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700" r:id="rId2"/>
    <p:sldMasterId id="2147483731" r:id="rId3"/>
  </p:sldMasterIdLst>
  <p:notesMasterIdLst>
    <p:notesMasterId r:id="rId55"/>
  </p:notesMasterIdLst>
  <p:handoutMasterIdLst>
    <p:handoutMasterId r:id="rId56"/>
  </p:handoutMasterIdLst>
  <p:sldIdLst>
    <p:sldId id="258" r:id="rId4"/>
    <p:sldId id="424" r:id="rId5"/>
    <p:sldId id="1515" r:id="rId6"/>
    <p:sldId id="1524" r:id="rId7"/>
    <p:sldId id="1527" r:id="rId8"/>
    <p:sldId id="314" r:id="rId9"/>
    <p:sldId id="1525" r:id="rId10"/>
    <p:sldId id="315" r:id="rId11"/>
    <p:sldId id="316" r:id="rId12"/>
    <p:sldId id="407" r:id="rId13"/>
    <p:sldId id="260" r:id="rId14"/>
    <p:sldId id="259" r:id="rId15"/>
    <p:sldId id="264" r:id="rId16"/>
    <p:sldId id="1520" r:id="rId17"/>
    <p:sldId id="265" r:id="rId18"/>
    <p:sldId id="725" r:id="rId19"/>
    <p:sldId id="282" r:id="rId20"/>
    <p:sldId id="726" r:id="rId21"/>
    <p:sldId id="1516" r:id="rId22"/>
    <p:sldId id="1528" r:id="rId23"/>
    <p:sldId id="1529" r:id="rId24"/>
    <p:sldId id="1530" r:id="rId25"/>
    <p:sldId id="1531" r:id="rId26"/>
    <p:sldId id="1532" r:id="rId27"/>
    <p:sldId id="1533" r:id="rId28"/>
    <p:sldId id="1534" r:id="rId29"/>
    <p:sldId id="1535" r:id="rId30"/>
    <p:sldId id="1536" r:id="rId31"/>
    <p:sldId id="1537" r:id="rId32"/>
    <p:sldId id="1514" r:id="rId33"/>
    <p:sldId id="1497" r:id="rId34"/>
    <p:sldId id="410" r:id="rId35"/>
    <p:sldId id="1499" r:id="rId36"/>
    <p:sldId id="1491" r:id="rId37"/>
    <p:sldId id="1508" r:id="rId38"/>
    <p:sldId id="528" r:id="rId39"/>
    <p:sldId id="1509" r:id="rId40"/>
    <p:sldId id="1505" r:id="rId41"/>
    <p:sldId id="1507" r:id="rId42"/>
    <p:sldId id="1506" r:id="rId43"/>
    <p:sldId id="1495" r:id="rId44"/>
    <p:sldId id="1513" r:id="rId45"/>
    <p:sldId id="1510" r:id="rId46"/>
    <p:sldId id="1494" r:id="rId47"/>
    <p:sldId id="1500" r:id="rId48"/>
    <p:sldId id="1511" r:id="rId49"/>
    <p:sldId id="411" r:id="rId50"/>
    <p:sldId id="425" r:id="rId51"/>
    <p:sldId id="416" r:id="rId52"/>
    <p:sldId id="1519" r:id="rId53"/>
    <p:sldId id="1517" r:id="rId5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4608810-BB21-F953-2594-F6A4007BD06D}" name="Simona Rozárka Jílková" initials="SRJ" userId="S::324394@muni.cz::e40844cc-3200-40f5-a3e5-1adbff7cbdbb" providerId="AD"/>
  <p188:author id="{7FEDCD44-74CD-EF68-891D-741A81C98B1B}" name="Jakub Hofman" initials="JH" userId="S::22745@muni.cz::53285062-d52a-4c88-bcdc-d767b8cc004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9F9FFF"/>
    <a:srgbClr val="7F7F7F"/>
    <a:srgbClr val="FFFFFF"/>
    <a:srgbClr val="0095D3"/>
    <a:srgbClr val="00AF3F"/>
    <a:srgbClr val="008C78"/>
    <a:srgbClr val="46C8FF"/>
    <a:srgbClr val="F01928"/>
    <a:srgbClr val="910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D8673C-FA36-4E2A-9A6D-04F5309BAE3A}" v="10" dt="2023-10-02T11:11:23.1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67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notesMaster" Target="notesMasters/notesMaster1.xml"/><Relationship Id="rId63" Type="http://schemas.microsoft.com/office/2018/10/relationships/authors" Target="author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microsoft.com/office/2016/11/relationships/changesInfo" Target="changesInfos/changesInfo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ub Hofman" userId="S::22745@muni.cz::53285062-d52a-4c88-bcdc-d767b8cc0044" providerId="AD" clId="Web-{3DD0C619-AA7D-C086-4335-C8DC9B278367}"/>
    <pc:docChg chg="mod">
      <pc:chgData name="Jakub Hofman" userId="S::22745@muni.cz::53285062-d52a-4c88-bcdc-d767b8cc0044" providerId="AD" clId="Web-{3DD0C619-AA7D-C086-4335-C8DC9B278367}" dt="2023-09-22T08:34:59.269" v="1"/>
      <pc:docMkLst>
        <pc:docMk/>
      </pc:docMkLst>
      <pc:sldChg chg="modCm">
        <pc:chgData name="Jakub Hofman" userId="S::22745@muni.cz::53285062-d52a-4c88-bcdc-d767b8cc0044" providerId="AD" clId="Web-{3DD0C619-AA7D-C086-4335-C8DC9B278367}" dt="2023-09-22T08:34:59.269" v="1"/>
        <pc:sldMkLst>
          <pc:docMk/>
          <pc:sldMk cId="2287550934" sldId="260"/>
        </pc:sldMkLst>
      </pc:sldChg>
    </pc:docChg>
  </pc:docChgLst>
  <pc:docChgLst>
    <pc:chgData name="Jakub Hofman" userId="53285062-d52a-4c88-bcdc-d767b8cc0044" providerId="ADAL" clId="{B0D8673C-FA36-4E2A-9A6D-04F5309BAE3A}"/>
    <pc:docChg chg="undo custSel addSld delSld modSld sldOrd delMainMaster">
      <pc:chgData name="Jakub Hofman" userId="53285062-d52a-4c88-bcdc-d767b8cc0044" providerId="ADAL" clId="{B0D8673C-FA36-4E2A-9A6D-04F5309BAE3A}" dt="2023-10-02T11:11:23.122" v="3262" actId="166"/>
      <pc:docMkLst>
        <pc:docMk/>
      </pc:docMkLst>
      <pc:sldChg chg="addSp delSp modSp mod">
        <pc:chgData name="Jakub Hofman" userId="53285062-d52a-4c88-bcdc-d767b8cc0044" providerId="ADAL" clId="{B0D8673C-FA36-4E2A-9A6D-04F5309BAE3A}" dt="2023-09-22T07:10:43.394" v="2568" actId="478"/>
        <pc:sldMkLst>
          <pc:docMk/>
          <pc:sldMk cId="2027300303" sldId="258"/>
        </pc:sldMkLst>
        <pc:spChg chg="mod">
          <ac:chgData name="Jakub Hofman" userId="53285062-d52a-4c88-bcdc-d767b8cc0044" providerId="ADAL" clId="{B0D8673C-FA36-4E2A-9A6D-04F5309BAE3A}" dt="2023-09-18T10:24:30.426" v="1121" actId="27636"/>
          <ac:spMkLst>
            <pc:docMk/>
            <pc:sldMk cId="2027300303" sldId="258"/>
            <ac:spMk id="3" creationId="{00000000-0000-0000-0000-000000000000}"/>
          </ac:spMkLst>
        </pc:spChg>
        <pc:picChg chg="add del mod">
          <ac:chgData name="Jakub Hofman" userId="53285062-d52a-4c88-bcdc-d767b8cc0044" providerId="ADAL" clId="{B0D8673C-FA36-4E2A-9A6D-04F5309BAE3A}" dt="2023-09-18T16:20:20.852" v="1239" actId="21"/>
          <ac:picMkLst>
            <pc:docMk/>
            <pc:sldMk cId="2027300303" sldId="258"/>
            <ac:picMk id="2" creationId="{B3E0DB93-375C-FC48-D30E-DB3943B5E493}"/>
          </ac:picMkLst>
        </pc:picChg>
        <pc:picChg chg="add del">
          <ac:chgData name="Jakub Hofman" userId="53285062-d52a-4c88-bcdc-d767b8cc0044" providerId="ADAL" clId="{B0D8673C-FA36-4E2A-9A6D-04F5309BAE3A}" dt="2023-09-22T07:10:43.394" v="2568" actId="478"/>
          <ac:picMkLst>
            <pc:docMk/>
            <pc:sldMk cId="2027300303" sldId="258"/>
            <ac:picMk id="4" creationId="{27CF25B9-381A-ED48-613C-E8B59551DA85}"/>
          </ac:picMkLst>
        </pc:picChg>
      </pc:sldChg>
      <pc:sldChg chg="addSp delSp modSp mod modClrScheme chgLayout">
        <pc:chgData name="Jakub Hofman" userId="53285062-d52a-4c88-bcdc-d767b8cc0044" providerId="ADAL" clId="{B0D8673C-FA36-4E2A-9A6D-04F5309BAE3A}" dt="2023-09-22T08:03:33.040" v="3191" actId="700"/>
        <pc:sldMkLst>
          <pc:docMk/>
          <pc:sldMk cId="2022553595" sldId="259"/>
        </pc:sldMkLst>
        <pc:spChg chg="mod ord">
          <ac:chgData name="Jakub Hofman" userId="53285062-d52a-4c88-bcdc-d767b8cc0044" providerId="ADAL" clId="{B0D8673C-FA36-4E2A-9A6D-04F5309BAE3A}" dt="2023-09-22T08:03:33.040" v="3191" actId="700"/>
          <ac:spMkLst>
            <pc:docMk/>
            <pc:sldMk cId="2022553595" sldId="259"/>
            <ac:spMk id="2" creationId="{4CC3E9A3-C8A7-884C-B1FE-CFE28D1E61F1}"/>
          </ac:spMkLst>
        </pc:spChg>
        <pc:spChg chg="del mod">
          <ac:chgData name="Jakub Hofman" userId="53285062-d52a-4c88-bcdc-d767b8cc0044" providerId="ADAL" clId="{B0D8673C-FA36-4E2A-9A6D-04F5309BAE3A}" dt="2023-09-22T07:25:57.371" v="2682" actId="478"/>
          <ac:spMkLst>
            <pc:docMk/>
            <pc:sldMk cId="2022553595" sldId="259"/>
            <ac:spMk id="3" creationId="{3BE76607-841C-1046-B8BB-9D57148E53FE}"/>
          </ac:spMkLst>
        </pc:spChg>
        <pc:spChg chg="del">
          <ac:chgData name="Jakub Hofman" userId="53285062-d52a-4c88-bcdc-d767b8cc0044" providerId="ADAL" clId="{B0D8673C-FA36-4E2A-9A6D-04F5309BAE3A}" dt="2023-09-22T07:26:38.311" v="2685" actId="478"/>
          <ac:spMkLst>
            <pc:docMk/>
            <pc:sldMk cId="2022553595" sldId="259"/>
            <ac:spMk id="4" creationId="{CFCC5E82-DA04-8045-9D14-B2E8D93A1BB7}"/>
          </ac:spMkLst>
        </pc:spChg>
        <pc:spChg chg="add mod ord">
          <ac:chgData name="Jakub Hofman" userId="53285062-d52a-4c88-bcdc-d767b8cc0044" providerId="ADAL" clId="{B0D8673C-FA36-4E2A-9A6D-04F5309BAE3A}" dt="2023-09-22T08:03:33.040" v="3191" actId="700"/>
          <ac:spMkLst>
            <pc:docMk/>
            <pc:sldMk cId="2022553595" sldId="259"/>
            <ac:spMk id="5" creationId="{4F23EB9D-EAF7-15A9-B548-4C8AF0196851}"/>
          </ac:spMkLst>
        </pc:spChg>
        <pc:spChg chg="add mod">
          <ac:chgData name="Jakub Hofman" userId="53285062-d52a-4c88-bcdc-d767b8cc0044" providerId="ADAL" clId="{B0D8673C-FA36-4E2A-9A6D-04F5309BAE3A}" dt="2023-09-22T07:37:38.456" v="2946" actId="1076"/>
          <ac:spMkLst>
            <pc:docMk/>
            <pc:sldMk cId="2022553595" sldId="259"/>
            <ac:spMk id="6" creationId="{D83E2D05-0B1D-D917-193A-F898BEE23B53}"/>
          </ac:spMkLst>
        </pc:spChg>
        <pc:spChg chg="del">
          <ac:chgData name="Jakub Hofman" userId="53285062-d52a-4c88-bcdc-d767b8cc0044" providerId="ADAL" clId="{B0D8673C-FA36-4E2A-9A6D-04F5309BAE3A}" dt="2023-09-22T07:26:42.011" v="2686" actId="478"/>
          <ac:spMkLst>
            <pc:docMk/>
            <pc:sldMk cId="2022553595" sldId="259"/>
            <ac:spMk id="8" creationId="{E3088C93-53ED-E616-778D-D8C0BE5C0458}"/>
          </ac:spMkLst>
        </pc:spChg>
        <pc:spChg chg="add mod">
          <ac:chgData name="Jakub Hofman" userId="53285062-d52a-4c88-bcdc-d767b8cc0044" providerId="ADAL" clId="{B0D8673C-FA36-4E2A-9A6D-04F5309BAE3A}" dt="2023-09-22T07:37:34.737" v="2945" actId="1076"/>
          <ac:spMkLst>
            <pc:docMk/>
            <pc:sldMk cId="2022553595" sldId="259"/>
            <ac:spMk id="19" creationId="{EDFF99CB-CE50-A31E-5621-9B6E57F4F543}"/>
          </ac:spMkLst>
        </pc:spChg>
        <pc:spChg chg="del">
          <ac:chgData name="Jakub Hofman" userId="53285062-d52a-4c88-bcdc-d767b8cc0044" providerId="ADAL" clId="{B0D8673C-FA36-4E2A-9A6D-04F5309BAE3A}" dt="2023-09-22T07:26:21.741" v="2684" actId="478"/>
          <ac:spMkLst>
            <pc:docMk/>
            <pc:sldMk cId="2022553595" sldId="259"/>
            <ac:spMk id="22" creationId="{6C48F179-2B73-5581-E86F-C24F9934BAEF}"/>
          </ac:spMkLst>
        </pc:spChg>
        <pc:spChg chg="del">
          <ac:chgData name="Jakub Hofman" userId="53285062-d52a-4c88-bcdc-d767b8cc0044" providerId="ADAL" clId="{B0D8673C-FA36-4E2A-9A6D-04F5309BAE3A}" dt="2023-09-22T07:26:21.741" v="2684" actId="478"/>
          <ac:spMkLst>
            <pc:docMk/>
            <pc:sldMk cId="2022553595" sldId="259"/>
            <ac:spMk id="23" creationId="{37F4741A-8694-D511-6EAC-B45B7EFBCECB}"/>
          </ac:spMkLst>
        </pc:spChg>
        <pc:spChg chg="del">
          <ac:chgData name="Jakub Hofman" userId="53285062-d52a-4c88-bcdc-d767b8cc0044" providerId="ADAL" clId="{B0D8673C-FA36-4E2A-9A6D-04F5309BAE3A}" dt="2023-09-22T07:26:21.741" v="2684" actId="478"/>
          <ac:spMkLst>
            <pc:docMk/>
            <pc:sldMk cId="2022553595" sldId="259"/>
            <ac:spMk id="24" creationId="{3464873A-9266-2CA3-BA7F-1DC9A896181E}"/>
          </ac:spMkLst>
        </pc:spChg>
        <pc:spChg chg="del">
          <ac:chgData name="Jakub Hofman" userId="53285062-d52a-4c88-bcdc-d767b8cc0044" providerId="ADAL" clId="{B0D8673C-FA36-4E2A-9A6D-04F5309BAE3A}" dt="2023-09-22T07:26:21.741" v="2684" actId="478"/>
          <ac:spMkLst>
            <pc:docMk/>
            <pc:sldMk cId="2022553595" sldId="259"/>
            <ac:spMk id="25" creationId="{93EC4C3D-0098-DB6F-2817-8638D7DA9063}"/>
          </ac:spMkLst>
        </pc:spChg>
        <pc:spChg chg="del">
          <ac:chgData name="Jakub Hofman" userId="53285062-d52a-4c88-bcdc-d767b8cc0044" providerId="ADAL" clId="{B0D8673C-FA36-4E2A-9A6D-04F5309BAE3A}" dt="2023-09-22T07:26:21.741" v="2684" actId="478"/>
          <ac:spMkLst>
            <pc:docMk/>
            <pc:sldMk cId="2022553595" sldId="259"/>
            <ac:spMk id="26" creationId="{781907FB-B956-40D0-EBB9-D67B759C2679}"/>
          </ac:spMkLst>
        </pc:spChg>
        <pc:spChg chg="del">
          <ac:chgData name="Jakub Hofman" userId="53285062-d52a-4c88-bcdc-d767b8cc0044" providerId="ADAL" clId="{B0D8673C-FA36-4E2A-9A6D-04F5309BAE3A}" dt="2023-09-22T07:26:38.311" v="2685" actId="478"/>
          <ac:spMkLst>
            <pc:docMk/>
            <pc:sldMk cId="2022553595" sldId="259"/>
            <ac:spMk id="33" creationId="{AD0A0885-239D-D367-AD42-9F0E8E9C61CA}"/>
          </ac:spMkLst>
        </pc:spChg>
        <pc:spChg chg="del">
          <ac:chgData name="Jakub Hofman" userId="53285062-d52a-4c88-bcdc-d767b8cc0044" providerId="ADAL" clId="{B0D8673C-FA36-4E2A-9A6D-04F5309BAE3A}" dt="2023-09-22T07:26:38.311" v="2685" actId="478"/>
          <ac:spMkLst>
            <pc:docMk/>
            <pc:sldMk cId="2022553595" sldId="259"/>
            <ac:spMk id="34" creationId="{C99341F7-C5DA-9F5B-DA0F-6D034C134102}"/>
          </ac:spMkLst>
        </pc:spChg>
        <pc:spChg chg="del">
          <ac:chgData name="Jakub Hofman" userId="53285062-d52a-4c88-bcdc-d767b8cc0044" providerId="ADAL" clId="{B0D8673C-FA36-4E2A-9A6D-04F5309BAE3A}" dt="2023-09-22T07:26:38.311" v="2685" actId="478"/>
          <ac:spMkLst>
            <pc:docMk/>
            <pc:sldMk cId="2022553595" sldId="259"/>
            <ac:spMk id="35" creationId="{BF441B4C-0935-E6EE-C138-05A7D0D59968}"/>
          </ac:spMkLst>
        </pc:spChg>
        <pc:picChg chg="mod modCrop">
          <ac:chgData name="Jakub Hofman" userId="53285062-d52a-4c88-bcdc-d767b8cc0044" providerId="ADAL" clId="{B0D8673C-FA36-4E2A-9A6D-04F5309BAE3A}" dt="2023-09-22T07:28:09.560" v="2706" actId="732"/>
          <ac:picMkLst>
            <pc:docMk/>
            <pc:sldMk cId="2022553595" sldId="259"/>
            <ac:picMk id="7" creationId="{D07C6532-1E8C-445F-4EF0-19DBBDCD80A9}"/>
          </ac:picMkLst>
        </pc:picChg>
        <pc:picChg chg="add del mod">
          <ac:chgData name="Jakub Hofman" userId="53285062-d52a-4c88-bcdc-d767b8cc0044" providerId="ADAL" clId="{B0D8673C-FA36-4E2A-9A6D-04F5309BAE3A}" dt="2023-09-22T07:27:06.551" v="2689" actId="478"/>
          <ac:picMkLst>
            <pc:docMk/>
            <pc:sldMk cId="2022553595" sldId="259"/>
            <ac:picMk id="10" creationId="{82DC830D-5E32-2BD7-37E2-CB25A6861718}"/>
          </ac:picMkLst>
        </pc:picChg>
        <pc:picChg chg="del">
          <ac:chgData name="Jakub Hofman" userId="53285062-d52a-4c88-bcdc-d767b8cc0044" providerId="ADAL" clId="{B0D8673C-FA36-4E2A-9A6D-04F5309BAE3A}" dt="2023-09-22T07:26:21.741" v="2684" actId="478"/>
          <ac:picMkLst>
            <pc:docMk/>
            <pc:sldMk cId="2022553595" sldId="259"/>
            <ac:picMk id="12" creationId="{31645C3F-E3AC-CBCF-5863-0B9DCDC95985}"/>
          </ac:picMkLst>
        </pc:picChg>
        <pc:picChg chg="add mod">
          <ac:chgData name="Jakub Hofman" userId="53285062-d52a-4c88-bcdc-d767b8cc0044" providerId="ADAL" clId="{B0D8673C-FA36-4E2A-9A6D-04F5309BAE3A}" dt="2023-09-22T07:36:39.803" v="2913" actId="14100"/>
          <ac:picMkLst>
            <pc:docMk/>
            <pc:sldMk cId="2022553595" sldId="259"/>
            <ac:picMk id="13" creationId="{5966ABC2-D275-6E17-5850-26E2833EB973}"/>
          </ac:picMkLst>
        </pc:picChg>
        <pc:picChg chg="del">
          <ac:chgData name="Jakub Hofman" userId="53285062-d52a-4c88-bcdc-d767b8cc0044" providerId="ADAL" clId="{B0D8673C-FA36-4E2A-9A6D-04F5309BAE3A}" dt="2023-09-22T07:26:21.741" v="2684" actId="478"/>
          <ac:picMkLst>
            <pc:docMk/>
            <pc:sldMk cId="2022553595" sldId="259"/>
            <ac:picMk id="14" creationId="{E1C295DC-0B82-5374-147F-C266106233DD}"/>
          </ac:picMkLst>
        </pc:picChg>
        <pc:picChg chg="del">
          <ac:chgData name="Jakub Hofman" userId="53285062-d52a-4c88-bcdc-d767b8cc0044" providerId="ADAL" clId="{B0D8673C-FA36-4E2A-9A6D-04F5309BAE3A}" dt="2023-09-22T07:26:21.741" v="2684" actId="478"/>
          <ac:picMkLst>
            <pc:docMk/>
            <pc:sldMk cId="2022553595" sldId="259"/>
            <ac:picMk id="16" creationId="{A462C451-9C2D-D4C8-4436-ABB2FFD04219}"/>
          </ac:picMkLst>
        </pc:picChg>
        <pc:picChg chg="add mod modCrop">
          <ac:chgData name="Jakub Hofman" userId="53285062-d52a-4c88-bcdc-d767b8cc0044" providerId="ADAL" clId="{B0D8673C-FA36-4E2A-9A6D-04F5309BAE3A}" dt="2023-09-22T07:37:06.260" v="2918" actId="732"/>
          <ac:picMkLst>
            <pc:docMk/>
            <pc:sldMk cId="2022553595" sldId="259"/>
            <ac:picMk id="17" creationId="{7A674600-F25A-2797-A99E-0596D2BF4DE0}"/>
          </ac:picMkLst>
        </pc:picChg>
        <pc:picChg chg="del">
          <ac:chgData name="Jakub Hofman" userId="53285062-d52a-4c88-bcdc-d767b8cc0044" providerId="ADAL" clId="{B0D8673C-FA36-4E2A-9A6D-04F5309BAE3A}" dt="2023-09-22T07:26:21.741" v="2684" actId="478"/>
          <ac:picMkLst>
            <pc:docMk/>
            <pc:sldMk cId="2022553595" sldId="259"/>
            <ac:picMk id="18" creationId="{DC87035D-AA10-3C07-8B85-6B6D16F09BA5}"/>
          </ac:picMkLst>
        </pc:picChg>
        <pc:picChg chg="del">
          <ac:chgData name="Jakub Hofman" userId="53285062-d52a-4c88-bcdc-d767b8cc0044" providerId="ADAL" clId="{B0D8673C-FA36-4E2A-9A6D-04F5309BAE3A}" dt="2023-09-22T07:26:21.741" v="2684" actId="478"/>
          <ac:picMkLst>
            <pc:docMk/>
            <pc:sldMk cId="2022553595" sldId="259"/>
            <ac:picMk id="20" creationId="{C1DC86EC-9506-0BDF-A9AF-B6639545808F}"/>
          </ac:picMkLst>
        </pc:picChg>
        <pc:picChg chg="del">
          <ac:chgData name="Jakub Hofman" userId="53285062-d52a-4c88-bcdc-d767b8cc0044" providerId="ADAL" clId="{B0D8673C-FA36-4E2A-9A6D-04F5309BAE3A}" dt="2023-09-22T07:26:38.311" v="2685" actId="478"/>
          <ac:picMkLst>
            <pc:docMk/>
            <pc:sldMk cId="2022553595" sldId="259"/>
            <ac:picMk id="28" creationId="{F9F12E78-1A83-336A-4340-1929ECADBB7F}"/>
          </ac:picMkLst>
        </pc:picChg>
        <pc:picChg chg="del">
          <ac:chgData name="Jakub Hofman" userId="53285062-d52a-4c88-bcdc-d767b8cc0044" providerId="ADAL" clId="{B0D8673C-FA36-4E2A-9A6D-04F5309BAE3A}" dt="2023-09-22T07:26:38.311" v="2685" actId="478"/>
          <ac:picMkLst>
            <pc:docMk/>
            <pc:sldMk cId="2022553595" sldId="259"/>
            <ac:picMk id="30" creationId="{637CF6D6-EED0-52D4-29CB-93E52142DDD1}"/>
          </ac:picMkLst>
        </pc:picChg>
        <pc:picChg chg="del">
          <ac:chgData name="Jakub Hofman" userId="53285062-d52a-4c88-bcdc-d767b8cc0044" providerId="ADAL" clId="{B0D8673C-FA36-4E2A-9A6D-04F5309BAE3A}" dt="2023-09-22T07:26:38.311" v="2685" actId="478"/>
          <ac:picMkLst>
            <pc:docMk/>
            <pc:sldMk cId="2022553595" sldId="259"/>
            <ac:picMk id="32" creationId="{D4BB6C6E-E4F0-0750-414F-D8CAC01E7441}"/>
          </ac:picMkLst>
        </pc:picChg>
      </pc:sldChg>
      <pc:sldChg chg="addSp delSp modSp mod modClrScheme delAnim modAnim chgLayout">
        <pc:chgData name="Jakub Hofman" userId="53285062-d52a-4c88-bcdc-d767b8cc0044" providerId="ADAL" clId="{B0D8673C-FA36-4E2A-9A6D-04F5309BAE3A}" dt="2023-09-22T08:19:09.292" v="3251" actId="14100"/>
        <pc:sldMkLst>
          <pc:docMk/>
          <pc:sldMk cId="2287550934" sldId="260"/>
        </pc:sldMkLst>
        <pc:spChg chg="mod ord">
          <ac:chgData name="Jakub Hofman" userId="53285062-d52a-4c88-bcdc-d767b8cc0044" providerId="ADAL" clId="{B0D8673C-FA36-4E2A-9A6D-04F5309BAE3A}" dt="2023-09-18T16:25:43.233" v="1261" actId="6549"/>
          <ac:spMkLst>
            <pc:docMk/>
            <pc:sldMk cId="2287550934" sldId="260"/>
            <ac:spMk id="2" creationId="{D117BC99-813E-4A46-AE59-0DCD98A03142}"/>
          </ac:spMkLst>
        </pc:spChg>
        <pc:spChg chg="del mod">
          <ac:chgData name="Jakub Hofman" userId="53285062-d52a-4c88-bcdc-d767b8cc0044" providerId="ADAL" clId="{B0D8673C-FA36-4E2A-9A6D-04F5309BAE3A}" dt="2023-09-18T16:25:36.593" v="1260" actId="478"/>
          <ac:spMkLst>
            <pc:docMk/>
            <pc:sldMk cId="2287550934" sldId="260"/>
            <ac:spMk id="3" creationId="{C49DAF3D-455E-C249-AA5E-07C2B45FD583}"/>
          </ac:spMkLst>
        </pc:spChg>
        <pc:spChg chg="add mod ord">
          <ac:chgData name="Jakub Hofman" userId="53285062-d52a-4c88-bcdc-d767b8cc0044" providerId="ADAL" clId="{B0D8673C-FA36-4E2A-9A6D-04F5309BAE3A}" dt="2023-09-22T08:18:35.228" v="3244" actId="14100"/>
          <ac:spMkLst>
            <pc:docMk/>
            <pc:sldMk cId="2287550934" sldId="260"/>
            <ac:spMk id="4" creationId="{37CB62C6-77BD-DFB3-B5B7-E26F6F49FA60}"/>
          </ac:spMkLst>
        </pc:spChg>
        <pc:picChg chg="add del mod">
          <ac:chgData name="Jakub Hofman" userId="53285062-d52a-4c88-bcdc-d767b8cc0044" providerId="ADAL" clId="{B0D8673C-FA36-4E2A-9A6D-04F5309BAE3A}" dt="2023-09-22T08:18:22.812" v="3241" actId="478"/>
          <ac:picMkLst>
            <pc:docMk/>
            <pc:sldMk cId="2287550934" sldId="260"/>
            <ac:picMk id="5" creationId="{009D435C-6B27-8E57-9E0E-3AF580F9FA2C}"/>
          </ac:picMkLst>
        </pc:picChg>
        <pc:picChg chg="add mod">
          <ac:chgData name="Jakub Hofman" userId="53285062-d52a-4c88-bcdc-d767b8cc0044" providerId="ADAL" clId="{B0D8673C-FA36-4E2A-9A6D-04F5309BAE3A}" dt="2023-09-22T08:18:29.685" v="3243" actId="1076"/>
          <ac:picMkLst>
            <pc:docMk/>
            <pc:sldMk cId="2287550934" sldId="260"/>
            <ac:picMk id="6" creationId="{F273B470-7F03-F032-FEC4-BEF9B1BDF37F}"/>
          </ac:picMkLst>
        </pc:picChg>
        <pc:picChg chg="add mod">
          <ac:chgData name="Jakub Hofman" userId="53285062-d52a-4c88-bcdc-d767b8cc0044" providerId="ADAL" clId="{B0D8673C-FA36-4E2A-9A6D-04F5309BAE3A}" dt="2023-09-22T08:19:09.292" v="3251" actId="14100"/>
          <ac:picMkLst>
            <pc:docMk/>
            <pc:sldMk cId="2287550934" sldId="260"/>
            <ac:picMk id="8" creationId="{4CAB044E-8A41-A139-55A7-E497818F834B}"/>
          </ac:picMkLst>
        </pc:picChg>
      </pc:sldChg>
      <pc:sldChg chg="del">
        <pc:chgData name="Jakub Hofman" userId="53285062-d52a-4c88-bcdc-d767b8cc0044" providerId="ADAL" clId="{B0D8673C-FA36-4E2A-9A6D-04F5309BAE3A}" dt="2023-09-18T16:28:48.009" v="1299" actId="47"/>
        <pc:sldMkLst>
          <pc:docMk/>
          <pc:sldMk cId="3914851742" sldId="263"/>
        </pc:sldMkLst>
      </pc:sldChg>
      <pc:sldChg chg="addSp delSp modSp add del mod modClrScheme chgLayout">
        <pc:chgData name="Jakub Hofman" userId="53285062-d52a-4c88-bcdc-d767b8cc0044" providerId="ADAL" clId="{B0D8673C-FA36-4E2A-9A6D-04F5309BAE3A}" dt="2023-09-22T08:03:33.040" v="3191" actId="700"/>
        <pc:sldMkLst>
          <pc:docMk/>
          <pc:sldMk cId="3715672275" sldId="264"/>
        </pc:sldMkLst>
        <pc:spChg chg="mod ord">
          <ac:chgData name="Jakub Hofman" userId="53285062-d52a-4c88-bcdc-d767b8cc0044" providerId="ADAL" clId="{B0D8673C-FA36-4E2A-9A6D-04F5309BAE3A}" dt="2023-09-22T08:03:33.040" v="3191" actId="700"/>
          <ac:spMkLst>
            <pc:docMk/>
            <pc:sldMk cId="3715672275" sldId="264"/>
            <ac:spMk id="2" creationId="{6B2122BE-2507-0C47-8A3A-EB0CB46CFCBA}"/>
          </ac:spMkLst>
        </pc:spChg>
        <pc:spChg chg="del mod">
          <ac:chgData name="Jakub Hofman" userId="53285062-d52a-4c88-bcdc-d767b8cc0044" providerId="ADAL" clId="{B0D8673C-FA36-4E2A-9A6D-04F5309BAE3A}" dt="2023-09-22T07:34:06.996" v="2888" actId="478"/>
          <ac:spMkLst>
            <pc:docMk/>
            <pc:sldMk cId="3715672275" sldId="264"/>
            <ac:spMk id="3" creationId="{CAEBEA32-1453-F64F-9E8A-2A8D2AE6A5FE}"/>
          </ac:spMkLst>
        </pc:spChg>
        <pc:spChg chg="add del mod ord">
          <ac:chgData name="Jakub Hofman" userId="53285062-d52a-4c88-bcdc-d767b8cc0044" providerId="ADAL" clId="{B0D8673C-FA36-4E2A-9A6D-04F5309BAE3A}" dt="2023-09-22T08:03:33.040" v="3191" actId="700"/>
          <ac:spMkLst>
            <pc:docMk/>
            <pc:sldMk cId="3715672275" sldId="264"/>
            <ac:spMk id="4" creationId="{DD79443C-8BF0-B166-C00C-7661F12C9D60}"/>
          </ac:spMkLst>
        </pc:spChg>
        <pc:spChg chg="del">
          <ac:chgData name="Jakub Hofman" userId="53285062-d52a-4c88-bcdc-d767b8cc0044" providerId="ADAL" clId="{B0D8673C-FA36-4E2A-9A6D-04F5309BAE3A}" dt="2023-09-22T07:35:45.399" v="2902" actId="478"/>
          <ac:spMkLst>
            <pc:docMk/>
            <pc:sldMk cId="3715672275" sldId="264"/>
            <ac:spMk id="7" creationId="{5ED127D7-7129-CB46-9910-41A701230C10}"/>
          </ac:spMkLst>
        </pc:spChg>
        <pc:spChg chg="add del mod">
          <ac:chgData name="Jakub Hofman" userId="53285062-d52a-4c88-bcdc-d767b8cc0044" providerId="ADAL" clId="{B0D8673C-FA36-4E2A-9A6D-04F5309BAE3A}" dt="2023-09-22T07:34:02.808" v="2887" actId="478"/>
          <ac:spMkLst>
            <pc:docMk/>
            <pc:sldMk cId="3715672275" sldId="264"/>
            <ac:spMk id="9" creationId="{C05F2E6C-520F-CEDF-59A7-63CF82E0B492}"/>
          </ac:spMkLst>
        </pc:spChg>
        <pc:picChg chg="mod modCrop">
          <ac:chgData name="Jakub Hofman" userId="53285062-d52a-4c88-bcdc-d767b8cc0044" providerId="ADAL" clId="{B0D8673C-FA36-4E2A-9A6D-04F5309BAE3A}" dt="2023-09-22T07:36:13.803" v="2912" actId="732"/>
          <ac:picMkLst>
            <pc:docMk/>
            <pc:sldMk cId="3715672275" sldId="264"/>
            <ac:picMk id="5" creationId="{5A9A7677-60E7-074C-7BD4-CCC30F5AA243}"/>
          </ac:picMkLst>
        </pc:picChg>
        <pc:picChg chg="mod">
          <ac:chgData name="Jakub Hofman" userId="53285062-d52a-4c88-bcdc-d767b8cc0044" providerId="ADAL" clId="{B0D8673C-FA36-4E2A-9A6D-04F5309BAE3A}" dt="2023-09-22T07:36:07.713" v="2911" actId="1076"/>
          <ac:picMkLst>
            <pc:docMk/>
            <pc:sldMk cId="3715672275" sldId="264"/>
            <ac:picMk id="6" creationId="{58F09D7E-946E-CE45-8CA9-B5A024B19D09}"/>
          </ac:picMkLst>
        </pc:picChg>
        <pc:picChg chg="add mod">
          <ac:chgData name="Jakub Hofman" userId="53285062-d52a-4c88-bcdc-d767b8cc0044" providerId="ADAL" clId="{B0D8673C-FA36-4E2A-9A6D-04F5309BAE3A}" dt="2023-09-22T07:34:32.832" v="2891" actId="14100"/>
          <ac:picMkLst>
            <pc:docMk/>
            <pc:sldMk cId="3715672275" sldId="264"/>
            <ac:picMk id="11" creationId="{C9DF8DE5-0338-91FD-C750-8992BD1A1162}"/>
          </ac:picMkLst>
        </pc:picChg>
      </pc:sldChg>
      <pc:sldChg chg="addSp delSp modSp mod modClrScheme chgLayout">
        <pc:chgData name="Jakub Hofman" userId="53285062-d52a-4c88-bcdc-d767b8cc0044" providerId="ADAL" clId="{B0D8673C-FA36-4E2A-9A6D-04F5309BAE3A}" dt="2023-09-22T08:04:48.837" v="3207" actId="1076"/>
        <pc:sldMkLst>
          <pc:docMk/>
          <pc:sldMk cId="1594528511" sldId="265"/>
        </pc:sldMkLst>
        <pc:spChg chg="mod ord">
          <ac:chgData name="Jakub Hofman" userId="53285062-d52a-4c88-bcdc-d767b8cc0044" providerId="ADAL" clId="{B0D8673C-FA36-4E2A-9A6D-04F5309BAE3A}" dt="2023-09-22T08:03:33.040" v="3191" actId="700"/>
          <ac:spMkLst>
            <pc:docMk/>
            <pc:sldMk cId="1594528511" sldId="265"/>
            <ac:spMk id="2" creationId="{EEE1E37B-4D81-AC4D-8649-2B6E07F86D7B}"/>
          </ac:spMkLst>
        </pc:spChg>
        <pc:spChg chg="del mod">
          <ac:chgData name="Jakub Hofman" userId="53285062-d52a-4c88-bcdc-d767b8cc0044" providerId="ADAL" clId="{B0D8673C-FA36-4E2A-9A6D-04F5309BAE3A}" dt="2023-09-22T08:04:11.331" v="3199"/>
          <ac:spMkLst>
            <pc:docMk/>
            <pc:sldMk cId="1594528511" sldId="265"/>
            <ac:spMk id="3" creationId="{574AFA8D-E814-B447-968F-D83127BF1B05}"/>
          </ac:spMkLst>
        </pc:spChg>
        <pc:spChg chg="add mod ord">
          <ac:chgData name="Jakub Hofman" userId="53285062-d52a-4c88-bcdc-d767b8cc0044" providerId="ADAL" clId="{B0D8673C-FA36-4E2A-9A6D-04F5309BAE3A}" dt="2023-09-22T08:04:41.520" v="3205" actId="6549"/>
          <ac:spMkLst>
            <pc:docMk/>
            <pc:sldMk cId="1594528511" sldId="265"/>
            <ac:spMk id="5" creationId="{D7023F61-82CA-A62A-B5C6-78B988A434C0}"/>
          </ac:spMkLst>
        </pc:spChg>
        <pc:picChg chg="mod">
          <ac:chgData name="Jakub Hofman" userId="53285062-d52a-4c88-bcdc-d767b8cc0044" providerId="ADAL" clId="{B0D8673C-FA36-4E2A-9A6D-04F5309BAE3A}" dt="2023-09-22T08:04:10.335" v="3197" actId="1076"/>
          <ac:picMkLst>
            <pc:docMk/>
            <pc:sldMk cId="1594528511" sldId="265"/>
            <ac:picMk id="4" creationId="{3877F66A-FF7E-EBCF-84AD-3E804D1BB655}"/>
          </ac:picMkLst>
        </pc:picChg>
        <pc:picChg chg="mod">
          <ac:chgData name="Jakub Hofman" userId="53285062-d52a-4c88-bcdc-d767b8cc0044" providerId="ADAL" clId="{B0D8673C-FA36-4E2A-9A6D-04F5309BAE3A}" dt="2023-09-22T08:04:46.082" v="3206" actId="1076"/>
          <ac:picMkLst>
            <pc:docMk/>
            <pc:sldMk cId="1594528511" sldId="265"/>
            <ac:picMk id="6" creationId="{EFB25EB8-FBD6-3543-A343-3108D784E102}"/>
          </ac:picMkLst>
        </pc:picChg>
        <pc:picChg chg="mod">
          <ac:chgData name="Jakub Hofman" userId="53285062-d52a-4c88-bcdc-d767b8cc0044" providerId="ADAL" clId="{B0D8673C-FA36-4E2A-9A6D-04F5309BAE3A}" dt="2023-09-22T08:04:48.837" v="3207" actId="1076"/>
          <ac:picMkLst>
            <pc:docMk/>
            <pc:sldMk cId="1594528511" sldId="265"/>
            <ac:picMk id="1026" creationId="{411C0BA9-79B8-8D80-6154-C60ACD91F88C}"/>
          </ac:picMkLst>
        </pc:picChg>
      </pc:sldChg>
      <pc:sldChg chg="del">
        <pc:chgData name="Jakub Hofman" userId="53285062-d52a-4c88-bcdc-d767b8cc0044" providerId="ADAL" clId="{B0D8673C-FA36-4E2A-9A6D-04F5309BAE3A}" dt="2023-09-18T16:29:32.339" v="1304" actId="47"/>
        <pc:sldMkLst>
          <pc:docMk/>
          <pc:sldMk cId="1999612173" sldId="280"/>
        </pc:sldMkLst>
      </pc:sldChg>
      <pc:sldChg chg="del">
        <pc:chgData name="Jakub Hofman" userId="53285062-d52a-4c88-bcdc-d767b8cc0044" providerId="ADAL" clId="{B0D8673C-FA36-4E2A-9A6D-04F5309BAE3A}" dt="2023-09-18T16:23:34.237" v="1246" actId="47"/>
        <pc:sldMkLst>
          <pc:docMk/>
          <pc:sldMk cId="1844878999" sldId="281"/>
        </pc:sldMkLst>
      </pc:sldChg>
      <pc:sldChg chg="addSp delSp modSp mod modClrScheme chgLayout">
        <pc:chgData name="Jakub Hofman" userId="53285062-d52a-4c88-bcdc-d767b8cc0044" providerId="ADAL" clId="{B0D8673C-FA36-4E2A-9A6D-04F5309BAE3A}" dt="2023-09-22T08:05:30.765" v="3226" actId="478"/>
        <pc:sldMkLst>
          <pc:docMk/>
          <pc:sldMk cId="1621136131" sldId="282"/>
        </pc:sldMkLst>
        <pc:spChg chg="del mod ord">
          <ac:chgData name="Jakub Hofman" userId="53285062-d52a-4c88-bcdc-d767b8cc0044" providerId="ADAL" clId="{B0D8673C-FA36-4E2A-9A6D-04F5309BAE3A}" dt="2023-09-22T08:05:08.440" v="3210" actId="478"/>
          <ac:spMkLst>
            <pc:docMk/>
            <pc:sldMk cId="1621136131" sldId="282"/>
            <ac:spMk id="2" creationId="{22D6239D-95C9-3943-B413-9794BAB36DF5}"/>
          </ac:spMkLst>
        </pc:spChg>
        <pc:spChg chg="add del mod ord">
          <ac:chgData name="Jakub Hofman" userId="53285062-d52a-4c88-bcdc-d767b8cc0044" providerId="ADAL" clId="{B0D8673C-FA36-4E2A-9A6D-04F5309BAE3A}" dt="2023-09-22T08:05:04.808" v="3209" actId="700"/>
          <ac:spMkLst>
            <pc:docMk/>
            <pc:sldMk cId="1621136131" sldId="282"/>
            <ac:spMk id="3" creationId="{911540A6-19DE-EC14-5916-80586CE5DE07}"/>
          </ac:spMkLst>
        </pc:spChg>
        <pc:spChg chg="add del mod ord">
          <ac:chgData name="Jakub Hofman" userId="53285062-d52a-4c88-bcdc-d767b8cc0044" providerId="ADAL" clId="{B0D8673C-FA36-4E2A-9A6D-04F5309BAE3A}" dt="2023-09-22T08:05:30.765" v="3226" actId="478"/>
          <ac:spMkLst>
            <pc:docMk/>
            <pc:sldMk cId="1621136131" sldId="282"/>
            <ac:spMk id="4" creationId="{DB736CBD-C7FE-119C-48F8-DD53F9EE4DDA}"/>
          </ac:spMkLst>
        </pc:spChg>
        <pc:spChg chg="add mod">
          <ac:chgData name="Jakub Hofman" userId="53285062-d52a-4c88-bcdc-d767b8cc0044" providerId="ADAL" clId="{B0D8673C-FA36-4E2A-9A6D-04F5309BAE3A}" dt="2023-09-22T08:05:13.461" v="3224" actId="20577"/>
          <ac:spMkLst>
            <pc:docMk/>
            <pc:sldMk cId="1621136131" sldId="282"/>
            <ac:spMk id="15" creationId="{738E128E-E02E-9F13-25B5-9761C36C3434}"/>
          </ac:spMkLst>
        </pc:spChg>
      </pc:sldChg>
      <pc:sldChg chg="modSp add del mod">
        <pc:chgData name="Jakub Hofman" userId="53285062-d52a-4c88-bcdc-d767b8cc0044" providerId="ADAL" clId="{B0D8673C-FA36-4E2A-9A6D-04F5309BAE3A}" dt="2023-09-18T17:36:31.896" v="2443" actId="47"/>
        <pc:sldMkLst>
          <pc:docMk/>
          <pc:sldMk cId="1760769687" sldId="283"/>
        </pc:sldMkLst>
        <pc:spChg chg="mod">
          <ac:chgData name="Jakub Hofman" userId="53285062-d52a-4c88-bcdc-d767b8cc0044" providerId="ADAL" clId="{B0D8673C-FA36-4E2A-9A6D-04F5309BAE3A}" dt="2023-09-18T17:36:15" v="2441" actId="6549"/>
          <ac:spMkLst>
            <pc:docMk/>
            <pc:sldMk cId="1760769687" sldId="283"/>
            <ac:spMk id="2" creationId="{00000000-0000-0000-0000-000000000000}"/>
          </ac:spMkLst>
        </pc:spChg>
        <pc:spChg chg="mod">
          <ac:chgData name="Jakub Hofman" userId="53285062-d52a-4c88-bcdc-d767b8cc0044" providerId="ADAL" clId="{B0D8673C-FA36-4E2A-9A6D-04F5309BAE3A}" dt="2023-09-18T17:36:19" v="2442" actId="1076"/>
          <ac:spMkLst>
            <pc:docMk/>
            <pc:sldMk cId="1760769687" sldId="283"/>
            <ac:spMk id="5" creationId="{00000000-0000-0000-0000-000000000000}"/>
          </ac:spMkLst>
        </pc:spChg>
      </pc:sldChg>
      <pc:sldChg chg="delSp del mod">
        <pc:chgData name="Jakub Hofman" userId="53285062-d52a-4c88-bcdc-d767b8cc0044" providerId="ADAL" clId="{B0D8673C-FA36-4E2A-9A6D-04F5309BAE3A}" dt="2023-09-18T10:23:41.113" v="1059" actId="47"/>
        <pc:sldMkLst>
          <pc:docMk/>
          <pc:sldMk cId="1625524306" sldId="401"/>
        </pc:sldMkLst>
        <pc:picChg chg="del">
          <ac:chgData name="Jakub Hofman" userId="53285062-d52a-4c88-bcdc-d767b8cc0044" providerId="ADAL" clId="{B0D8673C-FA36-4E2A-9A6D-04F5309BAE3A}" dt="2023-09-18T10:23:13.061" v="1051" actId="21"/>
          <ac:picMkLst>
            <pc:docMk/>
            <pc:sldMk cId="1625524306" sldId="401"/>
            <ac:picMk id="4" creationId="{00000000-0000-0000-0000-000000000000}"/>
          </ac:picMkLst>
        </pc:picChg>
      </pc:sldChg>
      <pc:sldChg chg="del">
        <pc:chgData name="Jakub Hofman" userId="53285062-d52a-4c88-bcdc-d767b8cc0044" providerId="ADAL" clId="{B0D8673C-FA36-4E2A-9A6D-04F5309BAE3A}" dt="2023-09-18T10:21:05.165" v="1026" actId="47"/>
        <pc:sldMkLst>
          <pc:docMk/>
          <pc:sldMk cId="2518595813" sldId="402"/>
        </pc:sldMkLst>
      </pc:sldChg>
      <pc:sldChg chg="addSp delSp modSp del mod ord modNotesTx">
        <pc:chgData name="Jakub Hofman" userId="53285062-d52a-4c88-bcdc-d767b8cc0044" providerId="ADAL" clId="{B0D8673C-FA36-4E2A-9A6D-04F5309BAE3A}" dt="2023-09-18T16:42:33.888" v="1415" actId="47"/>
        <pc:sldMkLst>
          <pc:docMk/>
          <pc:sldMk cId="1350133351" sldId="403"/>
        </pc:sldMkLst>
        <pc:spChg chg="add del mod">
          <ac:chgData name="Jakub Hofman" userId="53285062-d52a-4c88-bcdc-d767b8cc0044" providerId="ADAL" clId="{B0D8673C-FA36-4E2A-9A6D-04F5309BAE3A}" dt="2023-09-18T09:32:10.071" v="302" actId="478"/>
          <ac:spMkLst>
            <pc:docMk/>
            <pc:sldMk cId="1350133351" sldId="403"/>
            <ac:spMk id="4" creationId="{D4506DD0-5D8E-B070-A9F9-0C2C83986055}"/>
          </ac:spMkLst>
        </pc:spChg>
        <pc:spChg chg="add mod">
          <ac:chgData name="Jakub Hofman" userId="53285062-d52a-4c88-bcdc-d767b8cc0044" providerId="ADAL" clId="{B0D8673C-FA36-4E2A-9A6D-04F5309BAE3A}" dt="2023-09-18T09:32:37.980" v="333" actId="20577"/>
          <ac:spMkLst>
            <pc:docMk/>
            <pc:sldMk cId="1350133351" sldId="403"/>
            <ac:spMk id="5" creationId="{84D976C0-7DBD-4F8B-4141-30D3DDCCFE32}"/>
          </ac:spMkLst>
        </pc:spChg>
        <pc:spChg chg="mod">
          <ac:chgData name="Jakub Hofman" userId="53285062-d52a-4c88-bcdc-d767b8cc0044" providerId="ADAL" clId="{B0D8673C-FA36-4E2A-9A6D-04F5309BAE3A}" dt="2023-09-18T10:22:47.911" v="1048" actId="1076"/>
          <ac:spMkLst>
            <pc:docMk/>
            <pc:sldMk cId="1350133351" sldId="403"/>
            <ac:spMk id="8" creationId="{00000000-0000-0000-0000-000000000000}"/>
          </ac:spMkLst>
        </pc:spChg>
        <pc:spChg chg="mod">
          <ac:chgData name="Jakub Hofman" userId="53285062-d52a-4c88-bcdc-d767b8cc0044" providerId="ADAL" clId="{B0D8673C-FA36-4E2A-9A6D-04F5309BAE3A}" dt="2023-09-18T10:22:37.815" v="1046" actId="1076"/>
          <ac:spMkLst>
            <pc:docMk/>
            <pc:sldMk cId="1350133351" sldId="403"/>
            <ac:spMk id="9" creationId="{00000000-0000-0000-0000-000000000000}"/>
          </ac:spMkLst>
        </pc:spChg>
        <pc:spChg chg="mod">
          <ac:chgData name="Jakub Hofman" userId="53285062-d52a-4c88-bcdc-d767b8cc0044" providerId="ADAL" clId="{B0D8673C-FA36-4E2A-9A6D-04F5309BAE3A}" dt="2023-09-18T10:22:37.815" v="1046" actId="1076"/>
          <ac:spMkLst>
            <pc:docMk/>
            <pc:sldMk cId="1350133351" sldId="403"/>
            <ac:spMk id="10" creationId="{00000000-0000-0000-0000-000000000000}"/>
          </ac:spMkLst>
        </pc:spChg>
        <pc:spChg chg="mod">
          <ac:chgData name="Jakub Hofman" userId="53285062-d52a-4c88-bcdc-d767b8cc0044" providerId="ADAL" clId="{B0D8673C-FA36-4E2A-9A6D-04F5309BAE3A}" dt="2023-09-18T10:22:37.815" v="1046" actId="1076"/>
          <ac:spMkLst>
            <pc:docMk/>
            <pc:sldMk cId="1350133351" sldId="403"/>
            <ac:spMk id="11" creationId="{00000000-0000-0000-0000-000000000000}"/>
          </ac:spMkLst>
        </pc:spChg>
        <pc:spChg chg="mod">
          <ac:chgData name="Jakub Hofman" userId="53285062-d52a-4c88-bcdc-d767b8cc0044" providerId="ADAL" clId="{B0D8673C-FA36-4E2A-9A6D-04F5309BAE3A}" dt="2023-09-18T10:22:37.815" v="1046" actId="1076"/>
          <ac:spMkLst>
            <pc:docMk/>
            <pc:sldMk cId="1350133351" sldId="403"/>
            <ac:spMk id="12" creationId="{00000000-0000-0000-0000-000000000000}"/>
          </ac:spMkLst>
        </pc:spChg>
        <pc:spChg chg="mod">
          <ac:chgData name="Jakub Hofman" userId="53285062-d52a-4c88-bcdc-d767b8cc0044" providerId="ADAL" clId="{B0D8673C-FA36-4E2A-9A6D-04F5309BAE3A}" dt="2023-09-18T10:22:52.608" v="1049" actId="1076"/>
          <ac:spMkLst>
            <pc:docMk/>
            <pc:sldMk cId="1350133351" sldId="403"/>
            <ac:spMk id="13" creationId="{00000000-0000-0000-0000-000000000000}"/>
          </ac:spMkLst>
        </pc:spChg>
        <pc:spChg chg="mod">
          <ac:chgData name="Jakub Hofman" userId="53285062-d52a-4c88-bcdc-d767b8cc0044" providerId="ADAL" clId="{B0D8673C-FA36-4E2A-9A6D-04F5309BAE3A}" dt="2023-09-18T09:32:19.608" v="307" actId="1076"/>
          <ac:spMkLst>
            <pc:docMk/>
            <pc:sldMk cId="1350133351" sldId="403"/>
            <ac:spMk id="15" creationId="{00000000-0000-0000-0000-000000000000}"/>
          </ac:spMkLst>
        </pc:spChg>
        <pc:spChg chg="mod">
          <ac:chgData name="Jakub Hofman" userId="53285062-d52a-4c88-bcdc-d767b8cc0044" providerId="ADAL" clId="{B0D8673C-FA36-4E2A-9A6D-04F5309BAE3A}" dt="2023-09-18T10:22:28.615" v="1045" actId="1076"/>
          <ac:spMkLst>
            <pc:docMk/>
            <pc:sldMk cId="1350133351" sldId="403"/>
            <ac:spMk id="16" creationId="{00000000-0000-0000-0000-000000000000}"/>
          </ac:spMkLst>
        </pc:spChg>
        <pc:spChg chg="mod">
          <ac:chgData name="Jakub Hofman" userId="53285062-d52a-4c88-bcdc-d767b8cc0044" providerId="ADAL" clId="{B0D8673C-FA36-4E2A-9A6D-04F5309BAE3A}" dt="2023-09-18T10:22:52.608" v="1049" actId="1076"/>
          <ac:spMkLst>
            <pc:docMk/>
            <pc:sldMk cId="1350133351" sldId="403"/>
            <ac:spMk id="17" creationId="{00000000-0000-0000-0000-000000000000}"/>
          </ac:spMkLst>
        </pc:spChg>
        <pc:spChg chg="mod">
          <ac:chgData name="Jakub Hofman" userId="53285062-d52a-4c88-bcdc-d767b8cc0044" providerId="ADAL" clId="{B0D8673C-FA36-4E2A-9A6D-04F5309BAE3A}" dt="2023-09-18T10:22:52.608" v="1049" actId="1076"/>
          <ac:spMkLst>
            <pc:docMk/>
            <pc:sldMk cId="1350133351" sldId="403"/>
            <ac:spMk id="18" creationId="{00000000-0000-0000-0000-000000000000}"/>
          </ac:spMkLst>
        </pc:spChg>
        <pc:spChg chg="mod">
          <ac:chgData name="Jakub Hofman" userId="53285062-d52a-4c88-bcdc-d767b8cc0044" providerId="ADAL" clId="{B0D8673C-FA36-4E2A-9A6D-04F5309BAE3A}" dt="2023-09-18T09:32:22.046" v="308" actId="1076"/>
          <ac:spMkLst>
            <pc:docMk/>
            <pc:sldMk cId="1350133351" sldId="403"/>
            <ac:spMk id="19" creationId="{00000000-0000-0000-0000-000000000000}"/>
          </ac:spMkLst>
        </pc:spChg>
        <pc:spChg chg="mod">
          <ac:chgData name="Jakub Hofman" userId="53285062-d52a-4c88-bcdc-d767b8cc0044" providerId="ADAL" clId="{B0D8673C-FA36-4E2A-9A6D-04F5309BAE3A}" dt="2023-09-18T10:22:56.499" v="1050" actId="1076"/>
          <ac:spMkLst>
            <pc:docMk/>
            <pc:sldMk cId="1350133351" sldId="403"/>
            <ac:spMk id="20" creationId="{00000000-0000-0000-0000-000000000000}"/>
          </ac:spMkLst>
        </pc:spChg>
        <pc:spChg chg="mod">
          <ac:chgData name="Jakub Hofman" userId="53285062-d52a-4c88-bcdc-d767b8cc0044" providerId="ADAL" clId="{B0D8673C-FA36-4E2A-9A6D-04F5309BAE3A}" dt="2023-09-18T10:22:56.499" v="1050" actId="1076"/>
          <ac:spMkLst>
            <pc:docMk/>
            <pc:sldMk cId="1350133351" sldId="403"/>
            <ac:spMk id="21" creationId="{00000000-0000-0000-0000-000000000000}"/>
          </ac:spMkLst>
        </pc:spChg>
        <pc:spChg chg="mod">
          <ac:chgData name="Jakub Hofman" userId="53285062-d52a-4c88-bcdc-d767b8cc0044" providerId="ADAL" clId="{B0D8673C-FA36-4E2A-9A6D-04F5309BAE3A}" dt="2023-09-18T10:22:56.499" v="1050" actId="1076"/>
          <ac:spMkLst>
            <pc:docMk/>
            <pc:sldMk cId="1350133351" sldId="403"/>
            <ac:spMk id="22" creationId="{00000000-0000-0000-0000-000000000000}"/>
          </ac:spMkLst>
        </pc:spChg>
        <pc:spChg chg="mod">
          <ac:chgData name="Jakub Hofman" userId="53285062-d52a-4c88-bcdc-d767b8cc0044" providerId="ADAL" clId="{B0D8673C-FA36-4E2A-9A6D-04F5309BAE3A}" dt="2023-09-18T10:22:56.499" v="1050" actId="1076"/>
          <ac:spMkLst>
            <pc:docMk/>
            <pc:sldMk cId="1350133351" sldId="403"/>
            <ac:spMk id="23" creationId="{00000000-0000-0000-0000-000000000000}"/>
          </ac:spMkLst>
        </pc:spChg>
        <pc:spChg chg="add mod">
          <ac:chgData name="Jakub Hofman" userId="53285062-d52a-4c88-bcdc-d767b8cc0044" providerId="ADAL" clId="{B0D8673C-FA36-4E2A-9A6D-04F5309BAE3A}" dt="2023-09-18T09:32:28.731" v="319" actId="20577"/>
          <ac:spMkLst>
            <pc:docMk/>
            <pc:sldMk cId="1350133351" sldId="403"/>
            <ac:spMk id="24" creationId="{689802B6-6456-CA09-AEAA-3F63ED2AA8D0}"/>
          </ac:spMkLst>
        </pc:spChg>
        <pc:spChg chg="add mod">
          <ac:chgData name="Jakub Hofman" userId="53285062-d52a-4c88-bcdc-d767b8cc0044" providerId="ADAL" clId="{B0D8673C-FA36-4E2A-9A6D-04F5309BAE3A}" dt="2023-09-18T10:22:43.731" v="1047" actId="1076"/>
          <ac:spMkLst>
            <pc:docMk/>
            <pc:sldMk cId="1350133351" sldId="403"/>
            <ac:spMk id="25" creationId="{4C02552A-CE10-CC12-B562-FA40BABEE1DC}"/>
          </ac:spMkLst>
        </pc:spChg>
        <pc:picChg chg="del">
          <ac:chgData name="Jakub Hofman" userId="53285062-d52a-4c88-bcdc-d767b8cc0044" providerId="ADAL" clId="{B0D8673C-FA36-4E2A-9A6D-04F5309BAE3A}" dt="2023-09-18T09:31:46.386" v="280" actId="478"/>
          <ac:picMkLst>
            <pc:docMk/>
            <pc:sldMk cId="1350133351" sldId="403"/>
            <ac:picMk id="27" creationId="{00000000-0000-0000-0000-000000000000}"/>
          </ac:picMkLst>
        </pc:picChg>
        <pc:picChg chg="del">
          <ac:chgData name="Jakub Hofman" userId="53285062-d52a-4c88-bcdc-d767b8cc0044" providerId="ADAL" clId="{B0D8673C-FA36-4E2A-9A6D-04F5309BAE3A}" dt="2023-09-18T09:31:45.625" v="279" actId="478"/>
          <ac:picMkLst>
            <pc:docMk/>
            <pc:sldMk cId="1350133351" sldId="403"/>
            <ac:picMk id="28" creationId="{00000000-0000-0000-0000-000000000000}"/>
          </ac:picMkLst>
        </pc:picChg>
      </pc:sldChg>
      <pc:sldChg chg="del">
        <pc:chgData name="Jakub Hofman" userId="53285062-d52a-4c88-bcdc-d767b8cc0044" providerId="ADAL" clId="{B0D8673C-FA36-4E2A-9A6D-04F5309BAE3A}" dt="2023-09-18T09:33:55.408" v="335" actId="47"/>
        <pc:sldMkLst>
          <pc:docMk/>
          <pc:sldMk cId="2507891055" sldId="405"/>
        </pc:sldMkLst>
      </pc:sldChg>
      <pc:sldChg chg="addSp delSp modSp mod delAnim modAnim modNotesTx">
        <pc:chgData name="Jakub Hofman" userId="53285062-d52a-4c88-bcdc-d767b8cc0044" providerId="ADAL" clId="{B0D8673C-FA36-4E2A-9A6D-04F5309BAE3A}" dt="2023-09-22T07:19:53.494" v="2594" actId="1076"/>
        <pc:sldMkLst>
          <pc:docMk/>
          <pc:sldMk cId="1487102130" sldId="407"/>
        </pc:sldMkLst>
        <pc:spChg chg="mod">
          <ac:chgData name="Jakub Hofman" userId="53285062-d52a-4c88-bcdc-d767b8cc0044" providerId="ADAL" clId="{B0D8673C-FA36-4E2A-9A6D-04F5309BAE3A}" dt="2023-09-22T07:19:26.296" v="2587" actId="1076"/>
          <ac:spMkLst>
            <pc:docMk/>
            <pc:sldMk cId="1487102130" sldId="407"/>
            <ac:spMk id="4" creationId="{00000000-0000-0000-0000-000000000000}"/>
          </ac:spMkLst>
        </pc:spChg>
        <pc:spChg chg="del">
          <ac:chgData name="Jakub Hofman" userId="53285062-d52a-4c88-bcdc-d767b8cc0044" providerId="ADAL" clId="{B0D8673C-FA36-4E2A-9A6D-04F5309BAE3A}" dt="2023-09-18T09:29:55.888" v="230" actId="478"/>
          <ac:spMkLst>
            <pc:docMk/>
            <pc:sldMk cId="1487102130" sldId="407"/>
            <ac:spMk id="5" creationId="{00000000-0000-0000-0000-000000000000}"/>
          </ac:spMkLst>
        </pc:spChg>
        <pc:picChg chg="add mod">
          <ac:chgData name="Jakub Hofman" userId="53285062-d52a-4c88-bcdc-d767b8cc0044" providerId="ADAL" clId="{B0D8673C-FA36-4E2A-9A6D-04F5309BAE3A}" dt="2023-09-22T07:19:13.170" v="2586" actId="14100"/>
          <ac:picMkLst>
            <pc:docMk/>
            <pc:sldMk cId="1487102130" sldId="407"/>
            <ac:picMk id="2" creationId="{3B2F00DF-C487-C9AF-FEC8-88BF1586536D}"/>
          </ac:picMkLst>
        </pc:picChg>
        <pc:picChg chg="add del mod">
          <ac:chgData name="Jakub Hofman" userId="53285062-d52a-4c88-bcdc-d767b8cc0044" providerId="ADAL" clId="{B0D8673C-FA36-4E2A-9A6D-04F5309BAE3A}" dt="2023-09-22T07:15:56.576" v="2572" actId="478"/>
          <ac:picMkLst>
            <pc:docMk/>
            <pc:sldMk cId="1487102130" sldId="407"/>
            <ac:picMk id="3" creationId="{A213605F-91D3-481E-B6C6-9064F1EDE844}"/>
          </ac:picMkLst>
        </pc:picChg>
        <pc:picChg chg="add mod ord">
          <ac:chgData name="Jakub Hofman" userId="53285062-d52a-4c88-bcdc-d767b8cc0044" providerId="ADAL" clId="{B0D8673C-FA36-4E2A-9A6D-04F5309BAE3A}" dt="2023-09-22T07:19:26.296" v="2587" actId="1076"/>
          <ac:picMkLst>
            <pc:docMk/>
            <pc:sldMk cId="1487102130" sldId="407"/>
            <ac:picMk id="5" creationId="{995AA5F8-6B28-0802-AE13-BB351251902E}"/>
          </ac:picMkLst>
        </pc:picChg>
        <pc:picChg chg="add mod">
          <ac:chgData name="Jakub Hofman" userId="53285062-d52a-4c88-bcdc-d767b8cc0044" providerId="ADAL" clId="{B0D8673C-FA36-4E2A-9A6D-04F5309BAE3A}" dt="2023-09-22T07:19:53.494" v="2594" actId="1076"/>
          <ac:picMkLst>
            <pc:docMk/>
            <pc:sldMk cId="1487102130" sldId="407"/>
            <ac:picMk id="6" creationId="{FADDD659-3AD2-ED60-F687-E615F6B9CF52}"/>
          </ac:picMkLst>
        </pc:picChg>
        <pc:picChg chg="add mod">
          <ac:chgData name="Jakub Hofman" userId="53285062-d52a-4c88-bcdc-d767b8cc0044" providerId="ADAL" clId="{B0D8673C-FA36-4E2A-9A6D-04F5309BAE3A}" dt="2023-09-22T07:19:53.494" v="2594" actId="1076"/>
          <ac:picMkLst>
            <pc:docMk/>
            <pc:sldMk cId="1487102130" sldId="407"/>
            <ac:picMk id="7" creationId="{ED1E8A74-1458-31BD-2335-CBC121932DBB}"/>
          </ac:picMkLst>
        </pc:picChg>
        <pc:picChg chg="add mod">
          <ac:chgData name="Jakub Hofman" userId="53285062-d52a-4c88-bcdc-d767b8cc0044" providerId="ADAL" clId="{B0D8673C-FA36-4E2A-9A6D-04F5309BAE3A}" dt="2023-09-22T07:19:53.494" v="2594" actId="1076"/>
          <ac:picMkLst>
            <pc:docMk/>
            <pc:sldMk cId="1487102130" sldId="407"/>
            <ac:picMk id="8" creationId="{2448BD57-CC26-564C-D59B-52859B4995AA}"/>
          </ac:picMkLst>
        </pc:picChg>
        <pc:picChg chg="add mod">
          <ac:chgData name="Jakub Hofman" userId="53285062-d52a-4c88-bcdc-d767b8cc0044" providerId="ADAL" clId="{B0D8673C-FA36-4E2A-9A6D-04F5309BAE3A}" dt="2023-09-22T07:19:53.494" v="2594" actId="1076"/>
          <ac:picMkLst>
            <pc:docMk/>
            <pc:sldMk cId="1487102130" sldId="407"/>
            <ac:picMk id="9" creationId="{A345A080-502C-92B8-3893-0CE85466B807}"/>
          </ac:picMkLst>
        </pc:picChg>
        <pc:picChg chg="add mod">
          <ac:chgData name="Jakub Hofman" userId="53285062-d52a-4c88-bcdc-d767b8cc0044" providerId="ADAL" clId="{B0D8673C-FA36-4E2A-9A6D-04F5309BAE3A}" dt="2023-09-22T07:19:53.494" v="2594" actId="1076"/>
          <ac:picMkLst>
            <pc:docMk/>
            <pc:sldMk cId="1487102130" sldId="407"/>
            <ac:picMk id="10" creationId="{0EE583B0-5567-6F52-67F4-745FC9CA1012}"/>
          </ac:picMkLst>
        </pc:picChg>
        <pc:picChg chg="add mod modCrop">
          <ac:chgData name="Jakub Hofman" userId="53285062-d52a-4c88-bcdc-d767b8cc0044" providerId="ADAL" clId="{B0D8673C-FA36-4E2A-9A6D-04F5309BAE3A}" dt="2023-09-22T07:19:53.494" v="2594" actId="1076"/>
          <ac:picMkLst>
            <pc:docMk/>
            <pc:sldMk cId="1487102130" sldId="407"/>
            <ac:picMk id="11" creationId="{C861F74B-9A9A-9F64-1009-B98A0C2362B7}"/>
          </ac:picMkLst>
        </pc:picChg>
        <pc:picChg chg="add del mod">
          <ac:chgData name="Jakub Hofman" userId="53285062-d52a-4c88-bcdc-d767b8cc0044" providerId="ADAL" clId="{B0D8673C-FA36-4E2A-9A6D-04F5309BAE3A}" dt="2023-09-22T07:19:36.537" v="2590" actId="478"/>
          <ac:picMkLst>
            <pc:docMk/>
            <pc:sldMk cId="1487102130" sldId="407"/>
            <ac:picMk id="13" creationId="{B7FE87F6-01FE-D1A7-EC28-77A3629745EF}"/>
          </ac:picMkLst>
        </pc:picChg>
        <pc:picChg chg="add mod">
          <ac:chgData name="Jakub Hofman" userId="53285062-d52a-4c88-bcdc-d767b8cc0044" providerId="ADAL" clId="{B0D8673C-FA36-4E2A-9A6D-04F5309BAE3A}" dt="2023-09-22T07:19:53.494" v="2594" actId="1076"/>
          <ac:picMkLst>
            <pc:docMk/>
            <pc:sldMk cId="1487102130" sldId="407"/>
            <ac:picMk id="15" creationId="{70FAFD43-72B0-4EB8-1317-A155CD1335D6}"/>
          </ac:picMkLst>
        </pc:picChg>
      </pc:sldChg>
      <pc:sldChg chg="addSp modSp mod modClrScheme chgLayout">
        <pc:chgData name="Jakub Hofman" userId="53285062-d52a-4c88-bcdc-d767b8cc0044" providerId="ADAL" clId="{B0D8673C-FA36-4E2A-9A6D-04F5309BAE3A}" dt="2023-09-18T16:33:49.806" v="1322" actId="1076"/>
        <pc:sldMkLst>
          <pc:docMk/>
          <pc:sldMk cId="1387934773" sldId="410"/>
        </pc:sldMkLst>
        <pc:spChg chg="mod ord">
          <ac:chgData name="Jakub Hofman" userId="53285062-d52a-4c88-bcdc-d767b8cc0044" providerId="ADAL" clId="{B0D8673C-FA36-4E2A-9A6D-04F5309BAE3A}" dt="2023-09-18T09:56:27.188" v="736" actId="700"/>
          <ac:spMkLst>
            <pc:docMk/>
            <pc:sldMk cId="1387934773" sldId="410"/>
            <ac:spMk id="4" creationId="{00000000-0000-0000-0000-000000000000}"/>
          </ac:spMkLst>
        </pc:spChg>
        <pc:spChg chg="mod ord">
          <ac:chgData name="Jakub Hofman" userId="53285062-d52a-4c88-bcdc-d767b8cc0044" providerId="ADAL" clId="{B0D8673C-FA36-4E2A-9A6D-04F5309BAE3A}" dt="2023-09-18T09:58:22.499" v="762" actId="14100"/>
          <ac:spMkLst>
            <pc:docMk/>
            <pc:sldMk cId="1387934773" sldId="410"/>
            <ac:spMk id="5" creationId="{00000000-0000-0000-0000-000000000000}"/>
          </ac:spMkLst>
        </pc:spChg>
        <pc:picChg chg="add mod">
          <ac:chgData name="Jakub Hofman" userId="53285062-d52a-4c88-bcdc-d767b8cc0044" providerId="ADAL" clId="{B0D8673C-FA36-4E2A-9A6D-04F5309BAE3A}" dt="2023-09-18T16:33:46.827" v="1321" actId="1440"/>
          <ac:picMkLst>
            <pc:docMk/>
            <pc:sldMk cId="1387934773" sldId="410"/>
            <ac:picMk id="3" creationId="{E6E9BCB3-E160-9D13-D527-F77774EE65E9}"/>
          </ac:picMkLst>
        </pc:picChg>
        <pc:picChg chg="add mod">
          <ac:chgData name="Jakub Hofman" userId="53285062-d52a-4c88-bcdc-d767b8cc0044" providerId="ADAL" clId="{B0D8673C-FA36-4E2A-9A6D-04F5309BAE3A}" dt="2023-09-18T16:33:46.827" v="1321" actId="1440"/>
          <ac:picMkLst>
            <pc:docMk/>
            <pc:sldMk cId="1387934773" sldId="410"/>
            <ac:picMk id="6" creationId="{50465C88-9F45-8A4D-C08B-54778279FDC1}"/>
          </ac:picMkLst>
        </pc:picChg>
        <pc:picChg chg="add mod modCrop">
          <ac:chgData name="Jakub Hofman" userId="53285062-d52a-4c88-bcdc-d767b8cc0044" providerId="ADAL" clId="{B0D8673C-FA36-4E2A-9A6D-04F5309BAE3A}" dt="2023-09-18T16:33:46.827" v="1321" actId="1440"/>
          <ac:picMkLst>
            <pc:docMk/>
            <pc:sldMk cId="1387934773" sldId="410"/>
            <ac:picMk id="7" creationId="{5FDC4218-15EC-B71D-81BA-AAB039DF7A94}"/>
          </ac:picMkLst>
        </pc:picChg>
        <pc:picChg chg="add mod">
          <ac:chgData name="Jakub Hofman" userId="53285062-d52a-4c88-bcdc-d767b8cc0044" providerId="ADAL" clId="{B0D8673C-FA36-4E2A-9A6D-04F5309BAE3A}" dt="2023-09-18T10:23:26.296" v="1055" actId="1076"/>
          <ac:picMkLst>
            <pc:docMk/>
            <pc:sldMk cId="1387934773" sldId="410"/>
            <ac:picMk id="8" creationId="{007B1115-DD64-F271-89BF-0C3300FB565B}"/>
          </ac:picMkLst>
        </pc:picChg>
        <pc:picChg chg="add mod">
          <ac:chgData name="Jakub Hofman" userId="53285062-d52a-4c88-bcdc-d767b8cc0044" providerId="ADAL" clId="{B0D8673C-FA36-4E2A-9A6D-04F5309BAE3A}" dt="2023-09-18T16:33:49.806" v="1322" actId="1076"/>
          <ac:picMkLst>
            <pc:docMk/>
            <pc:sldMk cId="1387934773" sldId="410"/>
            <ac:picMk id="1026" creationId="{56AD0AD4-1AF4-860E-FD4E-7AAF1D7EF845}"/>
          </ac:picMkLst>
        </pc:picChg>
      </pc:sldChg>
      <pc:sldChg chg="addSp delSp modSp del mod">
        <pc:chgData name="Jakub Hofman" userId="53285062-d52a-4c88-bcdc-d767b8cc0044" providerId="ADAL" clId="{B0D8673C-FA36-4E2A-9A6D-04F5309BAE3A}" dt="2023-09-18T16:30:36.764" v="1305" actId="47"/>
        <pc:sldMkLst>
          <pc:docMk/>
          <pc:sldMk cId="404792067" sldId="413"/>
        </pc:sldMkLst>
        <pc:spChg chg="add mod">
          <ac:chgData name="Jakub Hofman" userId="53285062-d52a-4c88-bcdc-d767b8cc0044" providerId="ADAL" clId="{B0D8673C-FA36-4E2A-9A6D-04F5309BAE3A}" dt="2023-09-18T09:30:36.098" v="256" actId="688"/>
          <ac:spMkLst>
            <pc:docMk/>
            <pc:sldMk cId="404792067" sldId="413"/>
            <ac:spMk id="2" creationId="{FEA4A14C-3796-FB1E-B7C4-378A4F949AC5}"/>
          </ac:spMkLst>
        </pc:spChg>
        <pc:picChg chg="del mod">
          <ac:chgData name="Jakub Hofman" userId="53285062-d52a-4c88-bcdc-d767b8cc0044" providerId="ADAL" clId="{B0D8673C-FA36-4E2A-9A6D-04F5309BAE3A}" dt="2023-09-18T16:24:13.194" v="1253" actId="21"/>
          <ac:picMkLst>
            <pc:docMk/>
            <pc:sldMk cId="404792067" sldId="413"/>
            <ac:picMk id="4" creationId="{00000000-0000-0000-0000-000000000000}"/>
          </ac:picMkLst>
        </pc:picChg>
        <pc:picChg chg="del">
          <ac:chgData name="Jakub Hofman" userId="53285062-d52a-4c88-bcdc-d767b8cc0044" providerId="ADAL" clId="{B0D8673C-FA36-4E2A-9A6D-04F5309BAE3A}" dt="2023-09-18T16:24:13.194" v="1253" actId="21"/>
          <ac:picMkLst>
            <pc:docMk/>
            <pc:sldMk cId="404792067" sldId="413"/>
            <ac:picMk id="5" creationId="{00000000-0000-0000-0000-000000000000}"/>
          </ac:picMkLst>
        </pc:picChg>
        <pc:picChg chg="del">
          <ac:chgData name="Jakub Hofman" userId="53285062-d52a-4c88-bcdc-d767b8cc0044" providerId="ADAL" clId="{B0D8673C-FA36-4E2A-9A6D-04F5309BAE3A}" dt="2023-09-18T16:23:48.472" v="1249" actId="21"/>
          <ac:picMkLst>
            <pc:docMk/>
            <pc:sldMk cId="404792067" sldId="413"/>
            <ac:picMk id="7" creationId="{00000000-0000-0000-0000-000000000000}"/>
          </ac:picMkLst>
        </pc:picChg>
      </pc:sldChg>
      <pc:sldChg chg="del">
        <pc:chgData name="Jakub Hofman" userId="53285062-d52a-4c88-bcdc-d767b8cc0044" providerId="ADAL" clId="{B0D8673C-FA36-4E2A-9A6D-04F5309BAE3A}" dt="2023-09-18T10:27:12.560" v="1152" actId="47"/>
        <pc:sldMkLst>
          <pc:docMk/>
          <pc:sldMk cId="957271894" sldId="420"/>
        </pc:sldMkLst>
      </pc:sldChg>
      <pc:sldChg chg="modSp mod chgLayout">
        <pc:chgData name="Jakub Hofman" userId="53285062-d52a-4c88-bcdc-d767b8cc0044" providerId="ADAL" clId="{B0D8673C-FA36-4E2A-9A6D-04F5309BAE3A}" dt="2023-09-22T08:03:08.519" v="3190" actId="700"/>
        <pc:sldMkLst>
          <pc:docMk/>
          <pc:sldMk cId="2153477181" sldId="424"/>
        </pc:sldMkLst>
        <pc:spChg chg="mod ord">
          <ac:chgData name="Jakub Hofman" userId="53285062-d52a-4c88-bcdc-d767b8cc0044" providerId="ADAL" clId="{B0D8673C-FA36-4E2A-9A6D-04F5309BAE3A}" dt="2023-09-22T08:03:08.519" v="3190" actId="700"/>
          <ac:spMkLst>
            <pc:docMk/>
            <pc:sldMk cId="2153477181" sldId="424"/>
            <ac:spMk id="2" creationId="{5066A116-2CBE-4687-A68B-FE84E90208C8}"/>
          </ac:spMkLst>
        </pc:spChg>
        <pc:spChg chg="mod ord">
          <ac:chgData name="Jakub Hofman" userId="53285062-d52a-4c88-bcdc-d767b8cc0044" providerId="ADAL" clId="{B0D8673C-FA36-4E2A-9A6D-04F5309BAE3A}" dt="2023-09-22T08:03:08.519" v="3190" actId="700"/>
          <ac:spMkLst>
            <pc:docMk/>
            <pc:sldMk cId="2153477181" sldId="424"/>
            <ac:spMk id="3" creationId="{05882FF7-9B0A-47FA-BE18-F6A59E8BE24E}"/>
          </ac:spMkLst>
        </pc:spChg>
        <pc:spChg chg="mod ord">
          <ac:chgData name="Jakub Hofman" userId="53285062-d52a-4c88-bcdc-d767b8cc0044" providerId="ADAL" clId="{B0D8673C-FA36-4E2A-9A6D-04F5309BAE3A}" dt="2023-09-22T08:03:08.519" v="3190" actId="700"/>
          <ac:spMkLst>
            <pc:docMk/>
            <pc:sldMk cId="2153477181" sldId="424"/>
            <ac:spMk id="4" creationId="{75DCA719-E62C-49DB-A0D5-DDCCC385365B}"/>
          </ac:spMkLst>
        </pc:spChg>
      </pc:sldChg>
      <pc:sldChg chg="addSp delSp modSp mod modNotesTx">
        <pc:chgData name="Jakub Hofman" userId="53285062-d52a-4c88-bcdc-d767b8cc0044" providerId="ADAL" clId="{B0D8673C-FA36-4E2A-9A6D-04F5309BAE3A}" dt="2023-10-02T11:11:23.122" v="3262" actId="166"/>
        <pc:sldMkLst>
          <pc:docMk/>
          <pc:sldMk cId="1440124310" sldId="425"/>
        </pc:sldMkLst>
        <pc:spChg chg="mod">
          <ac:chgData name="Jakub Hofman" userId="53285062-d52a-4c88-bcdc-d767b8cc0044" providerId="ADAL" clId="{B0D8673C-FA36-4E2A-9A6D-04F5309BAE3A}" dt="2023-10-02T11:10:27.072" v="3261" actId="1076"/>
          <ac:spMkLst>
            <pc:docMk/>
            <pc:sldMk cId="1440124310" sldId="425"/>
            <ac:spMk id="2" creationId="{C421706D-7F49-453C-A0B8-9B0C92A2C3C0}"/>
          </ac:spMkLst>
        </pc:spChg>
        <pc:spChg chg="del mod">
          <ac:chgData name="Jakub Hofman" userId="53285062-d52a-4c88-bcdc-d767b8cc0044" providerId="ADAL" clId="{B0D8673C-FA36-4E2A-9A6D-04F5309BAE3A}" dt="2023-09-18T17:12:55.764" v="1727" actId="478"/>
          <ac:spMkLst>
            <pc:docMk/>
            <pc:sldMk cId="1440124310" sldId="425"/>
            <ac:spMk id="3" creationId="{58ADA5CC-FAAA-460B-9EFE-7BE709CEA035}"/>
          </ac:spMkLst>
        </pc:spChg>
        <pc:spChg chg="del">
          <ac:chgData name="Jakub Hofman" userId="53285062-d52a-4c88-bcdc-d767b8cc0044" providerId="ADAL" clId="{B0D8673C-FA36-4E2A-9A6D-04F5309BAE3A}" dt="2023-10-02T11:09:51.549" v="3252" actId="478"/>
          <ac:spMkLst>
            <pc:docMk/>
            <pc:sldMk cId="1440124310" sldId="425"/>
            <ac:spMk id="4" creationId="{173EB5F9-40EC-4A04-A4F3-26757CB43C7E}"/>
          </ac:spMkLst>
        </pc:spChg>
        <pc:spChg chg="add del mod">
          <ac:chgData name="Jakub Hofman" userId="53285062-d52a-4c88-bcdc-d767b8cc0044" providerId="ADAL" clId="{B0D8673C-FA36-4E2A-9A6D-04F5309BAE3A}" dt="2023-09-18T17:04:27.787" v="1685" actId="478"/>
          <ac:spMkLst>
            <pc:docMk/>
            <pc:sldMk cId="1440124310" sldId="425"/>
            <ac:spMk id="5" creationId="{D5BA1F55-53AD-28DD-7933-6D17D0CAAD47}"/>
          </ac:spMkLst>
        </pc:spChg>
        <pc:spChg chg="add mod">
          <ac:chgData name="Jakub Hofman" userId="53285062-d52a-4c88-bcdc-d767b8cc0044" providerId="ADAL" clId="{B0D8673C-FA36-4E2A-9A6D-04F5309BAE3A}" dt="2023-09-18T17:11:22.478" v="1717" actId="1076"/>
          <ac:spMkLst>
            <pc:docMk/>
            <pc:sldMk cId="1440124310" sldId="425"/>
            <ac:spMk id="7" creationId="{167F6C68-4666-2687-AFF2-139F1EF84A2E}"/>
          </ac:spMkLst>
        </pc:spChg>
        <pc:spChg chg="add mod">
          <ac:chgData name="Jakub Hofman" userId="53285062-d52a-4c88-bcdc-d767b8cc0044" providerId="ADAL" clId="{B0D8673C-FA36-4E2A-9A6D-04F5309BAE3A}" dt="2023-09-18T17:23:34.264" v="1847" actId="1076"/>
          <ac:spMkLst>
            <pc:docMk/>
            <pc:sldMk cId="1440124310" sldId="425"/>
            <ac:spMk id="8" creationId="{26357309-4059-9578-6CE0-FE091100E658}"/>
          </ac:spMkLst>
        </pc:spChg>
        <pc:spChg chg="add mod">
          <ac:chgData name="Jakub Hofman" userId="53285062-d52a-4c88-bcdc-d767b8cc0044" providerId="ADAL" clId="{B0D8673C-FA36-4E2A-9A6D-04F5309BAE3A}" dt="2023-09-18T17:23:39.074" v="1849" actId="1076"/>
          <ac:spMkLst>
            <pc:docMk/>
            <pc:sldMk cId="1440124310" sldId="425"/>
            <ac:spMk id="9" creationId="{A548FB0B-A4BC-5894-F923-A27B5D7A281B}"/>
          </ac:spMkLst>
        </pc:spChg>
        <pc:spChg chg="add mod">
          <ac:chgData name="Jakub Hofman" userId="53285062-d52a-4c88-bcdc-d767b8cc0044" providerId="ADAL" clId="{B0D8673C-FA36-4E2A-9A6D-04F5309BAE3A}" dt="2023-09-18T17:23:42.258" v="1851" actId="1076"/>
          <ac:spMkLst>
            <pc:docMk/>
            <pc:sldMk cId="1440124310" sldId="425"/>
            <ac:spMk id="10" creationId="{7A3219CE-6143-2ABE-9042-02BF4F7635E5}"/>
          </ac:spMkLst>
        </pc:spChg>
        <pc:spChg chg="add mod">
          <ac:chgData name="Jakub Hofman" userId="53285062-d52a-4c88-bcdc-d767b8cc0044" providerId="ADAL" clId="{B0D8673C-FA36-4E2A-9A6D-04F5309BAE3A}" dt="2023-09-18T17:23:55.343" v="1857" actId="1076"/>
          <ac:spMkLst>
            <pc:docMk/>
            <pc:sldMk cId="1440124310" sldId="425"/>
            <ac:spMk id="11" creationId="{BE3F53EE-65B8-0AC9-C444-65D812449435}"/>
          </ac:spMkLst>
        </pc:spChg>
        <pc:spChg chg="add mod">
          <ac:chgData name="Jakub Hofman" userId="53285062-d52a-4c88-bcdc-d767b8cc0044" providerId="ADAL" clId="{B0D8673C-FA36-4E2A-9A6D-04F5309BAE3A}" dt="2023-10-02T11:11:23.122" v="3262" actId="166"/>
          <ac:spMkLst>
            <pc:docMk/>
            <pc:sldMk cId="1440124310" sldId="425"/>
            <ac:spMk id="12" creationId="{FFFD617B-7B32-84EC-9A1C-B63440FC3952}"/>
          </ac:spMkLst>
        </pc:spChg>
        <pc:spChg chg="add mod">
          <ac:chgData name="Jakub Hofman" userId="53285062-d52a-4c88-bcdc-d767b8cc0044" providerId="ADAL" clId="{B0D8673C-FA36-4E2A-9A6D-04F5309BAE3A}" dt="2023-10-02T11:10:14.325" v="3258" actId="1076"/>
          <ac:spMkLst>
            <pc:docMk/>
            <pc:sldMk cId="1440124310" sldId="425"/>
            <ac:spMk id="13" creationId="{48F488E6-8961-D544-1555-C0117DB7B155}"/>
          </ac:spMkLst>
        </pc:spChg>
        <pc:spChg chg="add mod">
          <ac:chgData name="Jakub Hofman" userId="53285062-d52a-4c88-bcdc-d767b8cc0044" providerId="ADAL" clId="{B0D8673C-FA36-4E2A-9A6D-04F5309BAE3A}" dt="2023-10-02T11:10:16.296" v="3259" actId="1076"/>
          <ac:spMkLst>
            <pc:docMk/>
            <pc:sldMk cId="1440124310" sldId="425"/>
            <ac:spMk id="15" creationId="{4805F096-267F-A467-1A86-58DCA1B6BEF3}"/>
          </ac:spMkLst>
        </pc:spChg>
        <pc:spChg chg="add mod">
          <ac:chgData name="Jakub Hofman" userId="53285062-d52a-4c88-bcdc-d767b8cc0044" providerId="ADAL" clId="{B0D8673C-FA36-4E2A-9A6D-04F5309BAE3A}" dt="2023-10-02T11:10:18.047" v="3260" actId="1076"/>
          <ac:spMkLst>
            <pc:docMk/>
            <pc:sldMk cId="1440124310" sldId="425"/>
            <ac:spMk id="16" creationId="{D5FF8BD0-E1C8-26EE-7FDA-9B90BE962139}"/>
          </ac:spMkLst>
        </pc:spChg>
        <pc:spChg chg="add mod">
          <ac:chgData name="Jakub Hofman" userId="53285062-d52a-4c88-bcdc-d767b8cc0044" providerId="ADAL" clId="{B0D8673C-FA36-4E2A-9A6D-04F5309BAE3A}" dt="2023-10-02T11:10:02.981" v="3255" actId="14100"/>
          <ac:spMkLst>
            <pc:docMk/>
            <pc:sldMk cId="1440124310" sldId="425"/>
            <ac:spMk id="17" creationId="{4EED9927-E5D3-95DE-28F3-40D4C1140263}"/>
          </ac:spMkLst>
        </pc:spChg>
        <pc:picChg chg="add mod">
          <ac:chgData name="Jakub Hofman" userId="53285062-d52a-4c88-bcdc-d767b8cc0044" providerId="ADAL" clId="{B0D8673C-FA36-4E2A-9A6D-04F5309BAE3A}" dt="2023-09-18T17:24:02.801" v="1860" actId="166"/>
          <ac:picMkLst>
            <pc:docMk/>
            <pc:sldMk cId="1440124310" sldId="425"/>
            <ac:picMk id="6" creationId="{2679C8E8-07FC-67FA-F63B-1AFAE5A635E9}"/>
          </ac:picMkLst>
        </pc:picChg>
        <pc:picChg chg="add del mod">
          <ac:chgData name="Jakub Hofman" userId="53285062-d52a-4c88-bcdc-d767b8cc0044" providerId="ADAL" clId="{B0D8673C-FA36-4E2A-9A6D-04F5309BAE3A}" dt="2023-09-18T17:21:14.022" v="1821" actId="478"/>
          <ac:picMkLst>
            <pc:docMk/>
            <pc:sldMk cId="1440124310" sldId="425"/>
            <ac:picMk id="14" creationId="{1EF6EE72-5135-859B-3FE5-9F41D0EB6B8A}"/>
          </ac:picMkLst>
        </pc:picChg>
        <pc:picChg chg="add del mod">
          <ac:chgData name="Jakub Hofman" userId="53285062-d52a-4c88-bcdc-d767b8cc0044" providerId="ADAL" clId="{B0D8673C-FA36-4E2A-9A6D-04F5309BAE3A}" dt="2023-09-18T17:05:33.220" v="1691" actId="478"/>
          <ac:picMkLst>
            <pc:docMk/>
            <pc:sldMk cId="1440124310" sldId="425"/>
            <ac:picMk id="2050" creationId="{FCDE381A-CA91-0C2F-1539-17119FEF6D19}"/>
          </ac:picMkLst>
        </pc:picChg>
        <pc:picChg chg="add del mod">
          <ac:chgData name="Jakub Hofman" userId="53285062-d52a-4c88-bcdc-d767b8cc0044" providerId="ADAL" clId="{B0D8673C-FA36-4E2A-9A6D-04F5309BAE3A}" dt="2023-09-18T17:15:33.187" v="1753" actId="478"/>
          <ac:picMkLst>
            <pc:docMk/>
            <pc:sldMk cId="1440124310" sldId="425"/>
            <ac:picMk id="2052" creationId="{6B733027-1068-F1D3-B52B-74732E984B76}"/>
          </ac:picMkLst>
        </pc:picChg>
        <pc:picChg chg="add del mod">
          <ac:chgData name="Jakub Hofman" userId="53285062-d52a-4c88-bcdc-d767b8cc0044" providerId="ADAL" clId="{B0D8673C-FA36-4E2A-9A6D-04F5309BAE3A}" dt="2023-09-18T17:16:16.895" v="1769" actId="478"/>
          <ac:picMkLst>
            <pc:docMk/>
            <pc:sldMk cId="1440124310" sldId="425"/>
            <ac:picMk id="2054" creationId="{19A9B629-86FE-95CC-49E8-C31B0F1CEBE5}"/>
          </ac:picMkLst>
        </pc:picChg>
        <pc:picChg chg="add mod">
          <ac:chgData name="Jakub Hofman" userId="53285062-d52a-4c88-bcdc-d767b8cc0044" providerId="ADAL" clId="{B0D8673C-FA36-4E2A-9A6D-04F5309BAE3A}" dt="2023-09-18T17:23:31.022" v="1846" actId="1076"/>
          <ac:picMkLst>
            <pc:docMk/>
            <pc:sldMk cId="1440124310" sldId="425"/>
            <ac:picMk id="2056" creationId="{55FA7CF6-4460-3273-6DE3-785939033626}"/>
          </ac:picMkLst>
        </pc:picChg>
        <pc:picChg chg="add mod">
          <ac:chgData name="Jakub Hofman" userId="53285062-d52a-4c88-bcdc-d767b8cc0044" providerId="ADAL" clId="{B0D8673C-FA36-4E2A-9A6D-04F5309BAE3A}" dt="2023-09-18T17:12:53.997" v="1726" actId="14100"/>
          <ac:picMkLst>
            <pc:docMk/>
            <pc:sldMk cId="1440124310" sldId="425"/>
            <ac:picMk id="2058" creationId="{B40F041E-6824-921F-2828-92642BE69417}"/>
          </ac:picMkLst>
        </pc:picChg>
        <pc:picChg chg="add mod">
          <ac:chgData name="Jakub Hofman" userId="53285062-d52a-4c88-bcdc-d767b8cc0044" providerId="ADAL" clId="{B0D8673C-FA36-4E2A-9A6D-04F5309BAE3A}" dt="2023-09-18T17:23:44.393" v="1852" actId="1076"/>
          <ac:picMkLst>
            <pc:docMk/>
            <pc:sldMk cId="1440124310" sldId="425"/>
            <ac:picMk id="2060" creationId="{5CF31114-3A98-65C8-2C66-EF6908269F85}"/>
          </ac:picMkLst>
        </pc:picChg>
        <pc:picChg chg="add mod">
          <ac:chgData name="Jakub Hofman" userId="53285062-d52a-4c88-bcdc-d767b8cc0044" providerId="ADAL" clId="{B0D8673C-FA36-4E2A-9A6D-04F5309BAE3A}" dt="2023-09-18T17:23:40.809" v="1850" actId="1076"/>
          <ac:picMkLst>
            <pc:docMk/>
            <pc:sldMk cId="1440124310" sldId="425"/>
            <ac:picMk id="2062" creationId="{F3CB8846-BA8A-D766-E84C-88FB4E60C7E0}"/>
          </ac:picMkLst>
        </pc:picChg>
        <pc:picChg chg="add mod">
          <ac:chgData name="Jakub Hofman" userId="53285062-d52a-4c88-bcdc-d767b8cc0044" providerId="ADAL" clId="{B0D8673C-FA36-4E2A-9A6D-04F5309BAE3A}" dt="2023-09-18T17:23:36.151" v="1848" actId="1076"/>
          <ac:picMkLst>
            <pc:docMk/>
            <pc:sldMk cId="1440124310" sldId="425"/>
            <ac:picMk id="2064" creationId="{74D00275-792F-272D-23BA-573B41E4247E}"/>
          </ac:picMkLst>
        </pc:picChg>
        <pc:picChg chg="add mod">
          <ac:chgData name="Jakub Hofman" userId="53285062-d52a-4c88-bcdc-d767b8cc0044" providerId="ADAL" clId="{B0D8673C-FA36-4E2A-9A6D-04F5309BAE3A}" dt="2023-09-18T17:18:10.213" v="1786" actId="1076"/>
          <ac:picMkLst>
            <pc:docMk/>
            <pc:sldMk cId="1440124310" sldId="425"/>
            <ac:picMk id="2066" creationId="{7695F45D-7457-5D02-30F9-6B033F96AB57}"/>
          </ac:picMkLst>
        </pc:picChg>
        <pc:picChg chg="add del mod">
          <ac:chgData name="Jakub Hofman" userId="53285062-d52a-4c88-bcdc-d767b8cc0044" providerId="ADAL" clId="{B0D8673C-FA36-4E2A-9A6D-04F5309BAE3A}" dt="2023-09-18T17:16:50.471" v="1772" actId="478"/>
          <ac:picMkLst>
            <pc:docMk/>
            <pc:sldMk cId="1440124310" sldId="425"/>
            <ac:picMk id="2068" creationId="{B8DA067E-8EA1-841A-D4EF-7D4CD3DCC3A6}"/>
          </ac:picMkLst>
        </pc:picChg>
        <pc:picChg chg="add mod">
          <ac:chgData name="Jakub Hofman" userId="53285062-d52a-4c88-bcdc-d767b8cc0044" providerId="ADAL" clId="{B0D8673C-FA36-4E2A-9A6D-04F5309BAE3A}" dt="2023-09-18T17:23:57.335" v="1858" actId="1076"/>
          <ac:picMkLst>
            <pc:docMk/>
            <pc:sldMk cId="1440124310" sldId="425"/>
            <ac:picMk id="2070" creationId="{6F23BAB2-149A-75F0-7702-C3838769F0A1}"/>
          </ac:picMkLst>
        </pc:picChg>
        <pc:picChg chg="add mod">
          <ac:chgData name="Jakub Hofman" userId="53285062-d52a-4c88-bcdc-d767b8cc0044" providerId="ADAL" clId="{B0D8673C-FA36-4E2A-9A6D-04F5309BAE3A}" dt="2023-10-02T11:10:08.564" v="3256" actId="1076"/>
          <ac:picMkLst>
            <pc:docMk/>
            <pc:sldMk cId="1440124310" sldId="425"/>
            <ac:picMk id="2072" creationId="{F1FC2D92-CE85-F066-4894-E2CE981DDA6A}"/>
          </ac:picMkLst>
        </pc:picChg>
        <pc:picChg chg="add mod">
          <ac:chgData name="Jakub Hofman" userId="53285062-d52a-4c88-bcdc-d767b8cc0044" providerId="ADAL" clId="{B0D8673C-FA36-4E2A-9A6D-04F5309BAE3A}" dt="2023-10-02T11:10:08.564" v="3256" actId="1076"/>
          <ac:picMkLst>
            <pc:docMk/>
            <pc:sldMk cId="1440124310" sldId="425"/>
            <ac:picMk id="2074" creationId="{3590416B-70AF-BB53-DF30-B81C010F278B}"/>
          </ac:picMkLst>
        </pc:picChg>
        <pc:picChg chg="add mod">
          <ac:chgData name="Jakub Hofman" userId="53285062-d52a-4c88-bcdc-d767b8cc0044" providerId="ADAL" clId="{B0D8673C-FA36-4E2A-9A6D-04F5309BAE3A}" dt="2023-10-02T11:10:08.564" v="3256" actId="1076"/>
          <ac:picMkLst>
            <pc:docMk/>
            <pc:sldMk cId="1440124310" sldId="425"/>
            <ac:picMk id="2076" creationId="{5AF2B995-3DAE-BE27-C5D3-39B729ADAEB2}"/>
          </ac:picMkLst>
        </pc:picChg>
        <pc:picChg chg="add mod">
          <ac:chgData name="Jakub Hofman" userId="53285062-d52a-4c88-bcdc-d767b8cc0044" providerId="ADAL" clId="{B0D8673C-FA36-4E2A-9A6D-04F5309BAE3A}" dt="2023-10-02T11:09:58.115" v="3253" actId="1076"/>
          <ac:picMkLst>
            <pc:docMk/>
            <pc:sldMk cId="1440124310" sldId="425"/>
            <ac:picMk id="2078" creationId="{35D07606-75AC-C419-7E84-C7208BBCE068}"/>
          </ac:picMkLst>
        </pc:picChg>
      </pc:sldChg>
      <pc:sldChg chg="modSp del mod">
        <pc:chgData name="Jakub Hofman" userId="53285062-d52a-4c88-bcdc-d767b8cc0044" providerId="ADAL" clId="{B0D8673C-FA36-4E2A-9A6D-04F5309BAE3A}" dt="2023-09-18T10:28:35.694" v="1179" actId="47"/>
        <pc:sldMkLst>
          <pc:docMk/>
          <pc:sldMk cId="4075698350" sldId="426"/>
        </pc:sldMkLst>
        <pc:spChg chg="mod">
          <ac:chgData name="Jakub Hofman" userId="53285062-d52a-4c88-bcdc-d767b8cc0044" providerId="ADAL" clId="{B0D8673C-FA36-4E2A-9A6D-04F5309BAE3A}" dt="2023-09-18T10:27:33.381" v="1158" actId="20577"/>
          <ac:spMkLst>
            <pc:docMk/>
            <pc:sldMk cId="4075698350" sldId="426"/>
            <ac:spMk id="2" creationId="{5CDDFF38-29F3-4C7E-8329-7BD66D3A4A2E}"/>
          </ac:spMkLst>
        </pc:spChg>
        <pc:spChg chg="mod">
          <ac:chgData name="Jakub Hofman" userId="53285062-d52a-4c88-bcdc-d767b8cc0044" providerId="ADAL" clId="{B0D8673C-FA36-4E2A-9A6D-04F5309BAE3A}" dt="2023-09-18T10:28:24.868" v="1178" actId="6549"/>
          <ac:spMkLst>
            <pc:docMk/>
            <pc:sldMk cId="4075698350" sldId="426"/>
            <ac:spMk id="3" creationId="{CD4A48BD-B4B5-453F-BC19-543AA2072B4E}"/>
          </ac:spMkLst>
        </pc:spChg>
      </pc:sldChg>
      <pc:sldChg chg="delSp del">
        <pc:chgData name="Jakub Hofman" userId="53285062-d52a-4c88-bcdc-d767b8cc0044" providerId="ADAL" clId="{B0D8673C-FA36-4E2A-9A6D-04F5309BAE3A}" dt="2023-09-18T10:24:51.261" v="1122" actId="47"/>
        <pc:sldMkLst>
          <pc:docMk/>
          <pc:sldMk cId="1952027061" sldId="523"/>
        </pc:sldMkLst>
        <pc:picChg chg="del">
          <ac:chgData name="Jakub Hofman" userId="53285062-d52a-4c88-bcdc-d767b8cc0044" providerId="ADAL" clId="{B0D8673C-FA36-4E2A-9A6D-04F5309BAE3A}" dt="2023-09-18T10:23:49.527" v="1060" actId="21"/>
          <ac:picMkLst>
            <pc:docMk/>
            <pc:sldMk cId="1952027061" sldId="523"/>
            <ac:picMk id="24" creationId="{00000000-0000-0000-0000-000000000000}"/>
          </ac:picMkLst>
        </pc:picChg>
      </pc:sldChg>
      <pc:sldChg chg="delSp add del mod">
        <pc:chgData name="Jakub Hofman" userId="53285062-d52a-4c88-bcdc-d767b8cc0044" providerId="ADAL" clId="{B0D8673C-FA36-4E2A-9A6D-04F5309BAE3A}" dt="2023-09-18T10:24:57.880" v="1125" actId="47"/>
        <pc:sldMkLst>
          <pc:docMk/>
          <pc:sldMk cId="3921476225" sldId="527"/>
        </pc:sldMkLst>
        <pc:graphicFrameChg chg="del">
          <ac:chgData name="Jakub Hofman" userId="53285062-d52a-4c88-bcdc-d767b8cc0044" providerId="ADAL" clId="{B0D8673C-FA36-4E2A-9A6D-04F5309BAE3A}" dt="2023-09-18T09:36:39.977" v="414" actId="21"/>
          <ac:graphicFrameMkLst>
            <pc:docMk/>
            <pc:sldMk cId="3921476225" sldId="527"/>
            <ac:graphicFrameMk id="2" creationId="{D4346A22-E46D-A0AB-2C71-03DB9928B8C0}"/>
          </ac:graphicFrameMkLst>
        </pc:graphicFrameChg>
      </pc:sldChg>
      <pc:sldChg chg="addSp delSp modSp mod ord modClrScheme modAnim chgLayout">
        <pc:chgData name="Jakub Hofman" userId="53285062-d52a-4c88-bcdc-d767b8cc0044" providerId="ADAL" clId="{B0D8673C-FA36-4E2A-9A6D-04F5309BAE3A}" dt="2023-09-22T08:00:59.248" v="3155" actId="1076"/>
        <pc:sldMkLst>
          <pc:docMk/>
          <pc:sldMk cId="3105108569" sldId="528"/>
        </pc:sldMkLst>
        <pc:spChg chg="mod ord">
          <ac:chgData name="Jakub Hofman" userId="53285062-d52a-4c88-bcdc-d767b8cc0044" providerId="ADAL" clId="{B0D8673C-FA36-4E2A-9A6D-04F5309BAE3A}" dt="2023-09-18T16:42:07.193" v="1407" actId="700"/>
          <ac:spMkLst>
            <pc:docMk/>
            <pc:sldMk cId="3105108569" sldId="528"/>
            <ac:spMk id="3" creationId="{00000000-0000-0000-0000-000000000000}"/>
          </ac:spMkLst>
        </pc:spChg>
        <pc:spChg chg="del">
          <ac:chgData name="Jakub Hofman" userId="53285062-d52a-4c88-bcdc-d767b8cc0044" providerId="ADAL" clId="{B0D8673C-FA36-4E2A-9A6D-04F5309BAE3A}" dt="2023-09-18T16:40:44.588" v="1384" actId="478"/>
          <ac:spMkLst>
            <pc:docMk/>
            <pc:sldMk cId="3105108569" sldId="528"/>
            <ac:spMk id="4" creationId="{00000000-0000-0000-0000-000000000000}"/>
          </ac:spMkLst>
        </pc:spChg>
        <pc:spChg chg="del">
          <ac:chgData name="Jakub Hofman" userId="53285062-d52a-4c88-bcdc-d767b8cc0044" providerId="ADAL" clId="{B0D8673C-FA36-4E2A-9A6D-04F5309BAE3A}" dt="2023-09-18T16:40:41.914" v="1382" actId="478"/>
          <ac:spMkLst>
            <pc:docMk/>
            <pc:sldMk cId="3105108569" sldId="528"/>
            <ac:spMk id="5" creationId="{00000000-0000-0000-0000-000000000000}"/>
          </ac:spMkLst>
        </pc:spChg>
        <pc:spChg chg="add del mod">
          <ac:chgData name="Jakub Hofman" userId="53285062-d52a-4c88-bcdc-d767b8cc0044" providerId="ADAL" clId="{B0D8673C-FA36-4E2A-9A6D-04F5309BAE3A}" dt="2023-09-18T16:40:46.767" v="1386" actId="478"/>
          <ac:spMkLst>
            <pc:docMk/>
            <pc:sldMk cId="3105108569" sldId="528"/>
            <ac:spMk id="7" creationId="{811FBA97-742F-52E0-7A36-59D49821657F}"/>
          </ac:spMkLst>
        </pc:spChg>
        <pc:spChg chg="add del mod">
          <ac:chgData name="Jakub Hofman" userId="53285062-d52a-4c88-bcdc-d767b8cc0044" providerId="ADAL" clId="{B0D8673C-FA36-4E2A-9A6D-04F5309BAE3A}" dt="2023-09-18T16:40:49.131" v="1387" actId="478"/>
          <ac:spMkLst>
            <pc:docMk/>
            <pc:sldMk cId="3105108569" sldId="528"/>
            <ac:spMk id="9" creationId="{B127CCB6-3592-51C3-FDE7-B51ADD668FB7}"/>
          </ac:spMkLst>
        </pc:spChg>
        <pc:spChg chg="add mod ord">
          <ac:chgData name="Jakub Hofman" userId="53285062-d52a-4c88-bcdc-d767b8cc0044" providerId="ADAL" clId="{B0D8673C-FA36-4E2A-9A6D-04F5309BAE3A}" dt="2023-09-18T16:42:26.554" v="1414" actId="1076"/>
          <ac:spMkLst>
            <pc:docMk/>
            <pc:sldMk cId="3105108569" sldId="528"/>
            <ac:spMk id="10" creationId="{0C2EC24D-679A-757D-EEF2-CDF4DE0CBBC6}"/>
          </ac:spMkLst>
        </pc:spChg>
        <pc:spChg chg="add del mod ord">
          <ac:chgData name="Jakub Hofman" userId="53285062-d52a-4c88-bcdc-d767b8cc0044" providerId="ADAL" clId="{B0D8673C-FA36-4E2A-9A6D-04F5309BAE3A}" dt="2023-09-18T16:41:02.483" v="1390" actId="478"/>
          <ac:spMkLst>
            <pc:docMk/>
            <pc:sldMk cId="3105108569" sldId="528"/>
            <ac:spMk id="11" creationId="{1A2F1F8C-2E3E-6542-1B8B-90AC8094A4E2}"/>
          </ac:spMkLst>
        </pc:spChg>
        <pc:spChg chg="add del mod ord">
          <ac:chgData name="Jakub Hofman" userId="53285062-d52a-4c88-bcdc-d767b8cc0044" providerId="ADAL" clId="{B0D8673C-FA36-4E2A-9A6D-04F5309BAE3A}" dt="2023-09-18T16:42:11.934" v="1410" actId="478"/>
          <ac:spMkLst>
            <pc:docMk/>
            <pc:sldMk cId="3105108569" sldId="528"/>
            <ac:spMk id="13" creationId="{4A60BF73-B750-1CC9-F775-785FFDCE0C9C}"/>
          </ac:spMkLst>
        </pc:spChg>
        <pc:spChg chg="add del mod ord">
          <ac:chgData name="Jakub Hofman" userId="53285062-d52a-4c88-bcdc-d767b8cc0044" providerId="ADAL" clId="{B0D8673C-FA36-4E2A-9A6D-04F5309BAE3A}" dt="2023-09-18T16:42:15.013" v="1411" actId="478"/>
          <ac:spMkLst>
            <pc:docMk/>
            <pc:sldMk cId="3105108569" sldId="528"/>
            <ac:spMk id="14" creationId="{B1964FA1-36A1-0804-BF02-A07967CBF5C7}"/>
          </ac:spMkLst>
        </pc:spChg>
        <pc:spChg chg="mod">
          <ac:chgData name="Jakub Hofman" userId="53285062-d52a-4c88-bcdc-d767b8cc0044" providerId="ADAL" clId="{B0D8673C-FA36-4E2A-9A6D-04F5309BAE3A}" dt="2023-09-18T16:53:22.098" v="1564" actId="1582"/>
          <ac:spMkLst>
            <pc:docMk/>
            <pc:sldMk cId="3105108569" sldId="528"/>
            <ac:spMk id="16" creationId="{9055083E-8A7C-4F5F-B655-46D41D45D8C7}"/>
          </ac:spMkLst>
        </pc:spChg>
        <pc:spChg chg="del">
          <ac:chgData name="Jakub Hofman" userId="53285062-d52a-4c88-bcdc-d767b8cc0044" providerId="ADAL" clId="{B0D8673C-FA36-4E2A-9A6D-04F5309BAE3A}" dt="2023-09-18T16:51:20.969" v="1545" actId="478"/>
          <ac:spMkLst>
            <pc:docMk/>
            <pc:sldMk cId="3105108569" sldId="528"/>
            <ac:spMk id="19" creationId="{00000000-0000-0000-0000-000000000000}"/>
          </ac:spMkLst>
        </pc:spChg>
        <pc:spChg chg="mod">
          <ac:chgData name="Jakub Hofman" userId="53285062-d52a-4c88-bcdc-d767b8cc0044" providerId="ADAL" clId="{B0D8673C-FA36-4E2A-9A6D-04F5309BAE3A}" dt="2023-09-18T16:53:31.330" v="1566" actId="207"/>
          <ac:spMkLst>
            <pc:docMk/>
            <pc:sldMk cId="3105108569" sldId="528"/>
            <ac:spMk id="40" creationId="{A4E3FDAB-02F8-43DD-B04B-BC9DEB4240D3}"/>
          </ac:spMkLst>
        </pc:spChg>
        <pc:picChg chg="del">
          <ac:chgData name="Jakub Hofman" userId="53285062-d52a-4c88-bcdc-d767b8cc0044" providerId="ADAL" clId="{B0D8673C-FA36-4E2A-9A6D-04F5309BAE3A}" dt="2023-09-18T16:40:52.794" v="1388" actId="478"/>
          <ac:picMkLst>
            <pc:docMk/>
            <pc:sldMk cId="3105108569" sldId="528"/>
            <ac:picMk id="6" creationId="{00000000-0000-0000-0000-000000000000}"/>
          </ac:picMkLst>
        </pc:picChg>
        <pc:picChg chg="add mod ord">
          <ac:chgData name="Jakub Hofman" userId="53285062-d52a-4c88-bcdc-d767b8cc0044" providerId="ADAL" clId="{B0D8673C-FA36-4E2A-9A6D-04F5309BAE3A}" dt="2023-09-18T16:41:24.645" v="1406" actId="167"/>
          <ac:picMkLst>
            <pc:docMk/>
            <pc:sldMk cId="3105108569" sldId="528"/>
            <ac:picMk id="12" creationId="{B9171A9A-ACCA-8A8E-2A1F-8F6B72102DAC}"/>
          </ac:picMkLst>
        </pc:picChg>
        <pc:picChg chg="add mod modCrop">
          <ac:chgData name="Jakub Hofman" userId="53285062-d52a-4c88-bcdc-d767b8cc0044" providerId="ADAL" clId="{B0D8673C-FA36-4E2A-9A6D-04F5309BAE3A}" dt="2023-09-22T08:00:59.248" v="3155" actId="1076"/>
          <ac:picMkLst>
            <pc:docMk/>
            <pc:sldMk cId="3105108569" sldId="528"/>
            <ac:picMk id="15" creationId="{B0510315-9A9B-649C-AD6C-CB3391857509}"/>
          </ac:picMkLst>
        </pc:picChg>
        <pc:picChg chg="add mod modCrop">
          <ac:chgData name="Jakub Hofman" userId="53285062-d52a-4c88-bcdc-d767b8cc0044" providerId="ADAL" clId="{B0D8673C-FA36-4E2A-9A6D-04F5309BAE3A}" dt="2023-09-22T08:00:49.555" v="3152" actId="1076"/>
          <ac:picMkLst>
            <pc:docMk/>
            <pc:sldMk cId="3105108569" sldId="528"/>
            <ac:picMk id="18" creationId="{14B683D1-535C-EB52-0AC6-8945E3AC60A0}"/>
          </ac:picMkLst>
        </pc:picChg>
        <pc:picChg chg="add mod modCrop">
          <ac:chgData name="Jakub Hofman" userId="53285062-d52a-4c88-bcdc-d767b8cc0044" providerId="ADAL" clId="{B0D8673C-FA36-4E2A-9A6D-04F5309BAE3A}" dt="2023-09-22T08:00:55.794" v="3154" actId="1076"/>
          <ac:picMkLst>
            <pc:docMk/>
            <pc:sldMk cId="3105108569" sldId="528"/>
            <ac:picMk id="20" creationId="{44405FD1-724E-6BDE-60B4-FCA4DFDBB809}"/>
          </ac:picMkLst>
        </pc:picChg>
      </pc:sldChg>
      <pc:sldChg chg="del ord">
        <pc:chgData name="Jakub Hofman" userId="53285062-d52a-4c88-bcdc-d767b8cc0044" providerId="ADAL" clId="{B0D8673C-FA36-4E2A-9A6D-04F5309BAE3A}" dt="2023-09-18T16:59:24.335" v="1610" actId="47"/>
        <pc:sldMkLst>
          <pc:docMk/>
          <pc:sldMk cId="578041156" sldId="529"/>
        </pc:sldMkLst>
      </pc:sldChg>
      <pc:sldChg chg="del">
        <pc:chgData name="Jakub Hofman" userId="53285062-d52a-4c88-bcdc-d767b8cc0044" providerId="ADAL" clId="{B0D8673C-FA36-4E2A-9A6D-04F5309BAE3A}" dt="2023-09-18T16:29:23.942" v="1303" actId="47"/>
        <pc:sldMkLst>
          <pc:docMk/>
          <pc:sldMk cId="3523455670" sldId="724"/>
        </pc:sldMkLst>
      </pc:sldChg>
      <pc:sldChg chg="modSp mod modClrScheme chgLayout">
        <pc:chgData name="Jakub Hofman" userId="53285062-d52a-4c88-bcdc-d767b8cc0044" providerId="ADAL" clId="{B0D8673C-FA36-4E2A-9A6D-04F5309BAE3A}" dt="2023-09-22T08:04:55.800" v="3208" actId="14100"/>
        <pc:sldMkLst>
          <pc:docMk/>
          <pc:sldMk cId="3931013397" sldId="725"/>
        </pc:sldMkLst>
        <pc:spChg chg="mod ord">
          <ac:chgData name="Jakub Hofman" userId="53285062-d52a-4c88-bcdc-d767b8cc0044" providerId="ADAL" clId="{B0D8673C-FA36-4E2A-9A6D-04F5309BAE3A}" dt="2023-09-22T08:03:33.040" v="3191" actId="700"/>
          <ac:spMkLst>
            <pc:docMk/>
            <pc:sldMk cId="3931013397" sldId="725"/>
            <ac:spMk id="2" creationId="{0F585794-8869-BD54-EA16-B2581B0A4AA5}"/>
          </ac:spMkLst>
        </pc:spChg>
        <pc:spChg chg="mod ord">
          <ac:chgData name="Jakub Hofman" userId="53285062-d52a-4c88-bcdc-d767b8cc0044" providerId="ADAL" clId="{B0D8673C-FA36-4E2A-9A6D-04F5309BAE3A}" dt="2023-09-22T08:04:55.800" v="3208" actId="14100"/>
          <ac:spMkLst>
            <pc:docMk/>
            <pc:sldMk cId="3931013397" sldId="725"/>
            <ac:spMk id="3" creationId="{DE0F628C-669C-BA59-885E-A3819B1C1AA6}"/>
          </ac:spMkLst>
        </pc:spChg>
      </pc:sldChg>
      <pc:sldChg chg="del">
        <pc:chgData name="Jakub Hofman" userId="53285062-d52a-4c88-bcdc-d767b8cc0044" providerId="ADAL" clId="{B0D8673C-FA36-4E2A-9A6D-04F5309BAE3A}" dt="2023-09-22T07:31:26.711" v="2834" actId="2696"/>
        <pc:sldMkLst>
          <pc:docMk/>
          <pc:sldMk cId="2743799520" sldId="726"/>
        </pc:sldMkLst>
      </pc:sldChg>
      <pc:sldChg chg="addSp delSp modSp add mod modClrScheme chgLayout">
        <pc:chgData name="Jakub Hofman" userId="53285062-d52a-4c88-bcdc-d767b8cc0044" providerId="ADAL" clId="{B0D8673C-FA36-4E2A-9A6D-04F5309BAE3A}" dt="2023-09-22T08:06:08.319" v="3234" actId="14100"/>
        <pc:sldMkLst>
          <pc:docMk/>
          <pc:sldMk cId="3471211216" sldId="726"/>
        </pc:sldMkLst>
        <pc:spChg chg="add del mod">
          <ac:chgData name="Jakub Hofman" userId="53285062-d52a-4c88-bcdc-d767b8cc0044" providerId="ADAL" clId="{B0D8673C-FA36-4E2A-9A6D-04F5309BAE3A}" dt="2023-09-22T07:48:54.132" v="3125" actId="478"/>
          <ac:spMkLst>
            <pc:docMk/>
            <pc:sldMk cId="3471211216" sldId="726"/>
            <ac:spMk id="3" creationId="{D324BA22-0C95-8B94-A9C9-3FD31EA76C87}"/>
          </ac:spMkLst>
        </pc:spChg>
        <pc:spChg chg="add mod ord">
          <ac:chgData name="Jakub Hofman" userId="53285062-d52a-4c88-bcdc-d767b8cc0044" providerId="ADAL" clId="{B0D8673C-FA36-4E2A-9A6D-04F5309BAE3A}" dt="2023-09-22T08:06:02.743" v="3233" actId="1076"/>
          <ac:spMkLst>
            <pc:docMk/>
            <pc:sldMk cId="3471211216" sldId="726"/>
            <ac:spMk id="4" creationId="{691469C7-8479-254F-217A-FA194E9F84DB}"/>
          </ac:spMkLst>
        </pc:spChg>
        <pc:spChg chg="add mod ord">
          <ac:chgData name="Jakub Hofman" userId="53285062-d52a-4c88-bcdc-d767b8cc0044" providerId="ADAL" clId="{B0D8673C-FA36-4E2A-9A6D-04F5309BAE3A}" dt="2023-09-22T08:06:08.319" v="3234" actId="14100"/>
          <ac:spMkLst>
            <pc:docMk/>
            <pc:sldMk cId="3471211216" sldId="726"/>
            <ac:spMk id="7" creationId="{7A14C145-1D02-3B45-5E9E-92CAC605D139}"/>
          </ac:spMkLst>
        </pc:spChg>
        <pc:picChg chg="mod modCrop">
          <ac:chgData name="Jakub Hofman" userId="53285062-d52a-4c88-bcdc-d767b8cc0044" providerId="ADAL" clId="{B0D8673C-FA36-4E2A-9A6D-04F5309BAE3A}" dt="2023-09-22T08:05:55.496" v="3232" actId="1076"/>
          <ac:picMkLst>
            <pc:docMk/>
            <pc:sldMk cId="3471211216" sldId="726"/>
            <ac:picMk id="5" creationId="{25CE875D-5351-6A11-2D7A-B50D70D04D46}"/>
          </ac:picMkLst>
        </pc:picChg>
      </pc:sldChg>
      <pc:sldChg chg="addSp delSp modSp mod ord modClrScheme modAnim chgLayout modNotesTx">
        <pc:chgData name="Jakub Hofman" userId="53285062-d52a-4c88-bcdc-d767b8cc0044" providerId="ADAL" clId="{B0D8673C-FA36-4E2A-9A6D-04F5309BAE3A}" dt="2023-09-18T16:39:00.941" v="1379"/>
        <pc:sldMkLst>
          <pc:docMk/>
          <pc:sldMk cId="2949828060" sldId="1491"/>
        </pc:sldMkLst>
        <pc:spChg chg="mod ord">
          <ac:chgData name="Jakub Hofman" userId="53285062-d52a-4c88-bcdc-d767b8cc0044" providerId="ADAL" clId="{B0D8673C-FA36-4E2A-9A6D-04F5309BAE3A}" dt="2023-09-18T16:36:15.403" v="1336" actId="700"/>
          <ac:spMkLst>
            <pc:docMk/>
            <pc:sldMk cId="2949828060" sldId="1491"/>
            <ac:spMk id="3" creationId="{00000000-0000-0000-0000-000000000000}"/>
          </ac:spMkLst>
        </pc:spChg>
        <pc:spChg chg="del">
          <ac:chgData name="Jakub Hofman" userId="53285062-d52a-4c88-bcdc-d767b8cc0044" providerId="ADAL" clId="{B0D8673C-FA36-4E2A-9A6D-04F5309BAE3A}" dt="2023-09-18T16:36:10.210" v="1330" actId="478"/>
          <ac:spMkLst>
            <pc:docMk/>
            <pc:sldMk cId="2949828060" sldId="1491"/>
            <ac:spMk id="4" creationId="{00000000-0000-0000-0000-000000000000}"/>
          </ac:spMkLst>
        </pc:spChg>
        <pc:spChg chg="del">
          <ac:chgData name="Jakub Hofman" userId="53285062-d52a-4c88-bcdc-d767b8cc0044" providerId="ADAL" clId="{B0D8673C-FA36-4E2A-9A6D-04F5309BAE3A}" dt="2023-09-18T16:36:10.210" v="1330" actId="478"/>
          <ac:spMkLst>
            <pc:docMk/>
            <pc:sldMk cId="2949828060" sldId="1491"/>
            <ac:spMk id="5" creationId="{00000000-0000-0000-0000-000000000000}"/>
          </ac:spMkLst>
        </pc:spChg>
        <pc:spChg chg="mod">
          <ac:chgData name="Jakub Hofman" userId="53285062-d52a-4c88-bcdc-d767b8cc0044" providerId="ADAL" clId="{B0D8673C-FA36-4E2A-9A6D-04F5309BAE3A}" dt="2023-09-18T16:38:39.402" v="1377" actId="1076"/>
          <ac:spMkLst>
            <pc:docMk/>
            <pc:sldMk cId="2949828060" sldId="1491"/>
            <ac:spMk id="7" creationId="{00000000-0000-0000-0000-000000000000}"/>
          </ac:spMkLst>
        </pc:spChg>
        <pc:spChg chg="mod">
          <ac:chgData name="Jakub Hofman" userId="53285062-d52a-4c88-bcdc-d767b8cc0044" providerId="ADAL" clId="{B0D8673C-FA36-4E2A-9A6D-04F5309BAE3A}" dt="2023-09-18T16:37:56.294" v="1365" actId="207"/>
          <ac:spMkLst>
            <pc:docMk/>
            <pc:sldMk cId="2949828060" sldId="1491"/>
            <ac:spMk id="9" creationId="{00000000-0000-0000-0000-000000000000}"/>
          </ac:spMkLst>
        </pc:spChg>
        <pc:spChg chg="add del mod">
          <ac:chgData name="Jakub Hofman" userId="53285062-d52a-4c88-bcdc-d767b8cc0044" providerId="ADAL" clId="{B0D8673C-FA36-4E2A-9A6D-04F5309BAE3A}" dt="2023-09-18T16:36:12.826" v="1333" actId="6264"/>
          <ac:spMkLst>
            <pc:docMk/>
            <pc:sldMk cId="2949828060" sldId="1491"/>
            <ac:spMk id="11" creationId="{E3B343DA-A441-B3D2-581C-0D69BA3687F4}"/>
          </ac:spMkLst>
        </pc:spChg>
        <pc:spChg chg="mod">
          <ac:chgData name="Jakub Hofman" userId="53285062-d52a-4c88-bcdc-d767b8cc0044" providerId="ADAL" clId="{B0D8673C-FA36-4E2A-9A6D-04F5309BAE3A}" dt="2023-09-18T16:37:51.285" v="1364" actId="207"/>
          <ac:spMkLst>
            <pc:docMk/>
            <pc:sldMk cId="2949828060" sldId="1491"/>
            <ac:spMk id="13" creationId="{00000000-0000-0000-0000-000000000000}"/>
          </ac:spMkLst>
        </pc:spChg>
        <pc:spChg chg="add del mod">
          <ac:chgData name="Jakub Hofman" userId="53285062-d52a-4c88-bcdc-d767b8cc0044" providerId="ADAL" clId="{B0D8673C-FA36-4E2A-9A6D-04F5309BAE3A}" dt="2023-09-18T16:36:12.826" v="1333" actId="6264"/>
          <ac:spMkLst>
            <pc:docMk/>
            <pc:sldMk cId="2949828060" sldId="1491"/>
            <ac:spMk id="17" creationId="{2F97689F-EF36-1177-A275-9F532C58A167}"/>
          </ac:spMkLst>
        </pc:spChg>
        <pc:spChg chg="add del mod">
          <ac:chgData name="Jakub Hofman" userId="53285062-d52a-4c88-bcdc-d767b8cc0044" providerId="ADAL" clId="{B0D8673C-FA36-4E2A-9A6D-04F5309BAE3A}" dt="2023-09-18T16:36:12.826" v="1333" actId="6264"/>
          <ac:spMkLst>
            <pc:docMk/>
            <pc:sldMk cId="2949828060" sldId="1491"/>
            <ac:spMk id="18" creationId="{7DD9B15F-F1D6-E98D-C819-ED2693B5EDB4}"/>
          </ac:spMkLst>
        </pc:spChg>
        <pc:spChg chg="add del mod ord">
          <ac:chgData name="Jakub Hofman" userId="53285062-d52a-4c88-bcdc-d767b8cc0044" providerId="ADAL" clId="{B0D8673C-FA36-4E2A-9A6D-04F5309BAE3A}" dt="2023-09-18T16:36:15.403" v="1336" actId="700"/>
          <ac:spMkLst>
            <pc:docMk/>
            <pc:sldMk cId="2949828060" sldId="1491"/>
            <ac:spMk id="19" creationId="{BF0AEA6E-283D-FD02-F15E-7888748D3AD9}"/>
          </ac:spMkLst>
        </pc:spChg>
        <pc:spChg chg="add del mod ord">
          <ac:chgData name="Jakub Hofman" userId="53285062-d52a-4c88-bcdc-d767b8cc0044" providerId="ADAL" clId="{B0D8673C-FA36-4E2A-9A6D-04F5309BAE3A}" dt="2023-09-18T16:36:15.403" v="1336" actId="700"/>
          <ac:spMkLst>
            <pc:docMk/>
            <pc:sldMk cId="2949828060" sldId="1491"/>
            <ac:spMk id="20" creationId="{5FCBB28B-C616-961B-E0D5-B13CBB3915C4}"/>
          </ac:spMkLst>
        </pc:spChg>
        <pc:spChg chg="add del mod ord">
          <ac:chgData name="Jakub Hofman" userId="53285062-d52a-4c88-bcdc-d767b8cc0044" providerId="ADAL" clId="{B0D8673C-FA36-4E2A-9A6D-04F5309BAE3A}" dt="2023-09-18T16:36:15.403" v="1336" actId="700"/>
          <ac:spMkLst>
            <pc:docMk/>
            <pc:sldMk cId="2949828060" sldId="1491"/>
            <ac:spMk id="21" creationId="{A0BAE29C-F13C-A077-6FE8-3153D7805853}"/>
          </ac:spMkLst>
        </pc:spChg>
        <pc:spChg chg="add mod ord">
          <ac:chgData name="Jakub Hofman" userId="53285062-d52a-4c88-bcdc-d767b8cc0044" providerId="ADAL" clId="{B0D8673C-FA36-4E2A-9A6D-04F5309BAE3A}" dt="2023-09-18T16:36:21.792" v="1352" actId="20577"/>
          <ac:spMkLst>
            <pc:docMk/>
            <pc:sldMk cId="2949828060" sldId="1491"/>
            <ac:spMk id="22" creationId="{984D2578-26E1-C0B2-DB47-08FB0684869E}"/>
          </ac:spMkLst>
        </pc:spChg>
        <pc:spChg chg="add del mod ord">
          <ac:chgData name="Jakub Hofman" userId="53285062-d52a-4c88-bcdc-d767b8cc0044" providerId="ADAL" clId="{B0D8673C-FA36-4E2A-9A6D-04F5309BAE3A}" dt="2023-09-18T16:38:01.466" v="1366" actId="478"/>
          <ac:spMkLst>
            <pc:docMk/>
            <pc:sldMk cId="2949828060" sldId="1491"/>
            <ac:spMk id="23" creationId="{21524E30-6D39-45B7-8160-EB77E9B06D94}"/>
          </ac:spMkLst>
        </pc:spChg>
        <pc:picChg chg="mod">
          <ac:chgData name="Jakub Hofman" userId="53285062-d52a-4c88-bcdc-d767b8cc0044" providerId="ADAL" clId="{B0D8673C-FA36-4E2A-9A6D-04F5309BAE3A}" dt="2023-09-18T16:36:48.159" v="1356" actId="1076"/>
          <ac:picMkLst>
            <pc:docMk/>
            <pc:sldMk cId="2949828060" sldId="1491"/>
            <ac:picMk id="6" creationId="{00000000-0000-0000-0000-000000000000}"/>
          </ac:picMkLst>
        </pc:picChg>
        <pc:picChg chg="mod">
          <ac:chgData name="Jakub Hofman" userId="53285062-d52a-4c88-bcdc-d767b8cc0044" providerId="ADAL" clId="{B0D8673C-FA36-4E2A-9A6D-04F5309BAE3A}" dt="2023-09-18T16:38:26.069" v="1373" actId="1076"/>
          <ac:picMkLst>
            <pc:docMk/>
            <pc:sldMk cId="2949828060" sldId="1491"/>
            <ac:picMk id="8" creationId="{00000000-0000-0000-0000-000000000000}"/>
          </ac:picMkLst>
        </pc:picChg>
        <pc:picChg chg="mod">
          <ac:chgData name="Jakub Hofman" userId="53285062-d52a-4c88-bcdc-d767b8cc0044" providerId="ADAL" clId="{B0D8673C-FA36-4E2A-9A6D-04F5309BAE3A}" dt="2023-09-18T16:38:26.069" v="1373" actId="1076"/>
          <ac:picMkLst>
            <pc:docMk/>
            <pc:sldMk cId="2949828060" sldId="1491"/>
            <ac:picMk id="10" creationId="{5C1A34BE-BEE5-4683-866D-FBDC6D958162}"/>
          </ac:picMkLst>
        </pc:picChg>
        <pc:picChg chg="mod">
          <ac:chgData name="Jakub Hofman" userId="53285062-d52a-4c88-bcdc-d767b8cc0044" providerId="ADAL" clId="{B0D8673C-FA36-4E2A-9A6D-04F5309BAE3A}" dt="2023-09-18T16:38:26.069" v="1373" actId="1076"/>
          <ac:picMkLst>
            <pc:docMk/>
            <pc:sldMk cId="2949828060" sldId="1491"/>
            <ac:picMk id="12" creationId="{E537D550-2CAB-4A61-A0AC-56859A256CEA}"/>
          </ac:picMkLst>
        </pc:picChg>
        <pc:picChg chg="mod">
          <ac:chgData name="Jakub Hofman" userId="53285062-d52a-4c88-bcdc-d767b8cc0044" providerId="ADAL" clId="{B0D8673C-FA36-4E2A-9A6D-04F5309BAE3A}" dt="2023-09-18T16:38:26.069" v="1373" actId="1076"/>
          <ac:picMkLst>
            <pc:docMk/>
            <pc:sldMk cId="2949828060" sldId="1491"/>
            <ac:picMk id="14" creationId="{3EE7DDE4-1097-45A1-B2E5-EA30FB0D1255}"/>
          </ac:picMkLst>
        </pc:picChg>
        <pc:picChg chg="mod">
          <ac:chgData name="Jakub Hofman" userId="53285062-d52a-4c88-bcdc-d767b8cc0044" providerId="ADAL" clId="{B0D8673C-FA36-4E2A-9A6D-04F5309BAE3A}" dt="2023-09-18T16:38:26.069" v="1373" actId="1076"/>
          <ac:picMkLst>
            <pc:docMk/>
            <pc:sldMk cId="2949828060" sldId="1491"/>
            <ac:picMk id="15" creationId="{00000000-0000-0000-0000-000000000000}"/>
          </ac:picMkLst>
        </pc:picChg>
      </pc:sldChg>
      <pc:sldChg chg="del ord">
        <pc:chgData name="Jakub Hofman" userId="53285062-d52a-4c88-bcdc-d767b8cc0044" providerId="ADAL" clId="{B0D8673C-FA36-4E2A-9A6D-04F5309BAE3A}" dt="2023-09-18T16:43:17.505" v="1444" actId="47"/>
        <pc:sldMkLst>
          <pc:docMk/>
          <pc:sldMk cId="352261723" sldId="1492"/>
        </pc:sldMkLst>
      </pc:sldChg>
      <pc:sldChg chg="addSp modSp del mod ord">
        <pc:chgData name="Jakub Hofman" userId="53285062-d52a-4c88-bcdc-d767b8cc0044" providerId="ADAL" clId="{B0D8673C-FA36-4E2A-9A6D-04F5309BAE3A}" dt="2023-09-18T16:58:33.022" v="1609" actId="47"/>
        <pc:sldMkLst>
          <pc:docMk/>
          <pc:sldMk cId="1123327077" sldId="1493"/>
        </pc:sldMkLst>
        <pc:spChg chg="mod">
          <ac:chgData name="Jakub Hofman" userId="53285062-d52a-4c88-bcdc-d767b8cc0044" providerId="ADAL" clId="{B0D8673C-FA36-4E2A-9A6D-04F5309BAE3A}" dt="2023-09-18T16:20:54.684" v="1244" actId="255"/>
          <ac:spMkLst>
            <pc:docMk/>
            <pc:sldMk cId="1123327077" sldId="1493"/>
            <ac:spMk id="8" creationId="{A7E0449F-D174-2C58-2454-F02B382ACFAD}"/>
          </ac:spMkLst>
        </pc:spChg>
        <pc:spChg chg="mod">
          <ac:chgData name="Jakub Hofman" userId="53285062-d52a-4c88-bcdc-d767b8cc0044" providerId="ADAL" clId="{B0D8673C-FA36-4E2A-9A6D-04F5309BAE3A}" dt="2023-09-18T16:20:54.684" v="1244" actId="255"/>
          <ac:spMkLst>
            <pc:docMk/>
            <pc:sldMk cId="1123327077" sldId="1493"/>
            <ac:spMk id="9" creationId="{7212D25B-D0C7-1218-19B8-9D43EC768C29}"/>
          </ac:spMkLst>
        </pc:spChg>
        <pc:grpChg chg="mod">
          <ac:chgData name="Jakub Hofman" userId="53285062-d52a-4c88-bcdc-d767b8cc0044" providerId="ADAL" clId="{B0D8673C-FA36-4E2A-9A6D-04F5309BAE3A}" dt="2023-09-18T16:20:56.642" v="1245" actId="14100"/>
          <ac:grpSpMkLst>
            <pc:docMk/>
            <pc:sldMk cId="1123327077" sldId="1493"/>
            <ac:grpSpMk id="2" creationId="{8144B4A6-123C-5521-CE7D-21CFBE58E4CA}"/>
          </ac:grpSpMkLst>
        </pc:grpChg>
        <pc:picChg chg="add mod">
          <ac:chgData name="Jakub Hofman" userId="53285062-d52a-4c88-bcdc-d767b8cc0044" providerId="ADAL" clId="{B0D8673C-FA36-4E2A-9A6D-04F5309BAE3A}" dt="2023-09-18T16:20:43.488" v="1242" actId="14100"/>
          <ac:picMkLst>
            <pc:docMk/>
            <pc:sldMk cId="1123327077" sldId="1493"/>
            <ac:picMk id="11" creationId="{18098B97-84F7-79B3-9672-C53B116AD793}"/>
          </ac:picMkLst>
        </pc:picChg>
      </pc:sldChg>
      <pc:sldChg chg="modSp mod ord">
        <pc:chgData name="Jakub Hofman" userId="53285062-d52a-4c88-bcdc-d767b8cc0044" providerId="ADAL" clId="{B0D8673C-FA36-4E2A-9A6D-04F5309BAE3A}" dt="2023-09-18T17:26:28.495" v="1923" actId="207"/>
        <pc:sldMkLst>
          <pc:docMk/>
          <pc:sldMk cId="3611837038" sldId="1494"/>
        </pc:sldMkLst>
        <pc:spChg chg="mod">
          <ac:chgData name="Jakub Hofman" userId="53285062-d52a-4c88-bcdc-d767b8cc0044" providerId="ADAL" clId="{B0D8673C-FA36-4E2A-9A6D-04F5309BAE3A}" dt="2023-09-18T17:26:28.495" v="1923" actId="207"/>
          <ac:spMkLst>
            <pc:docMk/>
            <pc:sldMk cId="3611837038" sldId="1494"/>
            <ac:spMk id="14" creationId="{6A0C94F8-FD44-A768-D2B5-DD2AC9388FF4}"/>
          </ac:spMkLst>
        </pc:spChg>
        <pc:spChg chg="mod">
          <ac:chgData name="Jakub Hofman" userId="53285062-d52a-4c88-bcdc-d767b8cc0044" providerId="ADAL" clId="{B0D8673C-FA36-4E2A-9A6D-04F5309BAE3A}" dt="2023-09-18T17:26:28.495" v="1923" actId="207"/>
          <ac:spMkLst>
            <pc:docMk/>
            <pc:sldMk cId="3611837038" sldId="1494"/>
            <ac:spMk id="15" creationId="{B8256837-9194-E88C-4D22-915007311B20}"/>
          </ac:spMkLst>
        </pc:spChg>
        <pc:grpChg chg="mod">
          <ac:chgData name="Jakub Hofman" userId="53285062-d52a-4c88-bcdc-d767b8cc0044" providerId="ADAL" clId="{B0D8673C-FA36-4E2A-9A6D-04F5309BAE3A}" dt="2023-09-18T17:26:28.495" v="1923" actId="207"/>
          <ac:grpSpMkLst>
            <pc:docMk/>
            <pc:sldMk cId="3611837038" sldId="1494"/>
            <ac:grpSpMk id="13" creationId="{119315ED-401E-4F29-1A63-4C24E60383FB}"/>
          </ac:grpSpMkLst>
        </pc:grpChg>
      </pc:sldChg>
      <pc:sldChg chg="addSp delSp modSp mod ord modClrScheme chgLayout">
        <pc:chgData name="Jakub Hofman" userId="53285062-d52a-4c88-bcdc-d767b8cc0044" providerId="ADAL" clId="{B0D8673C-FA36-4E2A-9A6D-04F5309BAE3A}" dt="2023-09-18T17:02:40.631" v="1681" actId="1076"/>
        <pc:sldMkLst>
          <pc:docMk/>
          <pc:sldMk cId="2073273858" sldId="1495"/>
        </pc:sldMkLst>
        <pc:spChg chg="mod ord">
          <ac:chgData name="Jakub Hofman" userId="53285062-d52a-4c88-bcdc-d767b8cc0044" providerId="ADAL" clId="{B0D8673C-FA36-4E2A-9A6D-04F5309BAE3A}" dt="2023-09-18T17:00:06.227" v="1613" actId="700"/>
          <ac:spMkLst>
            <pc:docMk/>
            <pc:sldMk cId="2073273858" sldId="1495"/>
            <ac:spMk id="3" creationId="{00000000-0000-0000-0000-000000000000}"/>
          </ac:spMkLst>
        </pc:spChg>
        <pc:spChg chg="del mod ord">
          <ac:chgData name="Jakub Hofman" userId="53285062-d52a-4c88-bcdc-d767b8cc0044" providerId="ADAL" clId="{B0D8673C-FA36-4E2A-9A6D-04F5309BAE3A}" dt="2023-09-18T17:00:39.782" v="1650" actId="478"/>
          <ac:spMkLst>
            <pc:docMk/>
            <pc:sldMk cId="2073273858" sldId="1495"/>
            <ac:spMk id="4" creationId="{00000000-0000-0000-0000-000000000000}"/>
          </ac:spMkLst>
        </pc:spChg>
        <pc:spChg chg="mod ord">
          <ac:chgData name="Jakub Hofman" userId="53285062-d52a-4c88-bcdc-d767b8cc0044" providerId="ADAL" clId="{B0D8673C-FA36-4E2A-9A6D-04F5309BAE3A}" dt="2023-09-18T17:00:15.762" v="1646" actId="6549"/>
          <ac:spMkLst>
            <pc:docMk/>
            <pc:sldMk cId="2073273858" sldId="1495"/>
            <ac:spMk id="5" creationId="{00000000-0000-0000-0000-000000000000}"/>
          </ac:spMkLst>
        </pc:spChg>
        <pc:spChg chg="add mod">
          <ac:chgData name="Jakub Hofman" userId="53285062-d52a-4c88-bcdc-d767b8cc0044" providerId="ADAL" clId="{B0D8673C-FA36-4E2A-9A6D-04F5309BAE3A}" dt="2023-09-18T17:02:40.631" v="1681" actId="1076"/>
          <ac:spMkLst>
            <pc:docMk/>
            <pc:sldMk cId="2073273858" sldId="1495"/>
            <ac:spMk id="6" creationId="{444319E6-D8D0-2E6D-A660-A3A19AD0DC26}"/>
          </ac:spMkLst>
        </pc:spChg>
        <pc:spChg chg="mod">
          <ac:chgData name="Jakub Hofman" userId="53285062-d52a-4c88-bcdc-d767b8cc0044" providerId="ADAL" clId="{B0D8673C-FA36-4E2A-9A6D-04F5309BAE3A}" dt="2023-09-18T17:00:59.969" v="1653" actId="255"/>
          <ac:spMkLst>
            <pc:docMk/>
            <pc:sldMk cId="2073273858" sldId="1495"/>
            <ac:spMk id="11" creationId="{5DB4FCD1-F8AB-B513-4F32-2B0E6642CB63}"/>
          </ac:spMkLst>
        </pc:spChg>
        <pc:spChg chg="mod">
          <ac:chgData name="Jakub Hofman" userId="53285062-d52a-4c88-bcdc-d767b8cc0044" providerId="ADAL" clId="{B0D8673C-FA36-4E2A-9A6D-04F5309BAE3A}" dt="2023-09-18T17:00:59.969" v="1653" actId="255"/>
          <ac:spMkLst>
            <pc:docMk/>
            <pc:sldMk cId="2073273858" sldId="1495"/>
            <ac:spMk id="12" creationId="{680EDBB2-705F-1F95-C690-E31CCB5D9901}"/>
          </ac:spMkLst>
        </pc:spChg>
        <pc:spChg chg="mod">
          <ac:chgData name="Jakub Hofman" userId="53285062-d52a-4c88-bcdc-d767b8cc0044" providerId="ADAL" clId="{B0D8673C-FA36-4E2A-9A6D-04F5309BAE3A}" dt="2023-09-18T17:01:33.483" v="1675" actId="14100"/>
          <ac:spMkLst>
            <pc:docMk/>
            <pc:sldMk cId="2073273858" sldId="1495"/>
            <ac:spMk id="13" creationId="{0D73D5D7-2954-30B8-876F-BA30E6C2C364}"/>
          </ac:spMkLst>
        </pc:spChg>
        <pc:spChg chg="mod">
          <ac:chgData name="Jakub Hofman" userId="53285062-d52a-4c88-bcdc-d767b8cc0044" providerId="ADAL" clId="{B0D8673C-FA36-4E2A-9A6D-04F5309BAE3A}" dt="2023-09-18T17:01:27.568" v="1674" actId="1076"/>
          <ac:spMkLst>
            <pc:docMk/>
            <pc:sldMk cId="2073273858" sldId="1495"/>
            <ac:spMk id="14" creationId="{3E3B149D-909C-07F4-6261-168357A7FB81}"/>
          </ac:spMkLst>
        </pc:spChg>
        <pc:spChg chg="mod">
          <ac:chgData name="Jakub Hofman" userId="53285062-d52a-4c88-bcdc-d767b8cc0044" providerId="ADAL" clId="{B0D8673C-FA36-4E2A-9A6D-04F5309BAE3A}" dt="2023-09-18T17:00:22.826" v="1647" actId="1076"/>
          <ac:spMkLst>
            <pc:docMk/>
            <pc:sldMk cId="2073273858" sldId="1495"/>
            <ac:spMk id="17" creationId="{D372C762-6F8F-E51F-FEF5-19CF0934493C}"/>
          </ac:spMkLst>
        </pc:spChg>
        <pc:spChg chg="add del mod">
          <ac:chgData name="Jakub Hofman" userId="53285062-d52a-4c88-bcdc-d767b8cc0044" providerId="ADAL" clId="{B0D8673C-FA36-4E2A-9A6D-04F5309BAE3A}" dt="2023-09-18T17:00:45.414" v="1651" actId="478"/>
          <ac:spMkLst>
            <pc:docMk/>
            <pc:sldMk cId="2073273858" sldId="1495"/>
            <ac:spMk id="19" creationId="{1B1F6759-DF97-9709-5894-05F16D6F2BD9}"/>
          </ac:spMkLst>
        </pc:spChg>
        <pc:grpChg chg="mod">
          <ac:chgData name="Jakub Hofman" userId="53285062-d52a-4c88-bcdc-d767b8cc0044" providerId="ADAL" clId="{B0D8673C-FA36-4E2A-9A6D-04F5309BAE3A}" dt="2023-09-18T17:01:24.006" v="1673" actId="1076"/>
          <ac:grpSpMkLst>
            <pc:docMk/>
            <pc:sldMk cId="2073273858" sldId="1495"/>
            <ac:grpSpMk id="9" creationId="{A63976A7-F927-7F6F-D33A-F7F299B78A6E}"/>
          </ac:grpSpMkLst>
        </pc:grpChg>
        <pc:grpChg chg="mod">
          <ac:chgData name="Jakub Hofman" userId="53285062-d52a-4c88-bcdc-d767b8cc0044" providerId="ADAL" clId="{B0D8673C-FA36-4E2A-9A6D-04F5309BAE3A}" dt="2023-09-18T17:01:52.447" v="1676" actId="1076"/>
          <ac:grpSpMkLst>
            <pc:docMk/>
            <pc:sldMk cId="2073273858" sldId="1495"/>
            <ac:grpSpMk id="10" creationId="{0FBAEDD8-A82D-3B48-7D40-73D70B27ADBE}"/>
          </ac:grpSpMkLst>
        </pc:grpChg>
        <pc:picChg chg="mod">
          <ac:chgData name="Jakub Hofman" userId="53285062-d52a-4c88-bcdc-d767b8cc0044" providerId="ADAL" clId="{B0D8673C-FA36-4E2A-9A6D-04F5309BAE3A}" dt="2023-09-18T17:00:29.897" v="1649" actId="14100"/>
          <ac:picMkLst>
            <pc:docMk/>
            <pc:sldMk cId="2073273858" sldId="1495"/>
            <ac:picMk id="7" creationId="{CC2FCCD3-5A65-2463-DA77-3B92E83BE795}"/>
          </ac:picMkLst>
        </pc:picChg>
        <pc:picChg chg="mod">
          <ac:chgData name="Jakub Hofman" userId="53285062-d52a-4c88-bcdc-d767b8cc0044" providerId="ADAL" clId="{B0D8673C-FA36-4E2A-9A6D-04F5309BAE3A}" dt="2023-09-18T17:00:22.826" v="1647" actId="1076"/>
          <ac:picMkLst>
            <pc:docMk/>
            <pc:sldMk cId="2073273858" sldId="1495"/>
            <ac:picMk id="16" creationId="{D9F78BE1-7995-E35F-6E6E-72EA10F0C254}"/>
          </ac:picMkLst>
        </pc:picChg>
        <pc:picChg chg="mod">
          <ac:chgData name="Jakub Hofman" userId="53285062-d52a-4c88-bcdc-d767b8cc0044" providerId="ADAL" clId="{B0D8673C-FA36-4E2A-9A6D-04F5309BAE3A}" dt="2023-09-18T17:02:01.648" v="1677" actId="167"/>
          <ac:picMkLst>
            <pc:docMk/>
            <pc:sldMk cId="2073273858" sldId="1495"/>
            <ac:picMk id="2052" creationId="{2814B692-74C9-0A97-DA78-E5456B07EFDD}"/>
          </ac:picMkLst>
        </pc:picChg>
      </pc:sldChg>
      <pc:sldChg chg="new del">
        <pc:chgData name="Jakub Hofman" userId="53285062-d52a-4c88-bcdc-d767b8cc0044" providerId="ADAL" clId="{B0D8673C-FA36-4E2A-9A6D-04F5309BAE3A}" dt="2023-09-18T16:23:35.339" v="1247" actId="47"/>
        <pc:sldMkLst>
          <pc:docMk/>
          <pc:sldMk cId="1174461897" sldId="1496"/>
        </pc:sldMkLst>
      </pc:sldChg>
      <pc:sldChg chg="addSp delSp modSp new mod modClrScheme chgLayout">
        <pc:chgData name="Jakub Hofman" userId="53285062-d52a-4c88-bcdc-d767b8cc0044" providerId="ADAL" clId="{B0D8673C-FA36-4E2A-9A6D-04F5309BAE3A}" dt="2023-09-18T16:37:00.795" v="1358" actId="1076"/>
        <pc:sldMkLst>
          <pc:docMk/>
          <pc:sldMk cId="3453723148" sldId="1497"/>
        </pc:sldMkLst>
        <pc:spChg chg="del mod ord">
          <ac:chgData name="Jakub Hofman" userId="53285062-d52a-4c88-bcdc-d767b8cc0044" providerId="ADAL" clId="{B0D8673C-FA36-4E2A-9A6D-04F5309BAE3A}" dt="2023-09-18T09:30:47.024" v="258" actId="700"/>
          <ac:spMkLst>
            <pc:docMk/>
            <pc:sldMk cId="3453723148" sldId="1497"/>
            <ac:spMk id="2" creationId="{A9ECFBD1-50A9-2FDB-3272-FF5D96251F87}"/>
          </ac:spMkLst>
        </pc:spChg>
        <pc:spChg chg="del mod ord">
          <ac:chgData name="Jakub Hofman" userId="53285062-d52a-4c88-bcdc-d767b8cc0044" providerId="ADAL" clId="{B0D8673C-FA36-4E2A-9A6D-04F5309BAE3A}" dt="2023-09-18T09:30:47.024" v="258" actId="700"/>
          <ac:spMkLst>
            <pc:docMk/>
            <pc:sldMk cId="3453723148" sldId="1497"/>
            <ac:spMk id="3" creationId="{1B5BDF6C-3D3A-95C8-1701-AB52180A3620}"/>
          </ac:spMkLst>
        </pc:spChg>
        <pc:spChg chg="mod ord">
          <ac:chgData name="Jakub Hofman" userId="53285062-d52a-4c88-bcdc-d767b8cc0044" providerId="ADAL" clId="{B0D8673C-FA36-4E2A-9A6D-04F5309BAE3A}" dt="2023-09-18T09:30:47.024" v="258" actId="700"/>
          <ac:spMkLst>
            <pc:docMk/>
            <pc:sldMk cId="3453723148" sldId="1497"/>
            <ac:spMk id="4" creationId="{CC5099BD-40FA-EA54-D5FE-0FE49C4D908D}"/>
          </ac:spMkLst>
        </pc:spChg>
        <pc:spChg chg="add mod ord">
          <ac:chgData name="Jakub Hofman" userId="53285062-d52a-4c88-bcdc-d767b8cc0044" providerId="ADAL" clId="{B0D8673C-FA36-4E2A-9A6D-04F5309BAE3A}" dt="2023-09-18T09:30:58.752" v="277" actId="20577"/>
          <ac:spMkLst>
            <pc:docMk/>
            <pc:sldMk cId="3453723148" sldId="1497"/>
            <ac:spMk id="5" creationId="{18CF1E70-BA54-9BE5-5CC2-2A1556F1C9AB}"/>
          </ac:spMkLst>
        </pc:spChg>
        <pc:spChg chg="add mod ord">
          <ac:chgData name="Jakub Hofman" userId="53285062-d52a-4c88-bcdc-d767b8cc0044" providerId="ADAL" clId="{B0D8673C-FA36-4E2A-9A6D-04F5309BAE3A}" dt="2023-09-18T09:30:47.024" v="258" actId="700"/>
          <ac:spMkLst>
            <pc:docMk/>
            <pc:sldMk cId="3453723148" sldId="1497"/>
            <ac:spMk id="6" creationId="{96ECD3F0-DE2D-114C-C177-56AD0F4ADD13}"/>
          </ac:spMkLst>
        </pc:spChg>
        <pc:picChg chg="add mod">
          <ac:chgData name="Jakub Hofman" userId="53285062-d52a-4c88-bcdc-d767b8cc0044" providerId="ADAL" clId="{B0D8673C-FA36-4E2A-9A6D-04F5309BAE3A}" dt="2023-09-18T16:37:00.795" v="1358" actId="1076"/>
          <ac:picMkLst>
            <pc:docMk/>
            <pc:sldMk cId="3453723148" sldId="1497"/>
            <ac:picMk id="2" creationId="{DEC9A8C5-C06D-B6A7-28FC-FFB7D077CFD1}"/>
          </ac:picMkLst>
        </pc:picChg>
      </pc:sldChg>
      <pc:sldChg chg="new del">
        <pc:chgData name="Jakub Hofman" userId="53285062-d52a-4c88-bcdc-d767b8cc0044" providerId="ADAL" clId="{B0D8673C-FA36-4E2A-9A6D-04F5309BAE3A}" dt="2023-09-18T10:20:41.115" v="1025" actId="47"/>
        <pc:sldMkLst>
          <pc:docMk/>
          <pc:sldMk cId="1748841136" sldId="1498"/>
        </pc:sldMkLst>
      </pc:sldChg>
      <pc:sldChg chg="addSp delSp modSp add mod modClrScheme chgLayout">
        <pc:chgData name="Jakub Hofman" userId="53285062-d52a-4c88-bcdc-d767b8cc0044" providerId="ADAL" clId="{B0D8673C-FA36-4E2A-9A6D-04F5309BAE3A}" dt="2023-09-18T10:06:18.130" v="800" actId="1076"/>
        <pc:sldMkLst>
          <pc:docMk/>
          <pc:sldMk cId="3502488328" sldId="1499"/>
        </pc:sldMkLst>
        <pc:spChg chg="mod ord">
          <ac:chgData name="Jakub Hofman" userId="53285062-d52a-4c88-bcdc-d767b8cc0044" providerId="ADAL" clId="{B0D8673C-FA36-4E2A-9A6D-04F5309BAE3A}" dt="2023-09-18T09:35:11.360" v="403" actId="20577"/>
          <ac:spMkLst>
            <pc:docMk/>
            <pc:sldMk cId="3502488328" sldId="1499"/>
            <ac:spMk id="4" creationId="{00000000-0000-0000-0000-000000000000}"/>
          </ac:spMkLst>
        </pc:spChg>
        <pc:spChg chg="del mod ord">
          <ac:chgData name="Jakub Hofman" userId="53285062-d52a-4c88-bcdc-d767b8cc0044" providerId="ADAL" clId="{B0D8673C-FA36-4E2A-9A6D-04F5309BAE3A}" dt="2023-09-18T09:37:03.141" v="419" actId="478"/>
          <ac:spMkLst>
            <pc:docMk/>
            <pc:sldMk cId="3502488328" sldId="1499"/>
            <ac:spMk id="5" creationId="{00000000-0000-0000-0000-000000000000}"/>
          </ac:spMkLst>
        </pc:spChg>
        <pc:spChg chg="add del mod">
          <ac:chgData name="Jakub Hofman" userId="53285062-d52a-4c88-bcdc-d767b8cc0044" providerId="ADAL" clId="{B0D8673C-FA36-4E2A-9A6D-04F5309BAE3A}" dt="2023-09-18T09:37:07.749" v="420" actId="478"/>
          <ac:spMkLst>
            <pc:docMk/>
            <pc:sldMk cId="3502488328" sldId="1499"/>
            <ac:spMk id="6" creationId="{AEE198D4-966C-3AE0-0232-7DB0C4B56291}"/>
          </ac:spMkLst>
        </pc:spChg>
        <pc:spChg chg="mod topLvl">
          <ac:chgData name="Jakub Hofman" userId="53285062-d52a-4c88-bcdc-d767b8cc0044" providerId="ADAL" clId="{B0D8673C-FA36-4E2A-9A6D-04F5309BAE3A}" dt="2023-09-18T09:54:22.782" v="684" actId="14100"/>
          <ac:spMkLst>
            <pc:docMk/>
            <pc:sldMk cId="3502488328" sldId="1499"/>
            <ac:spMk id="8" creationId="{22A49E3F-183C-236E-014C-417738778C6C}"/>
          </ac:spMkLst>
        </pc:spChg>
        <pc:spChg chg="mod topLvl">
          <ac:chgData name="Jakub Hofman" userId="53285062-d52a-4c88-bcdc-d767b8cc0044" providerId="ADAL" clId="{B0D8673C-FA36-4E2A-9A6D-04F5309BAE3A}" dt="2023-09-18T09:54:18.889" v="683" actId="1076"/>
          <ac:spMkLst>
            <pc:docMk/>
            <pc:sldMk cId="3502488328" sldId="1499"/>
            <ac:spMk id="9" creationId="{2D23754C-F259-154F-5153-6053B74D21D5}"/>
          </ac:spMkLst>
        </pc:spChg>
        <pc:spChg chg="mod topLvl">
          <ac:chgData name="Jakub Hofman" userId="53285062-d52a-4c88-bcdc-d767b8cc0044" providerId="ADAL" clId="{B0D8673C-FA36-4E2A-9A6D-04F5309BAE3A}" dt="2023-09-18T09:54:12.691" v="682" actId="14100"/>
          <ac:spMkLst>
            <pc:docMk/>
            <pc:sldMk cId="3502488328" sldId="1499"/>
            <ac:spMk id="10" creationId="{C0EB8C5E-0023-F703-C56E-902C65F0E018}"/>
          </ac:spMkLst>
        </pc:spChg>
        <pc:spChg chg="mod topLvl">
          <ac:chgData name="Jakub Hofman" userId="53285062-d52a-4c88-bcdc-d767b8cc0044" providerId="ADAL" clId="{B0D8673C-FA36-4E2A-9A6D-04F5309BAE3A}" dt="2023-09-18T09:54:10.169" v="681" actId="1076"/>
          <ac:spMkLst>
            <pc:docMk/>
            <pc:sldMk cId="3502488328" sldId="1499"/>
            <ac:spMk id="11" creationId="{E71452FC-5BB8-4965-3B36-1ECE0F732618}"/>
          </ac:spMkLst>
        </pc:spChg>
        <pc:spChg chg="del mod topLvl">
          <ac:chgData name="Jakub Hofman" userId="53285062-d52a-4c88-bcdc-d767b8cc0044" providerId="ADAL" clId="{B0D8673C-FA36-4E2A-9A6D-04F5309BAE3A}" dt="2023-09-18T09:51:12.056" v="653" actId="478"/>
          <ac:spMkLst>
            <pc:docMk/>
            <pc:sldMk cId="3502488328" sldId="1499"/>
            <ac:spMk id="12" creationId="{AB1127A6-844E-7F71-3666-E89870048C02}"/>
          </ac:spMkLst>
        </pc:spChg>
        <pc:spChg chg="mod topLvl">
          <ac:chgData name="Jakub Hofman" userId="53285062-d52a-4c88-bcdc-d767b8cc0044" providerId="ADAL" clId="{B0D8673C-FA36-4E2A-9A6D-04F5309BAE3A}" dt="2023-09-18T10:05:26.829" v="790" actId="207"/>
          <ac:spMkLst>
            <pc:docMk/>
            <pc:sldMk cId="3502488328" sldId="1499"/>
            <ac:spMk id="13" creationId="{D9E1C08F-34AA-EE71-87A1-C1FE15F9E4B7}"/>
          </ac:spMkLst>
        </pc:spChg>
        <pc:spChg chg="del mod topLvl">
          <ac:chgData name="Jakub Hofman" userId="53285062-d52a-4c88-bcdc-d767b8cc0044" providerId="ADAL" clId="{B0D8673C-FA36-4E2A-9A6D-04F5309BAE3A}" dt="2023-09-18T09:51:09.649" v="651" actId="478"/>
          <ac:spMkLst>
            <pc:docMk/>
            <pc:sldMk cId="3502488328" sldId="1499"/>
            <ac:spMk id="14" creationId="{E9BE8D80-0717-132A-50F3-94B2AE741A45}"/>
          </ac:spMkLst>
        </pc:spChg>
        <pc:spChg chg="mod topLvl">
          <ac:chgData name="Jakub Hofman" userId="53285062-d52a-4c88-bcdc-d767b8cc0044" providerId="ADAL" clId="{B0D8673C-FA36-4E2A-9A6D-04F5309BAE3A}" dt="2023-09-18T10:05:26.829" v="790" actId="207"/>
          <ac:spMkLst>
            <pc:docMk/>
            <pc:sldMk cId="3502488328" sldId="1499"/>
            <ac:spMk id="15" creationId="{DD2B0956-3995-8016-863B-739A307C2A76}"/>
          </ac:spMkLst>
        </pc:spChg>
        <pc:spChg chg="del mod topLvl">
          <ac:chgData name="Jakub Hofman" userId="53285062-d52a-4c88-bcdc-d767b8cc0044" providerId="ADAL" clId="{B0D8673C-FA36-4E2A-9A6D-04F5309BAE3A}" dt="2023-09-18T09:46:21.397" v="530" actId="478"/>
          <ac:spMkLst>
            <pc:docMk/>
            <pc:sldMk cId="3502488328" sldId="1499"/>
            <ac:spMk id="16" creationId="{A9A839A3-A506-7708-99F4-0E2025929F17}"/>
          </ac:spMkLst>
        </pc:spChg>
        <pc:spChg chg="mod topLvl">
          <ac:chgData name="Jakub Hofman" userId="53285062-d52a-4c88-bcdc-d767b8cc0044" providerId="ADAL" clId="{B0D8673C-FA36-4E2A-9A6D-04F5309BAE3A}" dt="2023-09-18T10:05:26.829" v="790" actId="207"/>
          <ac:spMkLst>
            <pc:docMk/>
            <pc:sldMk cId="3502488328" sldId="1499"/>
            <ac:spMk id="17" creationId="{ECA326C7-F966-5A4F-B2C7-C625FF6CA30D}"/>
          </ac:spMkLst>
        </pc:spChg>
        <pc:spChg chg="del mod topLvl">
          <ac:chgData name="Jakub Hofman" userId="53285062-d52a-4c88-bcdc-d767b8cc0044" providerId="ADAL" clId="{B0D8673C-FA36-4E2A-9A6D-04F5309BAE3A}" dt="2023-09-18T09:46:21.397" v="530" actId="478"/>
          <ac:spMkLst>
            <pc:docMk/>
            <pc:sldMk cId="3502488328" sldId="1499"/>
            <ac:spMk id="18" creationId="{37D82A2C-1BED-70ED-CD7B-44F6511BCFB6}"/>
          </ac:spMkLst>
        </pc:spChg>
        <pc:spChg chg="mod topLvl">
          <ac:chgData name="Jakub Hofman" userId="53285062-d52a-4c88-bcdc-d767b8cc0044" providerId="ADAL" clId="{B0D8673C-FA36-4E2A-9A6D-04F5309BAE3A}" dt="2023-09-18T10:05:26.829" v="790" actId="207"/>
          <ac:spMkLst>
            <pc:docMk/>
            <pc:sldMk cId="3502488328" sldId="1499"/>
            <ac:spMk id="19" creationId="{B2B8DA33-5964-DBA0-AB8B-0B3D30B5F464}"/>
          </ac:spMkLst>
        </pc:spChg>
        <pc:spChg chg="del mod topLvl">
          <ac:chgData name="Jakub Hofman" userId="53285062-d52a-4c88-bcdc-d767b8cc0044" providerId="ADAL" clId="{B0D8673C-FA36-4E2A-9A6D-04F5309BAE3A}" dt="2023-09-18T09:51:10.989" v="652" actId="478"/>
          <ac:spMkLst>
            <pc:docMk/>
            <pc:sldMk cId="3502488328" sldId="1499"/>
            <ac:spMk id="20" creationId="{429AF3C8-479D-7BED-2BD6-AABD5F757043}"/>
          </ac:spMkLst>
        </pc:spChg>
        <pc:spChg chg="mod topLvl">
          <ac:chgData name="Jakub Hofman" userId="53285062-d52a-4c88-bcdc-d767b8cc0044" providerId="ADAL" clId="{B0D8673C-FA36-4E2A-9A6D-04F5309BAE3A}" dt="2023-09-18T09:54:18.889" v="683" actId="1076"/>
          <ac:spMkLst>
            <pc:docMk/>
            <pc:sldMk cId="3502488328" sldId="1499"/>
            <ac:spMk id="21" creationId="{5329140B-C420-1BD2-E225-D91666D61F21}"/>
          </ac:spMkLst>
        </pc:spChg>
        <pc:spChg chg="del mod topLvl">
          <ac:chgData name="Jakub Hofman" userId="53285062-d52a-4c88-bcdc-d767b8cc0044" providerId="ADAL" clId="{B0D8673C-FA36-4E2A-9A6D-04F5309BAE3A}" dt="2023-09-18T09:51:08.059" v="650" actId="478"/>
          <ac:spMkLst>
            <pc:docMk/>
            <pc:sldMk cId="3502488328" sldId="1499"/>
            <ac:spMk id="22" creationId="{E44FCC19-1B33-FB98-0AF8-54F3A202D989}"/>
          </ac:spMkLst>
        </pc:spChg>
        <pc:spChg chg="mod topLvl">
          <ac:chgData name="Jakub Hofman" userId="53285062-d52a-4c88-bcdc-d767b8cc0044" providerId="ADAL" clId="{B0D8673C-FA36-4E2A-9A6D-04F5309BAE3A}" dt="2023-09-18T09:54:26.022" v="685" actId="1076"/>
          <ac:spMkLst>
            <pc:docMk/>
            <pc:sldMk cId="3502488328" sldId="1499"/>
            <ac:spMk id="23" creationId="{6B4EBE7D-7C66-9918-15A6-704271106845}"/>
          </ac:spMkLst>
        </pc:spChg>
        <pc:spChg chg="del mod topLvl">
          <ac:chgData name="Jakub Hofman" userId="53285062-d52a-4c88-bcdc-d767b8cc0044" providerId="ADAL" clId="{B0D8673C-FA36-4E2A-9A6D-04F5309BAE3A}" dt="2023-09-18T09:50:13.584" v="617" actId="478"/>
          <ac:spMkLst>
            <pc:docMk/>
            <pc:sldMk cId="3502488328" sldId="1499"/>
            <ac:spMk id="24" creationId="{E004DF6F-66C6-B204-61A8-A9BA507D8A87}"/>
          </ac:spMkLst>
        </pc:spChg>
        <pc:spChg chg="del mod topLvl">
          <ac:chgData name="Jakub Hofman" userId="53285062-d52a-4c88-bcdc-d767b8cc0044" providerId="ADAL" clId="{B0D8673C-FA36-4E2A-9A6D-04F5309BAE3A}" dt="2023-09-18T09:47:04.469" v="555" actId="478"/>
          <ac:spMkLst>
            <pc:docMk/>
            <pc:sldMk cId="3502488328" sldId="1499"/>
            <ac:spMk id="25" creationId="{B3027094-A613-08A8-FF28-FE28A7B65C22}"/>
          </ac:spMkLst>
        </pc:spChg>
        <pc:spChg chg="del mod topLvl">
          <ac:chgData name="Jakub Hofman" userId="53285062-d52a-4c88-bcdc-d767b8cc0044" providerId="ADAL" clId="{B0D8673C-FA36-4E2A-9A6D-04F5309BAE3A}" dt="2023-09-18T09:50:11.358" v="616" actId="478"/>
          <ac:spMkLst>
            <pc:docMk/>
            <pc:sldMk cId="3502488328" sldId="1499"/>
            <ac:spMk id="26" creationId="{03D869AF-3F9F-E179-1361-8A14AFE3F5BC}"/>
          </ac:spMkLst>
        </pc:spChg>
        <pc:spChg chg="mod topLvl">
          <ac:chgData name="Jakub Hofman" userId="53285062-d52a-4c88-bcdc-d767b8cc0044" providerId="ADAL" clId="{B0D8673C-FA36-4E2A-9A6D-04F5309BAE3A}" dt="2023-09-18T09:49:22.176" v="602" actId="1076"/>
          <ac:spMkLst>
            <pc:docMk/>
            <pc:sldMk cId="3502488328" sldId="1499"/>
            <ac:spMk id="27" creationId="{320BEF66-7B72-DF77-2056-5C5A9FCBFE0B}"/>
          </ac:spMkLst>
        </pc:spChg>
        <pc:spChg chg="add mod">
          <ac:chgData name="Jakub Hofman" userId="53285062-d52a-4c88-bcdc-d767b8cc0044" providerId="ADAL" clId="{B0D8673C-FA36-4E2A-9A6D-04F5309BAE3A}" dt="2023-09-18T09:50:37.791" v="626" actId="20577"/>
          <ac:spMkLst>
            <pc:docMk/>
            <pc:sldMk cId="3502488328" sldId="1499"/>
            <ac:spMk id="28" creationId="{8A2ACB07-FFF5-36EE-B33C-D13EF861850C}"/>
          </ac:spMkLst>
        </pc:spChg>
        <pc:spChg chg="add del mod">
          <ac:chgData name="Jakub Hofman" userId="53285062-d52a-4c88-bcdc-d767b8cc0044" providerId="ADAL" clId="{B0D8673C-FA36-4E2A-9A6D-04F5309BAE3A}" dt="2023-09-18T10:04:48.392" v="784" actId="478"/>
          <ac:spMkLst>
            <pc:docMk/>
            <pc:sldMk cId="3502488328" sldId="1499"/>
            <ac:spMk id="66" creationId="{4E5D6FB0-D366-D1FE-9FE4-4A24879BB9AB}"/>
          </ac:spMkLst>
        </pc:spChg>
        <pc:spChg chg="add del mod">
          <ac:chgData name="Jakub Hofman" userId="53285062-d52a-4c88-bcdc-d767b8cc0044" providerId="ADAL" clId="{B0D8673C-FA36-4E2A-9A6D-04F5309BAE3A}" dt="2023-09-18T10:05:05.656" v="788"/>
          <ac:spMkLst>
            <pc:docMk/>
            <pc:sldMk cId="3502488328" sldId="1499"/>
            <ac:spMk id="67" creationId="{3DC5590E-1C35-4987-B42B-21CE5DD73789}"/>
          </ac:spMkLst>
        </pc:spChg>
        <pc:spChg chg="add del mod">
          <ac:chgData name="Jakub Hofman" userId="53285062-d52a-4c88-bcdc-d767b8cc0044" providerId="ADAL" clId="{B0D8673C-FA36-4E2A-9A6D-04F5309BAE3A}" dt="2023-09-18T10:05:05.656" v="788"/>
          <ac:spMkLst>
            <pc:docMk/>
            <pc:sldMk cId="3502488328" sldId="1499"/>
            <ac:spMk id="68" creationId="{94AC21E8-7341-D810-B125-511340EA2A6F}"/>
          </ac:spMkLst>
        </pc:spChg>
        <pc:spChg chg="add del mod">
          <ac:chgData name="Jakub Hofman" userId="53285062-d52a-4c88-bcdc-d767b8cc0044" providerId="ADAL" clId="{B0D8673C-FA36-4E2A-9A6D-04F5309BAE3A}" dt="2023-09-18T10:05:05.656" v="788"/>
          <ac:spMkLst>
            <pc:docMk/>
            <pc:sldMk cId="3502488328" sldId="1499"/>
            <ac:spMk id="69" creationId="{6B8180B8-0AC2-ECC9-5AAE-3B0BDC1242DA}"/>
          </ac:spMkLst>
        </pc:spChg>
        <pc:spChg chg="add del mod">
          <ac:chgData name="Jakub Hofman" userId="53285062-d52a-4c88-bcdc-d767b8cc0044" providerId="ADAL" clId="{B0D8673C-FA36-4E2A-9A6D-04F5309BAE3A}" dt="2023-09-18T10:05:05.656" v="788"/>
          <ac:spMkLst>
            <pc:docMk/>
            <pc:sldMk cId="3502488328" sldId="1499"/>
            <ac:spMk id="70" creationId="{D0EEBADA-BB70-6081-18B2-FABF4F9CFB05}"/>
          </ac:spMkLst>
        </pc:spChg>
        <pc:grpChg chg="del mod">
          <ac:chgData name="Jakub Hofman" userId="53285062-d52a-4c88-bcdc-d767b8cc0044" providerId="ADAL" clId="{B0D8673C-FA36-4E2A-9A6D-04F5309BAE3A}" dt="2023-09-18T09:43:55.440" v="449" actId="165"/>
          <ac:grpSpMkLst>
            <pc:docMk/>
            <pc:sldMk cId="3502488328" sldId="1499"/>
            <ac:grpSpMk id="7" creationId="{40EE3356-20FA-1EF2-EAF0-888B794989AF}"/>
          </ac:grpSpMkLst>
        </pc:grpChg>
        <pc:graphicFrameChg chg="add del mod ord modGraphic">
          <ac:chgData name="Jakub Hofman" userId="53285062-d52a-4c88-bcdc-d767b8cc0044" providerId="ADAL" clId="{B0D8673C-FA36-4E2A-9A6D-04F5309BAE3A}" dt="2023-09-18T09:43:49.995" v="448" actId="18245"/>
          <ac:graphicFrameMkLst>
            <pc:docMk/>
            <pc:sldMk cId="3502488328" sldId="1499"/>
            <ac:graphicFrameMk id="2" creationId="{C2AAE0AA-0592-4DB2-85E6-BA223C1B58BA}"/>
          </ac:graphicFrameMkLst>
        </pc:graphicFrameChg>
        <pc:cxnChg chg="add del mod">
          <ac:chgData name="Jakub Hofman" userId="53285062-d52a-4c88-bcdc-d767b8cc0044" providerId="ADAL" clId="{B0D8673C-FA36-4E2A-9A6D-04F5309BAE3A}" dt="2023-09-18T09:52:28.909" v="668" actId="478"/>
          <ac:cxnSpMkLst>
            <pc:docMk/>
            <pc:sldMk cId="3502488328" sldId="1499"/>
            <ac:cxnSpMk id="30" creationId="{CDB92B82-70C4-AD04-0285-7C9CC2CBCF92}"/>
          </ac:cxnSpMkLst>
        </pc:cxnChg>
        <pc:cxnChg chg="add del mod">
          <ac:chgData name="Jakub Hofman" userId="53285062-d52a-4c88-bcdc-d767b8cc0044" providerId="ADAL" clId="{B0D8673C-FA36-4E2A-9A6D-04F5309BAE3A}" dt="2023-09-18T09:52:58.455" v="672" actId="478"/>
          <ac:cxnSpMkLst>
            <pc:docMk/>
            <pc:sldMk cId="3502488328" sldId="1499"/>
            <ac:cxnSpMk id="39" creationId="{5822B3D8-3387-C8A4-0EBD-1BC7CC0DCAEB}"/>
          </ac:cxnSpMkLst>
        </pc:cxnChg>
        <pc:cxnChg chg="add mod">
          <ac:chgData name="Jakub Hofman" userId="53285062-d52a-4c88-bcdc-d767b8cc0044" providerId="ADAL" clId="{B0D8673C-FA36-4E2A-9A6D-04F5309BAE3A}" dt="2023-09-18T09:55:04.423" v="690" actId="14100"/>
          <ac:cxnSpMkLst>
            <pc:docMk/>
            <pc:sldMk cId="3502488328" sldId="1499"/>
            <ac:cxnSpMk id="43" creationId="{06825212-2595-1AD7-7034-CE89C05B4E05}"/>
          </ac:cxnSpMkLst>
        </pc:cxnChg>
        <pc:cxnChg chg="add mod">
          <ac:chgData name="Jakub Hofman" userId="53285062-d52a-4c88-bcdc-d767b8cc0044" providerId="ADAL" clId="{B0D8673C-FA36-4E2A-9A6D-04F5309BAE3A}" dt="2023-09-18T09:55:04.423" v="690" actId="14100"/>
          <ac:cxnSpMkLst>
            <pc:docMk/>
            <pc:sldMk cId="3502488328" sldId="1499"/>
            <ac:cxnSpMk id="46" creationId="{6C029C2C-31EC-7F2F-5963-F878493495E8}"/>
          </ac:cxnSpMkLst>
        </pc:cxnChg>
        <pc:cxnChg chg="add mod">
          <ac:chgData name="Jakub Hofman" userId="53285062-d52a-4c88-bcdc-d767b8cc0044" providerId="ADAL" clId="{B0D8673C-FA36-4E2A-9A6D-04F5309BAE3A}" dt="2023-09-18T09:55:04.423" v="690" actId="14100"/>
          <ac:cxnSpMkLst>
            <pc:docMk/>
            <pc:sldMk cId="3502488328" sldId="1499"/>
            <ac:cxnSpMk id="49" creationId="{E3E3E5A6-E3C3-64EA-9BBF-66CACBA64C66}"/>
          </ac:cxnSpMkLst>
        </pc:cxnChg>
        <pc:cxnChg chg="add mod">
          <ac:chgData name="Jakub Hofman" userId="53285062-d52a-4c88-bcdc-d767b8cc0044" providerId="ADAL" clId="{B0D8673C-FA36-4E2A-9A6D-04F5309BAE3A}" dt="2023-09-18T09:55:17.040" v="733" actId="14100"/>
          <ac:cxnSpMkLst>
            <pc:docMk/>
            <pc:sldMk cId="3502488328" sldId="1499"/>
            <ac:cxnSpMk id="52" creationId="{7C49EB33-A630-8B6C-9BDB-90D0817E7C28}"/>
          </ac:cxnSpMkLst>
        </pc:cxnChg>
        <pc:cxnChg chg="add mod">
          <ac:chgData name="Jakub Hofman" userId="53285062-d52a-4c88-bcdc-d767b8cc0044" providerId="ADAL" clId="{B0D8673C-FA36-4E2A-9A6D-04F5309BAE3A}" dt="2023-09-18T09:55:37.520" v="735" actId="1076"/>
          <ac:cxnSpMkLst>
            <pc:docMk/>
            <pc:sldMk cId="3502488328" sldId="1499"/>
            <ac:cxnSpMk id="61" creationId="{1439FB40-9ED6-DA1C-4535-EC6E9A7E934B}"/>
          </ac:cxnSpMkLst>
        </pc:cxnChg>
        <pc:cxnChg chg="add mod">
          <ac:chgData name="Jakub Hofman" userId="53285062-d52a-4c88-bcdc-d767b8cc0044" providerId="ADAL" clId="{B0D8673C-FA36-4E2A-9A6D-04F5309BAE3A}" dt="2023-09-18T09:55:37.520" v="735" actId="1076"/>
          <ac:cxnSpMkLst>
            <pc:docMk/>
            <pc:sldMk cId="3502488328" sldId="1499"/>
            <ac:cxnSpMk id="62" creationId="{996DBA87-961E-D03C-CFA3-1B8023B49971}"/>
          </ac:cxnSpMkLst>
        </pc:cxnChg>
        <pc:cxnChg chg="add mod">
          <ac:chgData name="Jakub Hofman" userId="53285062-d52a-4c88-bcdc-d767b8cc0044" providerId="ADAL" clId="{B0D8673C-FA36-4E2A-9A6D-04F5309BAE3A}" dt="2023-09-18T09:55:37.520" v="735" actId="1076"/>
          <ac:cxnSpMkLst>
            <pc:docMk/>
            <pc:sldMk cId="3502488328" sldId="1499"/>
            <ac:cxnSpMk id="63" creationId="{9FADE554-6CB8-DD69-A2C9-70BA050C51ED}"/>
          </ac:cxnSpMkLst>
        </pc:cxnChg>
        <pc:cxnChg chg="add mod">
          <ac:chgData name="Jakub Hofman" userId="53285062-d52a-4c88-bcdc-d767b8cc0044" providerId="ADAL" clId="{B0D8673C-FA36-4E2A-9A6D-04F5309BAE3A}" dt="2023-09-18T09:55:37.520" v="735" actId="1076"/>
          <ac:cxnSpMkLst>
            <pc:docMk/>
            <pc:sldMk cId="3502488328" sldId="1499"/>
            <ac:cxnSpMk id="64" creationId="{216D7BD2-4F1E-02A1-9C34-538B221C5E3F}"/>
          </ac:cxnSpMkLst>
        </pc:cxnChg>
        <pc:cxnChg chg="add mod">
          <ac:chgData name="Jakub Hofman" userId="53285062-d52a-4c88-bcdc-d767b8cc0044" providerId="ADAL" clId="{B0D8673C-FA36-4E2A-9A6D-04F5309BAE3A}" dt="2023-09-18T10:05:41.364" v="793" actId="14100"/>
          <ac:cxnSpMkLst>
            <pc:docMk/>
            <pc:sldMk cId="3502488328" sldId="1499"/>
            <ac:cxnSpMk id="71" creationId="{9BDA2251-926C-AF4B-A3D2-5D9D56A9F818}"/>
          </ac:cxnSpMkLst>
        </pc:cxnChg>
        <pc:cxnChg chg="add mod">
          <ac:chgData name="Jakub Hofman" userId="53285062-d52a-4c88-bcdc-d767b8cc0044" providerId="ADAL" clId="{B0D8673C-FA36-4E2A-9A6D-04F5309BAE3A}" dt="2023-09-18T10:05:48.270" v="795" actId="1076"/>
          <ac:cxnSpMkLst>
            <pc:docMk/>
            <pc:sldMk cId="3502488328" sldId="1499"/>
            <ac:cxnSpMk id="73" creationId="{C75E7D83-E103-A499-D844-9C67391DC442}"/>
          </ac:cxnSpMkLst>
        </pc:cxnChg>
        <pc:cxnChg chg="add mod">
          <ac:chgData name="Jakub Hofman" userId="53285062-d52a-4c88-bcdc-d767b8cc0044" providerId="ADAL" clId="{B0D8673C-FA36-4E2A-9A6D-04F5309BAE3A}" dt="2023-09-18T10:06:03.747" v="797" actId="1076"/>
          <ac:cxnSpMkLst>
            <pc:docMk/>
            <pc:sldMk cId="3502488328" sldId="1499"/>
            <ac:cxnSpMk id="74" creationId="{9BFE4174-AD28-27A1-77DA-4CB3FC4DD529}"/>
          </ac:cxnSpMkLst>
        </pc:cxnChg>
        <pc:cxnChg chg="add mod">
          <ac:chgData name="Jakub Hofman" userId="53285062-d52a-4c88-bcdc-d767b8cc0044" providerId="ADAL" clId="{B0D8673C-FA36-4E2A-9A6D-04F5309BAE3A}" dt="2023-09-18T10:06:09.622" v="798" actId="14100"/>
          <ac:cxnSpMkLst>
            <pc:docMk/>
            <pc:sldMk cId="3502488328" sldId="1499"/>
            <ac:cxnSpMk id="75" creationId="{DF96AB25-317F-1632-CE4D-BFC54138D64B}"/>
          </ac:cxnSpMkLst>
        </pc:cxnChg>
        <pc:cxnChg chg="add mod">
          <ac:chgData name="Jakub Hofman" userId="53285062-d52a-4c88-bcdc-d767b8cc0044" providerId="ADAL" clId="{B0D8673C-FA36-4E2A-9A6D-04F5309BAE3A}" dt="2023-09-18T10:06:15.083" v="799" actId="1076"/>
          <ac:cxnSpMkLst>
            <pc:docMk/>
            <pc:sldMk cId="3502488328" sldId="1499"/>
            <ac:cxnSpMk id="76" creationId="{0949592A-9F40-FDC1-CB1C-284ABAA10290}"/>
          </ac:cxnSpMkLst>
        </pc:cxnChg>
        <pc:cxnChg chg="add mod">
          <ac:chgData name="Jakub Hofman" userId="53285062-d52a-4c88-bcdc-d767b8cc0044" providerId="ADAL" clId="{B0D8673C-FA36-4E2A-9A6D-04F5309BAE3A}" dt="2023-09-18T10:06:18.130" v="800" actId="1076"/>
          <ac:cxnSpMkLst>
            <pc:docMk/>
            <pc:sldMk cId="3502488328" sldId="1499"/>
            <ac:cxnSpMk id="77" creationId="{2580B074-25E8-D9BD-0D5D-074BD6984E7D}"/>
          </ac:cxnSpMkLst>
        </pc:cxnChg>
      </pc:sldChg>
      <pc:sldChg chg="addSp modSp new mod">
        <pc:chgData name="Jakub Hofman" userId="53285062-d52a-4c88-bcdc-d767b8cc0044" providerId="ADAL" clId="{B0D8673C-FA36-4E2A-9A6D-04F5309BAE3A}" dt="2023-09-18T17:40:14.134" v="2518" actId="1076"/>
        <pc:sldMkLst>
          <pc:docMk/>
          <pc:sldMk cId="707570278" sldId="1500"/>
        </pc:sldMkLst>
        <pc:spChg chg="mod">
          <ac:chgData name="Jakub Hofman" userId="53285062-d52a-4c88-bcdc-d767b8cc0044" providerId="ADAL" clId="{B0D8673C-FA36-4E2A-9A6D-04F5309BAE3A}" dt="2023-09-18T10:20:37.363" v="1024" actId="20577"/>
          <ac:spMkLst>
            <pc:docMk/>
            <pc:sldMk cId="707570278" sldId="1500"/>
            <ac:spMk id="2" creationId="{9C7160C1-6C23-7183-778E-95C39433E3CF}"/>
          </ac:spMkLst>
        </pc:spChg>
        <pc:spChg chg="mod">
          <ac:chgData name="Jakub Hofman" userId="53285062-d52a-4c88-bcdc-d767b8cc0044" providerId="ADAL" clId="{B0D8673C-FA36-4E2A-9A6D-04F5309BAE3A}" dt="2023-09-18T17:38:54.146" v="2513" actId="404"/>
          <ac:spMkLst>
            <pc:docMk/>
            <pc:sldMk cId="707570278" sldId="1500"/>
            <ac:spMk id="3" creationId="{5A6C2169-15F9-8E3F-EC61-643ED3CCBEBC}"/>
          </ac:spMkLst>
        </pc:spChg>
        <pc:spChg chg="add mod">
          <ac:chgData name="Jakub Hofman" userId="53285062-d52a-4c88-bcdc-d767b8cc0044" providerId="ADAL" clId="{B0D8673C-FA36-4E2A-9A6D-04F5309BAE3A}" dt="2023-09-18T17:40:14.134" v="2518" actId="1076"/>
          <ac:spMkLst>
            <pc:docMk/>
            <pc:sldMk cId="707570278" sldId="1500"/>
            <ac:spMk id="6" creationId="{C4E2DD93-10F1-0AF1-17D4-CE834200C0F8}"/>
          </ac:spMkLst>
        </pc:spChg>
        <pc:picChg chg="add mod">
          <ac:chgData name="Jakub Hofman" userId="53285062-d52a-4c88-bcdc-d767b8cc0044" providerId="ADAL" clId="{B0D8673C-FA36-4E2A-9A6D-04F5309BAE3A}" dt="2023-09-18T17:40:07.906" v="2517" actId="1076"/>
          <ac:picMkLst>
            <pc:docMk/>
            <pc:sldMk cId="707570278" sldId="1500"/>
            <ac:picMk id="7" creationId="{CB2DFC23-4308-0003-88F1-14054FE02905}"/>
          </ac:picMkLst>
        </pc:picChg>
      </pc:sldChg>
      <pc:sldChg chg="addSp new del mod">
        <pc:chgData name="Jakub Hofman" userId="53285062-d52a-4c88-bcdc-d767b8cc0044" providerId="ADAL" clId="{B0D8673C-FA36-4E2A-9A6D-04F5309BAE3A}" dt="2023-09-18T10:06:39.400" v="801" actId="47"/>
        <pc:sldMkLst>
          <pc:docMk/>
          <pc:sldMk cId="1539323164" sldId="1500"/>
        </pc:sldMkLst>
        <pc:spChg chg="add">
          <ac:chgData name="Jakub Hofman" userId="53285062-d52a-4c88-bcdc-d767b8cc0044" providerId="ADAL" clId="{B0D8673C-FA36-4E2A-9A6D-04F5309BAE3A}" dt="2023-09-18T09:37:16.673" v="422" actId="22"/>
          <ac:spMkLst>
            <pc:docMk/>
            <pc:sldMk cId="1539323164" sldId="1500"/>
            <ac:spMk id="6" creationId="{7DAC31A4-C541-6AEB-A4C2-9C6E9EA444BF}"/>
          </ac:spMkLst>
        </pc:spChg>
      </pc:sldChg>
      <pc:sldChg chg="del">
        <pc:chgData name="Jakub Hofman" userId="53285062-d52a-4c88-bcdc-d767b8cc0044" providerId="ADAL" clId="{B0D8673C-FA36-4E2A-9A6D-04F5309BAE3A}" dt="2023-09-18T12:14:48.829" v="1213" actId="47"/>
        <pc:sldMkLst>
          <pc:docMk/>
          <pc:sldMk cId="3174588944" sldId="1501"/>
        </pc:sldMkLst>
      </pc:sldChg>
      <pc:sldChg chg="addSp delSp modSp new del mod modClrScheme chgLayout">
        <pc:chgData name="Jakub Hofman" userId="53285062-d52a-4c88-bcdc-d767b8cc0044" providerId="ADAL" clId="{B0D8673C-FA36-4E2A-9A6D-04F5309BAE3A}" dt="2023-09-18T16:52:32.874" v="1555" actId="47"/>
        <pc:sldMkLst>
          <pc:docMk/>
          <pc:sldMk cId="4154213176" sldId="1501"/>
        </pc:sldMkLst>
        <pc:spChg chg="del mod ord">
          <ac:chgData name="Jakub Hofman" userId="53285062-d52a-4c88-bcdc-d767b8cc0044" providerId="ADAL" clId="{B0D8673C-FA36-4E2A-9A6D-04F5309BAE3A}" dt="2023-09-18T14:02:54.714" v="1224" actId="700"/>
          <ac:spMkLst>
            <pc:docMk/>
            <pc:sldMk cId="4154213176" sldId="1501"/>
            <ac:spMk id="2" creationId="{4EB35524-0CA5-947D-FB40-6421086C175F}"/>
          </ac:spMkLst>
        </pc:spChg>
        <pc:spChg chg="mod ord">
          <ac:chgData name="Jakub Hofman" userId="53285062-d52a-4c88-bcdc-d767b8cc0044" providerId="ADAL" clId="{B0D8673C-FA36-4E2A-9A6D-04F5309BAE3A}" dt="2023-09-18T14:02:54.714" v="1224" actId="700"/>
          <ac:spMkLst>
            <pc:docMk/>
            <pc:sldMk cId="4154213176" sldId="1501"/>
            <ac:spMk id="3" creationId="{4755F972-FB5D-BA3C-7BA6-89C6AE8622DB}"/>
          </ac:spMkLst>
        </pc:spChg>
        <pc:spChg chg="del">
          <ac:chgData name="Jakub Hofman" userId="53285062-d52a-4c88-bcdc-d767b8cc0044" providerId="ADAL" clId="{B0D8673C-FA36-4E2A-9A6D-04F5309BAE3A}" dt="2023-09-18T14:02:54.714" v="1224" actId="700"/>
          <ac:spMkLst>
            <pc:docMk/>
            <pc:sldMk cId="4154213176" sldId="1501"/>
            <ac:spMk id="4" creationId="{7D2700D8-D236-BD65-E5F5-30C5368A90CA}"/>
          </ac:spMkLst>
        </pc:spChg>
        <pc:spChg chg="del mod ord">
          <ac:chgData name="Jakub Hofman" userId="53285062-d52a-4c88-bcdc-d767b8cc0044" providerId="ADAL" clId="{B0D8673C-FA36-4E2A-9A6D-04F5309BAE3A}" dt="2023-09-18T14:02:54.714" v="1224" actId="700"/>
          <ac:spMkLst>
            <pc:docMk/>
            <pc:sldMk cId="4154213176" sldId="1501"/>
            <ac:spMk id="5" creationId="{6AFE0182-B17C-DF1F-2692-6F530CD46351}"/>
          </ac:spMkLst>
        </pc:spChg>
        <pc:spChg chg="add mod ord">
          <ac:chgData name="Jakub Hofman" userId="53285062-d52a-4c88-bcdc-d767b8cc0044" providerId="ADAL" clId="{B0D8673C-FA36-4E2A-9A6D-04F5309BAE3A}" dt="2023-09-18T14:02:54.714" v="1224" actId="700"/>
          <ac:spMkLst>
            <pc:docMk/>
            <pc:sldMk cId="4154213176" sldId="1501"/>
            <ac:spMk id="6" creationId="{74D1678D-BFE6-558A-6331-9096F029CBB9}"/>
          </ac:spMkLst>
        </pc:spChg>
        <pc:spChg chg="add mod ord">
          <ac:chgData name="Jakub Hofman" userId="53285062-d52a-4c88-bcdc-d767b8cc0044" providerId="ADAL" clId="{B0D8673C-FA36-4E2A-9A6D-04F5309BAE3A}" dt="2023-09-18T14:02:54.714" v="1224" actId="700"/>
          <ac:spMkLst>
            <pc:docMk/>
            <pc:sldMk cId="4154213176" sldId="1501"/>
            <ac:spMk id="7" creationId="{07D90BD1-3229-152C-B9A1-DB1F88BC7E10}"/>
          </ac:spMkLst>
        </pc:spChg>
        <pc:picChg chg="add">
          <ac:chgData name="Jakub Hofman" userId="53285062-d52a-4c88-bcdc-d767b8cc0044" providerId="ADAL" clId="{B0D8673C-FA36-4E2A-9A6D-04F5309BAE3A}" dt="2023-09-18T14:02:57.996" v="1225" actId="22"/>
          <ac:picMkLst>
            <pc:docMk/>
            <pc:sldMk cId="4154213176" sldId="1501"/>
            <ac:picMk id="9" creationId="{7FA71FA5-09D9-98F9-BD7B-5470BF39554C}"/>
          </ac:picMkLst>
        </pc:picChg>
      </pc:sldChg>
      <pc:sldChg chg="addSp delSp add del mod">
        <pc:chgData name="Jakub Hofman" userId="53285062-d52a-4c88-bcdc-d767b8cc0044" providerId="ADAL" clId="{B0D8673C-FA36-4E2A-9A6D-04F5309BAE3A}" dt="2023-09-18T16:57:55.226" v="1608" actId="47"/>
        <pc:sldMkLst>
          <pc:docMk/>
          <pc:sldMk cId="2991671734" sldId="1502"/>
        </pc:sldMkLst>
        <pc:picChg chg="add del">
          <ac:chgData name="Jakub Hofman" userId="53285062-d52a-4c88-bcdc-d767b8cc0044" providerId="ADAL" clId="{B0D8673C-FA36-4E2A-9A6D-04F5309BAE3A}" dt="2023-09-18T16:55:23.927" v="1584" actId="21"/>
          <ac:picMkLst>
            <pc:docMk/>
            <pc:sldMk cId="2991671734" sldId="1502"/>
            <ac:picMk id="4" creationId="{835D7FAC-6DE2-806E-C54E-352908C8476A}"/>
          </ac:picMkLst>
        </pc:picChg>
        <pc:picChg chg="del">
          <ac:chgData name="Jakub Hofman" userId="53285062-d52a-4c88-bcdc-d767b8cc0044" providerId="ADAL" clId="{B0D8673C-FA36-4E2A-9A6D-04F5309BAE3A}" dt="2023-09-18T14:03:05.931" v="1227" actId="478"/>
          <ac:picMkLst>
            <pc:docMk/>
            <pc:sldMk cId="2991671734" sldId="1502"/>
            <ac:picMk id="9" creationId="{7FA71FA5-09D9-98F9-BD7B-5470BF39554C}"/>
          </ac:picMkLst>
        </pc:picChg>
      </pc:sldChg>
      <pc:sldChg chg="modSp new del mod">
        <pc:chgData name="Jakub Hofman" userId="53285062-d52a-4c88-bcdc-d767b8cc0044" providerId="ADAL" clId="{B0D8673C-FA36-4E2A-9A6D-04F5309BAE3A}" dt="2023-09-18T16:59:38.023" v="1612" actId="47"/>
        <pc:sldMkLst>
          <pc:docMk/>
          <pc:sldMk cId="943771084" sldId="1503"/>
        </pc:sldMkLst>
        <pc:spChg chg="mod">
          <ac:chgData name="Jakub Hofman" userId="53285062-d52a-4c88-bcdc-d767b8cc0044" providerId="ADAL" clId="{B0D8673C-FA36-4E2A-9A6D-04F5309BAE3A}" dt="2023-09-18T14:04:51.947" v="1230"/>
          <ac:spMkLst>
            <pc:docMk/>
            <pc:sldMk cId="943771084" sldId="1503"/>
            <ac:spMk id="3" creationId="{64E1E098-7023-BB12-330B-1024FD955051}"/>
          </ac:spMkLst>
        </pc:spChg>
      </pc:sldChg>
      <pc:sldChg chg="modSp add del mod">
        <pc:chgData name="Jakub Hofman" userId="53285062-d52a-4c88-bcdc-d767b8cc0044" providerId="ADAL" clId="{B0D8673C-FA36-4E2A-9A6D-04F5309BAE3A}" dt="2023-09-18T16:59:31.494" v="1611" actId="47"/>
        <pc:sldMkLst>
          <pc:docMk/>
          <pc:sldMk cId="867350868" sldId="1504"/>
        </pc:sldMkLst>
        <pc:spChg chg="mod">
          <ac:chgData name="Jakub Hofman" userId="53285062-d52a-4c88-bcdc-d767b8cc0044" providerId="ADAL" clId="{B0D8673C-FA36-4E2A-9A6D-04F5309BAE3A}" dt="2023-09-18T14:14:04.655" v="1238" actId="403"/>
          <ac:spMkLst>
            <pc:docMk/>
            <pc:sldMk cId="867350868" sldId="1504"/>
            <ac:spMk id="3" creationId="{64E1E098-7023-BB12-330B-1024FD955051}"/>
          </ac:spMkLst>
        </pc:spChg>
      </pc:sldChg>
      <pc:sldChg chg="addSp delSp modSp new mod modClrScheme chgLayout">
        <pc:chgData name="Jakub Hofman" userId="53285062-d52a-4c88-bcdc-d767b8cc0044" providerId="ADAL" clId="{B0D8673C-FA36-4E2A-9A6D-04F5309BAE3A}" dt="2023-09-18T16:48:44.571" v="1521" actId="1076"/>
        <pc:sldMkLst>
          <pc:docMk/>
          <pc:sldMk cId="2783023162" sldId="1505"/>
        </pc:sldMkLst>
        <pc:spChg chg="del mod ord">
          <ac:chgData name="Jakub Hofman" userId="53285062-d52a-4c88-bcdc-d767b8cc0044" providerId="ADAL" clId="{B0D8673C-FA36-4E2A-9A6D-04F5309BAE3A}" dt="2023-09-18T16:42:45.260" v="1417" actId="700"/>
          <ac:spMkLst>
            <pc:docMk/>
            <pc:sldMk cId="2783023162" sldId="1505"/>
            <ac:spMk id="2" creationId="{9CD65D13-CDBA-52CD-FFB4-5EFBA19AA7DF}"/>
          </ac:spMkLst>
        </pc:spChg>
        <pc:spChg chg="mod ord">
          <ac:chgData name="Jakub Hofman" userId="53285062-d52a-4c88-bcdc-d767b8cc0044" providerId="ADAL" clId="{B0D8673C-FA36-4E2A-9A6D-04F5309BAE3A}" dt="2023-09-18T16:42:45.260" v="1417" actId="700"/>
          <ac:spMkLst>
            <pc:docMk/>
            <pc:sldMk cId="2783023162" sldId="1505"/>
            <ac:spMk id="3" creationId="{25C76601-F872-A760-E385-F2FF0090C9AB}"/>
          </ac:spMkLst>
        </pc:spChg>
        <pc:spChg chg="del">
          <ac:chgData name="Jakub Hofman" userId="53285062-d52a-4c88-bcdc-d767b8cc0044" providerId="ADAL" clId="{B0D8673C-FA36-4E2A-9A6D-04F5309BAE3A}" dt="2023-09-18T16:42:45.260" v="1417" actId="700"/>
          <ac:spMkLst>
            <pc:docMk/>
            <pc:sldMk cId="2783023162" sldId="1505"/>
            <ac:spMk id="4" creationId="{AC1574BB-3235-CCC6-C71A-15B9372B79D6}"/>
          </ac:spMkLst>
        </pc:spChg>
        <pc:spChg chg="del mod ord">
          <ac:chgData name="Jakub Hofman" userId="53285062-d52a-4c88-bcdc-d767b8cc0044" providerId="ADAL" clId="{B0D8673C-FA36-4E2A-9A6D-04F5309BAE3A}" dt="2023-09-18T16:42:45.260" v="1417" actId="700"/>
          <ac:spMkLst>
            <pc:docMk/>
            <pc:sldMk cId="2783023162" sldId="1505"/>
            <ac:spMk id="5" creationId="{56699F4B-A4E2-5ED4-B0F1-8868772E3782}"/>
          </ac:spMkLst>
        </pc:spChg>
        <pc:spChg chg="add mod ord">
          <ac:chgData name="Jakub Hofman" userId="53285062-d52a-4c88-bcdc-d767b8cc0044" providerId="ADAL" clId="{B0D8673C-FA36-4E2A-9A6D-04F5309BAE3A}" dt="2023-09-18T16:43:51.101" v="1450" actId="1076"/>
          <ac:spMkLst>
            <pc:docMk/>
            <pc:sldMk cId="2783023162" sldId="1505"/>
            <ac:spMk id="6" creationId="{99F3E8DB-B631-E0C6-ABC0-F98F177DABD3}"/>
          </ac:spMkLst>
        </pc:spChg>
        <pc:spChg chg="add del mod ord">
          <ac:chgData name="Jakub Hofman" userId="53285062-d52a-4c88-bcdc-d767b8cc0044" providerId="ADAL" clId="{B0D8673C-FA36-4E2A-9A6D-04F5309BAE3A}" dt="2023-09-18T16:43:11.788" v="1443" actId="478"/>
          <ac:spMkLst>
            <pc:docMk/>
            <pc:sldMk cId="2783023162" sldId="1505"/>
            <ac:spMk id="7" creationId="{D9AAFEAC-0B92-08D9-46FD-8FDFCFECAAD9}"/>
          </ac:spMkLst>
        </pc:spChg>
        <pc:spChg chg="add del">
          <ac:chgData name="Jakub Hofman" userId="53285062-d52a-4c88-bcdc-d767b8cc0044" providerId="ADAL" clId="{B0D8673C-FA36-4E2A-9A6D-04F5309BAE3A}" dt="2023-09-18T16:43:33.394" v="1447" actId="478"/>
          <ac:spMkLst>
            <pc:docMk/>
            <pc:sldMk cId="2783023162" sldId="1505"/>
            <ac:spMk id="10" creationId="{78E5BC5C-C3BC-30DA-DAB9-12F3E93F3413}"/>
          </ac:spMkLst>
        </pc:spChg>
        <pc:spChg chg="add mod">
          <ac:chgData name="Jakub Hofman" userId="53285062-d52a-4c88-bcdc-d767b8cc0044" providerId="ADAL" clId="{B0D8673C-FA36-4E2A-9A6D-04F5309BAE3A}" dt="2023-09-18T16:47:58.844" v="1501" actId="1076"/>
          <ac:spMkLst>
            <pc:docMk/>
            <pc:sldMk cId="2783023162" sldId="1505"/>
            <ac:spMk id="13" creationId="{CFDE7465-12F0-AFAF-8AE2-AD715F5306BB}"/>
          </ac:spMkLst>
        </pc:spChg>
        <pc:spChg chg="add mod">
          <ac:chgData name="Jakub Hofman" userId="53285062-d52a-4c88-bcdc-d767b8cc0044" providerId="ADAL" clId="{B0D8673C-FA36-4E2A-9A6D-04F5309BAE3A}" dt="2023-09-18T16:48:07.062" v="1503" actId="1076"/>
          <ac:spMkLst>
            <pc:docMk/>
            <pc:sldMk cId="2783023162" sldId="1505"/>
            <ac:spMk id="15" creationId="{7C845F51-1FEA-B648-F2C7-3152B484F9B9}"/>
          </ac:spMkLst>
        </pc:spChg>
        <pc:spChg chg="add mod">
          <ac:chgData name="Jakub Hofman" userId="53285062-d52a-4c88-bcdc-d767b8cc0044" providerId="ADAL" clId="{B0D8673C-FA36-4E2A-9A6D-04F5309BAE3A}" dt="2023-09-18T16:48:44.571" v="1521" actId="1076"/>
          <ac:spMkLst>
            <pc:docMk/>
            <pc:sldMk cId="2783023162" sldId="1505"/>
            <ac:spMk id="16" creationId="{EC930BD8-F9EE-98FE-796E-878579DF3236}"/>
          </ac:spMkLst>
        </pc:spChg>
        <pc:picChg chg="add mod">
          <ac:chgData name="Jakub Hofman" userId="53285062-d52a-4c88-bcdc-d767b8cc0044" providerId="ADAL" clId="{B0D8673C-FA36-4E2A-9A6D-04F5309BAE3A}" dt="2023-09-18T16:43:55.965" v="1453" actId="1076"/>
          <ac:picMkLst>
            <pc:docMk/>
            <pc:sldMk cId="2783023162" sldId="1505"/>
            <ac:picMk id="8" creationId="{366CAD8A-C264-4348-CD3C-F6497901BE3B}"/>
          </ac:picMkLst>
        </pc:picChg>
        <pc:picChg chg="mod">
          <ac:chgData name="Jakub Hofman" userId="53285062-d52a-4c88-bcdc-d767b8cc0044" providerId="ADAL" clId="{B0D8673C-FA36-4E2A-9A6D-04F5309BAE3A}" dt="2023-09-18T16:44:01.937" v="1455" actId="14100"/>
          <ac:picMkLst>
            <pc:docMk/>
            <pc:sldMk cId="2783023162" sldId="1505"/>
            <ac:picMk id="11" creationId="{62C03296-5D8D-4E74-BF38-7434486550A5}"/>
          </ac:picMkLst>
        </pc:picChg>
      </pc:sldChg>
      <pc:sldChg chg="addSp modSp add mod">
        <pc:chgData name="Jakub Hofman" userId="53285062-d52a-4c88-bcdc-d767b8cc0044" providerId="ADAL" clId="{B0D8673C-FA36-4E2A-9A6D-04F5309BAE3A}" dt="2023-09-18T16:48:51.237" v="1525" actId="6549"/>
        <pc:sldMkLst>
          <pc:docMk/>
          <pc:sldMk cId="3875085942" sldId="1506"/>
        </pc:sldMkLst>
        <pc:spChg chg="add mod">
          <ac:chgData name="Jakub Hofman" userId="53285062-d52a-4c88-bcdc-d767b8cc0044" providerId="ADAL" clId="{B0D8673C-FA36-4E2A-9A6D-04F5309BAE3A}" dt="2023-09-18T16:48:14.714" v="1505"/>
          <ac:spMkLst>
            <pc:docMk/>
            <pc:sldMk cId="3875085942" sldId="1506"/>
            <ac:spMk id="4" creationId="{46CCDDEC-7FCE-AB7D-0A1A-12562F195EE2}"/>
          </ac:spMkLst>
        </pc:spChg>
        <pc:spChg chg="add mod">
          <ac:chgData name="Jakub Hofman" userId="53285062-d52a-4c88-bcdc-d767b8cc0044" providerId="ADAL" clId="{B0D8673C-FA36-4E2A-9A6D-04F5309BAE3A}" dt="2023-09-18T16:48:14.714" v="1505"/>
          <ac:spMkLst>
            <pc:docMk/>
            <pc:sldMk cId="3875085942" sldId="1506"/>
            <ac:spMk id="5" creationId="{54E0BD57-4512-34B1-2954-A7748095D5C0}"/>
          </ac:spMkLst>
        </pc:spChg>
        <pc:spChg chg="add mod">
          <ac:chgData name="Jakub Hofman" userId="53285062-d52a-4c88-bcdc-d767b8cc0044" providerId="ADAL" clId="{B0D8673C-FA36-4E2A-9A6D-04F5309BAE3A}" dt="2023-09-18T16:48:51.237" v="1525" actId="6549"/>
          <ac:spMkLst>
            <pc:docMk/>
            <pc:sldMk cId="3875085942" sldId="1506"/>
            <ac:spMk id="7" creationId="{027ED30B-DCD3-82B9-F2E7-E2E269AB6B79}"/>
          </ac:spMkLst>
        </pc:spChg>
        <pc:picChg chg="mod">
          <ac:chgData name="Jakub Hofman" userId="53285062-d52a-4c88-bcdc-d767b8cc0044" providerId="ADAL" clId="{B0D8673C-FA36-4E2A-9A6D-04F5309BAE3A}" dt="2023-09-18T16:45:38.126" v="1478" actId="1035"/>
          <ac:picMkLst>
            <pc:docMk/>
            <pc:sldMk cId="3875085942" sldId="1506"/>
            <ac:picMk id="2" creationId="{50D47DB8-15A5-255E-7B47-B53B44ED6040}"/>
          </ac:picMkLst>
        </pc:picChg>
        <pc:picChg chg="mod modCrop">
          <ac:chgData name="Jakub Hofman" userId="53285062-d52a-4c88-bcdc-d767b8cc0044" providerId="ADAL" clId="{B0D8673C-FA36-4E2A-9A6D-04F5309BAE3A}" dt="2023-09-18T16:45:38.126" v="1478" actId="1035"/>
          <ac:picMkLst>
            <pc:docMk/>
            <pc:sldMk cId="3875085942" sldId="1506"/>
            <ac:picMk id="11" creationId="{62C03296-5D8D-4E74-BF38-7434486550A5}"/>
          </ac:picMkLst>
        </pc:picChg>
      </pc:sldChg>
      <pc:sldChg chg="addSp modSp add mod ord">
        <pc:chgData name="Jakub Hofman" userId="53285062-d52a-4c88-bcdc-d767b8cc0044" providerId="ADAL" clId="{B0D8673C-FA36-4E2A-9A6D-04F5309BAE3A}" dt="2023-09-18T16:48:59.351" v="1528" actId="20577"/>
        <pc:sldMkLst>
          <pc:docMk/>
          <pc:sldMk cId="3692422992" sldId="1507"/>
        </pc:sldMkLst>
        <pc:spChg chg="add mod">
          <ac:chgData name="Jakub Hofman" userId="53285062-d52a-4c88-bcdc-d767b8cc0044" providerId="ADAL" clId="{B0D8673C-FA36-4E2A-9A6D-04F5309BAE3A}" dt="2023-09-18T16:48:12.826" v="1504"/>
          <ac:spMkLst>
            <pc:docMk/>
            <pc:sldMk cId="3692422992" sldId="1507"/>
            <ac:spMk id="4" creationId="{0FE87463-F973-0FE3-052D-05E6DBB853E6}"/>
          </ac:spMkLst>
        </pc:spChg>
        <pc:spChg chg="add mod">
          <ac:chgData name="Jakub Hofman" userId="53285062-d52a-4c88-bcdc-d767b8cc0044" providerId="ADAL" clId="{B0D8673C-FA36-4E2A-9A6D-04F5309BAE3A}" dt="2023-09-18T16:48:12.826" v="1504"/>
          <ac:spMkLst>
            <pc:docMk/>
            <pc:sldMk cId="3692422992" sldId="1507"/>
            <ac:spMk id="5" creationId="{02CBF881-7ABB-9DAD-912A-2CC928D0F05D}"/>
          </ac:spMkLst>
        </pc:spChg>
        <pc:spChg chg="add mod">
          <ac:chgData name="Jakub Hofman" userId="53285062-d52a-4c88-bcdc-d767b8cc0044" providerId="ADAL" clId="{B0D8673C-FA36-4E2A-9A6D-04F5309BAE3A}" dt="2023-09-18T16:48:59.351" v="1528" actId="20577"/>
          <ac:spMkLst>
            <pc:docMk/>
            <pc:sldMk cId="3692422992" sldId="1507"/>
            <ac:spMk id="7" creationId="{DE11F596-D488-95ED-13B0-4836F5E3624B}"/>
          </ac:spMkLst>
        </pc:spChg>
        <pc:picChg chg="mod">
          <ac:chgData name="Jakub Hofman" userId="53285062-d52a-4c88-bcdc-d767b8cc0044" providerId="ADAL" clId="{B0D8673C-FA36-4E2A-9A6D-04F5309BAE3A}" dt="2023-09-18T16:45:01.407" v="1461" actId="14100"/>
          <ac:picMkLst>
            <pc:docMk/>
            <pc:sldMk cId="3692422992" sldId="1507"/>
            <ac:picMk id="2" creationId="{4168695D-3441-6543-089F-FAB15DE657ED}"/>
          </ac:picMkLst>
        </pc:picChg>
        <pc:picChg chg="mod modCrop">
          <ac:chgData name="Jakub Hofman" userId="53285062-d52a-4c88-bcdc-d767b8cc0044" providerId="ADAL" clId="{B0D8673C-FA36-4E2A-9A6D-04F5309BAE3A}" dt="2023-09-18T16:44:37.395" v="1459" actId="732"/>
          <ac:picMkLst>
            <pc:docMk/>
            <pc:sldMk cId="3692422992" sldId="1507"/>
            <ac:picMk id="11" creationId="{62C03296-5D8D-4E74-BF38-7434486550A5}"/>
          </ac:picMkLst>
        </pc:picChg>
      </pc:sldChg>
      <pc:sldChg chg="delSp modSp add mod delAnim">
        <pc:chgData name="Jakub Hofman" userId="53285062-d52a-4c88-bcdc-d767b8cc0044" providerId="ADAL" clId="{B0D8673C-FA36-4E2A-9A6D-04F5309BAE3A}" dt="2023-09-18T16:54:52.746" v="1578" actId="478"/>
        <pc:sldMkLst>
          <pc:docMk/>
          <pc:sldMk cId="1887614295" sldId="1508"/>
        </pc:sldMkLst>
        <pc:picChg chg="del mod">
          <ac:chgData name="Jakub Hofman" userId="53285062-d52a-4c88-bcdc-d767b8cc0044" providerId="ADAL" clId="{B0D8673C-FA36-4E2A-9A6D-04F5309BAE3A}" dt="2023-09-18T16:54:52.746" v="1578" actId="478"/>
          <ac:picMkLst>
            <pc:docMk/>
            <pc:sldMk cId="1887614295" sldId="1508"/>
            <ac:picMk id="15" creationId="{B0510315-9A9B-649C-AD6C-CB3391857509}"/>
          </ac:picMkLst>
        </pc:picChg>
        <pc:picChg chg="del">
          <ac:chgData name="Jakub Hofman" userId="53285062-d52a-4c88-bcdc-d767b8cc0044" providerId="ADAL" clId="{B0D8673C-FA36-4E2A-9A6D-04F5309BAE3A}" dt="2023-09-18T16:54:52.746" v="1578" actId="478"/>
          <ac:picMkLst>
            <pc:docMk/>
            <pc:sldMk cId="1887614295" sldId="1508"/>
            <ac:picMk id="18" creationId="{14B683D1-535C-EB52-0AC6-8945E3AC60A0}"/>
          </ac:picMkLst>
        </pc:picChg>
        <pc:picChg chg="del">
          <ac:chgData name="Jakub Hofman" userId="53285062-d52a-4c88-bcdc-d767b8cc0044" providerId="ADAL" clId="{B0D8673C-FA36-4E2A-9A6D-04F5309BAE3A}" dt="2023-09-18T16:54:52.746" v="1578" actId="478"/>
          <ac:picMkLst>
            <pc:docMk/>
            <pc:sldMk cId="1887614295" sldId="1508"/>
            <ac:picMk id="20" creationId="{44405FD1-724E-6BDE-60B4-FCA4DFDBB809}"/>
          </ac:picMkLst>
        </pc:picChg>
      </pc:sldChg>
      <pc:sldChg chg="addSp delSp modSp add mod delAnim modAnim">
        <pc:chgData name="Jakub Hofman" userId="53285062-d52a-4c88-bcdc-d767b8cc0044" providerId="ADAL" clId="{B0D8673C-FA36-4E2A-9A6D-04F5309BAE3A}" dt="2023-09-22T08:01:13.992" v="3159" actId="1076"/>
        <pc:sldMkLst>
          <pc:docMk/>
          <pc:sldMk cId="2581155130" sldId="1509"/>
        </pc:sldMkLst>
        <pc:spChg chg="mod">
          <ac:chgData name="Jakub Hofman" userId="53285062-d52a-4c88-bcdc-d767b8cc0044" providerId="ADAL" clId="{B0D8673C-FA36-4E2A-9A6D-04F5309BAE3A}" dt="2023-09-18T16:55:05.168" v="1581" actId="1582"/>
          <ac:spMkLst>
            <pc:docMk/>
            <pc:sldMk cId="2581155130" sldId="1509"/>
            <ac:spMk id="17" creationId="{2AA7829D-2C14-491C-AE94-C9F4D87C49AA}"/>
          </ac:spMkLst>
        </pc:spChg>
        <pc:spChg chg="mod">
          <ac:chgData name="Jakub Hofman" userId="53285062-d52a-4c88-bcdc-d767b8cc0044" providerId="ADAL" clId="{B0D8673C-FA36-4E2A-9A6D-04F5309BAE3A}" dt="2023-09-18T16:55:11.082" v="1583" actId="208"/>
          <ac:spMkLst>
            <pc:docMk/>
            <pc:sldMk cId="2581155130" sldId="1509"/>
            <ac:spMk id="41" creationId="{6ACEEB75-EDBF-4325-8556-319E7BE43A15}"/>
          </ac:spMkLst>
        </pc:spChg>
        <pc:picChg chg="add mod modCrop">
          <ac:chgData name="Jakub Hofman" userId="53285062-d52a-4c88-bcdc-d767b8cc0044" providerId="ADAL" clId="{B0D8673C-FA36-4E2A-9A6D-04F5309BAE3A}" dt="2023-09-22T08:01:12.295" v="3158" actId="1076"/>
          <ac:picMkLst>
            <pc:docMk/>
            <pc:sldMk cId="2581155130" sldId="1509"/>
            <ac:picMk id="2" creationId="{7037A325-DBE8-1872-1991-04C3C425A360}"/>
          </ac:picMkLst>
        </pc:picChg>
        <pc:picChg chg="add mod modCrop">
          <ac:chgData name="Jakub Hofman" userId="53285062-d52a-4c88-bcdc-d767b8cc0044" providerId="ADAL" clId="{B0D8673C-FA36-4E2A-9A6D-04F5309BAE3A}" dt="2023-09-22T08:01:13.992" v="3159" actId="1076"/>
          <ac:picMkLst>
            <pc:docMk/>
            <pc:sldMk cId="2581155130" sldId="1509"/>
            <ac:picMk id="4" creationId="{16FFB5E0-F501-D335-F08B-C25F6B43AA57}"/>
          </ac:picMkLst>
        </pc:picChg>
        <pc:picChg chg="add mod modCrop">
          <ac:chgData name="Jakub Hofman" userId="53285062-d52a-4c88-bcdc-d767b8cc0044" providerId="ADAL" clId="{B0D8673C-FA36-4E2A-9A6D-04F5309BAE3A}" dt="2023-09-22T08:01:07.512" v="3157" actId="1076"/>
          <ac:picMkLst>
            <pc:docMk/>
            <pc:sldMk cId="2581155130" sldId="1509"/>
            <ac:picMk id="5" creationId="{4872E2F0-9388-545E-545C-87284728FF37}"/>
          </ac:picMkLst>
        </pc:picChg>
        <pc:picChg chg="del">
          <ac:chgData name="Jakub Hofman" userId="53285062-d52a-4c88-bcdc-d767b8cc0044" providerId="ADAL" clId="{B0D8673C-FA36-4E2A-9A6D-04F5309BAE3A}" dt="2023-09-18T16:54:58.265" v="1579" actId="478"/>
          <ac:picMkLst>
            <pc:docMk/>
            <pc:sldMk cId="2581155130" sldId="1509"/>
            <ac:picMk id="15" creationId="{B0510315-9A9B-649C-AD6C-CB3391857509}"/>
          </ac:picMkLst>
        </pc:picChg>
        <pc:picChg chg="del">
          <ac:chgData name="Jakub Hofman" userId="53285062-d52a-4c88-bcdc-d767b8cc0044" providerId="ADAL" clId="{B0D8673C-FA36-4E2A-9A6D-04F5309BAE3A}" dt="2023-09-18T16:54:58.265" v="1579" actId="478"/>
          <ac:picMkLst>
            <pc:docMk/>
            <pc:sldMk cId="2581155130" sldId="1509"/>
            <ac:picMk id="18" creationId="{14B683D1-535C-EB52-0AC6-8945E3AC60A0}"/>
          </ac:picMkLst>
        </pc:picChg>
        <pc:picChg chg="del">
          <ac:chgData name="Jakub Hofman" userId="53285062-d52a-4c88-bcdc-d767b8cc0044" providerId="ADAL" clId="{B0D8673C-FA36-4E2A-9A6D-04F5309BAE3A}" dt="2023-09-18T16:54:58.265" v="1579" actId="478"/>
          <ac:picMkLst>
            <pc:docMk/>
            <pc:sldMk cId="2581155130" sldId="1509"/>
            <ac:picMk id="20" creationId="{44405FD1-724E-6BDE-60B4-FCA4DFDBB809}"/>
          </ac:picMkLst>
        </pc:picChg>
      </pc:sldChg>
      <pc:sldChg chg="addSp delSp modSp add mod">
        <pc:chgData name="Jakub Hofman" userId="53285062-d52a-4c88-bcdc-d767b8cc0044" providerId="ADAL" clId="{B0D8673C-FA36-4E2A-9A6D-04F5309BAE3A}" dt="2023-09-18T17:35:47.763" v="2439" actId="1076"/>
        <pc:sldMkLst>
          <pc:docMk/>
          <pc:sldMk cId="94681183" sldId="1510"/>
        </pc:sldMkLst>
        <pc:spChg chg="mod">
          <ac:chgData name="Jakub Hofman" userId="53285062-d52a-4c88-bcdc-d767b8cc0044" providerId="ADAL" clId="{B0D8673C-FA36-4E2A-9A6D-04F5309BAE3A}" dt="2023-09-18T17:25:04.091" v="1874" actId="27636"/>
          <ac:spMkLst>
            <pc:docMk/>
            <pc:sldMk cId="94681183" sldId="1510"/>
            <ac:spMk id="4" creationId="{00000000-0000-0000-0000-000000000000}"/>
          </ac:spMkLst>
        </pc:spChg>
        <pc:spChg chg="del">
          <ac:chgData name="Jakub Hofman" userId="53285062-d52a-4c88-bcdc-d767b8cc0044" providerId="ADAL" clId="{B0D8673C-FA36-4E2A-9A6D-04F5309BAE3A}" dt="2023-09-18T17:25:12.377" v="1875" actId="478"/>
          <ac:spMkLst>
            <pc:docMk/>
            <pc:sldMk cId="94681183" sldId="1510"/>
            <ac:spMk id="5" creationId="{00000000-0000-0000-0000-000000000000}"/>
          </ac:spMkLst>
        </pc:spChg>
        <pc:spChg chg="add del mod">
          <ac:chgData name="Jakub Hofman" userId="53285062-d52a-4c88-bcdc-d767b8cc0044" providerId="ADAL" clId="{B0D8673C-FA36-4E2A-9A6D-04F5309BAE3A}" dt="2023-09-18T17:25:19.321" v="1876" actId="478"/>
          <ac:spMkLst>
            <pc:docMk/>
            <pc:sldMk cId="94681183" sldId="1510"/>
            <ac:spMk id="7" creationId="{08BE4599-9578-D466-A902-D2D8D7C4B1B2}"/>
          </ac:spMkLst>
        </pc:spChg>
        <pc:spChg chg="add mod">
          <ac:chgData name="Jakub Hofman" userId="53285062-d52a-4c88-bcdc-d767b8cc0044" providerId="ADAL" clId="{B0D8673C-FA36-4E2A-9A6D-04F5309BAE3A}" dt="2023-09-18T17:25:27.666" v="1877"/>
          <ac:spMkLst>
            <pc:docMk/>
            <pc:sldMk cId="94681183" sldId="1510"/>
            <ac:spMk id="8" creationId="{C7D6A06E-2818-FA32-07A5-A0F0925F985A}"/>
          </ac:spMkLst>
        </pc:spChg>
        <pc:spChg chg="add mod">
          <ac:chgData name="Jakub Hofman" userId="53285062-d52a-4c88-bcdc-d767b8cc0044" providerId="ADAL" clId="{B0D8673C-FA36-4E2A-9A6D-04F5309BAE3A}" dt="2023-09-18T17:30:04.252" v="2027" actId="6549"/>
          <ac:spMkLst>
            <pc:docMk/>
            <pc:sldMk cId="94681183" sldId="1510"/>
            <ac:spMk id="9" creationId="{9CA4170C-4385-F456-B2EC-FE4EEDF614E1}"/>
          </ac:spMkLst>
        </pc:spChg>
        <pc:spChg chg="add mod">
          <ac:chgData name="Jakub Hofman" userId="53285062-d52a-4c88-bcdc-d767b8cc0044" providerId="ADAL" clId="{B0D8673C-FA36-4E2A-9A6D-04F5309BAE3A}" dt="2023-09-18T17:35:47.763" v="2439" actId="1076"/>
          <ac:spMkLst>
            <pc:docMk/>
            <pc:sldMk cId="94681183" sldId="1510"/>
            <ac:spMk id="10" creationId="{579D99B7-687D-AEBF-E9DE-462FF9035995}"/>
          </ac:spMkLst>
        </pc:spChg>
        <pc:spChg chg="mod">
          <ac:chgData name="Jakub Hofman" userId="53285062-d52a-4c88-bcdc-d767b8cc0044" providerId="ADAL" clId="{B0D8673C-FA36-4E2A-9A6D-04F5309BAE3A}" dt="2023-09-18T17:32:24.007" v="2268" actId="6549"/>
          <ac:spMkLst>
            <pc:docMk/>
            <pc:sldMk cId="94681183" sldId="1510"/>
            <ac:spMk id="12" creationId="{FA92F1A5-B4C6-A4CB-C888-DD048A4575A3}"/>
          </ac:spMkLst>
        </pc:spChg>
        <pc:spChg chg="mod">
          <ac:chgData name="Jakub Hofman" userId="53285062-d52a-4c88-bcdc-d767b8cc0044" providerId="ADAL" clId="{B0D8673C-FA36-4E2A-9A6D-04F5309BAE3A}" dt="2023-09-18T17:26:17.081" v="1917" actId="207"/>
          <ac:spMkLst>
            <pc:docMk/>
            <pc:sldMk cId="94681183" sldId="1510"/>
            <ac:spMk id="14" creationId="{6A0C94F8-FD44-A768-D2B5-DD2AC9388FF4}"/>
          </ac:spMkLst>
        </pc:spChg>
        <pc:spChg chg="mod">
          <ac:chgData name="Jakub Hofman" userId="53285062-d52a-4c88-bcdc-d767b8cc0044" providerId="ADAL" clId="{B0D8673C-FA36-4E2A-9A6D-04F5309BAE3A}" dt="2023-09-18T17:26:44.918" v="1949" actId="20577"/>
          <ac:spMkLst>
            <pc:docMk/>
            <pc:sldMk cId="94681183" sldId="1510"/>
            <ac:spMk id="15" creationId="{B8256837-9194-E88C-4D22-915007311B20}"/>
          </ac:spMkLst>
        </pc:spChg>
        <pc:spChg chg="mod">
          <ac:chgData name="Jakub Hofman" userId="53285062-d52a-4c88-bcdc-d767b8cc0044" providerId="ADAL" clId="{B0D8673C-FA36-4E2A-9A6D-04F5309BAE3A}" dt="2023-09-18T17:31:42.758" v="2190" actId="20577"/>
          <ac:spMkLst>
            <pc:docMk/>
            <pc:sldMk cId="94681183" sldId="1510"/>
            <ac:spMk id="17" creationId="{5BB980D1-1C8E-3099-93BF-19652232CDB7}"/>
          </ac:spMkLst>
        </pc:spChg>
        <pc:spChg chg="mod">
          <ac:chgData name="Jakub Hofman" userId="53285062-d52a-4c88-bcdc-d767b8cc0044" providerId="ADAL" clId="{B0D8673C-FA36-4E2A-9A6D-04F5309BAE3A}" dt="2023-09-18T17:33:46.446" v="2357" actId="20577"/>
          <ac:spMkLst>
            <pc:docMk/>
            <pc:sldMk cId="94681183" sldId="1510"/>
            <ac:spMk id="18" creationId="{2EA0E1DC-3E4D-CA87-AF6F-28540D2EAC03}"/>
          </ac:spMkLst>
        </pc:spChg>
        <pc:spChg chg="mod">
          <ac:chgData name="Jakub Hofman" userId="53285062-d52a-4c88-bcdc-d767b8cc0044" providerId="ADAL" clId="{B0D8673C-FA36-4E2A-9A6D-04F5309BAE3A}" dt="2023-09-18T17:26:02.782" v="1911" actId="6549"/>
          <ac:spMkLst>
            <pc:docMk/>
            <pc:sldMk cId="94681183" sldId="1510"/>
            <ac:spMk id="19" creationId="{EE06397A-BA4F-7EC2-BFB3-E9B383C20FD5}"/>
          </ac:spMkLst>
        </pc:spChg>
        <pc:spChg chg="mod">
          <ac:chgData name="Jakub Hofman" userId="53285062-d52a-4c88-bcdc-d767b8cc0044" providerId="ADAL" clId="{B0D8673C-FA36-4E2A-9A6D-04F5309BAE3A}" dt="2023-09-18T17:31:09.120" v="2091" actId="6549"/>
          <ac:spMkLst>
            <pc:docMk/>
            <pc:sldMk cId="94681183" sldId="1510"/>
            <ac:spMk id="21" creationId="{0DDA37C0-F750-D511-CCB4-D3963EB95FE0}"/>
          </ac:spMkLst>
        </pc:spChg>
        <pc:spChg chg="del">
          <ac:chgData name="Jakub Hofman" userId="53285062-d52a-4c88-bcdc-d767b8cc0044" providerId="ADAL" clId="{B0D8673C-FA36-4E2A-9A6D-04F5309BAE3A}" dt="2023-09-18T17:29:35.529" v="1971" actId="478"/>
          <ac:spMkLst>
            <pc:docMk/>
            <pc:sldMk cId="94681183" sldId="1510"/>
            <ac:spMk id="23" creationId="{B9F8BCAC-D4B6-BF3B-9AD9-9C80E4BCFF19}"/>
          </ac:spMkLst>
        </pc:spChg>
        <pc:spChg chg="del">
          <ac:chgData name="Jakub Hofman" userId="53285062-d52a-4c88-bcdc-d767b8cc0044" providerId="ADAL" clId="{B0D8673C-FA36-4E2A-9A6D-04F5309BAE3A}" dt="2023-09-18T17:29:29.996" v="1970" actId="478"/>
          <ac:spMkLst>
            <pc:docMk/>
            <pc:sldMk cId="94681183" sldId="1510"/>
            <ac:spMk id="27" creationId="{3FF3E9BE-9885-AB8E-825A-285C3D81D194}"/>
          </ac:spMkLst>
        </pc:spChg>
        <pc:spChg chg="mod">
          <ac:chgData name="Jakub Hofman" userId="53285062-d52a-4c88-bcdc-d767b8cc0044" providerId="ADAL" clId="{B0D8673C-FA36-4E2A-9A6D-04F5309BAE3A}" dt="2023-09-18T17:32:46.762" v="2322" actId="20577"/>
          <ac:spMkLst>
            <pc:docMk/>
            <pc:sldMk cId="94681183" sldId="1510"/>
            <ac:spMk id="29" creationId="{B88A4F81-3575-2324-BAC4-701DDF43E968}"/>
          </ac:spMkLst>
        </pc:spChg>
        <pc:grpChg chg="mod">
          <ac:chgData name="Jakub Hofman" userId="53285062-d52a-4c88-bcdc-d767b8cc0044" providerId="ADAL" clId="{B0D8673C-FA36-4E2A-9A6D-04F5309BAE3A}" dt="2023-09-18T17:26:17.081" v="1917" actId="207"/>
          <ac:grpSpMkLst>
            <pc:docMk/>
            <pc:sldMk cId="94681183" sldId="1510"/>
            <ac:grpSpMk id="13" creationId="{119315ED-401E-4F29-1A63-4C24E60383FB}"/>
          </ac:grpSpMkLst>
        </pc:grpChg>
        <pc:picChg chg="del">
          <ac:chgData name="Jakub Hofman" userId="53285062-d52a-4c88-bcdc-d767b8cc0044" providerId="ADAL" clId="{B0D8673C-FA36-4E2A-9A6D-04F5309BAE3A}" dt="2023-09-18T17:25:46.671" v="1906" actId="478"/>
          <ac:picMkLst>
            <pc:docMk/>
            <pc:sldMk cId="94681183" sldId="1510"/>
            <ac:picMk id="11" creationId="{57F44B5A-95CA-5F6E-1624-5E90CC3BE335}"/>
          </ac:picMkLst>
        </pc:picChg>
        <pc:picChg chg="del">
          <ac:chgData name="Jakub Hofman" userId="53285062-d52a-4c88-bcdc-d767b8cc0044" providerId="ADAL" clId="{B0D8673C-FA36-4E2A-9A6D-04F5309BAE3A}" dt="2023-09-18T17:25:54.966" v="1910" actId="478"/>
          <ac:picMkLst>
            <pc:docMk/>
            <pc:sldMk cId="94681183" sldId="1510"/>
            <ac:picMk id="20" creationId="{63CA9D76-36DD-A209-8956-D80570CFBC74}"/>
          </ac:picMkLst>
        </pc:picChg>
        <pc:picChg chg="del">
          <ac:chgData name="Jakub Hofman" userId="53285062-d52a-4c88-bcdc-d767b8cc0044" providerId="ADAL" clId="{B0D8673C-FA36-4E2A-9A6D-04F5309BAE3A}" dt="2023-09-18T17:25:45.920" v="1905" actId="478"/>
          <ac:picMkLst>
            <pc:docMk/>
            <pc:sldMk cId="94681183" sldId="1510"/>
            <ac:picMk id="22" creationId="{DC732884-717C-570B-D383-2E90479A9CCA}"/>
          </ac:picMkLst>
        </pc:picChg>
        <pc:picChg chg="del">
          <ac:chgData name="Jakub Hofman" userId="53285062-d52a-4c88-bcdc-d767b8cc0044" providerId="ADAL" clId="{B0D8673C-FA36-4E2A-9A6D-04F5309BAE3A}" dt="2023-09-18T17:25:54.311" v="1909" actId="478"/>
          <ac:picMkLst>
            <pc:docMk/>
            <pc:sldMk cId="94681183" sldId="1510"/>
            <ac:picMk id="24" creationId="{3FD7BA2C-30A3-92B3-0B98-EC6728FD8C5F}"/>
          </ac:picMkLst>
        </pc:picChg>
        <pc:picChg chg="del">
          <ac:chgData name="Jakub Hofman" userId="53285062-d52a-4c88-bcdc-d767b8cc0044" providerId="ADAL" clId="{B0D8673C-FA36-4E2A-9A6D-04F5309BAE3A}" dt="2023-09-18T17:25:53.286" v="1908" actId="478"/>
          <ac:picMkLst>
            <pc:docMk/>
            <pc:sldMk cId="94681183" sldId="1510"/>
            <ac:picMk id="26" creationId="{CE4EDCED-48C2-2BC2-4291-8943F668D3AD}"/>
          </ac:picMkLst>
        </pc:picChg>
        <pc:picChg chg="del">
          <ac:chgData name="Jakub Hofman" userId="53285062-d52a-4c88-bcdc-d767b8cc0044" providerId="ADAL" clId="{B0D8673C-FA36-4E2A-9A6D-04F5309BAE3A}" dt="2023-09-18T17:25:51.178" v="1907" actId="478"/>
          <ac:picMkLst>
            <pc:docMk/>
            <pc:sldMk cId="94681183" sldId="1510"/>
            <ac:picMk id="1028" creationId="{5C509674-4AEF-24A8-0AE7-780F95C095D3}"/>
          </ac:picMkLst>
        </pc:picChg>
        <pc:picChg chg="del">
          <ac:chgData name="Jakub Hofman" userId="53285062-d52a-4c88-bcdc-d767b8cc0044" providerId="ADAL" clId="{B0D8673C-FA36-4E2A-9A6D-04F5309BAE3A}" dt="2023-09-18T17:33:49.281" v="2358" actId="478"/>
          <ac:picMkLst>
            <pc:docMk/>
            <pc:sldMk cId="94681183" sldId="1510"/>
            <ac:picMk id="1030" creationId="{BF102A01-128C-2B12-19BA-8F1FF12C22E2}"/>
          </ac:picMkLst>
        </pc:picChg>
        <pc:picChg chg="add mod">
          <ac:chgData name="Jakub Hofman" userId="53285062-d52a-4c88-bcdc-d767b8cc0044" providerId="ADAL" clId="{B0D8673C-FA36-4E2A-9A6D-04F5309BAE3A}" dt="2023-09-18T17:29:23.817" v="1968" actId="1076"/>
          <ac:picMkLst>
            <pc:docMk/>
            <pc:sldMk cId="94681183" sldId="1510"/>
            <ac:picMk id="3074" creationId="{471DA5EA-E55F-CCAC-461E-080F80355285}"/>
          </ac:picMkLst>
        </pc:picChg>
        <pc:picChg chg="add mod">
          <ac:chgData name="Jakub Hofman" userId="53285062-d52a-4c88-bcdc-d767b8cc0044" providerId="ADAL" clId="{B0D8673C-FA36-4E2A-9A6D-04F5309BAE3A}" dt="2023-09-18T17:29:21.084" v="1967" actId="1076"/>
          <ac:picMkLst>
            <pc:docMk/>
            <pc:sldMk cId="94681183" sldId="1510"/>
            <ac:picMk id="3076" creationId="{738CA5BC-55B8-C093-B060-48CB061DA3CD}"/>
          </ac:picMkLst>
        </pc:picChg>
        <pc:picChg chg="add mod">
          <ac:chgData name="Jakub Hofman" userId="53285062-d52a-4c88-bcdc-d767b8cc0044" providerId="ADAL" clId="{B0D8673C-FA36-4E2A-9A6D-04F5309BAE3A}" dt="2023-09-18T17:29:15.399" v="1965" actId="1076"/>
          <ac:picMkLst>
            <pc:docMk/>
            <pc:sldMk cId="94681183" sldId="1510"/>
            <ac:picMk id="3078" creationId="{DFA63900-9A44-D09A-ECCF-428F37FCB2D0}"/>
          </ac:picMkLst>
        </pc:picChg>
        <pc:picChg chg="add mod">
          <ac:chgData name="Jakub Hofman" userId="53285062-d52a-4c88-bcdc-d767b8cc0044" providerId="ADAL" clId="{B0D8673C-FA36-4E2A-9A6D-04F5309BAE3A}" dt="2023-09-18T17:29:18.706" v="1966" actId="1076"/>
          <ac:picMkLst>
            <pc:docMk/>
            <pc:sldMk cId="94681183" sldId="1510"/>
            <ac:picMk id="3080" creationId="{2CD6BB12-B70B-17E6-D976-63AF0E31C239}"/>
          </ac:picMkLst>
        </pc:picChg>
        <pc:picChg chg="add mod">
          <ac:chgData name="Jakub Hofman" userId="53285062-d52a-4c88-bcdc-d767b8cc0044" providerId="ADAL" clId="{B0D8673C-FA36-4E2A-9A6D-04F5309BAE3A}" dt="2023-09-18T17:29:25.928" v="1969" actId="1076"/>
          <ac:picMkLst>
            <pc:docMk/>
            <pc:sldMk cId="94681183" sldId="1510"/>
            <ac:picMk id="3082" creationId="{83FDBBF2-2E2F-7F69-91E3-DF414848771D}"/>
          </ac:picMkLst>
        </pc:picChg>
        <pc:picChg chg="add mod">
          <ac:chgData name="Jakub Hofman" userId="53285062-d52a-4c88-bcdc-d767b8cc0044" providerId="ADAL" clId="{B0D8673C-FA36-4E2A-9A6D-04F5309BAE3A}" dt="2023-09-18T17:34:06.325" v="2363" actId="1076"/>
          <ac:picMkLst>
            <pc:docMk/>
            <pc:sldMk cId="94681183" sldId="1510"/>
            <ac:picMk id="3084" creationId="{0538888A-AE7C-B1D7-DA66-6845F35C409F}"/>
          </ac:picMkLst>
        </pc:picChg>
        <pc:picChg chg="add mod">
          <ac:chgData name="Jakub Hofman" userId="53285062-d52a-4c88-bcdc-d767b8cc0044" providerId="ADAL" clId="{B0D8673C-FA36-4E2A-9A6D-04F5309BAE3A}" dt="2023-09-18T17:35:08.390" v="2368" actId="1076"/>
          <ac:picMkLst>
            <pc:docMk/>
            <pc:sldMk cId="94681183" sldId="1510"/>
            <ac:picMk id="3086" creationId="{F98A23F6-77B2-7CEC-62BF-97D85FE3369F}"/>
          </ac:picMkLst>
        </pc:picChg>
      </pc:sldChg>
      <pc:sldChg chg="modSp del mod">
        <pc:chgData name="Jakub Hofman" userId="53285062-d52a-4c88-bcdc-d767b8cc0044" providerId="ADAL" clId="{B0D8673C-FA36-4E2A-9A6D-04F5309BAE3A}" dt="2023-09-18T17:40:20.130" v="2519" actId="47"/>
        <pc:sldMkLst>
          <pc:docMk/>
          <pc:sldMk cId="1363812551" sldId="1511"/>
        </pc:sldMkLst>
        <pc:spChg chg="mod">
          <ac:chgData name="Jakub Hofman" userId="53285062-d52a-4c88-bcdc-d767b8cc0044" providerId="ADAL" clId="{B0D8673C-FA36-4E2A-9A6D-04F5309BAE3A}" dt="2023-09-18T17:36:46.200" v="2444" actId="1076"/>
          <ac:spMkLst>
            <pc:docMk/>
            <pc:sldMk cId="1363812551" sldId="1511"/>
            <ac:spMk id="9" creationId="{00000000-0000-0000-0000-000000000000}"/>
          </ac:spMkLst>
        </pc:spChg>
      </pc:sldChg>
      <pc:sldChg chg="addSp modSp new mod modAnim">
        <pc:chgData name="Jakub Hofman" userId="53285062-d52a-4c88-bcdc-d767b8cc0044" providerId="ADAL" clId="{B0D8673C-FA36-4E2A-9A6D-04F5309BAE3A}" dt="2023-09-18T17:41:36.588" v="2566" actId="1076"/>
        <pc:sldMkLst>
          <pc:docMk/>
          <pc:sldMk cId="4062795440" sldId="1511"/>
        </pc:sldMkLst>
        <pc:spChg chg="mod">
          <ac:chgData name="Jakub Hofman" userId="53285062-d52a-4c88-bcdc-d767b8cc0044" providerId="ADAL" clId="{B0D8673C-FA36-4E2A-9A6D-04F5309BAE3A}" dt="2023-09-18T17:40:58.477" v="2560" actId="20577"/>
          <ac:spMkLst>
            <pc:docMk/>
            <pc:sldMk cId="4062795440" sldId="1511"/>
            <ac:spMk id="2" creationId="{3DD6ACE3-2B2C-75EC-FF34-DF0A41D34EF3}"/>
          </ac:spMkLst>
        </pc:spChg>
        <pc:spChg chg="add mod">
          <ac:chgData name="Jakub Hofman" userId="53285062-d52a-4c88-bcdc-d767b8cc0044" providerId="ADAL" clId="{B0D8673C-FA36-4E2A-9A6D-04F5309BAE3A}" dt="2023-09-18T17:41:29.596" v="2564" actId="1076"/>
          <ac:spMkLst>
            <pc:docMk/>
            <pc:sldMk cId="4062795440" sldId="1511"/>
            <ac:spMk id="6" creationId="{32D5283B-294B-94F7-CE1D-B7B95CF1D8DE}"/>
          </ac:spMkLst>
        </pc:spChg>
        <pc:spChg chg="add mod">
          <ac:chgData name="Jakub Hofman" userId="53285062-d52a-4c88-bcdc-d767b8cc0044" providerId="ADAL" clId="{B0D8673C-FA36-4E2A-9A6D-04F5309BAE3A}" dt="2023-09-18T17:41:36.588" v="2566" actId="1076"/>
          <ac:spMkLst>
            <pc:docMk/>
            <pc:sldMk cId="4062795440" sldId="1511"/>
            <ac:spMk id="7" creationId="{63AE4AE3-3029-8717-392D-E7F6978B7044}"/>
          </ac:spMkLst>
        </pc:spChg>
        <pc:spChg chg="add mod">
          <ac:chgData name="Jakub Hofman" userId="53285062-d52a-4c88-bcdc-d767b8cc0044" providerId="ADAL" clId="{B0D8673C-FA36-4E2A-9A6D-04F5309BAE3A}" dt="2023-09-18T17:41:32.086" v="2565" actId="1076"/>
          <ac:spMkLst>
            <pc:docMk/>
            <pc:sldMk cId="4062795440" sldId="1511"/>
            <ac:spMk id="8" creationId="{AD1EF6B1-04E6-C600-EE80-6E9B120F2F92}"/>
          </ac:spMkLst>
        </pc:spChg>
        <pc:picChg chg="add mod">
          <ac:chgData name="Jakub Hofman" userId="53285062-d52a-4c88-bcdc-d767b8cc0044" providerId="ADAL" clId="{B0D8673C-FA36-4E2A-9A6D-04F5309BAE3A}" dt="2023-09-18T17:40:45.137" v="2523" actId="1076"/>
          <ac:picMkLst>
            <pc:docMk/>
            <pc:sldMk cId="4062795440" sldId="1511"/>
            <ac:picMk id="5" creationId="{D2B14637-A277-9E4A-1747-B2069FD20C8B}"/>
          </ac:picMkLst>
        </pc:picChg>
      </pc:sldChg>
      <pc:sldChg chg="modSp mod modClrScheme chgLayout">
        <pc:chgData name="Jakub Hofman" userId="53285062-d52a-4c88-bcdc-d767b8cc0044" providerId="ADAL" clId="{B0D8673C-FA36-4E2A-9A6D-04F5309BAE3A}" dt="2023-09-22T08:06:20.240" v="3237" actId="27636"/>
        <pc:sldMkLst>
          <pc:docMk/>
          <pc:sldMk cId="673963158" sldId="1514"/>
        </pc:sldMkLst>
        <pc:spChg chg="mod ord">
          <ac:chgData name="Jakub Hofman" userId="53285062-d52a-4c88-bcdc-d767b8cc0044" providerId="ADAL" clId="{B0D8673C-FA36-4E2A-9A6D-04F5309BAE3A}" dt="2023-09-22T08:06:20.240" v="3237" actId="27636"/>
          <ac:spMkLst>
            <pc:docMk/>
            <pc:sldMk cId="673963158" sldId="1514"/>
            <ac:spMk id="2" creationId="{C6DDACF7-C541-56DB-E913-F770544A4657}"/>
          </ac:spMkLst>
        </pc:spChg>
        <pc:spChg chg="mod ord">
          <ac:chgData name="Jakub Hofman" userId="53285062-d52a-4c88-bcdc-d767b8cc0044" providerId="ADAL" clId="{B0D8673C-FA36-4E2A-9A6D-04F5309BAE3A}" dt="2023-09-22T08:06:20.189" v="3235" actId="700"/>
          <ac:spMkLst>
            <pc:docMk/>
            <pc:sldMk cId="673963158" sldId="1514"/>
            <ac:spMk id="3" creationId="{C53E047D-3395-B0D5-63C4-D7F2A63434AA}"/>
          </ac:spMkLst>
        </pc:spChg>
      </pc:sldChg>
      <pc:sldChg chg="modSp mod modClrScheme chgLayout">
        <pc:chgData name="Jakub Hofman" userId="53285062-d52a-4c88-bcdc-d767b8cc0044" providerId="ADAL" clId="{B0D8673C-FA36-4E2A-9A6D-04F5309BAE3A}" dt="2023-09-22T08:06:20.212" v="3236" actId="27636"/>
        <pc:sldMkLst>
          <pc:docMk/>
          <pc:sldMk cId="870518682" sldId="1516"/>
        </pc:sldMkLst>
        <pc:spChg chg="mod ord">
          <ac:chgData name="Jakub Hofman" userId="53285062-d52a-4c88-bcdc-d767b8cc0044" providerId="ADAL" clId="{B0D8673C-FA36-4E2A-9A6D-04F5309BAE3A}" dt="2023-09-22T08:06:20.212" v="3236" actId="27636"/>
          <ac:spMkLst>
            <pc:docMk/>
            <pc:sldMk cId="870518682" sldId="1516"/>
            <ac:spMk id="2" creationId="{219DC5A7-22EF-4C39-59E1-1D8D89462BAD}"/>
          </ac:spMkLst>
        </pc:spChg>
        <pc:spChg chg="mod ord">
          <ac:chgData name="Jakub Hofman" userId="53285062-d52a-4c88-bcdc-d767b8cc0044" providerId="ADAL" clId="{B0D8673C-FA36-4E2A-9A6D-04F5309BAE3A}" dt="2023-09-22T08:06:20.189" v="3235" actId="700"/>
          <ac:spMkLst>
            <pc:docMk/>
            <pc:sldMk cId="870518682" sldId="1516"/>
            <ac:spMk id="3" creationId="{F05E3DFC-9636-AC69-B2B5-BCFB70032B23}"/>
          </ac:spMkLst>
        </pc:spChg>
      </pc:sldChg>
      <pc:sldChg chg="modSp mod modClrScheme chgLayout">
        <pc:chgData name="Jakub Hofman" userId="53285062-d52a-4c88-bcdc-d767b8cc0044" providerId="ADAL" clId="{B0D8673C-FA36-4E2A-9A6D-04F5309BAE3A}" dt="2023-09-22T08:07:01.492" v="3238" actId="700"/>
        <pc:sldMkLst>
          <pc:docMk/>
          <pc:sldMk cId="828359200" sldId="1517"/>
        </pc:sldMkLst>
        <pc:spChg chg="mod ord">
          <ac:chgData name="Jakub Hofman" userId="53285062-d52a-4c88-bcdc-d767b8cc0044" providerId="ADAL" clId="{B0D8673C-FA36-4E2A-9A6D-04F5309BAE3A}" dt="2023-09-22T08:07:01.492" v="3238" actId="700"/>
          <ac:spMkLst>
            <pc:docMk/>
            <pc:sldMk cId="828359200" sldId="1517"/>
            <ac:spMk id="2" creationId="{26014C05-6BB6-9E5D-F0FC-74BDC277A09D}"/>
          </ac:spMkLst>
        </pc:spChg>
        <pc:spChg chg="mod ord">
          <ac:chgData name="Jakub Hofman" userId="53285062-d52a-4c88-bcdc-d767b8cc0044" providerId="ADAL" clId="{B0D8673C-FA36-4E2A-9A6D-04F5309BAE3A}" dt="2023-09-22T08:07:01.492" v="3238" actId="700"/>
          <ac:spMkLst>
            <pc:docMk/>
            <pc:sldMk cId="828359200" sldId="1517"/>
            <ac:spMk id="3" creationId="{F3B7691B-827A-CE2A-E81C-219F35BE96FB}"/>
          </ac:spMkLst>
        </pc:spChg>
        <pc:spChg chg="mod ord">
          <ac:chgData name="Jakub Hofman" userId="53285062-d52a-4c88-bcdc-d767b8cc0044" providerId="ADAL" clId="{B0D8673C-FA36-4E2A-9A6D-04F5309BAE3A}" dt="2023-09-22T08:07:01.492" v="3238" actId="700"/>
          <ac:spMkLst>
            <pc:docMk/>
            <pc:sldMk cId="828359200" sldId="1517"/>
            <ac:spMk id="4" creationId="{608790CA-5A89-1D10-A46E-A147EA8B3B5B}"/>
          </ac:spMkLst>
        </pc:spChg>
      </pc:sldChg>
      <pc:sldChg chg="modSp mod chgLayout">
        <pc:chgData name="Jakub Hofman" userId="53285062-d52a-4c88-bcdc-d767b8cc0044" providerId="ADAL" clId="{B0D8673C-FA36-4E2A-9A6D-04F5309BAE3A}" dt="2023-09-22T08:07:10.746" v="3240" actId="14100"/>
        <pc:sldMkLst>
          <pc:docMk/>
          <pc:sldMk cId="3304408469" sldId="1519"/>
        </pc:sldMkLst>
        <pc:spChg chg="mod ord">
          <ac:chgData name="Jakub Hofman" userId="53285062-d52a-4c88-bcdc-d767b8cc0044" providerId="ADAL" clId="{B0D8673C-FA36-4E2A-9A6D-04F5309BAE3A}" dt="2023-09-22T08:07:05.843" v="3239" actId="700"/>
          <ac:spMkLst>
            <pc:docMk/>
            <pc:sldMk cId="3304408469" sldId="1519"/>
            <ac:spMk id="2" creationId="{F0810C89-8EC8-E7B3-AC94-B1910477B610}"/>
          </ac:spMkLst>
        </pc:spChg>
        <pc:spChg chg="mod ord">
          <ac:chgData name="Jakub Hofman" userId="53285062-d52a-4c88-bcdc-d767b8cc0044" providerId="ADAL" clId="{B0D8673C-FA36-4E2A-9A6D-04F5309BAE3A}" dt="2023-09-22T08:07:10.746" v="3240" actId="14100"/>
          <ac:spMkLst>
            <pc:docMk/>
            <pc:sldMk cId="3304408469" sldId="1519"/>
            <ac:spMk id="3" creationId="{235BDB05-4100-3023-3D17-17074C8D5FE0}"/>
          </ac:spMkLst>
        </pc:spChg>
        <pc:spChg chg="mod ord">
          <ac:chgData name="Jakub Hofman" userId="53285062-d52a-4c88-bcdc-d767b8cc0044" providerId="ADAL" clId="{B0D8673C-FA36-4E2A-9A6D-04F5309BAE3A}" dt="2023-09-22T08:07:05.843" v="3239" actId="700"/>
          <ac:spMkLst>
            <pc:docMk/>
            <pc:sldMk cId="3304408469" sldId="1519"/>
            <ac:spMk id="4" creationId="{62C51F64-7740-43DA-0162-AB4FC712BE0C}"/>
          </ac:spMkLst>
        </pc:spChg>
      </pc:sldChg>
      <pc:sldChg chg="addSp delSp modSp new mod chgLayout">
        <pc:chgData name="Jakub Hofman" userId="53285062-d52a-4c88-bcdc-d767b8cc0044" providerId="ADAL" clId="{B0D8673C-FA36-4E2A-9A6D-04F5309BAE3A}" dt="2023-09-22T08:03:33.040" v="3191" actId="700"/>
        <pc:sldMkLst>
          <pc:docMk/>
          <pc:sldMk cId="469897337" sldId="1520"/>
        </pc:sldMkLst>
        <pc:spChg chg="mod ord">
          <ac:chgData name="Jakub Hofman" userId="53285062-d52a-4c88-bcdc-d767b8cc0044" providerId="ADAL" clId="{B0D8673C-FA36-4E2A-9A6D-04F5309BAE3A}" dt="2023-09-22T08:03:33.040" v="3191" actId="700"/>
          <ac:spMkLst>
            <pc:docMk/>
            <pc:sldMk cId="469897337" sldId="1520"/>
            <ac:spMk id="2" creationId="{8FF530A4-0F08-FAE5-5AC5-2D3B0BCDDB36}"/>
          </ac:spMkLst>
        </pc:spChg>
        <pc:spChg chg="mod ord">
          <ac:chgData name="Jakub Hofman" userId="53285062-d52a-4c88-bcdc-d767b8cc0044" providerId="ADAL" clId="{B0D8673C-FA36-4E2A-9A6D-04F5309BAE3A}" dt="2023-09-22T08:03:33.040" v="3191" actId="700"/>
          <ac:spMkLst>
            <pc:docMk/>
            <pc:sldMk cId="469897337" sldId="1520"/>
            <ac:spMk id="3" creationId="{2613A42B-3BF6-657C-588B-36E58A084E68}"/>
          </ac:spMkLst>
        </pc:spChg>
        <pc:spChg chg="mod ord">
          <ac:chgData name="Jakub Hofman" userId="53285062-d52a-4c88-bcdc-d767b8cc0044" providerId="ADAL" clId="{B0D8673C-FA36-4E2A-9A6D-04F5309BAE3A}" dt="2023-09-22T08:03:33.040" v="3191" actId="700"/>
          <ac:spMkLst>
            <pc:docMk/>
            <pc:sldMk cId="469897337" sldId="1520"/>
            <ac:spMk id="4" creationId="{009DCCF7-0E7B-0437-9517-F4C7D5AD242B}"/>
          </ac:spMkLst>
        </pc:spChg>
        <pc:spChg chg="add del mod">
          <ac:chgData name="Jakub Hofman" userId="53285062-d52a-4c88-bcdc-d767b8cc0044" providerId="ADAL" clId="{B0D8673C-FA36-4E2A-9A6D-04F5309BAE3A}" dt="2023-09-22T07:41:45.429" v="3028" actId="478"/>
          <ac:spMkLst>
            <pc:docMk/>
            <pc:sldMk cId="469897337" sldId="1520"/>
            <ac:spMk id="7" creationId="{F67C790C-6FFD-E117-642A-AA54A748E4B7}"/>
          </ac:spMkLst>
        </pc:spChg>
        <pc:spChg chg="add mod">
          <ac:chgData name="Jakub Hofman" userId="53285062-d52a-4c88-bcdc-d767b8cc0044" providerId="ADAL" clId="{B0D8673C-FA36-4E2A-9A6D-04F5309BAE3A}" dt="2023-09-22T07:42:11.258" v="3034" actId="1076"/>
          <ac:spMkLst>
            <pc:docMk/>
            <pc:sldMk cId="469897337" sldId="1520"/>
            <ac:spMk id="11" creationId="{CBE06F19-FA22-0775-C145-44CEF6B28CDD}"/>
          </ac:spMkLst>
        </pc:spChg>
        <pc:spChg chg="add mod">
          <ac:chgData name="Jakub Hofman" userId="53285062-d52a-4c88-bcdc-d767b8cc0044" providerId="ADAL" clId="{B0D8673C-FA36-4E2A-9A6D-04F5309BAE3A}" dt="2023-09-22T07:42:30.271" v="3037" actId="1076"/>
          <ac:spMkLst>
            <pc:docMk/>
            <pc:sldMk cId="469897337" sldId="1520"/>
            <ac:spMk id="12" creationId="{DB97D19F-6A0D-C983-4E98-6A2F85558449}"/>
          </ac:spMkLst>
        </pc:spChg>
        <pc:spChg chg="add mod">
          <ac:chgData name="Jakub Hofman" userId="53285062-d52a-4c88-bcdc-d767b8cc0044" providerId="ADAL" clId="{B0D8673C-FA36-4E2A-9A6D-04F5309BAE3A}" dt="2023-09-22T07:42:26.538" v="3036" actId="1076"/>
          <ac:spMkLst>
            <pc:docMk/>
            <pc:sldMk cId="469897337" sldId="1520"/>
            <ac:spMk id="13" creationId="{3EC6B2C1-30AE-17A8-01F3-ACBD7352AE83}"/>
          </ac:spMkLst>
        </pc:spChg>
        <pc:picChg chg="add mod">
          <ac:chgData name="Jakub Hofman" userId="53285062-d52a-4c88-bcdc-d767b8cc0044" providerId="ADAL" clId="{B0D8673C-FA36-4E2A-9A6D-04F5309BAE3A}" dt="2023-09-22T07:40:49.229" v="3025" actId="14100"/>
          <ac:picMkLst>
            <pc:docMk/>
            <pc:sldMk cId="469897337" sldId="1520"/>
            <ac:picMk id="6" creationId="{9149EF41-A7FF-92D9-6315-AA99874E3E6F}"/>
          </ac:picMkLst>
        </pc:picChg>
        <pc:picChg chg="add mod">
          <ac:chgData name="Jakub Hofman" userId="53285062-d52a-4c88-bcdc-d767b8cc0044" providerId="ADAL" clId="{B0D8673C-FA36-4E2A-9A6D-04F5309BAE3A}" dt="2023-09-22T07:42:11.258" v="3034" actId="1076"/>
          <ac:picMkLst>
            <pc:docMk/>
            <pc:sldMk cId="469897337" sldId="1520"/>
            <ac:picMk id="8" creationId="{D6336B10-0C7E-B4ED-6FB4-5714E5A1C217}"/>
          </ac:picMkLst>
        </pc:picChg>
        <pc:picChg chg="add mod">
          <ac:chgData name="Jakub Hofman" userId="53285062-d52a-4c88-bcdc-d767b8cc0044" providerId="ADAL" clId="{B0D8673C-FA36-4E2A-9A6D-04F5309BAE3A}" dt="2023-09-22T07:42:30.271" v="3037" actId="1076"/>
          <ac:picMkLst>
            <pc:docMk/>
            <pc:sldMk cId="469897337" sldId="1520"/>
            <ac:picMk id="9" creationId="{9BA69D8B-8C70-71CF-C181-5ECBDAD221AF}"/>
          </ac:picMkLst>
        </pc:picChg>
        <pc:picChg chg="add mod">
          <ac:chgData name="Jakub Hofman" userId="53285062-d52a-4c88-bcdc-d767b8cc0044" providerId="ADAL" clId="{B0D8673C-FA36-4E2A-9A6D-04F5309BAE3A}" dt="2023-09-22T07:42:26.538" v="3036" actId="1076"/>
          <ac:picMkLst>
            <pc:docMk/>
            <pc:sldMk cId="469897337" sldId="1520"/>
            <ac:picMk id="10" creationId="{CA5BA4E7-C841-2EA5-FCC5-BEA5E70AF821}"/>
          </ac:picMkLst>
        </pc:picChg>
      </pc:sldChg>
      <pc:sldMasterChg chg="delSldLayout">
        <pc:chgData name="Jakub Hofman" userId="53285062-d52a-4c88-bcdc-d767b8cc0044" providerId="ADAL" clId="{B0D8673C-FA36-4E2A-9A6D-04F5309BAE3A}" dt="2023-09-18T17:40:20.130" v="2519" actId="47"/>
        <pc:sldMasterMkLst>
          <pc:docMk/>
          <pc:sldMasterMk cId="0" sldId="2147483657"/>
        </pc:sldMasterMkLst>
        <pc:sldLayoutChg chg="del">
          <pc:chgData name="Jakub Hofman" userId="53285062-d52a-4c88-bcdc-d767b8cc0044" providerId="ADAL" clId="{B0D8673C-FA36-4E2A-9A6D-04F5309BAE3A}" dt="2023-09-18T17:40:20.130" v="2519" actId="47"/>
          <pc:sldLayoutMkLst>
            <pc:docMk/>
            <pc:sldMasterMk cId="0" sldId="2147483657"/>
            <pc:sldLayoutMk cId="2641051908" sldId="2147483731"/>
          </pc:sldLayoutMkLst>
        </pc:sldLayoutChg>
      </pc:sldMasterChg>
      <pc:sldMasterChg chg="del delSldLayout">
        <pc:chgData name="Jakub Hofman" userId="53285062-d52a-4c88-bcdc-d767b8cc0044" providerId="ADAL" clId="{B0D8673C-FA36-4E2A-9A6D-04F5309BAE3A}" dt="2023-09-22T08:06:20.189" v="3235" actId="700"/>
        <pc:sldMasterMkLst>
          <pc:docMk/>
          <pc:sldMasterMk cId="3158893632" sldId="2147483712"/>
        </pc:sldMasterMkLst>
        <pc:sldLayoutChg chg="del">
          <pc:chgData name="Jakub Hofman" userId="53285062-d52a-4c88-bcdc-d767b8cc0044" providerId="ADAL" clId="{B0D8673C-FA36-4E2A-9A6D-04F5309BAE3A}" dt="2023-09-22T08:06:20.189" v="3235" actId="700"/>
          <pc:sldLayoutMkLst>
            <pc:docMk/>
            <pc:sldMasterMk cId="3158893632" sldId="2147483712"/>
            <pc:sldLayoutMk cId="2634180224" sldId="2147483714"/>
          </pc:sldLayoutMkLst>
        </pc:sldLayoutChg>
        <pc:sldLayoutChg chg="del">
          <pc:chgData name="Jakub Hofman" userId="53285062-d52a-4c88-bcdc-d767b8cc0044" providerId="ADAL" clId="{B0D8673C-FA36-4E2A-9A6D-04F5309BAE3A}" dt="2023-09-22T08:06:20.189" v="3235" actId="700"/>
          <pc:sldLayoutMkLst>
            <pc:docMk/>
            <pc:sldMasterMk cId="3158893632" sldId="2147483712"/>
            <pc:sldLayoutMk cId="3816515160" sldId="2147483715"/>
          </pc:sldLayoutMkLst>
        </pc:sldLayoutChg>
        <pc:sldLayoutChg chg="del">
          <pc:chgData name="Jakub Hofman" userId="53285062-d52a-4c88-bcdc-d767b8cc0044" providerId="ADAL" clId="{B0D8673C-FA36-4E2A-9A6D-04F5309BAE3A}" dt="2023-09-22T08:06:20.189" v="3235" actId="700"/>
          <pc:sldLayoutMkLst>
            <pc:docMk/>
            <pc:sldMasterMk cId="3158893632" sldId="2147483712"/>
            <pc:sldLayoutMk cId="205009801" sldId="2147483716"/>
          </pc:sldLayoutMkLst>
        </pc:sldLayoutChg>
        <pc:sldLayoutChg chg="del">
          <pc:chgData name="Jakub Hofman" userId="53285062-d52a-4c88-bcdc-d767b8cc0044" providerId="ADAL" clId="{B0D8673C-FA36-4E2A-9A6D-04F5309BAE3A}" dt="2023-09-22T08:06:20.189" v="3235" actId="700"/>
          <pc:sldLayoutMkLst>
            <pc:docMk/>
            <pc:sldMasterMk cId="3158893632" sldId="2147483712"/>
            <pc:sldLayoutMk cId="1452183082" sldId="2147483717"/>
          </pc:sldLayoutMkLst>
        </pc:sldLayoutChg>
        <pc:sldLayoutChg chg="del">
          <pc:chgData name="Jakub Hofman" userId="53285062-d52a-4c88-bcdc-d767b8cc0044" providerId="ADAL" clId="{B0D8673C-FA36-4E2A-9A6D-04F5309BAE3A}" dt="2023-09-22T08:06:20.189" v="3235" actId="700"/>
          <pc:sldLayoutMkLst>
            <pc:docMk/>
            <pc:sldMasterMk cId="3158893632" sldId="2147483712"/>
            <pc:sldLayoutMk cId="1930594729" sldId="2147483718"/>
          </pc:sldLayoutMkLst>
        </pc:sldLayoutChg>
        <pc:sldLayoutChg chg="del">
          <pc:chgData name="Jakub Hofman" userId="53285062-d52a-4c88-bcdc-d767b8cc0044" providerId="ADAL" clId="{B0D8673C-FA36-4E2A-9A6D-04F5309BAE3A}" dt="2023-09-22T08:06:20.189" v="3235" actId="700"/>
          <pc:sldLayoutMkLst>
            <pc:docMk/>
            <pc:sldMasterMk cId="3158893632" sldId="2147483712"/>
            <pc:sldLayoutMk cId="1168196257" sldId="2147483719"/>
          </pc:sldLayoutMkLst>
        </pc:sldLayoutChg>
        <pc:sldLayoutChg chg="del">
          <pc:chgData name="Jakub Hofman" userId="53285062-d52a-4c88-bcdc-d767b8cc0044" providerId="ADAL" clId="{B0D8673C-FA36-4E2A-9A6D-04F5309BAE3A}" dt="2023-09-22T08:06:20.189" v="3235" actId="700"/>
          <pc:sldLayoutMkLst>
            <pc:docMk/>
            <pc:sldMasterMk cId="3158893632" sldId="2147483712"/>
            <pc:sldLayoutMk cId="545127000" sldId="2147483720"/>
          </pc:sldLayoutMkLst>
        </pc:sldLayoutChg>
        <pc:sldLayoutChg chg="del">
          <pc:chgData name="Jakub Hofman" userId="53285062-d52a-4c88-bcdc-d767b8cc0044" providerId="ADAL" clId="{B0D8673C-FA36-4E2A-9A6D-04F5309BAE3A}" dt="2023-09-22T08:06:20.189" v="3235" actId="700"/>
          <pc:sldLayoutMkLst>
            <pc:docMk/>
            <pc:sldMasterMk cId="3158893632" sldId="2147483712"/>
            <pc:sldLayoutMk cId="441390108" sldId="2147483721"/>
          </pc:sldLayoutMkLst>
        </pc:sldLayoutChg>
        <pc:sldLayoutChg chg="del">
          <pc:chgData name="Jakub Hofman" userId="53285062-d52a-4c88-bcdc-d767b8cc0044" providerId="ADAL" clId="{B0D8673C-FA36-4E2A-9A6D-04F5309BAE3A}" dt="2023-09-22T08:06:20.189" v="3235" actId="700"/>
          <pc:sldLayoutMkLst>
            <pc:docMk/>
            <pc:sldMasterMk cId="3158893632" sldId="2147483712"/>
            <pc:sldLayoutMk cId="3439441089" sldId="2147483722"/>
          </pc:sldLayoutMkLst>
        </pc:sldLayoutChg>
        <pc:sldLayoutChg chg="del">
          <pc:chgData name="Jakub Hofman" userId="53285062-d52a-4c88-bcdc-d767b8cc0044" providerId="ADAL" clId="{B0D8673C-FA36-4E2A-9A6D-04F5309BAE3A}" dt="2023-09-22T08:06:20.189" v="3235" actId="700"/>
          <pc:sldLayoutMkLst>
            <pc:docMk/>
            <pc:sldMasterMk cId="3158893632" sldId="2147483712"/>
            <pc:sldLayoutMk cId="112037641" sldId="2147483723"/>
          </pc:sldLayoutMkLst>
        </pc:sldLayoutChg>
        <pc:sldLayoutChg chg="del">
          <pc:chgData name="Jakub Hofman" userId="53285062-d52a-4c88-bcdc-d767b8cc0044" providerId="ADAL" clId="{B0D8673C-FA36-4E2A-9A6D-04F5309BAE3A}" dt="2023-09-22T08:06:20.189" v="3235" actId="700"/>
          <pc:sldLayoutMkLst>
            <pc:docMk/>
            <pc:sldMasterMk cId="3158893632" sldId="2147483712"/>
            <pc:sldLayoutMk cId="1879397925" sldId="2147483724"/>
          </pc:sldLayoutMkLst>
        </pc:sldLayoutChg>
        <pc:sldLayoutChg chg="del">
          <pc:chgData name="Jakub Hofman" userId="53285062-d52a-4c88-bcdc-d767b8cc0044" providerId="ADAL" clId="{B0D8673C-FA36-4E2A-9A6D-04F5309BAE3A}" dt="2023-09-22T08:06:20.189" v="3235" actId="700"/>
          <pc:sldLayoutMkLst>
            <pc:docMk/>
            <pc:sldMasterMk cId="3158893632" sldId="2147483712"/>
            <pc:sldLayoutMk cId="3387924412" sldId="2147483726"/>
          </pc:sldLayoutMkLst>
        </pc:sldLayoutChg>
        <pc:sldLayoutChg chg="del">
          <pc:chgData name="Jakub Hofman" userId="53285062-d52a-4c88-bcdc-d767b8cc0044" providerId="ADAL" clId="{B0D8673C-FA36-4E2A-9A6D-04F5309BAE3A}" dt="2023-09-22T08:06:20.189" v="3235" actId="700"/>
          <pc:sldLayoutMkLst>
            <pc:docMk/>
            <pc:sldMasterMk cId="3158893632" sldId="2147483712"/>
            <pc:sldLayoutMk cId="619518460" sldId="2147483727"/>
          </pc:sldLayoutMkLst>
        </pc:sldLayoutChg>
      </pc:sldMasterChg>
      <pc:sldMasterChg chg="delSldLayout">
        <pc:chgData name="Jakub Hofman" userId="53285062-d52a-4c88-bcdc-d767b8cc0044" providerId="ADAL" clId="{B0D8673C-FA36-4E2A-9A6D-04F5309BAE3A}" dt="2023-09-18T16:59:31.494" v="1611" actId="47"/>
        <pc:sldMasterMkLst>
          <pc:docMk/>
          <pc:sldMasterMk cId="2764303421" sldId="2147483732"/>
        </pc:sldMasterMkLst>
        <pc:sldLayoutChg chg="del">
          <pc:chgData name="Jakub Hofman" userId="53285062-d52a-4c88-bcdc-d767b8cc0044" providerId="ADAL" clId="{B0D8673C-FA36-4E2A-9A6D-04F5309BAE3A}" dt="2023-09-18T16:59:31.494" v="1611" actId="47"/>
          <pc:sldLayoutMkLst>
            <pc:docMk/>
            <pc:sldMasterMk cId="2764303421" sldId="2147483732"/>
            <pc:sldLayoutMk cId="1280809364" sldId="2147483729"/>
          </pc:sldLayoutMkLst>
        </pc:sldLayoutChg>
      </pc:sldMasterChg>
      <pc:sldMasterChg chg="delSldLayout">
        <pc:chgData name="Jakub Hofman" userId="53285062-d52a-4c88-bcdc-d767b8cc0044" providerId="ADAL" clId="{B0D8673C-FA36-4E2A-9A6D-04F5309BAE3A}" dt="2023-09-18T16:29:32.339" v="1304" actId="47"/>
        <pc:sldMasterMkLst>
          <pc:docMk/>
          <pc:sldMasterMk cId="3158893632" sldId="2147483733"/>
        </pc:sldMasterMkLst>
        <pc:sldLayoutChg chg="del">
          <pc:chgData name="Jakub Hofman" userId="53285062-d52a-4c88-bcdc-d767b8cc0044" providerId="ADAL" clId="{B0D8673C-FA36-4E2A-9A6D-04F5309BAE3A}" dt="2023-09-18T12:14:48.829" v="1213" actId="47"/>
          <pc:sldLayoutMkLst>
            <pc:docMk/>
            <pc:sldMasterMk cId="3158893632" sldId="2147483733"/>
            <pc:sldLayoutMk cId="3623735110" sldId="2147483713"/>
          </pc:sldLayoutMkLst>
        </pc:sldLayoutChg>
        <pc:sldLayoutChg chg="del">
          <pc:chgData name="Jakub Hofman" userId="53285062-d52a-4c88-bcdc-d767b8cc0044" providerId="ADAL" clId="{B0D8673C-FA36-4E2A-9A6D-04F5309BAE3A}" dt="2023-09-18T16:29:32.339" v="1304" actId="47"/>
          <pc:sldLayoutMkLst>
            <pc:docMk/>
            <pc:sldMasterMk cId="3158893632" sldId="2147483733"/>
            <pc:sldLayoutMk cId="74025740" sldId="2147483725"/>
          </pc:sldLayoutMkLst>
        </pc:sldLayoutChg>
        <pc:sldLayoutChg chg="del">
          <pc:chgData name="Jakub Hofman" userId="53285062-d52a-4c88-bcdc-d767b8cc0044" providerId="ADAL" clId="{B0D8673C-FA36-4E2A-9A6D-04F5309BAE3A}" dt="2023-09-18T16:29:23.942" v="1303" actId="47"/>
          <pc:sldLayoutMkLst>
            <pc:docMk/>
            <pc:sldMasterMk cId="3158893632" sldId="2147483733"/>
            <pc:sldLayoutMk cId="2776917397" sldId="2147483728"/>
          </pc:sldLayoutMkLst>
        </pc:sldLayoutChg>
      </pc:sldMasterChg>
    </pc:docChg>
  </pc:docChgLst>
  <pc:docChgLst>
    <pc:chgData name="Jakub Hofman" userId="53285062-d52a-4c88-bcdc-d767b8cc0044" providerId="ADAL" clId="{81A15332-910D-4E99-9445-CF83937BAF6B}"/>
    <pc:docChg chg="custSel delSld modSld">
      <pc:chgData name="Jakub Hofman" userId="53285062-d52a-4c88-bcdc-d767b8cc0044" providerId="ADAL" clId="{81A15332-910D-4E99-9445-CF83937BAF6B}" dt="2022-09-22T07:29:08.111" v="8" actId="47"/>
      <pc:docMkLst>
        <pc:docMk/>
      </pc:docMkLst>
      <pc:sldChg chg="modSp mod">
        <pc:chgData name="Jakub Hofman" userId="53285062-d52a-4c88-bcdc-d767b8cc0044" providerId="ADAL" clId="{81A15332-910D-4E99-9445-CF83937BAF6B}" dt="2022-09-22T07:28:27.125" v="4" actId="20577"/>
        <pc:sldMkLst>
          <pc:docMk/>
          <pc:sldMk cId="2027300303" sldId="258"/>
        </pc:sldMkLst>
        <pc:spChg chg="mod">
          <ac:chgData name="Jakub Hofman" userId="53285062-d52a-4c88-bcdc-d767b8cc0044" providerId="ADAL" clId="{81A15332-910D-4E99-9445-CF83937BAF6B}" dt="2022-09-22T07:28:27.125" v="4" actId="20577"/>
          <ac:spMkLst>
            <pc:docMk/>
            <pc:sldMk cId="2027300303" sldId="258"/>
            <ac:spMk id="3" creationId="{00000000-0000-0000-0000-000000000000}"/>
          </ac:spMkLst>
        </pc:spChg>
      </pc:sldChg>
      <pc:sldChg chg="del">
        <pc:chgData name="Jakub Hofman" userId="53285062-d52a-4c88-bcdc-d767b8cc0044" providerId="ADAL" clId="{81A15332-910D-4E99-9445-CF83937BAF6B}" dt="2022-09-22T07:28:55.124" v="7" actId="47"/>
        <pc:sldMkLst>
          <pc:docMk/>
          <pc:sldMk cId="98269881" sldId="409"/>
        </pc:sldMkLst>
      </pc:sldChg>
      <pc:sldChg chg="del">
        <pc:chgData name="Jakub Hofman" userId="53285062-d52a-4c88-bcdc-d767b8cc0044" providerId="ADAL" clId="{81A15332-910D-4E99-9445-CF83937BAF6B}" dt="2022-09-22T07:29:08.111" v="8" actId="47"/>
        <pc:sldMkLst>
          <pc:docMk/>
          <pc:sldMk cId="2008903436" sldId="412"/>
        </pc:sldMkLst>
      </pc:sldChg>
      <pc:sldChg chg="del">
        <pc:chgData name="Jakub Hofman" userId="53285062-d52a-4c88-bcdc-d767b8cc0044" providerId="ADAL" clId="{81A15332-910D-4E99-9445-CF83937BAF6B}" dt="2022-09-22T07:28:52.448" v="6" actId="47"/>
        <pc:sldMkLst>
          <pc:docMk/>
          <pc:sldMk cId="3726081843" sldId="417"/>
        </pc:sldMkLst>
      </pc:sldChg>
      <pc:sldChg chg="modSp mod">
        <pc:chgData name="Jakub Hofman" userId="53285062-d52a-4c88-bcdc-d767b8cc0044" providerId="ADAL" clId="{81A15332-910D-4E99-9445-CF83937BAF6B}" dt="2022-09-22T07:28:46.658" v="5" actId="6549"/>
        <pc:sldMkLst>
          <pc:docMk/>
          <pc:sldMk cId="2153477181" sldId="424"/>
        </pc:sldMkLst>
        <pc:spChg chg="mod">
          <ac:chgData name="Jakub Hofman" userId="53285062-d52a-4c88-bcdc-d767b8cc0044" providerId="ADAL" clId="{81A15332-910D-4E99-9445-CF83937BAF6B}" dt="2022-09-22T07:28:46.658" v="5" actId="6549"/>
          <ac:spMkLst>
            <pc:docMk/>
            <pc:sldMk cId="2153477181" sldId="424"/>
            <ac:spMk id="3" creationId="{05882FF7-9B0A-47FA-BE18-F6A59E8BE24E}"/>
          </ac:spMkLst>
        </pc:spChg>
      </pc:sldChg>
    </pc:docChg>
  </pc:docChgLst>
  <pc:docChgLst>
    <pc:chgData name="Jakub Hofman" userId="53285062-d52a-4c88-bcdc-d767b8cc0044" providerId="ADAL" clId="{0F79B0A1-5D16-4EB7-B23E-8528F8BCE289}"/>
    <pc:docChg chg="custSel addSld delSld modSld">
      <pc:chgData name="Jakub Hofman" userId="53285062-d52a-4c88-bcdc-d767b8cc0044" providerId="ADAL" clId="{0F79B0A1-5D16-4EB7-B23E-8528F8BCE289}" dt="2023-09-25T09:12:45.584" v="190" actId="20577"/>
      <pc:docMkLst>
        <pc:docMk/>
      </pc:docMkLst>
      <pc:sldChg chg="delSp mod">
        <pc:chgData name="Jakub Hofman" userId="53285062-d52a-4c88-bcdc-d767b8cc0044" providerId="ADAL" clId="{0F79B0A1-5D16-4EB7-B23E-8528F8BCE289}" dt="2023-09-20T06:39:01.883" v="58" actId="478"/>
        <pc:sldMkLst>
          <pc:docMk/>
          <pc:sldMk cId="1273736469" sldId="416"/>
        </pc:sldMkLst>
        <pc:picChg chg="del">
          <ac:chgData name="Jakub Hofman" userId="53285062-d52a-4c88-bcdc-d767b8cc0044" providerId="ADAL" clId="{0F79B0A1-5D16-4EB7-B23E-8528F8BCE289}" dt="2023-09-20T06:39:01.883" v="58" actId="478"/>
          <ac:picMkLst>
            <pc:docMk/>
            <pc:sldMk cId="1273736469" sldId="416"/>
            <ac:picMk id="5" creationId="{243738E1-08E2-40F6-9B19-6D1853EAFC54}"/>
          </ac:picMkLst>
        </pc:picChg>
      </pc:sldChg>
      <pc:sldChg chg="addSp modSp mod">
        <pc:chgData name="Jakub Hofman" userId="53285062-d52a-4c88-bcdc-d767b8cc0044" providerId="ADAL" clId="{0F79B0A1-5D16-4EB7-B23E-8528F8BCE289}" dt="2023-09-25T09:12:45.584" v="190" actId="20577"/>
        <pc:sldMkLst>
          <pc:docMk/>
          <pc:sldMk cId="2153477181" sldId="424"/>
        </pc:sldMkLst>
        <pc:spChg chg="mod">
          <ac:chgData name="Jakub Hofman" userId="53285062-d52a-4c88-bcdc-d767b8cc0044" providerId="ADAL" clId="{0F79B0A1-5D16-4EB7-B23E-8528F8BCE289}" dt="2023-09-25T09:11:09.726" v="169" actId="1076"/>
          <ac:spMkLst>
            <pc:docMk/>
            <pc:sldMk cId="2153477181" sldId="424"/>
            <ac:spMk id="3" creationId="{05882FF7-9B0A-47FA-BE18-F6A59E8BE24E}"/>
          </ac:spMkLst>
        </pc:spChg>
        <pc:spChg chg="add mod">
          <ac:chgData name="Jakub Hofman" userId="53285062-d52a-4c88-bcdc-d767b8cc0044" providerId="ADAL" clId="{0F79B0A1-5D16-4EB7-B23E-8528F8BCE289}" dt="2023-09-25T09:12:45.584" v="190" actId="20577"/>
          <ac:spMkLst>
            <pc:docMk/>
            <pc:sldMk cId="2153477181" sldId="424"/>
            <ac:spMk id="6" creationId="{1ABD94E6-4145-4D95-87CE-87F4EEC81333}"/>
          </ac:spMkLst>
        </pc:spChg>
      </pc:sldChg>
      <pc:sldChg chg="modSp new mod">
        <pc:chgData name="Jakub Hofman" userId="53285062-d52a-4c88-bcdc-d767b8cc0044" providerId="ADAL" clId="{0F79B0A1-5D16-4EB7-B23E-8528F8BCE289}" dt="2023-09-13T07:39:03.835" v="1"/>
        <pc:sldMkLst>
          <pc:docMk/>
          <pc:sldMk cId="4075698350" sldId="426"/>
        </pc:sldMkLst>
        <pc:spChg chg="mod">
          <ac:chgData name="Jakub Hofman" userId="53285062-d52a-4c88-bcdc-d767b8cc0044" providerId="ADAL" clId="{0F79B0A1-5D16-4EB7-B23E-8528F8BCE289}" dt="2023-09-13T07:39:03.835" v="1"/>
          <ac:spMkLst>
            <pc:docMk/>
            <pc:sldMk cId="4075698350" sldId="426"/>
            <ac:spMk id="3" creationId="{CD4A48BD-B4B5-453F-BC19-543AA2072B4E}"/>
          </ac:spMkLst>
        </pc:spChg>
      </pc:sldChg>
      <pc:sldChg chg="addSp modSp mod">
        <pc:chgData name="Jakub Hofman" userId="53285062-d52a-4c88-bcdc-d767b8cc0044" providerId="ADAL" clId="{0F79B0A1-5D16-4EB7-B23E-8528F8BCE289}" dt="2023-09-19T08:29:10.450" v="55" actId="1076"/>
        <pc:sldMkLst>
          <pc:docMk/>
          <pc:sldMk cId="3453723148" sldId="1497"/>
        </pc:sldMkLst>
        <pc:picChg chg="add mod">
          <ac:chgData name="Jakub Hofman" userId="53285062-d52a-4c88-bcdc-d767b8cc0044" providerId="ADAL" clId="{0F79B0A1-5D16-4EB7-B23E-8528F8BCE289}" dt="2023-09-19T08:29:10.450" v="55" actId="1076"/>
          <ac:picMkLst>
            <pc:docMk/>
            <pc:sldMk cId="3453723148" sldId="1497"/>
            <ac:picMk id="7" creationId="{4950C892-2D8F-48EC-AC4E-3C4BC1D1579E}"/>
          </ac:picMkLst>
        </pc:picChg>
      </pc:sldChg>
      <pc:sldChg chg="addSp modSp mod">
        <pc:chgData name="Jakub Hofman" userId="53285062-d52a-4c88-bcdc-d767b8cc0044" providerId="ADAL" clId="{0F79B0A1-5D16-4EB7-B23E-8528F8BCE289}" dt="2023-09-19T08:25:40.381" v="49" actId="1076"/>
        <pc:sldMkLst>
          <pc:docMk/>
          <pc:sldMk cId="707570278" sldId="1500"/>
        </pc:sldMkLst>
        <pc:spChg chg="mod">
          <ac:chgData name="Jakub Hofman" userId="53285062-d52a-4c88-bcdc-d767b8cc0044" providerId="ADAL" clId="{0F79B0A1-5D16-4EB7-B23E-8528F8BCE289}" dt="2023-09-19T08:25:26.544" v="48" actId="6549"/>
          <ac:spMkLst>
            <pc:docMk/>
            <pc:sldMk cId="707570278" sldId="1500"/>
            <ac:spMk id="3" creationId="{5A6C2169-15F9-8E3F-EC61-643ED3CCBEBC}"/>
          </ac:spMkLst>
        </pc:spChg>
        <pc:spChg chg="mod">
          <ac:chgData name="Jakub Hofman" userId="53285062-d52a-4c88-bcdc-d767b8cc0044" providerId="ADAL" clId="{0F79B0A1-5D16-4EB7-B23E-8528F8BCE289}" dt="2023-09-19T08:25:40.381" v="49" actId="1076"/>
          <ac:spMkLst>
            <pc:docMk/>
            <pc:sldMk cId="707570278" sldId="1500"/>
            <ac:spMk id="6" creationId="{C4E2DD93-10F1-0AF1-17D4-CE834200C0F8}"/>
          </ac:spMkLst>
        </pc:spChg>
        <pc:picChg chg="mod">
          <ac:chgData name="Jakub Hofman" userId="53285062-d52a-4c88-bcdc-d767b8cc0044" providerId="ADAL" clId="{0F79B0A1-5D16-4EB7-B23E-8528F8BCE289}" dt="2023-09-19T08:24:26.092" v="9" actId="1076"/>
          <ac:picMkLst>
            <pc:docMk/>
            <pc:sldMk cId="707570278" sldId="1500"/>
            <ac:picMk id="7" creationId="{CB2DFC23-4308-0003-88F1-14054FE02905}"/>
          </ac:picMkLst>
        </pc:picChg>
        <pc:picChg chg="add mod">
          <ac:chgData name="Jakub Hofman" userId="53285062-d52a-4c88-bcdc-d767b8cc0044" providerId="ADAL" clId="{0F79B0A1-5D16-4EB7-B23E-8528F8BCE289}" dt="2023-09-19T08:24:31.588" v="11" actId="14100"/>
          <ac:picMkLst>
            <pc:docMk/>
            <pc:sldMk cId="707570278" sldId="1500"/>
            <ac:picMk id="8" creationId="{5DDE0869-A98C-4E66-B8B2-4BA5AF25BE73}"/>
          </ac:picMkLst>
        </pc:picChg>
      </pc:sldChg>
      <pc:sldChg chg="modSp modAnim">
        <pc:chgData name="Jakub Hofman" userId="53285062-d52a-4c88-bcdc-d767b8cc0044" providerId="ADAL" clId="{0F79B0A1-5D16-4EB7-B23E-8528F8BCE289}" dt="2023-09-20T06:38:32.201" v="57" actId="20577"/>
        <pc:sldMkLst>
          <pc:docMk/>
          <pc:sldMk cId="4062795440" sldId="1511"/>
        </pc:sldMkLst>
        <pc:spChg chg="mod">
          <ac:chgData name="Jakub Hofman" userId="53285062-d52a-4c88-bcdc-d767b8cc0044" providerId="ADAL" clId="{0F79B0A1-5D16-4EB7-B23E-8528F8BCE289}" dt="2023-09-20T06:38:32.201" v="57" actId="20577"/>
          <ac:spMkLst>
            <pc:docMk/>
            <pc:sldMk cId="4062795440" sldId="1511"/>
            <ac:spMk id="7" creationId="{63AE4AE3-3029-8717-392D-E7F6978B7044}"/>
          </ac:spMkLst>
        </pc:spChg>
      </pc:sldChg>
      <pc:sldChg chg="del">
        <pc:chgData name="Jakub Hofman" userId="53285062-d52a-4c88-bcdc-d767b8cc0044" providerId="ADAL" clId="{0F79B0A1-5D16-4EB7-B23E-8528F8BCE289}" dt="2023-09-20T06:42:18.584" v="149" actId="47"/>
        <pc:sldMkLst>
          <pc:docMk/>
          <pc:sldMk cId="1501893069" sldId="1512"/>
        </pc:sldMkLst>
      </pc:sldChg>
      <pc:sldChg chg="del">
        <pc:chgData name="Jakub Hofman" userId="53285062-d52a-4c88-bcdc-d767b8cc0044" providerId="ADAL" clId="{0F79B0A1-5D16-4EB7-B23E-8528F8BCE289}" dt="2023-09-20T06:42:17.467" v="148" actId="47"/>
        <pc:sldMkLst>
          <pc:docMk/>
          <pc:sldMk cId="2689951149" sldId="1518"/>
        </pc:sldMkLst>
      </pc:sldChg>
      <pc:sldChg chg="modSp mod">
        <pc:chgData name="Jakub Hofman" userId="53285062-d52a-4c88-bcdc-d767b8cc0044" providerId="ADAL" clId="{0F79B0A1-5D16-4EB7-B23E-8528F8BCE289}" dt="2023-09-20T06:42:15.396" v="147" actId="1076"/>
        <pc:sldMkLst>
          <pc:docMk/>
          <pc:sldMk cId="3304408469" sldId="1519"/>
        </pc:sldMkLst>
        <pc:spChg chg="mod">
          <ac:chgData name="Jakub Hofman" userId="53285062-d52a-4c88-bcdc-d767b8cc0044" providerId="ADAL" clId="{0F79B0A1-5D16-4EB7-B23E-8528F8BCE289}" dt="2023-09-20T06:42:10.371" v="145"/>
          <ac:spMkLst>
            <pc:docMk/>
            <pc:sldMk cId="3304408469" sldId="1519"/>
            <ac:spMk id="2" creationId="{F0810C89-8EC8-E7B3-AC94-B1910477B610}"/>
          </ac:spMkLst>
        </pc:spChg>
        <pc:spChg chg="mod">
          <ac:chgData name="Jakub Hofman" userId="53285062-d52a-4c88-bcdc-d767b8cc0044" providerId="ADAL" clId="{0F79B0A1-5D16-4EB7-B23E-8528F8BCE289}" dt="2023-09-20T06:42:13.415" v="146" actId="14100"/>
          <ac:spMkLst>
            <pc:docMk/>
            <pc:sldMk cId="3304408469" sldId="1519"/>
            <ac:spMk id="3" creationId="{235BDB05-4100-3023-3D17-17074C8D5FE0}"/>
          </ac:spMkLst>
        </pc:spChg>
        <pc:picChg chg="mod">
          <ac:chgData name="Jakub Hofman" userId="53285062-d52a-4c88-bcdc-d767b8cc0044" providerId="ADAL" clId="{0F79B0A1-5D16-4EB7-B23E-8528F8BCE289}" dt="2023-09-20T06:42:15.396" v="147" actId="1076"/>
          <ac:picMkLst>
            <pc:docMk/>
            <pc:sldMk cId="3304408469" sldId="1519"/>
            <ac:picMk id="6" creationId="{4345166E-E07A-9E6A-082E-424A2E7026A0}"/>
          </ac:picMkLst>
        </pc:picChg>
      </pc:sldChg>
    </pc:docChg>
  </pc:docChgLst>
  <pc:docChgLst>
    <pc:chgData name="Simona Rozárka Jílková" userId="S::324394@muni.cz::e40844cc-3200-40f5-a3e5-1adbff7cbdbb" providerId="AD" clId="Web-{486B5591-98E1-6AA7-4441-871996E069F6}"/>
    <pc:docChg chg="modSld">
      <pc:chgData name="Simona Rozárka Jílková" userId="S::324394@muni.cz::e40844cc-3200-40f5-a3e5-1adbff7cbdbb" providerId="AD" clId="Web-{486B5591-98E1-6AA7-4441-871996E069F6}" dt="2023-09-25T08:53:59.558" v="12" actId="20577"/>
      <pc:docMkLst>
        <pc:docMk/>
      </pc:docMkLst>
      <pc:sldChg chg="delCm">
        <pc:chgData name="Simona Rozárka Jílková" userId="S::324394@muni.cz::e40844cc-3200-40f5-a3e5-1adbff7cbdbb" providerId="AD" clId="Web-{486B5591-98E1-6AA7-4441-871996E069F6}" dt="2023-09-25T08:52:26.617" v="1"/>
        <pc:sldMkLst>
          <pc:docMk/>
          <pc:sldMk cId="2022553595" sldId="259"/>
        </pc:sldMkLst>
      </pc:sldChg>
      <pc:sldChg chg="delCm">
        <pc:chgData name="Simona Rozárka Jílková" userId="S::324394@muni.cz::e40844cc-3200-40f5-a3e5-1adbff7cbdbb" providerId="AD" clId="Web-{486B5591-98E1-6AA7-4441-871996E069F6}" dt="2023-09-25T08:51:35.896" v="0"/>
        <pc:sldMkLst>
          <pc:docMk/>
          <pc:sldMk cId="2287550934" sldId="260"/>
        </pc:sldMkLst>
      </pc:sldChg>
      <pc:sldChg chg="modSp">
        <pc:chgData name="Simona Rozárka Jílková" userId="S::324394@muni.cz::e40844cc-3200-40f5-a3e5-1adbff7cbdbb" providerId="AD" clId="Web-{486B5591-98E1-6AA7-4441-871996E069F6}" dt="2023-09-25T08:53:59.558" v="12" actId="20577"/>
        <pc:sldMkLst>
          <pc:docMk/>
          <pc:sldMk cId="828359200" sldId="1517"/>
        </pc:sldMkLst>
        <pc:spChg chg="mod">
          <ac:chgData name="Simona Rozárka Jílková" userId="S::324394@muni.cz::e40844cc-3200-40f5-a3e5-1adbff7cbdbb" providerId="AD" clId="Web-{486B5591-98E1-6AA7-4441-871996E069F6}" dt="2023-09-25T08:53:59.558" v="12" actId="20577"/>
          <ac:spMkLst>
            <pc:docMk/>
            <pc:sldMk cId="828359200" sldId="1517"/>
            <ac:spMk id="2" creationId="{26014C05-6BB6-9E5D-F0FC-74BDC277A09D}"/>
          </ac:spMkLst>
        </pc:spChg>
      </pc:sldChg>
    </pc:docChg>
  </pc:docChgLst>
  <pc:docChgLst>
    <pc:chgData name="Simona Rozárka Jílková" userId="S::324394@muni.cz::e40844cc-3200-40f5-a3e5-1adbff7cbdbb" providerId="AD" clId="Web-{E616A086-FF04-0BBD-CBF7-D3D61883060A}"/>
    <pc:docChg chg="addSld delSld modSld addMainMaster">
      <pc:chgData name="Simona Rozárka Jílková" userId="S::324394@muni.cz::e40844cc-3200-40f5-a3e5-1adbff7cbdbb" providerId="AD" clId="Web-{E616A086-FF04-0BBD-CBF7-D3D61883060A}" dt="2023-09-19T12:02:31.095" v="58" actId="20577"/>
      <pc:docMkLst>
        <pc:docMk/>
      </pc:docMkLst>
      <pc:sldChg chg="modSp">
        <pc:chgData name="Simona Rozárka Jílková" userId="S::324394@muni.cz::e40844cc-3200-40f5-a3e5-1adbff7cbdbb" providerId="AD" clId="Web-{E616A086-FF04-0BBD-CBF7-D3D61883060A}" dt="2023-09-19T10:59:23.130" v="19" actId="20577"/>
        <pc:sldMkLst>
          <pc:docMk/>
          <pc:sldMk cId="2949828060" sldId="1491"/>
        </pc:sldMkLst>
        <pc:spChg chg="mod">
          <ac:chgData name="Simona Rozárka Jílková" userId="S::324394@muni.cz::e40844cc-3200-40f5-a3e5-1adbff7cbdbb" providerId="AD" clId="Web-{E616A086-FF04-0BBD-CBF7-D3D61883060A}" dt="2023-09-19T10:59:07.755" v="4" actId="1076"/>
          <ac:spMkLst>
            <pc:docMk/>
            <pc:sldMk cId="2949828060" sldId="1491"/>
            <ac:spMk id="9" creationId="{00000000-0000-0000-0000-000000000000}"/>
          </ac:spMkLst>
        </pc:spChg>
        <pc:spChg chg="mod">
          <ac:chgData name="Simona Rozárka Jílková" userId="S::324394@muni.cz::e40844cc-3200-40f5-a3e5-1adbff7cbdbb" providerId="AD" clId="Web-{E616A086-FF04-0BBD-CBF7-D3D61883060A}" dt="2023-09-19T10:59:23.130" v="19" actId="20577"/>
          <ac:spMkLst>
            <pc:docMk/>
            <pc:sldMk cId="2949828060" sldId="1491"/>
            <ac:spMk id="13" creationId="{00000000-0000-0000-0000-000000000000}"/>
          </ac:spMkLst>
        </pc:spChg>
      </pc:sldChg>
      <pc:sldChg chg="add">
        <pc:chgData name="Simona Rozárka Jílková" userId="S::324394@muni.cz::e40844cc-3200-40f5-a3e5-1adbff7cbdbb" providerId="AD" clId="Web-{E616A086-FF04-0BBD-CBF7-D3D61883060A}" dt="2023-09-19T09:27:25.181" v="0"/>
        <pc:sldMkLst>
          <pc:docMk/>
          <pc:sldMk cId="1501893069" sldId="1512"/>
        </pc:sldMkLst>
      </pc:sldChg>
      <pc:sldChg chg="add">
        <pc:chgData name="Simona Rozárka Jílková" userId="S::324394@muni.cz::e40844cc-3200-40f5-a3e5-1adbff7cbdbb" providerId="AD" clId="Web-{E616A086-FF04-0BBD-CBF7-D3D61883060A}" dt="2023-09-19T10:57:43.737" v="3"/>
        <pc:sldMkLst>
          <pc:docMk/>
          <pc:sldMk cId="1313990004" sldId="1513"/>
        </pc:sldMkLst>
      </pc:sldChg>
      <pc:sldChg chg="new del">
        <pc:chgData name="Simona Rozárka Jílková" userId="S::324394@muni.cz::e40844cc-3200-40f5-a3e5-1adbff7cbdbb" providerId="AD" clId="Web-{E616A086-FF04-0BBD-CBF7-D3D61883060A}" dt="2023-09-19T10:57:24.174" v="2"/>
        <pc:sldMkLst>
          <pc:docMk/>
          <pc:sldMk cId="2920360596" sldId="1513"/>
        </pc:sldMkLst>
      </pc:sldChg>
      <pc:sldChg chg="modSp new">
        <pc:chgData name="Simona Rozárka Jílková" userId="S::324394@muni.cz::e40844cc-3200-40f5-a3e5-1adbff7cbdbb" providerId="AD" clId="Web-{E616A086-FF04-0BBD-CBF7-D3D61883060A}" dt="2023-09-19T12:02:31.095" v="58" actId="20577"/>
        <pc:sldMkLst>
          <pc:docMk/>
          <pc:sldMk cId="673963158" sldId="1514"/>
        </pc:sldMkLst>
        <pc:spChg chg="mod">
          <ac:chgData name="Simona Rozárka Jílková" userId="S::324394@muni.cz::e40844cc-3200-40f5-a3e5-1adbff7cbdbb" providerId="AD" clId="Web-{E616A086-FF04-0BBD-CBF7-D3D61883060A}" dt="2023-09-19T12:02:14.345" v="52" actId="20577"/>
          <ac:spMkLst>
            <pc:docMk/>
            <pc:sldMk cId="673963158" sldId="1514"/>
            <ac:spMk id="2" creationId="{C6DDACF7-C541-56DB-E913-F770544A4657}"/>
          </ac:spMkLst>
        </pc:spChg>
        <pc:spChg chg="mod">
          <ac:chgData name="Simona Rozárka Jílková" userId="S::324394@muni.cz::e40844cc-3200-40f5-a3e5-1adbff7cbdbb" providerId="AD" clId="Web-{E616A086-FF04-0BBD-CBF7-D3D61883060A}" dt="2023-09-19T12:02:31.095" v="58" actId="20577"/>
          <ac:spMkLst>
            <pc:docMk/>
            <pc:sldMk cId="673963158" sldId="1514"/>
            <ac:spMk id="3" creationId="{C53E047D-3395-B0D5-63C4-D7F2A63434AA}"/>
          </ac:spMkLst>
        </pc:spChg>
      </pc:sldChg>
      <pc:sldMasterChg chg="add addSldLayout">
        <pc:chgData name="Simona Rozárka Jílková" userId="S::324394@muni.cz::e40844cc-3200-40f5-a3e5-1adbff7cbdbb" providerId="AD" clId="Web-{E616A086-FF04-0BBD-CBF7-D3D61883060A}" dt="2023-09-19T09:27:25.181" v="0"/>
        <pc:sldMasterMkLst>
          <pc:docMk/>
          <pc:sldMasterMk cId="0" sldId="2147483731"/>
        </pc:sldMasterMkLst>
        <pc:sldLayoutChg chg="add">
          <pc:chgData name="Simona Rozárka Jílková" userId="S::324394@muni.cz::e40844cc-3200-40f5-a3e5-1adbff7cbdbb" providerId="AD" clId="Web-{E616A086-FF04-0BBD-CBF7-D3D61883060A}" dt="2023-09-19T09:27:25.181" v="0"/>
          <pc:sldLayoutMkLst>
            <pc:docMk/>
            <pc:sldMasterMk cId="0" sldId="2147483731"/>
            <pc:sldLayoutMk cId="0" sldId="2147483658"/>
          </pc:sldLayoutMkLst>
        </pc:sldLayoutChg>
        <pc:sldLayoutChg chg="add">
          <pc:chgData name="Simona Rozárka Jílková" userId="S::324394@muni.cz::e40844cc-3200-40f5-a3e5-1adbff7cbdbb" providerId="AD" clId="Web-{E616A086-FF04-0BBD-CBF7-D3D61883060A}" dt="2023-09-19T09:27:25.181" v="0"/>
          <pc:sldLayoutMkLst>
            <pc:docMk/>
            <pc:sldMasterMk cId="0" sldId="2147483731"/>
            <pc:sldLayoutMk cId="2686047250" sldId="2147483661"/>
          </pc:sldLayoutMkLst>
        </pc:sldLayoutChg>
        <pc:sldLayoutChg chg="add">
          <pc:chgData name="Simona Rozárka Jílková" userId="S::324394@muni.cz::e40844cc-3200-40f5-a3e5-1adbff7cbdbb" providerId="AD" clId="Web-{E616A086-FF04-0BBD-CBF7-D3D61883060A}" dt="2023-09-19T09:27:25.181" v="0"/>
          <pc:sldLayoutMkLst>
            <pc:docMk/>
            <pc:sldMasterMk cId="0" sldId="2147483731"/>
            <pc:sldLayoutMk cId="2563645093" sldId="2147483662"/>
          </pc:sldLayoutMkLst>
        </pc:sldLayoutChg>
        <pc:sldLayoutChg chg="add">
          <pc:chgData name="Simona Rozárka Jílková" userId="S::324394@muni.cz::e40844cc-3200-40f5-a3e5-1adbff7cbdbb" providerId="AD" clId="Web-{E616A086-FF04-0BBD-CBF7-D3D61883060A}" dt="2023-09-19T09:27:25.181" v="0"/>
          <pc:sldLayoutMkLst>
            <pc:docMk/>
            <pc:sldMasterMk cId="0" sldId="2147483731"/>
            <pc:sldLayoutMk cId="2240045400" sldId="2147483663"/>
          </pc:sldLayoutMkLst>
        </pc:sldLayoutChg>
        <pc:sldLayoutChg chg="add">
          <pc:chgData name="Simona Rozárka Jílková" userId="S::324394@muni.cz::e40844cc-3200-40f5-a3e5-1adbff7cbdbb" providerId="AD" clId="Web-{E616A086-FF04-0BBD-CBF7-D3D61883060A}" dt="2023-09-19T09:27:25.181" v="0"/>
          <pc:sldLayoutMkLst>
            <pc:docMk/>
            <pc:sldMasterMk cId="0" sldId="2147483731"/>
            <pc:sldLayoutMk cId="3525317306" sldId="2147483664"/>
          </pc:sldLayoutMkLst>
        </pc:sldLayoutChg>
        <pc:sldLayoutChg chg="add">
          <pc:chgData name="Simona Rozárka Jílková" userId="S::324394@muni.cz::e40844cc-3200-40f5-a3e5-1adbff7cbdbb" providerId="AD" clId="Web-{E616A086-FF04-0BBD-CBF7-D3D61883060A}" dt="2023-09-19T09:27:25.181" v="0"/>
          <pc:sldLayoutMkLst>
            <pc:docMk/>
            <pc:sldMasterMk cId="0" sldId="2147483731"/>
            <pc:sldLayoutMk cId="3710002974" sldId="2147483665"/>
          </pc:sldLayoutMkLst>
        </pc:sldLayoutChg>
        <pc:sldLayoutChg chg="add">
          <pc:chgData name="Simona Rozárka Jílková" userId="S::324394@muni.cz::e40844cc-3200-40f5-a3e5-1adbff7cbdbb" providerId="AD" clId="Web-{E616A086-FF04-0BBD-CBF7-D3D61883060A}" dt="2023-09-19T09:27:25.181" v="0"/>
          <pc:sldLayoutMkLst>
            <pc:docMk/>
            <pc:sldMasterMk cId="0" sldId="2147483731"/>
            <pc:sldLayoutMk cId="2954064150" sldId="2147483666"/>
          </pc:sldLayoutMkLst>
        </pc:sldLayoutChg>
        <pc:sldLayoutChg chg="add">
          <pc:chgData name="Simona Rozárka Jílková" userId="S::324394@muni.cz::e40844cc-3200-40f5-a3e5-1adbff7cbdbb" providerId="AD" clId="Web-{E616A086-FF04-0BBD-CBF7-D3D61883060A}" dt="2023-09-19T09:27:25.181" v="0"/>
          <pc:sldLayoutMkLst>
            <pc:docMk/>
            <pc:sldMasterMk cId="0" sldId="2147483731"/>
            <pc:sldLayoutMk cId="231545421" sldId="2147483667"/>
          </pc:sldLayoutMkLst>
        </pc:sldLayoutChg>
        <pc:sldLayoutChg chg="add">
          <pc:chgData name="Simona Rozárka Jílková" userId="S::324394@muni.cz::e40844cc-3200-40f5-a3e5-1adbff7cbdbb" providerId="AD" clId="Web-{E616A086-FF04-0BBD-CBF7-D3D61883060A}" dt="2023-09-19T09:27:25.181" v="0"/>
          <pc:sldLayoutMkLst>
            <pc:docMk/>
            <pc:sldMasterMk cId="0" sldId="2147483731"/>
            <pc:sldLayoutMk cId="695320020" sldId="2147483668"/>
          </pc:sldLayoutMkLst>
        </pc:sldLayoutChg>
        <pc:sldLayoutChg chg="add">
          <pc:chgData name="Simona Rozárka Jílková" userId="S::324394@muni.cz::e40844cc-3200-40f5-a3e5-1adbff7cbdbb" providerId="AD" clId="Web-{E616A086-FF04-0BBD-CBF7-D3D61883060A}" dt="2023-09-19T09:27:25.181" v="0"/>
          <pc:sldLayoutMkLst>
            <pc:docMk/>
            <pc:sldMasterMk cId="0" sldId="2147483731"/>
            <pc:sldLayoutMk cId="1390616688" sldId="2147483669"/>
          </pc:sldLayoutMkLst>
        </pc:sldLayoutChg>
        <pc:sldLayoutChg chg="add">
          <pc:chgData name="Simona Rozárka Jílková" userId="S::324394@muni.cz::e40844cc-3200-40f5-a3e5-1adbff7cbdbb" providerId="AD" clId="Web-{E616A086-FF04-0BBD-CBF7-D3D61883060A}" dt="2023-09-19T09:27:25.181" v="0"/>
          <pc:sldLayoutMkLst>
            <pc:docMk/>
            <pc:sldMasterMk cId="0" sldId="2147483731"/>
            <pc:sldLayoutMk cId="2752727411" sldId="2147483670"/>
          </pc:sldLayoutMkLst>
        </pc:sldLayoutChg>
      </pc:sldMasterChg>
    </pc:docChg>
  </pc:docChgLst>
  <pc:docChgLst>
    <pc:chgData name="Simona Rozárka Jílková" userId="S::324394@muni.cz::e40844cc-3200-40f5-a3e5-1adbff7cbdbb" providerId="AD" clId="Web-{BBA5EA5A-E846-947B-15ED-2145D8F5E83D}"/>
    <pc:docChg chg="addSld modSld">
      <pc:chgData name="Simona Rozárka Jílková" userId="S::324394@muni.cz::e40844cc-3200-40f5-a3e5-1adbff7cbdbb" providerId="AD" clId="Web-{BBA5EA5A-E846-947B-15ED-2145D8F5E83D}" dt="2023-09-20T06:26:50.050" v="70" actId="20577"/>
      <pc:docMkLst>
        <pc:docMk/>
      </pc:docMkLst>
      <pc:sldChg chg="modSp new">
        <pc:chgData name="Simona Rozárka Jílková" userId="S::324394@muni.cz::e40844cc-3200-40f5-a3e5-1adbff7cbdbb" providerId="AD" clId="Web-{BBA5EA5A-E846-947B-15ED-2145D8F5E83D}" dt="2023-09-20T06:22:56.711" v="27" actId="20577"/>
        <pc:sldMkLst>
          <pc:docMk/>
          <pc:sldMk cId="1361296234" sldId="1515"/>
        </pc:sldMkLst>
        <pc:spChg chg="mod">
          <ac:chgData name="Simona Rozárka Jílková" userId="S::324394@muni.cz::e40844cc-3200-40f5-a3e5-1adbff7cbdbb" providerId="AD" clId="Web-{BBA5EA5A-E846-947B-15ED-2145D8F5E83D}" dt="2023-09-20T06:22:39.961" v="19" actId="20577"/>
          <ac:spMkLst>
            <pc:docMk/>
            <pc:sldMk cId="1361296234" sldId="1515"/>
            <ac:spMk id="2" creationId="{CB9FA782-4BBE-24C7-27B9-7852342A762E}"/>
          </ac:spMkLst>
        </pc:spChg>
        <pc:spChg chg="mod">
          <ac:chgData name="Simona Rozárka Jílková" userId="S::324394@muni.cz::e40844cc-3200-40f5-a3e5-1adbff7cbdbb" providerId="AD" clId="Web-{BBA5EA5A-E846-947B-15ED-2145D8F5E83D}" dt="2023-09-20T06:22:56.711" v="27" actId="20577"/>
          <ac:spMkLst>
            <pc:docMk/>
            <pc:sldMk cId="1361296234" sldId="1515"/>
            <ac:spMk id="3" creationId="{5C4640DC-3AB6-6A28-0399-E4D8F5ABF375}"/>
          </ac:spMkLst>
        </pc:spChg>
      </pc:sldChg>
      <pc:sldChg chg="modSp new">
        <pc:chgData name="Simona Rozárka Jílková" userId="S::324394@muni.cz::e40844cc-3200-40f5-a3e5-1adbff7cbdbb" providerId="AD" clId="Web-{BBA5EA5A-E846-947B-15ED-2145D8F5E83D}" dt="2023-09-20T06:23:23.041" v="44" actId="20577"/>
        <pc:sldMkLst>
          <pc:docMk/>
          <pc:sldMk cId="870518682" sldId="1516"/>
        </pc:sldMkLst>
        <pc:spChg chg="mod">
          <ac:chgData name="Simona Rozárka Jílková" userId="S::324394@muni.cz::e40844cc-3200-40f5-a3e5-1adbff7cbdbb" providerId="AD" clId="Web-{BBA5EA5A-E846-947B-15ED-2145D8F5E83D}" dt="2023-09-20T06:23:13.728" v="35" actId="20577"/>
          <ac:spMkLst>
            <pc:docMk/>
            <pc:sldMk cId="870518682" sldId="1516"/>
            <ac:spMk id="2" creationId="{219DC5A7-22EF-4C39-59E1-1D8D89462BAD}"/>
          </ac:spMkLst>
        </pc:spChg>
        <pc:spChg chg="mod">
          <ac:chgData name="Simona Rozárka Jílková" userId="S::324394@muni.cz::e40844cc-3200-40f5-a3e5-1adbff7cbdbb" providerId="AD" clId="Web-{BBA5EA5A-E846-947B-15ED-2145D8F5E83D}" dt="2023-09-20T06:23:23.041" v="44" actId="20577"/>
          <ac:spMkLst>
            <pc:docMk/>
            <pc:sldMk cId="870518682" sldId="1516"/>
            <ac:spMk id="3" creationId="{F05E3DFC-9636-AC69-B2B5-BCFB70032B23}"/>
          </ac:spMkLst>
        </pc:spChg>
      </pc:sldChg>
      <pc:sldChg chg="modSp new">
        <pc:chgData name="Simona Rozárka Jílková" userId="S::324394@muni.cz::e40844cc-3200-40f5-a3e5-1adbff7cbdbb" providerId="AD" clId="Web-{BBA5EA5A-E846-947B-15ED-2145D8F5E83D}" dt="2023-09-20T06:26:50.050" v="70" actId="20577"/>
        <pc:sldMkLst>
          <pc:docMk/>
          <pc:sldMk cId="828359200" sldId="1517"/>
        </pc:sldMkLst>
        <pc:spChg chg="mod">
          <ac:chgData name="Simona Rozárka Jílková" userId="S::324394@muni.cz::e40844cc-3200-40f5-a3e5-1adbff7cbdbb" providerId="AD" clId="Web-{BBA5EA5A-E846-947B-15ED-2145D8F5E83D}" dt="2023-09-20T06:23:58.886" v="49" actId="20577"/>
          <ac:spMkLst>
            <pc:docMk/>
            <pc:sldMk cId="828359200" sldId="1517"/>
            <ac:spMk id="2" creationId="{26014C05-6BB6-9E5D-F0FC-74BDC277A09D}"/>
          </ac:spMkLst>
        </pc:spChg>
        <pc:spChg chg="mod">
          <ac:chgData name="Simona Rozárka Jílková" userId="S::324394@muni.cz::e40844cc-3200-40f5-a3e5-1adbff7cbdbb" providerId="AD" clId="Web-{BBA5EA5A-E846-947B-15ED-2145D8F5E83D}" dt="2023-09-20T06:26:50.050" v="70" actId="20577"/>
          <ac:spMkLst>
            <pc:docMk/>
            <pc:sldMk cId="828359200" sldId="1517"/>
            <ac:spMk id="3" creationId="{F3B7691B-827A-CE2A-E81C-219F35BE96FB}"/>
          </ac:spMkLst>
        </pc:spChg>
      </pc:sldChg>
    </pc:docChg>
  </pc:docChgLst>
  <pc:docChgLst>
    <pc:chgData name="Jakub Hofman" userId="53285062-d52a-4c88-bcdc-d767b8cc0044" providerId="ADAL" clId="{9C66B6E1-A3E1-4CB3-91A0-33EE7BC325DD}"/>
    <pc:docChg chg="custSel addSld modSld">
      <pc:chgData name="Jakub Hofman" userId="53285062-d52a-4c88-bcdc-d767b8cc0044" providerId="ADAL" clId="{9C66B6E1-A3E1-4CB3-91A0-33EE7BC325DD}" dt="2023-09-13T07:32:52.627" v="25" actId="20577"/>
      <pc:docMkLst>
        <pc:docMk/>
      </pc:docMkLst>
      <pc:sldChg chg="modSp mod">
        <pc:chgData name="Jakub Hofman" userId="53285062-d52a-4c88-bcdc-d767b8cc0044" providerId="ADAL" clId="{9C66B6E1-A3E1-4CB3-91A0-33EE7BC325DD}" dt="2023-09-01T10:55:44.679" v="15" actId="27636"/>
        <pc:sldMkLst>
          <pc:docMk/>
          <pc:sldMk cId="1625524306" sldId="401"/>
        </pc:sldMkLst>
        <pc:spChg chg="mod">
          <ac:chgData name="Jakub Hofman" userId="53285062-d52a-4c88-bcdc-d767b8cc0044" providerId="ADAL" clId="{9C66B6E1-A3E1-4CB3-91A0-33EE7BC325DD}" dt="2023-09-01T10:55:44.679" v="15" actId="27636"/>
          <ac:spMkLst>
            <pc:docMk/>
            <pc:sldMk cId="1625524306" sldId="401"/>
            <ac:spMk id="6" creationId="{00000000-0000-0000-0000-000000000000}"/>
          </ac:spMkLst>
        </pc:spChg>
      </pc:sldChg>
      <pc:sldChg chg="modSp mod">
        <pc:chgData name="Jakub Hofman" userId="53285062-d52a-4c88-bcdc-d767b8cc0044" providerId="ADAL" clId="{9C66B6E1-A3E1-4CB3-91A0-33EE7BC325DD}" dt="2023-09-01T10:55:44.685" v="16" actId="27636"/>
        <pc:sldMkLst>
          <pc:docMk/>
          <pc:sldMk cId="1350133351" sldId="403"/>
        </pc:sldMkLst>
        <pc:spChg chg="mod">
          <ac:chgData name="Jakub Hofman" userId="53285062-d52a-4c88-bcdc-d767b8cc0044" providerId="ADAL" clId="{9C66B6E1-A3E1-4CB3-91A0-33EE7BC325DD}" dt="2023-09-01T10:55:44.685" v="16" actId="27636"/>
          <ac:spMkLst>
            <pc:docMk/>
            <pc:sldMk cId="1350133351" sldId="403"/>
            <ac:spMk id="2" creationId="{00000000-0000-0000-0000-000000000000}"/>
          </ac:spMkLst>
        </pc:spChg>
      </pc:sldChg>
      <pc:sldChg chg="modSp mod">
        <pc:chgData name="Jakub Hofman" userId="53285062-d52a-4c88-bcdc-d767b8cc0044" providerId="ADAL" clId="{9C66B6E1-A3E1-4CB3-91A0-33EE7BC325DD}" dt="2023-09-01T10:55:44.698" v="18" actId="27636"/>
        <pc:sldMkLst>
          <pc:docMk/>
          <pc:sldMk cId="1273736469" sldId="416"/>
        </pc:sldMkLst>
        <pc:spChg chg="mod">
          <ac:chgData name="Jakub Hofman" userId="53285062-d52a-4c88-bcdc-d767b8cc0044" providerId="ADAL" clId="{9C66B6E1-A3E1-4CB3-91A0-33EE7BC325DD}" dt="2023-09-01T10:55:44.698" v="18" actId="27636"/>
          <ac:spMkLst>
            <pc:docMk/>
            <pc:sldMk cId="1273736469" sldId="416"/>
            <ac:spMk id="2" creationId="{00000000-0000-0000-0000-000000000000}"/>
          </ac:spMkLst>
        </pc:spChg>
        <pc:spChg chg="mod">
          <ac:chgData name="Jakub Hofman" userId="53285062-d52a-4c88-bcdc-d767b8cc0044" providerId="ADAL" clId="{9C66B6E1-A3E1-4CB3-91A0-33EE7BC325DD}" dt="2023-09-01T10:50:35.635" v="14" actId="20577"/>
          <ac:spMkLst>
            <pc:docMk/>
            <pc:sldMk cId="1273736469" sldId="416"/>
            <ac:spMk id="3" creationId="{00000000-0000-0000-0000-000000000000}"/>
          </ac:spMkLst>
        </pc:spChg>
      </pc:sldChg>
      <pc:sldChg chg="modSp mod">
        <pc:chgData name="Jakub Hofman" userId="53285062-d52a-4c88-bcdc-d767b8cc0044" providerId="ADAL" clId="{9C66B6E1-A3E1-4CB3-91A0-33EE7BC325DD}" dt="2023-09-01T10:55:44.694" v="17" actId="27636"/>
        <pc:sldMkLst>
          <pc:docMk/>
          <pc:sldMk cId="957271894" sldId="420"/>
        </pc:sldMkLst>
        <pc:spChg chg="mod">
          <ac:chgData name="Jakub Hofman" userId="53285062-d52a-4c88-bcdc-d767b8cc0044" providerId="ADAL" clId="{9C66B6E1-A3E1-4CB3-91A0-33EE7BC325DD}" dt="2023-09-01T10:55:44.694" v="17" actId="27636"/>
          <ac:spMkLst>
            <pc:docMk/>
            <pc:sldMk cId="957271894" sldId="420"/>
            <ac:spMk id="2" creationId="{00000000-0000-0000-0000-000000000000}"/>
          </ac:spMkLst>
        </pc:spChg>
      </pc:sldChg>
      <pc:sldChg chg="modSp new mod">
        <pc:chgData name="Jakub Hofman" userId="53285062-d52a-4c88-bcdc-d767b8cc0044" providerId="ADAL" clId="{9C66B6E1-A3E1-4CB3-91A0-33EE7BC325DD}" dt="2023-09-13T07:32:52.627" v="25" actId="20577"/>
        <pc:sldMkLst>
          <pc:docMk/>
          <pc:sldMk cId="1440124310" sldId="425"/>
        </pc:sldMkLst>
        <pc:spChg chg="mod">
          <ac:chgData name="Jakub Hofman" userId="53285062-d52a-4c88-bcdc-d767b8cc0044" providerId="ADAL" clId="{9C66B6E1-A3E1-4CB3-91A0-33EE7BC325DD}" dt="2023-09-13T07:32:52.627" v="25" actId="20577"/>
          <ac:spMkLst>
            <pc:docMk/>
            <pc:sldMk cId="1440124310" sldId="425"/>
            <ac:spMk id="2" creationId="{C421706D-7F49-453C-A0B8-9B0C92A2C3C0}"/>
          </ac:spMkLst>
        </pc:spChg>
        <pc:spChg chg="mod">
          <ac:chgData name="Jakub Hofman" userId="53285062-d52a-4c88-bcdc-d767b8cc0044" providerId="ADAL" clId="{9C66B6E1-A3E1-4CB3-91A0-33EE7BC325DD}" dt="2023-09-13T07:32:46.289" v="20"/>
          <ac:spMkLst>
            <pc:docMk/>
            <pc:sldMk cId="1440124310" sldId="425"/>
            <ac:spMk id="3" creationId="{58ADA5CC-FAAA-460B-9EFE-7BE709CEA035}"/>
          </ac:spMkLst>
        </pc:spChg>
      </pc:sldChg>
    </pc:docChg>
  </pc:docChgLst>
  <pc:docChgLst>
    <pc:chgData name="Jakub Urík" userId="S::356485@muni.cz::5231a358-89da-418c-84e4-b8bcee9eb39e" providerId="AD" clId="Web-{6D8FCC5E-4867-718A-BD88-B211BDDFCAEC}"/>
    <pc:docChg chg="addSld modSld">
      <pc:chgData name="Jakub Urík" userId="S::356485@muni.cz::5231a358-89da-418c-84e4-b8bcee9eb39e" providerId="AD" clId="Web-{6D8FCC5E-4867-718A-BD88-B211BDDFCAEC}" dt="2023-09-24T15:04:56.423" v="104"/>
      <pc:docMkLst>
        <pc:docMk/>
      </pc:docMkLst>
      <pc:sldChg chg="modSp">
        <pc:chgData name="Jakub Urík" userId="S::356485@muni.cz::5231a358-89da-418c-84e4-b8bcee9eb39e" providerId="AD" clId="Web-{6D8FCC5E-4867-718A-BD88-B211BDDFCAEC}" dt="2023-09-24T15:03:41.905" v="78" actId="20577"/>
        <pc:sldMkLst>
          <pc:docMk/>
          <pc:sldMk cId="870518682" sldId="1516"/>
        </pc:sldMkLst>
        <pc:spChg chg="mod">
          <ac:chgData name="Jakub Urík" userId="S::356485@muni.cz::5231a358-89da-418c-84e4-b8bcee9eb39e" providerId="AD" clId="Web-{6D8FCC5E-4867-718A-BD88-B211BDDFCAEC}" dt="2023-09-24T15:03:41.905" v="78" actId="20577"/>
          <ac:spMkLst>
            <pc:docMk/>
            <pc:sldMk cId="870518682" sldId="1516"/>
            <ac:spMk id="3" creationId="{F05E3DFC-9636-AC69-B2B5-BCFB70032B23}"/>
          </ac:spMkLst>
        </pc:spChg>
      </pc:sldChg>
      <pc:sldChg chg="addSp delSp modSp new">
        <pc:chgData name="Jakub Urík" userId="S::356485@muni.cz::5231a358-89da-418c-84e4-b8bcee9eb39e" providerId="AD" clId="Web-{6D8FCC5E-4867-718A-BD88-B211BDDFCAEC}" dt="2023-09-24T15:03:44.827" v="79"/>
        <pc:sldMkLst>
          <pc:docMk/>
          <pc:sldMk cId="637083177" sldId="1528"/>
        </pc:sldMkLst>
        <pc:spChg chg="del">
          <ac:chgData name="Jakub Urík" userId="S::356485@muni.cz::5231a358-89da-418c-84e4-b8bcee9eb39e" providerId="AD" clId="Web-{6D8FCC5E-4867-718A-BD88-B211BDDFCAEC}" dt="2023-09-24T14:02:08.617" v="2"/>
          <ac:spMkLst>
            <pc:docMk/>
            <pc:sldMk cId="637083177" sldId="1528"/>
            <ac:spMk id="2" creationId="{F37B59F3-A209-A444-EA88-70E385E84A73}"/>
          </ac:spMkLst>
        </pc:spChg>
        <pc:spChg chg="del">
          <ac:chgData name="Jakub Urík" userId="S::356485@muni.cz::5231a358-89da-418c-84e4-b8bcee9eb39e" providerId="AD" clId="Web-{6D8FCC5E-4867-718A-BD88-B211BDDFCAEC}" dt="2023-09-24T14:01:42.179" v="1"/>
          <ac:spMkLst>
            <pc:docMk/>
            <pc:sldMk cId="637083177" sldId="1528"/>
            <ac:spMk id="3" creationId="{8AC969D6-2CA3-6FD0-205D-D9E927750226}"/>
          </ac:spMkLst>
        </pc:spChg>
        <pc:spChg chg="add mod">
          <ac:chgData name="Jakub Urík" userId="S::356485@muni.cz::5231a358-89da-418c-84e4-b8bcee9eb39e" providerId="AD" clId="Web-{6D8FCC5E-4867-718A-BD88-B211BDDFCAEC}" dt="2023-09-24T15:03:44.827" v="79"/>
          <ac:spMkLst>
            <pc:docMk/>
            <pc:sldMk cId="637083177" sldId="1528"/>
            <ac:spMk id="3" creationId="{C8853706-4146-2347-FF01-5488142BBE54}"/>
          </ac:spMkLst>
        </pc:spChg>
        <pc:spChg chg="add mod">
          <ac:chgData name="Jakub Urík" userId="S::356485@muni.cz::5231a358-89da-418c-84e4-b8bcee9eb39e" providerId="AD" clId="Web-{6D8FCC5E-4867-718A-BD88-B211BDDFCAEC}" dt="2023-09-24T14:02:45.977" v="11"/>
          <ac:spMkLst>
            <pc:docMk/>
            <pc:sldMk cId="637083177" sldId="1528"/>
            <ac:spMk id="6" creationId="{87698D62-F6C3-7840-1D47-7F671FD9A1AD}"/>
          </ac:spMkLst>
        </pc:spChg>
        <pc:picChg chg="add mod ord">
          <ac:chgData name="Jakub Urík" userId="S::356485@muni.cz::5231a358-89da-418c-84e4-b8bcee9eb39e" providerId="AD" clId="Web-{6D8FCC5E-4867-718A-BD88-B211BDDFCAEC}" dt="2023-09-24T14:02:22.039" v="6" actId="1076"/>
          <ac:picMkLst>
            <pc:docMk/>
            <pc:sldMk cId="637083177" sldId="1528"/>
            <ac:picMk id="5" creationId="{AEA3307F-2F7E-FF7A-A0B3-F50369E4B78E}"/>
          </ac:picMkLst>
        </pc:picChg>
      </pc:sldChg>
      <pc:sldChg chg="addSp delSp modSp new">
        <pc:chgData name="Jakub Urík" userId="S::356485@muni.cz::5231a358-89da-418c-84e4-b8bcee9eb39e" providerId="AD" clId="Web-{6D8FCC5E-4867-718A-BD88-B211BDDFCAEC}" dt="2023-09-24T15:03:47.358" v="80"/>
        <pc:sldMkLst>
          <pc:docMk/>
          <pc:sldMk cId="3204885649" sldId="1529"/>
        </pc:sldMkLst>
        <pc:spChg chg="del">
          <ac:chgData name="Jakub Urík" userId="S::356485@muni.cz::5231a358-89da-418c-84e4-b8bcee9eb39e" providerId="AD" clId="Web-{6D8FCC5E-4867-718A-BD88-B211BDDFCAEC}" dt="2023-09-24T14:03:56.542" v="13"/>
          <ac:spMkLst>
            <pc:docMk/>
            <pc:sldMk cId="3204885649" sldId="1529"/>
            <ac:spMk id="2" creationId="{86592D34-98D7-CEB5-C282-90E733313A77}"/>
          </ac:spMkLst>
        </pc:spChg>
        <pc:spChg chg="add mod">
          <ac:chgData name="Jakub Urík" userId="S::356485@muni.cz::5231a358-89da-418c-84e4-b8bcee9eb39e" providerId="AD" clId="Web-{6D8FCC5E-4867-718A-BD88-B211BDDFCAEC}" dt="2023-09-24T15:03:47.358" v="80"/>
          <ac:spMkLst>
            <pc:docMk/>
            <pc:sldMk cId="3204885649" sldId="1529"/>
            <ac:spMk id="3" creationId="{153AA469-A379-4D8E-586D-1FB3D53C67B2}"/>
          </ac:spMkLst>
        </pc:spChg>
        <pc:spChg chg="del">
          <ac:chgData name="Jakub Urík" userId="S::356485@muni.cz::5231a358-89da-418c-84e4-b8bcee9eb39e" providerId="AD" clId="Web-{6D8FCC5E-4867-718A-BD88-B211BDDFCAEC}" dt="2023-09-24T14:03:58.760" v="14"/>
          <ac:spMkLst>
            <pc:docMk/>
            <pc:sldMk cId="3204885649" sldId="1529"/>
            <ac:spMk id="3" creationId="{6FE6B230-5F77-AAB7-5040-DEB7D4FFC2DD}"/>
          </ac:spMkLst>
        </pc:spChg>
        <pc:picChg chg="add mod ord">
          <ac:chgData name="Jakub Urík" userId="S::356485@muni.cz::5231a358-89da-418c-84e4-b8bcee9eb39e" providerId="AD" clId="Web-{6D8FCC5E-4867-718A-BD88-B211BDDFCAEC}" dt="2023-09-24T14:04:17.636" v="19" actId="1076"/>
          <ac:picMkLst>
            <pc:docMk/>
            <pc:sldMk cId="3204885649" sldId="1529"/>
            <ac:picMk id="5" creationId="{1E0EF4A6-993A-35FC-4119-6DB9EAF8C0C4}"/>
          </ac:picMkLst>
        </pc:picChg>
      </pc:sldChg>
      <pc:sldChg chg="addSp delSp modSp new">
        <pc:chgData name="Jakub Urík" userId="S::356485@muni.cz::5231a358-89da-418c-84e4-b8bcee9eb39e" providerId="AD" clId="Web-{6D8FCC5E-4867-718A-BD88-B211BDDFCAEC}" dt="2023-09-24T15:03:48.702" v="81"/>
        <pc:sldMkLst>
          <pc:docMk/>
          <pc:sldMk cId="2205980100" sldId="1530"/>
        </pc:sldMkLst>
        <pc:spChg chg="del">
          <ac:chgData name="Jakub Urík" userId="S::356485@muni.cz::5231a358-89da-418c-84e4-b8bcee9eb39e" providerId="AD" clId="Web-{6D8FCC5E-4867-718A-BD88-B211BDDFCAEC}" dt="2023-09-24T14:19:37.783" v="21"/>
          <ac:spMkLst>
            <pc:docMk/>
            <pc:sldMk cId="2205980100" sldId="1530"/>
            <ac:spMk id="2" creationId="{621D5319-EDEB-E63B-0AC8-D8DC03038618}"/>
          </ac:spMkLst>
        </pc:spChg>
        <pc:spChg chg="del">
          <ac:chgData name="Jakub Urík" userId="S::356485@muni.cz::5231a358-89da-418c-84e4-b8bcee9eb39e" providerId="AD" clId="Web-{6D8FCC5E-4867-718A-BD88-B211BDDFCAEC}" dt="2023-09-24T14:19:40.361" v="22"/>
          <ac:spMkLst>
            <pc:docMk/>
            <pc:sldMk cId="2205980100" sldId="1530"/>
            <ac:spMk id="3" creationId="{A161136C-2E14-1186-7FAE-97A989BCF824}"/>
          </ac:spMkLst>
        </pc:spChg>
        <pc:spChg chg="add mod">
          <ac:chgData name="Jakub Urík" userId="S::356485@muni.cz::5231a358-89da-418c-84e4-b8bcee9eb39e" providerId="AD" clId="Web-{6D8FCC5E-4867-718A-BD88-B211BDDFCAEC}" dt="2023-09-24T15:03:48.702" v="81"/>
          <ac:spMkLst>
            <pc:docMk/>
            <pc:sldMk cId="2205980100" sldId="1530"/>
            <ac:spMk id="3" creationId="{D2507A27-CB71-B398-A93B-01DAA4CA112A}"/>
          </ac:spMkLst>
        </pc:spChg>
        <pc:picChg chg="add mod ord">
          <ac:chgData name="Jakub Urík" userId="S::356485@muni.cz::5231a358-89da-418c-84e4-b8bcee9eb39e" providerId="AD" clId="Web-{6D8FCC5E-4867-718A-BD88-B211BDDFCAEC}" dt="2023-09-24T14:19:47.330" v="24" actId="14100"/>
          <ac:picMkLst>
            <pc:docMk/>
            <pc:sldMk cId="2205980100" sldId="1530"/>
            <ac:picMk id="5" creationId="{7B0AF9C2-AF15-B590-5F7C-4217CA284684}"/>
          </ac:picMkLst>
        </pc:picChg>
      </pc:sldChg>
      <pc:sldChg chg="addSp delSp modSp new">
        <pc:chgData name="Jakub Urík" userId="S::356485@muni.cz::5231a358-89da-418c-84e4-b8bcee9eb39e" providerId="AD" clId="Web-{6D8FCC5E-4867-718A-BD88-B211BDDFCAEC}" dt="2023-09-24T15:04:14.328" v="88"/>
        <pc:sldMkLst>
          <pc:docMk/>
          <pc:sldMk cId="3199639589" sldId="1531"/>
        </pc:sldMkLst>
        <pc:spChg chg="del">
          <ac:chgData name="Jakub Urík" userId="S::356485@muni.cz::5231a358-89da-418c-84e4-b8bcee9eb39e" providerId="AD" clId="Web-{6D8FCC5E-4867-718A-BD88-B211BDDFCAEC}" dt="2023-09-24T15:04:13.265" v="87"/>
          <ac:spMkLst>
            <pc:docMk/>
            <pc:sldMk cId="3199639589" sldId="1531"/>
            <ac:spMk id="2" creationId="{033A2861-4A49-860F-9BEA-7E9D4B0F7915}"/>
          </ac:spMkLst>
        </pc:spChg>
        <pc:spChg chg="del">
          <ac:chgData name="Jakub Urík" userId="S::356485@muni.cz::5231a358-89da-418c-84e4-b8bcee9eb39e" providerId="AD" clId="Web-{6D8FCC5E-4867-718A-BD88-B211BDDFCAEC}" dt="2023-09-24T14:20:33.347" v="26"/>
          <ac:spMkLst>
            <pc:docMk/>
            <pc:sldMk cId="3199639589" sldId="1531"/>
            <ac:spMk id="3" creationId="{907471DB-2905-1B5E-8184-52CCCD338DDC}"/>
          </ac:spMkLst>
        </pc:spChg>
        <pc:spChg chg="add del">
          <ac:chgData name="Jakub Urík" userId="S::356485@muni.cz::5231a358-89da-418c-84e4-b8bcee9eb39e" providerId="AD" clId="Web-{6D8FCC5E-4867-718A-BD88-B211BDDFCAEC}" dt="2023-09-24T15:04:12.031" v="86"/>
          <ac:spMkLst>
            <pc:docMk/>
            <pc:sldMk cId="3199639589" sldId="1531"/>
            <ac:spMk id="6" creationId="{36BC770B-4683-0115-5A18-D720890B313F}"/>
          </ac:spMkLst>
        </pc:spChg>
        <pc:spChg chg="add mod">
          <ac:chgData name="Jakub Urík" userId="S::356485@muni.cz::5231a358-89da-418c-84e4-b8bcee9eb39e" providerId="AD" clId="Web-{6D8FCC5E-4867-718A-BD88-B211BDDFCAEC}" dt="2023-09-24T15:04:14.328" v="88"/>
          <ac:spMkLst>
            <pc:docMk/>
            <pc:sldMk cId="3199639589" sldId="1531"/>
            <ac:spMk id="8" creationId="{644AE932-0B5C-EC83-18B0-98BBD7C4CDC5}"/>
          </ac:spMkLst>
        </pc:spChg>
        <pc:picChg chg="add mod ord">
          <ac:chgData name="Jakub Urík" userId="S::356485@muni.cz::5231a358-89da-418c-84e4-b8bcee9eb39e" providerId="AD" clId="Web-{6D8FCC5E-4867-718A-BD88-B211BDDFCAEC}" dt="2023-09-24T14:20:39.159" v="28" actId="14100"/>
          <ac:picMkLst>
            <pc:docMk/>
            <pc:sldMk cId="3199639589" sldId="1531"/>
            <ac:picMk id="5" creationId="{1F5C72ED-E1E0-426B-575B-235D131FD092}"/>
          </ac:picMkLst>
        </pc:picChg>
      </pc:sldChg>
      <pc:sldChg chg="addSp delSp modSp new">
        <pc:chgData name="Jakub Urík" userId="S::356485@muni.cz::5231a358-89da-418c-84e4-b8bcee9eb39e" providerId="AD" clId="Web-{6D8FCC5E-4867-718A-BD88-B211BDDFCAEC}" dt="2023-09-24T15:04:24.484" v="92"/>
        <pc:sldMkLst>
          <pc:docMk/>
          <pc:sldMk cId="3491963374" sldId="1532"/>
        </pc:sldMkLst>
        <pc:spChg chg="del">
          <ac:chgData name="Jakub Urík" userId="S::356485@muni.cz::5231a358-89da-418c-84e4-b8bcee9eb39e" providerId="AD" clId="Web-{6D8FCC5E-4867-718A-BD88-B211BDDFCAEC}" dt="2023-09-24T15:04:23.406" v="91"/>
          <ac:spMkLst>
            <pc:docMk/>
            <pc:sldMk cId="3491963374" sldId="1532"/>
            <ac:spMk id="2" creationId="{BD7CF1C6-FAB7-D908-8D02-EEEB7BC2B332}"/>
          </ac:spMkLst>
        </pc:spChg>
        <pc:spChg chg="del">
          <ac:chgData name="Jakub Urík" userId="S::356485@muni.cz::5231a358-89da-418c-84e4-b8bcee9eb39e" providerId="AD" clId="Web-{6D8FCC5E-4867-718A-BD88-B211BDDFCAEC}" dt="2023-09-24T14:21:23.160" v="30"/>
          <ac:spMkLst>
            <pc:docMk/>
            <pc:sldMk cId="3491963374" sldId="1532"/>
            <ac:spMk id="3" creationId="{60DA7BD4-29BB-FDCA-B239-08297C0212F6}"/>
          </ac:spMkLst>
        </pc:spChg>
        <pc:spChg chg="add del mod">
          <ac:chgData name="Jakub Urík" userId="S::356485@muni.cz::5231a358-89da-418c-84e4-b8bcee9eb39e" providerId="AD" clId="Web-{6D8FCC5E-4867-718A-BD88-B211BDDFCAEC}" dt="2023-09-24T15:04:22.219" v="90"/>
          <ac:spMkLst>
            <pc:docMk/>
            <pc:sldMk cId="3491963374" sldId="1532"/>
            <ac:spMk id="6" creationId="{181E94C2-8EA5-66B2-0178-F5D5673083E0}"/>
          </ac:spMkLst>
        </pc:spChg>
        <pc:spChg chg="add mod">
          <ac:chgData name="Jakub Urík" userId="S::356485@muni.cz::5231a358-89da-418c-84e4-b8bcee9eb39e" providerId="AD" clId="Web-{6D8FCC5E-4867-718A-BD88-B211BDDFCAEC}" dt="2023-09-24T15:04:24.484" v="92"/>
          <ac:spMkLst>
            <pc:docMk/>
            <pc:sldMk cId="3491963374" sldId="1532"/>
            <ac:spMk id="8" creationId="{8C682B98-45BA-CD35-0C82-D77A13324514}"/>
          </ac:spMkLst>
        </pc:spChg>
        <pc:picChg chg="add mod ord">
          <ac:chgData name="Jakub Urík" userId="S::356485@muni.cz::5231a358-89da-418c-84e4-b8bcee9eb39e" providerId="AD" clId="Web-{6D8FCC5E-4867-718A-BD88-B211BDDFCAEC}" dt="2023-09-24T14:21:50.098" v="38" actId="14100"/>
          <ac:picMkLst>
            <pc:docMk/>
            <pc:sldMk cId="3491963374" sldId="1532"/>
            <ac:picMk id="5" creationId="{7401E755-9C5A-C212-00B4-19165CD568A0}"/>
          </ac:picMkLst>
        </pc:picChg>
      </pc:sldChg>
      <pc:sldChg chg="addSp delSp modSp new">
        <pc:chgData name="Jakub Urík" userId="S::356485@muni.cz::5231a358-89da-418c-84e4-b8bcee9eb39e" providerId="AD" clId="Web-{6D8FCC5E-4867-718A-BD88-B211BDDFCAEC}" dt="2023-09-24T15:04:31.703" v="95"/>
        <pc:sldMkLst>
          <pc:docMk/>
          <pc:sldMk cId="1894257550" sldId="1533"/>
        </pc:sldMkLst>
        <pc:spChg chg="del">
          <ac:chgData name="Jakub Urík" userId="S::356485@muni.cz::5231a358-89da-418c-84e4-b8bcee9eb39e" providerId="AD" clId="Web-{6D8FCC5E-4867-718A-BD88-B211BDDFCAEC}" dt="2023-09-24T15:04:30.672" v="94"/>
          <ac:spMkLst>
            <pc:docMk/>
            <pc:sldMk cId="1894257550" sldId="1533"/>
            <ac:spMk id="2" creationId="{4D5063D6-6F1F-AB2E-710B-828162203D0B}"/>
          </ac:spMkLst>
        </pc:spChg>
        <pc:spChg chg="del">
          <ac:chgData name="Jakub Urík" userId="S::356485@muni.cz::5231a358-89da-418c-84e4-b8bcee9eb39e" providerId="AD" clId="Web-{6D8FCC5E-4867-718A-BD88-B211BDDFCAEC}" dt="2023-09-24T14:23:20.272" v="40"/>
          <ac:spMkLst>
            <pc:docMk/>
            <pc:sldMk cId="1894257550" sldId="1533"/>
            <ac:spMk id="3" creationId="{70243353-F618-26B5-A3A6-F2624BFC5D63}"/>
          </ac:spMkLst>
        </pc:spChg>
        <pc:spChg chg="add del">
          <ac:chgData name="Jakub Urík" userId="S::356485@muni.cz::5231a358-89da-418c-84e4-b8bcee9eb39e" providerId="AD" clId="Web-{6D8FCC5E-4867-718A-BD88-B211BDDFCAEC}" dt="2023-09-24T15:04:29.266" v="93"/>
          <ac:spMkLst>
            <pc:docMk/>
            <pc:sldMk cId="1894257550" sldId="1533"/>
            <ac:spMk id="6" creationId="{9E553E6F-FB82-4050-8E68-2EBABE35314A}"/>
          </ac:spMkLst>
        </pc:spChg>
        <pc:spChg chg="add mod">
          <ac:chgData name="Jakub Urík" userId="S::356485@muni.cz::5231a358-89da-418c-84e4-b8bcee9eb39e" providerId="AD" clId="Web-{6D8FCC5E-4867-718A-BD88-B211BDDFCAEC}" dt="2023-09-24T15:04:31.703" v="95"/>
          <ac:spMkLst>
            <pc:docMk/>
            <pc:sldMk cId="1894257550" sldId="1533"/>
            <ac:spMk id="8" creationId="{A6CFC2DC-FC2B-66A1-871D-F2577C215C81}"/>
          </ac:spMkLst>
        </pc:spChg>
        <pc:picChg chg="add mod ord">
          <ac:chgData name="Jakub Urík" userId="S::356485@muni.cz::5231a358-89da-418c-84e4-b8bcee9eb39e" providerId="AD" clId="Web-{6D8FCC5E-4867-718A-BD88-B211BDDFCAEC}" dt="2023-09-24T14:23:26.179" v="42" actId="14100"/>
          <ac:picMkLst>
            <pc:docMk/>
            <pc:sldMk cId="1894257550" sldId="1533"/>
            <ac:picMk id="5" creationId="{564DA28C-C6C8-355E-1779-7222FE4BEC7D}"/>
          </ac:picMkLst>
        </pc:picChg>
      </pc:sldChg>
      <pc:sldChg chg="addSp delSp modSp new">
        <pc:chgData name="Jakub Urík" userId="S::356485@muni.cz::5231a358-89da-418c-84e4-b8bcee9eb39e" providerId="AD" clId="Web-{6D8FCC5E-4867-718A-BD88-B211BDDFCAEC}" dt="2023-09-24T15:04:37.610" v="98"/>
        <pc:sldMkLst>
          <pc:docMk/>
          <pc:sldMk cId="2326166276" sldId="1534"/>
        </pc:sldMkLst>
        <pc:spChg chg="del">
          <ac:chgData name="Jakub Urík" userId="S::356485@muni.cz::5231a358-89da-418c-84e4-b8bcee9eb39e" providerId="AD" clId="Web-{6D8FCC5E-4867-718A-BD88-B211BDDFCAEC}" dt="2023-09-24T15:04:36.610" v="97"/>
          <ac:spMkLst>
            <pc:docMk/>
            <pc:sldMk cId="2326166276" sldId="1534"/>
            <ac:spMk id="2" creationId="{6FEFDE25-33D3-DB5A-FFBB-2490C9FC9339}"/>
          </ac:spMkLst>
        </pc:spChg>
        <pc:spChg chg="del">
          <ac:chgData name="Jakub Urík" userId="S::356485@muni.cz::5231a358-89da-418c-84e4-b8bcee9eb39e" providerId="AD" clId="Web-{6D8FCC5E-4867-718A-BD88-B211BDDFCAEC}" dt="2023-09-24T14:23:54.648" v="44"/>
          <ac:spMkLst>
            <pc:docMk/>
            <pc:sldMk cId="2326166276" sldId="1534"/>
            <ac:spMk id="3" creationId="{72B538A2-F072-E81F-273F-CCE1FD323012}"/>
          </ac:spMkLst>
        </pc:spChg>
        <pc:spChg chg="add mod">
          <ac:chgData name="Jakub Urík" userId="S::356485@muni.cz::5231a358-89da-418c-84e4-b8bcee9eb39e" providerId="AD" clId="Web-{6D8FCC5E-4867-718A-BD88-B211BDDFCAEC}" dt="2023-09-24T14:24:53.072" v="52"/>
          <ac:spMkLst>
            <pc:docMk/>
            <pc:sldMk cId="2326166276" sldId="1534"/>
            <ac:spMk id="6" creationId="{60A0338B-224D-802E-640C-F0B9378DC69C}"/>
          </ac:spMkLst>
        </pc:spChg>
        <pc:spChg chg="add mod">
          <ac:chgData name="Jakub Urík" userId="S::356485@muni.cz::5231a358-89da-418c-84e4-b8bcee9eb39e" providerId="AD" clId="Web-{6D8FCC5E-4867-718A-BD88-B211BDDFCAEC}" dt="2023-09-24T14:25:36.151" v="65" actId="1076"/>
          <ac:spMkLst>
            <pc:docMk/>
            <pc:sldMk cId="2326166276" sldId="1534"/>
            <ac:spMk id="7" creationId="{6D737A52-F585-5925-B003-72CC99B415FE}"/>
          </ac:spMkLst>
        </pc:spChg>
        <pc:spChg chg="add del">
          <ac:chgData name="Jakub Urík" userId="S::356485@muni.cz::5231a358-89da-418c-84e4-b8bcee9eb39e" providerId="AD" clId="Web-{6D8FCC5E-4867-718A-BD88-B211BDDFCAEC}" dt="2023-09-24T15:04:35.032" v="96"/>
          <ac:spMkLst>
            <pc:docMk/>
            <pc:sldMk cId="2326166276" sldId="1534"/>
            <ac:spMk id="8" creationId="{510D6075-4329-6C46-40EA-00A1530ED21E}"/>
          </ac:spMkLst>
        </pc:spChg>
        <pc:spChg chg="add mod">
          <ac:chgData name="Jakub Urík" userId="S::356485@muni.cz::5231a358-89da-418c-84e4-b8bcee9eb39e" providerId="AD" clId="Web-{6D8FCC5E-4867-718A-BD88-B211BDDFCAEC}" dt="2023-09-24T15:04:37.610" v="98"/>
          <ac:spMkLst>
            <pc:docMk/>
            <pc:sldMk cId="2326166276" sldId="1534"/>
            <ac:spMk id="10" creationId="{5C9917F4-FB7E-C2ED-E6A0-4BE9B0F53BD9}"/>
          </ac:spMkLst>
        </pc:spChg>
        <pc:picChg chg="add mod ord">
          <ac:chgData name="Jakub Urík" userId="S::356485@muni.cz::5231a358-89da-418c-84e4-b8bcee9eb39e" providerId="AD" clId="Web-{6D8FCC5E-4867-718A-BD88-B211BDDFCAEC}" dt="2023-09-24T14:24:01.414" v="46" actId="14100"/>
          <ac:picMkLst>
            <pc:docMk/>
            <pc:sldMk cId="2326166276" sldId="1534"/>
            <ac:picMk id="5" creationId="{3E7B5927-6AC8-AC67-85E1-69B79AE9C7FF}"/>
          </ac:picMkLst>
        </pc:picChg>
      </pc:sldChg>
      <pc:sldChg chg="addSp delSp modSp new">
        <pc:chgData name="Jakub Urík" userId="S::356485@muni.cz::5231a358-89da-418c-84e4-b8bcee9eb39e" providerId="AD" clId="Web-{6D8FCC5E-4867-718A-BD88-B211BDDFCAEC}" dt="2023-09-24T15:04:41.235" v="100"/>
        <pc:sldMkLst>
          <pc:docMk/>
          <pc:sldMk cId="2447247689" sldId="1535"/>
        </pc:sldMkLst>
        <pc:spChg chg="del">
          <ac:chgData name="Jakub Urík" userId="S::356485@muni.cz::5231a358-89da-418c-84e4-b8bcee9eb39e" providerId="AD" clId="Web-{6D8FCC5E-4867-718A-BD88-B211BDDFCAEC}" dt="2023-09-24T15:04:40.797" v="99"/>
          <ac:spMkLst>
            <pc:docMk/>
            <pc:sldMk cId="2447247689" sldId="1535"/>
            <ac:spMk id="2" creationId="{745D466B-288C-AF0F-F2E3-D826792B2B59}"/>
          </ac:spMkLst>
        </pc:spChg>
        <pc:spChg chg="del">
          <ac:chgData name="Jakub Urík" userId="S::356485@muni.cz::5231a358-89da-418c-84e4-b8bcee9eb39e" providerId="AD" clId="Web-{6D8FCC5E-4867-718A-BD88-B211BDDFCAEC}" dt="2023-09-24T14:26:12.355" v="67"/>
          <ac:spMkLst>
            <pc:docMk/>
            <pc:sldMk cId="2447247689" sldId="1535"/>
            <ac:spMk id="3" creationId="{16689644-ACF4-5A97-4863-1E7DC321A2FB}"/>
          </ac:spMkLst>
        </pc:spChg>
        <pc:spChg chg="add mod">
          <ac:chgData name="Jakub Urík" userId="S::356485@muni.cz::5231a358-89da-418c-84e4-b8bcee9eb39e" providerId="AD" clId="Web-{6D8FCC5E-4867-718A-BD88-B211BDDFCAEC}" dt="2023-09-24T15:04:41.235" v="100"/>
          <ac:spMkLst>
            <pc:docMk/>
            <pc:sldMk cId="2447247689" sldId="1535"/>
            <ac:spMk id="6" creationId="{73C2DFD4-C05B-518C-9BA9-8618ECD83472}"/>
          </ac:spMkLst>
        </pc:spChg>
        <pc:picChg chg="add mod ord">
          <ac:chgData name="Jakub Urík" userId="S::356485@muni.cz::5231a358-89da-418c-84e4-b8bcee9eb39e" providerId="AD" clId="Web-{6D8FCC5E-4867-718A-BD88-B211BDDFCAEC}" dt="2023-09-24T14:26:18.886" v="69" actId="14100"/>
          <ac:picMkLst>
            <pc:docMk/>
            <pc:sldMk cId="2447247689" sldId="1535"/>
            <ac:picMk id="5" creationId="{2DD0145C-704A-7E0D-2991-156715BC529D}"/>
          </ac:picMkLst>
        </pc:picChg>
      </pc:sldChg>
      <pc:sldChg chg="addSp delSp modSp new">
        <pc:chgData name="Jakub Urík" userId="S::356485@muni.cz::5231a358-89da-418c-84e4-b8bcee9eb39e" providerId="AD" clId="Web-{6D8FCC5E-4867-718A-BD88-B211BDDFCAEC}" dt="2023-09-24T15:04:48.766" v="102"/>
        <pc:sldMkLst>
          <pc:docMk/>
          <pc:sldMk cId="3946689921" sldId="1536"/>
        </pc:sldMkLst>
        <pc:spChg chg="del">
          <ac:chgData name="Jakub Urík" userId="S::356485@muni.cz::5231a358-89da-418c-84e4-b8bcee9eb39e" providerId="AD" clId="Web-{6D8FCC5E-4867-718A-BD88-B211BDDFCAEC}" dt="2023-09-24T15:04:48.548" v="101"/>
          <ac:spMkLst>
            <pc:docMk/>
            <pc:sldMk cId="3946689921" sldId="1536"/>
            <ac:spMk id="2" creationId="{2A12477F-D884-CB35-B6B0-5D2DF1DF25AE}"/>
          </ac:spMkLst>
        </pc:spChg>
        <pc:spChg chg="del">
          <ac:chgData name="Jakub Urík" userId="S::356485@muni.cz::5231a358-89da-418c-84e4-b8bcee9eb39e" providerId="AD" clId="Web-{6D8FCC5E-4867-718A-BD88-B211BDDFCAEC}" dt="2023-09-24T14:27:00.090" v="71"/>
          <ac:spMkLst>
            <pc:docMk/>
            <pc:sldMk cId="3946689921" sldId="1536"/>
            <ac:spMk id="3" creationId="{ED7F97A6-88F7-8E82-73A2-FACD3A3542E3}"/>
          </ac:spMkLst>
        </pc:spChg>
        <pc:spChg chg="add mod">
          <ac:chgData name="Jakub Urík" userId="S::356485@muni.cz::5231a358-89da-418c-84e4-b8bcee9eb39e" providerId="AD" clId="Web-{6D8FCC5E-4867-718A-BD88-B211BDDFCAEC}" dt="2023-09-24T15:04:48.766" v="102"/>
          <ac:spMkLst>
            <pc:docMk/>
            <pc:sldMk cId="3946689921" sldId="1536"/>
            <ac:spMk id="6" creationId="{DE6C828B-C7A6-1D83-B9BA-6D807D781250}"/>
          </ac:spMkLst>
        </pc:spChg>
        <pc:picChg chg="add mod ord">
          <ac:chgData name="Jakub Urík" userId="S::356485@muni.cz::5231a358-89da-418c-84e4-b8bcee9eb39e" providerId="AD" clId="Web-{6D8FCC5E-4867-718A-BD88-B211BDDFCAEC}" dt="2023-09-24T14:27:09.028" v="73" actId="14100"/>
          <ac:picMkLst>
            <pc:docMk/>
            <pc:sldMk cId="3946689921" sldId="1536"/>
            <ac:picMk id="5" creationId="{F0EB4E0C-8809-FE52-E23E-BD82707BB83E}"/>
          </ac:picMkLst>
        </pc:picChg>
      </pc:sldChg>
      <pc:sldChg chg="addSp delSp modSp new">
        <pc:chgData name="Jakub Urík" userId="S::356485@muni.cz::5231a358-89da-418c-84e4-b8bcee9eb39e" providerId="AD" clId="Web-{6D8FCC5E-4867-718A-BD88-B211BDDFCAEC}" dt="2023-09-24T15:04:56.423" v="104"/>
        <pc:sldMkLst>
          <pc:docMk/>
          <pc:sldMk cId="2399128539" sldId="1537"/>
        </pc:sldMkLst>
        <pc:spChg chg="del">
          <ac:chgData name="Jakub Urík" userId="S::356485@muni.cz::5231a358-89da-418c-84e4-b8bcee9eb39e" providerId="AD" clId="Web-{6D8FCC5E-4867-718A-BD88-B211BDDFCAEC}" dt="2023-09-24T15:04:55.970" v="103"/>
          <ac:spMkLst>
            <pc:docMk/>
            <pc:sldMk cId="2399128539" sldId="1537"/>
            <ac:spMk id="2" creationId="{836A42D1-138D-0CB4-CF0F-45DB5ACD6DFA}"/>
          </ac:spMkLst>
        </pc:spChg>
        <pc:spChg chg="del">
          <ac:chgData name="Jakub Urík" userId="S::356485@muni.cz::5231a358-89da-418c-84e4-b8bcee9eb39e" providerId="AD" clId="Web-{6D8FCC5E-4867-718A-BD88-B211BDDFCAEC}" dt="2023-09-24T14:27:57.842" v="75"/>
          <ac:spMkLst>
            <pc:docMk/>
            <pc:sldMk cId="2399128539" sldId="1537"/>
            <ac:spMk id="3" creationId="{9D1E527A-0E14-FAD5-51FA-90CEDCB0A4B6}"/>
          </ac:spMkLst>
        </pc:spChg>
        <pc:spChg chg="add mod">
          <ac:chgData name="Jakub Urík" userId="S::356485@muni.cz::5231a358-89da-418c-84e4-b8bcee9eb39e" providerId="AD" clId="Web-{6D8FCC5E-4867-718A-BD88-B211BDDFCAEC}" dt="2023-09-24T15:04:56.423" v="104"/>
          <ac:spMkLst>
            <pc:docMk/>
            <pc:sldMk cId="2399128539" sldId="1537"/>
            <ac:spMk id="6" creationId="{9474E286-9ACA-96AC-C1F5-763E832F486C}"/>
          </ac:spMkLst>
        </pc:spChg>
        <pc:picChg chg="add mod ord">
          <ac:chgData name="Jakub Urík" userId="S::356485@muni.cz::5231a358-89da-418c-84e4-b8bcee9eb39e" providerId="AD" clId="Web-{6D8FCC5E-4867-718A-BD88-B211BDDFCAEC}" dt="2023-09-24T14:28:03.279" v="77" actId="14100"/>
          <ac:picMkLst>
            <pc:docMk/>
            <pc:sldMk cId="2399128539" sldId="1537"/>
            <ac:picMk id="5" creationId="{6416004F-1F39-42FD-E842-427B7B631BD2}"/>
          </ac:picMkLst>
        </pc:picChg>
      </pc:sldChg>
    </pc:docChg>
  </pc:docChgLst>
  <pc:docChgLst>
    <pc:chgData name="Simona Rozárka Jílková" userId="e40844cc-3200-40f5-a3e5-1adbff7cbdbb" providerId="ADAL" clId="{9A8BC511-5EAC-4385-9BAA-BDCB52D59CB2}"/>
    <pc:docChg chg="custSel addSld delSld modSld">
      <pc:chgData name="Simona Rozárka Jílková" userId="e40844cc-3200-40f5-a3e5-1adbff7cbdbb" providerId="ADAL" clId="{9A8BC511-5EAC-4385-9BAA-BDCB52D59CB2}" dt="2023-09-22T11:14:06.331" v="119" actId="20577"/>
      <pc:docMkLst>
        <pc:docMk/>
      </pc:docMkLst>
      <pc:sldChg chg="add del modTransition">
        <pc:chgData name="Simona Rozárka Jílková" userId="e40844cc-3200-40f5-a3e5-1adbff7cbdbb" providerId="ADAL" clId="{9A8BC511-5EAC-4385-9BAA-BDCB52D59CB2}" dt="2023-09-22T10:05:38.409" v="35" actId="47"/>
        <pc:sldMkLst>
          <pc:docMk/>
          <pc:sldMk cId="1325564210" sldId="257"/>
        </pc:sldMkLst>
      </pc:sldChg>
      <pc:sldChg chg="modSp mod addCm">
        <pc:chgData name="Simona Rozárka Jílková" userId="e40844cc-3200-40f5-a3e5-1adbff7cbdbb" providerId="ADAL" clId="{9A8BC511-5EAC-4385-9BAA-BDCB52D59CB2}" dt="2023-09-22T08:26:00.112" v="7" actId="20577"/>
        <pc:sldMkLst>
          <pc:docMk/>
          <pc:sldMk cId="2022553595" sldId="259"/>
        </pc:sldMkLst>
        <pc:spChg chg="mod">
          <ac:chgData name="Simona Rozárka Jílková" userId="e40844cc-3200-40f5-a3e5-1adbff7cbdbb" providerId="ADAL" clId="{9A8BC511-5EAC-4385-9BAA-BDCB52D59CB2}" dt="2023-09-22T08:26:00.112" v="7" actId="20577"/>
          <ac:spMkLst>
            <pc:docMk/>
            <pc:sldMk cId="2022553595" sldId="259"/>
            <ac:spMk id="5" creationId="{4F23EB9D-EAF7-15A9-B548-4C8AF0196851}"/>
          </ac:spMkLst>
        </pc:spChg>
        <pc:picChg chg="mod">
          <ac:chgData name="Simona Rozárka Jílková" userId="e40844cc-3200-40f5-a3e5-1adbff7cbdbb" providerId="ADAL" clId="{9A8BC511-5EAC-4385-9BAA-BDCB52D59CB2}" dt="2023-09-22T08:25:33.703" v="3" actId="1076"/>
          <ac:picMkLst>
            <pc:docMk/>
            <pc:sldMk cId="2022553595" sldId="259"/>
            <ac:picMk id="7" creationId="{D07C6532-1E8C-445F-4EF0-19DBBDCD80A9}"/>
          </ac:picMkLst>
        </pc:picChg>
      </pc:sldChg>
      <pc:sldChg chg="addCm">
        <pc:chgData name="Simona Rozárka Jílková" userId="e40844cc-3200-40f5-a3e5-1adbff7cbdbb" providerId="ADAL" clId="{9A8BC511-5EAC-4385-9BAA-BDCB52D59CB2}" dt="2023-09-22T08:18:14.128" v="1"/>
        <pc:sldMkLst>
          <pc:docMk/>
          <pc:sldMk cId="2287550934" sldId="260"/>
        </pc:sldMkLst>
      </pc:sldChg>
      <pc:sldChg chg="add del modTransition">
        <pc:chgData name="Simona Rozárka Jílková" userId="e40844cc-3200-40f5-a3e5-1adbff7cbdbb" providerId="ADAL" clId="{9A8BC511-5EAC-4385-9BAA-BDCB52D59CB2}" dt="2023-09-22T10:06:05.420" v="37" actId="47"/>
        <pc:sldMkLst>
          <pc:docMk/>
          <pc:sldMk cId="1749591299" sldId="261"/>
        </pc:sldMkLst>
      </pc:sldChg>
      <pc:sldChg chg="add del modTransition">
        <pc:chgData name="Simona Rozárka Jílková" userId="e40844cc-3200-40f5-a3e5-1adbff7cbdbb" providerId="ADAL" clId="{9A8BC511-5EAC-4385-9BAA-BDCB52D59CB2}" dt="2023-09-22T10:06:07.983" v="38" actId="47"/>
        <pc:sldMkLst>
          <pc:docMk/>
          <pc:sldMk cId="1260369565" sldId="262"/>
        </pc:sldMkLst>
      </pc:sldChg>
      <pc:sldChg chg="modSp mod">
        <pc:chgData name="Simona Rozárka Jílková" userId="e40844cc-3200-40f5-a3e5-1adbff7cbdbb" providerId="ADAL" clId="{9A8BC511-5EAC-4385-9BAA-BDCB52D59CB2}" dt="2023-09-22T08:26:30.271" v="12" actId="20577"/>
        <pc:sldMkLst>
          <pc:docMk/>
          <pc:sldMk cId="3715672275" sldId="264"/>
        </pc:sldMkLst>
        <pc:spChg chg="mod">
          <ac:chgData name="Simona Rozárka Jílková" userId="e40844cc-3200-40f5-a3e5-1adbff7cbdbb" providerId="ADAL" clId="{9A8BC511-5EAC-4385-9BAA-BDCB52D59CB2}" dt="2023-09-22T08:26:30.271" v="12" actId="20577"/>
          <ac:spMkLst>
            <pc:docMk/>
            <pc:sldMk cId="3715672275" sldId="264"/>
            <ac:spMk id="4" creationId="{DD79443C-8BF0-B166-C00C-7661F12C9D60}"/>
          </ac:spMkLst>
        </pc:spChg>
      </pc:sldChg>
      <pc:sldChg chg="modSp mod">
        <pc:chgData name="Simona Rozárka Jílková" userId="e40844cc-3200-40f5-a3e5-1adbff7cbdbb" providerId="ADAL" clId="{9A8BC511-5EAC-4385-9BAA-BDCB52D59CB2}" dt="2023-09-22T08:26:59.114" v="16" actId="20577"/>
        <pc:sldMkLst>
          <pc:docMk/>
          <pc:sldMk cId="1594528511" sldId="265"/>
        </pc:sldMkLst>
        <pc:spChg chg="mod">
          <ac:chgData name="Simona Rozárka Jílková" userId="e40844cc-3200-40f5-a3e5-1adbff7cbdbb" providerId="ADAL" clId="{9A8BC511-5EAC-4385-9BAA-BDCB52D59CB2}" dt="2023-09-22T08:26:59.114" v="16" actId="20577"/>
          <ac:spMkLst>
            <pc:docMk/>
            <pc:sldMk cId="1594528511" sldId="265"/>
            <ac:spMk id="5" creationId="{D7023F61-82CA-A62A-B5C6-78B988A434C0}"/>
          </ac:spMkLst>
        </pc:spChg>
      </pc:sldChg>
      <pc:sldChg chg="add del modTransition">
        <pc:chgData name="Simona Rozárka Jílková" userId="e40844cc-3200-40f5-a3e5-1adbff7cbdbb" providerId="ADAL" clId="{9A8BC511-5EAC-4385-9BAA-BDCB52D59CB2}" dt="2023-09-22T10:06:17.297" v="42" actId="47"/>
        <pc:sldMkLst>
          <pc:docMk/>
          <pc:sldMk cId="1417422227" sldId="308"/>
        </pc:sldMkLst>
      </pc:sldChg>
      <pc:sldChg chg="add del modTransition">
        <pc:chgData name="Simona Rozárka Jílková" userId="e40844cc-3200-40f5-a3e5-1adbff7cbdbb" providerId="ADAL" clId="{9A8BC511-5EAC-4385-9BAA-BDCB52D59CB2}" dt="2023-09-22T10:06:16.505" v="41" actId="47"/>
        <pc:sldMkLst>
          <pc:docMk/>
          <pc:sldMk cId="3125730994" sldId="309"/>
        </pc:sldMkLst>
      </pc:sldChg>
      <pc:sldChg chg="add del modTransition">
        <pc:chgData name="Simona Rozárka Jílková" userId="e40844cc-3200-40f5-a3e5-1adbff7cbdbb" providerId="ADAL" clId="{9A8BC511-5EAC-4385-9BAA-BDCB52D59CB2}" dt="2023-09-22T10:06:18.695" v="43" actId="47"/>
        <pc:sldMkLst>
          <pc:docMk/>
          <pc:sldMk cId="1540619331" sldId="310"/>
        </pc:sldMkLst>
      </pc:sldChg>
      <pc:sldChg chg="add del modTransition">
        <pc:chgData name="Simona Rozárka Jílková" userId="e40844cc-3200-40f5-a3e5-1adbff7cbdbb" providerId="ADAL" clId="{9A8BC511-5EAC-4385-9BAA-BDCB52D59CB2}" dt="2023-09-22T10:06:19.616" v="44" actId="47"/>
        <pc:sldMkLst>
          <pc:docMk/>
          <pc:sldMk cId="1504340191" sldId="311"/>
        </pc:sldMkLst>
      </pc:sldChg>
      <pc:sldChg chg="addSp modSp add del mod">
        <pc:chgData name="Simona Rozárka Jílková" userId="e40844cc-3200-40f5-a3e5-1adbff7cbdbb" providerId="ADAL" clId="{9A8BC511-5EAC-4385-9BAA-BDCB52D59CB2}" dt="2023-09-22T10:15:46.944" v="48" actId="47"/>
        <pc:sldMkLst>
          <pc:docMk/>
          <pc:sldMk cId="2753584982" sldId="313"/>
        </pc:sldMkLst>
        <pc:graphicFrameChg chg="add mod">
          <ac:chgData name="Simona Rozárka Jílková" userId="e40844cc-3200-40f5-a3e5-1adbff7cbdbb" providerId="ADAL" clId="{9A8BC511-5EAC-4385-9BAA-BDCB52D59CB2}" dt="2023-09-22T10:15:40.378" v="47" actId="14100"/>
          <ac:graphicFrameMkLst>
            <pc:docMk/>
            <pc:sldMk cId="2753584982" sldId="313"/>
            <ac:graphicFrameMk id="2" creationId="{85778D3E-5792-C6BA-08C7-AE20ED536E3E}"/>
          </ac:graphicFrameMkLst>
        </pc:graphicFrameChg>
      </pc:sldChg>
      <pc:sldChg chg="add">
        <pc:chgData name="Simona Rozárka Jílková" userId="e40844cc-3200-40f5-a3e5-1adbff7cbdbb" providerId="ADAL" clId="{9A8BC511-5EAC-4385-9BAA-BDCB52D59CB2}" dt="2023-09-22T08:16:56.328" v="0"/>
        <pc:sldMkLst>
          <pc:docMk/>
          <pc:sldMk cId="1198460311" sldId="314"/>
        </pc:sldMkLst>
      </pc:sldChg>
      <pc:sldChg chg="add">
        <pc:chgData name="Simona Rozárka Jílková" userId="e40844cc-3200-40f5-a3e5-1adbff7cbdbb" providerId="ADAL" clId="{9A8BC511-5EAC-4385-9BAA-BDCB52D59CB2}" dt="2023-09-22T08:16:56.328" v="0"/>
        <pc:sldMkLst>
          <pc:docMk/>
          <pc:sldMk cId="770296689" sldId="315"/>
        </pc:sldMkLst>
      </pc:sldChg>
      <pc:sldChg chg="add">
        <pc:chgData name="Simona Rozárka Jílková" userId="e40844cc-3200-40f5-a3e5-1adbff7cbdbb" providerId="ADAL" clId="{9A8BC511-5EAC-4385-9BAA-BDCB52D59CB2}" dt="2023-09-22T08:16:56.328" v="0"/>
        <pc:sldMkLst>
          <pc:docMk/>
          <pc:sldMk cId="889336476" sldId="316"/>
        </pc:sldMkLst>
      </pc:sldChg>
      <pc:sldChg chg="addSp delSp modSp mod">
        <pc:chgData name="Simona Rozárka Jílková" userId="e40844cc-3200-40f5-a3e5-1adbff7cbdbb" providerId="ADAL" clId="{9A8BC511-5EAC-4385-9BAA-BDCB52D59CB2}" dt="2023-09-22T08:28:07.629" v="21" actId="167"/>
        <pc:sldMkLst>
          <pc:docMk/>
          <pc:sldMk cId="1387934773" sldId="410"/>
        </pc:sldMkLst>
        <pc:picChg chg="add mod ord">
          <ac:chgData name="Simona Rozárka Jílková" userId="e40844cc-3200-40f5-a3e5-1adbff7cbdbb" providerId="ADAL" clId="{9A8BC511-5EAC-4385-9BAA-BDCB52D59CB2}" dt="2023-09-22T08:28:07.629" v="21" actId="167"/>
          <ac:picMkLst>
            <pc:docMk/>
            <pc:sldMk cId="1387934773" sldId="410"/>
            <ac:picMk id="2" creationId="{E134C4B5-4EFD-92E9-37B8-35AD649B4F4D}"/>
          </ac:picMkLst>
        </pc:picChg>
        <pc:picChg chg="del">
          <ac:chgData name="Simona Rozárka Jílková" userId="e40844cc-3200-40f5-a3e5-1adbff7cbdbb" providerId="ADAL" clId="{9A8BC511-5EAC-4385-9BAA-BDCB52D59CB2}" dt="2023-09-22T08:27:59.458" v="18" actId="478"/>
          <ac:picMkLst>
            <pc:docMk/>
            <pc:sldMk cId="1387934773" sldId="410"/>
            <ac:picMk id="8" creationId="{007B1115-DD64-F271-89BF-0C3300FB565B}"/>
          </ac:picMkLst>
        </pc:picChg>
      </pc:sldChg>
      <pc:sldChg chg="modSp mod">
        <pc:chgData name="Simona Rozárka Jílková" userId="e40844cc-3200-40f5-a3e5-1adbff7cbdbb" providerId="ADAL" clId="{9A8BC511-5EAC-4385-9BAA-BDCB52D59CB2}" dt="2023-09-22T08:31:19.913" v="27" actId="20577"/>
        <pc:sldMkLst>
          <pc:docMk/>
          <pc:sldMk cId="1273736469" sldId="416"/>
        </pc:sldMkLst>
        <pc:spChg chg="mod">
          <ac:chgData name="Simona Rozárka Jílková" userId="e40844cc-3200-40f5-a3e5-1adbff7cbdbb" providerId="ADAL" clId="{9A8BC511-5EAC-4385-9BAA-BDCB52D59CB2}" dt="2023-09-22T08:31:19.913" v="27" actId="20577"/>
          <ac:spMkLst>
            <pc:docMk/>
            <pc:sldMk cId="1273736469" sldId="416"/>
            <ac:spMk id="3" creationId="{00000000-0000-0000-0000-000000000000}"/>
          </ac:spMkLst>
        </pc:spChg>
      </pc:sldChg>
      <pc:sldChg chg="modSp mod">
        <pc:chgData name="Simona Rozárka Jílková" userId="e40844cc-3200-40f5-a3e5-1adbff7cbdbb" providerId="ADAL" clId="{9A8BC511-5EAC-4385-9BAA-BDCB52D59CB2}" dt="2023-09-22T08:27:14.481" v="17" actId="20577"/>
        <pc:sldMkLst>
          <pc:docMk/>
          <pc:sldMk cId="3931013397" sldId="725"/>
        </pc:sldMkLst>
        <pc:spChg chg="mod">
          <ac:chgData name="Simona Rozárka Jílková" userId="e40844cc-3200-40f5-a3e5-1adbff7cbdbb" providerId="ADAL" clId="{9A8BC511-5EAC-4385-9BAA-BDCB52D59CB2}" dt="2023-09-22T08:27:14.481" v="17" actId="20577"/>
          <ac:spMkLst>
            <pc:docMk/>
            <pc:sldMk cId="3931013397" sldId="725"/>
            <ac:spMk id="3" creationId="{DE0F628C-669C-BA59-885E-A3819B1C1AA6}"/>
          </ac:spMkLst>
        </pc:spChg>
      </pc:sldChg>
      <pc:sldChg chg="addSp delSp modSp mod">
        <pc:chgData name="Simona Rozárka Jílková" userId="e40844cc-3200-40f5-a3e5-1adbff7cbdbb" providerId="ADAL" clId="{9A8BC511-5EAC-4385-9BAA-BDCB52D59CB2}" dt="2023-09-22T10:20:07.733" v="50" actId="478"/>
        <pc:sldMkLst>
          <pc:docMk/>
          <pc:sldMk cId="1361296234" sldId="1515"/>
        </pc:sldMkLst>
        <pc:spChg chg="del mod">
          <ac:chgData name="Simona Rozárka Jílková" userId="e40844cc-3200-40f5-a3e5-1adbff7cbdbb" providerId="ADAL" clId="{9A8BC511-5EAC-4385-9BAA-BDCB52D59CB2}" dt="2023-09-22T10:20:07.733" v="50" actId="478"/>
          <ac:spMkLst>
            <pc:docMk/>
            <pc:sldMk cId="1361296234" sldId="1515"/>
            <ac:spMk id="3" creationId="{5C4640DC-3AB6-6A28-0399-E4D8F5ABF375}"/>
          </ac:spMkLst>
        </pc:spChg>
        <pc:spChg chg="add mod">
          <ac:chgData name="Simona Rozárka Jílková" userId="e40844cc-3200-40f5-a3e5-1adbff7cbdbb" providerId="ADAL" clId="{9A8BC511-5EAC-4385-9BAA-BDCB52D59CB2}" dt="2023-09-22T10:20:07.733" v="50" actId="478"/>
          <ac:spMkLst>
            <pc:docMk/>
            <pc:sldMk cId="1361296234" sldId="1515"/>
            <ac:spMk id="6" creationId="{496976A5-7811-9C7E-213F-6AEAECAF64A6}"/>
          </ac:spMkLst>
        </pc:spChg>
      </pc:sldChg>
      <pc:sldChg chg="modSp mod">
        <pc:chgData name="Simona Rozárka Jílková" userId="e40844cc-3200-40f5-a3e5-1adbff7cbdbb" providerId="ADAL" clId="{9A8BC511-5EAC-4385-9BAA-BDCB52D59CB2}" dt="2023-09-22T11:14:06.331" v="119" actId="20577"/>
        <pc:sldMkLst>
          <pc:docMk/>
          <pc:sldMk cId="828359200" sldId="1517"/>
        </pc:sldMkLst>
        <pc:spChg chg="mod">
          <ac:chgData name="Simona Rozárka Jílková" userId="e40844cc-3200-40f5-a3e5-1adbff7cbdbb" providerId="ADAL" clId="{9A8BC511-5EAC-4385-9BAA-BDCB52D59CB2}" dt="2023-09-22T11:14:06.331" v="119" actId="20577"/>
          <ac:spMkLst>
            <pc:docMk/>
            <pc:sldMk cId="828359200" sldId="1517"/>
            <ac:spMk id="2" creationId="{26014C05-6BB6-9E5D-F0FC-74BDC277A09D}"/>
          </ac:spMkLst>
        </pc:spChg>
        <pc:spChg chg="mod">
          <ac:chgData name="Simona Rozárka Jílková" userId="e40844cc-3200-40f5-a3e5-1adbff7cbdbb" providerId="ADAL" clId="{9A8BC511-5EAC-4385-9BAA-BDCB52D59CB2}" dt="2023-09-22T11:13:51.032" v="76" actId="6549"/>
          <ac:spMkLst>
            <pc:docMk/>
            <pc:sldMk cId="828359200" sldId="1517"/>
            <ac:spMk id="3" creationId="{F3B7691B-827A-CE2A-E81C-219F35BE96FB}"/>
          </ac:spMkLst>
        </pc:spChg>
      </pc:sldChg>
      <pc:sldChg chg="modSp mod">
        <pc:chgData name="Simona Rozárka Jílková" userId="e40844cc-3200-40f5-a3e5-1adbff7cbdbb" providerId="ADAL" clId="{9A8BC511-5EAC-4385-9BAA-BDCB52D59CB2}" dt="2023-09-22T08:26:38.864" v="13" actId="20577"/>
        <pc:sldMkLst>
          <pc:docMk/>
          <pc:sldMk cId="469897337" sldId="1520"/>
        </pc:sldMkLst>
        <pc:spChg chg="mod">
          <ac:chgData name="Simona Rozárka Jílková" userId="e40844cc-3200-40f5-a3e5-1adbff7cbdbb" providerId="ADAL" clId="{9A8BC511-5EAC-4385-9BAA-BDCB52D59CB2}" dt="2023-09-22T08:26:38.864" v="13" actId="20577"/>
          <ac:spMkLst>
            <pc:docMk/>
            <pc:sldMk cId="469897337" sldId="1520"/>
            <ac:spMk id="3" creationId="{2613A42B-3BF6-657C-588B-36E58A084E68}"/>
          </ac:spMkLst>
        </pc:spChg>
      </pc:sldChg>
      <pc:sldChg chg="add del modTransition addCm">
        <pc:chgData name="Simona Rozárka Jílková" userId="e40844cc-3200-40f5-a3e5-1adbff7cbdbb" providerId="ADAL" clId="{9A8BC511-5EAC-4385-9BAA-BDCB52D59CB2}" dt="2023-09-22T10:06:03.759" v="36" actId="47"/>
        <pc:sldMkLst>
          <pc:docMk/>
          <pc:sldMk cId="3228399796" sldId="1521"/>
        </pc:sldMkLst>
      </pc:sldChg>
      <pc:sldChg chg="add del modTransition">
        <pc:chgData name="Simona Rozárka Jílková" userId="e40844cc-3200-40f5-a3e5-1adbff7cbdbb" providerId="ADAL" clId="{9A8BC511-5EAC-4385-9BAA-BDCB52D59CB2}" dt="2023-09-22T10:06:11.647" v="39" actId="47"/>
        <pc:sldMkLst>
          <pc:docMk/>
          <pc:sldMk cId="505207810" sldId="1522"/>
        </pc:sldMkLst>
      </pc:sldChg>
      <pc:sldChg chg="add del modTransition">
        <pc:chgData name="Simona Rozárka Jílková" userId="e40844cc-3200-40f5-a3e5-1adbff7cbdbb" providerId="ADAL" clId="{9A8BC511-5EAC-4385-9BAA-BDCB52D59CB2}" dt="2023-09-22T10:06:14.167" v="40" actId="47"/>
        <pc:sldMkLst>
          <pc:docMk/>
          <pc:sldMk cId="393820180" sldId="1523"/>
        </pc:sldMkLst>
      </pc:sldChg>
      <pc:sldChg chg="add">
        <pc:chgData name="Simona Rozárka Jílková" userId="e40844cc-3200-40f5-a3e5-1adbff7cbdbb" providerId="ADAL" clId="{9A8BC511-5EAC-4385-9BAA-BDCB52D59CB2}" dt="2023-09-22T08:16:56.328" v="0"/>
        <pc:sldMkLst>
          <pc:docMk/>
          <pc:sldMk cId="2345553645" sldId="1524"/>
        </pc:sldMkLst>
      </pc:sldChg>
      <pc:sldChg chg="add">
        <pc:chgData name="Simona Rozárka Jílková" userId="e40844cc-3200-40f5-a3e5-1adbff7cbdbb" providerId="ADAL" clId="{9A8BC511-5EAC-4385-9BAA-BDCB52D59CB2}" dt="2023-09-22T08:16:56.328" v="0"/>
        <pc:sldMkLst>
          <pc:docMk/>
          <pc:sldMk cId="2560749742" sldId="1525"/>
        </pc:sldMkLst>
      </pc:sldChg>
      <pc:sldChg chg="new del">
        <pc:chgData name="Simona Rozárka Jílková" userId="e40844cc-3200-40f5-a3e5-1adbff7cbdbb" providerId="ADAL" clId="{9A8BC511-5EAC-4385-9BAA-BDCB52D59CB2}" dt="2023-09-22T10:17:38.488" v="49" actId="47"/>
        <pc:sldMkLst>
          <pc:docMk/>
          <pc:sldMk cId="3509764633" sldId="1526"/>
        </pc:sldMkLst>
      </pc:sldChg>
    </pc:docChg>
  </pc:docChgLst>
  <pc:docChgLst>
    <pc:chgData name="Jakub Urík" userId="5231a358-89da-418c-84e4-b8bcee9eb39e" providerId="ADAL" clId="{FFD9BFBD-43F8-401C-A751-754173A3356B}"/>
    <pc:docChg chg="custSel addSld modSld">
      <pc:chgData name="Jakub Urík" userId="5231a358-89da-418c-84e4-b8bcee9eb39e" providerId="ADAL" clId="{FFD9BFBD-43F8-401C-A751-754173A3356B}" dt="2023-09-22T10:17:24.411" v="5"/>
      <pc:docMkLst>
        <pc:docMk/>
      </pc:docMkLst>
      <pc:sldChg chg="addSp modSp add mod modNotes">
        <pc:chgData name="Jakub Urík" userId="5231a358-89da-418c-84e4-b8bcee9eb39e" providerId="ADAL" clId="{FFD9BFBD-43F8-401C-A751-754173A3356B}" dt="2023-09-22T10:17:24.411" v="5"/>
        <pc:sldMkLst>
          <pc:docMk/>
          <pc:sldMk cId="2114570991" sldId="1527"/>
        </pc:sldMkLst>
        <pc:picChg chg="add mod replST">
          <ac:chgData name="Jakub Urík" userId="5231a358-89da-418c-84e4-b8bcee9eb39e" providerId="ADAL" clId="{FFD9BFBD-43F8-401C-A751-754173A3356B}" dt="2023-09-22T10:17:24.329" v="3"/>
          <ac:picMkLst>
            <pc:docMk/>
            <pc:sldMk cId="2114570991" sldId="1527"/>
            <ac:picMk id="4" creationId="{9121FA3C-D607-4464-2481-15C6D23FBBA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Poll Title: Jak se teď cítíte?
https://www.polleverywhere.com/multiple_choice_polls/ktRBTJTH6MWyEwdgLxXJu?flow=Default&amp;onscreen=persist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AFF95B-2937-44FD-81EB-A065D25D2F18}" type="slidenum">
              <a:rPr lang="cs-CZ" smtClean="0"/>
              <a:t>4</a:t>
            </a:fld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5BAB96D-5836-4BF5-B86D-4040EA043E7D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6117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9618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719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46859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b="1"/>
              <a:t>Moderní styl </a:t>
            </a:r>
            <a:r>
              <a:rPr lang="cs-CZ" sz="1000"/>
              <a:t>výuky, interaktivní </a:t>
            </a:r>
            <a:r>
              <a:rPr lang="cs-CZ" sz="1000" b="1"/>
              <a:t>semináře</a:t>
            </a:r>
            <a:r>
              <a:rPr lang="cs-CZ" sz="1000"/>
              <a:t>, případové studie, mnoho </a:t>
            </a:r>
            <a:r>
              <a:rPr lang="cs-CZ" sz="1000" b="1"/>
              <a:t>laboratorních</a:t>
            </a:r>
            <a:r>
              <a:rPr lang="cs-CZ" sz="1000"/>
              <a:t> cvičení, práce v </a:t>
            </a:r>
            <a:r>
              <a:rPr lang="cs-CZ" sz="1000" b="1"/>
              <a:t>terénu</a:t>
            </a:r>
          </a:p>
          <a:p>
            <a:r>
              <a:rPr lang="cs-CZ" sz="1000"/>
              <a:t>Možnost </a:t>
            </a:r>
            <a:r>
              <a:rPr lang="cs-CZ" sz="1000" b="1"/>
              <a:t>zahraničních stáží </a:t>
            </a:r>
            <a:r>
              <a:rPr lang="cs-CZ" sz="1000"/>
              <a:t>díky rozsáhlé síti spolupracujících institucí</a:t>
            </a:r>
          </a:p>
          <a:p>
            <a:r>
              <a:rPr lang="cs-CZ" sz="1000"/>
              <a:t>Spolupráce s </a:t>
            </a:r>
            <a:r>
              <a:rPr lang="cs-CZ" sz="1000" b="1"/>
              <a:t>aplikovanou praxí</a:t>
            </a:r>
            <a:r>
              <a:rPr lang="cs-CZ" sz="1000"/>
              <a:t>, možnost stáží a exkurzí</a:t>
            </a:r>
          </a:p>
          <a:p>
            <a:r>
              <a:rPr lang="cs-CZ" sz="1000"/>
              <a:t>Napojení na reálné projekty s tématikou ŽP</a:t>
            </a:r>
          </a:p>
          <a:p>
            <a:r>
              <a:rPr lang="cs-CZ" sz="1000"/>
              <a:t>Výuku zajišťují přední experti daných oborů</a:t>
            </a:r>
          </a:p>
          <a:p>
            <a:r>
              <a:rPr lang="cs-CZ" sz="1000"/>
              <a:t>+ </a:t>
            </a:r>
            <a:r>
              <a:rPr lang="cs-CZ" sz="1000" b="1"/>
              <a:t>mezinárodní</a:t>
            </a:r>
            <a:r>
              <a:rPr lang="cs-CZ" sz="1000"/>
              <a:t> prostředí, moderní laboratoře, skvělá atmosféra a osobní přístup</a:t>
            </a:r>
          </a:p>
        </p:txBody>
      </p:sp>
    </p:spTree>
    <p:extLst>
      <p:ext uri="{BB962C8B-B14F-4D97-AF65-F5344CB8AC3E}">
        <p14:creationId xmlns:p14="http://schemas.microsoft.com/office/powerpoint/2010/main" val="3168250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200" err="1"/>
              <a:t>vlastnost</a:t>
            </a:r>
            <a:r>
              <a:rPr lang="cs-CZ" sz="1200"/>
              <a:t>i</a:t>
            </a:r>
            <a:r>
              <a:rPr lang="en-US" sz="1200"/>
              <a:t> </a:t>
            </a:r>
            <a:r>
              <a:rPr lang="en-US" sz="1200" err="1"/>
              <a:t>chemických</a:t>
            </a:r>
            <a:r>
              <a:rPr lang="en-US" sz="1200"/>
              <a:t> </a:t>
            </a:r>
            <a:r>
              <a:rPr lang="en-US" sz="1200" err="1"/>
              <a:t>látek</a:t>
            </a:r>
            <a:r>
              <a:rPr lang="en-US" sz="1200"/>
              <a:t> a </a:t>
            </a:r>
            <a:r>
              <a:rPr lang="en-US" sz="1200" err="1"/>
              <a:t>jejich</a:t>
            </a:r>
            <a:r>
              <a:rPr lang="en-US" sz="1200"/>
              <a:t> </a:t>
            </a:r>
            <a:r>
              <a:rPr lang="en-US" sz="1200" err="1"/>
              <a:t>interakc</a:t>
            </a:r>
            <a:r>
              <a:rPr lang="cs-CZ" sz="1200"/>
              <a:t>e, jejich chování v ŽP, </a:t>
            </a:r>
            <a:r>
              <a:rPr lang="en-US" sz="1200" err="1"/>
              <a:t>identifikace</a:t>
            </a:r>
            <a:r>
              <a:rPr lang="en-US" sz="1200"/>
              <a:t> a </a:t>
            </a:r>
            <a:r>
              <a:rPr lang="en-US" sz="1200" err="1"/>
              <a:t>měření</a:t>
            </a:r>
            <a:r>
              <a:rPr lang="en-US" sz="1200"/>
              <a:t> </a:t>
            </a:r>
            <a:r>
              <a:rPr lang="en-US" sz="1200" err="1"/>
              <a:t>polutantů</a:t>
            </a:r>
            <a:endParaRPr lang="cs-CZ" sz="1200"/>
          </a:p>
          <a:p>
            <a:pPr lvl="1"/>
            <a:r>
              <a:rPr lang="en-US" sz="1200" err="1"/>
              <a:t>fungování</a:t>
            </a:r>
            <a:r>
              <a:rPr lang="en-US" sz="1200"/>
              <a:t> </a:t>
            </a:r>
            <a:r>
              <a:rPr lang="cs-CZ" sz="1200"/>
              <a:t>a stavba </a:t>
            </a:r>
            <a:r>
              <a:rPr lang="en-US" sz="1200" err="1"/>
              <a:t>živých</a:t>
            </a:r>
            <a:r>
              <a:rPr lang="en-US" sz="1200"/>
              <a:t> </a:t>
            </a:r>
            <a:r>
              <a:rPr lang="en-US" sz="1200" err="1"/>
              <a:t>systémů</a:t>
            </a:r>
            <a:r>
              <a:rPr lang="cs-CZ" sz="1200"/>
              <a:t>, </a:t>
            </a:r>
            <a:r>
              <a:rPr lang="en-US" sz="1200" err="1"/>
              <a:t>biologick</a:t>
            </a:r>
            <a:r>
              <a:rPr lang="cs-CZ" sz="1200"/>
              <a:t>é </a:t>
            </a:r>
            <a:r>
              <a:rPr lang="en-US" sz="1200" err="1"/>
              <a:t>funkc</a:t>
            </a:r>
            <a:r>
              <a:rPr lang="cs-CZ" sz="1200"/>
              <a:t>e </a:t>
            </a:r>
            <a:r>
              <a:rPr lang="en-US" sz="1200"/>
              <a:t>a </a:t>
            </a:r>
            <a:r>
              <a:rPr lang="en-US" sz="1200" err="1"/>
              <a:t>proces</a:t>
            </a:r>
            <a:r>
              <a:rPr lang="cs-CZ" sz="1200"/>
              <a:t>y od </a:t>
            </a:r>
            <a:r>
              <a:rPr lang="en-US" sz="1200" err="1"/>
              <a:t>buněk</a:t>
            </a:r>
            <a:r>
              <a:rPr lang="cs-CZ" sz="1200"/>
              <a:t> až po </a:t>
            </a:r>
            <a:r>
              <a:rPr lang="en-US" sz="1200" err="1"/>
              <a:t>ekosystém</a:t>
            </a:r>
            <a:r>
              <a:rPr lang="cs-CZ" sz="1200"/>
              <a:t>y, </a:t>
            </a:r>
            <a:r>
              <a:rPr lang="en-US" sz="1200" err="1"/>
              <a:t>vlivy</a:t>
            </a:r>
            <a:r>
              <a:rPr lang="en-US" sz="1200"/>
              <a:t> </a:t>
            </a:r>
            <a:r>
              <a:rPr lang="en-US" sz="1200" err="1"/>
              <a:t>polutantů</a:t>
            </a:r>
            <a:r>
              <a:rPr lang="en-US" sz="1200"/>
              <a:t> </a:t>
            </a:r>
            <a:r>
              <a:rPr lang="en-US" sz="1200" err="1"/>
              <a:t>na</a:t>
            </a:r>
            <a:r>
              <a:rPr lang="en-US" sz="1200"/>
              <a:t> </a:t>
            </a:r>
            <a:r>
              <a:rPr lang="en-US" sz="1200" err="1"/>
              <a:t>živé</a:t>
            </a:r>
            <a:r>
              <a:rPr lang="en-US" sz="1200"/>
              <a:t> </a:t>
            </a:r>
            <a:r>
              <a:rPr lang="en-US" sz="1200" err="1"/>
              <a:t>systémy</a:t>
            </a:r>
            <a:endParaRPr lang="cs-CZ" sz="1200"/>
          </a:p>
          <a:p>
            <a:pPr lvl="1"/>
            <a:r>
              <a:rPr lang="en-US" sz="1200" err="1"/>
              <a:t>problémy</a:t>
            </a:r>
            <a:r>
              <a:rPr lang="cs-CZ" sz="1200"/>
              <a:t> ŽP, </a:t>
            </a:r>
            <a:r>
              <a:rPr lang="en-US" sz="1200" err="1"/>
              <a:t>zpracov</a:t>
            </a:r>
            <a:r>
              <a:rPr lang="cs-CZ" sz="1200" err="1"/>
              <a:t>ání</a:t>
            </a:r>
            <a:r>
              <a:rPr lang="cs-CZ" sz="1200"/>
              <a:t> a </a:t>
            </a:r>
            <a:r>
              <a:rPr lang="en-US" sz="1200" err="1"/>
              <a:t>hodno</a:t>
            </a:r>
            <a:r>
              <a:rPr lang="cs-CZ" sz="1200"/>
              <a:t>cení </a:t>
            </a:r>
            <a:r>
              <a:rPr lang="en-US" sz="1200" err="1"/>
              <a:t>dat</a:t>
            </a:r>
            <a:endParaRPr lang="cs-CZ" sz="1200"/>
          </a:p>
          <a:p>
            <a:pPr lvl="1"/>
            <a:endParaRPr lang="cs-CZ" sz="1200">
              <a:latin typeface="+mn-lt"/>
            </a:endParaRPr>
          </a:p>
          <a:p>
            <a:pPr lvl="1"/>
            <a:r>
              <a:rPr lang="cs-CZ" sz="1200"/>
              <a:t>funkce živých systémů od molekulární úrovně po celého člověka, vlivy prostředí na zdraví jednotlivce</a:t>
            </a:r>
          </a:p>
          <a:p>
            <a:pPr lvl="1"/>
            <a:r>
              <a:rPr lang="cs-CZ" sz="1200"/>
              <a:t>vztah ŽP a zdraví lidské populace, ochrana veřejného zdraví</a:t>
            </a:r>
          </a:p>
          <a:p>
            <a:pPr lvl="1"/>
            <a:r>
              <a:rPr lang="cs-CZ" sz="1200"/>
              <a:t>problémy ŽP, zpracování a hodnocení dat</a:t>
            </a:r>
          </a:p>
        </p:txBody>
      </p:sp>
    </p:spTree>
    <p:extLst>
      <p:ext uri="{BB962C8B-B14F-4D97-AF65-F5344CB8AC3E}">
        <p14:creationId xmlns:p14="http://schemas.microsoft.com/office/powerpoint/2010/main" val="7522677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200" err="1"/>
              <a:t>vlastnost</a:t>
            </a:r>
            <a:r>
              <a:rPr lang="cs-CZ" sz="1200"/>
              <a:t>i</a:t>
            </a:r>
            <a:r>
              <a:rPr lang="en-US" sz="1200"/>
              <a:t> </a:t>
            </a:r>
            <a:r>
              <a:rPr lang="en-US" sz="1200" err="1"/>
              <a:t>chemických</a:t>
            </a:r>
            <a:r>
              <a:rPr lang="en-US" sz="1200"/>
              <a:t> </a:t>
            </a:r>
            <a:r>
              <a:rPr lang="en-US" sz="1200" err="1"/>
              <a:t>látek</a:t>
            </a:r>
            <a:r>
              <a:rPr lang="en-US" sz="1200"/>
              <a:t> a </a:t>
            </a:r>
            <a:r>
              <a:rPr lang="en-US" sz="1200" err="1"/>
              <a:t>jejich</a:t>
            </a:r>
            <a:r>
              <a:rPr lang="en-US" sz="1200"/>
              <a:t> </a:t>
            </a:r>
            <a:r>
              <a:rPr lang="en-US" sz="1200" err="1"/>
              <a:t>interakc</a:t>
            </a:r>
            <a:r>
              <a:rPr lang="cs-CZ" sz="1200"/>
              <a:t>e, jejich chování v ŽP, </a:t>
            </a:r>
            <a:r>
              <a:rPr lang="en-US" sz="1200" err="1"/>
              <a:t>identifikace</a:t>
            </a:r>
            <a:r>
              <a:rPr lang="en-US" sz="1200"/>
              <a:t> a </a:t>
            </a:r>
            <a:r>
              <a:rPr lang="en-US" sz="1200" err="1"/>
              <a:t>měření</a:t>
            </a:r>
            <a:r>
              <a:rPr lang="en-US" sz="1200"/>
              <a:t> </a:t>
            </a:r>
            <a:r>
              <a:rPr lang="en-US" sz="1200" err="1"/>
              <a:t>polutantů</a:t>
            </a:r>
            <a:endParaRPr lang="cs-CZ" sz="1200"/>
          </a:p>
          <a:p>
            <a:pPr lvl="1"/>
            <a:r>
              <a:rPr lang="en-US" sz="1200" err="1"/>
              <a:t>fungování</a:t>
            </a:r>
            <a:r>
              <a:rPr lang="en-US" sz="1200"/>
              <a:t> </a:t>
            </a:r>
            <a:r>
              <a:rPr lang="cs-CZ" sz="1200"/>
              <a:t>a stavba </a:t>
            </a:r>
            <a:r>
              <a:rPr lang="en-US" sz="1200" err="1"/>
              <a:t>živých</a:t>
            </a:r>
            <a:r>
              <a:rPr lang="en-US" sz="1200"/>
              <a:t> </a:t>
            </a:r>
            <a:r>
              <a:rPr lang="en-US" sz="1200" err="1"/>
              <a:t>systémů</a:t>
            </a:r>
            <a:r>
              <a:rPr lang="cs-CZ" sz="1200"/>
              <a:t>, </a:t>
            </a:r>
            <a:r>
              <a:rPr lang="en-US" sz="1200" err="1"/>
              <a:t>biologick</a:t>
            </a:r>
            <a:r>
              <a:rPr lang="cs-CZ" sz="1200"/>
              <a:t>é </a:t>
            </a:r>
            <a:r>
              <a:rPr lang="en-US" sz="1200" err="1"/>
              <a:t>funkc</a:t>
            </a:r>
            <a:r>
              <a:rPr lang="cs-CZ" sz="1200"/>
              <a:t>e </a:t>
            </a:r>
            <a:r>
              <a:rPr lang="en-US" sz="1200"/>
              <a:t>a </a:t>
            </a:r>
            <a:r>
              <a:rPr lang="en-US" sz="1200" err="1"/>
              <a:t>proces</a:t>
            </a:r>
            <a:r>
              <a:rPr lang="cs-CZ" sz="1200"/>
              <a:t>y od </a:t>
            </a:r>
            <a:r>
              <a:rPr lang="en-US" sz="1200" err="1"/>
              <a:t>buněk</a:t>
            </a:r>
            <a:r>
              <a:rPr lang="cs-CZ" sz="1200"/>
              <a:t> až po </a:t>
            </a:r>
            <a:r>
              <a:rPr lang="en-US" sz="1200" err="1"/>
              <a:t>ekosystém</a:t>
            </a:r>
            <a:r>
              <a:rPr lang="cs-CZ" sz="1200"/>
              <a:t>y, </a:t>
            </a:r>
            <a:r>
              <a:rPr lang="en-US" sz="1200" err="1"/>
              <a:t>vlivy</a:t>
            </a:r>
            <a:r>
              <a:rPr lang="en-US" sz="1200"/>
              <a:t> </a:t>
            </a:r>
            <a:r>
              <a:rPr lang="en-US" sz="1200" err="1"/>
              <a:t>polutantů</a:t>
            </a:r>
            <a:r>
              <a:rPr lang="en-US" sz="1200"/>
              <a:t> </a:t>
            </a:r>
            <a:r>
              <a:rPr lang="en-US" sz="1200" err="1"/>
              <a:t>na</a:t>
            </a:r>
            <a:r>
              <a:rPr lang="en-US" sz="1200"/>
              <a:t> </a:t>
            </a:r>
            <a:r>
              <a:rPr lang="en-US" sz="1200" err="1"/>
              <a:t>živé</a:t>
            </a:r>
            <a:r>
              <a:rPr lang="en-US" sz="1200"/>
              <a:t> </a:t>
            </a:r>
            <a:r>
              <a:rPr lang="en-US" sz="1200" err="1"/>
              <a:t>systémy</a:t>
            </a:r>
            <a:endParaRPr lang="cs-CZ" sz="1200"/>
          </a:p>
          <a:p>
            <a:pPr lvl="1"/>
            <a:r>
              <a:rPr lang="en-US" sz="1200" err="1"/>
              <a:t>problémy</a:t>
            </a:r>
            <a:r>
              <a:rPr lang="cs-CZ" sz="1200"/>
              <a:t> ŽP, </a:t>
            </a:r>
            <a:r>
              <a:rPr lang="en-US" sz="1200" err="1"/>
              <a:t>zpracov</a:t>
            </a:r>
            <a:r>
              <a:rPr lang="cs-CZ" sz="1200" err="1"/>
              <a:t>ání</a:t>
            </a:r>
            <a:r>
              <a:rPr lang="cs-CZ" sz="1200"/>
              <a:t> a </a:t>
            </a:r>
            <a:r>
              <a:rPr lang="en-US" sz="1200" err="1"/>
              <a:t>hodno</a:t>
            </a:r>
            <a:r>
              <a:rPr lang="cs-CZ" sz="1200"/>
              <a:t>cení </a:t>
            </a:r>
            <a:r>
              <a:rPr lang="en-US" sz="1200" err="1"/>
              <a:t>dat</a:t>
            </a:r>
            <a:endParaRPr lang="cs-CZ" sz="1200"/>
          </a:p>
          <a:p>
            <a:pPr lvl="1"/>
            <a:endParaRPr lang="cs-CZ" sz="1200">
              <a:latin typeface="+mn-lt"/>
            </a:endParaRPr>
          </a:p>
          <a:p>
            <a:pPr lvl="1"/>
            <a:r>
              <a:rPr lang="cs-CZ" sz="1200"/>
              <a:t>funkce živých systémů od molekulární úrovně po celého člověka, vlivy prostředí na zdraví jednotlivce</a:t>
            </a:r>
          </a:p>
          <a:p>
            <a:pPr lvl="1"/>
            <a:r>
              <a:rPr lang="cs-CZ" sz="1200"/>
              <a:t>vztah ŽP a zdraví lidské populace, ochrana veřejného zdraví</a:t>
            </a:r>
          </a:p>
          <a:p>
            <a:pPr lvl="1"/>
            <a:r>
              <a:rPr lang="cs-CZ" sz="1200"/>
              <a:t>problémy ŽP, zpracování a hodnocení dat</a:t>
            </a:r>
          </a:p>
        </p:txBody>
      </p:sp>
    </p:spTree>
    <p:extLst>
      <p:ext uri="{BB962C8B-B14F-4D97-AF65-F5344CB8AC3E}">
        <p14:creationId xmlns:p14="http://schemas.microsoft.com/office/powerpoint/2010/main" val="21865610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200" err="1"/>
              <a:t>vlastnost</a:t>
            </a:r>
            <a:r>
              <a:rPr lang="cs-CZ" sz="1200"/>
              <a:t>i</a:t>
            </a:r>
            <a:r>
              <a:rPr lang="en-US" sz="1200"/>
              <a:t> </a:t>
            </a:r>
            <a:r>
              <a:rPr lang="en-US" sz="1200" err="1"/>
              <a:t>chemických</a:t>
            </a:r>
            <a:r>
              <a:rPr lang="en-US" sz="1200"/>
              <a:t> </a:t>
            </a:r>
            <a:r>
              <a:rPr lang="en-US" sz="1200" err="1"/>
              <a:t>látek</a:t>
            </a:r>
            <a:r>
              <a:rPr lang="en-US" sz="1200"/>
              <a:t> a </a:t>
            </a:r>
            <a:r>
              <a:rPr lang="en-US" sz="1200" err="1"/>
              <a:t>jejich</a:t>
            </a:r>
            <a:r>
              <a:rPr lang="en-US" sz="1200"/>
              <a:t> </a:t>
            </a:r>
            <a:r>
              <a:rPr lang="en-US" sz="1200" err="1"/>
              <a:t>interakc</a:t>
            </a:r>
            <a:r>
              <a:rPr lang="cs-CZ" sz="1200"/>
              <a:t>e, jejich chování v ŽP, </a:t>
            </a:r>
            <a:r>
              <a:rPr lang="en-US" sz="1200" err="1"/>
              <a:t>identifikace</a:t>
            </a:r>
            <a:r>
              <a:rPr lang="en-US" sz="1200"/>
              <a:t> a </a:t>
            </a:r>
            <a:r>
              <a:rPr lang="en-US" sz="1200" err="1"/>
              <a:t>měření</a:t>
            </a:r>
            <a:r>
              <a:rPr lang="en-US" sz="1200"/>
              <a:t> </a:t>
            </a:r>
            <a:r>
              <a:rPr lang="en-US" sz="1200" err="1"/>
              <a:t>polutantů</a:t>
            </a:r>
            <a:endParaRPr lang="cs-CZ" sz="1200"/>
          </a:p>
          <a:p>
            <a:pPr lvl="1"/>
            <a:r>
              <a:rPr lang="en-US" sz="1200" err="1"/>
              <a:t>fungování</a:t>
            </a:r>
            <a:r>
              <a:rPr lang="en-US" sz="1200"/>
              <a:t> </a:t>
            </a:r>
            <a:r>
              <a:rPr lang="cs-CZ" sz="1200"/>
              <a:t>a stavba </a:t>
            </a:r>
            <a:r>
              <a:rPr lang="en-US" sz="1200" err="1"/>
              <a:t>živých</a:t>
            </a:r>
            <a:r>
              <a:rPr lang="en-US" sz="1200"/>
              <a:t> </a:t>
            </a:r>
            <a:r>
              <a:rPr lang="en-US" sz="1200" err="1"/>
              <a:t>systémů</a:t>
            </a:r>
            <a:r>
              <a:rPr lang="cs-CZ" sz="1200"/>
              <a:t>, </a:t>
            </a:r>
            <a:r>
              <a:rPr lang="en-US" sz="1200" err="1"/>
              <a:t>biologick</a:t>
            </a:r>
            <a:r>
              <a:rPr lang="cs-CZ" sz="1200"/>
              <a:t>é </a:t>
            </a:r>
            <a:r>
              <a:rPr lang="en-US" sz="1200" err="1"/>
              <a:t>funkc</a:t>
            </a:r>
            <a:r>
              <a:rPr lang="cs-CZ" sz="1200"/>
              <a:t>e </a:t>
            </a:r>
            <a:r>
              <a:rPr lang="en-US" sz="1200"/>
              <a:t>a </a:t>
            </a:r>
            <a:r>
              <a:rPr lang="en-US" sz="1200" err="1"/>
              <a:t>proces</a:t>
            </a:r>
            <a:r>
              <a:rPr lang="cs-CZ" sz="1200"/>
              <a:t>y od </a:t>
            </a:r>
            <a:r>
              <a:rPr lang="en-US" sz="1200" err="1"/>
              <a:t>buněk</a:t>
            </a:r>
            <a:r>
              <a:rPr lang="cs-CZ" sz="1200"/>
              <a:t> až po </a:t>
            </a:r>
            <a:r>
              <a:rPr lang="en-US" sz="1200" err="1"/>
              <a:t>ekosystém</a:t>
            </a:r>
            <a:r>
              <a:rPr lang="cs-CZ" sz="1200"/>
              <a:t>y, </a:t>
            </a:r>
            <a:r>
              <a:rPr lang="en-US" sz="1200" err="1"/>
              <a:t>vlivy</a:t>
            </a:r>
            <a:r>
              <a:rPr lang="en-US" sz="1200"/>
              <a:t> </a:t>
            </a:r>
            <a:r>
              <a:rPr lang="en-US" sz="1200" err="1"/>
              <a:t>polutantů</a:t>
            </a:r>
            <a:r>
              <a:rPr lang="en-US" sz="1200"/>
              <a:t> </a:t>
            </a:r>
            <a:r>
              <a:rPr lang="en-US" sz="1200" err="1"/>
              <a:t>na</a:t>
            </a:r>
            <a:r>
              <a:rPr lang="en-US" sz="1200"/>
              <a:t> </a:t>
            </a:r>
            <a:r>
              <a:rPr lang="en-US" sz="1200" err="1"/>
              <a:t>živé</a:t>
            </a:r>
            <a:r>
              <a:rPr lang="en-US" sz="1200"/>
              <a:t> </a:t>
            </a:r>
            <a:r>
              <a:rPr lang="en-US" sz="1200" err="1"/>
              <a:t>systémy</a:t>
            </a:r>
            <a:endParaRPr lang="cs-CZ" sz="1200"/>
          </a:p>
          <a:p>
            <a:pPr lvl="1"/>
            <a:r>
              <a:rPr lang="en-US" sz="1200" err="1"/>
              <a:t>problémy</a:t>
            </a:r>
            <a:r>
              <a:rPr lang="cs-CZ" sz="1200"/>
              <a:t> ŽP, </a:t>
            </a:r>
            <a:r>
              <a:rPr lang="en-US" sz="1200" err="1"/>
              <a:t>zpracov</a:t>
            </a:r>
            <a:r>
              <a:rPr lang="cs-CZ" sz="1200" err="1"/>
              <a:t>ání</a:t>
            </a:r>
            <a:r>
              <a:rPr lang="cs-CZ" sz="1200"/>
              <a:t> a </a:t>
            </a:r>
            <a:r>
              <a:rPr lang="en-US" sz="1200" err="1"/>
              <a:t>hodno</a:t>
            </a:r>
            <a:r>
              <a:rPr lang="cs-CZ" sz="1200"/>
              <a:t>cení </a:t>
            </a:r>
            <a:r>
              <a:rPr lang="en-US" sz="1200" err="1"/>
              <a:t>dat</a:t>
            </a:r>
            <a:endParaRPr lang="cs-CZ" sz="1200"/>
          </a:p>
          <a:p>
            <a:pPr lvl="1"/>
            <a:endParaRPr lang="cs-CZ" sz="1200">
              <a:latin typeface="+mn-lt"/>
            </a:endParaRPr>
          </a:p>
          <a:p>
            <a:pPr lvl="1"/>
            <a:r>
              <a:rPr lang="cs-CZ" sz="1200"/>
              <a:t>funkce živých systémů od molekulární úrovně po celého člověka, vlivy prostředí na zdraví jednotlivce</a:t>
            </a:r>
          </a:p>
          <a:p>
            <a:pPr lvl="1"/>
            <a:r>
              <a:rPr lang="cs-CZ" sz="1200"/>
              <a:t>vztah ŽP a zdraví lidské populace, ochrana veřejného zdraví</a:t>
            </a:r>
          </a:p>
          <a:p>
            <a:pPr lvl="1"/>
            <a:r>
              <a:rPr lang="cs-CZ" sz="1200"/>
              <a:t>problémy ŽP, zpracování a hodnocení dat</a:t>
            </a:r>
          </a:p>
        </p:txBody>
      </p:sp>
    </p:spTree>
    <p:extLst>
      <p:ext uri="{BB962C8B-B14F-4D97-AF65-F5344CB8AC3E}">
        <p14:creationId xmlns:p14="http://schemas.microsoft.com/office/powerpoint/2010/main" val="31477692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01554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73298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0968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Do not modify the notes in this section to avoid tampering with the Poll Everywhere activity.
More info at polleverywhere.com/support
Kde jste studovali na střední škole?
https://www.polleverywhere.com/clickable_images/Y1BwMoe32byD3N7LF0wDO</a:t>
            </a: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1614E7-5FC1-941D-69E3-F19C6689EB49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95798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ŽP --</a:t>
            </a: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glob</a:t>
            </a:r>
            <a:r>
              <a:rPr lang="cs-CZ" sz="12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ální</a:t>
            </a:r>
            <a:r>
              <a:rPr lang="cs-CZ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problémy ŽP a člověk </a:t>
            </a: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--&gt;</a:t>
            </a:r>
            <a:r>
              <a:rPr lang="cs-CZ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chemické látky jako motto </a:t>
            </a:r>
            <a:r>
              <a:rPr lang="cs-CZ" sz="12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env</a:t>
            </a:r>
            <a:r>
              <a:rPr lang="cs-CZ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problémů --</a:t>
            </a: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</a:t>
            </a:r>
            <a:r>
              <a:rPr lang="cs-CZ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znečištění půdy, vody, ovzduší + globální změna klimatu --</a:t>
            </a: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</a:t>
            </a:r>
            <a:r>
              <a:rPr lang="cs-CZ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dopady: na organismy, člověka a ekosystémy --</a:t>
            </a: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</a:t>
            </a:r>
            <a:r>
              <a:rPr lang="cs-CZ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speciální segmenty: zemědělství, město, odpady --</a:t>
            </a: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</a:t>
            </a:r>
            <a:r>
              <a:rPr lang="cs-CZ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 </a:t>
            </a:r>
            <a:r>
              <a:rPr lang="cs-CZ" sz="12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stím</a:t>
            </a:r>
            <a:r>
              <a:rPr lang="cs-CZ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(link do dalšího semestru)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56244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Poll Title: "Studuji na Masarykově univerzitě" - jaké pocity ve vás tato skutečnost vyvolává?
https://www.polleverywhere.com/free_text_polls/oKNcgFTD9OUokPqGK8E40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AFF95B-2937-44FD-81EB-A065D25D2F18}" type="slidenum">
              <a:rPr lang="cs-CZ" smtClean="0"/>
              <a:t>6</a:t>
            </a:fld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E4C4F17-39A2-40D9-BAAF-5EAF0A9FD6AB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8857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Poll Title: Která témata programu ŽPaZ vás nejvíce zajímají?
https://www.polleverywhere.com/multiple_choice_polls/zy9beMq5KgaYxUOEuFqMW?flow=Default&amp;onscreen=persist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AFF95B-2937-44FD-81EB-A065D25D2F18}" type="slidenum">
              <a:rPr lang="cs-CZ" smtClean="0"/>
              <a:t>7</a:t>
            </a:fld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68BAF62-48EE-493A-939D-4E3B8C8C9E1E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9153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Poll Title: Jaké další téma vás na studiu ŽPaZ zajímá?
https://www.polleverywhere.com/discourses/uSeRMp9K1rPDE1d9sdOD3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AFF95B-2937-44FD-81EB-A065D25D2F18}" type="slidenum">
              <a:rPr lang="cs-CZ" smtClean="0"/>
              <a:t>8</a:t>
            </a:fld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D7ABF3E-55C3-43CD-B65E-8DA41C2A62DE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130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Poll Title: Máte zájem zapojit se do výzkumných či výukových aktivit centra RECETOX již v prvním ročníku?
https://www.polleverywhere.com/multiple_choice_polls/TRccdjiT1v5uO6BYwWFP4?flow=Default&amp;onscreen=persist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AFF95B-2937-44FD-81EB-A065D25D2F18}" type="slidenum">
              <a:rPr lang="cs-CZ" smtClean="0"/>
              <a:t>9</a:t>
            </a:fld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74BACAB-1234-4EA2-B12D-A55134C804F5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3448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054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9515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3809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spcAft>
                <a:spcPts val="600"/>
              </a:spcAft>
              <a:defRPr sz="4400"/>
            </a:lvl1pPr>
          </a:lstStyle>
          <a:p>
            <a:r>
              <a:rPr lang="cs-CZ" noProof="0"/>
              <a:t>Název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  <a:prstGeom prst="rect">
            <a:avLst/>
          </a:prstGeom>
        </p:spPr>
        <p:txBody>
          <a:bodyPr anchor="t"/>
          <a:lstStyle>
            <a:lvl1pPr marL="0" indent="0" algn="l">
              <a:spcAft>
                <a:spcPts val="600"/>
              </a:spcAft>
              <a:buNone/>
              <a:defRPr lang="cs-CZ" sz="2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podnázev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27702" r="5491" b="25153"/>
          <a:stretch/>
        </p:blipFill>
        <p:spPr>
          <a:xfrm>
            <a:off x="371004" y="318776"/>
            <a:ext cx="5233481" cy="61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and tex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3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6272212" y="692150"/>
            <a:ext cx="5200988" cy="5139850"/>
          </a:xfrm>
          <a:prstGeom prst="rect">
            <a:avLst/>
          </a:prstGeom>
        </p:spPr>
        <p:txBody>
          <a:bodyPr/>
          <a:lstStyle>
            <a:lvl1pPr marL="252000" indent="-180000">
              <a:defRPr sz="2000"/>
            </a:lvl1pPr>
            <a:lvl2pPr marL="549000" indent="-225000"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94" name="Zástupný symbol pro text 13"/>
          <p:cNvSpPr>
            <a:spLocks noGrp="1"/>
          </p:cNvSpPr>
          <p:nvPr>
            <p:ph type="body" sz="quarter" idx="13"/>
          </p:nvPr>
        </p:nvSpPr>
        <p:spPr>
          <a:xfrm>
            <a:off x="720724" y="5599669"/>
            <a:ext cx="5218414" cy="216001"/>
          </a:xfrm>
          <a:prstGeom prst="rect">
            <a:avLst/>
          </a:prstGeom>
        </p:spPr>
        <p:txBody>
          <a:bodyPr anchor="ctr"/>
          <a:lstStyle/>
          <a:p>
            <a:pPr marL="0" indent="0">
              <a:lnSpc>
                <a:spcPts val="1100"/>
              </a:lnSpc>
              <a:buClrTx/>
              <a:buSzTx/>
              <a:buFontTx/>
              <a:buNone/>
              <a:defRPr sz="1000"/>
            </a:pPr>
            <a:endParaRPr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B7ABD3D-18F3-6242-A971-B5BAF21E42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210" y="5993069"/>
            <a:ext cx="3288914" cy="72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1154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3" name="Text úrovně 1…"/>
          <p:cNvSpPr txBox="1">
            <a:spLocks noGrp="1"/>
          </p:cNvSpPr>
          <p:nvPr>
            <p:ph type="body" idx="1"/>
          </p:nvPr>
        </p:nvSpPr>
        <p:spPr>
          <a:xfrm>
            <a:off x="719999" y="692150"/>
            <a:ext cx="10753202" cy="5139850"/>
          </a:xfrm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E8C0E76-4AB7-D147-A04B-83BF48923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210" y="5993069"/>
            <a:ext cx="3288914" cy="72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45448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s, text –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719996" y="718711"/>
            <a:ext cx="5220003" cy="320400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Tx/>
              <a:buSzTx/>
              <a:buFontTx/>
              <a:buNone/>
            </a:lvl1pPr>
            <a:lvl2pPr marL="0" indent="0">
              <a:lnSpc>
                <a:spcPct val="100000"/>
              </a:lnSpc>
              <a:buClrTx/>
              <a:buSzTx/>
              <a:buFontTx/>
              <a:buNone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12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3" name="Zástupný symbol pro text 5"/>
          <p:cNvSpPr>
            <a:spLocks noGrp="1"/>
          </p:cNvSpPr>
          <p:nvPr>
            <p:ph type="body" sz="quarter" idx="13"/>
          </p:nvPr>
        </p:nvSpPr>
        <p:spPr>
          <a:xfrm>
            <a:off x="719998" y="4500000"/>
            <a:ext cx="5220001" cy="133199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800"/>
              </a:lnSpc>
              <a:buClrTx/>
              <a:buSzTx/>
              <a:buFontTx/>
              <a:buNone/>
              <a:defRPr sz="1500"/>
            </a:pPr>
            <a:endParaRPr/>
          </a:p>
        </p:txBody>
      </p:sp>
      <p:sp>
        <p:nvSpPr>
          <p:cNvPr id="1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720723" y="4068000"/>
            <a:ext cx="5220001" cy="3600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100"/>
              </a:lnSpc>
              <a:buClrTx/>
              <a:buSzTx/>
              <a:buFontTx/>
              <a:buNone/>
              <a:defRPr sz="900" b="1"/>
            </a:pPr>
            <a:endParaRPr/>
          </a:p>
        </p:txBody>
      </p:sp>
      <p:sp>
        <p:nvSpPr>
          <p:cNvPr id="115" name="Zástupný symbol pro text 5"/>
          <p:cNvSpPr>
            <a:spLocks noGrp="1"/>
          </p:cNvSpPr>
          <p:nvPr>
            <p:ph type="body" sz="quarter" idx="15"/>
          </p:nvPr>
        </p:nvSpPr>
        <p:spPr>
          <a:xfrm>
            <a:off x="6251278" y="4500000"/>
            <a:ext cx="5220001" cy="133199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800"/>
              </a:lnSpc>
              <a:buClrTx/>
              <a:buSzTx/>
              <a:buFontTx/>
              <a:buNone/>
              <a:defRPr sz="1500"/>
            </a:pPr>
            <a:endParaRPr/>
          </a:p>
        </p:txBody>
      </p:sp>
      <p:sp>
        <p:nvSpPr>
          <p:cNvPr id="116" name="Zástupný symbol pro text 13"/>
          <p:cNvSpPr>
            <a:spLocks noGrp="1"/>
          </p:cNvSpPr>
          <p:nvPr>
            <p:ph type="body" sz="quarter" idx="16"/>
          </p:nvPr>
        </p:nvSpPr>
        <p:spPr>
          <a:xfrm>
            <a:off x="6252002" y="4068000"/>
            <a:ext cx="5220001" cy="3600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100"/>
              </a:lnSpc>
              <a:buClrTx/>
              <a:buSzTx/>
              <a:buFontTx/>
              <a:buNone/>
              <a:defRPr sz="900" b="1"/>
            </a:pPr>
            <a:endParaRPr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1E13AF7-BE9D-7742-9A65-31EAB8430C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210" y="5993069"/>
            <a:ext cx="3288914" cy="72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9795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F3D845E-FD4D-564F-A905-6B4B50B10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210" y="5993069"/>
            <a:ext cx="3288914" cy="72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361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UNI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21B7CBA-B16B-9641-A884-A72F1C52E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28" y="2285079"/>
            <a:ext cx="8890088" cy="23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9588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MUNI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3AF767-96CB-924B-BC68-2314DA48ED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2214250"/>
            <a:ext cx="11252316" cy="246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0261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4000" y="1440000"/>
            <a:ext cx="10800000" cy="4140000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altLang="cs-CZ" noProof="0"/>
              <a:t>Kliknutím lze upravit styl.</a:t>
            </a: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228000"/>
            <a:ext cx="23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4" y="563411"/>
            <a:ext cx="4995911" cy="5709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433700"/>
            <a:ext cx="10800000" cy="576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4000" y="1019100"/>
            <a:ext cx="10800000" cy="5208900"/>
          </a:xfrm>
        </p:spPr>
        <p:txBody>
          <a:bodyPr/>
          <a:lstStyle>
            <a:lvl1pPr marL="360000" indent="-252000"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/>
            </a:lvl1pPr>
            <a:lvl2pPr marL="720000" indent="-252000">
              <a:buClr>
                <a:schemeClr val="tx2"/>
              </a:buClr>
              <a:buFont typeface="Arial" panose="020B0604020202020204" pitchFamily="34" charset="0"/>
              <a:buChar char="̶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86047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999" y="4406902"/>
            <a:ext cx="10800000" cy="1362075"/>
          </a:xfrm>
        </p:spPr>
        <p:txBody>
          <a:bodyPr anchor="t"/>
          <a:lstStyle>
            <a:lvl1pPr algn="l">
              <a:defRPr sz="4000" b="1" cap="none" baseline="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3999" y="2906713"/>
            <a:ext cx="108000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F5D36C-8A95-44A1-B2E3-4B4CEE4AA93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63645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3999" y="2052000"/>
            <a:ext cx="5184000" cy="4140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840" y="2052000"/>
            <a:ext cx="5184000" cy="4140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152B74-69A5-4C0F-AF65-094CC50B2C3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40045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27702" r="5491" b="25153"/>
          <a:stretch/>
        </p:blipFill>
        <p:spPr>
          <a:xfrm>
            <a:off x="123824" y="6391276"/>
            <a:ext cx="3470885" cy="40976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04850" y="329472"/>
            <a:ext cx="10810875" cy="73732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</a:lstStyle>
          <a:p>
            <a:r>
              <a:rPr lang="cs-CZ" noProof="0"/>
              <a:t>Nadpis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04850" y="1212782"/>
            <a:ext cx="10810875" cy="4778443"/>
          </a:xfrm>
          <a:prstGeom prst="rect">
            <a:avLst/>
          </a:prstGeom>
        </p:spPr>
        <p:txBody>
          <a:bodyPr/>
          <a:lstStyle>
            <a:lvl1pPr marL="371475" indent="-371475" algn="l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/>
            </a:lvl1pPr>
            <a:lvl2pPr marL="809625" indent="-352425" algn="l">
              <a:lnSpc>
                <a:spcPct val="100000"/>
              </a:lnSpc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sz="2400"/>
            </a:lvl2pPr>
            <a:lvl3pPr marL="1162050" indent="-266700" algn="l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defRPr sz="2000"/>
            </a:lvl3pPr>
            <a:lvl4pPr marL="1438275" indent="0" algn="l">
              <a:lnSpc>
                <a:spcPct val="100000"/>
              </a:lnSpc>
              <a:spcAft>
                <a:spcPts val="600"/>
              </a:spcAft>
              <a:defRPr sz="1800"/>
            </a:lvl4pPr>
            <a:lvl5pPr algn="l">
              <a:defRPr/>
            </a:lvl5pPr>
          </a:lstStyle>
          <a:p>
            <a:pPr lvl="0"/>
            <a:r>
              <a:rPr lang="cs-CZ" noProof="0"/>
              <a:t>Text</a:t>
            </a:r>
          </a:p>
          <a:p>
            <a:pPr lvl="1"/>
            <a:r>
              <a:rPr lang="cs-CZ" noProof="0"/>
              <a:t>Text</a:t>
            </a:r>
          </a:p>
          <a:p>
            <a:pPr lvl="2"/>
            <a:r>
              <a:rPr lang="cs-CZ" noProof="0"/>
              <a:t>Text</a:t>
            </a:r>
          </a:p>
          <a:p>
            <a:pPr lvl="3"/>
            <a:r>
              <a:rPr lang="cs-CZ" noProof="0"/>
              <a:t>Text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677650" y="6476813"/>
            <a:ext cx="375075" cy="252000"/>
          </a:xfrm>
          <a:ln/>
        </p:spPr>
        <p:txBody>
          <a:bodyPr anchor="ctr"/>
          <a:lstStyle>
            <a:lvl1pPr algn="ctr">
              <a:defRPr sz="1400" b="1"/>
            </a:lvl1pPr>
          </a:lstStyle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‹#›</a:t>
            </a:fld>
            <a:endParaRPr lang="cs-CZ" altLang="cs-CZ" noProof="0"/>
          </a:p>
        </p:txBody>
      </p:sp>
    </p:spTree>
    <p:extLst>
      <p:ext uri="{BB962C8B-B14F-4D97-AF65-F5344CB8AC3E}">
        <p14:creationId xmlns:p14="http://schemas.microsoft.com/office/powerpoint/2010/main" val="119756624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1440000"/>
            <a:ext cx="10800000" cy="576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3158" y="2124000"/>
            <a:ext cx="522000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84000" y="2952000"/>
            <a:ext cx="5220000" cy="321043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264000" y="2124000"/>
            <a:ext cx="522000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263999" y="2952000"/>
            <a:ext cx="5220000" cy="319113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95CD6F-6F72-494C-9F75-EA7F2E40209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53173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7DA5A4-BFC5-452F-9F43-ADC3A6F1509E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000" y="2052000"/>
            <a:ext cx="10800000" cy="414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10002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540641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1440000"/>
            <a:ext cx="10800000" cy="576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44000" y="2052000"/>
            <a:ext cx="6840000" cy="414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000" y="2052000"/>
            <a:ext cx="3636000" cy="414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562BE3-FB3A-4F01-A26A-8D36CDF01AD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15454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5087508"/>
            <a:ext cx="73152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1440000"/>
            <a:ext cx="7315200" cy="3636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654247"/>
            <a:ext cx="7315200" cy="4756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68BFBB-FD49-4E22-AEFE-2646EB3E88C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953200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D44865-E482-4274-BA0A-6D969A5DE30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906166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196919" y="1125540"/>
            <a:ext cx="2271183" cy="500697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79452" y="1125540"/>
            <a:ext cx="8050481" cy="500697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153075-B133-4825-BEAD-9495BA665D3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2727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9A3D4922-7003-4E9A-98C9-EE0747D609AA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1752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645DF294-A250-094F-A0EA-1E61022780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210" y="5993069"/>
            <a:ext cx="3288914" cy="725115"/>
          </a:xfrm>
          <a:prstGeom prst="rect">
            <a:avLst/>
          </a:prstGeom>
        </p:spPr>
      </p:pic>
      <p:sp>
        <p:nvSpPr>
          <p:cNvPr id="42" name="Text úrovně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720724" y="1296001"/>
            <a:ext cx="10752140" cy="271577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2300"/>
              </a:lnSpc>
              <a:buClrTx/>
              <a:buSzTx/>
              <a:buFontTx/>
              <a:buNone/>
              <a:defRPr sz="2000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45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</p:spTree>
    <p:extLst>
      <p:ext uri="{BB962C8B-B14F-4D97-AF65-F5344CB8AC3E}">
        <p14:creationId xmlns:p14="http://schemas.microsoft.com/office/powerpoint/2010/main" val="162517297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22B7B6D-E6ED-D94F-B425-41C63E7B28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411" y="-49059"/>
            <a:ext cx="6071871" cy="1338680"/>
          </a:xfrm>
          <a:prstGeom prst="rect">
            <a:avLst/>
          </a:prstGeom>
        </p:spPr>
      </p:pic>
      <p:sp>
        <p:nvSpPr>
          <p:cNvPr id="12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" name="Text názvu"/>
          <p:cNvSpPr txBox="1">
            <a:spLocks noGrp="1"/>
          </p:cNvSpPr>
          <p:nvPr>
            <p:ph type="title"/>
          </p:nvPr>
        </p:nvSpPr>
        <p:spPr>
          <a:xfrm>
            <a:off x="398502" y="2900365"/>
            <a:ext cx="11361601" cy="1171581"/>
          </a:xfrm>
          <a:prstGeom prst="rect">
            <a:avLst/>
          </a:prstGeom>
        </p:spPr>
        <p:txBody>
          <a:bodyPr/>
          <a:lstStyle>
            <a:lvl1pPr>
              <a:lnSpc>
                <a:spcPts val="4400"/>
              </a:lnSpc>
              <a:defRPr sz="4400"/>
            </a:lvl1pPr>
          </a:lstStyle>
          <a:p>
            <a:r>
              <a:t>Text názvu</a:t>
            </a:r>
          </a:p>
        </p:txBody>
      </p:sp>
      <p:sp>
        <p:nvSpPr>
          <p:cNvPr id="14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398502" y="4116401"/>
            <a:ext cx="11361601" cy="6984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2400"/>
            </a:lvl1pPr>
            <a:lvl2pPr marL="0" indent="457200">
              <a:lnSpc>
                <a:spcPct val="100000"/>
              </a:lnSpc>
              <a:buClrTx/>
              <a:buSzTx/>
              <a:buFontTx/>
              <a:buNone/>
              <a:defRPr sz="2400"/>
            </a:lvl2pPr>
            <a:lvl3pPr>
              <a:lnSpc>
                <a:spcPct val="100000"/>
              </a:lnSpc>
              <a:buClrTx/>
              <a:buFontTx/>
              <a:defRPr sz="2400"/>
            </a:lvl3pPr>
            <a:lvl4pPr>
              <a:lnSpc>
                <a:spcPct val="100000"/>
              </a:lnSpc>
              <a:buClrTx/>
              <a:buFontTx/>
              <a:defRPr sz="2400"/>
            </a:lvl4pPr>
            <a:lvl5pPr>
              <a:lnSpc>
                <a:spcPct val="100000"/>
              </a:lnSpc>
              <a:buClrTx/>
              <a:buFontTx/>
              <a:defRPr sz="24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1AE80D4-0B9C-CB42-AB38-3831EF5505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65"/>
          <a:stretch/>
        </p:blipFill>
        <p:spPr>
          <a:xfrm>
            <a:off x="8603927" y="0"/>
            <a:ext cx="3588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6106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645DF294-A250-094F-A0EA-1E61022780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210" y="5993069"/>
            <a:ext cx="3288914" cy="725115"/>
          </a:xfrm>
          <a:prstGeom prst="rect">
            <a:avLst/>
          </a:prstGeom>
        </p:spPr>
      </p:pic>
      <p:sp>
        <p:nvSpPr>
          <p:cNvPr id="42" name="Text úrovně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720724" y="1296001"/>
            <a:ext cx="10752140" cy="271577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2300"/>
              </a:lnSpc>
              <a:buClrTx/>
              <a:buSzTx/>
              <a:buFontTx/>
              <a:buNone/>
              <a:defRPr sz="2000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45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</p:spTree>
    <p:extLst>
      <p:ext uri="{BB962C8B-B14F-4D97-AF65-F5344CB8AC3E}">
        <p14:creationId xmlns:p14="http://schemas.microsoft.com/office/powerpoint/2010/main" val="51266741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E02F0435-D568-3F44-A2D9-3E9033791E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210" y="5993069"/>
            <a:ext cx="3288914" cy="725115"/>
          </a:xfrm>
          <a:prstGeom prst="rect">
            <a:avLst/>
          </a:prstGeom>
        </p:spPr>
      </p:pic>
      <p:sp>
        <p:nvSpPr>
          <p:cNvPr id="5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720725" y="1296001"/>
            <a:ext cx="5220000" cy="27157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300"/>
              </a:lnSpc>
              <a:buClrTx/>
              <a:buSzTx/>
              <a:buFontTx/>
              <a:buNone/>
              <a:defRPr sz="2000">
                <a:solidFill>
                  <a:schemeClr val="accent1"/>
                </a:solidFill>
              </a:defRPr>
            </a:lvl1pPr>
            <a:lvl2pPr marL="0" indent="0">
              <a:lnSpc>
                <a:spcPts val="2300"/>
              </a:lnSpc>
              <a:buClrTx/>
              <a:buSzTx/>
              <a:buFontTx/>
              <a:buNone/>
              <a:defRPr sz="2000">
                <a:solidFill>
                  <a:schemeClr val="accent1"/>
                </a:solidFill>
              </a:defRPr>
            </a:lvl2pPr>
            <a:lvl3pPr>
              <a:lnSpc>
                <a:spcPts val="2300"/>
              </a:lnSpc>
              <a:buClrTx/>
              <a:buFontTx/>
              <a:defRPr sz="2000">
                <a:solidFill>
                  <a:schemeClr val="accent1"/>
                </a:solidFill>
              </a:defRPr>
            </a:lvl3pPr>
            <a:lvl4pPr>
              <a:lnSpc>
                <a:spcPts val="2300"/>
              </a:lnSpc>
              <a:buClrTx/>
              <a:buFontTx/>
              <a:defRPr sz="2000">
                <a:solidFill>
                  <a:schemeClr val="accent1"/>
                </a:solidFill>
              </a:defRPr>
            </a:lvl4pPr>
            <a:lvl5pPr>
              <a:lnSpc>
                <a:spcPts val="2300"/>
              </a:lnSpc>
              <a:buClrTx/>
              <a:buFontTx/>
              <a:defRPr sz="2000">
                <a:solidFill>
                  <a:schemeClr val="accent1"/>
                </a:solidFill>
              </a:defRPr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5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56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6251278" y="1290515"/>
            <a:ext cx="5220001" cy="271577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2300"/>
              </a:lnSpc>
              <a:buClrTx/>
              <a:buSzTx/>
              <a:buFontTx/>
              <a:buNone/>
              <a:defRPr sz="2000">
                <a:solidFill>
                  <a:schemeClr val="accent1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602775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ing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101D6005-1197-344A-8E64-8266344930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210" y="5993069"/>
            <a:ext cx="3288914" cy="725115"/>
          </a:xfrm>
          <a:prstGeom prst="rect">
            <a:avLst/>
          </a:prstGeom>
        </p:spPr>
      </p:pic>
      <p:sp>
        <p:nvSpPr>
          <p:cNvPr id="64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719137" y="1695074"/>
            <a:ext cx="5218413" cy="38967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Tx/>
              <a:buSzTx/>
              <a:buFontTx/>
              <a:buNone/>
            </a:lvl1pPr>
            <a:lvl2pPr marL="0" indent="0">
              <a:lnSpc>
                <a:spcPct val="100000"/>
              </a:lnSpc>
              <a:buClrTx/>
              <a:buSzTx/>
              <a:buFontTx/>
              <a:buNone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6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6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67" name="Zástupný symbol pro text 13"/>
          <p:cNvSpPr>
            <a:spLocks noGrp="1"/>
          </p:cNvSpPr>
          <p:nvPr>
            <p:ph type="body" sz="quarter" idx="13"/>
          </p:nvPr>
        </p:nvSpPr>
        <p:spPr>
          <a:xfrm>
            <a:off x="720724" y="5599669"/>
            <a:ext cx="5218414" cy="216001"/>
          </a:xfrm>
          <a:prstGeom prst="rect">
            <a:avLst/>
          </a:prstGeom>
        </p:spPr>
        <p:txBody>
          <a:bodyPr anchor="ctr"/>
          <a:lstStyle/>
          <a:p>
            <a:pPr marL="0" indent="0">
              <a:lnSpc>
                <a:spcPts val="1100"/>
              </a:lnSpc>
              <a:buClrTx/>
              <a:buSzTx/>
              <a:buFontTx/>
              <a:buNone/>
              <a:defRPr sz="10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988060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4439999" y="1692001"/>
            <a:ext cx="3311526" cy="22307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Tx/>
              <a:buSzTx/>
              <a:buFontTx/>
              <a:buNone/>
            </a:lvl1pPr>
            <a:lvl2pPr marL="0" indent="0">
              <a:lnSpc>
                <a:spcPct val="100000"/>
              </a:lnSpc>
              <a:buClrTx/>
              <a:buSzTx/>
              <a:buFontTx/>
              <a:buNone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76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7" name="Zástupný symbol pro text 5"/>
          <p:cNvSpPr>
            <a:spLocks noGrp="1"/>
          </p:cNvSpPr>
          <p:nvPr>
            <p:ph type="body" sz="quarter" idx="13"/>
          </p:nvPr>
        </p:nvSpPr>
        <p:spPr>
          <a:xfrm>
            <a:off x="719998" y="4414270"/>
            <a:ext cx="3312002" cy="142773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800"/>
              </a:lnSpc>
              <a:buClrTx/>
              <a:buSzTx/>
              <a:buFontTx/>
              <a:buNone/>
              <a:defRPr sz="1500"/>
            </a:pPr>
            <a:endParaRPr/>
          </a:p>
        </p:txBody>
      </p:sp>
      <p:sp>
        <p:nvSpPr>
          <p:cNvPr id="78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4439999" y="4414270"/>
            <a:ext cx="3312001" cy="142773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800"/>
              </a:lnSpc>
              <a:buClrTx/>
              <a:buSzTx/>
              <a:buFontTx/>
              <a:buNone/>
              <a:defRPr sz="1500"/>
            </a:pPr>
            <a:endParaRPr/>
          </a:p>
        </p:txBody>
      </p:sp>
      <p:sp>
        <p:nvSpPr>
          <p:cNvPr id="79" name="Zástupný symbol pro text 5"/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1" cy="142773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800"/>
              </a:lnSpc>
              <a:buClrTx/>
              <a:buSzTx/>
              <a:buFontTx/>
              <a:buNone/>
              <a:defRPr sz="1500"/>
            </a:pPr>
            <a:endParaRPr/>
          </a:p>
        </p:txBody>
      </p:sp>
      <p:sp>
        <p:nvSpPr>
          <p:cNvPr id="80" name="Zástupný symbol pro text 13"/>
          <p:cNvSpPr>
            <a:spLocks noGrp="1"/>
          </p:cNvSpPr>
          <p:nvPr>
            <p:ph type="body" sz="quarter" idx="16"/>
          </p:nvPr>
        </p:nvSpPr>
        <p:spPr>
          <a:xfrm>
            <a:off x="720725" y="4025136"/>
            <a:ext cx="3311525" cy="216001"/>
          </a:xfrm>
          <a:prstGeom prst="rect">
            <a:avLst/>
          </a:prstGeom>
        </p:spPr>
        <p:txBody>
          <a:bodyPr anchor="ctr"/>
          <a:lstStyle/>
          <a:p>
            <a:pPr marL="0" indent="0">
              <a:lnSpc>
                <a:spcPts val="1100"/>
              </a:lnSpc>
              <a:buClrTx/>
              <a:buSzTx/>
              <a:buFontTx/>
              <a:buNone/>
              <a:defRPr sz="1000"/>
            </a:pPr>
            <a:endParaRPr/>
          </a:p>
        </p:txBody>
      </p:sp>
      <p:sp>
        <p:nvSpPr>
          <p:cNvPr id="81" name="Zástupný symbol pro text 13"/>
          <p:cNvSpPr>
            <a:spLocks noGrp="1"/>
          </p:cNvSpPr>
          <p:nvPr>
            <p:ph type="body" sz="quarter" idx="17"/>
          </p:nvPr>
        </p:nvSpPr>
        <p:spPr>
          <a:xfrm>
            <a:off x="4440475" y="4025136"/>
            <a:ext cx="3311526" cy="216001"/>
          </a:xfrm>
          <a:prstGeom prst="rect">
            <a:avLst/>
          </a:prstGeom>
        </p:spPr>
        <p:txBody>
          <a:bodyPr anchor="ctr"/>
          <a:lstStyle/>
          <a:p>
            <a:pPr marL="0" indent="0">
              <a:lnSpc>
                <a:spcPts val="1100"/>
              </a:lnSpc>
              <a:buClrTx/>
              <a:buSzTx/>
              <a:buFontTx/>
              <a:buNone/>
              <a:defRPr sz="1000"/>
            </a:pPr>
            <a:endParaRPr/>
          </a:p>
        </p:txBody>
      </p:sp>
      <p:sp>
        <p:nvSpPr>
          <p:cNvPr id="82" name="Zástupný symbol pro text 13"/>
          <p:cNvSpPr>
            <a:spLocks noGrp="1"/>
          </p:cNvSpPr>
          <p:nvPr>
            <p:ph type="body" sz="quarter" idx="18"/>
          </p:nvPr>
        </p:nvSpPr>
        <p:spPr>
          <a:xfrm>
            <a:off x="8161435" y="4025136"/>
            <a:ext cx="3311526" cy="216001"/>
          </a:xfrm>
          <a:prstGeom prst="rect">
            <a:avLst/>
          </a:prstGeom>
        </p:spPr>
        <p:txBody>
          <a:bodyPr anchor="ctr"/>
          <a:lstStyle/>
          <a:p>
            <a:pPr marL="0" indent="0">
              <a:lnSpc>
                <a:spcPts val="1100"/>
              </a:lnSpc>
              <a:buClrTx/>
              <a:buSzTx/>
              <a:buFontTx/>
              <a:buNone/>
              <a:defRPr sz="1000"/>
            </a:pPr>
            <a:endParaRPr/>
          </a:p>
        </p:txBody>
      </p:sp>
      <p:sp>
        <p:nvSpPr>
          <p:cNvPr id="83" name="Zástupný symbol pro text 7"/>
          <p:cNvSpPr>
            <a:spLocks noGrp="1"/>
          </p:cNvSpPr>
          <p:nvPr>
            <p:ph type="body" sz="quarter" idx="19"/>
          </p:nvPr>
        </p:nvSpPr>
        <p:spPr>
          <a:xfrm>
            <a:off x="720724" y="1296001"/>
            <a:ext cx="10752140" cy="271577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2300"/>
              </a:lnSpc>
              <a:buClrTx/>
              <a:buSzTx/>
              <a:buFontTx/>
              <a:buNone/>
              <a:defRPr sz="2000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84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939831DC-533C-D64F-85DF-A662DA258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210" y="5993069"/>
            <a:ext cx="3288914" cy="72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649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2150" y="6456599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7" r:id="rId2"/>
    <p:sldLayoutId id="2147483699" r:id="rId3"/>
    <p:sldLayoutId id="2147483730" r:id="rId4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 typeface="Arial" panose="020B0604020202020204" pitchFamily="34" charset="0"/>
        <a:buNone/>
        <a:defRPr sz="2800" b="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4F74E998-60D0-4A45-B977-A9DE2444E0E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210" y="5993069"/>
            <a:ext cx="3288914" cy="725115"/>
          </a:xfrm>
          <a:prstGeom prst="rect">
            <a:avLst/>
          </a:prstGeom>
        </p:spPr>
      </p:pic>
      <p:sp>
        <p:nvSpPr>
          <p:cNvPr id="2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414000" y="6267592"/>
            <a:ext cx="182216" cy="17281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Text názvu"/>
          <p:cNvSpPr txBox="1">
            <a:spLocks noGrp="1"/>
          </p:cNvSpPr>
          <p:nvPr>
            <p:ph type="title"/>
          </p:nvPr>
        </p:nvSpPr>
        <p:spPr>
          <a:xfrm>
            <a:off x="719999" y="719999"/>
            <a:ext cx="10753202" cy="451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Text názvu</a:t>
            </a:r>
          </a:p>
        </p:txBody>
      </p:sp>
      <p:sp>
        <p:nvSpPr>
          <p:cNvPr id="4" name="Text úrovně 1…"/>
          <p:cNvSpPr txBox="1">
            <a:spLocks noGrp="1"/>
          </p:cNvSpPr>
          <p:nvPr>
            <p:ph type="body" idx="1"/>
          </p:nvPr>
        </p:nvSpPr>
        <p:spPr>
          <a:xfrm>
            <a:off x="719999" y="1692001"/>
            <a:ext cx="10753202" cy="41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</p:spTree>
    <p:extLst>
      <p:ext uri="{BB962C8B-B14F-4D97-AF65-F5344CB8AC3E}">
        <p14:creationId xmlns:p14="http://schemas.microsoft.com/office/powerpoint/2010/main" val="2764303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med"/>
  <p:hf hdr="0" dt="0"/>
  <p:txStyles>
    <p:titleStyle>
      <a:lvl1pPr marL="0" marR="0" indent="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5720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91440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37160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252000" marR="0" indent="-179999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 typeface="Arial"/>
        <a:buChar char="̶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576000" marR="0" indent="-2520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 typeface="Arial"/>
        <a:buChar char="̶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Tx/>
        <a:buFont typeface="Arial"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Tx/>
        <a:buFont typeface="Arial"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Tx/>
        <a:buFont typeface="Arial"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2641600" marR="0" indent="-3556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 typeface="Arial"/>
        <a:buBlip>
          <a:blip r:embed="rId14"/>
        </a:buBlip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Tx/>
        <a:buFont typeface="Arial"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Tx/>
        <a:buFont typeface="Arial"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Tx/>
        <a:buFont typeface="Arial"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684000" y="1440000"/>
            <a:ext cx="10800000" cy="5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000" y="2052000"/>
            <a:ext cx="10800000" cy="41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228000"/>
            <a:ext cx="23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2"/>
                </a:solidFill>
                <a:latin typeface="+mj-lt"/>
              </a:defRPr>
            </a:lvl1pPr>
          </a:lstStyle>
          <a:p>
            <a:endParaRPr lang="cs-CZ" altLang="cs-CZ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665" y="6354000"/>
            <a:ext cx="3103177" cy="354648"/>
          </a:xfrm>
          <a:prstGeom prst="rect">
            <a:avLst/>
          </a:prstGeom>
        </p:spPr>
      </p:pic>
      <p:pic>
        <p:nvPicPr>
          <p:cNvPr id="6" name="Obrázek 3">
            <a:extLst>
              <a:ext uri="{FF2B5EF4-FFF2-40B4-BE49-F238E27FC236}">
                <a16:creationId xmlns:a16="http://schemas.microsoft.com/office/drawing/2014/main" id="{437AF2DD-D5F7-4C87-BF76-5E8EC7E614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027" t="22903" r="-32932" b="4591"/>
          <a:stretch/>
        </p:blipFill>
        <p:spPr>
          <a:xfrm>
            <a:off x="-732240" y="-752174"/>
            <a:ext cx="13632479" cy="85243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60000" indent="-2520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100000"/>
        <a:buFont typeface="Arial" panose="020B0604020202020204" pitchFamily="34" charset="0"/>
        <a:buChar char="̶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520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100000"/>
        <a:buFont typeface="Arial" panose="020B0604020202020204" pitchFamily="34" charset="0"/>
        <a:buChar char="̶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28166270/" TargetMode="External"/><Relationship Id="rId13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hyperlink" Target="https://www.facebook.com/RECETOX/" TargetMode="Externa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witter.com/RECETOX" TargetMode="External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2.emf"/><Relationship Id="rId10" Type="http://schemas.openxmlformats.org/officeDocument/2006/relationships/hyperlink" Target="https://www.instagram.com/recetoxmuni/" TargetMode="External"/><Relationship Id="rId4" Type="http://schemas.openxmlformats.org/officeDocument/2006/relationships/hyperlink" Target="https://www.youtube.com/channel/UC-lylQ4pg83y5VL3sYVHqTA" TargetMode="External"/><Relationship Id="rId9" Type="http://schemas.openxmlformats.org/officeDocument/2006/relationships/image" Target="../media/image19.png"/><Relationship Id="rId1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s://www.recetox.muni.cz/vyzkum/oblasti-vyzkumu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hyperlink" Target="https://www.recetox.muni.cz/vzdelavani/vyuka-v-recetox" TargetMode="External"/><Relationship Id="rId7" Type="http://schemas.openxmlformats.org/officeDocument/2006/relationships/image" Target="../media/image60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hyperlink" Target="https://www.recetox.muni.cz/student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hyperlink" Target="https://www.muni.cz/bakalarske-a-magisterske-obory/24088-zivotni-prostredi-a-zdravi" TargetMode="External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4.png"/><Relationship Id="rId9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s.muni.cz/predmety/studijni_plan?fakulta=1431;plan_id=26843;zobrazeni=semestr" TargetMode="External"/><Relationship Id="rId4" Type="http://schemas.openxmlformats.org/officeDocument/2006/relationships/hyperlink" Target="https://is.muni.cz/predmety/studijni_plan?fakulta=1431;plan_id=26844;zobrazeni=semestr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s.muni.cz/predmety/studijni_plan?fakulta=1431;plan_id=26843;zobrazeni=semestr" TargetMode="External"/><Relationship Id="rId5" Type="http://schemas.openxmlformats.org/officeDocument/2006/relationships/hyperlink" Target="https://is.muni.cz/predmety/studijni_plan?fakulta=1431;plan_id=26844;zobrazeni=semestr" TargetMode="External"/><Relationship Id="rId4" Type="http://schemas.openxmlformats.org/officeDocument/2006/relationships/image" Target="../media/image7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s.muni.cz/predmety/studijni_plan?fakulta=1431;plan_id=26843;zobrazeni=semestr" TargetMode="External"/><Relationship Id="rId5" Type="http://schemas.openxmlformats.org/officeDocument/2006/relationships/hyperlink" Target="https://is.muni.cz/predmety/studijni_plan?fakulta=1431;plan_id=26844;zobrazeni=semestr" TargetMode="External"/><Relationship Id="rId4" Type="http://schemas.openxmlformats.org/officeDocument/2006/relationships/image" Target="../media/image77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png"/><Relationship Id="rId9" Type="http://schemas.openxmlformats.org/officeDocument/2006/relationships/hyperlink" Target="https://www.recetox.muni.cz/student/kontakty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92.jpeg"/><Relationship Id="rId3" Type="http://schemas.openxmlformats.org/officeDocument/2006/relationships/image" Target="../media/image85.png"/><Relationship Id="rId7" Type="http://schemas.openxmlformats.org/officeDocument/2006/relationships/image" Target="../media/image86.jpeg"/><Relationship Id="rId12" Type="http://schemas.openxmlformats.org/officeDocument/2006/relationships/image" Target="../media/image9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recetox.muni.cz/vyzkum/lide" TargetMode="External"/><Relationship Id="rId11" Type="http://schemas.openxmlformats.org/officeDocument/2006/relationships/image" Target="../media/image90.jpeg"/><Relationship Id="rId5" Type="http://schemas.openxmlformats.org/officeDocument/2006/relationships/hyperlink" Target="https://www.recetox.muni.cz/vyzkum/vyzkumne-programy/environmentalni-zdravi" TargetMode="External"/><Relationship Id="rId10" Type="http://schemas.openxmlformats.org/officeDocument/2006/relationships/image" Target="../media/image89.jpeg"/><Relationship Id="rId4" Type="http://schemas.openxmlformats.org/officeDocument/2006/relationships/image" Target="../media/image4.png"/><Relationship Id="rId9" Type="http://schemas.openxmlformats.org/officeDocument/2006/relationships/image" Target="../media/image88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cetox.muni.cz/vyzkum/vyzkumne-programy/environmentalni-zdravi" TargetMode="External"/><Relationship Id="rId13" Type="http://schemas.openxmlformats.org/officeDocument/2006/relationships/hyperlink" Target="https://www.recetox.muni.cz/vyzkum/lide" TargetMode="External"/><Relationship Id="rId3" Type="http://schemas.openxmlformats.org/officeDocument/2006/relationships/image" Target="../media/image85.png"/><Relationship Id="rId7" Type="http://schemas.openxmlformats.org/officeDocument/2006/relationships/image" Target="../media/image4.png"/><Relationship Id="rId12" Type="http://schemas.openxmlformats.org/officeDocument/2006/relationships/image" Target="../media/image9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jpeg"/><Relationship Id="rId11" Type="http://schemas.openxmlformats.org/officeDocument/2006/relationships/image" Target="../media/image97.jpeg"/><Relationship Id="rId5" Type="http://schemas.openxmlformats.org/officeDocument/2006/relationships/image" Target="../media/image93.jpeg"/><Relationship Id="rId10" Type="http://schemas.openxmlformats.org/officeDocument/2006/relationships/image" Target="../media/image96.png"/><Relationship Id="rId4" Type="http://schemas.openxmlformats.org/officeDocument/2006/relationships/image" Target="../media/image80.jpeg"/><Relationship Id="rId9" Type="http://schemas.openxmlformats.org/officeDocument/2006/relationships/image" Target="../media/image9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.muni.cz/student/zahranicni-pobyty" TargetMode="External"/><Relationship Id="rId7" Type="http://schemas.openxmlformats.org/officeDocument/2006/relationships/image" Target="../media/image100.gif"/><Relationship Id="rId2" Type="http://schemas.openxmlformats.org/officeDocument/2006/relationships/hyperlink" Target="https://www.sci.muni.cz/pro-uchazece/bakalarske-studium/prvaci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hyperlink" Target="https://kariera.muni.cz/pro-studenty-a-absolventy/nase-sluzby/sluzby-pro-studenty" TargetMode="External"/><Relationship Id="rId4" Type="http://schemas.openxmlformats.org/officeDocument/2006/relationships/hyperlink" Target="https://www.muni.cz/studenti/jsme-jedno-ucho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13" Type="http://schemas.openxmlformats.org/officeDocument/2006/relationships/image" Target="../media/image112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12" Type="http://schemas.openxmlformats.org/officeDocument/2006/relationships/image" Target="../media/image1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11" Type="http://schemas.openxmlformats.org/officeDocument/2006/relationships/image" Target="../media/image110.jpe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Relationship Id="rId14" Type="http://schemas.openxmlformats.org/officeDocument/2006/relationships/image" Target="../media/image113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ecetox.muni.cz/student/seminare/e1000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sv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ETOX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82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00000"/>
              </a:lnSpc>
            </a:pPr>
            <a:r>
              <a:rPr lang="cs-CZ" b="1">
                <a:latin typeface="+mj-ea"/>
                <a:ea typeface="+mj-ea"/>
              </a:rPr>
              <a:t>Životní prostředí a zdraví</a:t>
            </a:r>
            <a:endParaRPr b="1">
              <a:latin typeface="+mj-ea"/>
              <a:ea typeface="+mj-ea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4294967295"/>
          </p:nvPr>
        </p:nvSpPr>
        <p:spPr>
          <a:xfrm>
            <a:off x="398502" y="4349362"/>
            <a:ext cx="11361601" cy="219819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cs-CZ" sz="2800"/>
              <a:t>Úvodní seminář 25/9/2023</a:t>
            </a:r>
          </a:p>
          <a:p>
            <a:endParaRPr lang="cs-CZ" sz="2800"/>
          </a:p>
          <a:p>
            <a:r>
              <a:rPr lang="cs-CZ"/>
              <a:t>prof. Jakub Hofman</a:t>
            </a:r>
          </a:p>
          <a:p>
            <a:r>
              <a:rPr lang="cs-CZ" sz="2800"/>
              <a:t>doc. Petra Bořilová Linhartová</a:t>
            </a:r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2027300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95AA5F8-6B28-0802-AE13-BB35125190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72" y="2085732"/>
            <a:ext cx="1202495" cy="1202495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18291" y="2263477"/>
            <a:ext cx="11361600" cy="1171580"/>
          </a:xfrm>
        </p:spPr>
        <p:txBody>
          <a:bodyPr/>
          <a:lstStyle/>
          <a:p>
            <a:r>
              <a:rPr lang="cs-CZ"/>
              <a:t>Kam jsme se to dostali</a:t>
            </a:r>
            <a:endParaRPr lang="en-GB"/>
          </a:p>
        </p:txBody>
      </p:sp>
      <p:pic>
        <p:nvPicPr>
          <p:cNvPr id="6" name="Obrázek 5">
            <a:hlinkClick r:id="rId4"/>
            <a:extLst>
              <a:ext uri="{FF2B5EF4-FFF2-40B4-BE49-F238E27FC236}">
                <a16:creationId xmlns:a16="http://schemas.microsoft.com/office/drawing/2014/main" id="{FADDD659-3AD2-ED60-F687-E615F6B9CF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0666" y="5598558"/>
            <a:ext cx="858642" cy="1060970"/>
          </a:xfrm>
          <a:prstGeom prst="rect">
            <a:avLst/>
          </a:prstGeom>
        </p:spPr>
      </p:pic>
      <p:pic>
        <p:nvPicPr>
          <p:cNvPr id="7" name="Obrázek 6">
            <a:hlinkClick r:id="rId6"/>
            <a:extLst>
              <a:ext uri="{FF2B5EF4-FFF2-40B4-BE49-F238E27FC236}">
                <a16:creationId xmlns:a16="http://schemas.microsoft.com/office/drawing/2014/main" id="{ED1E8A74-1458-31BD-2335-CBC121932DB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8941" y="5598558"/>
            <a:ext cx="970156" cy="1060970"/>
          </a:xfrm>
          <a:prstGeom prst="rect">
            <a:avLst/>
          </a:prstGeom>
        </p:spPr>
      </p:pic>
      <p:pic>
        <p:nvPicPr>
          <p:cNvPr id="8" name="Obrázek 7">
            <a:hlinkClick r:id="rId8"/>
            <a:extLst>
              <a:ext uri="{FF2B5EF4-FFF2-40B4-BE49-F238E27FC236}">
                <a16:creationId xmlns:a16="http://schemas.microsoft.com/office/drawing/2014/main" id="{2448BD57-CC26-564C-D59B-52859B4995A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2203" y="5598558"/>
            <a:ext cx="1101231" cy="1060970"/>
          </a:xfrm>
          <a:prstGeom prst="rect">
            <a:avLst/>
          </a:prstGeom>
        </p:spPr>
      </p:pic>
      <p:pic>
        <p:nvPicPr>
          <p:cNvPr id="9" name="Obrázek 8">
            <a:hlinkClick r:id="rId10"/>
            <a:extLst>
              <a:ext uri="{FF2B5EF4-FFF2-40B4-BE49-F238E27FC236}">
                <a16:creationId xmlns:a16="http://schemas.microsoft.com/office/drawing/2014/main" id="{A345A080-502C-92B8-3893-0CE85466B80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6329" y="5598558"/>
            <a:ext cx="858642" cy="1060970"/>
          </a:xfrm>
          <a:prstGeom prst="rect">
            <a:avLst/>
          </a:prstGeom>
        </p:spPr>
      </p:pic>
      <p:pic>
        <p:nvPicPr>
          <p:cNvPr id="10" name="Obrázek 9">
            <a:hlinkClick r:id="rId12"/>
            <a:extLst>
              <a:ext uri="{FF2B5EF4-FFF2-40B4-BE49-F238E27FC236}">
                <a16:creationId xmlns:a16="http://schemas.microsoft.com/office/drawing/2014/main" id="{0EE583B0-5567-6F52-67F4-745FC9CA101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8815" y="5598558"/>
            <a:ext cx="1014762" cy="106097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3B2F00DF-C487-C9AF-FEC8-88BF1586536D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4" y="286475"/>
            <a:ext cx="3655386" cy="2400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861F74B-9A9A-9F64-1009-B98A0C2362B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4" t="27702" r="5491" b="25153"/>
          <a:stretch/>
        </p:blipFill>
        <p:spPr>
          <a:xfrm>
            <a:off x="5481898" y="4051218"/>
            <a:ext cx="5807503" cy="117158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0FAFD43-72B0-4EB8-1317-A155CD1335D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6063" y="4099786"/>
            <a:ext cx="4204306" cy="233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0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17BC99-813E-4A46-AE59-0DCD98A03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/>
              <a:t>RECETOX</a:t>
            </a:r>
            <a:endParaRPr lang="en-GB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7CB62C6-77BD-DFB3-B5B7-E26F6F49F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212782"/>
            <a:ext cx="6553727" cy="4778443"/>
          </a:xfrm>
        </p:spPr>
        <p:txBody>
          <a:bodyPr/>
          <a:lstStyle/>
          <a:p>
            <a:pPr marL="0" lvl="0" indent="0" fontAlgn="auto" hangingPunct="0">
              <a:lnSpc>
                <a:spcPct val="110000"/>
              </a:lnSpc>
              <a:buClrTx/>
              <a:buSzTx/>
              <a:buNone/>
              <a:defRPr/>
            </a:pPr>
            <a:r>
              <a:rPr lang="cs-CZ" sz="2400">
                <a:solidFill>
                  <a:srgbClr val="000000"/>
                </a:solidFill>
                <a:cs typeface="Arial"/>
                <a:sym typeface="Arial"/>
              </a:rPr>
              <a:t>RECETOX je samostatný ústav </a:t>
            </a:r>
            <a:r>
              <a:rPr lang="cs-CZ" sz="2400" err="1">
                <a:solidFill>
                  <a:srgbClr val="000000"/>
                </a:solidFill>
                <a:cs typeface="Arial"/>
                <a:sym typeface="Arial"/>
              </a:rPr>
              <a:t>PřF</a:t>
            </a:r>
            <a:r>
              <a:rPr lang="cs-CZ" sz="2400">
                <a:solidFill>
                  <a:srgbClr val="000000"/>
                </a:solidFill>
                <a:cs typeface="Arial"/>
                <a:sym typeface="Arial"/>
              </a:rPr>
              <a:t> MU</a:t>
            </a:r>
          </a:p>
          <a:p>
            <a:pPr marL="0" lvl="0" indent="0" fontAlgn="auto" hangingPunct="0">
              <a:lnSpc>
                <a:spcPct val="110000"/>
              </a:lnSpc>
              <a:buClrTx/>
              <a:buSzTx/>
              <a:buNone/>
              <a:defRPr/>
            </a:pPr>
            <a:r>
              <a:rPr lang="cs-CZ" sz="2400">
                <a:solidFill>
                  <a:srgbClr val="000000"/>
                </a:solidFill>
                <a:cs typeface="Arial"/>
                <a:sym typeface="Arial"/>
              </a:rPr>
              <a:t>Zaměřuje se na </a:t>
            </a:r>
            <a:r>
              <a:rPr lang="cs-CZ" sz="2400">
                <a:solidFill>
                  <a:srgbClr val="0000DC"/>
                </a:solidFill>
                <a:cs typeface="Arial"/>
                <a:sym typeface="Arial"/>
              </a:rPr>
              <a:t>výzkum</a:t>
            </a:r>
            <a:r>
              <a:rPr lang="cs-CZ" sz="2400">
                <a:solidFill>
                  <a:srgbClr val="000000"/>
                </a:solidFill>
                <a:cs typeface="Arial"/>
                <a:sym typeface="Arial"/>
              </a:rPr>
              <a:t> a </a:t>
            </a:r>
            <a:r>
              <a:rPr lang="cs-CZ" sz="2400">
                <a:solidFill>
                  <a:srgbClr val="0000DC"/>
                </a:solidFill>
                <a:cs typeface="Arial"/>
                <a:sym typeface="Arial"/>
              </a:rPr>
              <a:t>vzdělávání</a:t>
            </a:r>
            <a:r>
              <a:rPr lang="cs-CZ" sz="2400">
                <a:solidFill>
                  <a:srgbClr val="000000"/>
                </a:solidFill>
                <a:cs typeface="Arial"/>
                <a:sym typeface="Arial"/>
              </a:rPr>
              <a:t> v oblasti </a:t>
            </a:r>
            <a:r>
              <a:rPr lang="cs-CZ" sz="2400">
                <a:solidFill>
                  <a:srgbClr val="0000DC"/>
                </a:solidFill>
                <a:cs typeface="Arial"/>
                <a:sym typeface="Arial"/>
              </a:rPr>
              <a:t>environmentálních</a:t>
            </a:r>
            <a:r>
              <a:rPr lang="cs-CZ" sz="2400">
                <a:solidFill>
                  <a:srgbClr val="000000"/>
                </a:solidFill>
                <a:cs typeface="Arial"/>
                <a:sym typeface="Arial"/>
              </a:rPr>
              <a:t> a </a:t>
            </a:r>
            <a:r>
              <a:rPr lang="cs-CZ" sz="2400">
                <a:solidFill>
                  <a:srgbClr val="0000DC"/>
                </a:solidFill>
                <a:cs typeface="Arial"/>
                <a:sym typeface="Arial"/>
              </a:rPr>
              <a:t>zdravotních</a:t>
            </a:r>
            <a:r>
              <a:rPr lang="cs-CZ" sz="2400">
                <a:solidFill>
                  <a:srgbClr val="000000"/>
                </a:solidFill>
                <a:cs typeface="Arial"/>
                <a:sym typeface="Arial"/>
              </a:rPr>
              <a:t> rizik souvisejících s </a:t>
            </a:r>
            <a:r>
              <a:rPr lang="cs-CZ" sz="2400">
                <a:solidFill>
                  <a:srgbClr val="0000DC"/>
                </a:solidFill>
                <a:cs typeface="Arial"/>
                <a:sym typeface="Arial"/>
              </a:rPr>
              <a:t>chemickými látkami </a:t>
            </a:r>
            <a:r>
              <a:rPr lang="cs-CZ" sz="2400">
                <a:solidFill>
                  <a:srgbClr val="000000"/>
                </a:solidFill>
                <a:cs typeface="Arial"/>
                <a:sym typeface="Arial"/>
              </a:rPr>
              <a:t>kolem nás.</a:t>
            </a:r>
          </a:p>
          <a:p>
            <a:pPr marL="0" lvl="0" indent="0" fontAlgn="auto" hangingPunct="0">
              <a:lnSpc>
                <a:spcPct val="110000"/>
              </a:lnSpc>
              <a:buClrTx/>
              <a:buSzTx/>
              <a:buNone/>
              <a:defRPr/>
            </a:pPr>
            <a:endParaRPr kumimoji="0" lang="cs-CZ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RECETOX </a:t>
            </a:r>
            <a:r>
              <a:rPr kumimoji="0" lang="cs-CZ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pilíře</a:t>
            </a: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</a:p>
          <a:p>
            <a:pPr fontAlgn="auto" hangingPunct="0">
              <a:lnSpc>
                <a:spcPct val="110000"/>
              </a:lnSpc>
              <a:spcAft>
                <a:spcPts val="0"/>
              </a:spcAft>
              <a:buClr>
                <a:srgbClr val="0000DC"/>
              </a:buClr>
              <a:buSzTx/>
              <a:defRPr/>
            </a:pPr>
            <a:r>
              <a:rPr kumimoji="0" lang="cs-CZ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výzkum</a:t>
            </a:r>
          </a:p>
          <a:p>
            <a:pPr fontAlgn="auto" hangingPunct="0">
              <a:lnSpc>
                <a:spcPct val="110000"/>
              </a:lnSpc>
              <a:spcAft>
                <a:spcPts val="0"/>
              </a:spcAft>
              <a:buClr>
                <a:srgbClr val="0000DC"/>
              </a:buClr>
              <a:buSzTx/>
              <a:defRPr/>
            </a:pPr>
            <a:r>
              <a:rPr kumimoji="0" lang="cs-CZ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vzdělávání</a:t>
            </a:r>
          </a:p>
          <a:p>
            <a:pPr fontAlgn="auto" hangingPunct="0">
              <a:lnSpc>
                <a:spcPct val="110000"/>
              </a:lnSpc>
              <a:spcAft>
                <a:spcPts val="0"/>
              </a:spcAft>
              <a:buClr>
                <a:srgbClr val="0000DC"/>
              </a:buClr>
              <a:buSzTx/>
              <a:defRPr/>
            </a:pPr>
            <a:r>
              <a:rPr kumimoji="0" lang="cs-CZ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výzkumná infrastruktura</a:t>
            </a: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fontAlgn="auto" hangingPunct="0">
              <a:lnSpc>
                <a:spcPct val="110000"/>
              </a:lnSpc>
              <a:spcAft>
                <a:spcPts val="0"/>
              </a:spcAft>
              <a:buClr>
                <a:srgbClr val="0000DC"/>
              </a:buClr>
              <a:buSzTx/>
              <a:defRPr/>
            </a:pPr>
            <a:r>
              <a:rPr kumimoji="0" lang="cs-CZ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science-to-</a:t>
            </a:r>
            <a:r>
              <a:rPr kumimoji="0" lang="cs-CZ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policy</a:t>
            </a:r>
            <a:endParaRPr kumimoji="0" lang="cs-CZ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fontAlgn="auto" hangingPunct="0">
              <a:lnSpc>
                <a:spcPct val="110000"/>
              </a:lnSpc>
              <a:spcAft>
                <a:spcPts val="0"/>
              </a:spcAft>
              <a:buClr>
                <a:srgbClr val="0000DC"/>
              </a:buClr>
              <a:buSzTx/>
              <a:defRPr/>
            </a:pPr>
            <a:r>
              <a:rPr kumimoji="0" lang="cs-CZ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aplikace výsledků výzkumu</a:t>
            </a: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endParaRPr lang="cs-CZ" sz="240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273B470-7F03-F032-FEC4-BEF9B1BDF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8577" y="0"/>
            <a:ext cx="4933423" cy="6858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CAB044E-8A41-A139-55A7-E497818F8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576" y="2433392"/>
            <a:ext cx="2511065" cy="94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509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C3E9A3-C8A7-884C-B1FE-CFE28D1E6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/>
              <a:t>Výzkum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F23EB9D-EAF7-15A9-B548-4C8AF01968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/>
              <a:t>studium kontaminantů, jejich chování, modelování dálkového transportu </a:t>
            </a:r>
            <a:br>
              <a:rPr lang="cs-CZ" sz="2400"/>
            </a:br>
            <a:r>
              <a:rPr lang="cs-CZ" sz="2400"/>
              <a:t>a </a:t>
            </a:r>
            <a:r>
              <a:rPr lang="cs-CZ" sz="2400" err="1"/>
              <a:t>bioakumulace</a:t>
            </a:r>
            <a:r>
              <a:rPr lang="cs-CZ" sz="2400"/>
              <a:t> v živých organismech</a:t>
            </a:r>
          </a:p>
          <a:p>
            <a:r>
              <a:rPr lang="cs-CZ" sz="2400"/>
              <a:t>vztahy mezi chemickými látkami, prostředím, biologickými systémy </a:t>
            </a:r>
            <a:br>
              <a:rPr lang="cs-CZ" sz="2400"/>
            </a:br>
            <a:r>
              <a:rPr lang="cs-CZ" sz="2400"/>
              <a:t>a lidským zdravím a důsledky na místní, regionální a globální úrovni</a:t>
            </a:r>
          </a:p>
          <a:p>
            <a:r>
              <a:rPr lang="cs-CZ" sz="2400"/>
              <a:t>faktory ovlivňující lidské zdraví a životní pohodu, </a:t>
            </a:r>
            <a:br>
              <a:rPr lang="cs-CZ" sz="2400"/>
            </a:br>
            <a:r>
              <a:rPr lang="cs-CZ" sz="2400"/>
              <a:t>tzv. </a:t>
            </a:r>
            <a:r>
              <a:rPr lang="cs-CZ" sz="2400" err="1"/>
              <a:t>exposom</a:t>
            </a:r>
            <a:r>
              <a:rPr lang="cs-CZ" sz="2400"/>
              <a:t>, chemickou bezpečnost a vývoj biotechnologií, </a:t>
            </a:r>
            <a:br>
              <a:rPr lang="cs-CZ" sz="2400"/>
            </a:br>
            <a:r>
              <a:rPr lang="cs-CZ" sz="2400"/>
              <a:t>materiálů a </a:t>
            </a:r>
            <a:r>
              <a:rPr lang="cs-CZ" sz="2400" err="1"/>
              <a:t>bioinformatických</a:t>
            </a:r>
            <a:r>
              <a:rPr lang="cs-CZ" sz="2400"/>
              <a:t> nástrojů pro biomedicínu</a:t>
            </a:r>
          </a:p>
        </p:txBody>
      </p:sp>
      <p:pic>
        <p:nvPicPr>
          <p:cNvPr id="7" name="Obrázek 6" descr="Obsah obrázku muž, ve tmě&#10;&#10;Popis byl vytvořen automaticky">
            <a:extLst>
              <a:ext uri="{FF2B5EF4-FFF2-40B4-BE49-F238E27FC236}">
                <a16:creationId xmlns:a16="http://schemas.microsoft.com/office/drawing/2014/main" id="{D07C6532-1E8C-445F-4EF0-19DBBDCD80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1" t="11859" r="25666" b="8218"/>
          <a:stretch/>
        </p:blipFill>
        <p:spPr>
          <a:xfrm>
            <a:off x="7884695" y="2132735"/>
            <a:ext cx="4307305" cy="439579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83E2D05-0B1D-D917-193A-F898BEE23B53}"/>
              </a:ext>
            </a:extLst>
          </p:cNvPr>
          <p:cNvSpPr txBox="1"/>
          <p:nvPr/>
        </p:nvSpPr>
        <p:spPr>
          <a:xfrm>
            <a:off x="3958903" y="6255596"/>
            <a:ext cx="5601978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cs-CZ" sz="1600">
                <a:hlinkClick r:id="rId4"/>
              </a:rPr>
              <a:t>https://www.recetox.muni.cz/vyzkum/oblasti-vyzkumu</a:t>
            </a:r>
            <a:r>
              <a:rPr lang="cs-CZ" sz="1600"/>
              <a:t> 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5966ABC2-D275-6E17-5850-26E2833EB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6199" y="65032"/>
            <a:ext cx="4786534" cy="114774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7A674600-F25A-2797-A99E-0596D2BF4D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793"/>
          <a:stretch/>
        </p:blipFill>
        <p:spPr>
          <a:xfrm>
            <a:off x="1956135" y="4828674"/>
            <a:ext cx="7956884" cy="1353875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EDFF99CB-CE50-A31E-5621-9B6E57F4F543}"/>
              </a:ext>
            </a:extLst>
          </p:cNvPr>
          <p:cNvSpPr txBox="1"/>
          <p:nvPr/>
        </p:nvSpPr>
        <p:spPr>
          <a:xfrm>
            <a:off x="4235117" y="4428562"/>
            <a:ext cx="3368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>
                <a:solidFill>
                  <a:srgbClr val="0000DC"/>
                </a:solidFill>
              </a:rPr>
              <a:t>5 výzkumných programů</a:t>
            </a:r>
          </a:p>
        </p:txBody>
      </p:sp>
    </p:spTree>
    <p:extLst>
      <p:ext uri="{BB962C8B-B14F-4D97-AF65-F5344CB8AC3E}">
        <p14:creationId xmlns:p14="http://schemas.microsoft.com/office/powerpoint/2010/main" val="202255359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8F09D7E-946E-CE45-8CA9-B5A024B19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835" y="5309937"/>
            <a:ext cx="2749586" cy="148166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B2122BE-2507-0C47-8A3A-EB0CB46CF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/>
              <a:t>Vzdělávání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D79443C-8BF0-B166-C00C-7661F12C9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>
                <a:solidFill>
                  <a:srgbClr val="0000DC"/>
                </a:solidFill>
              </a:rPr>
              <a:t>Životní prostředí a zdraví</a:t>
            </a:r>
          </a:p>
          <a:p>
            <a:r>
              <a:rPr lang="cs-CZ" sz="2400" b="1">
                <a:solidFill>
                  <a:srgbClr val="0000DC"/>
                </a:solidFill>
              </a:rPr>
              <a:t>Matematická biologie a biomedicína</a:t>
            </a:r>
          </a:p>
          <a:p>
            <a:r>
              <a:rPr lang="cs-CZ" sz="2400"/>
              <a:t>vzdělání na pomezí biologie, chemie, epidemiologie, </a:t>
            </a:r>
            <a:br>
              <a:rPr lang="cs-CZ" sz="2400"/>
            </a:br>
            <a:r>
              <a:rPr lang="cs-CZ" sz="2400"/>
              <a:t>environmentálních věd, matematiky, statistiky a informatiky</a:t>
            </a:r>
          </a:p>
          <a:p>
            <a:r>
              <a:rPr lang="cs-CZ" sz="2400"/>
              <a:t>studijní programy vycházejí z dlouholetých zkušeností </a:t>
            </a:r>
            <a:br>
              <a:rPr lang="cs-CZ" sz="2400"/>
            </a:br>
            <a:r>
              <a:rPr lang="cs-CZ" sz="2400" err="1"/>
              <a:t>RECETOXu</a:t>
            </a:r>
            <a:r>
              <a:rPr lang="cs-CZ" sz="2400"/>
              <a:t> s VŠ výukou a také ze společenské, vědecké </a:t>
            </a:r>
            <a:br>
              <a:rPr lang="cs-CZ" sz="2400"/>
            </a:br>
            <a:r>
              <a:rPr lang="cs-CZ" sz="2400"/>
              <a:t>a firemní poptávky po specificky vzdělaných odbornících</a:t>
            </a:r>
          </a:p>
          <a:p>
            <a:r>
              <a:rPr lang="cs-CZ" sz="2400"/>
              <a:t>studenti jsou zapojeni do výzkumných projektů a mohou se </a:t>
            </a:r>
            <a:br>
              <a:rPr lang="cs-CZ" sz="2400"/>
            </a:br>
            <a:r>
              <a:rPr lang="cs-CZ" sz="2400"/>
              <a:t>zúčastnit mezinárodních stáží na prestižních výzkumných </a:t>
            </a:r>
            <a:br>
              <a:rPr lang="cs-CZ" sz="2400"/>
            </a:br>
            <a:r>
              <a:rPr lang="cs-CZ" sz="2400"/>
              <a:t>ústavech a univerzitách v Evropě a Severní Americe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A9A7677-60E7-074C-7BD4-CCC30F5AA2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30" t="21202" r="25095" b="1299"/>
          <a:stretch/>
        </p:blipFill>
        <p:spPr>
          <a:xfrm>
            <a:off x="6641433" y="1126899"/>
            <a:ext cx="5550568" cy="531482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9DF8DE5-0338-91FD-C750-8992BD1A11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9693" y="86490"/>
            <a:ext cx="4765511" cy="104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67227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F530A4-0F08-FAE5-5AC5-2D3B0BCDD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Výzkumná infrastruktura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13A42B-3BF6-657C-588B-36E58A084E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/>
              <a:t>RECETOX koordinuje mezinárodní výzkumnou infrastrukturu pro výzkum </a:t>
            </a:r>
            <a:r>
              <a:rPr lang="cs-CZ" sz="2400" err="1"/>
              <a:t>exposomu</a:t>
            </a:r>
            <a:r>
              <a:rPr lang="cs-CZ" sz="2400"/>
              <a:t> EIRENE</a:t>
            </a:r>
          </a:p>
          <a:p>
            <a:r>
              <a:rPr lang="cs-CZ" sz="2400"/>
              <a:t>funguje na principu „open </a:t>
            </a:r>
            <a:r>
              <a:rPr lang="cs-CZ" sz="2400" err="1"/>
              <a:t>access</a:t>
            </a:r>
            <a:r>
              <a:rPr lang="cs-CZ" sz="2400"/>
              <a:t>“ = kapacity jsou poskytovány interním </a:t>
            </a:r>
            <a:br>
              <a:rPr lang="cs-CZ" sz="2400"/>
            </a:br>
            <a:r>
              <a:rPr lang="cs-CZ" sz="2400"/>
              <a:t>i externím uživatelům</a:t>
            </a:r>
          </a:p>
          <a:p>
            <a:r>
              <a:rPr lang="cs-CZ" sz="2400"/>
              <a:t>nejmodernější výzkumné zázemí umožňuje realizovat interdisciplinární výzkum a provádět:</a:t>
            </a:r>
          </a:p>
          <a:p>
            <a:pPr lvl="1"/>
            <a:r>
              <a:rPr lang="cs-CZ" sz="2000"/>
              <a:t>analýzu širokého spektra antropogenních a přírodních látek a toxinů</a:t>
            </a:r>
            <a:br>
              <a:rPr lang="cs-CZ" sz="2000"/>
            </a:br>
            <a:r>
              <a:rPr lang="cs-CZ" sz="2000"/>
              <a:t>v environmentálních či biologických matricích</a:t>
            </a:r>
          </a:p>
          <a:p>
            <a:pPr lvl="1"/>
            <a:endParaRPr lang="cs-CZ" sz="2000"/>
          </a:p>
          <a:p>
            <a:pPr lvl="1"/>
            <a:r>
              <a:rPr lang="cs-CZ" sz="2000"/>
              <a:t>dlouhodobé environmentální a populační studie</a:t>
            </a:r>
          </a:p>
          <a:p>
            <a:pPr lvl="1"/>
            <a:endParaRPr lang="cs-CZ" sz="2000"/>
          </a:p>
          <a:p>
            <a:pPr lvl="1"/>
            <a:r>
              <a:rPr lang="cs-CZ" sz="2000"/>
              <a:t>vývoj komplexních softwarových nástrojů pro správu, analýzu, </a:t>
            </a:r>
            <a:br>
              <a:rPr lang="cs-CZ" sz="2000"/>
            </a:br>
            <a:r>
              <a:rPr lang="cs-CZ" sz="2000"/>
              <a:t>interpretaci a vizualizaci dat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09DCCF7-0E7B-0437-9517-F4C7D5AD24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14</a:t>
            </a:fld>
            <a:endParaRPr lang="cs-CZ" altLang="cs-CZ" noProof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149EF41-A7FF-92D9-6315-AA99874E3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6653" y="129188"/>
            <a:ext cx="4946072" cy="1083646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D6336B10-0C7E-B4ED-6FB4-5714E5A1C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7624" y="3526926"/>
            <a:ext cx="647253" cy="647253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9BA69D8B-8C70-71CF-C181-5ECBDAD221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19936" y="4211087"/>
            <a:ext cx="669299" cy="635018"/>
          </a:xfrm>
          <a:prstGeom prst="rect">
            <a:avLst/>
          </a:prstGeom>
        </p:spPr>
      </p:pic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CA5BA4E7-C841-2EA5-FCC5-BEA5E70AF8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33358" y="5210530"/>
            <a:ext cx="672048" cy="67204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BE06F19-FA22-0775-C145-44CEF6B28CDD}"/>
              </a:ext>
            </a:extLst>
          </p:cNvPr>
          <p:cNvSpPr txBox="1"/>
          <p:nvPr/>
        </p:nvSpPr>
        <p:spPr>
          <a:xfrm>
            <a:off x="9413594" y="4211087"/>
            <a:ext cx="986807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/>
            <a:r>
              <a:rPr lang="en-GB" sz="1200"/>
              <a:t>RECETOX </a:t>
            </a:r>
          </a:p>
          <a:p>
            <a:pPr algn="ctr"/>
            <a:r>
              <a:rPr lang="en-GB" sz="1200"/>
              <a:t>Laboratories 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B97D19F-6A0D-C983-4E98-6A2F85558449}"/>
              </a:ext>
            </a:extLst>
          </p:cNvPr>
          <p:cNvSpPr txBox="1"/>
          <p:nvPr/>
        </p:nvSpPr>
        <p:spPr>
          <a:xfrm>
            <a:off x="7106653" y="4931281"/>
            <a:ext cx="134427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/>
            <a:r>
              <a:rPr lang="en-GB" sz="1200"/>
              <a:t>CELSPAC </a:t>
            </a:r>
          </a:p>
          <a:p>
            <a:pPr algn="ctr"/>
            <a:r>
              <a:rPr lang="en-GB" sz="1200"/>
              <a:t>Population studies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EC6B2C1-30AE-17A8-01F3-ACBD7352AE83}"/>
              </a:ext>
            </a:extLst>
          </p:cNvPr>
          <p:cNvSpPr txBox="1"/>
          <p:nvPr/>
        </p:nvSpPr>
        <p:spPr>
          <a:xfrm>
            <a:off x="9041891" y="5906376"/>
            <a:ext cx="65498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/>
            <a:r>
              <a:rPr lang="en-GB" sz="1200"/>
              <a:t>Data </a:t>
            </a:r>
          </a:p>
          <a:p>
            <a:pPr algn="ctr"/>
            <a:r>
              <a:rPr lang="en-GB" sz="1200"/>
              <a:t>services</a:t>
            </a:r>
          </a:p>
        </p:txBody>
      </p:sp>
    </p:spTree>
    <p:extLst>
      <p:ext uri="{BB962C8B-B14F-4D97-AF65-F5344CB8AC3E}">
        <p14:creationId xmlns:p14="http://schemas.microsoft.com/office/powerpoint/2010/main" val="46989733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E1E37B-4D81-AC4D-8649-2B6E07F86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/>
              <a:t>Science to Policy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7023F61-82CA-A62A-B5C6-78B988A43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507" y="1212782"/>
            <a:ext cx="8474529" cy="4778443"/>
          </a:xfrm>
        </p:spPr>
        <p:txBody>
          <a:bodyPr/>
          <a:lstStyle/>
          <a:p>
            <a:pPr marL="9934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Součástí 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RECETOX 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jsou:</a:t>
            </a:r>
          </a:p>
          <a:p>
            <a:pPr marL="9934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Národní</a:t>
            </a: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centrum</a:t>
            </a:r>
            <a:r>
              <a:rPr kumimoji="0" lang="cs-CZ" sz="2000" b="1" i="0" u="none" strike="noStrike" kern="0" cap="none" spc="0" normalizeH="0" baseline="0" noProof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pro toxické látky</a:t>
            </a: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propojuje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výstupy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výzkumu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</a:t>
            </a:r>
            <a:b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</a:b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a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inovační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potenciál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RECETOXu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s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potřebami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partnerů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z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řad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státní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správy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,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úřadů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a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soukromého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sektoru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a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identifikuje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možnosti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uplatnění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</a:t>
            </a:r>
            <a:b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</a:b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v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oblasti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životního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prostředí a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zdraví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v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České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republice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.</a:t>
            </a:r>
          </a:p>
          <a:p>
            <a:pPr marL="9934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cs-CZ" sz="2000" b="1" i="0" u="none" strike="noStrike" kern="0" cap="none" spc="0" normalizeH="0" baseline="0" noProof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Helvetica" pitchFamily="2" charset="0"/>
              <a:ea typeface="Calibri" panose="020F0502020204030204" pitchFamily="34" charset="0"/>
              <a:cs typeface="Helvetica" pitchFamily="2" charset="0"/>
              <a:sym typeface="Arial"/>
            </a:endParaRPr>
          </a:p>
          <a:p>
            <a:pPr marL="9934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Regionální</a:t>
            </a: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centrum </a:t>
            </a:r>
            <a:r>
              <a:rPr kumimoji="0" lang="en-GB" sz="2000" b="1" i="0" u="none" strike="noStrike" kern="0" cap="none" spc="0" normalizeH="0" baseline="0" noProof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Stockholmské</a:t>
            </a: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</a:t>
            </a:r>
            <a:r>
              <a:rPr kumimoji="0" lang="en-GB" sz="2000" b="1" i="0" u="none" strike="noStrike" kern="0" cap="none" spc="0" normalizeH="0" baseline="0" noProof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úmluvy</a:t>
            </a: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podporuje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budování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kapacit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pro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nakládání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s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chemickými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látkami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a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globální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monitorovací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</a:t>
            </a:r>
            <a:b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</a:b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a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informační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systémy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toxických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chemických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látek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. Je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také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partnerem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vybraným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organizacemi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OSN UNEP, WHO, UNIDO, UNDP. </a:t>
            </a:r>
          </a:p>
          <a:p>
            <a:pPr marL="9934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cs-CZ" sz="2000" b="1" i="0" u="none" strike="noStrike" kern="0" cap="none" spc="0" normalizeH="0" baseline="0" noProof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Helvetica" pitchFamily="2" charset="0"/>
              <a:ea typeface="Calibri" panose="020F0502020204030204" pitchFamily="34" charset="0"/>
              <a:cs typeface="Helvetica" pitchFamily="2" charset="0"/>
              <a:sym typeface="Arial"/>
            </a:endParaRPr>
          </a:p>
          <a:p>
            <a:pPr marL="9934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0" cap="none" spc="0" normalizeH="0" baseline="0" noProof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C</a:t>
            </a:r>
            <a:r>
              <a:rPr kumimoji="0" lang="en-GB" sz="2000" b="1" i="0" u="none" strike="noStrike" kern="0" cap="none" spc="0" normalizeH="0" baseline="0" noProof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entr</a:t>
            </a:r>
            <a:r>
              <a:rPr kumimoji="0" lang="cs-CZ" sz="2000" b="1" i="0" u="none" strike="noStrike" kern="0" cap="none" spc="0" normalizeH="0" baseline="0" noProof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um </a:t>
            </a:r>
            <a:r>
              <a:rPr kumimoji="0" lang="en-GB" sz="2000" b="1" i="0" u="none" strike="noStrike" kern="0" cap="none" spc="0" normalizeH="0" baseline="0" noProof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spolupráce</a:t>
            </a: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WHO 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v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oblasti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účinků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toxických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látek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na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životní prostředí a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lidské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zdraví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.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Činnosti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související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s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Basilejskou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,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Rotterdamskou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a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Minamatskou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úmluvou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 o </a:t>
            </a:r>
            <a:r>
              <a:rPr kumimoji="0" lang="en-GB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rtuti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Calibri" panose="020F0502020204030204" pitchFamily="34" charset="0"/>
                <a:cs typeface="Helvetica" pitchFamily="2" charset="0"/>
                <a:sym typeface="Arial"/>
              </a:rPr>
              <a:t>.</a:t>
            </a: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endParaRPr lang="cs-CZ" sz="200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FB25EB8-FBD6-3543-A343-3108D784E1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63" y="3429000"/>
            <a:ext cx="795061" cy="67449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11C0BA9-79B8-8D80-6154-C60ACD91F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24" y="5039278"/>
            <a:ext cx="925283" cy="95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877F66A-FF7E-EBCF-84AD-3E804D1BB6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1" y="1708972"/>
            <a:ext cx="1011746" cy="67449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400BED8-F4BF-30D0-D328-9E4132C0B5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6533" y="-124022"/>
            <a:ext cx="6722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2851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585794-8869-BD54-EA16-B2581B0A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Brno </a:t>
            </a:r>
            <a:r>
              <a:rPr lang="cs-CZ" err="1"/>
              <a:t>Living</a:t>
            </a:r>
            <a:r>
              <a:rPr lang="cs-CZ"/>
              <a:t> </a:t>
            </a:r>
            <a:r>
              <a:rPr lang="cs-CZ" err="1"/>
              <a:t>Lab</a:t>
            </a:r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E0F628C-669C-BA59-885E-A3819B1C1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212782"/>
            <a:ext cx="6577693" cy="4778443"/>
          </a:xfrm>
        </p:spPr>
        <p:txBody>
          <a:bodyPr>
            <a:normAutofit/>
          </a:bodyPr>
          <a:lstStyle/>
          <a:p>
            <a:pPr marL="72001" indent="0">
              <a:lnSpc>
                <a:spcPct val="110000"/>
              </a:lnSpc>
              <a:buNone/>
            </a:pPr>
            <a:r>
              <a:rPr lang="en-GB" sz="2200" err="1"/>
              <a:t>Koncept</a:t>
            </a:r>
            <a:r>
              <a:rPr lang="en-GB" sz="2200"/>
              <a:t> </a:t>
            </a:r>
            <a:r>
              <a:rPr lang="en-GB" sz="2200" b="1" err="1">
                <a:solidFill>
                  <a:srgbClr val="0000DC"/>
                </a:solidFill>
              </a:rPr>
              <a:t>Živé</a:t>
            </a:r>
            <a:r>
              <a:rPr lang="en-GB" sz="2200" b="1">
                <a:solidFill>
                  <a:srgbClr val="0000DC"/>
                </a:solidFill>
              </a:rPr>
              <a:t> </a:t>
            </a:r>
            <a:r>
              <a:rPr lang="en-GB" sz="2200" b="1" err="1">
                <a:solidFill>
                  <a:srgbClr val="0000DC"/>
                </a:solidFill>
              </a:rPr>
              <a:t>laboratoře</a:t>
            </a:r>
            <a:r>
              <a:rPr lang="en-GB" sz="2200" b="1">
                <a:solidFill>
                  <a:srgbClr val="0000DC"/>
                </a:solidFill>
              </a:rPr>
              <a:t> Brno </a:t>
            </a:r>
            <a:r>
              <a:rPr lang="en-GB" sz="2200" err="1"/>
              <a:t>byl</a:t>
            </a:r>
            <a:r>
              <a:rPr lang="en-GB" sz="2200"/>
              <a:t> </a:t>
            </a:r>
            <a:r>
              <a:rPr lang="en-GB" sz="2200" err="1"/>
              <a:t>představen</a:t>
            </a:r>
            <a:r>
              <a:rPr lang="en-GB" sz="2200"/>
              <a:t> </a:t>
            </a:r>
            <a:r>
              <a:rPr lang="en-GB" sz="2200" err="1"/>
              <a:t>ve</a:t>
            </a:r>
            <a:r>
              <a:rPr lang="en-GB" sz="2200"/>
              <a:t> </a:t>
            </a:r>
            <a:r>
              <a:rPr lang="en-GB" sz="2200" err="1"/>
              <a:t>spolupráci</a:t>
            </a:r>
            <a:r>
              <a:rPr lang="en-GB" sz="2200"/>
              <a:t> s </a:t>
            </a:r>
            <a:r>
              <a:rPr lang="en-GB" sz="2200" err="1"/>
              <a:t>městem</a:t>
            </a:r>
            <a:r>
              <a:rPr lang="en-GB" sz="2200"/>
              <a:t> </a:t>
            </a:r>
            <a:r>
              <a:rPr lang="en-GB" sz="2200" err="1"/>
              <a:t>Brnem</a:t>
            </a:r>
            <a:r>
              <a:rPr lang="en-GB" sz="2200"/>
              <a:t>, </a:t>
            </a:r>
            <a:r>
              <a:rPr lang="en-GB" sz="2200" err="1"/>
              <a:t>Jihomoravským</a:t>
            </a:r>
            <a:r>
              <a:rPr lang="en-GB" sz="2200"/>
              <a:t> </a:t>
            </a:r>
            <a:r>
              <a:rPr lang="en-GB" sz="2200" err="1"/>
              <a:t>úřadem</a:t>
            </a:r>
            <a:r>
              <a:rPr lang="en-GB" sz="2200"/>
              <a:t> a </a:t>
            </a:r>
            <a:r>
              <a:rPr lang="en-GB" sz="2200" err="1"/>
              <a:t>občany</a:t>
            </a:r>
            <a:r>
              <a:rPr lang="en-GB" sz="2200"/>
              <a:t>, </a:t>
            </a:r>
            <a:r>
              <a:rPr lang="en-GB" sz="2200" err="1"/>
              <a:t>kteří</a:t>
            </a:r>
            <a:r>
              <a:rPr lang="en-GB" sz="2200"/>
              <a:t> se </a:t>
            </a:r>
            <a:r>
              <a:rPr lang="en-GB" sz="2200" err="1"/>
              <a:t>účastní</a:t>
            </a:r>
            <a:r>
              <a:rPr lang="en-GB" sz="2200"/>
              <a:t> </a:t>
            </a:r>
            <a:r>
              <a:rPr lang="en-GB" sz="2200" err="1"/>
              <a:t>našich</a:t>
            </a:r>
            <a:r>
              <a:rPr lang="en-GB" sz="2200"/>
              <a:t> </a:t>
            </a:r>
            <a:r>
              <a:rPr lang="en-GB" sz="2200" err="1"/>
              <a:t>výzkumných</a:t>
            </a:r>
            <a:r>
              <a:rPr lang="en-GB" sz="2200"/>
              <a:t> </a:t>
            </a:r>
            <a:r>
              <a:rPr lang="en-GB" sz="2200" err="1"/>
              <a:t>projektů</a:t>
            </a:r>
            <a:r>
              <a:rPr lang="en-GB" sz="2200"/>
              <a:t>.</a:t>
            </a:r>
          </a:p>
          <a:p>
            <a:pPr marL="72001" indent="0">
              <a:lnSpc>
                <a:spcPct val="110000"/>
              </a:lnSpc>
              <a:buNone/>
            </a:pPr>
            <a:endParaRPr lang="en-GB" sz="2200"/>
          </a:p>
          <a:p>
            <a:pPr marL="72001" indent="0">
              <a:lnSpc>
                <a:spcPct val="110000"/>
              </a:lnSpc>
              <a:buNone/>
            </a:pPr>
            <a:r>
              <a:rPr lang="en-GB" sz="2200"/>
              <a:t>Brno Living Lab je </a:t>
            </a:r>
            <a:r>
              <a:rPr lang="en-GB" sz="2200" err="1"/>
              <a:t>platforma</a:t>
            </a:r>
            <a:r>
              <a:rPr lang="en-GB" sz="2200"/>
              <a:t> pro </a:t>
            </a:r>
            <a:r>
              <a:rPr lang="en-GB" sz="2200" err="1"/>
              <a:t>lepší</a:t>
            </a:r>
            <a:r>
              <a:rPr lang="en-GB" sz="2200"/>
              <a:t> </a:t>
            </a:r>
            <a:r>
              <a:rPr lang="en-GB" sz="2200" err="1"/>
              <a:t>komunikaci</a:t>
            </a:r>
            <a:r>
              <a:rPr lang="en-GB" sz="2200"/>
              <a:t> a </a:t>
            </a:r>
            <a:r>
              <a:rPr lang="en-GB" sz="2200" err="1"/>
              <a:t>sdílení</a:t>
            </a:r>
            <a:r>
              <a:rPr lang="en-GB" sz="2200"/>
              <a:t> </a:t>
            </a:r>
            <a:r>
              <a:rPr lang="en-GB" sz="2200" err="1"/>
              <a:t>dat</a:t>
            </a:r>
            <a:r>
              <a:rPr lang="en-GB" sz="2200"/>
              <a:t> </a:t>
            </a:r>
            <a:r>
              <a:rPr lang="en-GB" sz="2200" err="1"/>
              <a:t>mezi</a:t>
            </a:r>
            <a:r>
              <a:rPr lang="en-GB" sz="2200"/>
              <a:t> </a:t>
            </a:r>
            <a:r>
              <a:rPr lang="en-GB" sz="2200" err="1"/>
              <a:t>vědci</a:t>
            </a:r>
            <a:r>
              <a:rPr lang="en-GB" sz="2200"/>
              <a:t>, </a:t>
            </a:r>
            <a:r>
              <a:rPr lang="en-GB" sz="2200" err="1"/>
              <a:t>tvůrci</a:t>
            </a:r>
            <a:r>
              <a:rPr lang="en-GB" sz="2200"/>
              <a:t> </a:t>
            </a:r>
            <a:r>
              <a:rPr lang="en-GB" sz="2200" err="1"/>
              <a:t>politik</a:t>
            </a:r>
            <a:r>
              <a:rPr lang="en-GB" sz="2200"/>
              <a:t>, </a:t>
            </a:r>
            <a:r>
              <a:rPr lang="en-GB" sz="2200" err="1"/>
              <a:t>občany</a:t>
            </a:r>
            <a:r>
              <a:rPr lang="en-GB" sz="2200"/>
              <a:t> </a:t>
            </a:r>
            <a:br>
              <a:rPr lang="cs-CZ" sz="2200"/>
            </a:br>
            <a:r>
              <a:rPr lang="en-GB" sz="2200"/>
              <a:t>a </a:t>
            </a:r>
            <a:r>
              <a:rPr lang="en-GB" sz="2200" err="1"/>
              <a:t>dalšími</a:t>
            </a:r>
            <a:r>
              <a:rPr lang="en-GB" sz="2200"/>
              <a:t> </a:t>
            </a:r>
            <a:r>
              <a:rPr lang="en-GB" sz="2200" err="1"/>
              <a:t>regionálními</a:t>
            </a:r>
            <a:r>
              <a:rPr lang="en-GB" sz="2200"/>
              <a:t> </a:t>
            </a:r>
            <a:r>
              <a:rPr lang="en-GB" sz="2200" err="1"/>
              <a:t>aktéry</a:t>
            </a:r>
            <a:r>
              <a:rPr lang="en-GB" sz="2200"/>
              <a:t>, </a:t>
            </a:r>
            <a:r>
              <a:rPr lang="en-GB" sz="2200" err="1"/>
              <a:t>která</a:t>
            </a:r>
            <a:r>
              <a:rPr lang="en-GB" sz="2200"/>
              <a:t> je </a:t>
            </a:r>
            <a:r>
              <a:rPr lang="en-GB" sz="2200" err="1"/>
              <a:t>otevřená</a:t>
            </a:r>
            <a:r>
              <a:rPr lang="en-GB" sz="2200"/>
              <a:t> </a:t>
            </a:r>
            <a:r>
              <a:rPr lang="en-GB" sz="2200" err="1"/>
              <a:t>více</a:t>
            </a:r>
            <a:r>
              <a:rPr lang="en-GB" sz="2200"/>
              <a:t> </a:t>
            </a:r>
            <a:r>
              <a:rPr lang="en-GB" sz="2200" err="1"/>
              <a:t>výzkumným</a:t>
            </a:r>
            <a:r>
              <a:rPr lang="en-GB" sz="2200"/>
              <a:t> </a:t>
            </a:r>
            <a:r>
              <a:rPr lang="en-GB" sz="2200" err="1"/>
              <a:t>týmům</a:t>
            </a:r>
            <a:r>
              <a:rPr lang="en-GB" sz="2200"/>
              <a:t> MU a </a:t>
            </a:r>
            <a:r>
              <a:rPr lang="en-GB" sz="2200" err="1"/>
              <a:t>externím</a:t>
            </a:r>
            <a:r>
              <a:rPr lang="en-GB" sz="2200"/>
              <a:t> </a:t>
            </a:r>
            <a:r>
              <a:rPr lang="en-GB" sz="2200" err="1"/>
              <a:t>uživatelům</a:t>
            </a:r>
            <a:r>
              <a:rPr lang="en-GB" sz="2200"/>
              <a:t>. </a:t>
            </a:r>
          </a:p>
        </p:txBody>
      </p:sp>
      <p:pic>
        <p:nvPicPr>
          <p:cNvPr id="5" name="Obrázek 4" descr="Obsah obrázku stojící, pózování&#10;&#10;Popis byl vytvořen automaticky">
            <a:extLst>
              <a:ext uri="{FF2B5EF4-FFF2-40B4-BE49-F238E27FC236}">
                <a16:creationId xmlns:a16="http://schemas.microsoft.com/office/drawing/2014/main" id="{CC977184-CDAC-B40E-E999-8D59EE0695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733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1339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>
            <a:extLst>
              <a:ext uri="{FF2B5EF4-FFF2-40B4-BE49-F238E27FC236}">
                <a16:creationId xmlns:a16="http://schemas.microsoft.com/office/drawing/2014/main" id="{C95F564D-E091-6D4D-B9BD-5B3A16ACC0FF}"/>
              </a:ext>
            </a:extLst>
          </p:cNvPr>
          <p:cNvGrpSpPr/>
          <p:nvPr/>
        </p:nvGrpSpPr>
        <p:grpSpPr>
          <a:xfrm>
            <a:off x="4079100" y="3685623"/>
            <a:ext cx="3659825" cy="2481551"/>
            <a:chOff x="423088" y="1535289"/>
            <a:chExt cx="3607045" cy="3601154"/>
          </a:xfrm>
        </p:grpSpPr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BBCBCB5D-6D2D-8B47-9A13-CCA018685E2E}"/>
                </a:ext>
              </a:extLst>
            </p:cNvPr>
            <p:cNvSpPr/>
            <p:nvPr/>
          </p:nvSpPr>
          <p:spPr>
            <a:xfrm>
              <a:off x="423088" y="1535289"/>
              <a:ext cx="3601155" cy="3601154"/>
            </a:xfrm>
            <a:prstGeom prst="rect">
              <a:avLst/>
            </a:prstGeom>
            <a:solidFill>
              <a:srgbClr val="38D6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 Medium"/>
              </a:endParaRPr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44B87226-A905-2D44-B2B4-B53A5749FF4C}"/>
                </a:ext>
              </a:extLst>
            </p:cNvPr>
            <p:cNvSpPr txBox="1"/>
            <p:nvPr/>
          </p:nvSpPr>
          <p:spPr>
            <a:xfrm>
              <a:off x="1730431" y="2906753"/>
              <a:ext cx="2167603" cy="7741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lvl="0" indent="0" algn="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Arial"/>
                  <a:sym typeface="Arial"/>
                </a:rPr>
                <a:t>p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ea typeface="Helvetica Neue"/>
                  <a:cs typeface="Helvetica Neue"/>
                  <a:sym typeface="Helvetica Neue"/>
                </a:rPr>
                <a:t>ublications</a:t>
              </a:r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D8B85934-0BDF-7648-8897-ED4D844A9B6A}"/>
                </a:ext>
              </a:extLst>
            </p:cNvPr>
            <p:cNvSpPr txBox="1"/>
            <p:nvPr/>
          </p:nvSpPr>
          <p:spPr>
            <a:xfrm>
              <a:off x="534232" y="1549206"/>
              <a:ext cx="3495901" cy="17567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l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7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ea typeface="Helvetica Neue"/>
                  <a:cs typeface="Helvetica Neue"/>
                  <a:sym typeface="Helvetica Neue"/>
                </a:rPr>
                <a:t>&gt; 200</a:t>
              </a:r>
            </a:p>
          </p:txBody>
        </p:sp>
      </p:grpSp>
      <p:grpSp>
        <p:nvGrpSpPr>
          <p:cNvPr id="5" name="Skupina 4">
            <a:extLst>
              <a:ext uri="{FF2B5EF4-FFF2-40B4-BE49-F238E27FC236}">
                <a16:creationId xmlns:a16="http://schemas.microsoft.com/office/drawing/2014/main" id="{1D6F5285-D0B2-6246-8983-16E903D66060}"/>
              </a:ext>
            </a:extLst>
          </p:cNvPr>
          <p:cNvGrpSpPr/>
          <p:nvPr/>
        </p:nvGrpSpPr>
        <p:grpSpPr>
          <a:xfrm>
            <a:off x="481915" y="1035890"/>
            <a:ext cx="3685678" cy="2664239"/>
            <a:chOff x="427509" y="1318609"/>
            <a:chExt cx="3620146" cy="3817835"/>
          </a:xfrm>
        </p:grpSpPr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451E1494-3F27-C54C-A2AE-7DA648C170C5}"/>
                </a:ext>
              </a:extLst>
            </p:cNvPr>
            <p:cNvSpPr/>
            <p:nvPr/>
          </p:nvSpPr>
          <p:spPr>
            <a:xfrm>
              <a:off x="428978" y="1535289"/>
              <a:ext cx="3601155" cy="3601155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 Medium"/>
              </a:endParaRPr>
            </a:p>
          </p:txBody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65FBF2C4-BFDF-2E4D-9A69-F2E91872540D}"/>
                </a:ext>
              </a:extLst>
            </p:cNvPr>
            <p:cNvSpPr txBox="1"/>
            <p:nvPr/>
          </p:nvSpPr>
          <p:spPr>
            <a:xfrm>
              <a:off x="486138" y="1318609"/>
              <a:ext cx="1886138" cy="20875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l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8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21</a:t>
              </a:r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156E48BD-4372-AF45-9F21-FEC8B77CF712}"/>
                </a:ext>
              </a:extLst>
            </p:cNvPr>
            <p:cNvSpPr txBox="1"/>
            <p:nvPr/>
          </p:nvSpPr>
          <p:spPr>
            <a:xfrm>
              <a:off x="427509" y="3002490"/>
              <a:ext cx="3620146" cy="6983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Arial"/>
                  <a:sym typeface="Arial"/>
                </a:rPr>
                <a:t>4 new started in 2022</a:t>
              </a:r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054CD40B-381E-7645-B982-4E7AC2D82D18}"/>
              </a:ext>
            </a:extLst>
          </p:cNvPr>
          <p:cNvGrpSpPr/>
          <p:nvPr/>
        </p:nvGrpSpPr>
        <p:grpSpPr>
          <a:xfrm>
            <a:off x="481915" y="3685579"/>
            <a:ext cx="3667839" cy="2494565"/>
            <a:chOff x="428978" y="1535289"/>
            <a:chExt cx="3601155" cy="3601154"/>
          </a:xfrm>
        </p:grpSpPr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68855617-6D8F-2645-8D1E-0BCF51018AD7}"/>
                </a:ext>
              </a:extLst>
            </p:cNvPr>
            <p:cNvSpPr/>
            <p:nvPr/>
          </p:nvSpPr>
          <p:spPr>
            <a:xfrm>
              <a:off x="428978" y="1535289"/>
              <a:ext cx="3601155" cy="3601154"/>
            </a:xfrm>
            <a:prstGeom prst="rect">
              <a:avLst/>
            </a:prstGeom>
            <a:solidFill>
              <a:srgbClr val="00AAD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 Medium"/>
              </a:endParaRPr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09676224-7699-0549-A053-20ECB3BF9695}"/>
                </a:ext>
              </a:extLst>
            </p:cNvPr>
            <p:cNvSpPr txBox="1"/>
            <p:nvPr/>
          </p:nvSpPr>
          <p:spPr>
            <a:xfrm>
              <a:off x="555171" y="2001423"/>
              <a:ext cx="3456274" cy="26140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Arial"/>
                  <a:sym typeface="Arial"/>
                </a:rPr>
                <a:t>75 </a:t>
              </a: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Arial"/>
                  <a:sym typeface="Arial"/>
                </a:rPr>
                <a:t>new bsc students</a:t>
              </a:r>
            </a:p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Arial"/>
                  <a:sym typeface="Arial"/>
                </a:rPr>
                <a:t>33 </a:t>
              </a: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Arial"/>
                  <a:sym typeface="Arial"/>
                </a:rPr>
                <a:t>new master students</a:t>
              </a:r>
            </a:p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Arial"/>
                  <a:sym typeface="Arial"/>
                </a:rPr>
                <a:t>10 </a:t>
              </a: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Arial"/>
                  <a:sym typeface="Arial"/>
                </a:rPr>
                <a:t>new PhD students</a:t>
              </a:r>
            </a:p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Arial"/>
                  <a:sym typeface="Arial"/>
                </a:rPr>
                <a:t>5 </a:t>
              </a: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Arial"/>
                  <a:sym typeface="Arial"/>
                </a:rPr>
                <a:t>PhD graduated</a:t>
              </a:r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C69E6899-E3C1-5843-B6C5-7B6500D0F67F}"/>
              </a:ext>
            </a:extLst>
          </p:cNvPr>
          <p:cNvGrpSpPr/>
          <p:nvPr/>
        </p:nvGrpSpPr>
        <p:grpSpPr>
          <a:xfrm>
            <a:off x="7707523" y="1184132"/>
            <a:ext cx="3655133" cy="2610628"/>
            <a:chOff x="428978" y="1535289"/>
            <a:chExt cx="3601155" cy="3601154"/>
          </a:xfrm>
        </p:grpSpPr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780CA318-1187-9241-A44E-2E04FC425BCC}"/>
                </a:ext>
              </a:extLst>
            </p:cNvPr>
            <p:cNvSpPr/>
            <p:nvPr/>
          </p:nvSpPr>
          <p:spPr>
            <a:xfrm>
              <a:off x="428978" y="1535289"/>
              <a:ext cx="3601155" cy="3601154"/>
            </a:xfrm>
            <a:prstGeom prst="rect">
              <a:avLst/>
            </a:prstGeom>
            <a:solidFill>
              <a:srgbClr val="00AAD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 Medium"/>
              </a:endParaRPr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549DFF88-9D0B-644A-9874-27F14DF2E81C}"/>
                </a:ext>
              </a:extLst>
            </p:cNvPr>
            <p:cNvSpPr txBox="1"/>
            <p:nvPr/>
          </p:nvSpPr>
          <p:spPr>
            <a:xfrm>
              <a:off x="547027" y="2343973"/>
              <a:ext cx="3359254" cy="19883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Arial"/>
                  <a:sym typeface="Arial"/>
                </a:rPr>
                <a:t>47</a:t>
              </a: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Arial"/>
                  <a:sym typeface="Arial"/>
                </a:rPr>
                <a:t> new colleagues</a:t>
              </a:r>
            </a:p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Arial"/>
                  <a:sym typeface="Arial"/>
                </a:rPr>
                <a:t>6</a:t>
              </a: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Arial"/>
                  <a:sym typeface="Arial"/>
                </a:rPr>
                <a:t> new postdocs</a:t>
              </a:r>
            </a:p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Arial"/>
                  <a:sym typeface="Arial"/>
                </a:rPr>
                <a:t>299</a:t>
              </a: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Arial"/>
                  <a:sym typeface="Arial"/>
                </a:rPr>
                <a:t> employees</a:t>
              </a:r>
            </a:p>
          </p:txBody>
        </p:sp>
      </p:grp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9588C40F-DE2E-D744-B41E-60CB6A43FFC5}"/>
              </a:ext>
            </a:extLst>
          </p:cNvPr>
          <p:cNvGrpSpPr/>
          <p:nvPr/>
        </p:nvGrpSpPr>
        <p:grpSpPr>
          <a:xfrm>
            <a:off x="4146623" y="1185016"/>
            <a:ext cx="3562134" cy="2501580"/>
            <a:chOff x="494005" y="1535289"/>
            <a:chExt cx="3536128" cy="3601154"/>
          </a:xfrm>
        </p:grpSpPr>
        <p:sp>
          <p:nvSpPr>
            <p:cNvPr id="22" name="Obdélník 21">
              <a:extLst>
                <a:ext uri="{FF2B5EF4-FFF2-40B4-BE49-F238E27FC236}">
                  <a16:creationId xmlns:a16="http://schemas.microsoft.com/office/drawing/2014/main" id="{7485BA41-FD18-5F46-84FB-9961E77D7009}"/>
                </a:ext>
              </a:extLst>
            </p:cNvPr>
            <p:cNvSpPr/>
            <p:nvPr/>
          </p:nvSpPr>
          <p:spPr>
            <a:xfrm>
              <a:off x="494005" y="1535289"/>
              <a:ext cx="3536128" cy="3601154"/>
            </a:xfrm>
            <a:prstGeom prst="rect">
              <a:avLst/>
            </a:prstGeom>
            <a:solidFill>
              <a:srgbClr val="3DAC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 Medium"/>
              </a:endParaRPr>
            </a:p>
          </p:txBody>
        </p: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8624EEB3-3C7B-9648-8BC9-7036BE27F016}"/>
                </a:ext>
              </a:extLst>
            </p:cNvPr>
            <p:cNvSpPr txBox="1"/>
            <p:nvPr/>
          </p:nvSpPr>
          <p:spPr>
            <a:xfrm>
              <a:off x="559884" y="2311785"/>
              <a:ext cx="3366553" cy="1981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Arial"/>
                  <a:sym typeface="Arial"/>
                </a:rPr>
                <a:t>44</a:t>
              </a: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Arial"/>
                  <a:sym typeface="Arial"/>
                </a:rPr>
                <a:t> project application submitted </a:t>
              </a:r>
            </a:p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Arial"/>
                  <a:sym typeface="Arial"/>
                </a:rPr>
                <a:t>26</a:t>
              </a:r>
              <a:r>
                <a: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Arial"/>
                  <a:sym typeface="Arial"/>
                </a:rPr>
                <a:t> projects granted</a:t>
              </a:r>
            </a:p>
          </p:txBody>
        </p:sp>
      </p:grp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B201F96E-1343-D64E-9004-02ECBF284122}"/>
              </a:ext>
            </a:extLst>
          </p:cNvPr>
          <p:cNvSpPr txBox="1"/>
          <p:nvPr/>
        </p:nvSpPr>
        <p:spPr>
          <a:xfrm>
            <a:off x="4286631" y="5179633"/>
            <a:ext cx="3291277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Arial"/>
                <a:sym typeface="Arial"/>
              </a:rPr>
              <a:t>&gt;</a:t>
            </a:r>
            <a:r>
              <a:rPr kumimoji="0" lang="cs-CZ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Arial"/>
                <a:sym typeface="Arial"/>
              </a:rPr>
              <a:t>65</a:t>
            </a:r>
            <a:r>
              <a:rPr kumimoji="0" lang="cs-CZ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Arial"/>
                <a:sym typeface="Arial"/>
              </a:rPr>
              <a:t>% in Q1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Arial"/>
                <a:sym typeface="Arial"/>
              </a:rPr>
              <a:t>11</a:t>
            </a:r>
            <a:r>
              <a:rPr kumimoji="0" lang="cs-CZ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Arial"/>
                <a:sym typeface="Arial"/>
              </a:rPr>
              <a:t>% in TOP5%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0321848A-6CD9-E84E-B508-639068690B98}"/>
              </a:ext>
            </a:extLst>
          </p:cNvPr>
          <p:cNvSpPr txBox="1"/>
          <p:nvPr/>
        </p:nvSpPr>
        <p:spPr>
          <a:xfrm>
            <a:off x="1728439" y="1359247"/>
            <a:ext cx="2350661" cy="902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Helvetica Neue"/>
                <a:cs typeface="Helvetica Neue"/>
                <a:sym typeface="Helvetica Neue"/>
              </a:rPr>
              <a:t>EU framework </a:t>
            </a: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Arial"/>
                <a:sym typeface="Arial"/>
              </a:rPr>
              <a:t>projects</a:t>
            </a:r>
            <a:endParaRPr kumimoji="0" lang="en-US" sz="2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Arial"/>
              <a:sym typeface="Helvetica Neue"/>
            </a:endParaRPr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FF9CA0FE-737D-B64A-B70D-9ADD975DB41D}"/>
              </a:ext>
            </a:extLst>
          </p:cNvPr>
          <p:cNvSpPr/>
          <p:nvPr/>
        </p:nvSpPr>
        <p:spPr>
          <a:xfrm>
            <a:off x="366735" y="2745655"/>
            <a:ext cx="361986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Arial"/>
                <a:sym typeface="Arial"/>
              </a:rPr>
              <a:t>100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Arial"/>
                <a:sym typeface="Arial"/>
              </a:rPr>
              <a:t> research projects running in total</a:t>
            </a: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Arial"/>
                <a:sym typeface="Arial"/>
              </a:rPr>
              <a:t> </a:t>
            </a:r>
            <a:endParaRPr kumimoji="0" lang="en-GB" sz="2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Arial"/>
              <a:sym typeface="Helvetica Neue"/>
            </a:endParaRPr>
          </a:p>
        </p:txBody>
      </p:sp>
      <p:grpSp>
        <p:nvGrpSpPr>
          <p:cNvPr id="30" name="Skupina 29">
            <a:extLst>
              <a:ext uri="{FF2B5EF4-FFF2-40B4-BE49-F238E27FC236}">
                <a16:creationId xmlns:a16="http://schemas.microsoft.com/office/drawing/2014/main" id="{E99FD1D7-F2D1-154C-B43F-C86458C1A861}"/>
              </a:ext>
            </a:extLst>
          </p:cNvPr>
          <p:cNvGrpSpPr/>
          <p:nvPr/>
        </p:nvGrpSpPr>
        <p:grpSpPr>
          <a:xfrm>
            <a:off x="7708809" y="3686877"/>
            <a:ext cx="3841213" cy="2480015"/>
            <a:chOff x="428978" y="1535289"/>
            <a:chExt cx="3785819" cy="3601154"/>
          </a:xfrm>
        </p:grpSpPr>
        <p:sp>
          <p:nvSpPr>
            <p:cNvPr id="31" name="Obdélník 30">
              <a:extLst>
                <a:ext uri="{FF2B5EF4-FFF2-40B4-BE49-F238E27FC236}">
                  <a16:creationId xmlns:a16="http://schemas.microsoft.com/office/drawing/2014/main" id="{CA8979A5-5E72-804C-A2FD-8B326D8E09D8}"/>
                </a:ext>
              </a:extLst>
            </p:cNvPr>
            <p:cNvSpPr/>
            <p:nvPr/>
          </p:nvSpPr>
          <p:spPr>
            <a:xfrm>
              <a:off x="428978" y="1535289"/>
              <a:ext cx="3601155" cy="3601154"/>
            </a:xfrm>
            <a:prstGeom prst="rect">
              <a:avLst/>
            </a:prstGeom>
            <a:solidFill>
              <a:srgbClr val="3DAC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 Medium"/>
              </a:endParaRPr>
            </a:p>
          </p:txBody>
        </p:sp>
        <p:sp>
          <p:nvSpPr>
            <p:cNvPr id="33" name="TextovéPole 32">
              <a:extLst>
                <a:ext uri="{FF2B5EF4-FFF2-40B4-BE49-F238E27FC236}">
                  <a16:creationId xmlns:a16="http://schemas.microsoft.com/office/drawing/2014/main" id="{AB6B3668-5E0D-244D-8C43-F23F10620CF8}"/>
                </a:ext>
              </a:extLst>
            </p:cNvPr>
            <p:cNvSpPr txBox="1"/>
            <p:nvPr/>
          </p:nvSpPr>
          <p:spPr>
            <a:xfrm>
              <a:off x="516686" y="1891920"/>
              <a:ext cx="3698111" cy="28304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3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core facilities</a:t>
              </a:r>
            </a:p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9000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analyzed samples</a:t>
              </a:r>
            </a:p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219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projects implemented</a:t>
              </a:r>
            </a:p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ESFRI EIRENE RI development</a:t>
              </a:r>
            </a:p>
          </p:txBody>
        </p:sp>
      </p:grpSp>
      <p:sp>
        <p:nvSpPr>
          <p:cNvPr id="15" name="Nadpis 14">
            <a:extLst>
              <a:ext uri="{FF2B5EF4-FFF2-40B4-BE49-F238E27FC236}">
                <a16:creationId xmlns:a16="http://schemas.microsoft.com/office/drawing/2014/main" id="{738E128E-E02E-9F13-25B5-9761C36C3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RECETOX v 2022</a:t>
            </a:r>
          </a:p>
        </p:txBody>
      </p:sp>
    </p:spTree>
    <p:extLst>
      <p:ext uri="{BB962C8B-B14F-4D97-AF65-F5344CB8AC3E}">
        <p14:creationId xmlns:p14="http://schemas.microsoft.com/office/powerpoint/2010/main" val="162113613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diagram&#10;&#10;Popis byl vytvořen automaticky">
            <a:extLst>
              <a:ext uri="{FF2B5EF4-FFF2-40B4-BE49-F238E27FC236}">
                <a16:creationId xmlns:a16="http://schemas.microsoft.com/office/drawing/2014/main" id="{25CE875D-5351-6A11-2D7A-B50D70D04D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2" t="25000" r="3103" b="8095"/>
          <a:stretch/>
        </p:blipFill>
        <p:spPr>
          <a:xfrm>
            <a:off x="1584889" y="1599135"/>
            <a:ext cx="8861467" cy="525886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2A821D7-4BB9-3C10-867B-56128B321538}"/>
              </a:ext>
            </a:extLst>
          </p:cNvPr>
          <p:cNvSpPr txBox="1"/>
          <p:nvPr/>
        </p:nvSpPr>
        <p:spPr>
          <a:xfrm>
            <a:off x="13614400" y="2768600"/>
            <a:ext cx="923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B7591FE0-310A-8220-88DD-195DA3264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6266"/>
            <a:ext cx="5395384" cy="1189533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691469C7-8479-254F-217A-FA194E9F8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93" y="280486"/>
            <a:ext cx="10810875" cy="737327"/>
          </a:xfrm>
        </p:spPr>
        <p:txBody>
          <a:bodyPr/>
          <a:lstStyle/>
          <a:p>
            <a:r>
              <a:rPr lang="cs-CZ"/>
              <a:t>RECETOX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A14C145-1D02-3B45-5E9E-92CAC605D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9558" y="106136"/>
            <a:ext cx="8861467" cy="5885089"/>
          </a:xfrm>
        </p:spPr>
        <p:txBody>
          <a:bodyPr/>
          <a:lstStyle/>
          <a:p>
            <a:pPr marL="0" indent="0" algn="ctr">
              <a:buNone/>
            </a:pPr>
            <a:r>
              <a:rPr lang="cs-CZ"/>
              <a:t>Zajištěním stability a dlouhodobé udržitelnosti přírodního a sociálního prostředí zvyšujeme dalším generacím šanci na kvalitní život</a:t>
            </a:r>
          </a:p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121121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9DC5A7-22EF-4C39-59E1-1D8D89462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t">
            <a:normAutofit/>
          </a:bodyPr>
          <a:lstStyle/>
          <a:p>
            <a:r>
              <a:rPr lang="cs-CZ"/>
              <a:t>Výsledky ankety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05E3DFC-9636-AC69-B2B5-BCFB70032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0" rIns="0" bIns="0" anchor="t">
            <a:normAutofit/>
          </a:bodyPr>
          <a:lstStyle/>
          <a:p>
            <a:pPr marL="251460" indent="-179705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051868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66A116-2CBE-4687-A68B-FE84E9020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Co nás dnes čeká?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882FF7-9B0A-47FA-BE18-F6A59E8BE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07" y="1066799"/>
            <a:ext cx="10810875" cy="4778443"/>
          </a:xfrm>
        </p:spPr>
        <p:txBody>
          <a:bodyPr/>
          <a:lstStyle/>
          <a:p>
            <a:endParaRPr lang="cs-CZ"/>
          </a:p>
          <a:p>
            <a:r>
              <a:rPr lang="cs-CZ"/>
              <a:t>Kam jsme se to dostali? </a:t>
            </a:r>
            <a:r>
              <a:rPr lang="cs-CZ">
                <a:sym typeface="Wingdings" panose="05000000000000000000" pitchFamily="2" charset="2"/>
              </a:rPr>
              <a:t> RECETOX</a:t>
            </a:r>
          </a:p>
          <a:p>
            <a:endParaRPr lang="cs-CZ" dirty="0">
              <a:sym typeface="Wingdings" panose="05000000000000000000" pitchFamily="2" charset="2"/>
            </a:endParaRPr>
          </a:p>
          <a:p>
            <a:endParaRPr lang="cs-CZ" dirty="0">
              <a:sym typeface="Wingdings" panose="05000000000000000000" pitchFamily="2" charset="2"/>
            </a:endParaRPr>
          </a:p>
          <a:p>
            <a:r>
              <a:rPr lang="cs-CZ">
                <a:sym typeface="Wingdings" panose="05000000000000000000" pitchFamily="2" charset="2"/>
              </a:rPr>
              <a:t>Co tu budeme dělat?  studium ŽPZ</a:t>
            </a:r>
            <a:endParaRPr lang="cs-CZ"/>
          </a:p>
          <a:p>
            <a:endParaRPr lang="cs-CZ" dirty="0"/>
          </a:p>
          <a:p>
            <a:endParaRPr lang="cs-CZ" dirty="0"/>
          </a:p>
          <a:p>
            <a:r>
              <a:rPr lang="cs-CZ"/>
              <a:t>Jak bude fungovat seminář E1000?</a:t>
            </a:r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5DCA719-E62C-49DB-A0D5-DDCCC38536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</a:t>
            </a:fld>
            <a:endParaRPr lang="cs-CZ" altLang="cs-CZ" noProof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ABD94E6-4145-4D95-87CE-87F4EEC81333}"/>
              </a:ext>
            </a:extLst>
          </p:cNvPr>
          <p:cNvSpPr txBox="1"/>
          <p:nvPr/>
        </p:nvSpPr>
        <p:spPr>
          <a:xfrm>
            <a:off x="6722075" y="2245156"/>
            <a:ext cx="60960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00DC"/>
                </a:solidFill>
              </a:rPr>
              <a:t>anketa mezi studenty ŽP&amp;Z 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>
              <a:solidFill>
                <a:srgbClr val="0000D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>
              <a:solidFill>
                <a:srgbClr val="0000D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00DC"/>
                </a:solidFill>
              </a:rPr>
              <a:t>anketa mezi studenty ŽP&amp;Z 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00DC"/>
                </a:solidFill>
              </a:rPr>
              <a:t>seznamovací aktivita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>
              <a:solidFill>
                <a:srgbClr val="0000D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>
              <a:solidFill>
                <a:srgbClr val="0000D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00DC"/>
                </a:solidFill>
              </a:rPr>
              <a:t>diskuse, Q&amp;A</a:t>
            </a:r>
          </a:p>
        </p:txBody>
      </p:sp>
    </p:spTree>
    <p:extLst>
      <p:ext uri="{BB962C8B-B14F-4D97-AF65-F5344CB8AC3E}">
        <p14:creationId xmlns:p14="http://schemas.microsoft.com/office/powerpoint/2010/main" val="215347718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Graf odpovědí Formulářů. Název otázky: Kdo ve vás vzbudil zájem o stav životního prostředí a jeho vliv na lidské zdraví?. Počet odpovědí: 35 odpovědí.">
            <a:extLst>
              <a:ext uri="{FF2B5EF4-FFF2-40B4-BE49-F238E27FC236}">
                <a16:creationId xmlns:a16="http://schemas.microsoft.com/office/drawing/2014/main" id="{AEA3307F-2F7E-FF7A-A0B3-F50369E4B7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961" y="941879"/>
            <a:ext cx="11967986" cy="5038024"/>
          </a:xfr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43C5FC1-99CF-F0AA-5BF3-AFED492731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20</a:t>
            </a:fld>
            <a:endParaRPr lang="cs-CZ" altLang="cs-CZ" noProof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7698D62-F6C3-7840-1D47-7F671FD9A1AD}"/>
              </a:ext>
            </a:extLst>
          </p:cNvPr>
          <p:cNvSpPr/>
          <p:nvPr/>
        </p:nvSpPr>
        <p:spPr bwMode="auto">
          <a:xfrm>
            <a:off x="7388578" y="4270022"/>
            <a:ext cx="4169362" cy="12812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C8853706-4146-2347-FF01-5488142BB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329472"/>
            <a:ext cx="10810875" cy="737327"/>
          </a:xfrm>
        </p:spPr>
        <p:txBody>
          <a:bodyPr lIns="0" tIns="0" rIns="0" bIns="0" anchor="t">
            <a:normAutofit/>
          </a:bodyPr>
          <a:lstStyle/>
          <a:p>
            <a:r>
              <a:rPr lang="cs-CZ"/>
              <a:t>Výsledky ankety</a:t>
            </a:r>
          </a:p>
        </p:txBody>
      </p:sp>
    </p:spTree>
    <p:extLst>
      <p:ext uri="{BB962C8B-B14F-4D97-AF65-F5344CB8AC3E}">
        <p14:creationId xmlns:p14="http://schemas.microsoft.com/office/powerpoint/2010/main" val="63708317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Graf odpovědí Formulářů. Název otázky: Jak jste se o programu Životní prostředí a zdraví dozvěděli?. Počet odpovědí: 35 odpovědí.">
            <a:extLst>
              <a:ext uri="{FF2B5EF4-FFF2-40B4-BE49-F238E27FC236}">
                <a16:creationId xmlns:a16="http://schemas.microsoft.com/office/drawing/2014/main" id="{1E0EF4A6-993A-35FC-4119-6DB9EAF8C0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294" y="1101806"/>
            <a:ext cx="12015023" cy="5056838"/>
          </a:xfr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6A0C173-2413-6639-A5A2-8F00BD556E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21</a:t>
            </a:fld>
            <a:endParaRPr lang="cs-CZ" altLang="cs-CZ" noProof="0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153AA469-A379-4D8E-586D-1FB3D53C6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329472"/>
            <a:ext cx="10810875" cy="737327"/>
          </a:xfrm>
        </p:spPr>
        <p:txBody>
          <a:bodyPr lIns="0" tIns="0" rIns="0" bIns="0" anchor="t">
            <a:normAutofit/>
          </a:bodyPr>
          <a:lstStyle/>
          <a:p>
            <a:r>
              <a:rPr lang="cs-CZ"/>
              <a:t>Výsledky ankety</a:t>
            </a:r>
          </a:p>
        </p:txBody>
      </p:sp>
    </p:spTree>
    <p:extLst>
      <p:ext uri="{BB962C8B-B14F-4D97-AF65-F5344CB8AC3E}">
        <p14:creationId xmlns:p14="http://schemas.microsoft.com/office/powerpoint/2010/main" val="320488564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Graf odpovědí Formulářů. Název otázky: Jaká byla vaše hlavní motivace k zápisu na studijní program Životní prostředí a zdraví?. Počet odpovědí: 35 odpovědí.">
            <a:extLst>
              <a:ext uri="{FF2B5EF4-FFF2-40B4-BE49-F238E27FC236}">
                <a16:creationId xmlns:a16="http://schemas.microsoft.com/office/drawing/2014/main" id="{7B0AF9C2-AF15-B590-5F7C-4217CA2846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591" y="1082992"/>
            <a:ext cx="11864504" cy="4990985"/>
          </a:xfr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09E3732-B9C5-1D55-297B-A88172795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22</a:t>
            </a:fld>
            <a:endParaRPr lang="cs-CZ" altLang="cs-CZ" noProof="0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D2507A27-CB71-B398-A93B-01DAA4CA1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329472"/>
            <a:ext cx="10810875" cy="737327"/>
          </a:xfrm>
        </p:spPr>
        <p:txBody>
          <a:bodyPr lIns="0" tIns="0" rIns="0" bIns="0" anchor="t">
            <a:normAutofit/>
          </a:bodyPr>
          <a:lstStyle/>
          <a:p>
            <a:r>
              <a:rPr lang="cs-CZ"/>
              <a:t>Výsledky ankety</a:t>
            </a:r>
          </a:p>
        </p:txBody>
      </p:sp>
    </p:spTree>
    <p:extLst>
      <p:ext uri="{BB962C8B-B14F-4D97-AF65-F5344CB8AC3E}">
        <p14:creationId xmlns:p14="http://schemas.microsoft.com/office/powerpoint/2010/main" val="220598010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Graf odpovědí Formulářů. Název otázky: Která z těchto disciplin vás baví více než ostatní?. Počet odpovědí: 35 odpovědí.">
            <a:extLst>
              <a:ext uri="{FF2B5EF4-FFF2-40B4-BE49-F238E27FC236}">
                <a16:creationId xmlns:a16="http://schemas.microsoft.com/office/drawing/2014/main" id="{1F5C72ED-E1E0-426B-575B-235D131FD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258" y="1120622"/>
            <a:ext cx="11958578" cy="5028614"/>
          </a:xfr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EBBD810-8B5E-6ECD-A045-E5B4DF5863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23</a:t>
            </a:fld>
            <a:endParaRPr lang="cs-CZ" altLang="cs-CZ" noProof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644AE932-0B5C-EC83-18B0-98BBD7C4C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329472"/>
            <a:ext cx="10810875" cy="737327"/>
          </a:xfrm>
        </p:spPr>
        <p:txBody>
          <a:bodyPr lIns="0" tIns="0" rIns="0" bIns="0" anchor="t">
            <a:normAutofit/>
          </a:bodyPr>
          <a:lstStyle/>
          <a:p>
            <a:r>
              <a:rPr lang="cs-CZ"/>
              <a:t>Výsledky ankety</a:t>
            </a:r>
          </a:p>
        </p:txBody>
      </p:sp>
    </p:spTree>
    <p:extLst>
      <p:ext uri="{BB962C8B-B14F-4D97-AF65-F5344CB8AC3E}">
        <p14:creationId xmlns:p14="http://schemas.microsoft.com/office/powerpoint/2010/main" val="319963958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Graf odpovědí Formulářů. Název otázky: Jaké metody výuky upřednostňujete?. Počet odpovědí: 35 odpovědí.">
            <a:extLst>
              <a:ext uri="{FF2B5EF4-FFF2-40B4-BE49-F238E27FC236}">
                <a16:creationId xmlns:a16="http://schemas.microsoft.com/office/drawing/2014/main" id="{7401E755-9C5A-C212-00B4-19165CD56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797" y="516637"/>
            <a:ext cx="11763353" cy="5587477"/>
          </a:xfr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8115EC0-C45C-31C0-A1B4-48C662EA8E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24</a:t>
            </a:fld>
            <a:endParaRPr lang="cs-CZ" altLang="cs-CZ" noProof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8C682B98-45BA-CD35-0C82-D77A13324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329472"/>
            <a:ext cx="10810875" cy="737327"/>
          </a:xfrm>
        </p:spPr>
        <p:txBody>
          <a:bodyPr lIns="0" tIns="0" rIns="0" bIns="0" anchor="t">
            <a:normAutofit/>
          </a:bodyPr>
          <a:lstStyle/>
          <a:p>
            <a:r>
              <a:rPr lang="cs-CZ"/>
              <a:t>Výsledky ankety</a:t>
            </a:r>
          </a:p>
        </p:txBody>
      </p:sp>
    </p:spTree>
    <p:extLst>
      <p:ext uri="{BB962C8B-B14F-4D97-AF65-F5344CB8AC3E}">
        <p14:creationId xmlns:p14="http://schemas.microsoft.com/office/powerpoint/2010/main" val="349196337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Graf odpovědí Formulářů. Název otázky: Jakou metodu zkoušení upřednostňujete?. Počet odpovědí: 35 odpovědí.">
            <a:extLst>
              <a:ext uri="{FF2B5EF4-FFF2-40B4-BE49-F238E27FC236}">
                <a16:creationId xmlns:a16="http://schemas.microsoft.com/office/drawing/2014/main" id="{564DA28C-C6C8-355E-1779-7222FE4BEC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05" y="1035955"/>
            <a:ext cx="12137318" cy="5103874"/>
          </a:xfr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8580B37-AC8D-D450-2BA8-174A157329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25</a:t>
            </a:fld>
            <a:endParaRPr lang="cs-CZ" altLang="cs-CZ" noProof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A6CFC2DC-FC2B-66A1-871D-F2577C215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329472"/>
            <a:ext cx="10810875" cy="737327"/>
          </a:xfrm>
        </p:spPr>
        <p:txBody>
          <a:bodyPr lIns="0" tIns="0" rIns="0" bIns="0" anchor="t">
            <a:normAutofit/>
          </a:bodyPr>
          <a:lstStyle/>
          <a:p>
            <a:r>
              <a:rPr lang="cs-CZ"/>
              <a:t>Výsledky ankety</a:t>
            </a:r>
          </a:p>
        </p:txBody>
      </p:sp>
    </p:spTree>
    <p:extLst>
      <p:ext uri="{BB962C8B-B14F-4D97-AF65-F5344CB8AC3E}">
        <p14:creationId xmlns:p14="http://schemas.microsoft.com/office/powerpoint/2010/main" val="189425755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Graf odpovědí Formulářů. Název otázky: Jaké jsou vaše hlavní zdroje informací o dění ve společnosti?. Počet odpovědí: 35 odpovědí.">
            <a:extLst>
              <a:ext uri="{FF2B5EF4-FFF2-40B4-BE49-F238E27FC236}">
                <a16:creationId xmlns:a16="http://schemas.microsoft.com/office/drawing/2014/main" id="{3E7B5927-6AC8-AC67-85E1-69B79AE9C7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906" y="742412"/>
            <a:ext cx="11735133" cy="5578072"/>
          </a:xfr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8B8F205-B104-79AD-DB05-9228CB920D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26</a:t>
            </a:fld>
            <a:endParaRPr lang="cs-CZ" altLang="cs-CZ" noProof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0A0338B-224D-802E-640C-F0B9378DC69C}"/>
              </a:ext>
            </a:extLst>
          </p:cNvPr>
          <p:cNvSpPr/>
          <p:nvPr/>
        </p:nvSpPr>
        <p:spPr bwMode="auto">
          <a:xfrm>
            <a:off x="50800" y="4778022"/>
            <a:ext cx="2936992" cy="63217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D737A52-F585-5925-B003-72CC99B415FE}"/>
              </a:ext>
            </a:extLst>
          </p:cNvPr>
          <p:cNvSpPr txBox="1"/>
          <p:nvPr/>
        </p:nvSpPr>
        <p:spPr>
          <a:xfrm>
            <a:off x="2222030" y="4921955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err="1">
                <a:latin typeface="Arial"/>
                <a:cs typeface="Arial"/>
              </a:rPr>
              <a:t>Učitelé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5C9917F4-FB7E-C2ED-E6A0-4BE9B0F53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329472"/>
            <a:ext cx="10810875" cy="737327"/>
          </a:xfrm>
        </p:spPr>
        <p:txBody>
          <a:bodyPr lIns="0" tIns="0" rIns="0" bIns="0" anchor="t">
            <a:normAutofit/>
          </a:bodyPr>
          <a:lstStyle/>
          <a:p>
            <a:r>
              <a:rPr lang="cs-CZ"/>
              <a:t>Výsledky ankety</a:t>
            </a:r>
          </a:p>
        </p:txBody>
      </p:sp>
    </p:spTree>
    <p:extLst>
      <p:ext uri="{BB962C8B-B14F-4D97-AF65-F5344CB8AC3E}">
        <p14:creationId xmlns:p14="http://schemas.microsoft.com/office/powerpoint/2010/main" val="232616627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Graf odpovědí Formulářů. Název otázky: V jakém sektoru by mělo být vaše vysněné zaměstnání?. Počet odpovědí: 35 odpovědí.">
            <a:extLst>
              <a:ext uri="{FF2B5EF4-FFF2-40B4-BE49-F238E27FC236}">
                <a16:creationId xmlns:a16="http://schemas.microsoft.com/office/drawing/2014/main" id="{2DD0145C-704A-7E0D-2991-156715BC5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39" y="1064177"/>
            <a:ext cx="12062060" cy="5066245"/>
          </a:xfr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1EC9F6B-11EF-5B9D-8DFC-2CE5ED8723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27</a:t>
            </a:fld>
            <a:endParaRPr lang="cs-CZ" altLang="cs-CZ" noProof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73C2DFD4-C05B-518C-9BA9-8618ECD83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329472"/>
            <a:ext cx="10810875" cy="737327"/>
          </a:xfrm>
        </p:spPr>
        <p:txBody>
          <a:bodyPr lIns="0" tIns="0" rIns="0" bIns="0" anchor="t">
            <a:normAutofit/>
          </a:bodyPr>
          <a:lstStyle/>
          <a:p>
            <a:r>
              <a:rPr lang="cs-CZ"/>
              <a:t>Výsledky ankety</a:t>
            </a:r>
          </a:p>
        </p:txBody>
      </p:sp>
    </p:spTree>
    <p:extLst>
      <p:ext uri="{BB962C8B-B14F-4D97-AF65-F5344CB8AC3E}">
        <p14:creationId xmlns:p14="http://schemas.microsoft.com/office/powerpoint/2010/main" val="244724768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Graf odpovědí Formulářů. Název otázky: Co byste považovali za svojí hlavní motivaci při hledání zaměstnání?. Počet odpovědí: 35 odpovědí.">
            <a:extLst>
              <a:ext uri="{FF2B5EF4-FFF2-40B4-BE49-F238E27FC236}">
                <a16:creationId xmlns:a16="http://schemas.microsoft.com/office/drawing/2014/main" id="{F0EB4E0C-8809-FE52-E23E-BD82707BB8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17" y="1064177"/>
            <a:ext cx="12062059" cy="5056837"/>
          </a:xfr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9BBD89B-4504-6966-4217-3744D5847F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28</a:t>
            </a:fld>
            <a:endParaRPr lang="cs-CZ" altLang="cs-CZ" noProof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DE6C828B-C7A6-1D83-B9BA-6D807D781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329472"/>
            <a:ext cx="10810875" cy="737327"/>
          </a:xfrm>
        </p:spPr>
        <p:txBody>
          <a:bodyPr lIns="0" tIns="0" rIns="0" bIns="0" anchor="t">
            <a:normAutofit/>
          </a:bodyPr>
          <a:lstStyle/>
          <a:p>
            <a:r>
              <a:rPr lang="cs-CZ"/>
              <a:t>Výsledky ankety</a:t>
            </a:r>
          </a:p>
        </p:txBody>
      </p:sp>
    </p:spTree>
    <p:extLst>
      <p:ext uri="{BB962C8B-B14F-4D97-AF65-F5344CB8AC3E}">
        <p14:creationId xmlns:p14="http://schemas.microsoft.com/office/powerpoint/2010/main" val="394668992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Graf odpovědí Formulářů. Název otázky: Myslíte si, že má aktivní přístup jednotlivce významný vliv na stav životního protředí?. Počet odpovědí: 35 odpovědí.">
            <a:extLst>
              <a:ext uri="{FF2B5EF4-FFF2-40B4-BE49-F238E27FC236}">
                <a16:creationId xmlns:a16="http://schemas.microsoft.com/office/drawing/2014/main" id="{6416004F-1F39-42FD-E842-427B7B631B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962" y="1064177"/>
            <a:ext cx="12024429" cy="5066245"/>
          </a:xfr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7F07E97-98C6-7DC2-F2F3-924C8322E0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29</a:t>
            </a:fld>
            <a:endParaRPr lang="cs-CZ" altLang="cs-CZ" noProof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9474E286-9ACA-96AC-C1F5-763E832F4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329472"/>
            <a:ext cx="10810875" cy="737327"/>
          </a:xfrm>
        </p:spPr>
        <p:txBody>
          <a:bodyPr lIns="0" tIns="0" rIns="0" bIns="0" anchor="t">
            <a:normAutofit/>
          </a:bodyPr>
          <a:lstStyle/>
          <a:p>
            <a:r>
              <a:rPr lang="cs-CZ"/>
              <a:t>Výsledky ankety</a:t>
            </a:r>
          </a:p>
        </p:txBody>
      </p:sp>
    </p:spTree>
    <p:extLst>
      <p:ext uri="{BB962C8B-B14F-4D97-AF65-F5344CB8AC3E}">
        <p14:creationId xmlns:p14="http://schemas.microsoft.com/office/powerpoint/2010/main" val="239912853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9FA782-4BBE-24C7-27B9-7852342A7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cs-CZ">
                <a:cs typeface="Arial"/>
              </a:rPr>
              <a:t>Nažhavte své mobilní telefony</a:t>
            </a: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97D1470-C164-F0B5-F40F-807F87BA08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</a:t>
            </a:fld>
            <a:endParaRPr lang="cs-CZ" altLang="cs-CZ" noProof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96976A5-7811-9C7E-213F-6AEAECAF6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1296234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DDACF7-C541-56DB-E913-F770544A4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t">
            <a:normAutofit/>
          </a:bodyPr>
          <a:lstStyle/>
          <a:p>
            <a:r>
              <a:rPr lang="cs-CZ"/>
              <a:t>Hra na chodbě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53E047D-3395-B0D5-63C4-D7F2A6343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0" rIns="0" bIns="0" anchor="t">
            <a:normAutofit/>
          </a:bodyPr>
          <a:lstStyle/>
          <a:p>
            <a:pPr marL="251460" indent="-179705"/>
            <a:r>
              <a:rPr lang="cs-CZ"/>
              <a:t>Prosím, pojďte s námi na chodbu</a:t>
            </a:r>
          </a:p>
        </p:txBody>
      </p:sp>
    </p:spTree>
    <p:extLst>
      <p:ext uri="{BB962C8B-B14F-4D97-AF65-F5344CB8AC3E}">
        <p14:creationId xmlns:p14="http://schemas.microsoft.com/office/powerpoint/2010/main" val="67396315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18CF1E70-BA54-9BE5-5CC2-2A1556F1C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Co tu budeme dělat?</a:t>
            </a: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96ECD3F0-DE2D-114C-C177-56AD0F4ADD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C5099BD-40FA-EA54-D5FE-0FE49C4D90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31</a:t>
            </a:fld>
            <a:endParaRPr lang="cs-CZ" altLang="cs-CZ" noProof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EC9A8C5-C06D-B6A7-28FC-FFB7D077CF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352" y="2626840"/>
            <a:ext cx="1202495" cy="1202495"/>
          </a:xfrm>
          <a:prstGeom prst="rect">
            <a:avLst/>
          </a:prstGeom>
        </p:spPr>
      </p:pic>
      <p:pic>
        <p:nvPicPr>
          <p:cNvPr id="7" name="Obrázek 6" descr="Obsah obrázku sport, Tanec, osoba, oblečení&#10;&#10;Popis byl vytvořen automaticky">
            <a:extLst>
              <a:ext uri="{FF2B5EF4-FFF2-40B4-BE49-F238E27FC236}">
                <a16:creationId xmlns:a16="http://schemas.microsoft.com/office/drawing/2014/main" id="{4950C892-2D8F-48EC-AC4E-3C4BC1D15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189" y="1648326"/>
            <a:ext cx="3332748" cy="333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231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134C4B5-4EFD-92E9-37B8-35AD649B4F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938" y="533684"/>
            <a:ext cx="5691151" cy="5790631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Studovat Životní prostředí a zdraví !!!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idx="1"/>
          </p:nvPr>
        </p:nvSpPr>
        <p:spPr>
          <a:xfrm>
            <a:off x="4012515" y="5937956"/>
            <a:ext cx="7429147" cy="920044"/>
          </a:xfrm>
        </p:spPr>
        <p:txBody>
          <a:bodyPr>
            <a:normAutofit/>
          </a:bodyPr>
          <a:lstStyle/>
          <a:p>
            <a:r>
              <a:rPr lang="en-GB" sz="2000">
                <a:hlinkClick r:id="rId3"/>
              </a:rPr>
              <a:t>https://www.recetox.muni.cz/vzdelavani/vyuka-v-recetox</a:t>
            </a:r>
            <a:endParaRPr lang="cs-CZ" sz="2000"/>
          </a:p>
          <a:p>
            <a:r>
              <a:rPr lang="cs-CZ" sz="2000">
                <a:hlinkClick r:id="rId4"/>
              </a:rPr>
              <a:t>https://www.recetox.muni.cz/student</a:t>
            </a:r>
            <a:r>
              <a:rPr lang="cs-CZ" sz="2000"/>
              <a:t>  </a:t>
            </a:r>
            <a:endParaRPr lang="en-GB" sz="200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6E9BCB3-E160-9D13-D527-F77774EE65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58" y="1180181"/>
            <a:ext cx="3730398" cy="1946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FDC4218-15EC-B71D-81BA-AAB039DF7A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544" y="1166831"/>
            <a:ext cx="3469316" cy="2619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Laboratoře a biobanka">
            <a:extLst>
              <a:ext uri="{FF2B5EF4-FFF2-40B4-BE49-F238E27FC236}">
                <a16:creationId xmlns:a16="http://schemas.microsoft.com/office/drawing/2014/main" id="{56AD0AD4-1AF4-860E-FD4E-7AAF1D7EF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058" y="3327400"/>
            <a:ext cx="3714068" cy="1861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0465C88-9F45-8A4D-C08B-54778279FD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88" y="3927561"/>
            <a:ext cx="3469317" cy="225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793477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22A49E3F-183C-236E-014C-417738778C6C}"/>
              </a:ext>
            </a:extLst>
          </p:cNvPr>
          <p:cNvSpPr/>
          <p:nvPr/>
        </p:nvSpPr>
        <p:spPr>
          <a:xfrm>
            <a:off x="693459" y="3864608"/>
            <a:ext cx="11295341" cy="2891291"/>
          </a:xfrm>
          <a:prstGeom prst="roundRect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0" tIns="360000" rIns="360000" bIns="360000" numCol="1" spcCol="1270" anchor="t" anchorCtr="0">
            <a:noAutofit/>
          </a:bodyPr>
          <a:lstStyle/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2500" kern="1200"/>
              <a:t>Bc </a:t>
            </a:r>
          </a:p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500" kern="1200"/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2D23754C-F259-154F-5153-6053B74D21D5}"/>
              </a:ext>
            </a:extLst>
          </p:cNvPr>
          <p:cNvSpPr/>
          <p:nvPr/>
        </p:nvSpPr>
        <p:spPr>
          <a:xfrm>
            <a:off x="704850" y="2466677"/>
            <a:ext cx="11283950" cy="1197707"/>
          </a:xfrm>
          <a:prstGeom prst="roundRect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0" tIns="360000" rIns="360000" bIns="360000" numCol="1" spcCol="1270" anchor="t" anchorCtr="0">
            <a:noAutofit/>
          </a:bodyPr>
          <a:lstStyle/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2500" kern="1200" err="1"/>
              <a:t>NMgr</a:t>
            </a:r>
            <a:r>
              <a:rPr lang="cs-CZ" sz="2500" kern="1200"/>
              <a:t> </a:t>
            </a:r>
          </a:p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500" kern="1200"/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C0EB8C5E-0023-F703-C56E-902C65F0E018}"/>
              </a:ext>
            </a:extLst>
          </p:cNvPr>
          <p:cNvSpPr/>
          <p:nvPr/>
        </p:nvSpPr>
        <p:spPr>
          <a:xfrm>
            <a:off x="704850" y="1066800"/>
            <a:ext cx="11283950" cy="1197707"/>
          </a:xfrm>
          <a:prstGeom prst="roundRect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0" tIns="360000" rIns="360000" bIns="360000" numCol="1" spcCol="1270" anchor="t" anchorCtr="0">
            <a:noAutofit/>
          </a:bodyPr>
          <a:lstStyle/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2500" kern="1200"/>
              <a:t>PhD</a:t>
            </a:r>
          </a:p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cs-CZ" sz="2500" kern="1200"/>
          </a:p>
        </p:txBody>
      </p:sp>
      <p:sp>
        <p:nvSpPr>
          <p:cNvPr id="11" name="Volný tvar: obrazec 10">
            <a:extLst>
              <a:ext uri="{FF2B5EF4-FFF2-40B4-BE49-F238E27FC236}">
                <a16:creationId xmlns:a16="http://schemas.microsoft.com/office/drawing/2014/main" id="{E71452FC-5BB8-4965-3B36-1ECE0F732618}"/>
              </a:ext>
            </a:extLst>
          </p:cNvPr>
          <p:cNvSpPr/>
          <p:nvPr/>
        </p:nvSpPr>
        <p:spPr>
          <a:xfrm>
            <a:off x="4566887" y="1243038"/>
            <a:ext cx="4111724" cy="797255"/>
          </a:xfrm>
          <a:custGeom>
            <a:avLst/>
            <a:gdLst>
              <a:gd name="connsiteX0" fmla="*/ 0 w 4111724"/>
              <a:gd name="connsiteY0" fmla="*/ 79726 h 797255"/>
              <a:gd name="connsiteX1" fmla="*/ 79726 w 4111724"/>
              <a:gd name="connsiteY1" fmla="*/ 0 h 797255"/>
              <a:gd name="connsiteX2" fmla="*/ 4031999 w 4111724"/>
              <a:gd name="connsiteY2" fmla="*/ 0 h 797255"/>
              <a:gd name="connsiteX3" fmla="*/ 4111725 w 4111724"/>
              <a:gd name="connsiteY3" fmla="*/ 79726 h 797255"/>
              <a:gd name="connsiteX4" fmla="*/ 4111724 w 4111724"/>
              <a:gd name="connsiteY4" fmla="*/ 717530 h 797255"/>
              <a:gd name="connsiteX5" fmla="*/ 4031998 w 4111724"/>
              <a:gd name="connsiteY5" fmla="*/ 797256 h 797255"/>
              <a:gd name="connsiteX6" fmla="*/ 79726 w 4111724"/>
              <a:gd name="connsiteY6" fmla="*/ 797255 h 797255"/>
              <a:gd name="connsiteX7" fmla="*/ 0 w 4111724"/>
              <a:gd name="connsiteY7" fmla="*/ 717529 h 797255"/>
              <a:gd name="connsiteX8" fmla="*/ 0 w 4111724"/>
              <a:gd name="connsiteY8" fmla="*/ 79726 h 797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1724" h="797255">
                <a:moveTo>
                  <a:pt x="0" y="79726"/>
                </a:moveTo>
                <a:cubicBezTo>
                  <a:pt x="0" y="35695"/>
                  <a:pt x="35695" y="0"/>
                  <a:pt x="79726" y="0"/>
                </a:cubicBezTo>
                <a:lnTo>
                  <a:pt x="4031999" y="0"/>
                </a:lnTo>
                <a:cubicBezTo>
                  <a:pt x="4076030" y="0"/>
                  <a:pt x="4111725" y="35695"/>
                  <a:pt x="4111725" y="79726"/>
                </a:cubicBezTo>
                <a:cubicBezTo>
                  <a:pt x="4111725" y="292327"/>
                  <a:pt x="4111724" y="504929"/>
                  <a:pt x="4111724" y="717530"/>
                </a:cubicBezTo>
                <a:cubicBezTo>
                  <a:pt x="4111724" y="761561"/>
                  <a:pt x="4076029" y="797256"/>
                  <a:pt x="4031998" y="797256"/>
                </a:cubicBezTo>
                <a:lnTo>
                  <a:pt x="79726" y="797255"/>
                </a:lnTo>
                <a:cubicBezTo>
                  <a:pt x="35695" y="797255"/>
                  <a:pt x="0" y="761560"/>
                  <a:pt x="0" y="717529"/>
                </a:cubicBezTo>
                <a:lnTo>
                  <a:pt x="0" y="7972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931" tIns="91931" rIns="91931" bIns="91931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800" kern="1200" err="1"/>
              <a:t>Environmental</a:t>
            </a:r>
            <a:r>
              <a:rPr lang="cs-CZ" sz="1800" kern="1200"/>
              <a:t> </a:t>
            </a:r>
            <a:r>
              <a:rPr lang="cs-CZ" sz="1800" kern="1200" err="1"/>
              <a:t>Health</a:t>
            </a:r>
            <a:r>
              <a:rPr lang="cs-CZ" sz="1800" kern="1200"/>
              <a:t> </a:t>
            </a:r>
            <a:r>
              <a:rPr lang="cs-CZ" sz="1800" kern="1200" err="1"/>
              <a:t>Sciences</a:t>
            </a:r>
            <a:endParaRPr lang="cs-CZ" sz="1800" kern="1200"/>
          </a:p>
        </p:txBody>
      </p:sp>
      <p:sp>
        <p:nvSpPr>
          <p:cNvPr id="13" name="Volný tvar: obrazec 12">
            <a:extLst>
              <a:ext uri="{FF2B5EF4-FFF2-40B4-BE49-F238E27FC236}">
                <a16:creationId xmlns:a16="http://schemas.microsoft.com/office/drawing/2014/main" id="{D9E1C08F-34AA-EE71-87A1-C1FE15F9E4B7}"/>
              </a:ext>
            </a:extLst>
          </p:cNvPr>
          <p:cNvSpPr/>
          <p:nvPr/>
        </p:nvSpPr>
        <p:spPr>
          <a:xfrm>
            <a:off x="7204263" y="2666901"/>
            <a:ext cx="3576625" cy="797255"/>
          </a:xfrm>
          <a:custGeom>
            <a:avLst/>
            <a:gdLst>
              <a:gd name="connsiteX0" fmla="*/ 0 w 1332002"/>
              <a:gd name="connsiteY0" fmla="*/ 79726 h 797255"/>
              <a:gd name="connsiteX1" fmla="*/ 79726 w 1332002"/>
              <a:gd name="connsiteY1" fmla="*/ 0 h 797255"/>
              <a:gd name="connsiteX2" fmla="*/ 1252277 w 1332002"/>
              <a:gd name="connsiteY2" fmla="*/ 0 h 797255"/>
              <a:gd name="connsiteX3" fmla="*/ 1332003 w 1332002"/>
              <a:gd name="connsiteY3" fmla="*/ 79726 h 797255"/>
              <a:gd name="connsiteX4" fmla="*/ 1332002 w 1332002"/>
              <a:gd name="connsiteY4" fmla="*/ 717530 h 797255"/>
              <a:gd name="connsiteX5" fmla="*/ 1252276 w 1332002"/>
              <a:gd name="connsiteY5" fmla="*/ 797256 h 797255"/>
              <a:gd name="connsiteX6" fmla="*/ 79726 w 1332002"/>
              <a:gd name="connsiteY6" fmla="*/ 797255 h 797255"/>
              <a:gd name="connsiteX7" fmla="*/ 0 w 1332002"/>
              <a:gd name="connsiteY7" fmla="*/ 717529 h 797255"/>
              <a:gd name="connsiteX8" fmla="*/ 0 w 1332002"/>
              <a:gd name="connsiteY8" fmla="*/ 79726 h 797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2002" h="797255">
                <a:moveTo>
                  <a:pt x="0" y="79726"/>
                </a:moveTo>
                <a:cubicBezTo>
                  <a:pt x="0" y="35695"/>
                  <a:pt x="35695" y="0"/>
                  <a:pt x="79726" y="0"/>
                </a:cubicBezTo>
                <a:lnTo>
                  <a:pt x="1252277" y="0"/>
                </a:lnTo>
                <a:cubicBezTo>
                  <a:pt x="1296308" y="0"/>
                  <a:pt x="1332003" y="35695"/>
                  <a:pt x="1332003" y="79726"/>
                </a:cubicBezTo>
                <a:cubicBezTo>
                  <a:pt x="1332003" y="292327"/>
                  <a:pt x="1332002" y="504929"/>
                  <a:pt x="1332002" y="717530"/>
                </a:cubicBezTo>
                <a:cubicBezTo>
                  <a:pt x="1332002" y="761561"/>
                  <a:pt x="1296307" y="797256"/>
                  <a:pt x="1252276" y="797256"/>
                </a:cubicBezTo>
                <a:lnTo>
                  <a:pt x="79726" y="797255"/>
                </a:lnTo>
                <a:cubicBezTo>
                  <a:pt x="35695" y="797255"/>
                  <a:pt x="0" y="761560"/>
                  <a:pt x="0" y="717529"/>
                </a:cubicBezTo>
                <a:lnTo>
                  <a:pt x="0" y="79726"/>
                </a:lnTo>
                <a:close/>
              </a:path>
            </a:pathLst>
          </a:custGeom>
          <a:solidFill>
            <a:srgbClr val="9F9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931" tIns="91931" rIns="91931" bIns="91931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800" kern="1200">
                <a:solidFill>
                  <a:schemeClr val="bg1">
                    <a:lumMod val="85000"/>
                  </a:schemeClr>
                </a:solidFill>
                <a:latin typeface="+mj-lt"/>
              </a:rPr>
              <a:t>Matematická biologie </a:t>
            </a:r>
          </a:p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800" kern="1200">
                <a:solidFill>
                  <a:schemeClr val="bg1">
                    <a:lumMod val="85000"/>
                  </a:schemeClr>
                </a:solidFill>
                <a:latin typeface="+mj-lt"/>
              </a:rPr>
              <a:t>se specializacemi</a:t>
            </a:r>
          </a:p>
        </p:txBody>
      </p:sp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DD2B0956-3995-8016-863B-739A307C2A76}"/>
              </a:ext>
            </a:extLst>
          </p:cNvPr>
          <p:cNvSpPr/>
          <p:nvPr/>
        </p:nvSpPr>
        <p:spPr>
          <a:xfrm>
            <a:off x="7430872" y="4114680"/>
            <a:ext cx="3350016" cy="797255"/>
          </a:xfrm>
          <a:custGeom>
            <a:avLst/>
            <a:gdLst>
              <a:gd name="connsiteX0" fmla="*/ 0 w 1332002"/>
              <a:gd name="connsiteY0" fmla="*/ 79726 h 797255"/>
              <a:gd name="connsiteX1" fmla="*/ 79726 w 1332002"/>
              <a:gd name="connsiteY1" fmla="*/ 0 h 797255"/>
              <a:gd name="connsiteX2" fmla="*/ 1252277 w 1332002"/>
              <a:gd name="connsiteY2" fmla="*/ 0 h 797255"/>
              <a:gd name="connsiteX3" fmla="*/ 1332003 w 1332002"/>
              <a:gd name="connsiteY3" fmla="*/ 79726 h 797255"/>
              <a:gd name="connsiteX4" fmla="*/ 1332002 w 1332002"/>
              <a:gd name="connsiteY4" fmla="*/ 717530 h 797255"/>
              <a:gd name="connsiteX5" fmla="*/ 1252276 w 1332002"/>
              <a:gd name="connsiteY5" fmla="*/ 797256 h 797255"/>
              <a:gd name="connsiteX6" fmla="*/ 79726 w 1332002"/>
              <a:gd name="connsiteY6" fmla="*/ 797255 h 797255"/>
              <a:gd name="connsiteX7" fmla="*/ 0 w 1332002"/>
              <a:gd name="connsiteY7" fmla="*/ 717529 h 797255"/>
              <a:gd name="connsiteX8" fmla="*/ 0 w 1332002"/>
              <a:gd name="connsiteY8" fmla="*/ 79726 h 797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2002" h="797255">
                <a:moveTo>
                  <a:pt x="0" y="79726"/>
                </a:moveTo>
                <a:cubicBezTo>
                  <a:pt x="0" y="35695"/>
                  <a:pt x="35695" y="0"/>
                  <a:pt x="79726" y="0"/>
                </a:cubicBezTo>
                <a:lnTo>
                  <a:pt x="1252277" y="0"/>
                </a:lnTo>
                <a:cubicBezTo>
                  <a:pt x="1296308" y="0"/>
                  <a:pt x="1332003" y="35695"/>
                  <a:pt x="1332003" y="79726"/>
                </a:cubicBezTo>
                <a:cubicBezTo>
                  <a:pt x="1332003" y="292327"/>
                  <a:pt x="1332002" y="504929"/>
                  <a:pt x="1332002" y="717530"/>
                </a:cubicBezTo>
                <a:cubicBezTo>
                  <a:pt x="1332002" y="761561"/>
                  <a:pt x="1296307" y="797256"/>
                  <a:pt x="1252276" y="797256"/>
                </a:cubicBezTo>
                <a:lnTo>
                  <a:pt x="79726" y="797255"/>
                </a:lnTo>
                <a:cubicBezTo>
                  <a:pt x="35695" y="797255"/>
                  <a:pt x="0" y="761560"/>
                  <a:pt x="0" y="717529"/>
                </a:cubicBezTo>
                <a:lnTo>
                  <a:pt x="0" y="79726"/>
                </a:lnTo>
                <a:close/>
              </a:path>
            </a:pathLst>
          </a:custGeom>
          <a:solidFill>
            <a:srgbClr val="9F9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931" tIns="91931" rIns="91931" bIns="91931" numCol="1" spcCol="1270" anchor="ctr" anchorCtr="0">
            <a:noAutofit/>
          </a:bodyPr>
          <a:lstStyle/>
          <a:p>
            <a:pPr marL="0" lvl="0" indent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800" kern="1200">
                <a:solidFill>
                  <a:schemeClr val="bg1">
                    <a:lumMod val="85000"/>
                  </a:schemeClr>
                </a:solidFill>
                <a:latin typeface="+mj-lt"/>
              </a:rPr>
              <a:t>Matematická biologie a biomedicína</a:t>
            </a:r>
          </a:p>
        </p:txBody>
      </p: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ECA326C7-F966-5A4F-B2C7-C625FF6CA30D}"/>
              </a:ext>
            </a:extLst>
          </p:cNvPr>
          <p:cNvSpPr/>
          <p:nvPr/>
        </p:nvSpPr>
        <p:spPr>
          <a:xfrm>
            <a:off x="9304221" y="5763406"/>
            <a:ext cx="2412000" cy="720000"/>
          </a:xfrm>
          <a:prstGeom prst="roundRect">
            <a:avLst/>
          </a:prstGeom>
          <a:solidFill>
            <a:srgbClr val="9F9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931" tIns="91931" rIns="91931" bIns="91931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800" kern="1200">
                <a:solidFill>
                  <a:schemeClr val="bg1">
                    <a:lumMod val="85000"/>
                  </a:schemeClr>
                </a:solidFill>
                <a:latin typeface="+mj-lt"/>
              </a:rPr>
              <a:t>Biomedicínská bioinformatika</a:t>
            </a:r>
          </a:p>
        </p:txBody>
      </p:sp>
      <p:sp>
        <p:nvSpPr>
          <p:cNvPr id="19" name="Obdélník: se zakulacenými rohy 18">
            <a:extLst>
              <a:ext uri="{FF2B5EF4-FFF2-40B4-BE49-F238E27FC236}">
                <a16:creationId xmlns:a16="http://schemas.microsoft.com/office/drawing/2014/main" id="{B2B8DA33-5964-DBA0-AB8B-0B3D30B5F464}"/>
              </a:ext>
            </a:extLst>
          </p:cNvPr>
          <p:cNvSpPr/>
          <p:nvPr/>
        </p:nvSpPr>
        <p:spPr>
          <a:xfrm>
            <a:off x="6622749" y="5763406"/>
            <a:ext cx="2412000" cy="720000"/>
          </a:xfrm>
          <a:prstGeom prst="roundRect">
            <a:avLst/>
          </a:prstGeom>
          <a:solidFill>
            <a:srgbClr val="9F9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931" tIns="91931" rIns="91931" bIns="91931" numCol="1" spcCol="1270" anchor="ctr" anchorCtr="0">
            <a:noAutofit/>
          </a:bodyPr>
          <a:lstStyle/>
          <a:p>
            <a:pPr marL="0" lvl="0" indent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800" kern="1200">
                <a:solidFill>
                  <a:schemeClr val="bg1">
                    <a:lumMod val="85000"/>
                  </a:schemeClr>
                </a:solidFill>
                <a:latin typeface="+mj-lt"/>
              </a:rPr>
              <a:t>Epidemiologie a modelování</a:t>
            </a:r>
          </a:p>
        </p:txBody>
      </p:sp>
      <p:sp>
        <p:nvSpPr>
          <p:cNvPr id="21" name="Volný tvar: obrazec 20">
            <a:extLst>
              <a:ext uri="{FF2B5EF4-FFF2-40B4-BE49-F238E27FC236}">
                <a16:creationId xmlns:a16="http://schemas.microsoft.com/office/drawing/2014/main" id="{5329140B-C420-1BD2-E225-D91666D61F21}"/>
              </a:ext>
            </a:extLst>
          </p:cNvPr>
          <p:cNvSpPr/>
          <p:nvPr/>
        </p:nvSpPr>
        <p:spPr>
          <a:xfrm>
            <a:off x="2652201" y="2666902"/>
            <a:ext cx="3419561" cy="797255"/>
          </a:xfrm>
          <a:custGeom>
            <a:avLst/>
            <a:gdLst>
              <a:gd name="connsiteX0" fmla="*/ 0 w 1332002"/>
              <a:gd name="connsiteY0" fmla="*/ 79726 h 797255"/>
              <a:gd name="connsiteX1" fmla="*/ 79726 w 1332002"/>
              <a:gd name="connsiteY1" fmla="*/ 0 h 797255"/>
              <a:gd name="connsiteX2" fmla="*/ 1252277 w 1332002"/>
              <a:gd name="connsiteY2" fmla="*/ 0 h 797255"/>
              <a:gd name="connsiteX3" fmla="*/ 1332003 w 1332002"/>
              <a:gd name="connsiteY3" fmla="*/ 79726 h 797255"/>
              <a:gd name="connsiteX4" fmla="*/ 1332002 w 1332002"/>
              <a:gd name="connsiteY4" fmla="*/ 717530 h 797255"/>
              <a:gd name="connsiteX5" fmla="*/ 1252276 w 1332002"/>
              <a:gd name="connsiteY5" fmla="*/ 797256 h 797255"/>
              <a:gd name="connsiteX6" fmla="*/ 79726 w 1332002"/>
              <a:gd name="connsiteY6" fmla="*/ 797255 h 797255"/>
              <a:gd name="connsiteX7" fmla="*/ 0 w 1332002"/>
              <a:gd name="connsiteY7" fmla="*/ 717529 h 797255"/>
              <a:gd name="connsiteX8" fmla="*/ 0 w 1332002"/>
              <a:gd name="connsiteY8" fmla="*/ 79726 h 797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2002" h="797255">
                <a:moveTo>
                  <a:pt x="0" y="79726"/>
                </a:moveTo>
                <a:cubicBezTo>
                  <a:pt x="0" y="35695"/>
                  <a:pt x="35695" y="0"/>
                  <a:pt x="79726" y="0"/>
                </a:cubicBezTo>
                <a:lnTo>
                  <a:pt x="1252277" y="0"/>
                </a:lnTo>
                <a:cubicBezTo>
                  <a:pt x="1296308" y="0"/>
                  <a:pt x="1332003" y="35695"/>
                  <a:pt x="1332003" y="79726"/>
                </a:cubicBezTo>
                <a:cubicBezTo>
                  <a:pt x="1332003" y="292327"/>
                  <a:pt x="1332002" y="504929"/>
                  <a:pt x="1332002" y="717530"/>
                </a:cubicBezTo>
                <a:cubicBezTo>
                  <a:pt x="1332002" y="761561"/>
                  <a:pt x="1296307" y="797256"/>
                  <a:pt x="1252276" y="797256"/>
                </a:cubicBezTo>
                <a:lnTo>
                  <a:pt x="79726" y="797255"/>
                </a:lnTo>
                <a:cubicBezTo>
                  <a:pt x="35695" y="797255"/>
                  <a:pt x="0" y="761560"/>
                  <a:pt x="0" y="717529"/>
                </a:cubicBezTo>
                <a:lnTo>
                  <a:pt x="0" y="7972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931" tIns="91931" rIns="91931" bIns="91931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800" kern="1200">
                <a:latin typeface="+mj-lt"/>
              </a:rPr>
              <a:t>Životní prostředí a zdraví </a:t>
            </a:r>
          </a:p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800" kern="1200">
                <a:latin typeface="+mj-lt"/>
              </a:rPr>
              <a:t>se specializacemi</a:t>
            </a:r>
          </a:p>
        </p:txBody>
      </p:sp>
      <p:sp>
        <p:nvSpPr>
          <p:cNvPr id="23" name="Volný tvar: obrazec 22">
            <a:extLst>
              <a:ext uri="{FF2B5EF4-FFF2-40B4-BE49-F238E27FC236}">
                <a16:creationId xmlns:a16="http://schemas.microsoft.com/office/drawing/2014/main" id="{6B4EBE7D-7C66-9918-15A6-704271106845}"/>
              </a:ext>
            </a:extLst>
          </p:cNvPr>
          <p:cNvSpPr/>
          <p:nvPr/>
        </p:nvSpPr>
        <p:spPr>
          <a:xfrm>
            <a:off x="3026031" y="4114681"/>
            <a:ext cx="2671900" cy="797255"/>
          </a:xfrm>
          <a:custGeom>
            <a:avLst/>
            <a:gdLst>
              <a:gd name="connsiteX0" fmla="*/ 0 w 1332002"/>
              <a:gd name="connsiteY0" fmla="*/ 79726 h 797255"/>
              <a:gd name="connsiteX1" fmla="*/ 79726 w 1332002"/>
              <a:gd name="connsiteY1" fmla="*/ 0 h 797255"/>
              <a:gd name="connsiteX2" fmla="*/ 1252277 w 1332002"/>
              <a:gd name="connsiteY2" fmla="*/ 0 h 797255"/>
              <a:gd name="connsiteX3" fmla="*/ 1332003 w 1332002"/>
              <a:gd name="connsiteY3" fmla="*/ 79726 h 797255"/>
              <a:gd name="connsiteX4" fmla="*/ 1332002 w 1332002"/>
              <a:gd name="connsiteY4" fmla="*/ 717530 h 797255"/>
              <a:gd name="connsiteX5" fmla="*/ 1252276 w 1332002"/>
              <a:gd name="connsiteY5" fmla="*/ 797256 h 797255"/>
              <a:gd name="connsiteX6" fmla="*/ 79726 w 1332002"/>
              <a:gd name="connsiteY6" fmla="*/ 797255 h 797255"/>
              <a:gd name="connsiteX7" fmla="*/ 0 w 1332002"/>
              <a:gd name="connsiteY7" fmla="*/ 717529 h 797255"/>
              <a:gd name="connsiteX8" fmla="*/ 0 w 1332002"/>
              <a:gd name="connsiteY8" fmla="*/ 79726 h 797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2002" h="797255">
                <a:moveTo>
                  <a:pt x="0" y="79726"/>
                </a:moveTo>
                <a:cubicBezTo>
                  <a:pt x="0" y="35695"/>
                  <a:pt x="35695" y="0"/>
                  <a:pt x="79726" y="0"/>
                </a:cubicBezTo>
                <a:lnTo>
                  <a:pt x="1252277" y="0"/>
                </a:lnTo>
                <a:cubicBezTo>
                  <a:pt x="1296308" y="0"/>
                  <a:pt x="1332003" y="35695"/>
                  <a:pt x="1332003" y="79726"/>
                </a:cubicBezTo>
                <a:cubicBezTo>
                  <a:pt x="1332003" y="292327"/>
                  <a:pt x="1332002" y="504929"/>
                  <a:pt x="1332002" y="717530"/>
                </a:cubicBezTo>
                <a:cubicBezTo>
                  <a:pt x="1332002" y="761561"/>
                  <a:pt x="1296307" y="797256"/>
                  <a:pt x="1252276" y="797256"/>
                </a:cubicBezTo>
                <a:lnTo>
                  <a:pt x="79726" y="797255"/>
                </a:lnTo>
                <a:cubicBezTo>
                  <a:pt x="35695" y="797255"/>
                  <a:pt x="0" y="761560"/>
                  <a:pt x="0" y="717529"/>
                </a:cubicBezTo>
                <a:lnTo>
                  <a:pt x="0" y="7972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931" tIns="91931" rIns="91931" bIns="91931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800" kern="1200">
                <a:latin typeface="+mj-lt"/>
              </a:rPr>
              <a:t>Životní prostředí a zdraví</a:t>
            </a:r>
          </a:p>
        </p:txBody>
      </p:sp>
      <p:sp>
        <p:nvSpPr>
          <p:cNvPr id="27" name="Obdélník: se zakulacenými rohy 26">
            <a:extLst>
              <a:ext uri="{FF2B5EF4-FFF2-40B4-BE49-F238E27FC236}">
                <a16:creationId xmlns:a16="http://schemas.microsoft.com/office/drawing/2014/main" id="{320BEF66-7B72-DF77-2056-5C5A9FCBFE0B}"/>
              </a:ext>
            </a:extLst>
          </p:cNvPr>
          <p:cNvSpPr/>
          <p:nvPr/>
        </p:nvSpPr>
        <p:spPr>
          <a:xfrm>
            <a:off x="962931" y="5768382"/>
            <a:ext cx="2412000" cy="720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0" vert="horz" wrap="square" lIns="91931" tIns="91931" rIns="91931" bIns="91931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800" kern="1200">
                <a:latin typeface="+mj-lt"/>
              </a:rPr>
              <a:t>Environmentální chemie a toxikologie</a:t>
            </a:r>
            <a:endParaRPr lang="cs-CZ" sz="1800" kern="1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Výuka na RECETOX</a:t>
            </a:r>
            <a:endParaRPr lang="en-GB"/>
          </a:p>
        </p:txBody>
      </p:sp>
      <p:sp>
        <p:nvSpPr>
          <p:cNvPr id="28" name="Obdélník: se zakulacenými rohy 27">
            <a:extLst>
              <a:ext uri="{FF2B5EF4-FFF2-40B4-BE49-F238E27FC236}">
                <a16:creationId xmlns:a16="http://schemas.microsoft.com/office/drawing/2014/main" id="{8A2ACB07-FFF5-36EE-B33C-D13EF861850C}"/>
              </a:ext>
            </a:extLst>
          </p:cNvPr>
          <p:cNvSpPr/>
          <p:nvPr/>
        </p:nvSpPr>
        <p:spPr>
          <a:xfrm>
            <a:off x="3659762" y="5768382"/>
            <a:ext cx="2412000" cy="720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0" vert="horz" wrap="square" lIns="91931" tIns="91931" rIns="91931" bIns="91931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800" kern="1200">
                <a:latin typeface="+mj-lt"/>
              </a:rPr>
              <a:t>Environmentální zdraví</a:t>
            </a:r>
            <a:endParaRPr lang="cs-CZ" sz="1800" kern="120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43" name="Přímá spojnice 42">
            <a:extLst>
              <a:ext uri="{FF2B5EF4-FFF2-40B4-BE49-F238E27FC236}">
                <a16:creationId xmlns:a16="http://schemas.microsoft.com/office/drawing/2014/main" id="{06825212-2595-1AD7-7034-CE89C05B4E05}"/>
              </a:ext>
            </a:extLst>
          </p:cNvPr>
          <p:cNvCxnSpPr>
            <a:stCxn id="27" idx="0"/>
          </p:cNvCxnSpPr>
          <p:nvPr/>
        </p:nvCxnSpPr>
        <p:spPr bwMode="auto">
          <a:xfrm flipV="1">
            <a:off x="2168931" y="5445642"/>
            <a:ext cx="0" cy="32274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Přímá spojnice 45">
            <a:extLst>
              <a:ext uri="{FF2B5EF4-FFF2-40B4-BE49-F238E27FC236}">
                <a16:creationId xmlns:a16="http://schemas.microsoft.com/office/drawing/2014/main" id="{6C029C2C-31EC-7F2F-5963-F878493495E8}"/>
              </a:ext>
            </a:extLst>
          </p:cNvPr>
          <p:cNvCxnSpPr/>
          <p:nvPr/>
        </p:nvCxnSpPr>
        <p:spPr bwMode="auto">
          <a:xfrm>
            <a:off x="2168931" y="5441244"/>
            <a:ext cx="268147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Přímá spojnice 48">
            <a:extLst>
              <a:ext uri="{FF2B5EF4-FFF2-40B4-BE49-F238E27FC236}">
                <a16:creationId xmlns:a16="http://schemas.microsoft.com/office/drawing/2014/main" id="{E3E3E5A6-E3C3-64EA-9BBF-66CACBA64C66}"/>
              </a:ext>
            </a:extLst>
          </p:cNvPr>
          <p:cNvCxnSpPr>
            <a:stCxn id="28" idx="0"/>
          </p:cNvCxnSpPr>
          <p:nvPr/>
        </p:nvCxnSpPr>
        <p:spPr bwMode="auto">
          <a:xfrm flipV="1">
            <a:off x="4865762" y="5452533"/>
            <a:ext cx="0" cy="31584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Přímá spojnice 51">
            <a:extLst>
              <a:ext uri="{FF2B5EF4-FFF2-40B4-BE49-F238E27FC236}">
                <a16:creationId xmlns:a16="http://schemas.microsoft.com/office/drawing/2014/main" id="{7C49EB33-A630-8B6C-9BDB-90D0817E7C28}"/>
              </a:ext>
            </a:extLst>
          </p:cNvPr>
          <p:cNvCxnSpPr/>
          <p:nvPr/>
        </p:nvCxnSpPr>
        <p:spPr bwMode="auto">
          <a:xfrm>
            <a:off x="3834003" y="4911935"/>
            <a:ext cx="0" cy="52930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Přímá spojnice 60">
            <a:extLst>
              <a:ext uri="{FF2B5EF4-FFF2-40B4-BE49-F238E27FC236}">
                <a16:creationId xmlns:a16="http://schemas.microsoft.com/office/drawing/2014/main" id="{1439FB40-9ED6-DA1C-4535-EC6E9A7E934B}"/>
              </a:ext>
            </a:extLst>
          </p:cNvPr>
          <p:cNvCxnSpPr/>
          <p:nvPr/>
        </p:nvCxnSpPr>
        <p:spPr bwMode="auto">
          <a:xfrm flipV="1">
            <a:off x="7814350" y="5428708"/>
            <a:ext cx="0" cy="32274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Přímá spojnice 61">
            <a:extLst>
              <a:ext uri="{FF2B5EF4-FFF2-40B4-BE49-F238E27FC236}">
                <a16:creationId xmlns:a16="http://schemas.microsoft.com/office/drawing/2014/main" id="{996DBA87-961E-D03C-CFA3-1B8023B49971}"/>
              </a:ext>
            </a:extLst>
          </p:cNvPr>
          <p:cNvCxnSpPr/>
          <p:nvPr/>
        </p:nvCxnSpPr>
        <p:spPr bwMode="auto">
          <a:xfrm>
            <a:off x="7814350" y="5424310"/>
            <a:ext cx="268147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Přímá spojnice 62">
            <a:extLst>
              <a:ext uri="{FF2B5EF4-FFF2-40B4-BE49-F238E27FC236}">
                <a16:creationId xmlns:a16="http://schemas.microsoft.com/office/drawing/2014/main" id="{9FADE554-6CB8-DD69-A2C9-70BA050C51ED}"/>
              </a:ext>
            </a:extLst>
          </p:cNvPr>
          <p:cNvCxnSpPr/>
          <p:nvPr/>
        </p:nvCxnSpPr>
        <p:spPr bwMode="auto">
          <a:xfrm flipV="1">
            <a:off x="10511181" y="5435599"/>
            <a:ext cx="0" cy="31584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Přímá spojnice 63">
            <a:extLst>
              <a:ext uri="{FF2B5EF4-FFF2-40B4-BE49-F238E27FC236}">
                <a16:creationId xmlns:a16="http://schemas.microsoft.com/office/drawing/2014/main" id="{216D7BD2-4F1E-02A1-9C34-538B221C5E3F}"/>
              </a:ext>
            </a:extLst>
          </p:cNvPr>
          <p:cNvCxnSpPr/>
          <p:nvPr/>
        </p:nvCxnSpPr>
        <p:spPr bwMode="auto">
          <a:xfrm>
            <a:off x="9479422" y="4895001"/>
            <a:ext cx="0" cy="52930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" name="Přímá spojnice 70">
            <a:extLst>
              <a:ext uri="{FF2B5EF4-FFF2-40B4-BE49-F238E27FC236}">
                <a16:creationId xmlns:a16="http://schemas.microsoft.com/office/drawing/2014/main" id="{9BDA2251-926C-AF4B-A3D2-5D9D56A9F818}"/>
              </a:ext>
            </a:extLst>
          </p:cNvPr>
          <p:cNvCxnSpPr/>
          <p:nvPr/>
        </p:nvCxnSpPr>
        <p:spPr bwMode="auto">
          <a:xfrm>
            <a:off x="4246047" y="3464156"/>
            <a:ext cx="0" cy="65052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Přímá spojnice 72">
            <a:extLst>
              <a:ext uri="{FF2B5EF4-FFF2-40B4-BE49-F238E27FC236}">
                <a16:creationId xmlns:a16="http://schemas.microsoft.com/office/drawing/2014/main" id="{C75E7D83-E103-A499-D844-9C67391DC442}"/>
              </a:ext>
            </a:extLst>
          </p:cNvPr>
          <p:cNvCxnSpPr/>
          <p:nvPr/>
        </p:nvCxnSpPr>
        <p:spPr bwMode="auto">
          <a:xfrm>
            <a:off x="9139780" y="3464156"/>
            <a:ext cx="0" cy="65052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Přímá spojnice 73">
            <a:extLst>
              <a:ext uri="{FF2B5EF4-FFF2-40B4-BE49-F238E27FC236}">
                <a16:creationId xmlns:a16="http://schemas.microsoft.com/office/drawing/2014/main" id="{9BFE4174-AD28-27A1-77DA-4CB3FC4DD529}"/>
              </a:ext>
            </a:extLst>
          </p:cNvPr>
          <p:cNvCxnSpPr/>
          <p:nvPr/>
        </p:nvCxnSpPr>
        <p:spPr bwMode="auto">
          <a:xfrm flipV="1">
            <a:off x="4161419" y="2297127"/>
            <a:ext cx="0" cy="32274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" name="Přímá spojnice 74">
            <a:extLst>
              <a:ext uri="{FF2B5EF4-FFF2-40B4-BE49-F238E27FC236}">
                <a16:creationId xmlns:a16="http://schemas.microsoft.com/office/drawing/2014/main" id="{DF96AB25-317F-1632-CE4D-BFC54138D64B}"/>
              </a:ext>
            </a:extLst>
          </p:cNvPr>
          <p:cNvCxnSpPr/>
          <p:nvPr/>
        </p:nvCxnSpPr>
        <p:spPr bwMode="auto">
          <a:xfrm>
            <a:off x="4161419" y="2292729"/>
            <a:ext cx="4722937" cy="112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" name="Přímá spojnice 75">
            <a:extLst>
              <a:ext uri="{FF2B5EF4-FFF2-40B4-BE49-F238E27FC236}">
                <a16:creationId xmlns:a16="http://schemas.microsoft.com/office/drawing/2014/main" id="{0949592A-9F40-FDC1-CB1C-284ABAA10290}"/>
              </a:ext>
            </a:extLst>
          </p:cNvPr>
          <p:cNvCxnSpPr/>
          <p:nvPr/>
        </p:nvCxnSpPr>
        <p:spPr bwMode="auto">
          <a:xfrm flipV="1">
            <a:off x="8884356" y="2308752"/>
            <a:ext cx="0" cy="31584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" name="Přímá spojnice 76">
            <a:extLst>
              <a:ext uri="{FF2B5EF4-FFF2-40B4-BE49-F238E27FC236}">
                <a16:creationId xmlns:a16="http://schemas.microsoft.com/office/drawing/2014/main" id="{2580B074-25E8-D9BD-0D5D-074BD6984E7D}"/>
              </a:ext>
            </a:extLst>
          </p:cNvPr>
          <p:cNvCxnSpPr/>
          <p:nvPr/>
        </p:nvCxnSpPr>
        <p:spPr bwMode="auto">
          <a:xfrm>
            <a:off x="6612884" y="1763420"/>
            <a:ext cx="0" cy="52930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0248832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>
            <a:extLst>
              <a:ext uri="{FF2B5EF4-FFF2-40B4-BE49-F238E27FC236}">
                <a16:creationId xmlns:a16="http://schemas.microsoft.com/office/drawing/2014/main" id="{984D2578-26E1-C0B2-DB47-08FB06848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Co budu studovat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6CB4B4D-7CA3-9044-876B-883B54F8677D}" type="slidenum">
              <a:rPr lang="cs-CZ" noProof="0" dirty="0" smtClean="0">
                <a:sym typeface="Arial"/>
              </a:rPr>
              <a:pPr lvl="0"/>
              <a:t>34</a:t>
            </a:fld>
            <a:endParaRPr lang="cs-CZ" noProof="0">
              <a:sym typeface="Arial"/>
            </a:endParaRPr>
          </a:p>
        </p:txBody>
      </p:sp>
      <p:sp>
        <p:nvSpPr>
          <p:cNvPr id="7" name="Zástupný symbol pro zápatí 1"/>
          <p:cNvSpPr txBox="1">
            <a:spLocks/>
          </p:cNvSpPr>
          <p:nvPr/>
        </p:nvSpPr>
        <p:spPr>
          <a:xfrm>
            <a:off x="586271" y="5980688"/>
            <a:ext cx="10278200" cy="252000"/>
          </a:xfrm>
          <a:prstGeom prst="rect">
            <a:avLst/>
          </a:prstGeom>
        </p:spPr>
        <p:txBody>
          <a:bodyPr lIns="91440" tIns="45720" rIns="91440" bIns="45720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  <a:hlinkClick r:id="rId3"/>
              </a:rPr>
              <a:t>https://www.muni.cz/bakalarske-a-magisterske-obory/24088-zivotni-prostredi-a-zdravi</a:t>
            </a:r>
            <a:endParaRPr kumimoji="0" lang="cs-CZ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0" cap="none" spc="0" normalizeH="0" baseline="0" noProof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13" name="Zástupný symbol pro obsah 4"/>
          <p:cNvSpPr txBox="1">
            <a:spLocks/>
          </p:cNvSpPr>
          <p:nvPr/>
        </p:nvSpPr>
        <p:spPr>
          <a:xfrm>
            <a:off x="6871009" y="275459"/>
            <a:ext cx="4996180" cy="3067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 marL="252000" marR="0" indent="-179999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̶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576000" marR="0" indent="-2520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̶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41600" marR="0" indent="-355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Blip>
                <a:blip r:embed="rId4"/>
              </a:buBlip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71755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ct val="100000"/>
              <a:buFont typeface="Arial"/>
              <a:buNone/>
              <a:tabLst/>
              <a:defRPr/>
            </a:pPr>
            <a:r>
              <a:rPr kumimoji="0" lang="cs-CZ" sz="2000" b="1" i="0" u="none" strike="noStrike" kern="0" cap="none" spc="0" normalizeH="0" baseline="0" noProof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Environmentální chemie a toxikologie</a:t>
            </a:r>
            <a:endParaRPr lang="cs-CZ" sz="2000" b="0" i="0" u="none" strike="noStrike" kern="0" cap="none" spc="0" normalizeH="0" baseline="0" noProof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1460" marR="0" lvl="0" indent="-17970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ct val="100000"/>
              <a:buFont typeface="Arial"/>
              <a:buChar char="̶"/>
              <a:tabLst/>
              <a:defRPr/>
            </a:pP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důraz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na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chemickou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podstatu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většiny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environmentálních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problémů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jejich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dopady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na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organismy</a:t>
            </a:r>
            <a:endParaRPr lang="cs-CZ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1460" indent="-179705" fontAlgn="auto">
              <a:buClr>
                <a:srgbClr val="0000DC"/>
              </a:buClr>
              <a:defRPr/>
            </a:pP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vhodná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pro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studenty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se </a:t>
            </a:r>
            <a:r>
              <a:rPr lang="en-US" sz="2000" kern="0" err="1">
                <a:latin typeface="Arial"/>
                <a:cs typeface="Arial"/>
              </a:rPr>
              <a:t>zájmem</a:t>
            </a:r>
            <a:r>
              <a:rPr lang="en-US" sz="2000" kern="0">
                <a:latin typeface="Arial"/>
                <a:cs typeface="Arial"/>
              </a:rPr>
              <a:t> </a:t>
            </a:r>
            <a:br>
              <a:rPr lang="en-US"/>
            </a:br>
            <a:r>
              <a:rPr lang="en-US" sz="2000" kern="0">
                <a:latin typeface="Arial"/>
                <a:cs typeface="Arial"/>
              </a:rPr>
              <a:t>a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talentem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pro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chemii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biologii</a:t>
            </a:r>
            <a:endParaRPr lang="cs-CZ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1460" marR="0" lvl="0" indent="-17970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ct val="100000"/>
              <a:buFont typeface="Arial"/>
              <a:buChar char="̶"/>
              <a:tabLst/>
              <a:defRPr/>
            </a:pPr>
            <a:endParaRPr lang="cs-CZ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929" y="52973"/>
            <a:ext cx="1202495" cy="1202495"/>
          </a:xfrm>
          <a:prstGeom prst="rect">
            <a:avLst/>
          </a:prstGeom>
        </p:spPr>
      </p:pic>
      <p:sp>
        <p:nvSpPr>
          <p:cNvPr id="9" name="Zástupný symbol pro obsah 4"/>
          <p:cNvSpPr txBox="1">
            <a:spLocks/>
          </p:cNvSpPr>
          <p:nvPr/>
        </p:nvSpPr>
        <p:spPr>
          <a:xfrm>
            <a:off x="6869173" y="3331852"/>
            <a:ext cx="4996180" cy="3067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 marL="252000" marR="0" indent="-179999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̶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576000" marR="0" indent="-2520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̶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41600" marR="0" indent="-355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Blip>
                <a:blip r:embed="rId4"/>
              </a:buBlip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72001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ct val="100000"/>
              <a:buFont typeface="Arial"/>
              <a:buNone/>
              <a:tabLst/>
              <a:defRPr/>
            </a:pPr>
            <a:r>
              <a:rPr kumimoji="0" lang="cs-CZ" sz="2000" b="1" i="0" u="none" strike="noStrike" kern="0" cap="none" spc="0" normalizeH="0" baseline="0" noProof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Environmentální zdraví</a:t>
            </a:r>
            <a:endParaRPr kumimoji="0" lang="cs-CZ" sz="2000" b="0" i="0" u="none" strike="noStrike" kern="0" cap="none" spc="0" normalizeH="0" baseline="0" noProof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52000" marR="0" lvl="0" indent="-179999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ct val="100000"/>
              <a:buFont typeface="Arial"/>
              <a:buChar char="̶"/>
              <a:tabLst/>
              <a:defRPr/>
            </a:pP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vztahy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životního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prostředí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lidského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zdraví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zdraví populací</a:t>
            </a:r>
          </a:p>
          <a:p>
            <a:pPr marL="252000" marR="0" lvl="0" indent="-179999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ct val="100000"/>
              <a:buFont typeface="Arial"/>
              <a:buChar char="̶"/>
              <a:tabLst/>
              <a:defRPr/>
            </a:pP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vhodná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pro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studenty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se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zájmem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o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biologii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člověka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jeho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interakci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s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životním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prostředím</a:t>
            </a:r>
            <a:endParaRPr kumimoji="0" lang="cs-CZ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52000" marR="0" lvl="0" indent="-179999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ct val="100000"/>
              <a:buFont typeface="Arial"/>
              <a:buChar char="̶"/>
              <a:tabLst/>
              <a:defRPr/>
            </a:pPr>
            <a:endParaRPr kumimoji="0" lang="cs-CZ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C1A34BE-BEE5-4683-866D-FBDC6D9581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67996" y="1521736"/>
            <a:ext cx="2845785" cy="1897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ázek 11" descr="Obsah obrázku osoba&#10;&#10;Popis byl vytvořen automaticky">
            <a:extLst>
              <a:ext uri="{FF2B5EF4-FFF2-40B4-BE49-F238E27FC236}">
                <a16:creationId xmlns:a16="http://schemas.microsoft.com/office/drawing/2014/main" id="{E537D550-2CAB-4A61-A0AC-56859A256C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71" y="3540504"/>
            <a:ext cx="2883105" cy="223255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3EE7DDE4-1097-45A1-B2E5-EA30FB0D12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lum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7067" y="1521736"/>
            <a:ext cx="2877316" cy="1920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4269" y="3589569"/>
            <a:ext cx="2823022" cy="2172063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468" y="1995014"/>
            <a:ext cx="2723816" cy="274017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498280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B9171A9A-ACCA-8A8E-2A1F-8F6B72102D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859" y="364049"/>
            <a:ext cx="1202495" cy="1202495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cs-CZ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cs-CZ" sz="1200" b="0" i="0" u="none" strike="noStrike" kern="0" cap="none" spc="0" normalizeH="0" baseline="0" noProof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0C2EC24D-679A-757D-EEF2-CDF4DE0CB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07" y="516935"/>
            <a:ext cx="10753202" cy="451578"/>
          </a:xfrm>
        </p:spPr>
        <p:txBody>
          <a:bodyPr>
            <a:noAutofit/>
          </a:bodyPr>
          <a:lstStyle/>
          <a:p>
            <a:r>
              <a:rPr lang="cs-CZ" sz="4400"/>
              <a:t>Co se </a:t>
            </a:r>
            <a:br>
              <a:rPr lang="cs-CZ" sz="4400"/>
            </a:br>
            <a:r>
              <a:rPr lang="cs-CZ" sz="4400"/>
              <a:t>naučím</a:t>
            </a:r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9055083E-8A7C-4F5F-B655-46D41D45D8C7}"/>
              </a:ext>
            </a:extLst>
          </p:cNvPr>
          <p:cNvSpPr/>
          <p:nvPr/>
        </p:nvSpPr>
        <p:spPr bwMode="auto">
          <a:xfrm>
            <a:off x="2955686" y="345502"/>
            <a:ext cx="6120000" cy="612000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196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cs typeface="Arial"/>
              <a:sym typeface="Arial"/>
            </a:endParaRPr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2AA7829D-2C14-491C-AE94-C9F4D87C49AA}"/>
              </a:ext>
            </a:extLst>
          </p:cNvPr>
          <p:cNvSpPr/>
          <p:nvPr/>
        </p:nvSpPr>
        <p:spPr bwMode="auto">
          <a:xfrm>
            <a:off x="6023308" y="337831"/>
            <a:ext cx="6120000" cy="6120000"/>
          </a:xfrm>
          <a:prstGeom prst="ellipse">
            <a:avLst/>
          </a:prstGeom>
          <a:solidFill>
            <a:schemeClr val="accent6">
              <a:alpha val="12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cs typeface="Arial"/>
              <a:sym typeface="Arial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4641112" y="1401371"/>
            <a:ext cx="2031479" cy="2028673"/>
          </a:xfrm>
          <a:prstGeom prst="ellipse">
            <a:avLst/>
          </a:prstGeom>
          <a:solidFill>
            <a:schemeClr val="tx2">
              <a:alpha val="21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chemie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4722961" y="5064376"/>
            <a:ext cx="1800000" cy="1085763"/>
          </a:xfrm>
          <a:prstGeom prst="ellipse">
            <a:avLst/>
          </a:prstGeom>
          <a:solidFill>
            <a:schemeClr val="tx2">
              <a:alpha val="21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ekologie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6466269" y="1494806"/>
            <a:ext cx="1800000" cy="144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životní</a:t>
            </a: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cs-CZ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prostředí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6172630" y="576409"/>
            <a:ext cx="1080000" cy="720000"/>
          </a:xfrm>
          <a:prstGeom prst="ellipse">
            <a:avLst/>
          </a:prstGeom>
          <a:solidFill>
            <a:schemeClr val="bg1">
              <a:alpha val="38824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voda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6986043" y="866874"/>
            <a:ext cx="1080000" cy="720000"/>
          </a:xfrm>
          <a:prstGeom prst="ellipse">
            <a:avLst/>
          </a:prstGeom>
          <a:solidFill>
            <a:schemeClr val="bg1">
              <a:alpha val="4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půda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6276330" y="1169371"/>
            <a:ext cx="1080000" cy="720000"/>
          </a:xfrm>
          <a:prstGeom prst="ellipse">
            <a:avLst/>
          </a:prstGeom>
          <a:solidFill>
            <a:schemeClr val="bg1">
              <a:alpha val="38824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vzduch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3965288" y="3294184"/>
            <a:ext cx="2684357" cy="1047878"/>
          </a:xfrm>
          <a:prstGeom prst="ellipse">
            <a:avLst/>
          </a:prstGeom>
          <a:solidFill>
            <a:schemeClr val="tx2">
              <a:alpha val="21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environmentální chemie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5293565" y="3876263"/>
            <a:ext cx="3371888" cy="1073107"/>
          </a:xfrm>
          <a:prstGeom prst="ellipse">
            <a:avLst/>
          </a:prstGeom>
          <a:solidFill>
            <a:schemeClr val="tx2">
              <a:alpha val="21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toxikologie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6376860" y="2611760"/>
            <a:ext cx="1800000" cy="1349505"/>
          </a:xfrm>
          <a:prstGeom prst="ellipse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znečištění</a:t>
            </a:r>
          </a:p>
        </p:txBody>
      </p:sp>
      <p:sp>
        <p:nvSpPr>
          <p:cNvPr id="33" name="TextovéPole 32"/>
          <p:cNvSpPr txBox="1"/>
          <p:nvPr/>
        </p:nvSpPr>
        <p:spPr>
          <a:xfrm>
            <a:off x="3655200" y="4323379"/>
            <a:ext cx="2684357" cy="1047878"/>
          </a:xfrm>
          <a:prstGeom prst="ellipse">
            <a:avLst/>
          </a:prstGeom>
          <a:solidFill>
            <a:schemeClr val="tx2">
              <a:alpha val="21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ekotoxikologie</a:t>
            </a:r>
          </a:p>
        </p:txBody>
      </p:sp>
      <p:sp>
        <p:nvSpPr>
          <p:cNvPr id="34" name="TextovéPole 33"/>
          <p:cNvSpPr txBox="1"/>
          <p:nvPr/>
        </p:nvSpPr>
        <p:spPr>
          <a:xfrm>
            <a:off x="2675504" y="5817476"/>
            <a:ext cx="1553228" cy="772450"/>
          </a:xfrm>
          <a:prstGeom prst="ellipse">
            <a:avLst/>
          </a:prstGeom>
          <a:solidFill>
            <a:schemeClr val="tx2">
              <a:alpha val="2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práce                  s informacemi</a:t>
            </a:r>
          </a:p>
        </p:txBody>
      </p:sp>
      <p:sp>
        <p:nvSpPr>
          <p:cNvPr id="35" name="TextovéPole 34"/>
          <p:cNvSpPr txBox="1"/>
          <p:nvPr/>
        </p:nvSpPr>
        <p:spPr>
          <a:xfrm>
            <a:off x="272272" y="4507059"/>
            <a:ext cx="1553228" cy="772450"/>
          </a:xfrm>
          <a:prstGeom prst="ellipse">
            <a:avLst/>
          </a:prstGeom>
          <a:solidFill>
            <a:schemeClr val="tx2">
              <a:alpha val="2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prezentační dovednosti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414000" y="2978934"/>
            <a:ext cx="1553228" cy="772450"/>
          </a:xfrm>
          <a:prstGeom prst="ellipse">
            <a:avLst/>
          </a:prstGeom>
          <a:solidFill>
            <a:schemeClr val="tx2">
              <a:alpha val="2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angličtina</a:t>
            </a:r>
          </a:p>
        </p:txBody>
      </p:sp>
      <p:sp>
        <p:nvSpPr>
          <p:cNvPr id="37" name="TextovéPole 36"/>
          <p:cNvSpPr txBox="1"/>
          <p:nvPr/>
        </p:nvSpPr>
        <p:spPr>
          <a:xfrm>
            <a:off x="1737101" y="4972072"/>
            <a:ext cx="1553228" cy="772450"/>
          </a:xfrm>
          <a:prstGeom prst="ellipse">
            <a:avLst/>
          </a:prstGeom>
          <a:solidFill>
            <a:schemeClr val="tx2">
              <a:alpha val="2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psaní odborného textu</a:t>
            </a: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A4E3FDAB-02F8-43DD-B04B-BC9DEB4240D3}"/>
              </a:ext>
            </a:extLst>
          </p:cNvPr>
          <p:cNvSpPr txBox="1"/>
          <p:nvPr/>
        </p:nvSpPr>
        <p:spPr>
          <a:xfrm>
            <a:off x="1682016" y="2217927"/>
            <a:ext cx="2992347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Environmentální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chemie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</a:t>
            </a: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toxikologie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6ACEEB75-EDBF-4325-8556-319E7BE43A15}"/>
              </a:ext>
            </a:extLst>
          </p:cNvPr>
          <p:cNvSpPr txBox="1"/>
          <p:nvPr/>
        </p:nvSpPr>
        <p:spPr>
          <a:xfrm>
            <a:off x="8879456" y="798850"/>
            <a:ext cx="2973184" cy="7054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Environmentální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zdraví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0986CD7F-B20C-4BD5-B5F3-4E88B6AE2C0E}"/>
              </a:ext>
            </a:extLst>
          </p:cNvPr>
          <p:cNvSpPr txBox="1"/>
          <p:nvPr/>
        </p:nvSpPr>
        <p:spPr>
          <a:xfrm>
            <a:off x="8044373" y="1640250"/>
            <a:ext cx="3568328" cy="2824924"/>
          </a:xfrm>
          <a:prstGeom prst="ellipse">
            <a:avLst/>
          </a:prstGeom>
          <a:solidFill>
            <a:schemeClr val="accent1">
              <a:lumMod val="20000"/>
              <a:lumOff val="80000"/>
              <a:alpha val="9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biomedicína</a:t>
            </a:r>
          </a:p>
        </p:txBody>
      </p:sp>
      <p:sp>
        <p:nvSpPr>
          <p:cNvPr id="49" name="TextovéPole 48"/>
          <p:cNvSpPr txBox="1"/>
          <p:nvPr/>
        </p:nvSpPr>
        <p:spPr>
          <a:xfrm>
            <a:off x="7970525" y="1541821"/>
            <a:ext cx="1923280" cy="1925803"/>
          </a:xfrm>
          <a:prstGeom prst="ellipse">
            <a:avLst/>
          </a:prstGeom>
          <a:solidFill>
            <a:schemeClr val="accent1">
              <a:lumMod val="20000"/>
              <a:lumOff val="80000"/>
              <a:alpha val="89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biologie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TextovéPole 50"/>
          <p:cNvSpPr txBox="1"/>
          <p:nvPr/>
        </p:nvSpPr>
        <p:spPr>
          <a:xfrm>
            <a:off x="7645722" y="3084199"/>
            <a:ext cx="1645375" cy="1558127"/>
          </a:xfrm>
          <a:prstGeom prst="ellipse">
            <a:avLst/>
          </a:prstGeom>
          <a:solidFill>
            <a:schemeClr val="bg1">
              <a:alpha val="84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člověk</a:t>
            </a:r>
          </a:p>
        </p:txBody>
      </p:sp>
      <p:sp>
        <p:nvSpPr>
          <p:cNvPr id="52" name="TextovéPole 51"/>
          <p:cNvSpPr txBox="1"/>
          <p:nvPr/>
        </p:nvSpPr>
        <p:spPr>
          <a:xfrm>
            <a:off x="1168477" y="3749218"/>
            <a:ext cx="1553228" cy="772450"/>
          </a:xfrm>
          <a:prstGeom prst="ellipse">
            <a:avLst/>
          </a:prstGeom>
          <a:solidFill>
            <a:schemeClr val="tx2">
              <a:alpha val="2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analýza dat</a:t>
            </a:r>
          </a:p>
        </p:txBody>
      </p:sp>
      <p:sp>
        <p:nvSpPr>
          <p:cNvPr id="53" name="TextovéPole 52"/>
          <p:cNvSpPr txBox="1"/>
          <p:nvPr/>
        </p:nvSpPr>
        <p:spPr>
          <a:xfrm>
            <a:off x="8994979" y="3157280"/>
            <a:ext cx="1498668" cy="1406323"/>
          </a:xfrm>
          <a:prstGeom prst="ellipse">
            <a:avLst/>
          </a:prstGeom>
          <a:solidFill>
            <a:schemeClr val="bg1">
              <a:alpha val="81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zdraví</a:t>
            </a:r>
          </a:p>
        </p:txBody>
      </p:sp>
      <p:sp>
        <p:nvSpPr>
          <p:cNvPr id="54" name="TextovéPole 53">
            <a:extLst>
              <a:ext uri="{FF2B5EF4-FFF2-40B4-BE49-F238E27FC236}">
                <a16:creationId xmlns:a16="http://schemas.microsoft.com/office/drawing/2014/main" id="{02A907E6-EC37-426C-B22D-84F73C19CC2C}"/>
              </a:ext>
            </a:extLst>
          </p:cNvPr>
          <p:cNvSpPr txBox="1"/>
          <p:nvPr/>
        </p:nvSpPr>
        <p:spPr>
          <a:xfrm>
            <a:off x="8082278" y="4109280"/>
            <a:ext cx="3003396" cy="2184130"/>
          </a:xfrm>
          <a:prstGeom prst="ellipse">
            <a:avLst/>
          </a:prstGeom>
          <a:solidFill>
            <a:schemeClr val="accent1">
              <a:lumMod val="20000"/>
              <a:lumOff val="80000"/>
              <a:alpha val="79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epidemiologie</a:t>
            </a:r>
          </a:p>
        </p:txBody>
      </p:sp>
      <p:sp>
        <p:nvSpPr>
          <p:cNvPr id="55" name="TextovéPole 54"/>
          <p:cNvSpPr txBox="1"/>
          <p:nvPr/>
        </p:nvSpPr>
        <p:spPr>
          <a:xfrm>
            <a:off x="8281399" y="4042432"/>
            <a:ext cx="2019395" cy="106447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společnost</a:t>
            </a:r>
          </a:p>
        </p:txBody>
      </p:sp>
    </p:spTree>
    <p:extLst>
      <p:ext uri="{BB962C8B-B14F-4D97-AF65-F5344CB8AC3E}">
        <p14:creationId xmlns:p14="http://schemas.microsoft.com/office/powerpoint/2010/main" val="1887614295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B9171A9A-ACCA-8A8E-2A1F-8F6B72102D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859" y="364049"/>
            <a:ext cx="1202495" cy="1202495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cs-CZ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cs-CZ" sz="1200" b="0" i="0" u="none" strike="noStrike" kern="0" cap="none" spc="0" normalizeH="0" baseline="0" noProof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0C2EC24D-679A-757D-EEF2-CDF4DE0CB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07" y="516935"/>
            <a:ext cx="10753202" cy="451578"/>
          </a:xfrm>
        </p:spPr>
        <p:txBody>
          <a:bodyPr>
            <a:noAutofit/>
          </a:bodyPr>
          <a:lstStyle/>
          <a:p>
            <a:r>
              <a:rPr lang="cs-CZ" sz="4400"/>
              <a:t>Co se </a:t>
            </a:r>
            <a:br>
              <a:rPr lang="cs-CZ" sz="4400"/>
            </a:br>
            <a:r>
              <a:rPr lang="cs-CZ" sz="4400"/>
              <a:t>naučím</a:t>
            </a:r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9055083E-8A7C-4F5F-B655-46D41D45D8C7}"/>
              </a:ext>
            </a:extLst>
          </p:cNvPr>
          <p:cNvSpPr/>
          <p:nvPr/>
        </p:nvSpPr>
        <p:spPr bwMode="auto">
          <a:xfrm>
            <a:off x="2955686" y="345502"/>
            <a:ext cx="6120000" cy="612000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196"/>
            </a:schemeClr>
          </a:solidFill>
          <a:ln w="76200" cap="flat" cmpd="sng" algn="ctr">
            <a:solidFill>
              <a:srgbClr val="0000D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cs typeface="Arial"/>
              <a:sym typeface="Arial"/>
            </a:endParaRPr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2AA7829D-2C14-491C-AE94-C9F4D87C49AA}"/>
              </a:ext>
            </a:extLst>
          </p:cNvPr>
          <p:cNvSpPr/>
          <p:nvPr/>
        </p:nvSpPr>
        <p:spPr bwMode="auto">
          <a:xfrm>
            <a:off x="6023308" y="337831"/>
            <a:ext cx="6120000" cy="6120000"/>
          </a:xfrm>
          <a:prstGeom prst="ellipse">
            <a:avLst/>
          </a:prstGeom>
          <a:solidFill>
            <a:schemeClr val="accent6">
              <a:alpha val="12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cs typeface="Arial"/>
              <a:sym typeface="Arial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4641112" y="1401371"/>
            <a:ext cx="2031479" cy="2028673"/>
          </a:xfrm>
          <a:prstGeom prst="ellipse">
            <a:avLst/>
          </a:prstGeom>
          <a:solidFill>
            <a:schemeClr val="tx2">
              <a:alpha val="21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chemie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4722961" y="5064376"/>
            <a:ext cx="1800000" cy="1085763"/>
          </a:xfrm>
          <a:prstGeom prst="ellipse">
            <a:avLst/>
          </a:prstGeom>
          <a:solidFill>
            <a:schemeClr val="tx2">
              <a:alpha val="21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ekologie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6466269" y="1494806"/>
            <a:ext cx="1800000" cy="144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životní</a:t>
            </a: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cs-CZ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prostředí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6172630" y="576409"/>
            <a:ext cx="1080000" cy="720000"/>
          </a:xfrm>
          <a:prstGeom prst="ellipse">
            <a:avLst/>
          </a:prstGeom>
          <a:solidFill>
            <a:schemeClr val="bg1">
              <a:alpha val="38824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voda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6986043" y="866874"/>
            <a:ext cx="1080000" cy="720000"/>
          </a:xfrm>
          <a:prstGeom prst="ellipse">
            <a:avLst/>
          </a:prstGeom>
          <a:solidFill>
            <a:schemeClr val="bg1">
              <a:alpha val="4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půda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6276330" y="1169371"/>
            <a:ext cx="1080000" cy="720000"/>
          </a:xfrm>
          <a:prstGeom prst="ellipse">
            <a:avLst/>
          </a:prstGeom>
          <a:solidFill>
            <a:schemeClr val="bg1">
              <a:alpha val="38824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vzduch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3965288" y="3294184"/>
            <a:ext cx="2684357" cy="1047878"/>
          </a:xfrm>
          <a:prstGeom prst="ellipse">
            <a:avLst/>
          </a:prstGeom>
          <a:solidFill>
            <a:schemeClr val="tx2">
              <a:alpha val="21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environmentální chemie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5293565" y="3876263"/>
            <a:ext cx="3371888" cy="1073107"/>
          </a:xfrm>
          <a:prstGeom prst="ellipse">
            <a:avLst/>
          </a:prstGeom>
          <a:solidFill>
            <a:schemeClr val="tx2">
              <a:alpha val="21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toxikologie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6376860" y="2611760"/>
            <a:ext cx="1800000" cy="1349505"/>
          </a:xfrm>
          <a:prstGeom prst="ellipse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znečištění</a:t>
            </a:r>
          </a:p>
        </p:txBody>
      </p:sp>
      <p:sp>
        <p:nvSpPr>
          <p:cNvPr id="33" name="TextovéPole 32"/>
          <p:cNvSpPr txBox="1"/>
          <p:nvPr/>
        </p:nvSpPr>
        <p:spPr>
          <a:xfrm>
            <a:off x="3655200" y="4323379"/>
            <a:ext cx="2684357" cy="1047878"/>
          </a:xfrm>
          <a:prstGeom prst="ellipse">
            <a:avLst/>
          </a:prstGeom>
          <a:solidFill>
            <a:schemeClr val="tx2">
              <a:alpha val="21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ekotoxikologie</a:t>
            </a:r>
          </a:p>
        </p:txBody>
      </p:sp>
      <p:sp>
        <p:nvSpPr>
          <p:cNvPr id="34" name="TextovéPole 33"/>
          <p:cNvSpPr txBox="1"/>
          <p:nvPr/>
        </p:nvSpPr>
        <p:spPr>
          <a:xfrm>
            <a:off x="2675504" y="5817476"/>
            <a:ext cx="1553228" cy="772450"/>
          </a:xfrm>
          <a:prstGeom prst="ellipse">
            <a:avLst/>
          </a:prstGeom>
          <a:solidFill>
            <a:schemeClr val="tx2">
              <a:alpha val="2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práce                  s informacemi</a:t>
            </a:r>
          </a:p>
        </p:txBody>
      </p:sp>
      <p:sp>
        <p:nvSpPr>
          <p:cNvPr id="35" name="TextovéPole 34"/>
          <p:cNvSpPr txBox="1"/>
          <p:nvPr/>
        </p:nvSpPr>
        <p:spPr>
          <a:xfrm>
            <a:off x="272272" y="4507059"/>
            <a:ext cx="1553228" cy="772450"/>
          </a:xfrm>
          <a:prstGeom prst="ellipse">
            <a:avLst/>
          </a:prstGeom>
          <a:solidFill>
            <a:schemeClr val="tx2">
              <a:alpha val="2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prezentační dovednosti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414000" y="2978934"/>
            <a:ext cx="1553228" cy="772450"/>
          </a:xfrm>
          <a:prstGeom prst="ellipse">
            <a:avLst/>
          </a:prstGeom>
          <a:solidFill>
            <a:schemeClr val="tx2">
              <a:alpha val="2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angličtina</a:t>
            </a:r>
          </a:p>
        </p:txBody>
      </p:sp>
      <p:sp>
        <p:nvSpPr>
          <p:cNvPr id="37" name="TextovéPole 36"/>
          <p:cNvSpPr txBox="1"/>
          <p:nvPr/>
        </p:nvSpPr>
        <p:spPr>
          <a:xfrm>
            <a:off x="1737101" y="4972072"/>
            <a:ext cx="1553228" cy="772450"/>
          </a:xfrm>
          <a:prstGeom prst="ellipse">
            <a:avLst/>
          </a:prstGeom>
          <a:solidFill>
            <a:schemeClr val="tx2">
              <a:alpha val="2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psaní odborného textu</a:t>
            </a: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A4E3FDAB-02F8-43DD-B04B-BC9DEB4240D3}"/>
              </a:ext>
            </a:extLst>
          </p:cNvPr>
          <p:cNvSpPr txBox="1"/>
          <p:nvPr/>
        </p:nvSpPr>
        <p:spPr>
          <a:xfrm>
            <a:off x="1682016" y="2217927"/>
            <a:ext cx="2992347" cy="707886"/>
          </a:xfrm>
          <a:prstGeom prst="rect">
            <a:avLst/>
          </a:prstGeom>
          <a:ln>
            <a:solidFill>
              <a:srgbClr val="0000DC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Environmentální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chemie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</a:t>
            </a: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toxikologie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6ACEEB75-EDBF-4325-8556-319E7BE43A15}"/>
              </a:ext>
            </a:extLst>
          </p:cNvPr>
          <p:cNvSpPr txBox="1"/>
          <p:nvPr/>
        </p:nvSpPr>
        <p:spPr>
          <a:xfrm>
            <a:off x="8879456" y="798850"/>
            <a:ext cx="2973184" cy="7054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Environmentální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zdraví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0986CD7F-B20C-4BD5-B5F3-4E88B6AE2C0E}"/>
              </a:ext>
            </a:extLst>
          </p:cNvPr>
          <p:cNvSpPr txBox="1"/>
          <p:nvPr/>
        </p:nvSpPr>
        <p:spPr>
          <a:xfrm>
            <a:off x="8044373" y="1640250"/>
            <a:ext cx="3568328" cy="2824924"/>
          </a:xfrm>
          <a:prstGeom prst="ellipse">
            <a:avLst/>
          </a:prstGeom>
          <a:solidFill>
            <a:schemeClr val="accent1">
              <a:lumMod val="20000"/>
              <a:lumOff val="80000"/>
              <a:alpha val="9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biomedicína</a:t>
            </a:r>
          </a:p>
        </p:txBody>
      </p:sp>
      <p:sp>
        <p:nvSpPr>
          <p:cNvPr id="49" name="TextovéPole 48"/>
          <p:cNvSpPr txBox="1"/>
          <p:nvPr/>
        </p:nvSpPr>
        <p:spPr>
          <a:xfrm>
            <a:off x="7970525" y="1541821"/>
            <a:ext cx="1923280" cy="1925803"/>
          </a:xfrm>
          <a:prstGeom prst="ellipse">
            <a:avLst/>
          </a:prstGeom>
          <a:solidFill>
            <a:schemeClr val="accent1">
              <a:lumMod val="20000"/>
              <a:lumOff val="80000"/>
              <a:alpha val="89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biologie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TextovéPole 50"/>
          <p:cNvSpPr txBox="1"/>
          <p:nvPr/>
        </p:nvSpPr>
        <p:spPr>
          <a:xfrm>
            <a:off x="7645722" y="3084199"/>
            <a:ext cx="1645375" cy="1558127"/>
          </a:xfrm>
          <a:prstGeom prst="ellipse">
            <a:avLst/>
          </a:prstGeom>
          <a:solidFill>
            <a:schemeClr val="bg1">
              <a:alpha val="84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člověk</a:t>
            </a:r>
          </a:p>
        </p:txBody>
      </p:sp>
      <p:sp>
        <p:nvSpPr>
          <p:cNvPr id="52" name="TextovéPole 51"/>
          <p:cNvSpPr txBox="1"/>
          <p:nvPr/>
        </p:nvSpPr>
        <p:spPr>
          <a:xfrm>
            <a:off x="1168477" y="3749218"/>
            <a:ext cx="1553228" cy="772450"/>
          </a:xfrm>
          <a:prstGeom prst="ellipse">
            <a:avLst/>
          </a:prstGeom>
          <a:solidFill>
            <a:schemeClr val="tx2">
              <a:alpha val="2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analýza dat</a:t>
            </a:r>
          </a:p>
        </p:txBody>
      </p:sp>
      <p:sp>
        <p:nvSpPr>
          <p:cNvPr id="53" name="TextovéPole 52"/>
          <p:cNvSpPr txBox="1"/>
          <p:nvPr/>
        </p:nvSpPr>
        <p:spPr>
          <a:xfrm>
            <a:off x="8994979" y="3157280"/>
            <a:ext cx="1498668" cy="1406323"/>
          </a:xfrm>
          <a:prstGeom prst="ellipse">
            <a:avLst/>
          </a:prstGeom>
          <a:solidFill>
            <a:schemeClr val="bg1">
              <a:alpha val="81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zdraví</a:t>
            </a:r>
          </a:p>
        </p:txBody>
      </p:sp>
      <p:sp>
        <p:nvSpPr>
          <p:cNvPr id="54" name="TextovéPole 53">
            <a:extLst>
              <a:ext uri="{FF2B5EF4-FFF2-40B4-BE49-F238E27FC236}">
                <a16:creationId xmlns:a16="http://schemas.microsoft.com/office/drawing/2014/main" id="{02A907E6-EC37-426C-B22D-84F73C19CC2C}"/>
              </a:ext>
            </a:extLst>
          </p:cNvPr>
          <p:cNvSpPr txBox="1"/>
          <p:nvPr/>
        </p:nvSpPr>
        <p:spPr>
          <a:xfrm>
            <a:off x="8082278" y="4109280"/>
            <a:ext cx="3003396" cy="2184130"/>
          </a:xfrm>
          <a:prstGeom prst="ellipse">
            <a:avLst/>
          </a:prstGeom>
          <a:solidFill>
            <a:schemeClr val="accent1">
              <a:lumMod val="20000"/>
              <a:lumOff val="80000"/>
              <a:alpha val="79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epidemiologie</a:t>
            </a:r>
          </a:p>
        </p:txBody>
      </p:sp>
      <p:sp>
        <p:nvSpPr>
          <p:cNvPr id="55" name="TextovéPole 54"/>
          <p:cNvSpPr txBox="1"/>
          <p:nvPr/>
        </p:nvSpPr>
        <p:spPr>
          <a:xfrm>
            <a:off x="8281399" y="4042432"/>
            <a:ext cx="2019395" cy="106447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společnost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B0510315-9A9B-649C-AD6C-CB33918575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9563" y="138324"/>
            <a:ext cx="4733428" cy="458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14B683D1-535C-EB52-0AC6-8945E3AC60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8047" y="325907"/>
            <a:ext cx="4569631" cy="4119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44405FD1-724E-6BDE-60B4-FCA4DFDBB8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9"/>
          <a:stretch/>
        </p:blipFill>
        <p:spPr>
          <a:xfrm>
            <a:off x="2966532" y="1355883"/>
            <a:ext cx="4613669" cy="5401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51085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B9171A9A-ACCA-8A8E-2A1F-8F6B72102D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859" y="364049"/>
            <a:ext cx="1202495" cy="1202495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cs-CZ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cs-CZ" sz="1200" b="0" i="0" u="none" strike="noStrike" kern="0" cap="none" spc="0" normalizeH="0" baseline="0" noProof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0C2EC24D-679A-757D-EEF2-CDF4DE0CB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07" y="516935"/>
            <a:ext cx="10753202" cy="451578"/>
          </a:xfrm>
        </p:spPr>
        <p:txBody>
          <a:bodyPr>
            <a:noAutofit/>
          </a:bodyPr>
          <a:lstStyle/>
          <a:p>
            <a:r>
              <a:rPr lang="cs-CZ" sz="4400"/>
              <a:t>Co se </a:t>
            </a:r>
            <a:br>
              <a:rPr lang="cs-CZ" sz="4400"/>
            </a:br>
            <a:r>
              <a:rPr lang="cs-CZ" sz="4400"/>
              <a:t>naučím</a:t>
            </a:r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9055083E-8A7C-4F5F-B655-46D41D45D8C7}"/>
              </a:ext>
            </a:extLst>
          </p:cNvPr>
          <p:cNvSpPr/>
          <p:nvPr/>
        </p:nvSpPr>
        <p:spPr bwMode="auto">
          <a:xfrm>
            <a:off x="2955686" y="345502"/>
            <a:ext cx="6120000" cy="612000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196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cs typeface="Arial"/>
              <a:sym typeface="Arial"/>
            </a:endParaRPr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2AA7829D-2C14-491C-AE94-C9F4D87C49AA}"/>
              </a:ext>
            </a:extLst>
          </p:cNvPr>
          <p:cNvSpPr/>
          <p:nvPr/>
        </p:nvSpPr>
        <p:spPr bwMode="auto">
          <a:xfrm>
            <a:off x="6023308" y="337831"/>
            <a:ext cx="6120000" cy="6120000"/>
          </a:xfrm>
          <a:prstGeom prst="ellipse">
            <a:avLst/>
          </a:prstGeom>
          <a:solidFill>
            <a:schemeClr val="accent6">
              <a:alpha val="12000"/>
            </a:schemeClr>
          </a:solidFill>
          <a:ln w="76200" cap="flat" cmpd="sng" algn="ctr">
            <a:solidFill>
              <a:srgbClr val="0000D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cs typeface="Arial"/>
              <a:sym typeface="Arial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4641112" y="1401371"/>
            <a:ext cx="2031479" cy="2028673"/>
          </a:xfrm>
          <a:prstGeom prst="ellipse">
            <a:avLst/>
          </a:prstGeom>
          <a:solidFill>
            <a:schemeClr val="tx2">
              <a:alpha val="21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chemie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4722961" y="5064376"/>
            <a:ext cx="1800000" cy="1085763"/>
          </a:xfrm>
          <a:prstGeom prst="ellipse">
            <a:avLst/>
          </a:prstGeom>
          <a:solidFill>
            <a:schemeClr val="tx2">
              <a:alpha val="21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ekologie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6466269" y="1494806"/>
            <a:ext cx="1800000" cy="144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životní</a:t>
            </a: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cs-CZ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prostředí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6172630" y="576409"/>
            <a:ext cx="1080000" cy="720000"/>
          </a:xfrm>
          <a:prstGeom prst="ellipse">
            <a:avLst/>
          </a:prstGeom>
          <a:solidFill>
            <a:schemeClr val="bg1">
              <a:alpha val="38824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voda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6986043" y="866874"/>
            <a:ext cx="1080000" cy="720000"/>
          </a:xfrm>
          <a:prstGeom prst="ellipse">
            <a:avLst/>
          </a:prstGeom>
          <a:solidFill>
            <a:schemeClr val="bg1">
              <a:alpha val="4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půda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6276330" y="1169371"/>
            <a:ext cx="1080000" cy="720000"/>
          </a:xfrm>
          <a:prstGeom prst="ellipse">
            <a:avLst/>
          </a:prstGeom>
          <a:solidFill>
            <a:schemeClr val="bg1">
              <a:alpha val="38824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vzduch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3965288" y="3294184"/>
            <a:ext cx="2684357" cy="1047878"/>
          </a:xfrm>
          <a:prstGeom prst="ellipse">
            <a:avLst/>
          </a:prstGeom>
          <a:solidFill>
            <a:schemeClr val="tx2">
              <a:alpha val="21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environmentální chemie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5293565" y="3876263"/>
            <a:ext cx="3371888" cy="1073107"/>
          </a:xfrm>
          <a:prstGeom prst="ellipse">
            <a:avLst/>
          </a:prstGeom>
          <a:solidFill>
            <a:schemeClr val="tx2">
              <a:alpha val="21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toxikologie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6376860" y="2611760"/>
            <a:ext cx="1800000" cy="1349505"/>
          </a:xfrm>
          <a:prstGeom prst="ellipse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znečištění</a:t>
            </a:r>
          </a:p>
        </p:txBody>
      </p:sp>
      <p:sp>
        <p:nvSpPr>
          <p:cNvPr id="33" name="TextovéPole 32"/>
          <p:cNvSpPr txBox="1"/>
          <p:nvPr/>
        </p:nvSpPr>
        <p:spPr>
          <a:xfrm>
            <a:off x="3655200" y="4323379"/>
            <a:ext cx="2684357" cy="1047878"/>
          </a:xfrm>
          <a:prstGeom prst="ellipse">
            <a:avLst/>
          </a:prstGeom>
          <a:solidFill>
            <a:schemeClr val="tx2">
              <a:alpha val="21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ekotoxikologie</a:t>
            </a:r>
          </a:p>
        </p:txBody>
      </p:sp>
      <p:sp>
        <p:nvSpPr>
          <p:cNvPr id="34" name="TextovéPole 33"/>
          <p:cNvSpPr txBox="1"/>
          <p:nvPr/>
        </p:nvSpPr>
        <p:spPr>
          <a:xfrm>
            <a:off x="2675504" y="5817476"/>
            <a:ext cx="1553228" cy="772450"/>
          </a:xfrm>
          <a:prstGeom prst="ellipse">
            <a:avLst/>
          </a:prstGeom>
          <a:solidFill>
            <a:schemeClr val="tx2">
              <a:alpha val="2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práce                  s informacemi</a:t>
            </a:r>
          </a:p>
        </p:txBody>
      </p:sp>
      <p:sp>
        <p:nvSpPr>
          <p:cNvPr id="35" name="TextovéPole 34"/>
          <p:cNvSpPr txBox="1"/>
          <p:nvPr/>
        </p:nvSpPr>
        <p:spPr>
          <a:xfrm>
            <a:off x="272272" y="4507059"/>
            <a:ext cx="1553228" cy="772450"/>
          </a:xfrm>
          <a:prstGeom prst="ellipse">
            <a:avLst/>
          </a:prstGeom>
          <a:solidFill>
            <a:schemeClr val="tx2">
              <a:alpha val="2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prezentační dovednosti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414000" y="2978934"/>
            <a:ext cx="1553228" cy="772450"/>
          </a:xfrm>
          <a:prstGeom prst="ellipse">
            <a:avLst/>
          </a:prstGeom>
          <a:solidFill>
            <a:schemeClr val="tx2">
              <a:alpha val="2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angličtina</a:t>
            </a:r>
          </a:p>
        </p:txBody>
      </p:sp>
      <p:sp>
        <p:nvSpPr>
          <p:cNvPr id="37" name="TextovéPole 36"/>
          <p:cNvSpPr txBox="1"/>
          <p:nvPr/>
        </p:nvSpPr>
        <p:spPr>
          <a:xfrm>
            <a:off x="1737101" y="4972072"/>
            <a:ext cx="1553228" cy="772450"/>
          </a:xfrm>
          <a:prstGeom prst="ellipse">
            <a:avLst/>
          </a:prstGeom>
          <a:solidFill>
            <a:schemeClr val="tx2">
              <a:alpha val="2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psaní odborného textu</a:t>
            </a: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A4E3FDAB-02F8-43DD-B04B-BC9DEB4240D3}"/>
              </a:ext>
            </a:extLst>
          </p:cNvPr>
          <p:cNvSpPr txBox="1"/>
          <p:nvPr/>
        </p:nvSpPr>
        <p:spPr>
          <a:xfrm>
            <a:off x="1682016" y="2217927"/>
            <a:ext cx="2992347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Environmentální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chemie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</a:t>
            </a: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toxikologie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6ACEEB75-EDBF-4325-8556-319E7BE43A15}"/>
              </a:ext>
            </a:extLst>
          </p:cNvPr>
          <p:cNvSpPr txBox="1"/>
          <p:nvPr/>
        </p:nvSpPr>
        <p:spPr>
          <a:xfrm>
            <a:off x="8879456" y="798850"/>
            <a:ext cx="2973184" cy="705470"/>
          </a:xfrm>
          <a:prstGeom prst="rect">
            <a:avLst/>
          </a:prstGeom>
          <a:ln>
            <a:solidFill>
              <a:srgbClr val="0000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Environmentální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zdraví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0986CD7F-B20C-4BD5-B5F3-4E88B6AE2C0E}"/>
              </a:ext>
            </a:extLst>
          </p:cNvPr>
          <p:cNvSpPr txBox="1"/>
          <p:nvPr/>
        </p:nvSpPr>
        <p:spPr>
          <a:xfrm>
            <a:off x="8044373" y="1640250"/>
            <a:ext cx="3568328" cy="2824924"/>
          </a:xfrm>
          <a:prstGeom prst="ellipse">
            <a:avLst/>
          </a:prstGeom>
          <a:solidFill>
            <a:schemeClr val="accent1">
              <a:lumMod val="20000"/>
              <a:lumOff val="80000"/>
              <a:alpha val="9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biomedicína</a:t>
            </a:r>
          </a:p>
        </p:txBody>
      </p:sp>
      <p:sp>
        <p:nvSpPr>
          <p:cNvPr id="49" name="TextovéPole 48"/>
          <p:cNvSpPr txBox="1"/>
          <p:nvPr/>
        </p:nvSpPr>
        <p:spPr>
          <a:xfrm>
            <a:off x="7970525" y="1541821"/>
            <a:ext cx="1923280" cy="1925803"/>
          </a:xfrm>
          <a:prstGeom prst="ellipse">
            <a:avLst/>
          </a:prstGeom>
          <a:solidFill>
            <a:schemeClr val="accent1">
              <a:lumMod val="20000"/>
              <a:lumOff val="80000"/>
              <a:alpha val="89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biologie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TextovéPole 50"/>
          <p:cNvSpPr txBox="1"/>
          <p:nvPr/>
        </p:nvSpPr>
        <p:spPr>
          <a:xfrm>
            <a:off x="7645722" y="3084199"/>
            <a:ext cx="1645375" cy="1558127"/>
          </a:xfrm>
          <a:prstGeom prst="ellipse">
            <a:avLst/>
          </a:prstGeom>
          <a:solidFill>
            <a:schemeClr val="bg1">
              <a:alpha val="84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člověk</a:t>
            </a:r>
          </a:p>
        </p:txBody>
      </p:sp>
      <p:sp>
        <p:nvSpPr>
          <p:cNvPr id="52" name="TextovéPole 51"/>
          <p:cNvSpPr txBox="1"/>
          <p:nvPr/>
        </p:nvSpPr>
        <p:spPr>
          <a:xfrm>
            <a:off x="1168477" y="3749218"/>
            <a:ext cx="1553228" cy="772450"/>
          </a:xfrm>
          <a:prstGeom prst="ellipse">
            <a:avLst/>
          </a:prstGeom>
          <a:solidFill>
            <a:schemeClr val="tx2">
              <a:alpha val="2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analýza dat</a:t>
            </a:r>
          </a:p>
        </p:txBody>
      </p:sp>
      <p:sp>
        <p:nvSpPr>
          <p:cNvPr id="53" name="TextovéPole 52"/>
          <p:cNvSpPr txBox="1"/>
          <p:nvPr/>
        </p:nvSpPr>
        <p:spPr>
          <a:xfrm>
            <a:off x="8994979" y="3157280"/>
            <a:ext cx="1498668" cy="1406323"/>
          </a:xfrm>
          <a:prstGeom prst="ellipse">
            <a:avLst/>
          </a:prstGeom>
          <a:solidFill>
            <a:schemeClr val="bg1">
              <a:alpha val="81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zdraví</a:t>
            </a:r>
          </a:p>
        </p:txBody>
      </p:sp>
      <p:sp>
        <p:nvSpPr>
          <p:cNvPr id="54" name="TextovéPole 53">
            <a:extLst>
              <a:ext uri="{FF2B5EF4-FFF2-40B4-BE49-F238E27FC236}">
                <a16:creationId xmlns:a16="http://schemas.microsoft.com/office/drawing/2014/main" id="{02A907E6-EC37-426C-B22D-84F73C19CC2C}"/>
              </a:ext>
            </a:extLst>
          </p:cNvPr>
          <p:cNvSpPr txBox="1"/>
          <p:nvPr/>
        </p:nvSpPr>
        <p:spPr>
          <a:xfrm>
            <a:off x="8082278" y="4109280"/>
            <a:ext cx="3003396" cy="2184130"/>
          </a:xfrm>
          <a:prstGeom prst="ellipse">
            <a:avLst/>
          </a:prstGeom>
          <a:solidFill>
            <a:schemeClr val="accent1">
              <a:lumMod val="20000"/>
              <a:lumOff val="80000"/>
              <a:alpha val="79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epidemiologie</a:t>
            </a:r>
          </a:p>
        </p:txBody>
      </p:sp>
      <p:sp>
        <p:nvSpPr>
          <p:cNvPr id="55" name="TextovéPole 54"/>
          <p:cNvSpPr txBox="1"/>
          <p:nvPr/>
        </p:nvSpPr>
        <p:spPr>
          <a:xfrm>
            <a:off x="8281399" y="4042432"/>
            <a:ext cx="2019395" cy="106447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společnost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037A325-DBE8-1872-1991-04C3C425A3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9992" y="516935"/>
            <a:ext cx="4091015" cy="4235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6FFB5E0-F501-D335-F08B-C25F6B43AA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4"/>
          <a:stretch/>
        </p:blipFill>
        <p:spPr>
          <a:xfrm>
            <a:off x="7429097" y="3212442"/>
            <a:ext cx="4096219" cy="339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872E2F0-9388-545E-545C-87284728FF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8" r="-3397"/>
          <a:stretch/>
        </p:blipFill>
        <p:spPr>
          <a:xfrm>
            <a:off x="3348289" y="2663054"/>
            <a:ext cx="4204305" cy="3277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11551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99F3E8DB-B631-E0C6-ABC0-F98F177DA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317" y="129187"/>
            <a:ext cx="10810875" cy="737327"/>
          </a:xfrm>
        </p:spPr>
        <p:txBody>
          <a:bodyPr/>
          <a:lstStyle/>
          <a:p>
            <a:r>
              <a:rPr lang="cs-CZ"/>
              <a:t>Jaké budu mít předměty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5C76601-F872-A760-E385-F2FF0090C9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38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66CAD8A-C264-4348-CD3C-F6497901BE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952" y="0"/>
            <a:ext cx="867331" cy="86733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2C03296-5D8D-4E74-BF38-743448655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57" y="995701"/>
            <a:ext cx="10402615" cy="5733112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FDE7465-12F0-AFAF-8AE2-AD715F5306BB}"/>
              </a:ext>
            </a:extLst>
          </p:cNvPr>
          <p:cNvSpPr txBox="1"/>
          <p:nvPr/>
        </p:nvSpPr>
        <p:spPr>
          <a:xfrm rot="16200000">
            <a:off x="9757770" y="3631424"/>
            <a:ext cx="39819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>
                <a:hlinkClick r:id="rId4"/>
              </a:rPr>
              <a:t>https://is.muni.cz/predmety/studijni_plan?fakulta=1431;plan_id=26844;zobrazeni=semestr</a:t>
            </a:r>
            <a:r>
              <a:rPr lang="cs-CZ" sz="1200"/>
              <a:t> 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C845F51-1FEA-B648-F2C7-3152B484F9B9}"/>
              </a:ext>
            </a:extLst>
          </p:cNvPr>
          <p:cNvSpPr txBox="1"/>
          <p:nvPr/>
        </p:nvSpPr>
        <p:spPr>
          <a:xfrm rot="16200000">
            <a:off x="-1429339" y="3793657"/>
            <a:ext cx="3984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>
                <a:hlinkClick r:id="rId5"/>
              </a:rPr>
              <a:t>https://is.muni.cz/predmety/studijni_plan?fakulta=1431;plan_id=26843;zobrazeni=semestr</a:t>
            </a:r>
            <a:r>
              <a:rPr lang="cs-CZ" sz="1200"/>
              <a:t> </a:t>
            </a:r>
          </a:p>
        </p:txBody>
      </p:sp>
      <p:sp>
        <p:nvSpPr>
          <p:cNvPr id="16" name="Nadpis 5">
            <a:extLst>
              <a:ext uri="{FF2B5EF4-FFF2-40B4-BE49-F238E27FC236}">
                <a16:creationId xmlns:a16="http://schemas.microsoft.com/office/drawing/2014/main" id="{EC930BD8-F9EE-98FE-796E-878579DF3236}"/>
              </a:ext>
            </a:extLst>
          </p:cNvPr>
          <p:cNvSpPr txBox="1">
            <a:spLocks/>
          </p:cNvSpPr>
          <p:nvPr/>
        </p:nvSpPr>
        <p:spPr>
          <a:xfrm>
            <a:off x="7900751" y="129187"/>
            <a:ext cx="3958932" cy="73732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/>
              <a:t>1. ročník</a:t>
            </a:r>
          </a:p>
        </p:txBody>
      </p:sp>
    </p:spTree>
    <p:extLst>
      <p:ext uri="{BB962C8B-B14F-4D97-AF65-F5344CB8AC3E}">
        <p14:creationId xmlns:p14="http://schemas.microsoft.com/office/powerpoint/2010/main" val="278302316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99F3E8DB-B631-E0C6-ABC0-F98F177DA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317" y="129187"/>
            <a:ext cx="10810875" cy="737327"/>
          </a:xfrm>
        </p:spPr>
        <p:txBody>
          <a:bodyPr/>
          <a:lstStyle/>
          <a:p>
            <a:r>
              <a:rPr lang="cs-CZ"/>
              <a:t>Jaké budu mít předměty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5C76601-F872-A760-E385-F2FF0090C9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39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66CAD8A-C264-4348-CD3C-F6497901BE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952" y="0"/>
            <a:ext cx="867331" cy="86733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2C03296-5D8D-4E74-BF38-7434486550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33"/>
          <a:stretch/>
        </p:blipFill>
        <p:spPr>
          <a:xfrm>
            <a:off x="1015857" y="995701"/>
            <a:ext cx="10402615" cy="336388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4168695D-3441-6543-089F-FAB15DE657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56" y="1332088"/>
            <a:ext cx="10402615" cy="544775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FE87463-F973-0FE3-052D-05E6DBB853E6}"/>
              </a:ext>
            </a:extLst>
          </p:cNvPr>
          <p:cNvSpPr txBox="1"/>
          <p:nvPr/>
        </p:nvSpPr>
        <p:spPr>
          <a:xfrm rot="16200000">
            <a:off x="9757770" y="3631424"/>
            <a:ext cx="39819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>
                <a:hlinkClick r:id="rId5"/>
              </a:rPr>
              <a:t>https://is.muni.cz/predmety/studijni_plan?fakulta=1431;plan_id=26844;zobrazeni=semestr</a:t>
            </a:r>
            <a:r>
              <a:rPr lang="cs-CZ" sz="1200"/>
              <a:t>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2CBF881-7ABB-9DAD-912A-2CC928D0F05D}"/>
              </a:ext>
            </a:extLst>
          </p:cNvPr>
          <p:cNvSpPr txBox="1"/>
          <p:nvPr/>
        </p:nvSpPr>
        <p:spPr>
          <a:xfrm rot="16200000">
            <a:off x="-1429339" y="3793657"/>
            <a:ext cx="3984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>
                <a:hlinkClick r:id="rId6"/>
              </a:rPr>
              <a:t>https://is.muni.cz/predmety/studijni_plan?fakulta=1431;plan_id=26843;zobrazeni=semestr</a:t>
            </a:r>
            <a:r>
              <a:rPr lang="cs-CZ" sz="1200"/>
              <a:t> </a:t>
            </a:r>
          </a:p>
        </p:txBody>
      </p:sp>
      <p:sp>
        <p:nvSpPr>
          <p:cNvPr id="7" name="Nadpis 5">
            <a:extLst>
              <a:ext uri="{FF2B5EF4-FFF2-40B4-BE49-F238E27FC236}">
                <a16:creationId xmlns:a16="http://schemas.microsoft.com/office/drawing/2014/main" id="{DE11F596-D488-95ED-13B0-4836F5E3624B}"/>
              </a:ext>
            </a:extLst>
          </p:cNvPr>
          <p:cNvSpPr txBox="1">
            <a:spLocks/>
          </p:cNvSpPr>
          <p:nvPr/>
        </p:nvSpPr>
        <p:spPr>
          <a:xfrm>
            <a:off x="7900751" y="129187"/>
            <a:ext cx="3958932" cy="73732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/>
              <a:t>2. ročník</a:t>
            </a:r>
          </a:p>
        </p:txBody>
      </p:sp>
    </p:spTree>
    <p:extLst>
      <p:ext uri="{BB962C8B-B14F-4D97-AF65-F5344CB8AC3E}">
        <p14:creationId xmlns:p14="http://schemas.microsoft.com/office/powerpoint/2010/main" val="369242299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844A523-D380-4AA2-B668-5CA34689CD7E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536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99F3E8DB-B631-E0C6-ABC0-F98F177DA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317" y="129187"/>
            <a:ext cx="10810875" cy="737327"/>
          </a:xfrm>
        </p:spPr>
        <p:txBody>
          <a:bodyPr/>
          <a:lstStyle/>
          <a:p>
            <a:r>
              <a:rPr lang="cs-CZ"/>
              <a:t>Jaké budu mít předměty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5C76601-F872-A760-E385-F2FF0090C9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40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66CAD8A-C264-4348-CD3C-F6497901BE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952" y="0"/>
            <a:ext cx="867331" cy="86733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2C03296-5D8D-4E74-BF38-7434486550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29"/>
          <a:stretch/>
        </p:blipFill>
        <p:spPr>
          <a:xfrm>
            <a:off x="1015857" y="837655"/>
            <a:ext cx="10402615" cy="325099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50D47DB8-15A5-255E-7B47-B53B44ED6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57" y="1162753"/>
            <a:ext cx="10402614" cy="567258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6CCDDEC-7FCE-AB7D-0A1A-12562F195EE2}"/>
              </a:ext>
            </a:extLst>
          </p:cNvPr>
          <p:cNvSpPr txBox="1"/>
          <p:nvPr/>
        </p:nvSpPr>
        <p:spPr>
          <a:xfrm rot="16200000">
            <a:off x="9757770" y="3631424"/>
            <a:ext cx="39819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>
                <a:hlinkClick r:id="rId5"/>
              </a:rPr>
              <a:t>https://is.muni.cz/predmety/studijni_plan?fakulta=1431;plan_id=26844;zobrazeni=semestr</a:t>
            </a:r>
            <a:r>
              <a:rPr lang="cs-CZ" sz="1200"/>
              <a:t>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4E0BD57-4512-34B1-2954-A7748095D5C0}"/>
              </a:ext>
            </a:extLst>
          </p:cNvPr>
          <p:cNvSpPr txBox="1"/>
          <p:nvPr/>
        </p:nvSpPr>
        <p:spPr>
          <a:xfrm rot="16200000">
            <a:off x="-1429339" y="3793657"/>
            <a:ext cx="3984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>
                <a:hlinkClick r:id="rId6"/>
              </a:rPr>
              <a:t>https://is.muni.cz/predmety/studijni_plan?fakulta=1431;plan_id=26843;zobrazeni=semestr</a:t>
            </a:r>
            <a:r>
              <a:rPr lang="cs-CZ" sz="1200"/>
              <a:t> </a:t>
            </a:r>
          </a:p>
        </p:txBody>
      </p:sp>
      <p:sp>
        <p:nvSpPr>
          <p:cNvPr id="7" name="Nadpis 5">
            <a:extLst>
              <a:ext uri="{FF2B5EF4-FFF2-40B4-BE49-F238E27FC236}">
                <a16:creationId xmlns:a16="http://schemas.microsoft.com/office/drawing/2014/main" id="{027ED30B-DCD3-82B9-F2E7-E2E269AB6B79}"/>
              </a:ext>
            </a:extLst>
          </p:cNvPr>
          <p:cNvSpPr txBox="1">
            <a:spLocks/>
          </p:cNvSpPr>
          <p:nvPr/>
        </p:nvSpPr>
        <p:spPr>
          <a:xfrm>
            <a:off x="7900751" y="129187"/>
            <a:ext cx="3958932" cy="73732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/>
              <a:t>3. ročník</a:t>
            </a:r>
          </a:p>
        </p:txBody>
      </p:sp>
    </p:spTree>
    <p:extLst>
      <p:ext uri="{BB962C8B-B14F-4D97-AF65-F5344CB8AC3E}">
        <p14:creationId xmlns:p14="http://schemas.microsoft.com/office/powerpoint/2010/main" val="3875085942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ez popisku">
            <a:extLst>
              <a:ext uri="{FF2B5EF4-FFF2-40B4-BE49-F238E27FC236}">
                <a16:creationId xmlns:a16="http://schemas.microsoft.com/office/drawing/2014/main" id="{2814B692-74C9-0A97-DA78-E5456B07E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358" y="2110999"/>
            <a:ext cx="2264887" cy="1512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Kdo v tom bude se mnou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cs-CZ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cs-CZ" sz="1200" b="0" i="0" u="none" strike="noStrike" kern="0" cap="none" spc="0" normalizeH="0" baseline="0" noProof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C2FCCD3-5A65-2463-DA77-3B92E83BE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94" y="47614"/>
            <a:ext cx="1209228" cy="1209228"/>
          </a:xfrm>
          <a:prstGeom prst="rect">
            <a:avLst/>
          </a:prstGeom>
        </p:spPr>
      </p:pic>
      <p:pic>
        <p:nvPicPr>
          <p:cNvPr id="2050" name="Picture 2" descr="Bez popisku">
            <a:extLst>
              <a:ext uri="{FF2B5EF4-FFF2-40B4-BE49-F238E27FC236}">
                <a16:creationId xmlns:a16="http://schemas.microsoft.com/office/drawing/2014/main" id="{56AE6556-1B5C-82C7-2942-70544522F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755" y="2070050"/>
            <a:ext cx="2355468" cy="1512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977821D-4559-FDC6-2A6C-C8DD18727E57}"/>
              </a:ext>
            </a:extLst>
          </p:cNvPr>
          <p:cNvSpPr txBox="1"/>
          <p:nvPr/>
        </p:nvSpPr>
        <p:spPr>
          <a:xfrm>
            <a:off x="7280808" y="3594939"/>
            <a:ext cx="3575362" cy="553998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Doc. Bořilová Linhartová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Zástupce garanta Bc programu ŽPZ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A63976A7-F927-7F6F-D33A-F7F299B78A6E}"/>
              </a:ext>
            </a:extLst>
          </p:cNvPr>
          <p:cNvGrpSpPr/>
          <p:nvPr/>
        </p:nvGrpSpPr>
        <p:grpSpPr>
          <a:xfrm>
            <a:off x="288093" y="1345459"/>
            <a:ext cx="2455106" cy="1002630"/>
            <a:chOff x="8426541" y="4030683"/>
            <a:chExt cx="1393809" cy="1002630"/>
          </a:xfrm>
          <a:solidFill>
            <a:srgbClr val="0000DC"/>
          </a:solidFill>
        </p:grpSpPr>
        <p:sp>
          <p:nvSpPr>
            <p:cNvPr id="13" name="Obdélník: se zakulacenými rohy 12">
              <a:extLst>
                <a:ext uri="{FF2B5EF4-FFF2-40B4-BE49-F238E27FC236}">
                  <a16:creationId xmlns:a16="http://schemas.microsoft.com/office/drawing/2014/main" id="{0D73D5D7-2954-30B8-876F-BA30E6C2C364}"/>
                </a:ext>
              </a:extLst>
            </p:cNvPr>
            <p:cNvSpPr/>
            <p:nvPr/>
          </p:nvSpPr>
          <p:spPr>
            <a:xfrm>
              <a:off x="8426541" y="4030683"/>
              <a:ext cx="1393809" cy="100263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Obdélník: se zakulacenými rohy 4">
              <a:extLst>
                <a:ext uri="{FF2B5EF4-FFF2-40B4-BE49-F238E27FC236}">
                  <a16:creationId xmlns:a16="http://schemas.microsoft.com/office/drawing/2014/main" id="{3E3B149D-909C-07F4-6261-168357A7FB81}"/>
                </a:ext>
              </a:extLst>
            </p:cNvPr>
            <p:cNvSpPr txBox="1"/>
            <p:nvPr/>
          </p:nvSpPr>
          <p:spPr>
            <a:xfrm>
              <a:off x="8473243" y="4179653"/>
              <a:ext cx="1285300" cy="75055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Environmentální chemie a toxikologie</a:t>
              </a:r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0FBAEDD8-A82D-3B48-7D40-73D70B27ADBE}"/>
              </a:ext>
            </a:extLst>
          </p:cNvPr>
          <p:cNvGrpSpPr/>
          <p:nvPr/>
        </p:nvGrpSpPr>
        <p:grpSpPr>
          <a:xfrm>
            <a:off x="9557670" y="1345459"/>
            <a:ext cx="2346237" cy="797255"/>
            <a:chOff x="6372039" y="4030673"/>
            <a:chExt cx="1332002" cy="797255"/>
          </a:xfrm>
          <a:solidFill>
            <a:srgbClr val="0000DC"/>
          </a:solidFill>
        </p:grpSpPr>
        <p:sp>
          <p:nvSpPr>
            <p:cNvPr id="11" name="Obdélník: se zakulacenými rohy 10">
              <a:extLst>
                <a:ext uri="{FF2B5EF4-FFF2-40B4-BE49-F238E27FC236}">
                  <a16:creationId xmlns:a16="http://schemas.microsoft.com/office/drawing/2014/main" id="{5DB4FCD1-F8AB-B513-4F32-2B0E6642CB63}"/>
                </a:ext>
              </a:extLst>
            </p:cNvPr>
            <p:cNvSpPr/>
            <p:nvPr/>
          </p:nvSpPr>
          <p:spPr>
            <a:xfrm>
              <a:off x="6372039" y="4030673"/>
              <a:ext cx="1332002" cy="79725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Obdélník: se zakulacenými rohy 6">
              <a:extLst>
                <a:ext uri="{FF2B5EF4-FFF2-40B4-BE49-F238E27FC236}">
                  <a16:creationId xmlns:a16="http://schemas.microsoft.com/office/drawing/2014/main" id="{680EDBB2-705F-1F95-C690-E31CCB5D9901}"/>
                </a:ext>
              </a:extLst>
            </p:cNvPr>
            <p:cNvSpPr txBox="1"/>
            <p:nvPr/>
          </p:nvSpPr>
          <p:spPr>
            <a:xfrm>
              <a:off x="6395390" y="4054024"/>
              <a:ext cx="1285300" cy="75055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Environmentální zdraví</a:t>
              </a:r>
            </a:p>
          </p:txBody>
        </p:sp>
      </p:grp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6C21FA6-3FD6-8072-9D24-91BD6AEB4574}"/>
              </a:ext>
            </a:extLst>
          </p:cNvPr>
          <p:cNvSpPr txBox="1"/>
          <p:nvPr/>
        </p:nvSpPr>
        <p:spPr>
          <a:xfrm>
            <a:off x="1970973" y="3646350"/>
            <a:ext cx="2992347" cy="553998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Prof. Hofman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Garant Bc programu ŽPZ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D9F78BE1-7995-E35F-6E6E-72EA10F0C2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078" y="1273449"/>
            <a:ext cx="2268000" cy="1512000"/>
          </a:xfrm>
          <a:prstGeom prst="round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D372C762-6F8F-E51F-FEF5-19CF0934493C}"/>
              </a:ext>
            </a:extLst>
          </p:cNvPr>
          <p:cNvSpPr txBox="1"/>
          <p:nvPr/>
        </p:nvSpPr>
        <p:spPr>
          <a:xfrm>
            <a:off x="4821627" y="2820445"/>
            <a:ext cx="2992347" cy="553998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Prof. Klánová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Ředitelka RECETOX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DBEDFBA8-040D-28BD-415D-218BF0C165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564" y="4287379"/>
            <a:ext cx="1512000" cy="1512000"/>
          </a:xfrm>
          <a:prstGeom prst="round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6FED9CA4-704E-ED4F-561D-D4A97492CD51}"/>
              </a:ext>
            </a:extLst>
          </p:cNvPr>
          <p:cNvSpPr txBox="1"/>
          <p:nvPr/>
        </p:nvSpPr>
        <p:spPr>
          <a:xfrm>
            <a:off x="3865390" y="5886410"/>
            <a:ext cx="2992347" cy="553998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Tereza Nováková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Studijní referentka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7E5E3D36-AAD8-99C7-9916-12648868B3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286" y="4298955"/>
            <a:ext cx="1176000" cy="1512000"/>
          </a:xfrm>
          <a:prstGeom prst="round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4AD1A229-E486-9C08-9552-D2A30F0327C7}"/>
              </a:ext>
            </a:extLst>
          </p:cNvPr>
          <p:cNvSpPr txBox="1"/>
          <p:nvPr/>
        </p:nvSpPr>
        <p:spPr>
          <a:xfrm>
            <a:off x="6237090" y="5886410"/>
            <a:ext cx="1750391" cy="553998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Dr. </a:t>
            </a:r>
            <a:r>
              <a:rPr kumimoji="0" lang="cs-CZ" sz="15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Urík</a:t>
            </a:r>
            <a:endParaRPr kumimoji="0" lang="cs-CZ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Průvodce studiem</a:t>
            </a:r>
            <a:endParaRPr kumimoji="0" lang="cs-CZ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44319E6-D8D0-2E6D-A660-A3A19AD0DC26}"/>
              </a:ext>
            </a:extLst>
          </p:cNvPr>
          <p:cNvSpPr txBox="1"/>
          <p:nvPr/>
        </p:nvSpPr>
        <p:spPr>
          <a:xfrm>
            <a:off x="8283867" y="5875291"/>
            <a:ext cx="3908133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72001" indent="0">
              <a:buNone/>
            </a:pPr>
            <a:r>
              <a:rPr lang="en-US">
                <a:hlinkClick r:id="rId9"/>
              </a:rPr>
              <a:t>https://www.recetox.muni.cz/student/kontakty</a:t>
            </a:r>
            <a:r>
              <a:rPr lang="cs-CZ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73858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CE959F-A47D-4CA3-26EA-7500AF163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RECETOX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4FC3A5D-C3D3-BF06-5DAA-8593896EB0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/>
          </a:p>
        </p:txBody>
      </p:sp>
      <p:pic>
        <p:nvPicPr>
          <p:cNvPr id="2050" name="Picture 2" descr="Bez popisku">
            <a:extLst>
              <a:ext uri="{FF2B5EF4-FFF2-40B4-BE49-F238E27FC236}">
                <a16:creationId xmlns:a16="http://schemas.microsoft.com/office/drawing/2014/main" id="{FEBDD4F4-116B-3A04-4663-EF444C728F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00" y="928558"/>
            <a:ext cx="10925113" cy="592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9900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cs-CZ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cs-CZ" sz="1200" b="0" i="0" u="none" strike="noStrike" kern="0" cap="none" spc="0" normalizeH="0" baseline="0" noProof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47500" lnSpcReduction="20000"/>
          </a:bodyPr>
          <a:lstStyle/>
          <a:p>
            <a:pPr marL="72001" indent="0">
              <a:buNone/>
            </a:pPr>
            <a:r>
              <a:rPr lang="cs-CZ" b="1">
                <a:solidFill>
                  <a:schemeClr val="tx2"/>
                </a:solidFill>
              </a:rPr>
              <a:t>se můžu zapojit do výzkumu a zpracovávat závěrečnou práci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398" y="0"/>
            <a:ext cx="1593802" cy="1593802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FA92F1A5-B4C6-A4CB-C888-DD048A4575A3}"/>
              </a:ext>
            </a:extLst>
          </p:cNvPr>
          <p:cNvSpPr txBox="1"/>
          <p:nvPr/>
        </p:nvSpPr>
        <p:spPr>
          <a:xfrm>
            <a:off x="353847" y="5716717"/>
            <a:ext cx="2914738" cy="553998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Doc. Babica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Buněčná a tkáňová toxikologie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119315ED-401E-4F29-1A63-4C24E60383FB}"/>
              </a:ext>
            </a:extLst>
          </p:cNvPr>
          <p:cNvGrpSpPr/>
          <p:nvPr/>
        </p:nvGrpSpPr>
        <p:grpSpPr>
          <a:xfrm>
            <a:off x="8789971" y="501168"/>
            <a:ext cx="2415693" cy="797255"/>
            <a:chOff x="6372039" y="4030673"/>
            <a:chExt cx="1332002" cy="797255"/>
          </a:xfrm>
          <a:solidFill>
            <a:srgbClr val="0000DC"/>
          </a:solidFill>
        </p:grpSpPr>
        <p:sp>
          <p:nvSpPr>
            <p:cNvPr id="14" name="Obdélník: se zakulacenými rohy 13">
              <a:extLst>
                <a:ext uri="{FF2B5EF4-FFF2-40B4-BE49-F238E27FC236}">
                  <a16:creationId xmlns:a16="http://schemas.microsoft.com/office/drawing/2014/main" id="{6A0C94F8-FD44-A768-D2B5-DD2AC9388FF4}"/>
                </a:ext>
              </a:extLst>
            </p:cNvPr>
            <p:cNvSpPr/>
            <p:nvPr/>
          </p:nvSpPr>
          <p:spPr>
            <a:xfrm>
              <a:off x="6372039" y="4030673"/>
              <a:ext cx="1332002" cy="79725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Obdélník: se zakulacenými rohy 6">
              <a:extLst>
                <a:ext uri="{FF2B5EF4-FFF2-40B4-BE49-F238E27FC236}">
                  <a16:creationId xmlns:a16="http://schemas.microsoft.com/office/drawing/2014/main" id="{B8256837-9194-E88C-4D22-915007311B20}"/>
                </a:ext>
              </a:extLst>
            </p:cNvPr>
            <p:cNvSpPr txBox="1"/>
            <p:nvPr/>
          </p:nvSpPr>
          <p:spPr>
            <a:xfrm>
              <a:off x="6395390" y="4054024"/>
              <a:ext cx="1285300" cy="75055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Environmentální </a:t>
              </a:r>
              <a:r>
                <a:rPr lang="cs-CZ" sz="180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chemie a toxikologie</a:t>
              </a: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5BB980D1-1C8E-3099-93BF-19652232CDB7}"/>
              </a:ext>
            </a:extLst>
          </p:cNvPr>
          <p:cNvSpPr txBox="1"/>
          <p:nvPr/>
        </p:nvSpPr>
        <p:spPr>
          <a:xfrm>
            <a:off x="6201652" y="3466185"/>
            <a:ext cx="2682533" cy="78483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Prof. Hofman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5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Půdní environmentální chemie a toxikologie</a:t>
            </a:r>
            <a:endParaRPr kumimoji="0" lang="cs-CZ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2EA0E1DC-3E4D-CA87-AF6F-28540D2EAC03}"/>
              </a:ext>
            </a:extLst>
          </p:cNvPr>
          <p:cNvSpPr txBox="1"/>
          <p:nvPr/>
        </p:nvSpPr>
        <p:spPr>
          <a:xfrm>
            <a:off x="8698389" y="3459713"/>
            <a:ext cx="3413612" cy="78483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Doc. Vrana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Chemodynamika</a:t>
            </a:r>
            <a:r>
              <a:rPr kumimoji="0" lang="cs-CZ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znečištění ŽP</a:t>
            </a:r>
            <a:endParaRPr kumimoji="0" lang="es-ES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Zástupný symbol pro text 3">
            <a:extLst>
              <a:ext uri="{FF2B5EF4-FFF2-40B4-BE49-F238E27FC236}">
                <a16:creationId xmlns:a16="http://schemas.microsoft.com/office/drawing/2014/main" id="{EE06397A-BA4F-7EC2-BFB3-E9B383C20FD5}"/>
              </a:ext>
            </a:extLst>
          </p:cNvPr>
          <p:cNvSpPr txBox="1">
            <a:spLocks/>
          </p:cNvSpPr>
          <p:nvPr/>
        </p:nvSpPr>
        <p:spPr>
          <a:xfrm>
            <a:off x="719930" y="1621638"/>
            <a:ext cx="10752140" cy="271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normAutofit fontScale="55000" lnSpcReduction="20000"/>
          </a:bodyPr>
          <a:lstStyle>
            <a:lvl1pPr marL="252000" marR="0" indent="-179999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̶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576000" marR="0" indent="-2520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̶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41600" marR="0" indent="-355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Blip>
                <a:blip r:embed="rId4"/>
              </a:buBlip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72001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ct val="100000"/>
              <a:buFont typeface="Arial"/>
              <a:buNone/>
              <a:tabLst/>
              <a:defRPr/>
            </a:pPr>
            <a:r>
              <a:rPr kumimoji="0" lang="cs-CZ" sz="2800" b="1" i="0" u="none" strike="noStrike" kern="0" cap="none" spc="0" normalizeH="0" baseline="0" noProof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Výzkumný program </a:t>
            </a:r>
            <a:r>
              <a:rPr kumimoji="0" lang="cs-CZ" sz="2800" b="1" i="0" u="none" strike="noStrike" kern="0" cap="none" spc="0" normalizeH="0" baseline="0" noProof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5"/>
              </a:rPr>
              <a:t>Environmentální chemie a toxikologie</a:t>
            </a:r>
            <a:endParaRPr kumimoji="0" lang="cs-CZ" sz="2800" b="1" i="0" u="none" strike="noStrike" kern="0" cap="none" spc="0" normalizeH="0" baseline="0" noProof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0DDA37C0-F750-D511-CCB4-D3963EB95FE0}"/>
              </a:ext>
            </a:extLst>
          </p:cNvPr>
          <p:cNvSpPr txBox="1"/>
          <p:nvPr/>
        </p:nvSpPr>
        <p:spPr>
          <a:xfrm>
            <a:off x="3462130" y="3498478"/>
            <a:ext cx="2914738" cy="553998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Doc. Hilscherová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Bioanalytická</a:t>
            </a:r>
            <a:r>
              <a:rPr kumimoji="0" lang="cs-CZ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toxikologie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39472E9E-B8B7-B1D7-C577-F4A21F0ABF18}"/>
              </a:ext>
            </a:extLst>
          </p:cNvPr>
          <p:cNvSpPr txBox="1"/>
          <p:nvPr/>
        </p:nvSpPr>
        <p:spPr>
          <a:xfrm>
            <a:off x="8512178" y="4843947"/>
            <a:ext cx="3499385" cy="553998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 další…</a:t>
            </a:r>
            <a:endParaRPr kumimoji="0" lang="es-ES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CA186992-5FF8-34AD-2EEC-B492F1C21F3E}"/>
              </a:ext>
            </a:extLst>
          </p:cNvPr>
          <p:cNvSpPr txBox="1"/>
          <p:nvPr/>
        </p:nvSpPr>
        <p:spPr>
          <a:xfrm>
            <a:off x="9201507" y="5233629"/>
            <a:ext cx="6095114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6"/>
              </a:rPr>
              <a:t>https://www.recetox.muni.cz/vyzkum/lide</a:t>
            </a:r>
            <a:endParaRPr kumimoji="0" lang="cs-CZ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B88A4F81-3575-2324-BAC4-701DDF43E968}"/>
              </a:ext>
            </a:extLst>
          </p:cNvPr>
          <p:cNvSpPr txBox="1"/>
          <p:nvPr/>
        </p:nvSpPr>
        <p:spPr>
          <a:xfrm>
            <a:off x="3183679" y="5725805"/>
            <a:ext cx="3499385" cy="78483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Dr. Adamovský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Mechanistická toxikologie</a:t>
            </a:r>
            <a:endParaRPr kumimoji="0" lang="es-ES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Nadpis 4">
            <a:extLst>
              <a:ext uri="{FF2B5EF4-FFF2-40B4-BE49-F238E27FC236}">
                <a16:creationId xmlns:a16="http://schemas.microsoft.com/office/drawing/2014/main" id="{C7D6A06E-2818-FA32-07A5-A0F0925F9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19999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cs-CZ"/>
              <a:t>Kde</a:t>
            </a:r>
          </a:p>
        </p:txBody>
      </p:sp>
      <p:pic>
        <p:nvPicPr>
          <p:cNvPr id="3074" name="Picture 2" descr="Dr. Ondřej Adamovský">
            <a:extLst>
              <a:ext uri="{FF2B5EF4-FFF2-40B4-BE49-F238E27FC236}">
                <a16:creationId xmlns:a16="http://schemas.microsoft.com/office/drawing/2014/main" id="{471DA5EA-E55F-CCAC-461E-080F80355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269" y="4244543"/>
            <a:ext cx="2074459" cy="138048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oc. Pavel Babica">
            <a:extLst>
              <a:ext uri="{FF2B5EF4-FFF2-40B4-BE49-F238E27FC236}">
                <a16:creationId xmlns:a16="http://schemas.microsoft.com/office/drawing/2014/main" id="{738CA5BC-55B8-C093-B060-48CB061DA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51" y="4278024"/>
            <a:ext cx="2074459" cy="138048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rof. Luděk Bláha">
            <a:extLst>
              <a:ext uri="{FF2B5EF4-FFF2-40B4-BE49-F238E27FC236}">
                <a16:creationId xmlns:a16="http://schemas.microsoft.com/office/drawing/2014/main" id="{DFA63900-9A44-D09A-ECCF-428F37FCB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04" y="2324002"/>
            <a:ext cx="2074459" cy="138048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oc. Klára Hilscherová">
            <a:extLst>
              <a:ext uri="{FF2B5EF4-FFF2-40B4-BE49-F238E27FC236}">
                <a16:creationId xmlns:a16="http://schemas.microsoft.com/office/drawing/2014/main" id="{2CD6BB12-B70B-17E6-D976-63AF0E31C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684" y="2048515"/>
            <a:ext cx="2074459" cy="138048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rof. Jakub Hofman">
            <a:extLst>
              <a:ext uri="{FF2B5EF4-FFF2-40B4-BE49-F238E27FC236}">
                <a16:creationId xmlns:a16="http://schemas.microsoft.com/office/drawing/2014/main" id="{83FDBBF2-2E2F-7F69-91E3-DF4148487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722" y="2053341"/>
            <a:ext cx="2074459" cy="138048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CA4170C-4385-F456-B2EC-FE4EEDF614E1}"/>
              </a:ext>
            </a:extLst>
          </p:cNvPr>
          <p:cNvSpPr txBox="1"/>
          <p:nvPr/>
        </p:nvSpPr>
        <p:spPr>
          <a:xfrm>
            <a:off x="433364" y="3710642"/>
            <a:ext cx="2914738" cy="553998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Prof. Bláha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Environmentální toxikologie</a:t>
            </a:r>
          </a:p>
        </p:txBody>
      </p:sp>
      <p:pic>
        <p:nvPicPr>
          <p:cNvPr id="3084" name="Picture 12" descr="Doc. Branislav Vrana">
            <a:extLst>
              <a:ext uri="{FF2B5EF4-FFF2-40B4-BE49-F238E27FC236}">
                <a16:creationId xmlns:a16="http://schemas.microsoft.com/office/drawing/2014/main" id="{0538888A-AE7C-B1D7-DA66-6845F35C4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507" y="2005604"/>
            <a:ext cx="2074459" cy="138048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Dr. Lisa Melymuk">
            <a:extLst>
              <a:ext uri="{FF2B5EF4-FFF2-40B4-BE49-F238E27FC236}">
                <a16:creationId xmlns:a16="http://schemas.microsoft.com/office/drawing/2014/main" id="{F98A23F6-77B2-7CEC-62BF-97D85FE33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895" y="4293700"/>
            <a:ext cx="2074459" cy="138048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579D99B7-687D-AEBF-E9DE-462FF9035995}"/>
              </a:ext>
            </a:extLst>
          </p:cNvPr>
          <p:cNvSpPr txBox="1"/>
          <p:nvPr/>
        </p:nvSpPr>
        <p:spPr>
          <a:xfrm>
            <a:off x="6110742" y="5729731"/>
            <a:ext cx="2679229" cy="1015663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Dr. Melymuk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Chemické polutanty a expozice člověka</a:t>
            </a:r>
            <a:endParaRPr kumimoji="0" lang="es-ES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681183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cs-CZ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cs-CZ" sz="1200" b="0" i="0" u="none" strike="noStrike" kern="0" cap="none" spc="0" normalizeH="0" baseline="0" noProof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55000" lnSpcReduction="20000"/>
          </a:bodyPr>
          <a:lstStyle/>
          <a:p>
            <a:pPr marL="72001" indent="0">
              <a:buNone/>
            </a:pPr>
            <a:r>
              <a:rPr lang="cs-CZ" b="1">
                <a:solidFill>
                  <a:schemeClr val="tx2"/>
                </a:solidFill>
              </a:rPr>
              <a:t>se můžu zapojit do výzkumu a zpracovávat závěrečnou práci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Kde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398" y="0"/>
            <a:ext cx="1593802" cy="1593802"/>
          </a:xfrm>
          <a:prstGeom prst="rect">
            <a:avLst/>
          </a:prstGeom>
        </p:spPr>
      </p:pic>
      <p:pic>
        <p:nvPicPr>
          <p:cNvPr id="11" name="Picture 2" descr="Bez popisku">
            <a:extLst>
              <a:ext uri="{FF2B5EF4-FFF2-40B4-BE49-F238E27FC236}">
                <a16:creationId xmlns:a16="http://schemas.microsoft.com/office/drawing/2014/main" id="{57F44B5A-95CA-5F6E-1624-5E90CC3BE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970" y="2021911"/>
            <a:ext cx="2294378" cy="1512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FA92F1A5-B4C6-A4CB-C888-DD048A4575A3}"/>
              </a:ext>
            </a:extLst>
          </p:cNvPr>
          <p:cNvSpPr txBox="1"/>
          <p:nvPr/>
        </p:nvSpPr>
        <p:spPr>
          <a:xfrm>
            <a:off x="353847" y="5716717"/>
            <a:ext cx="2914738" cy="553998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Prof. Pikhart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Environmentální epidemiologie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119315ED-401E-4F29-1A63-4C24E60383FB}"/>
              </a:ext>
            </a:extLst>
          </p:cNvPr>
          <p:cNvGrpSpPr/>
          <p:nvPr/>
        </p:nvGrpSpPr>
        <p:grpSpPr>
          <a:xfrm>
            <a:off x="8950914" y="398273"/>
            <a:ext cx="2415693" cy="797255"/>
            <a:chOff x="6372039" y="4030673"/>
            <a:chExt cx="1332002" cy="797255"/>
          </a:xfrm>
          <a:solidFill>
            <a:srgbClr val="0000DC"/>
          </a:solidFill>
        </p:grpSpPr>
        <p:sp>
          <p:nvSpPr>
            <p:cNvPr id="14" name="Obdélník: se zakulacenými rohy 13">
              <a:extLst>
                <a:ext uri="{FF2B5EF4-FFF2-40B4-BE49-F238E27FC236}">
                  <a16:creationId xmlns:a16="http://schemas.microsoft.com/office/drawing/2014/main" id="{6A0C94F8-FD44-A768-D2B5-DD2AC9388FF4}"/>
                </a:ext>
              </a:extLst>
            </p:cNvPr>
            <p:cNvSpPr/>
            <p:nvPr/>
          </p:nvSpPr>
          <p:spPr>
            <a:xfrm>
              <a:off x="6372039" y="4030673"/>
              <a:ext cx="1332002" cy="79725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Obdélník: se zakulacenými rohy 6">
              <a:extLst>
                <a:ext uri="{FF2B5EF4-FFF2-40B4-BE49-F238E27FC236}">
                  <a16:creationId xmlns:a16="http://schemas.microsoft.com/office/drawing/2014/main" id="{B8256837-9194-E88C-4D22-915007311B20}"/>
                </a:ext>
              </a:extLst>
            </p:cNvPr>
            <p:cNvSpPr txBox="1"/>
            <p:nvPr/>
          </p:nvSpPr>
          <p:spPr>
            <a:xfrm>
              <a:off x="6395390" y="4054024"/>
              <a:ext cx="1285300" cy="75055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Environmentální zdraví</a:t>
              </a:r>
            </a:p>
          </p:txBody>
        </p:sp>
      </p:grp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5BB980D1-1C8E-3099-93BF-19652232CDB7}"/>
              </a:ext>
            </a:extLst>
          </p:cNvPr>
          <p:cNvSpPr txBox="1"/>
          <p:nvPr/>
        </p:nvSpPr>
        <p:spPr>
          <a:xfrm>
            <a:off x="6201652" y="3466185"/>
            <a:ext cx="2682533" cy="78483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Dr. Budinská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Integrativní bioinformatika a biostatistika</a:t>
            </a:r>
          </a:p>
        </p:txBody>
      </p:sp>
      <p:pic>
        <p:nvPicPr>
          <p:cNvPr id="1028" name="Picture 4" descr="Bez popisku">
            <a:extLst>
              <a:ext uri="{FF2B5EF4-FFF2-40B4-BE49-F238E27FC236}">
                <a16:creationId xmlns:a16="http://schemas.microsoft.com/office/drawing/2014/main" id="{5C509674-4AEF-24A8-0AE7-780F95C09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339" y="2000704"/>
            <a:ext cx="2211765" cy="1512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ez popisku">
            <a:extLst>
              <a:ext uri="{FF2B5EF4-FFF2-40B4-BE49-F238E27FC236}">
                <a16:creationId xmlns:a16="http://schemas.microsoft.com/office/drawing/2014/main" id="{BF102A01-128C-2B12-19BA-8F1FF12C2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507" y="2021911"/>
            <a:ext cx="2211765" cy="1512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2EA0E1DC-3E4D-CA87-AF6F-28540D2EAC03}"/>
              </a:ext>
            </a:extLst>
          </p:cNvPr>
          <p:cNvSpPr txBox="1"/>
          <p:nvPr/>
        </p:nvSpPr>
        <p:spPr>
          <a:xfrm>
            <a:off x="8698389" y="3459713"/>
            <a:ext cx="3413612" cy="78483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Doc. Čupr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Hodnocení</a:t>
            </a:r>
            <a:r>
              <a:rPr kumimoji="0" lang="es-ES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s-ES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lidské</a:t>
            </a:r>
            <a:r>
              <a:rPr kumimoji="0" lang="es-ES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s-ES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expozice</a:t>
            </a:r>
            <a:r>
              <a:rPr kumimoji="0" lang="es-ES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</a:t>
            </a:r>
            <a:r>
              <a:rPr kumimoji="0" lang="es-ES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rizik</a:t>
            </a:r>
            <a:endParaRPr kumimoji="0" lang="es-ES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Zástupný symbol pro text 3">
            <a:extLst>
              <a:ext uri="{FF2B5EF4-FFF2-40B4-BE49-F238E27FC236}">
                <a16:creationId xmlns:a16="http://schemas.microsoft.com/office/drawing/2014/main" id="{EE06397A-BA4F-7EC2-BFB3-E9B383C20FD5}"/>
              </a:ext>
            </a:extLst>
          </p:cNvPr>
          <p:cNvSpPr txBox="1">
            <a:spLocks/>
          </p:cNvSpPr>
          <p:nvPr/>
        </p:nvSpPr>
        <p:spPr>
          <a:xfrm>
            <a:off x="719930" y="1621638"/>
            <a:ext cx="10752140" cy="271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normAutofit fontScale="55000" lnSpcReduction="20000"/>
          </a:bodyPr>
          <a:lstStyle>
            <a:lvl1pPr marL="252000" marR="0" indent="-179999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̶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576000" marR="0" indent="-2520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̶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41600" marR="0" indent="-355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Blip>
                <a:blip r:embed="rId7"/>
              </a:buBlip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72001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ct val="100000"/>
              <a:buFont typeface="Arial"/>
              <a:buNone/>
              <a:tabLst/>
              <a:defRPr/>
            </a:pPr>
            <a:r>
              <a:rPr kumimoji="0" lang="cs-CZ" sz="2800" b="1" i="0" u="none" strike="noStrike" kern="0" cap="none" spc="0" normalizeH="0" baseline="0" noProof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Výzkumný program </a:t>
            </a:r>
            <a:r>
              <a:rPr kumimoji="0" lang="cs-CZ" sz="2800" b="1" i="0" u="none" strike="noStrike" kern="0" cap="none" spc="0" normalizeH="0" baseline="0" noProof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8"/>
              </a:rPr>
              <a:t>Environmentální zdraví</a:t>
            </a:r>
            <a:endParaRPr kumimoji="0" lang="cs-CZ" sz="2800" b="1" i="0" u="none" strike="noStrike" kern="0" cap="none" spc="0" normalizeH="0" baseline="0" noProof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63CA9D76-36DD-A209-8956-D80570CFBC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39" y="4244543"/>
            <a:ext cx="2268000" cy="1512000"/>
          </a:xfrm>
          <a:prstGeom prst="round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0DDA37C0-F750-D511-CCB4-D3963EB95FE0}"/>
              </a:ext>
            </a:extLst>
          </p:cNvPr>
          <p:cNvSpPr txBox="1"/>
          <p:nvPr/>
        </p:nvSpPr>
        <p:spPr>
          <a:xfrm>
            <a:off x="3462130" y="3498478"/>
            <a:ext cx="2914738" cy="553998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Doc. Bořilová Linhartová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Environmentální genomika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DC732884-717C-570B-D383-2E90479A9C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241" y="2022371"/>
            <a:ext cx="1512000" cy="1943996"/>
          </a:xfrm>
          <a:prstGeom prst="round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B9F8BCAC-D4B6-BF3B-9AD9-9C80E4BCFF19}"/>
              </a:ext>
            </a:extLst>
          </p:cNvPr>
          <p:cNvSpPr txBox="1"/>
          <p:nvPr/>
        </p:nvSpPr>
        <p:spPr>
          <a:xfrm>
            <a:off x="743872" y="3910797"/>
            <a:ext cx="2914738" cy="323165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Prof. </a:t>
            </a:r>
            <a:r>
              <a:rPr kumimoji="0" lang="cs-CZ" sz="15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Bobák</a:t>
            </a:r>
            <a:endParaRPr kumimoji="0" lang="cs-CZ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3FD7BA2C-30A3-92B3-0B98-EC6728FD8C5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900" y="4233962"/>
            <a:ext cx="2263402" cy="1512000"/>
          </a:xfrm>
          <a:prstGeom prst="round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39472E9E-B8B7-B1D7-C577-F4A21F0ABF18}"/>
              </a:ext>
            </a:extLst>
          </p:cNvPr>
          <p:cNvSpPr txBox="1"/>
          <p:nvPr/>
        </p:nvSpPr>
        <p:spPr>
          <a:xfrm>
            <a:off x="8512178" y="4843947"/>
            <a:ext cx="3499385" cy="553998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 další…</a:t>
            </a:r>
            <a:endParaRPr kumimoji="0" lang="es-ES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CE4EDCED-48C2-2BC2-4291-8943F668D3A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124" y="4229174"/>
            <a:ext cx="2014172" cy="1512000"/>
          </a:xfrm>
          <a:prstGeom prst="roundRect">
            <a:avLst/>
          </a:prstGeom>
        </p:spPr>
      </p:pic>
      <p:sp>
        <p:nvSpPr>
          <p:cNvPr id="27" name="TextovéPole 26">
            <a:extLst>
              <a:ext uri="{FF2B5EF4-FFF2-40B4-BE49-F238E27FC236}">
                <a16:creationId xmlns:a16="http://schemas.microsoft.com/office/drawing/2014/main" id="{3FF3E9BE-9885-AB8E-825A-285C3D81D194}"/>
              </a:ext>
            </a:extLst>
          </p:cNvPr>
          <p:cNvSpPr txBox="1"/>
          <p:nvPr/>
        </p:nvSpPr>
        <p:spPr>
          <a:xfrm>
            <a:off x="6311066" y="5725805"/>
            <a:ext cx="2682533" cy="323165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Doc. </a:t>
            </a:r>
            <a:r>
              <a:rPr kumimoji="0" lang="cs-CZ" sz="15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Popovici</a:t>
            </a:r>
            <a:endParaRPr kumimoji="0" lang="cs-CZ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CA186992-5FF8-34AD-2EEC-B492F1C21F3E}"/>
              </a:ext>
            </a:extLst>
          </p:cNvPr>
          <p:cNvSpPr txBox="1"/>
          <p:nvPr/>
        </p:nvSpPr>
        <p:spPr>
          <a:xfrm>
            <a:off x="9201507" y="5233629"/>
            <a:ext cx="6095114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13"/>
              </a:rPr>
              <a:t>https://www.recetox.muni.cz/vyzkum/lide</a:t>
            </a:r>
            <a:endParaRPr kumimoji="0" lang="cs-CZ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B88A4F81-3575-2324-BAC4-701DDF43E968}"/>
              </a:ext>
            </a:extLst>
          </p:cNvPr>
          <p:cNvSpPr txBox="1"/>
          <p:nvPr/>
        </p:nvSpPr>
        <p:spPr>
          <a:xfrm>
            <a:off x="3183679" y="5725805"/>
            <a:ext cx="3499385" cy="78483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Prof. Dobrovolná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Environmentální fyziologie</a:t>
            </a:r>
            <a:endParaRPr kumimoji="0" lang="es-ES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1837038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7160C1-6C23-7183-778E-95C39433E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Jak na to?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6C2169-15F9-8E3F-EC61-643ED3CCB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865965"/>
            <a:ext cx="10810875" cy="4125260"/>
          </a:xfrm>
        </p:spPr>
        <p:txBody>
          <a:bodyPr/>
          <a:lstStyle/>
          <a:p>
            <a:pPr marL="0" indent="0">
              <a:buNone/>
            </a:pPr>
            <a:r>
              <a:rPr lang="cs-CZ" sz="2400" b="1"/>
              <a:t>Nenechte si ujet začátek</a:t>
            </a:r>
            <a:endParaRPr lang="cs-CZ" sz="2400" b="1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cs-CZ" sz="1800">
                <a:solidFill>
                  <a:srgbClr val="0000D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https://www.muni.cz/studenti/strategie-uspesneho-studenta</a:t>
            </a:r>
          </a:p>
          <a:p>
            <a:pPr marL="892175" indent="0">
              <a:buNone/>
            </a:pPr>
            <a:r>
              <a:rPr lang="cs-CZ" sz="2000" b="1"/>
              <a:t>Pozor na:</a:t>
            </a:r>
            <a:r>
              <a:rPr lang="cs-CZ" sz="2000"/>
              <a:t> </a:t>
            </a:r>
          </a:p>
          <a:p>
            <a:pPr marL="892175" indent="0">
              <a:buNone/>
            </a:pPr>
            <a:r>
              <a:rPr lang="cs-CZ" sz="2000"/>
              <a:t>neznalost či chybný výklad pravidel // pozdní řešení potíží // špatné rozvržení studia a času // neúspěšné ukončení předmětu // absence ...</a:t>
            </a:r>
          </a:p>
          <a:p>
            <a:pPr marL="0" indent="0">
              <a:buNone/>
            </a:pPr>
            <a:r>
              <a:rPr lang="cs-CZ" sz="2400" b="1"/>
              <a:t>Zvažte studijní stáž v zahraničí</a:t>
            </a:r>
          </a:p>
          <a:p>
            <a:r>
              <a:rPr lang="cs-CZ" sz="1800">
                <a:hlinkClick r:id="rId3"/>
              </a:rPr>
              <a:t>https://www.sci.muni.cz/student/zahranicni-pobyty</a:t>
            </a:r>
            <a:endParaRPr lang="cs-CZ" sz="1800"/>
          </a:p>
          <a:p>
            <a:pPr marL="0" indent="0">
              <a:buNone/>
            </a:pPr>
            <a:r>
              <a:rPr lang="cs-CZ" sz="2400" b="1"/>
              <a:t>Nevzdávejte se ani v těžkostech</a:t>
            </a:r>
          </a:p>
          <a:p>
            <a:r>
              <a:rPr lang="cs-CZ" sz="1800">
                <a:hlinkClick r:id="rId4"/>
              </a:rPr>
              <a:t>https://www.muni.cz/studenti/jsme-jedno-ucho</a:t>
            </a:r>
            <a:r>
              <a:rPr lang="cs-CZ" sz="1800"/>
              <a:t> </a:t>
            </a:r>
          </a:p>
          <a:p>
            <a:pPr marL="0" indent="0">
              <a:buNone/>
            </a:pPr>
            <a:r>
              <a:rPr lang="cs-CZ" sz="2400" b="1"/>
              <a:t>Uvažujte o studiu jako části většího celku vaší kariéry</a:t>
            </a:r>
          </a:p>
          <a:p>
            <a:r>
              <a:rPr lang="cs-CZ" sz="1800">
                <a:hlinkClick r:id="rId5"/>
              </a:rPr>
              <a:t>https://kariera.muni.cz/pro-studenty-a-absolventy/nase-sluzby/sluzby-pro-studenty</a:t>
            </a:r>
            <a:endParaRPr lang="cs-CZ" sz="1800"/>
          </a:p>
          <a:p>
            <a:endParaRPr lang="cs-CZ" sz="240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35D8D39-F1D2-1840-37E6-6A2B706D0C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45</a:t>
            </a:fld>
            <a:endParaRPr lang="cs-CZ" altLang="cs-CZ" noProof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4E2DD93-10F1-0AF1-17D4-CE834200C0F8}"/>
              </a:ext>
            </a:extLst>
          </p:cNvPr>
          <p:cNvSpPr txBox="1"/>
          <p:nvPr/>
        </p:nvSpPr>
        <p:spPr>
          <a:xfrm rot="20636929">
            <a:off x="9047645" y="3982541"/>
            <a:ext cx="3115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600" b="1">
                <a:solidFill>
                  <a:srgbClr val="0000DC"/>
                </a:solidFill>
              </a:rPr>
              <a:t>Nebojte se!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B2DFC23-4308-0003-88F1-14054FE029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150" y="197057"/>
            <a:ext cx="3172975" cy="1339436"/>
          </a:xfrm>
          <a:prstGeom prst="rect">
            <a:avLst/>
          </a:prstGeom>
        </p:spPr>
      </p:pic>
      <p:pic>
        <p:nvPicPr>
          <p:cNvPr id="8" name="Obrázek 7" descr="Obsah obrázku oblečení, Lidská tvář, osoba, snímek obrazovky&#10;&#10;Popis byl vytvořen automaticky">
            <a:extLst>
              <a:ext uri="{FF2B5EF4-FFF2-40B4-BE49-F238E27FC236}">
                <a16:creationId xmlns:a16="http://schemas.microsoft.com/office/drawing/2014/main" id="{5DDE0869-A98C-4E66-B8B2-4BA5AF25BE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25" y="0"/>
            <a:ext cx="3800475" cy="213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70278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D6ACE3-2B2C-75EC-FF34-DF0A41D34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Nebojte se ... vše se dá zavčas řešit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96D01B-A972-8760-A5BE-CD83522285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EA661D2-F1B3-9E5D-B752-FCC99B21C4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46</a:t>
            </a:fld>
            <a:endParaRPr lang="cs-CZ" altLang="cs-CZ" noProof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2B14637-A277-9E4A-1747-B2069FD20C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146" y="1173541"/>
            <a:ext cx="3761382" cy="555527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2D5283B-294B-94F7-CE1D-B7B95CF1D8DE}"/>
              </a:ext>
            </a:extLst>
          </p:cNvPr>
          <p:cNvSpPr txBox="1"/>
          <p:nvPr/>
        </p:nvSpPr>
        <p:spPr>
          <a:xfrm rot="19691812">
            <a:off x="4748195" y="3740176"/>
            <a:ext cx="78281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>
                <a:latin typeface="Franklin Gothic Heavy" panose="020B0903020102020204" pitchFamily="34" charset="0"/>
              </a:rPr>
              <a:t>JH </a:t>
            </a:r>
            <a:r>
              <a:rPr lang="en-GB" sz="3200" err="1">
                <a:latin typeface="Franklin Gothic Heavy" panose="020B0903020102020204" pitchFamily="34" charset="0"/>
              </a:rPr>
              <a:t>vyletěl</a:t>
            </a:r>
            <a:r>
              <a:rPr lang="en-GB" sz="3200">
                <a:latin typeface="Franklin Gothic Heavy" panose="020B0903020102020204" pitchFamily="34" charset="0"/>
              </a:rPr>
              <a:t> od </a:t>
            </a:r>
            <a:r>
              <a:rPr lang="en-GB" sz="3200" err="1">
                <a:latin typeface="Franklin Gothic Heavy" panose="020B0903020102020204" pitchFamily="34" charset="0"/>
              </a:rPr>
              <a:t>své</a:t>
            </a:r>
            <a:r>
              <a:rPr lang="en-GB" sz="3200">
                <a:latin typeface="Franklin Gothic Heavy" panose="020B0903020102020204" pitchFamily="34" charset="0"/>
              </a:rPr>
              <a:t> </a:t>
            </a:r>
            <a:r>
              <a:rPr lang="en-GB" sz="3200" err="1">
                <a:latin typeface="Franklin Gothic Heavy" panose="020B0903020102020204" pitchFamily="34" charset="0"/>
              </a:rPr>
              <a:t>první</a:t>
            </a:r>
            <a:r>
              <a:rPr lang="en-GB" sz="3200">
                <a:latin typeface="Franklin Gothic Heavy" panose="020B0903020102020204" pitchFamily="34" charset="0"/>
              </a:rPr>
              <a:t> </a:t>
            </a:r>
            <a:r>
              <a:rPr lang="en-GB" sz="3200" err="1">
                <a:latin typeface="Franklin Gothic Heavy" panose="020B0903020102020204" pitchFamily="34" charset="0"/>
              </a:rPr>
              <a:t>zkoušky</a:t>
            </a:r>
            <a:r>
              <a:rPr lang="en-GB" sz="3200">
                <a:latin typeface="Franklin Gothic Heavy" panose="020B0903020102020204" pitchFamily="34" charset="0"/>
              </a:rPr>
              <a:t> </a:t>
            </a:r>
            <a:r>
              <a:rPr lang="en-GB" sz="3200" err="1">
                <a:latin typeface="Franklin Gothic Heavy" panose="020B0903020102020204" pitchFamily="34" charset="0"/>
              </a:rPr>
              <a:t>na</a:t>
            </a:r>
            <a:r>
              <a:rPr lang="en-GB" sz="3200">
                <a:latin typeface="Franklin Gothic Heavy" panose="020B0903020102020204" pitchFamily="34" charset="0"/>
              </a:rPr>
              <a:t> VŠ !!!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3AE4AE3-3029-8717-392D-E7F6978B7044}"/>
              </a:ext>
            </a:extLst>
          </p:cNvPr>
          <p:cNvSpPr/>
          <p:nvPr/>
        </p:nvSpPr>
        <p:spPr>
          <a:xfrm rot="20329212">
            <a:off x="5731937" y="419435"/>
            <a:ext cx="2323072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28700" b="1" cap="none" spc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D1EF6B1-04E6-C600-EE80-6E9B120F2F92}"/>
              </a:ext>
            </a:extLst>
          </p:cNvPr>
          <p:cNvSpPr txBox="1"/>
          <p:nvPr/>
        </p:nvSpPr>
        <p:spPr>
          <a:xfrm>
            <a:off x="7196114" y="5082368"/>
            <a:ext cx="25285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/>
              <a:t>Geologie</a:t>
            </a:r>
          </a:p>
          <a:p>
            <a:r>
              <a:rPr lang="cs-CZ" sz="2400"/>
              <a:t>Zkoušející: Mgr. Vít</a:t>
            </a:r>
          </a:p>
        </p:txBody>
      </p:sp>
    </p:spTree>
    <p:extLst>
      <p:ext uri="{BB962C8B-B14F-4D97-AF65-F5344CB8AC3E}">
        <p14:creationId xmlns:p14="http://schemas.microsoft.com/office/powerpoint/2010/main" val="40627954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Seminář E1000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9375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" name="Picture 30" descr="Environmental legislation-Part">
            <a:extLst>
              <a:ext uri="{FF2B5EF4-FFF2-40B4-BE49-F238E27FC236}">
                <a16:creationId xmlns:a16="http://schemas.microsoft.com/office/drawing/2014/main" id="{35D07606-75AC-C419-7E84-C7208BBCE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9" y="4003820"/>
            <a:ext cx="2480168" cy="135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421706D-7F49-453C-A0B8-9B0C92A2C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67" y="210487"/>
            <a:ext cx="10810875" cy="737327"/>
          </a:xfrm>
        </p:spPr>
        <p:txBody>
          <a:bodyPr/>
          <a:lstStyle/>
          <a:p>
            <a:r>
              <a:rPr lang="cs-CZ" dirty="0"/>
              <a:t>Rámec E1000</a:t>
            </a:r>
            <a:endParaRPr lang="en-US" dirty="0"/>
          </a:p>
        </p:txBody>
      </p:sp>
      <p:pic>
        <p:nvPicPr>
          <p:cNvPr id="2056" name="Picture 8" descr="Green chemistry: how ECHA can help European industry to use safer chemicals">
            <a:extLst>
              <a:ext uri="{FF2B5EF4-FFF2-40B4-BE49-F238E27FC236}">
                <a16:creationId xmlns:a16="http://schemas.microsoft.com/office/drawing/2014/main" id="{55FA7CF6-4460-3273-6DE3-785939033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350" y="442728"/>
            <a:ext cx="28575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ree Vector | Illustration with global warming problem">
            <a:extLst>
              <a:ext uri="{FF2B5EF4-FFF2-40B4-BE49-F238E27FC236}">
                <a16:creationId xmlns:a16="http://schemas.microsoft.com/office/drawing/2014/main" id="{B40F041E-6824-921F-2828-92642BE69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31" y="1012978"/>
            <a:ext cx="2391033" cy="304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Šipka: doprava 6">
            <a:extLst>
              <a:ext uri="{FF2B5EF4-FFF2-40B4-BE49-F238E27FC236}">
                <a16:creationId xmlns:a16="http://schemas.microsoft.com/office/drawing/2014/main" id="{167F6C68-4666-2687-AFF2-139F1EF84A2E}"/>
              </a:ext>
            </a:extLst>
          </p:cNvPr>
          <p:cNvSpPr/>
          <p:nvPr/>
        </p:nvSpPr>
        <p:spPr bwMode="auto">
          <a:xfrm rot="20274445">
            <a:off x="2281293" y="1715184"/>
            <a:ext cx="1501423" cy="42897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2060" name="Picture 12" descr="What Is Organic Soil?">
            <a:extLst>
              <a:ext uri="{FF2B5EF4-FFF2-40B4-BE49-F238E27FC236}">
                <a16:creationId xmlns:a16="http://schemas.microsoft.com/office/drawing/2014/main" id="{5CF31114-3A98-65C8-2C66-EF6908269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367" y="3155659"/>
            <a:ext cx="2295494" cy="1527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Sorting the Gulf Ecosystem | National Geographic Society">
            <a:extLst>
              <a:ext uri="{FF2B5EF4-FFF2-40B4-BE49-F238E27FC236}">
                <a16:creationId xmlns:a16="http://schemas.microsoft.com/office/drawing/2014/main" id="{F3CB8846-BA8A-D766-E84C-88FB4E60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648" y="1847876"/>
            <a:ext cx="2161938" cy="1619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7 Causes of Air Pollution &amp; What Are the Main Air Pollutants? - GenV">
            <a:extLst>
              <a:ext uri="{FF2B5EF4-FFF2-40B4-BE49-F238E27FC236}">
                <a16:creationId xmlns:a16="http://schemas.microsoft.com/office/drawing/2014/main" id="{74D00275-792F-272D-23BA-573B41E42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606" y="646269"/>
            <a:ext cx="2295494" cy="1527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Effects | Facts – Climate Change: Vital Signs of the Planet">
            <a:extLst>
              <a:ext uri="{FF2B5EF4-FFF2-40B4-BE49-F238E27FC236}">
                <a16:creationId xmlns:a16="http://schemas.microsoft.com/office/drawing/2014/main" id="{7695F45D-7457-5D02-30F9-6B033F96A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305" y="422491"/>
            <a:ext cx="1902275" cy="933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Šipka: doprava 7">
            <a:extLst>
              <a:ext uri="{FF2B5EF4-FFF2-40B4-BE49-F238E27FC236}">
                <a16:creationId xmlns:a16="http://schemas.microsoft.com/office/drawing/2014/main" id="{26357309-4059-9578-6CE0-FE091100E658}"/>
              </a:ext>
            </a:extLst>
          </p:cNvPr>
          <p:cNvSpPr/>
          <p:nvPr/>
        </p:nvSpPr>
        <p:spPr bwMode="auto">
          <a:xfrm rot="21078616">
            <a:off x="7518383" y="1107168"/>
            <a:ext cx="1501423" cy="42897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Šipka: doprava 8">
            <a:extLst>
              <a:ext uri="{FF2B5EF4-FFF2-40B4-BE49-F238E27FC236}">
                <a16:creationId xmlns:a16="http://schemas.microsoft.com/office/drawing/2014/main" id="{A548FB0B-A4BC-5894-F923-A27B5D7A281B}"/>
              </a:ext>
            </a:extLst>
          </p:cNvPr>
          <p:cNvSpPr/>
          <p:nvPr/>
        </p:nvSpPr>
        <p:spPr bwMode="auto">
          <a:xfrm rot="843480">
            <a:off x="7862117" y="2046525"/>
            <a:ext cx="1501423" cy="42897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7A3219CE-6143-2ABE-9042-02BF4F7635E5}"/>
              </a:ext>
            </a:extLst>
          </p:cNvPr>
          <p:cNvSpPr/>
          <p:nvPr/>
        </p:nvSpPr>
        <p:spPr bwMode="auto">
          <a:xfrm rot="2615670">
            <a:off x="7742059" y="2686730"/>
            <a:ext cx="1501423" cy="42897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2070" name="Picture 22" descr="Ecosystem Vector Art &amp; Graphics | freevector.com">
            <a:extLst>
              <a:ext uri="{FF2B5EF4-FFF2-40B4-BE49-F238E27FC236}">
                <a16:creationId xmlns:a16="http://schemas.microsoft.com/office/drawing/2014/main" id="{6F23BAB2-149A-75F0-7702-C3838769F0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94447" y="4751035"/>
            <a:ext cx="2936140" cy="182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BE3F53EE-65B8-0AC9-C444-65D812449435}"/>
              </a:ext>
            </a:extLst>
          </p:cNvPr>
          <p:cNvSpPr/>
          <p:nvPr/>
        </p:nvSpPr>
        <p:spPr bwMode="auto">
          <a:xfrm rot="8273422">
            <a:off x="7166198" y="4351992"/>
            <a:ext cx="1501423" cy="42897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2072" name="Picture 24" descr="Agriculture Products &amp; Irrigation Systems | Xylem Czech Republic">
            <a:extLst>
              <a:ext uri="{FF2B5EF4-FFF2-40B4-BE49-F238E27FC236}">
                <a16:creationId xmlns:a16="http://schemas.microsoft.com/office/drawing/2014/main" id="{F1FC2D92-CE85-F066-4894-E2CE981DD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712" y="3960387"/>
            <a:ext cx="1671972" cy="1042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Urban Area">
            <a:extLst>
              <a:ext uri="{FF2B5EF4-FFF2-40B4-BE49-F238E27FC236}">
                <a16:creationId xmlns:a16="http://schemas.microsoft.com/office/drawing/2014/main" id="{3590416B-70AF-BB53-DF30-B81C010F2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073" y="4818477"/>
            <a:ext cx="1239281" cy="835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How bad design is driving the 'take-make-waste' economy - What Design Can Do">
            <a:extLst>
              <a:ext uri="{FF2B5EF4-FFF2-40B4-BE49-F238E27FC236}">
                <a16:creationId xmlns:a16="http://schemas.microsoft.com/office/drawing/2014/main" id="{5AF2B995-3DAE-BE27-C5D3-39B729ADA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443" y="5152364"/>
            <a:ext cx="1475991" cy="98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48F488E6-8961-D544-1555-C0117DB7B155}"/>
              </a:ext>
            </a:extLst>
          </p:cNvPr>
          <p:cNvSpPr/>
          <p:nvPr/>
        </p:nvSpPr>
        <p:spPr bwMode="auto">
          <a:xfrm rot="11729215">
            <a:off x="4091566" y="4129282"/>
            <a:ext cx="813312" cy="42897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4805F096-267F-A467-1A86-58DCA1B6BEF3}"/>
              </a:ext>
            </a:extLst>
          </p:cNvPr>
          <p:cNvSpPr/>
          <p:nvPr/>
        </p:nvSpPr>
        <p:spPr bwMode="auto">
          <a:xfrm rot="9909414">
            <a:off x="4494089" y="4836599"/>
            <a:ext cx="813312" cy="42897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6" name="Šipka: doprava 15">
            <a:extLst>
              <a:ext uri="{FF2B5EF4-FFF2-40B4-BE49-F238E27FC236}">
                <a16:creationId xmlns:a16="http://schemas.microsoft.com/office/drawing/2014/main" id="{D5FF8BD0-E1C8-26EE-7FDA-9B90BE962139}"/>
              </a:ext>
            </a:extLst>
          </p:cNvPr>
          <p:cNvSpPr/>
          <p:nvPr/>
        </p:nvSpPr>
        <p:spPr bwMode="auto">
          <a:xfrm rot="9909414">
            <a:off x="3839662" y="5646027"/>
            <a:ext cx="813312" cy="42897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7" name="Šipka: doprava 16">
            <a:extLst>
              <a:ext uri="{FF2B5EF4-FFF2-40B4-BE49-F238E27FC236}">
                <a16:creationId xmlns:a16="http://schemas.microsoft.com/office/drawing/2014/main" id="{4EED9927-E5D3-95DE-28F3-40D4C1140263}"/>
              </a:ext>
            </a:extLst>
          </p:cNvPr>
          <p:cNvSpPr/>
          <p:nvPr/>
        </p:nvSpPr>
        <p:spPr bwMode="auto">
          <a:xfrm rot="10800000">
            <a:off x="1703566" y="3903968"/>
            <a:ext cx="903397" cy="117690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6" name="Picture 2" descr="Impact of Environmental Exposures on the Microbiome and Human Health">
            <a:extLst>
              <a:ext uri="{FF2B5EF4-FFF2-40B4-BE49-F238E27FC236}">
                <a16:creationId xmlns:a16="http://schemas.microsoft.com/office/drawing/2014/main" id="{2679C8E8-07FC-67FA-F63B-1AFAE5A635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7141" y="2878842"/>
            <a:ext cx="2089494" cy="208949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Šipka: doprava 11">
            <a:extLst>
              <a:ext uri="{FF2B5EF4-FFF2-40B4-BE49-F238E27FC236}">
                <a16:creationId xmlns:a16="http://schemas.microsoft.com/office/drawing/2014/main" id="{FFFD617B-7B32-84EC-9A1C-B63440FC3952}"/>
              </a:ext>
            </a:extLst>
          </p:cNvPr>
          <p:cNvSpPr/>
          <p:nvPr/>
        </p:nvSpPr>
        <p:spPr bwMode="auto">
          <a:xfrm rot="9023380">
            <a:off x="6761086" y="3651290"/>
            <a:ext cx="1501423" cy="42897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124310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Organizace semináře E1000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cs-CZ"/>
              <a:t>aktuální program na webu: </a:t>
            </a:r>
            <a:r>
              <a:rPr lang="cs-CZ">
                <a:hlinkClick r:id="rId2"/>
              </a:rPr>
              <a:t>https://www.recetox.muni.cz/student/seminare/e1000</a:t>
            </a:r>
            <a:r>
              <a:rPr lang="cs-CZ"/>
              <a:t> </a:t>
            </a:r>
          </a:p>
          <a:p>
            <a:pPr>
              <a:spcAft>
                <a:spcPts val="600"/>
              </a:spcAft>
            </a:pPr>
            <a:r>
              <a:rPr lang="cs-CZ"/>
              <a:t>povinná </a:t>
            </a:r>
            <a:r>
              <a:rPr lang="en-GB" err="1"/>
              <a:t>účast</a:t>
            </a:r>
            <a:r>
              <a:rPr lang="en-GB"/>
              <a:t> </a:t>
            </a:r>
            <a:r>
              <a:rPr lang="en-GB" err="1"/>
              <a:t>na</a:t>
            </a:r>
            <a:r>
              <a:rPr lang="en-GB"/>
              <a:t> min</a:t>
            </a:r>
            <a:r>
              <a:rPr lang="cs-CZ" err="1"/>
              <a:t>imálně</a:t>
            </a:r>
            <a:r>
              <a:rPr lang="en-GB"/>
              <a:t> 1</a:t>
            </a:r>
            <a:r>
              <a:rPr lang="cs-CZ"/>
              <a:t>1</a:t>
            </a:r>
            <a:r>
              <a:rPr lang="en-GB"/>
              <a:t> </a:t>
            </a:r>
            <a:r>
              <a:rPr lang="en-GB" err="1"/>
              <a:t>seminářích</a:t>
            </a:r>
            <a:endParaRPr lang="cs-CZ"/>
          </a:p>
          <a:p>
            <a:pPr>
              <a:spcAft>
                <a:spcPts val="600"/>
              </a:spcAft>
            </a:pPr>
            <a:r>
              <a:rPr lang="cs-CZ"/>
              <a:t>ú</a:t>
            </a:r>
            <a:r>
              <a:rPr lang="en-GB" err="1"/>
              <a:t>čast</a:t>
            </a:r>
            <a:r>
              <a:rPr lang="en-GB"/>
              <a:t> </a:t>
            </a:r>
            <a:r>
              <a:rPr lang="en-GB" err="1"/>
              <a:t>aktivní</a:t>
            </a:r>
            <a:endParaRPr lang="en-GB"/>
          </a:p>
          <a:p>
            <a:pPr>
              <a:spcAft>
                <a:spcPts val="600"/>
              </a:spcAft>
            </a:pPr>
            <a:r>
              <a:rPr lang="cs-CZ"/>
              <a:t>zkouška</a:t>
            </a:r>
          </a:p>
          <a:p>
            <a:pPr marL="838350" lvl="1" indent="-514350">
              <a:spcAft>
                <a:spcPts val="600"/>
              </a:spcAft>
              <a:buFont typeface="+mj-lt"/>
              <a:buAutoNum type="arabicPeriod"/>
            </a:pPr>
            <a:r>
              <a:rPr lang="en-GB" sz="2600" err="1"/>
              <a:t>docházka</a:t>
            </a:r>
            <a:r>
              <a:rPr lang="en-GB" sz="2600"/>
              <a:t> – min </a:t>
            </a:r>
            <a:r>
              <a:rPr lang="cs-CZ" sz="2600"/>
              <a:t>účast</a:t>
            </a:r>
          </a:p>
          <a:p>
            <a:pPr marL="838350" lvl="1" indent="-514350">
              <a:spcAft>
                <a:spcPts val="600"/>
              </a:spcAft>
              <a:buFont typeface="+mj-lt"/>
              <a:buAutoNum type="arabicPeriod"/>
            </a:pPr>
            <a:r>
              <a:rPr lang="en-GB" sz="2600" err="1"/>
              <a:t>odborn</a:t>
            </a:r>
            <a:r>
              <a:rPr lang="cs-CZ" sz="2600"/>
              <a:t>á esej na vylosované téma </a:t>
            </a:r>
            <a:r>
              <a:rPr lang="en-GB" sz="2600"/>
              <a:t>(0-30 </a:t>
            </a:r>
            <a:r>
              <a:rPr lang="en-GB" sz="2600" err="1"/>
              <a:t>bodů</a:t>
            </a:r>
            <a:r>
              <a:rPr lang="en-GB" sz="2600"/>
              <a:t>)</a:t>
            </a:r>
            <a:endParaRPr lang="cs-CZ" sz="2600"/>
          </a:p>
          <a:p>
            <a:pPr marL="838350" lvl="1" indent="-514350">
              <a:spcAft>
                <a:spcPts val="600"/>
              </a:spcAft>
              <a:buFont typeface="+mj-lt"/>
              <a:buAutoNum type="arabicPeriod"/>
            </a:pPr>
            <a:r>
              <a:rPr lang="en-GB" sz="2600" err="1"/>
              <a:t>krátká</a:t>
            </a:r>
            <a:r>
              <a:rPr lang="en-GB" sz="2600"/>
              <a:t> </a:t>
            </a:r>
            <a:r>
              <a:rPr lang="en-GB" sz="2600" err="1"/>
              <a:t>prezentace</a:t>
            </a:r>
            <a:r>
              <a:rPr lang="en-GB" sz="2600"/>
              <a:t> </a:t>
            </a:r>
            <a:r>
              <a:rPr lang="en-GB" sz="2600" err="1"/>
              <a:t>eseje</a:t>
            </a:r>
            <a:r>
              <a:rPr lang="en-GB" sz="2600"/>
              <a:t> </a:t>
            </a:r>
            <a:r>
              <a:rPr lang="cs-CZ" sz="2600"/>
              <a:t>s</a:t>
            </a:r>
            <a:r>
              <a:rPr lang="en-GB" sz="2600"/>
              <a:t> </a:t>
            </a:r>
            <a:r>
              <a:rPr lang="en-GB" sz="2600" err="1"/>
              <a:t>diskus</a:t>
            </a:r>
            <a:r>
              <a:rPr lang="cs-CZ" sz="2600"/>
              <a:t>í</a:t>
            </a:r>
            <a:r>
              <a:rPr lang="en-GB" sz="2600"/>
              <a:t> (0</a:t>
            </a:r>
            <a:r>
              <a:rPr lang="cs-CZ" sz="2600"/>
              <a:t>-</a:t>
            </a:r>
            <a:r>
              <a:rPr lang="en-GB" sz="2600"/>
              <a:t>10 </a:t>
            </a:r>
            <a:r>
              <a:rPr lang="en-GB" sz="2600" err="1"/>
              <a:t>bodů</a:t>
            </a:r>
            <a:r>
              <a:rPr lang="en-GB" sz="2600"/>
              <a:t> od </a:t>
            </a:r>
            <a:r>
              <a:rPr lang="en-GB" sz="2600" err="1"/>
              <a:t>vyučujících</a:t>
            </a:r>
            <a:r>
              <a:rPr lang="en-GB" sz="2600"/>
              <a:t> + 0-10 </a:t>
            </a:r>
            <a:r>
              <a:rPr lang="en-GB" sz="2600" err="1"/>
              <a:t>bodů</a:t>
            </a:r>
            <a:r>
              <a:rPr lang="en-GB" sz="2600"/>
              <a:t> od </a:t>
            </a:r>
            <a:r>
              <a:rPr lang="en-GB" sz="2600" err="1"/>
              <a:t>studentů</a:t>
            </a:r>
            <a:r>
              <a:rPr lang="en-GB" sz="2600"/>
              <a:t>)</a:t>
            </a:r>
            <a:endParaRPr lang="en-GB"/>
          </a:p>
          <a:p>
            <a:pPr>
              <a:spcAft>
                <a:spcPts val="600"/>
              </a:spcAft>
            </a:pPr>
            <a:r>
              <a:rPr lang="en-GB" err="1"/>
              <a:t>zadání</a:t>
            </a:r>
            <a:r>
              <a:rPr lang="en-GB"/>
              <a:t> </a:t>
            </a:r>
            <a:r>
              <a:rPr lang="en-GB" err="1"/>
              <a:t>tezí</a:t>
            </a:r>
            <a:r>
              <a:rPr lang="en-GB"/>
              <a:t> </a:t>
            </a:r>
            <a:r>
              <a:rPr lang="en-GB" err="1"/>
              <a:t>na</a:t>
            </a:r>
            <a:r>
              <a:rPr lang="en-GB"/>
              <a:t> </a:t>
            </a:r>
            <a:r>
              <a:rPr lang="en-GB" err="1"/>
              <a:t>konci</a:t>
            </a:r>
            <a:r>
              <a:rPr lang="en-GB"/>
              <a:t> </a:t>
            </a:r>
            <a:r>
              <a:rPr lang="en-GB" err="1"/>
              <a:t>semestru</a:t>
            </a:r>
            <a:r>
              <a:rPr lang="en-GB"/>
              <a:t> s </a:t>
            </a:r>
            <a:r>
              <a:rPr lang="en-GB" err="1"/>
              <a:t>termínem</a:t>
            </a:r>
            <a:r>
              <a:rPr lang="en-GB"/>
              <a:t> </a:t>
            </a:r>
            <a:r>
              <a:rPr lang="en-GB" err="1"/>
              <a:t>odevzdání</a:t>
            </a:r>
            <a:r>
              <a:rPr lang="en-GB"/>
              <a:t> do </a:t>
            </a:r>
            <a:r>
              <a:rPr lang="en-GB" err="1"/>
              <a:t>konce</a:t>
            </a:r>
            <a:r>
              <a:rPr lang="en-GB"/>
              <a:t> </a:t>
            </a:r>
            <a:r>
              <a:rPr lang="en-GB" err="1"/>
              <a:t>semestru</a:t>
            </a:r>
            <a:r>
              <a:rPr lang="cs-CZ"/>
              <a:t>, </a:t>
            </a:r>
            <a:r>
              <a:rPr lang="en-GB" err="1"/>
              <a:t>prezentace</a:t>
            </a:r>
            <a:r>
              <a:rPr lang="en-GB"/>
              <a:t> po </a:t>
            </a:r>
            <a:r>
              <a:rPr lang="en-GB" err="1"/>
              <a:t>skupinách</a:t>
            </a:r>
            <a:r>
              <a:rPr lang="en-GB"/>
              <a:t> </a:t>
            </a:r>
            <a:r>
              <a:rPr lang="en-GB" err="1"/>
              <a:t>ve</a:t>
            </a:r>
            <a:r>
              <a:rPr lang="en-GB"/>
              <a:t> </a:t>
            </a:r>
            <a:r>
              <a:rPr lang="cs-CZ"/>
              <a:t>cca 4</a:t>
            </a:r>
            <a:r>
              <a:rPr lang="en-GB"/>
              <a:t> </a:t>
            </a:r>
            <a:r>
              <a:rPr lang="en-GB" err="1"/>
              <a:t>zkouškových</a:t>
            </a:r>
            <a:r>
              <a:rPr lang="en-GB"/>
              <a:t> </a:t>
            </a:r>
            <a:r>
              <a:rPr lang="en-GB" err="1"/>
              <a:t>termínech</a:t>
            </a:r>
            <a:r>
              <a:rPr lang="en-GB"/>
              <a:t> ...</a:t>
            </a:r>
            <a:endParaRPr lang="cs-CZ"/>
          </a:p>
          <a:p>
            <a:pPr>
              <a:spcAft>
                <a:spcPts val="600"/>
              </a:spcAft>
            </a:pPr>
            <a:endParaRPr lang="en-GB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7313564-F40E-4E29-B0D1-6520A47032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73646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DDBCAF-BB73-56BF-AF07-BC9298ED61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9A3D4922-7003-4E9A-98C9-EE0747D609AA}" type="slidenum">
              <a:rPr lang="cs-CZ" smtClean="0"/>
              <a:t>5</a:t>
            </a:fld>
            <a:endParaRPr lang="cs-C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21FA3C-D607-4464-2481-15C6D23FBBAB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90500"/>
            <a:ext cx="11811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709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810C89-8EC8-E7B3-AC94-B1910477B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Organizace semináře E1000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5BDB05-4100-3023-3D17-17074C8D5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3906253"/>
            <a:ext cx="10810875" cy="2084972"/>
          </a:xfrm>
        </p:spPr>
        <p:txBody>
          <a:bodyPr/>
          <a:lstStyle/>
          <a:p>
            <a:r>
              <a:rPr lang="cs-CZ"/>
              <a:t>3 kredity ECTS odpovídají 75 – 90 hodinám práce studenta</a:t>
            </a:r>
          </a:p>
          <a:p>
            <a:r>
              <a:rPr lang="cs-CZ"/>
              <a:t>13 setkání po 2 hod odpovídá 26 hodinám</a:t>
            </a:r>
          </a:p>
          <a:p>
            <a:r>
              <a:rPr lang="cs-CZ"/>
              <a:t>zbývá 49 - 64 hodin na samostudium, psaní eseje a přípravu na kolokvium</a:t>
            </a:r>
          </a:p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2C51F64-7740-43DA-0162-AB4FC712BE0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9852025" y="6227763"/>
            <a:ext cx="2339975" cy="25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/>
          </a:p>
        </p:txBody>
      </p:sp>
      <p:pic>
        <p:nvPicPr>
          <p:cNvPr id="6" name="Grafický objekt 5" descr="Hodiny se souvislou výplní">
            <a:extLst>
              <a:ext uri="{FF2B5EF4-FFF2-40B4-BE49-F238E27FC236}">
                <a16:creationId xmlns:a16="http://schemas.microsoft.com/office/drawing/2014/main" id="{4345166E-E07A-9E6A-082E-424A2E702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67555" y="872299"/>
            <a:ext cx="3376041" cy="337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08469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014C05-6BB6-9E5D-F0FC-74BDC277A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cs-CZ">
                <a:cs typeface="Arial"/>
              </a:rPr>
              <a:t>Děkujeme za Vaši dnešní účast!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B7691B-827A-CE2A-E81C-219F35BE9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9410" indent="-251460"/>
            <a:endParaRPr lang="cs-CZ">
              <a:cs typeface="Arial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08790CA-5A89-1D10-A46E-A147EA8B3B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0407D-EE58-4A0B-824B-1D3AE42DD9CF}" type="slidenum">
              <a:rPr lang="cs-CZ" altLang="cs-CZ"/>
              <a:pPr/>
              <a:t>51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2835920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6C9F41E-F3BE-41EB-9C5C-FCC8DCED81AC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60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F197A41A-4A15-4356-BF25-189FB6B51C1E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49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6F2D545-4955-7F6F-3265-2C89D8DEDD83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96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0CD4859-64D0-4828-8C4B-567DFBFB704F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364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697d658f-4d56-447b-baf0-509bb83b24fd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b4e7ea32-7be3-4c6d-b65b-0a99c4c78be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10afd75f-7f53-4609-9df8-f416a2a4593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ecb98ff3-0b23-42ca-be74-32cee2585be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a0ffa60c-5556-496f-81ae-215b33ed4e3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04f17bcf-08a2-4b20-8cf2-a7fe585930db"/>
</p:tagLst>
</file>

<file path=ppt/theme/theme1.xml><?xml version="1.0" encoding="utf-8"?>
<a:theme xmlns:a="http://schemas.openxmlformats.org/drawingml/2006/main" name="Presentation_MU_EN">
  <a:themeElements>
    <a:clrScheme name="Vlastní 1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Vlastní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SCI-EN.potx" id="{F22B4CD9-A780-4D55-92EA-76CD06D2DE59}" vid="{E8EE1CCA-34FB-4F4F-9F2E-C5A2AA42283C}"/>
    </a:ext>
  </a:extLst>
</a:theme>
</file>

<file path=ppt/theme/theme2.xml><?xml version="1.0" encoding="utf-8"?>
<a:theme xmlns:a="http://schemas.openxmlformats.org/drawingml/2006/main" name="1_Presentation_MU_EN">
  <a:themeElements>
    <a:clrScheme name="Vlastní 50">
      <a:dk1>
        <a:srgbClr val="000000"/>
      </a:dk1>
      <a:lt1>
        <a:srgbClr val="FFFFFF"/>
      </a:lt1>
      <a:dk2>
        <a:srgbClr val="0000DC"/>
      </a:dk2>
      <a:lt2>
        <a:srgbClr val="686868"/>
      </a:lt2>
      <a:accent1>
        <a:srgbClr val="0000DC"/>
      </a:accent1>
      <a:accent2>
        <a:srgbClr val="F01928"/>
      </a:accent2>
      <a:accent3>
        <a:srgbClr val="0ACC9E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FF"/>
      </a:hlink>
      <a:folHlink>
        <a:srgbClr val="FF00FF"/>
      </a:folHlink>
    </a:clrScheme>
    <a:fontScheme name="Presentation_MU_E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Presentation_MU_E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Prezentace_MU_CZ">
  <a:themeElements>
    <a:clrScheme name="Vlastní 2">
      <a:dk1>
        <a:srgbClr val="000000"/>
      </a:dk1>
      <a:lt1>
        <a:srgbClr val="FFFFFF"/>
      </a:lt1>
      <a:dk2>
        <a:srgbClr val="0000DC"/>
      </a:dk2>
      <a:lt2>
        <a:srgbClr val="1C1C1C"/>
      </a:lt2>
      <a:accent1>
        <a:srgbClr val="0000DC"/>
      </a:accent1>
      <a:accent2>
        <a:srgbClr val="0000DC"/>
      </a:accent2>
      <a:accent3>
        <a:srgbClr val="FFFFFF"/>
      </a:accent3>
      <a:accent4>
        <a:srgbClr val="000000"/>
      </a:accent4>
      <a:accent5>
        <a:srgbClr val="0000DC"/>
      </a:accent5>
      <a:accent6>
        <a:srgbClr val="0000DC"/>
      </a:accent6>
      <a:hlink>
        <a:srgbClr val="0000DC"/>
      </a:hlink>
      <a:folHlink>
        <a:srgbClr val="0000D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_sablona_4×3_cz.potx" id="{72890C14-FEA4-4B08-9FC6-B87EA7BB8CAD}" vid="{98732E6D-408A-49F2-9264-03726EB528CC}"/>
    </a:ext>
  </a:extLst>
</a:theme>
</file>

<file path=ppt/theme/theme4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2183</Words>
  <Application>Microsoft Office PowerPoint</Application>
  <PresentationFormat>Širokoúhlá obrazovka</PresentationFormat>
  <Paragraphs>387</Paragraphs>
  <Slides>51</Slides>
  <Notes>20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51</vt:i4>
      </vt:variant>
    </vt:vector>
  </HeadingPairs>
  <TitlesOfParts>
    <vt:vector size="62" baseType="lpstr">
      <vt:lpstr>Arial</vt:lpstr>
      <vt:lpstr>Calibri</vt:lpstr>
      <vt:lpstr>Courier New</vt:lpstr>
      <vt:lpstr>Franklin Gothic Heavy</vt:lpstr>
      <vt:lpstr>Helvetica</vt:lpstr>
      <vt:lpstr>Helvetica Neue</vt:lpstr>
      <vt:lpstr>Tahoma</vt:lpstr>
      <vt:lpstr>Wingdings</vt:lpstr>
      <vt:lpstr>Presentation_MU_EN</vt:lpstr>
      <vt:lpstr>1_Presentation_MU_EN</vt:lpstr>
      <vt:lpstr>Prezentace_MU_CZ</vt:lpstr>
      <vt:lpstr>Životní prostředí a zdraví</vt:lpstr>
      <vt:lpstr>Co nás dnes čeká?</vt:lpstr>
      <vt:lpstr>Nažhavte své mobilní telefony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Kam jsme se to dostali</vt:lpstr>
      <vt:lpstr>RECETOX</vt:lpstr>
      <vt:lpstr>Výzkum</vt:lpstr>
      <vt:lpstr>Vzdělávání</vt:lpstr>
      <vt:lpstr>Výzkumná infrastruktura</vt:lpstr>
      <vt:lpstr>Science to Policy</vt:lpstr>
      <vt:lpstr>Brno Living Lab</vt:lpstr>
      <vt:lpstr>RECETOX v 2022</vt:lpstr>
      <vt:lpstr>RECETOX</vt:lpstr>
      <vt:lpstr>Výsledky ankety</vt:lpstr>
      <vt:lpstr>Výsledky ankety</vt:lpstr>
      <vt:lpstr>Výsledky ankety</vt:lpstr>
      <vt:lpstr>Výsledky ankety</vt:lpstr>
      <vt:lpstr>Výsledky ankety</vt:lpstr>
      <vt:lpstr>Výsledky ankety</vt:lpstr>
      <vt:lpstr>Výsledky ankety</vt:lpstr>
      <vt:lpstr>Výsledky ankety</vt:lpstr>
      <vt:lpstr>Výsledky ankety</vt:lpstr>
      <vt:lpstr>Výsledky ankety</vt:lpstr>
      <vt:lpstr>Výsledky ankety</vt:lpstr>
      <vt:lpstr>Hra na chodbě</vt:lpstr>
      <vt:lpstr>Co tu budeme dělat?</vt:lpstr>
      <vt:lpstr>Studovat Životní prostředí a zdraví !!!</vt:lpstr>
      <vt:lpstr>Výuka na RECETOX</vt:lpstr>
      <vt:lpstr>Co budu studovat</vt:lpstr>
      <vt:lpstr>Co se  naučím</vt:lpstr>
      <vt:lpstr>Co se  naučím</vt:lpstr>
      <vt:lpstr>Co se  naučím</vt:lpstr>
      <vt:lpstr>Jaké budu mít předměty</vt:lpstr>
      <vt:lpstr>Jaké budu mít předměty</vt:lpstr>
      <vt:lpstr>Jaké budu mít předměty</vt:lpstr>
      <vt:lpstr>Kdo v tom bude se mnou</vt:lpstr>
      <vt:lpstr>RECETOX</vt:lpstr>
      <vt:lpstr>Kde</vt:lpstr>
      <vt:lpstr>Kde</vt:lpstr>
      <vt:lpstr>Jak na to?</vt:lpstr>
      <vt:lpstr>Nebojte se ... vše se dá zavčas řešit</vt:lpstr>
      <vt:lpstr>Seminář E1000</vt:lpstr>
      <vt:lpstr>Rámec E1000</vt:lpstr>
      <vt:lpstr>Organizace semináře E1000</vt:lpstr>
      <vt:lpstr>Organizace semináře E1000</vt:lpstr>
      <vt:lpstr>Děkujeme za Vaši dnešní účast!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Ostřížek</dc:creator>
  <cp:lastModifiedBy>Jakub Hofman</cp:lastModifiedBy>
  <cp:revision>1</cp:revision>
  <cp:lastPrinted>1601-01-01T00:00:00Z</cp:lastPrinted>
  <dcterms:created xsi:type="dcterms:W3CDTF">2018-11-28T09:04:29Z</dcterms:created>
  <dcterms:modified xsi:type="dcterms:W3CDTF">2023-10-02T11:11:34Z</dcterms:modified>
</cp:coreProperties>
</file>