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4" r:id="rId1"/>
  </p:sldMasterIdLst>
  <p:sldIdLst>
    <p:sldId id="256" r:id="rId2"/>
    <p:sldId id="337" r:id="rId3"/>
    <p:sldId id="355" r:id="rId4"/>
    <p:sldId id="349" r:id="rId5"/>
    <p:sldId id="353" r:id="rId6"/>
    <p:sldId id="356" r:id="rId7"/>
    <p:sldId id="352" r:id="rId8"/>
    <p:sldId id="344" r:id="rId9"/>
    <p:sldId id="345" r:id="rId10"/>
    <p:sldId id="343" r:id="rId11"/>
    <p:sldId id="361" r:id="rId12"/>
    <p:sldId id="342" r:id="rId13"/>
    <p:sldId id="351" r:id="rId14"/>
    <p:sldId id="350" r:id="rId15"/>
    <p:sldId id="346" r:id="rId16"/>
    <p:sldId id="347" r:id="rId17"/>
    <p:sldId id="357" r:id="rId18"/>
    <p:sldId id="359" r:id="rId19"/>
    <p:sldId id="376" r:id="rId20"/>
    <p:sldId id="362" r:id="rId21"/>
    <p:sldId id="364" r:id="rId22"/>
    <p:sldId id="365" r:id="rId23"/>
    <p:sldId id="366" r:id="rId24"/>
    <p:sldId id="369" r:id="rId25"/>
    <p:sldId id="367" r:id="rId26"/>
    <p:sldId id="368" r:id="rId27"/>
    <p:sldId id="371" r:id="rId28"/>
    <p:sldId id="370" r:id="rId29"/>
    <p:sldId id="372" r:id="rId30"/>
    <p:sldId id="373" r:id="rId31"/>
    <p:sldId id="374" r:id="rId32"/>
    <p:sldId id="375" r:id="rId33"/>
    <p:sldId id="339" r:id="rId34"/>
    <p:sldId id="341" r:id="rId35"/>
    <p:sldId id="363" r:id="rId36"/>
    <p:sldId id="258" r:id="rId37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B546FD-9233-4F11-8DEA-5AE7DB01C181}" v="133" dt="2023-11-27T12:23:13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0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Bartošková" userId="bd17b96e-e46f-4933-bbbf-f0f7add0bbf0" providerId="ADAL" clId="{28DFB76E-4A43-4903-83ED-73B338514664}"/>
    <pc:docChg chg="undo custSel addSld delSld modSld sldOrd">
      <pc:chgData name="Anna Bartošková" userId="bd17b96e-e46f-4933-bbbf-f0f7add0bbf0" providerId="ADAL" clId="{28DFB76E-4A43-4903-83ED-73B338514664}" dt="2023-08-30T13:18:47.644" v="610" actId="20577"/>
      <pc:docMkLst>
        <pc:docMk/>
      </pc:docMkLst>
      <pc:sldChg chg="modSp mod">
        <pc:chgData name="Anna Bartošková" userId="bd17b96e-e46f-4933-bbbf-f0f7add0bbf0" providerId="ADAL" clId="{28DFB76E-4A43-4903-83ED-73B338514664}" dt="2023-08-30T12:32:22.187" v="17" actId="1076"/>
        <pc:sldMkLst>
          <pc:docMk/>
          <pc:sldMk cId="1284918669" sldId="256"/>
        </pc:sldMkLst>
        <pc:spChg chg="mod">
          <ac:chgData name="Anna Bartošková" userId="bd17b96e-e46f-4933-bbbf-f0f7add0bbf0" providerId="ADAL" clId="{28DFB76E-4A43-4903-83ED-73B338514664}" dt="2023-08-30T12:32:22.187" v="17" actId="1076"/>
          <ac:spMkLst>
            <pc:docMk/>
            <pc:sldMk cId="1284918669" sldId="256"/>
            <ac:spMk id="2" creationId="{A0F13B8F-3901-4BB0-9E3D-376DA2BCFDF4}"/>
          </ac:spMkLst>
        </pc:spChg>
        <pc:spChg chg="mod">
          <ac:chgData name="Anna Bartošková" userId="bd17b96e-e46f-4933-bbbf-f0f7add0bbf0" providerId="ADAL" clId="{28DFB76E-4A43-4903-83ED-73B338514664}" dt="2023-08-30T12:32:13.142" v="15" actId="1076"/>
          <ac:spMkLst>
            <pc:docMk/>
            <pc:sldMk cId="1284918669" sldId="256"/>
            <ac:spMk id="3" creationId="{BE3E8886-4EF2-4EBE-8264-EF1B499EFBFF}"/>
          </ac:spMkLst>
        </pc:spChg>
      </pc:sldChg>
      <pc:sldChg chg="add del">
        <pc:chgData name="Anna Bartošková" userId="bd17b96e-e46f-4933-bbbf-f0f7add0bbf0" providerId="ADAL" clId="{28DFB76E-4A43-4903-83ED-73B338514664}" dt="2023-08-30T12:33:03.601" v="58" actId="47"/>
        <pc:sldMkLst>
          <pc:docMk/>
          <pc:sldMk cId="2076724334" sldId="282"/>
        </pc:sldMkLst>
      </pc:sldChg>
      <pc:sldChg chg="del">
        <pc:chgData name="Anna Bartošková" userId="bd17b96e-e46f-4933-bbbf-f0f7add0bbf0" providerId="ADAL" clId="{28DFB76E-4A43-4903-83ED-73B338514664}" dt="2023-08-30T12:32:36.322" v="24" actId="47"/>
        <pc:sldMkLst>
          <pc:docMk/>
          <pc:sldMk cId="2760856477" sldId="311"/>
        </pc:sldMkLst>
      </pc:sldChg>
      <pc:sldChg chg="del">
        <pc:chgData name="Anna Bartošková" userId="bd17b96e-e46f-4933-bbbf-f0f7add0bbf0" providerId="ADAL" clId="{28DFB76E-4A43-4903-83ED-73B338514664}" dt="2023-08-30T12:34:59.185" v="59" actId="47"/>
        <pc:sldMkLst>
          <pc:docMk/>
          <pc:sldMk cId="290792130" sldId="312"/>
        </pc:sldMkLst>
      </pc:sldChg>
      <pc:sldChg chg="del">
        <pc:chgData name="Anna Bartošková" userId="bd17b96e-e46f-4933-bbbf-f0f7add0bbf0" providerId="ADAL" clId="{28DFB76E-4A43-4903-83ED-73B338514664}" dt="2023-08-30T12:32:34.481" v="21" actId="47"/>
        <pc:sldMkLst>
          <pc:docMk/>
          <pc:sldMk cId="3422327149" sldId="313"/>
        </pc:sldMkLst>
      </pc:sldChg>
      <pc:sldChg chg="del">
        <pc:chgData name="Anna Bartošková" userId="bd17b96e-e46f-4933-bbbf-f0f7add0bbf0" providerId="ADAL" clId="{28DFB76E-4A43-4903-83ED-73B338514664}" dt="2023-08-30T12:32:33.633" v="20" actId="47"/>
        <pc:sldMkLst>
          <pc:docMk/>
          <pc:sldMk cId="3803822942" sldId="314"/>
        </pc:sldMkLst>
      </pc:sldChg>
      <pc:sldChg chg="del">
        <pc:chgData name="Anna Bartošková" userId="bd17b96e-e46f-4933-bbbf-f0f7add0bbf0" providerId="ADAL" clId="{28DFB76E-4A43-4903-83ED-73B338514664}" dt="2023-08-30T12:32:35.843" v="23" actId="47"/>
        <pc:sldMkLst>
          <pc:docMk/>
          <pc:sldMk cId="2546770001" sldId="315"/>
        </pc:sldMkLst>
      </pc:sldChg>
      <pc:sldChg chg="del">
        <pc:chgData name="Anna Bartošková" userId="bd17b96e-e46f-4933-bbbf-f0f7add0bbf0" providerId="ADAL" clId="{28DFB76E-4A43-4903-83ED-73B338514664}" dt="2023-08-30T12:32:39.642" v="33" actId="47"/>
        <pc:sldMkLst>
          <pc:docMk/>
          <pc:sldMk cId="1407712289" sldId="316"/>
        </pc:sldMkLst>
      </pc:sldChg>
      <pc:sldChg chg="add del">
        <pc:chgData name="Anna Bartošková" userId="bd17b96e-e46f-4933-bbbf-f0f7add0bbf0" providerId="ADAL" clId="{28DFB76E-4A43-4903-83ED-73B338514664}" dt="2023-08-30T12:33:01.156" v="56" actId="47"/>
        <pc:sldMkLst>
          <pc:docMk/>
          <pc:sldMk cId="2289103800" sldId="317"/>
        </pc:sldMkLst>
      </pc:sldChg>
      <pc:sldChg chg="del">
        <pc:chgData name="Anna Bartošková" userId="bd17b96e-e46f-4933-bbbf-f0f7add0bbf0" providerId="ADAL" clId="{28DFB76E-4A43-4903-83ED-73B338514664}" dt="2023-08-30T12:32:39.002" v="31" actId="47"/>
        <pc:sldMkLst>
          <pc:docMk/>
          <pc:sldMk cId="1852016355" sldId="319"/>
        </pc:sldMkLst>
      </pc:sldChg>
      <pc:sldChg chg="del">
        <pc:chgData name="Anna Bartošková" userId="bd17b96e-e46f-4933-bbbf-f0f7add0bbf0" providerId="ADAL" clId="{28DFB76E-4A43-4903-83ED-73B338514664}" dt="2023-08-30T12:32:37.081" v="26" actId="47"/>
        <pc:sldMkLst>
          <pc:docMk/>
          <pc:sldMk cId="1878684652" sldId="321"/>
        </pc:sldMkLst>
      </pc:sldChg>
      <pc:sldChg chg="del">
        <pc:chgData name="Anna Bartošková" userId="bd17b96e-e46f-4933-bbbf-f0f7add0bbf0" providerId="ADAL" clId="{28DFB76E-4A43-4903-83ED-73B338514664}" dt="2023-08-30T12:32:38.275" v="29" actId="47"/>
        <pc:sldMkLst>
          <pc:docMk/>
          <pc:sldMk cId="4101551480" sldId="322"/>
        </pc:sldMkLst>
      </pc:sldChg>
      <pc:sldChg chg="del">
        <pc:chgData name="Anna Bartošková" userId="bd17b96e-e46f-4933-bbbf-f0f7add0bbf0" providerId="ADAL" clId="{28DFB76E-4A43-4903-83ED-73B338514664}" dt="2023-08-30T12:32:38.655" v="30" actId="47"/>
        <pc:sldMkLst>
          <pc:docMk/>
          <pc:sldMk cId="673668246" sldId="323"/>
        </pc:sldMkLst>
      </pc:sldChg>
      <pc:sldChg chg="del">
        <pc:chgData name="Anna Bartošková" userId="bd17b96e-e46f-4933-bbbf-f0f7add0bbf0" providerId="ADAL" clId="{28DFB76E-4A43-4903-83ED-73B338514664}" dt="2023-08-30T12:32:26.493" v="18" actId="47"/>
        <pc:sldMkLst>
          <pc:docMk/>
          <pc:sldMk cId="1713972727" sldId="324"/>
        </pc:sldMkLst>
      </pc:sldChg>
      <pc:sldChg chg="del">
        <pc:chgData name="Anna Bartošková" userId="bd17b96e-e46f-4933-bbbf-f0f7add0bbf0" providerId="ADAL" clId="{28DFB76E-4A43-4903-83ED-73B338514664}" dt="2023-08-30T12:32:35.190" v="22" actId="47"/>
        <pc:sldMkLst>
          <pc:docMk/>
          <pc:sldMk cId="1571240789" sldId="325"/>
        </pc:sldMkLst>
      </pc:sldChg>
      <pc:sldChg chg="add del">
        <pc:chgData name="Anna Bartošková" userId="bd17b96e-e46f-4933-bbbf-f0f7add0bbf0" providerId="ADAL" clId="{28DFB76E-4A43-4903-83ED-73B338514664}" dt="2023-08-30T12:33:02.313" v="57" actId="47"/>
        <pc:sldMkLst>
          <pc:docMk/>
          <pc:sldMk cId="1196045164" sldId="326"/>
        </pc:sldMkLst>
      </pc:sldChg>
      <pc:sldChg chg="del">
        <pc:chgData name="Anna Bartošková" userId="bd17b96e-e46f-4933-bbbf-f0f7add0bbf0" providerId="ADAL" clId="{28DFB76E-4A43-4903-83ED-73B338514664}" dt="2023-08-30T12:32:36.627" v="25" actId="47"/>
        <pc:sldMkLst>
          <pc:docMk/>
          <pc:sldMk cId="3640661932" sldId="327"/>
        </pc:sldMkLst>
      </pc:sldChg>
      <pc:sldChg chg="del">
        <pc:chgData name="Anna Bartošková" userId="bd17b96e-e46f-4933-bbbf-f0f7add0bbf0" providerId="ADAL" clId="{28DFB76E-4A43-4903-83ED-73B338514664}" dt="2023-08-30T12:32:39.929" v="34" actId="47"/>
        <pc:sldMkLst>
          <pc:docMk/>
          <pc:sldMk cId="3300936134" sldId="329"/>
        </pc:sldMkLst>
      </pc:sldChg>
      <pc:sldChg chg="del">
        <pc:chgData name="Anna Bartošková" userId="bd17b96e-e46f-4933-bbbf-f0f7add0bbf0" providerId="ADAL" clId="{28DFB76E-4A43-4903-83ED-73B338514664}" dt="2023-08-30T12:32:40.196" v="35" actId="47"/>
        <pc:sldMkLst>
          <pc:docMk/>
          <pc:sldMk cId="4172026410" sldId="330"/>
        </pc:sldMkLst>
      </pc:sldChg>
      <pc:sldChg chg="del">
        <pc:chgData name="Anna Bartošková" userId="bd17b96e-e46f-4933-bbbf-f0f7add0bbf0" providerId="ADAL" clId="{28DFB76E-4A43-4903-83ED-73B338514664}" dt="2023-08-30T12:32:40.485" v="36" actId="47"/>
        <pc:sldMkLst>
          <pc:docMk/>
          <pc:sldMk cId="1837144452" sldId="332"/>
        </pc:sldMkLst>
      </pc:sldChg>
      <pc:sldChg chg="del">
        <pc:chgData name="Anna Bartošková" userId="bd17b96e-e46f-4933-bbbf-f0f7add0bbf0" providerId="ADAL" clId="{28DFB76E-4A43-4903-83ED-73B338514664}" dt="2023-08-30T12:32:40.767" v="37" actId="47"/>
        <pc:sldMkLst>
          <pc:docMk/>
          <pc:sldMk cId="3351068632" sldId="333"/>
        </pc:sldMkLst>
      </pc:sldChg>
      <pc:sldChg chg="del">
        <pc:chgData name="Anna Bartošková" userId="bd17b96e-e46f-4933-bbbf-f0f7add0bbf0" providerId="ADAL" clId="{28DFB76E-4A43-4903-83ED-73B338514664}" dt="2023-08-30T12:32:41.072" v="38" actId="47"/>
        <pc:sldMkLst>
          <pc:docMk/>
          <pc:sldMk cId="401564874" sldId="334"/>
        </pc:sldMkLst>
      </pc:sldChg>
      <pc:sldChg chg="del">
        <pc:chgData name="Anna Bartošková" userId="bd17b96e-e46f-4933-bbbf-f0f7add0bbf0" providerId="ADAL" clId="{28DFB76E-4A43-4903-83ED-73B338514664}" dt="2023-08-30T12:32:41.682" v="40" actId="47"/>
        <pc:sldMkLst>
          <pc:docMk/>
          <pc:sldMk cId="3067177862" sldId="335"/>
        </pc:sldMkLst>
      </pc:sldChg>
      <pc:sldChg chg="del">
        <pc:chgData name="Anna Bartošková" userId="bd17b96e-e46f-4933-bbbf-f0f7add0bbf0" providerId="ADAL" clId="{28DFB76E-4A43-4903-83ED-73B338514664}" dt="2023-08-30T12:32:41.381" v="39" actId="47"/>
        <pc:sldMkLst>
          <pc:docMk/>
          <pc:sldMk cId="513492963" sldId="336"/>
        </pc:sldMkLst>
      </pc:sldChg>
      <pc:sldChg chg="delSp modSp add del mod">
        <pc:chgData name="Anna Bartošková" userId="bd17b96e-e46f-4933-bbbf-f0f7add0bbf0" providerId="ADAL" clId="{28DFB76E-4A43-4903-83ED-73B338514664}" dt="2023-08-30T12:32:56.008" v="55" actId="478"/>
        <pc:sldMkLst>
          <pc:docMk/>
          <pc:sldMk cId="3064248160" sldId="337"/>
        </pc:sldMkLst>
        <pc:spChg chg="mod">
          <ac:chgData name="Anna Bartošková" userId="bd17b96e-e46f-4933-bbbf-f0f7add0bbf0" providerId="ADAL" clId="{28DFB76E-4A43-4903-83ED-73B338514664}" dt="2023-08-30T12:32:54.002" v="54" actId="20577"/>
          <ac:spMkLst>
            <pc:docMk/>
            <pc:sldMk cId="3064248160" sldId="337"/>
            <ac:spMk id="2" creationId="{91B04FDA-F546-0D2A-6CBB-9C313B17E74A}"/>
          </ac:spMkLst>
        </pc:spChg>
        <pc:picChg chg="del">
          <ac:chgData name="Anna Bartošková" userId="bd17b96e-e46f-4933-bbbf-f0f7add0bbf0" providerId="ADAL" clId="{28DFB76E-4A43-4903-83ED-73B338514664}" dt="2023-08-30T12:32:56.008" v="55" actId="478"/>
          <ac:picMkLst>
            <pc:docMk/>
            <pc:sldMk cId="3064248160" sldId="337"/>
            <ac:picMk id="3" creationId="{9897BF9E-C22F-E29D-A6F0-BE53B1F42C0F}"/>
          </ac:picMkLst>
        </pc:picChg>
      </pc:sldChg>
      <pc:sldChg chg="del">
        <pc:chgData name="Anna Bartošková" userId="bd17b96e-e46f-4933-bbbf-f0f7add0bbf0" providerId="ADAL" clId="{28DFB76E-4A43-4903-83ED-73B338514664}" dt="2023-08-30T12:32:37.874" v="28" actId="47"/>
        <pc:sldMkLst>
          <pc:docMk/>
          <pc:sldMk cId="861347534" sldId="338"/>
        </pc:sldMkLst>
      </pc:sldChg>
      <pc:sldChg chg="modSp add mod ord">
        <pc:chgData name="Anna Bartošková" userId="bd17b96e-e46f-4933-bbbf-f0f7add0bbf0" providerId="ADAL" clId="{28DFB76E-4A43-4903-83ED-73B338514664}" dt="2023-08-30T12:57:12.579" v="238"/>
        <pc:sldMkLst>
          <pc:docMk/>
          <pc:sldMk cId="3598269963" sldId="338"/>
        </pc:sldMkLst>
        <pc:spChg chg="mod">
          <ac:chgData name="Anna Bartošková" userId="bd17b96e-e46f-4933-bbbf-f0f7add0bbf0" providerId="ADAL" clId="{28DFB76E-4A43-4903-83ED-73B338514664}" dt="2023-08-30T12:37:12.487" v="94" actId="20577"/>
          <ac:spMkLst>
            <pc:docMk/>
            <pc:sldMk cId="3598269963" sldId="338"/>
            <ac:spMk id="2" creationId="{91B04FDA-F546-0D2A-6CBB-9C313B17E74A}"/>
          </ac:spMkLst>
        </pc:spChg>
      </pc:sldChg>
      <pc:sldChg chg="del">
        <pc:chgData name="Anna Bartošková" userId="bd17b96e-e46f-4933-bbbf-f0f7add0bbf0" providerId="ADAL" clId="{28DFB76E-4A43-4903-83ED-73B338514664}" dt="2023-08-30T12:32:37.436" v="27" actId="47"/>
        <pc:sldMkLst>
          <pc:docMk/>
          <pc:sldMk cId="1116223984" sldId="339"/>
        </pc:sldMkLst>
      </pc:sldChg>
      <pc:sldChg chg="addSp modSp add mod ord">
        <pc:chgData name="Anna Bartošková" userId="bd17b96e-e46f-4933-bbbf-f0f7add0bbf0" providerId="ADAL" clId="{28DFB76E-4A43-4903-83ED-73B338514664}" dt="2023-08-30T12:57:09.331" v="236"/>
        <pc:sldMkLst>
          <pc:docMk/>
          <pc:sldMk cId="1816392356" sldId="339"/>
        </pc:sldMkLst>
        <pc:spChg chg="mod">
          <ac:chgData name="Anna Bartošková" userId="bd17b96e-e46f-4933-bbbf-f0f7add0bbf0" providerId="ADAL" clId="{28DFB76E-4A43-4903-83ED-73B338514664}" dt="2023-08-30T12:38:43.773" v="115" actId="20577"/>
          <ac:spMkLst>
            <pc:docMk/>
            <pc:sldMk cId="1816392356" sldId="339"/>
            <ac:spMk id="2" creationId="{91B04FDA-F546-0D2A-6CBB-9C313B17E74A}"/>
          </ac:spMkLst>
        </pc:spChg>
        <pc:spChg chg="add mod">
          <ac:chgData name="Anna Bartošková" userId="bd17b96e-e46f-4933-bbbf-f0f7add0bbf0" providerId="ADAL" clId="{28DFB76E-4A43-4903-83ED-73B338514664}" dt="2023-08-30T12:41:56.523" v="134" actId="1076"/>
          <ac:spMkLst>
            <pc:docMk/>
            <pc:sldMk cId="1816392356" sldId="339"/>
            <ac:spMk id="4" creationId="{796ACA4C-3536-6B00-B3A3-3F655CF3325B}"/>
          </ac:spMkLst>
        </pc:spChg>
        <pc:spChg chg="mod">
          <ac:chgData name="Anna Bartošková" userId="bd17b96e-e46f-4933-bbbf-f0f7add0bbf0" providerId="ADAL" clId="{28DFB76E-4A43-4903-83ED-73B338514664}" dt="2023-08-30T12:41:24.779" v="126" actId="2711"/>
          <ac:spMkLst>
            <pc:docMk/>
            <pc:sldMk cId="1816392356" sldId="339"/>
            <ac:spMk id="6" creationId="{F8B519D1-7581-1898-FDF0-F29C07BBB5A9}"/>
          </ac:spMkLst>
        </pc:spChg>
      </pc:sldChg>
      <pc:sldChg chg="new del">
        <pc:chgData name="Anna Bartošková" userId="bd17b96e-e46f-4933-bbbf-f0f7add0bbf0" providerId="ADAL" clId="{28DFB76E-4A43-4903-83ED-73B338514664}" dt="2023-08-30T12:42:07.086" v="137" actId="47"/>
        <pc:sldMkLst>
          <pc:docMk/>
          <pc:sldMk cId="1326389880" sldId="340"/>
        </pc:sldMkLst>
      </pc:sldChg>
      <pc:sldChg chg="del">
        <pc:chgData name="Anna Bartošková" userId="bd17b96e-e46f-4933-bbbf-f0f7add0bbf0" providerId="ADAL" clId="{28DFB76E-4A43-4903-83ED-73B338514664}" dt="2023-08-30T12:32:39.317" v="32" actId="47"/>
        <pc:sldMkLst>
          <pc:docMk/>
          <pc:sldMk cId="3922212627" sldId="340"/>
        </pc:sldMkLst>
      </pc:sldChg>
      <pc:sldChg chg="addSp delSp modSp add mod ord">
        <pc:chgData name="Anna Bartošková" userId="bd17b96e-e46f-4933-bbbf-f0f7add0bbf0" providerId="ADAL" clId="{28DFB76E-4A43-4903-83ED-73B338514664}" dt="2023-08-30T13:08:20.972" v="240"/>
        <pc:sldMkLst>
          <pc:docMk/>
          <pc:sldMk cId="3360053394" sldId="341"/>
        </pc:sldMkLst>
        <pc:spChg chg="mod">
          <ac:chgData name="Anna Bartošková" userId="bd17b96e-e46f-4933-bbbf-f0f7add0bbf0" providerId="ADAL" clId="{28DFB76E-4A43-4903-83ED-73B338514664}" dt="2023-08-30T12:42:18.048" v="157" actId="20577"/>
          <ac:spMkLst>
            <pc:docMk/>
            <pc:sldMk cId="3360053394" sldId="341"/>
            <ac:spMk id="2" creationId="{91B04FDA-F546-0D2A-6CBB-9C313B17E74A}"/>
          </ac:spMkLst>
        </pc:spChg>
        <pc:spChg chg="add del">
          <ac:chgData name="Anna Bartošková" userId="bd17b96e-e46f-4933-bbbf-f0f7add0bbf0" providerId="ADAL" clId="{28DFB76E-4A43-4903-83ED-73B338514664}" dt="2023-08-30T12:42:33.992" v="160" actId="478"/>
          <ac:spMkLst>
            <pc:docMk/>
            <pc:sldMk cId="3360053394" sldId="341"/>
            <ac:spMk id="5" creationId="{13545BC2-9CFF-267B-4C73-D8FE7FB2EDE8}"/>
          </ac:spMkLst>
        </pc:spChg>
        <pc:spChg chg="del">
          <ac:chgData name="Anna Bartošková" userId="bd17b96e-e46f-4933-bbbf-f0f7add0bbf0" providerId="ADAL" clId="{28DFB76E-4A43-4903-83ED-73B338514664}" dt="2023-08-30T12:42:21.731" v="158" actId="478"/>
          <ac:spMkLst>
            <pc:docMk/>
            <pc:sldMk cId="3360053394" sldId="341"/>
            <ac:spMk id="6" creationId="{F8B519D1-7581-1898-FDF0-F29C07BBB5A9}"/>
          </ac:spMkLst>
        </pc:spChg>
        <pc:spChg chg="add del">
          <ac:chgData name="Anna Bartošková" userId="bd17b96e-e46f-4933-bbbf-f0f7add0bbf0" providerId="ADAL" clId="{28DFB76E-4A43-4903-83ED-73B338514664}" dt="2023-08-30T12:42:36.040" v="162" actId="478"/>
          <ac:spMkLst>
            <pc:docMk/>
            <pc:sldMk cId="3360053394" sldId="341"/>
            <ac:spMk id="8" creationId="{FCA48E17-6392-C3CF-53AD-0030830D6A95}"/>
          </ac:spMkLst>
        </pc:spChg>
        <pc:spChg chg="add del">
          <ac:chgData name="Anna Bartošková" userId="bd17b96e-e46f-4933-bbbf-f0f7add0bbf0" providerId="ADAL" clId="{28DFB76E-4A43-4903-83ED-73B338514664}" dt="2023-08-30T12:43:21.072" v="168" actId="478"/>
          <ac:spMkLst>
            <pc:docMk/>
            <pc:sldMk cId="3360053394" sldId="341"/>
            <ac:spMk id="10" creationId="{3FA11657-549A-5CE2-7611-E0CF14E35356}"/>
          </ac:spMkLst>
        </pc:spChg>
        <pc:spChg chg="add del">
          <ac:chgData name="Anna Bartošková" userId="bd17b96e-e46f-4933-bbbf-f0f7add0bbf0" providerId="ADAL" clId="{28DFB76E-4A43-4903-83ED-73B338514664}" dt="2023-08-30T12:43:09.798" v="166" actId="22"/>
          <ac:spMkLst>
            <pc:docMk/>
            <pc:sldMk cId="3360053394" sldId="341"/>
            <ac:spMk id="12" creationId="{C4791B3D-BB94-7A8C-A326-AB8E57A55EA1}"/>
          </ac:spMkLst>
        </pc:spChg>
        <pc:spChg chg="add del mod">
          <ac:chgData name="Anna Bartošková" userId="bd17b96e-e46f-4933-bbbf-f0f7add0bbf0" providerId="ADAL" clId="{28DFB76E-4A43-4903-83ED-73B338514664}" dt="2023-08-30T12:43:59.345" v="178" actId="478"/>
          <ac:spMkLst>
            <pc:docMk/>
            <pc:sldMk cId="3360053394" sldId="341"/>
            <ac:spMk id="14" creationId="{BA5BDFCD-C85F-BC81-0E4B-4BD2DA9D7315}"/>
          </ac:spMkLst>
        </pc:spChg>
        <pc:spChg chg="add del">
          <ac:chgData name="Anna Bartošková" userId="bd17b96e-e46f-4933-bbbf-f0f7add0bbf0" providerId="ADAL" clId="{28DFB76E-4A43-4903-83ED-73B338514664}" dt="2023-08-30T12:44:29.528" v="180" actId="478"/>
          <ac:spMkLst>
            <pc:docMk/>
            <pc:sldMk cId="3360053394" sldId="341"/>
            <ac:spMk id="16" creationId="{87312F53-A6F8-1699-E3A1-B35B105C27CD}"/>
          </ac:spMkLst>
        </pc:spChg>
        <pc:spChg chg="add del">
          <ac:chgData name="Anna Bartošková" userId="bd17b96e-e46f-4933-bbbf-f0f7add0bbf0" providerId="ADAL" clId="{28DFB76E-4A43-4903-83ED-73B338514664}" dt="2023-08-30T12:44:36.729" v="182" actId="478"/>
          <ac:spMkLst>
            <pc:docMk/>
            <pc:sldMk cId="3360053394" sldId="341"/>
            <ac:spMk id="18" creationId="{A73E179D-49AD-D42C-4288-C7EEE22F6CB2}"/>
          </ac:spMkLst>
        </pc:spChg>
        <pc:picChg chg="add mod modCrop">
          <ac:chgData name="Anna Bartošková" userId="bd17b96e-e46f-4933-bbbf-f0f7add0bbf0" providerId="ADAL" clId="{28DFB76E-4A43-4903-83ED-73B338514664}" dt="2023-08-30T12:50:04.929" v="187" actId="1076"/>
          <ac:picMkLst>
            <pc:docMk/>
            <pc:sldMk cId="3360053394" sldId="341"/>
            <ac:picMk id="20" creationId="{174EA8A0-EA39-8FCD-F9C0-A9C17652AE7A}"/>
          </ac:picMkLst>
        </pc:picChg>
        <pc:picChg chg="add del mod">
          <ac:chgData name="Anna Bartošková" userId="bd17b96e-e46f-4933-bbbf-f0f7add0bbf0" providerId="ADAL" clId="{28DFB76E-4A43-4903-83ED-73B338514664}" dt="2023-08-30T12:43:40.601" v="174" actId="478"/>
          <ac:picMkLst>
            <pc:docMk/>
            <pc:sldMk cId="3360053394" sldId="341"/>
            <ac:picMk id="1026" creationId="{37F692A7-5DE0-3DE3-0F30-C0DC439FA15B}"/>
          </ac:picMkLst>
        </pc:picChg>
      </pc:sldChg>
      <pc:sldChg chg="addSp new del mod">
        <pc:chgData name="Anna Bartošková" userId="bd17b96e-e46f-4933-bbbf-f0f7add0bbf0" providerId="ADAL" clId="{28DFB76E-4A43-4903-83ED-73B338514664}" dt="2023-08-30T12:32:28.313" v="19" actId="47"/>
        <pc:sldMkLst>
          <pc:docMk/>
          <pc:sldMk cId="3493943304" sldId="341"/>
        </pc:sldMkLst>
        <pc:spChg chg="add">
          <ac:chgData name="Anna Bartošková" userId="bd17b96e-e46f-4933-bbbf-f0f7add0bbf0" providerId="ADAL" clId="{28DFB76E-4A43-4903-83ED-73B338514664}" dt="2023-08-30T12:31:28.907" v="1" actId="22"/>
          <ac:spMkLst>
            <pc:docMk/>
            <pc:sldMk cId="3493943304" sldId="341"/>
            <ac:spMk id="3" creationId="{C60A2CAC-B759-21D7-302B-869FEF5BFA3A}"/>
          </ac:spMkLst>
        </pc:spChg>
      </pc:sldChg>
      <pc:sldChg chg="addSp modSp add mod ord">
        <pc:chgData name="Anna Bartošková" userId="bd17b96e-e46f-4933-bbbf-f0f7add0bbf0" providerId="ADAL" clId="{28DFB76E-4A43-4903-83ED-73B338514664}" dt="2023-08-30T12:53:30.216" v="225" actId="1076"/>
        <pc:sldMkLst>
          <pc:docMk/>
          <pc:sldMk cId="2591456651" sldId="342"/>
        </pc:sldMkLst>
        <pc:spChg chg="mod">
          <ac:chgData name="Anna Bartošková" userId="bd17b96e-e46f-4933-bbbf-f0f7add0bbf0" providerId="ADAL" clId="{28DFB76E-4A43-4903-83ED-73B338514664}" dt="2023-08-30T12:53:24.020" v="224" actId="20577"/>
          <ac:spMkLst>
            <pc:docMk/>
            <pc:sldMk cId="2591456651" sldId="342"/>
            <ac:spMk id="2" creationId="{91B04FDA-F546-0D2A-6CBB-9C313B17E74A}"/>
          </ac:spMkLst>
        </pc:spChg>
        <pc:picChg chg="add mod modCrop">
          <ac:chgData name="Anna Bartošková" userId="bd17b96e-e46f-4933-bbbf-f0f7add0bbf0" providerId="ADAL" clId="{28DFB76E-4A43-4903-83ED-73B338514664}" dt="2023-08-30T12:53:30.216" v="225" actId="1076"/>
          <ac:picMkLst>
            <pc:docMk/>
            <pc:sldMk cId="2591456651" sldId="342"/>
            <ac:picMk id="4" creationId="{4850C630-AE67-3B63-6EA9-D11059488DCA}"/>
          </ac:picMkLst>
        </pc:picChg>
      </pc:sldChg>
      <pc:sldChg chg="addSp modSp new">
        <pc:chgData name="Anna Bartošková" userId="bd17b96e-e46f-4933-bbbf-f0f7add0bbf0" providerId="ADAL" clId="{28DFB76E-4A43-4903-83ED-73B338514664}" dt="2023-08-30T12:57:02.768" v="234" actId="1076"/>
        <pc:sldMkLst>
          <pc:docMk/>
          <pc:sldMk cId="2263317433" sldId="343"/>
        </pc:sldMkLst>
        <pc:picChg chg="add mod">
          <ac:chgData name="Anna Bartošková" userId="bd17b96e-e46f-4933-bbbf-f0f7add0bbf0" providerId="ADAL" clId="{28DFB76E-4A43-4903-83ED-73B338514664}" dt="2023-08-30T12:57:02.768" v="234" actId="1076"/>
          <ac:picMkLst>
            <pc:docMk/>
            <pc:sldMk cId="2263317433" sldId="343"/>
            <ac:picMk id="2050" creationId="{1C451681-A6DD-A643-512D-0FE19C8BB357}"/>
          </ac:picMkLst>
        </pc:picChg>
      </pc:sldChg>
      <pc:sldChg chg="modSp add mod ord">
        <pc:chgData name="Anna Bartošková" userId="bd17b96e-e46f-4933-bbbf-f0f7add0bbf0" providerId="ADAL" clId="{28DFB76E-4A43-4903-83ED-73B338514664}" dt="2023-08-30T13:13:36.123" v="521" actId="20577"/>
        <pc:sldMkLst>
          <pc:docMk/>
          <pc:sldMk cId="3095255703" sldId="344"/>
        </pc:sldMkLst>
        <pc:spChg chg="mod">
          <ac:chgData name="Anna Bartošková" userId="bd17b96e-e46f-4933-bbbf-f0f7add0bbf0" providerId="ADAL" clId="{28DFB76E-4A43-4903-83ED-73B338514664}" dt="2023-08-30T13:08:40.707" v="273" actId="20577"/>
          <ac:spMkLst>
            <pc:docMk/>
            <pc:sldMk cId="3095255703" sldId="344"/>
            <ac:spMk id="2" creationId="{91B04FDA-F546-0D2A-6CBB-9C313B17E74A}"/>
          </ac:spMkLst>
        </pc:spChg>
        <pc:spChg chg="mod">
          <ac:chgData name="Anna Bartošková" userId="bd17b96e-e46f-4933-bbbf-f0f7add0bbf0" providerId="ADAL" clId="{28DFB76E-4A43-4903-83ED-73B338514664}" dt="2023-08-30T13:13:36.123" v="521" actId="20577"/>
          <ac:spMkLst>
            <pc:docMk/>
            <pc:sldMk cId="3095255703" sldId="344"/>
            <ac:spMk id="6" creationId="{F8B519D1-7581-1898-FDF0-F29C07BBB5A9}"/>
          </ac:spMkLst>
        </pc:spChg>
      </pc:sldChg>
      <pc:sldChg chg="addSp modSp add mod">
        <pc:chgData name="Anna Bartošková" userId="bd17b96e-e46f-4933-bbbf-f0f7add0bbf0" providerId="ADAL" clId="{28DFB76E-4A43-4903-83ED-73B338514664}" dt="2023-08-30T13:18:47.644" v="610" actId="20577"/>
        <pc:sldMkLst>
          <pc:docMk/>
          <pc:sldMk cId="2379426128" sldId="345"/>
        </pc:sldMkLst>
        <pc:spChg chg="mod">
          <ac:chgData name="Anna Bartošková" userId="bd17b96e-e46f-4933-bbbf-f0f7add0bbf0" providerId="ADAL" clId="{28DFB76E-4A43-4903-83ED-73B338514664}" dt="2023-08-30T13:18:47.644" v="610" actId="20577"/>
          <ac:spMkLst>
            <pc:docMk/>
            <pc:sldMk cId="2379426128" sldId="345"/>
            <ac:spMk id="2" creationId="{91B04FDA-F546-0D2A-6CBB-9C313B17E74A}"/>
          </ac:spMkLst>
        </pc:spChg>
        <pc:spChg chg="mod">
          <ac:chgData name="Anna Bartošková" userId="bd17b96e-e46f-4933-bbbf-f0f7add0bbf0" providerId="ADAL" clId="{28DFB76E-4A43-4903-83ED-73B338514664}" dt="2023-08-30T13:14:24.961" v="556" actId="6549"/>
          <ac:spMkLst>
            <pc:docMk/>
            <pc:sldMk cId="2379426128" sldId="345"/>
            <ac:spMk id="6" creationId="{F8B519D1-7581-1898-FDF0-F29C07BBB5A9}"/>
          </ac:spMkLst>
        </pc:spChg>
        <pc:picChg chg="add mod">
          <ac:chgData name="Anna Bartošková" userId="bd17b96e-e46f-4933-bbbf-f0f7add0bbf0" providerId="ADAL" clId="{28DFB76E-4A43-4903-83ED-73B338514664}" dt="2023-08-30T13:17:20.760" v="563" actId="14100"/>
          <ac:picMkLst>
            <pc:docMk/>
            <pc:sldMk cId="2379426128" sldId="345"/>
            <ac:picMk id="3074" creationId="{A8EA47FF-CADC-4F40-0C37-7014202DEFD2}"/>
          </ac:picMkLst>
        </pc:picChg>
      </pc:sldChg>
    </pc:docChg>
  </pc:docChgLst>
  <pc:docChgLst>
    <pc:chgData name="Anna Polcrová" userId="bd17b96e-e46f-4933-bbbf-f0f7add0bbf0" providerId="ADAL" clId="{B7477580-52B8-41F2-8418-20F6255934D4}"/>
    <pc:docChg chg="undo custSel addSld delSld modSld sldOrd">
      <pc:chgData name="Anna Polcrová" userId="bd17b96e-e46f-4933-bbbf-f0f7add0bbf0" providerId="ADAL" clId="{B7477580-52B8-41F2-8418-20F6255934D4}" dt="2022-03-17T08:06:47.199" v="1056" actId="14100"/>
      <pc:docMkLst>
        <pc:docMk/>
      </pc:docMkLst>
      <pc:sldChg chg="delSp modSp mod">
        <pc:chgData name="Anna Polcrová" userId="bd17b96e-e46f-4933-bbbf-f0f7add0bbf0" providerId="ADAL" clId="{B7477580-52B8-41F2-8418-20F6255934D4}" dt="2022-03-15T13:14:30.011" v="1039" actId="478"/>
        <pc:sldMkLst>
          <pc:docMk/>
          <pc:sldMk cId="320478670" sldId="262"/>
        </pc:sldMkLst>
        <pc:spChg chg="del">
          <ac:chgData name="Anna Polcrová" userId="bd17b96e-e46f-4933-bbbf-f0f7add0bbf0" providerId="ADAL" clId="{B7477580-52B8-41F2-8418-20F6255934D4}" dt="2022-03-15T13:14:26.837" v="1038" actId="478"/>
          <ac:spMkLst>
            <pc:docMk/>
            <pc:sldMk cId="320478670" sldId="262"/>
            <ac:spMk id="5" creationId="{B4793E30-1E38-4633-8F26-2F7015A3C882}"/>
          </ac:spMkLst>
        </pc:spChg>
        <pc:picChg chg="del mod">
          <ac:chgData name="Anna Polcrová" userId="bd17b96e-e46f-4933-bbbf-f0f7add0bbf0" providerId="ADAL" clId="{B7477580-52B8-41F2-8418-20F6255934D4}" dt="2022-03-15T13:14:30.011" v="1039" actId="478"/>
          <ac:picMkLst>
            <pc:docMk/>
            <pc:sldMk cId="320478670" sldId="262"/>
            <ac:picMk id="2050" creationId="{17D2334D-3FEE-4D5F-A49B-20DFCBF91E97}"/>
          </ac:picMkLst>
        </pc:picChg>
      </pc:sldChg>
      <pc:sldChg chg="del">
        <pc:chgData name="Anna Polcrová" userId="bd17b96e-e46f-4933-bbbf-f0f7add0bbf0" providerId="ADAL" clId="{B7477580-52B8-41F2-8418-20F6255934D4}" dt="2022-03-15T09:34:18.133" v="0" actId="47"/>
        <pc:sldMkLst>
          <pc:docMk/>
          <pc:sldMk cId="2851860063" sldId="268"/>
        </pc:sldMkLst>
      </pc:sldChg>
      <pc:sldChg chg="ord">
        <pc:chgData name="Anna Polcrová" userId="bd17b96e-e46f-4933-bbbf-f0f7add0bbf0" providerId="ADAL" clId="{B7477580-52B8-41F2-8418-20F6255934D4}" dt="2022-03-15T09:35:24.595" v="22"/>
        <pc:sldMkLst>
          <pc:docMk/>
          <pc:sldMk cId="4099602043" sldId="271"/>
        </pc:sldMkLst>
      </pc:sldChg>
      <pc:sldChg chg="modSp mod ord">
        <pc:chgData name="Anna Polcrová" userId="bd17b96e-e46f-4933-bbbf-f0f7add0bbf0" providerId="ADAL" clId="{B7477580-52B8-41F2-8418-20F6255934D4}" dt="2022-03-15T13:17:54.981" v="1041" actId="20577"/>
        <pc:sldMkLst>
          <pc:docMk/>
          <pc:sldMk cId="250649548" sldId="285"/>
        </pc:sldMkLst>
        <pc:spChg chg="mod">
          <ac:chgData name="Anna Polcrová" userId="bd17b96e-e46f-4933-bbbf-f0f7add0bbf0" providerId="ADAL" clId="{B7477580-52B8-41F2-8418-20F6255934D4}" dt="2022-03-15T09:36:51.580" v="90" actId="14100"/>
          <ac:spMkLst>
            <pc:docMk/>
            <pc:sldMk cId="250649548" sldId="285"/>
            <ac:spMk id="2" creationId="{9709B4ED-BA7F-4C7F-827E-0DFFCA3CC24F}"/>
          </ac:spMkLst>
        </pc:spChg>
        <pc:spChg chg="mod">
          <ac:chgData name="Anna Polcrová" userId="bd17b96e-e46f-4933-bbbf-f0f7add0bbf0" providerId="ADAL" clId="{B7477580-52B8-41F2-8418-20F6255934D4}" dt="2022-03-15T13:17:54.981" v="1041" actId="20577"/>
          <ac:spMkLst>
            <pc:docMk/>
            <pc:sldMk cId="250649548" sldId="285"/>
            <ac:spMk id="3" creationId="{80BDEC51-76F9-4C6A-8AF4-BDFA35553BB9}"/>
          </ac:spMkLst>
        </pc:spChg>
      </pc:sldChg>
      <pc:sldChg chg="ord">
        <pc:chgData name="Anna Polcrová" userId="bd17b96e-e46f-4933-bbbf-f0f7add0bbf0" providerId="ADAL" clId="{B7477580-52B8-41F2-8418-20F6255934D4}" dt="2022-03-15T09:35:17.864" v="18"/>
        <pc:sldMkLst>
          <pc:docMk/>
          <pc:sldMk cId="2996398147" sldId="291"/>
        </pc:sldMkLst>
      </pc:sldChg>
      <pc:sldChg chg="ord">
        <pc:chgData name="Anna Polcrová" userId="bd17b96e-e46f-4933-bbbf-f0f7add0bbf0" providerId="ADAL" clId="{B7477580-52B8-41F2-8418-20F6255934D4}" dt="2022-03-15T09:35:23.001" v="20"/>
        <pc:sldMkLst>
          <pc:docMk/>
          <pc:sldMk cId="2119185833" sldId="292"/>
        </pc:sldMkLst>
      </pc:sldChg>
      <pc:sldChg chg="del">
        <pc:chgData name="Anna Polcrová" userId="bd17b96e-e46f-4933-bbbf-f0f7add0bbf0" providerId="ADAL" clId="{B7477580-52B8-41F2-8418-20F6255934D4}" dt="2022-03-15T09:45:58.415" v="684" actId="47"/>
        <pc:sldMkLst>
          <pc:docMk/>
          <pc:sldMk cId="1185886741" sldId="295"/>
        </pc:sldMkLst>
      </pc:sldChg>
      <pc:sldChg chg="addSp modSp mod">
        <pc:chgData name="Anna Polcrová" userId="bd17b96e-e46f-4933-bbbf-f0f7add0bbf0" providerId="ADAL" clId="{B7477580-52B8-41F2-8418-20F6255934D4}" dt="2022-03-16T11:02:48.608" v="1044" actId="14100"/>
        <pc:sldMkLst>
          <pc:docMk/>
          <pc:sldMk cId="2507275017" sldId="296"/>
        </pc:sldMkLst>
        <pc:spChg chg="add mod">
          <ac:chgData name="Anna Polcrová" userId="bd17b96e-e46f-4933-bbbf-f0f7add0bbf0" providerId="ADAL" clId="{B7477580-52B8-41F2-8418-20F6255934D4}" dt="2022-03-16T11:02:48.608" v="1044" actId="14100"/>
          <ac:spMkLst>
            <pc:docMk/>
            <pc:sldMk cId="2507275017" sldId="296"/>
            <ac:spMk id="3" creationId="{0A98A026-8E04-4741-9B73-704D083B282C}"/>
          </ac:spMkLst>
        </pc:spChg>
      </pc:sldChg>
      <pc:sldChg chg="ord">
        <pc:chgData name="Anna Polcrová" userId="bd17b96e-e46f-4933-bbbf-f0f7add0bbf0" providerId="ADAL" clId="{B7477580-52B8-41F2-8418-20F6255934D4}" dt="2022-03-15T09:47:56.523" v="768"/>
        <pc:sldMkLst>
          <pc:docMk/>
          <pc:sldMk cId="2109036172" sldId="298"/>
        </pc:sldMkLst>
      </pc:sldChg>
      <pc:sldChg chg="ord">
        <pc:chgData name="Anna Polcrová" userId="bd17b96e-e46f-4933-bbbf-f0f7add0bbf0" providerId="ADAL" clId="{B7477580-52B8-41F2-8418-20F6255934D4}" dt="2022-03-15T09:47:39.210" v="766"/>
        <pc:sldMkLst>
          <pc:docMk/>
          <pc:sldMk cId="1586012952" sldId="299"/>
        </pc:sldMkLst>
      </pc:sldChg>
      <pc:sldChg chg="ord">
        <pc:chgData name="Anna Polcrová" userId="bd17b96e-e46f-4933-bbbf-f0f7add0bbf0" providerId="ADAL" clId="{B7477580-52B8-41F2-8418-20F6255934D4}" dt="2022-03-15T09:48:07.962" v="770"/>
        <pc:sldMkLst>
          <pc:docMk/>
          <pc:sldMk cId="132795690" sldId="301"/>
        </pc:sldMkLst>
      </pc:sldChg>
      <pc:sldChg chg="modSp mod ord">
        <pc:chgData name="Anna Polcrová" userId="bd17b96e-e46f-4933-bbbf-f0f7add0bbf0" providerId="ADAL" clId="{B7477580-52B8-41F2-8418-20F6255934D4}" dt="2022-03-17T08:06:47.199" v="1056" actId="14100"/>
        <pc:sldMkLst>
          <pc:docMk/>
          <pc:sldMk cId="4087561486" sldId="302"/>
        </pc:sldMkLst>
        <pc:spChg chg="mod">
          <ac:chgData name="Anna Polcrová" userId="bd17b96e-e46f-4933-bbbf-f0f7add0bbf0" providerId="ADAL" clId="{B7477580-52B8-41F2-8418-20F6255934D4}" dt="2022-03-17T08:06:45.027" v="1052" actId="1076"/>
          <ac:spMkLst>
            <pc:docMk/>
            <pc:sldMk cId="4087561486" sldId="302"/>
            <ac:spMk id="10" creationId="{C1C5246B-12FC-4E7A-B168-CB42E7FB22A6}"/>
          </ac:spMkLst>
        </pc:spChg>
        <pc:spChg chg="mod">
          <ac:chgData name="Anna Polcrová" userId="bd17b96e-e46f-4933-bbbf-f0f7add0bbf0" providerId="ADAL" clId="{B7477580-52B8-41F2-8418-20F6255934D4}" dt="2022-03-17T08:06:46.495" v="1055" actId="1076"/>
          <ac:spMkLst>
            <pc:docMk/>
            <pc:sldMk cId="4087561486" sldId="302"/>
            <ac:spMk id="11" creationId="{28C541C6-4C11-4F98-84A2-88D887E365EC}"/>
          </ac:spMkLst>
        </pc:spChg>
        <pc:picChg chg="mod">
          <ac:chgData name="Anna Polcrová" userId="bd17b96e-e46f-4933-bbbf-f0f7add0bbf0" providerId="ADAL" clId="{B7477580-52B8-41F2-8418-20F6255934D4}" dt="2022-03-17T08:06:45.511" v="1053" actId="14100"/>
          <ac:picMkLst>
            <pc:docMk/>
            <pc:sldMk cId="4087561486" sldId="302"/>
            <ac:picMk id="7" creationId="{C7934FB7-ADB8-4D79-B495-71F3FF9E69FB}"/>
          </ac:picMkLst>
        </pc:picChg>
        <pc:picChg chg="mod">
          <ac:chgData name="Anna Polcrová" userId="bd17b96e-e46f-4933-bbbf-f0f7add0bbf0" providerId="ADAL" clId="{B7477580-52B8-41F2-8418-20F6255934D4}" dt="2022-03-17T08:06:47.199" v="1056" actId="14100"/>
          <ac:picMkLst>
            <pc:docMk/>
            <pc:sldMk cId="4087561486" sldId="302"/>
            <ac:picMk id="9" creationId="{B0DF736E-D9CE-45F5-A319-D1EC76058239}"/>
          </ac:picMkLst>
        </pc:picChg>
      </pc:sldChg>
      <pc:sldChg chg="addSp delSp modSp add mod delAnim">
        <pc:chgData name="Anna Polcrová" userId="bd17b96e-e46f-4933-bbbf-f0f7add0bbf0" providerId="ADAL" clId="{B7477580-52B8-41F2-8418-20F6255934D4}" dt="2022-03-15T09:35:09.558" v="16" actId="1076"/>
        <pc:sldMkLst>
          <pc:docMk/>
          <pc:sldMk cId="1902573115" sldId="303"/>
        </pc:sldMkLst>
        <pc:spChg chg="del mod">
          <ac:chgData name="Anna Polcrová" userId="bd17b96e-e46f-4933-bbbf-f0f7add0bbf0" providerId="ADAL" clId="{B7477580-52B8-41F2-8418-20F6255934D4}" dt="2022-03-15T09:34:38.151" v="4" actId="478"/>
          <ac:spMkLst>
            <pc:docMk/>
            <pc:sldMk cId="1902573115" sldId="303"/>
            <ac:spMk id="2" creationId="{754FF23F-A470-4FAC-BA21-C5BC8D3FD99D}"/>
          </ac:spMkLst>
        </pc:spChg>
        <pc:spChg chg="add del mod">
          <ac:chgData name="Anna Polcrová" userId="bd17b96e-e46f-4933-bbbf-f0f7add0bbf0" providerId="ADAL" clId="{B7477580-52B8-41F2-8418-20F6255934D4}" dt="2022-03-15T09:34:40.154" v="5"/>
          <ac:spMkLst>
            <pc:docMk/>
            <pc:sldMk cId="1902573115" sldId="303"/>
            <ac:spMk id="5" creationId="{3D35A48F-220A-47BB-A2E3-B5B767B28757}"/>
          </ac:spMkLst>
        </pc:spChg>
        <pc:spChg chg="add mod">
          <ac:chgData name="Anna Polcrová" userId="bd17b96e-e46f-4933-bbbf-f0f7add0bbf0" providerId="ADAL" clId="{B7477580-52B8-41F2-8418-20F6255934D4}" dt="2022-03-15T09:35:06.867" v="15" actId="1076"/>
          <ac:spMkLst>
            <pc:docMk/>
            <pc:sldMk cId="1902573115" sldId="303"/>
            <ac:spMk id="6" creationId="{94C7C80D-7CF2-40D4-84C3-6AF16EF13FA0}"/>
          </ac:spMkLst>
        </pc:spChg>
        <pc:picChg chg="del">
          <ac:chgData name="Anna Polcrová" userId="bd17b96e-e46f-4933-bbbf-f0f7add0bbf0" providerId="ADAL" clId="{B7477580-52B8-41F2-8418-20F6255934D4}" dt="2022-03-15T09:34:34.270" v="2" actId="478"/>
          <ac:picMkLst>
            <pc:docMk/>
            <pc:sldMk cId="1902573115" sldId="303"/>
            <ac:picMk id="3" creationId="{51C7DA96-946E-468B-8F43-E5175B15A31C}"/>
          </ac:picMkLst>
        </pc:picChg>
        <pc:picChg chg="add mod">
          <ac:chgData name="Anna Polcrová" userId="bd17b96e-e46f-4933-bbbf-f0f7add0bbf0" providerId="ADAL" clId="{B7477580-52B8-41F2-8418-20F6255934D4}" dt="2022-03-15T09:35:09.558" v="16" actId="1076"/>
          <ac:picMkLst>
            <pc:docMk/>
            <pc:sldMk cId="1902573115" sldId="303"/>
            <ac:picMk id="7" creationId="{53D3CBA2-7D9C-4163-A832-8B6569AD3BFF}"/>
          </ac:picMkLst>
        </pc:picChg>
      </pc:sldChg>
      <pc:sldChg chg="addSp delSp modSp add mod">
        <pc:chgData name="Anna Polcrová" userId="bd17b96e-e46f-4933-bbbf-f0f7add0bbf0" providerId="ADAL" clId="{B7477580-52B8-41F2-8418-20F6255934D4}" dt="2022-03-15T09:58:38.687" v="1037" actId="1076"/>
        <pc:sldMkLst>
          <pc:docMk/>
          <pc:sldMk cId="499566232" sldId="304"/>
        </pc:sldMkLst>
        <pc:spChg chg="mod">
          <ac:chgData name="Anna Polcrová" userId="bd17b96e-e46f-4933-bbbf-f0f7add0bbf0" providerId="ADAL" clId="{B7477580-52B8-41F2-8418-20F6255934D4}" dt="2022-03-15T09:45:39.050" v="659" actId="20577"/>
          <ac:spMkLst>
            <pc:docMk/>
            <pc:sldMk cId="499566232" sldId="304"/>
            <ac:spMk id="2" creationId="{9709B4ED-BA7F-4C7F-827E-0DFFCA3CC24F}"/>
          </ac:spMkLst>
        </pc:spChg>
        <pc:spChg chg="del mod">
          <ac:chgData name="Anna Polcrová" userId="bd17b96e-e46f-4933-bbbf-f0f7add0bbf0" providerId="ADAL" clId="{B7477580-52B8-41F2-8418-20F6255934D4}" dt="2022-03-15T09:46:49.559" v="757" actId="478"/>
          <ac:spMkLst>
            <pc:docMk/>
            <pc:sldMk cId="499566232" sldId="304"/>
            <ac:spMk id="3" creationId="{80BDEC51-76F9-4C6A-8AF4-BDFA35553BB9}"/>
          </ac:spMkLst>
        </pc:spChg>
        <pc:spChg chg="add del mod">
          <ac:chgData name="Anna Polcrová" userId="bd17b96e-e46f-4933-bbbf-f0f7add0bbf0" providerId="ADAL" clId="{B7477580-52B8-41F2-8418-20F6255934D4}" dt="2022-03-15T09:46:51.763" v="758" actId="478"/>
          <ac:spMkLst>
            <pc:docMk/>
            <pc:sldMk cId="499566232" sldId="304"/>
            <ac:spMk id="5" creationId="{59A13552-AD37-4E22-8657-A8B56D65CB81}"/>
          </ac:spMkLst>
        </pc:spChg>
        <pc:spChg chg="add mod">
          <ac:chgData name="Anna Polcrová" userId="bd17b96e-e46f-4933-bbbf-f0f7add0bbf0" providerId="ADAL" clId="{B7477580-52B8-41F2-8418-20F6255934D4}" dt="2022-03-15T09:50:26.699" v="917" actId="1076"/>
          <ac:spMkLst>
            <pc:docMk/>
            <pc:sldMk cId="499566232" sldId="304"/>
            <ac:spMk id="7" creationId="{C0ACFC2D-F69F-4A41-8D86-1A39205D7E14}"/>
          </ac:spMkLst>
        </pc:spChg>
        <pc:spChg chg="add del mod">
          <ac:chgData name="Anna Polcrová" userId="bd17b96e-e46f-4933-bbbf-f0f7add0bbf0" providerId="ADAL" clId="{B7477580-52B8-41F2-8418-20F6255934D4}" dt="2022-03-15T09:57:48.865" v="1002" actId="478"/>
          <ac:spMkLst>
            <pc:docMk/>
            <pc:sldMk cId="499566232" sldId="304"/>
            <ac:spMk id="8" creationId="{951E07FA-EE7D-48BE-9089-ED8847583477}"/>
          </ac:spMkLst>
        </pc:spChg>
        <pc:spChg chg="add mod">
          <ac:chgData name="Anna Polcrová" userId="bd17b96e-e46f-4933-bbbf-f0f7add0bbf0" providerId="ADAL" clId="{B7477580-52B8-41F2-8418-20F6255934D4}" dt="2022-03-15T09:58:35.558" v="1036" actId="1076"/>
          <ac:spMkLst>
            <pc:docMk/>
            <pc:sldMk cId="499566232" sldId="304"/>
            <ac:spMk id="9" creationId="{D0CE8B35-9533-44BA-8B66-243C2E760E09}"/>
          </ac:spMkLst>
        </pc:spChg>
        <pc:spChg chg="add mod">
          <ac:chgData name="Anna Polcrová" userId="bd17b96e-e46f-4933-bbbf-f0f7add0bbf0" providerId="ADAL" clId="{B7477580-52B8-41F2-8418-20F6255934D4}" dt="2022-03-15T09:58:38.687" v="1037" actId="1076"/>
          <ac:spMkLst>
            <pc:docMk/>
            <pc:sldMk cId="499566232" sldId="304"/>
            <ac:spMk id="10" creationId="{DEDD5DE8-2727-4722-9775-0986555622C8}"/>
          </ac:spMkLst>
        </pc:spChg>
        <pc:graphicFrameChg chg="add del mod modGraphic">
          <ac:chgData name="Anna Polcrová" userId="bd17b96e-e46f-4933-bbbf-f0f7add0bbf0" providerId="ADAL" clId="{B7477580-52B8-41F2-8418-20F6255934D4}" dt="2022-03-15T09:57:43.522" v="1001" actId="478"/>
          <ac:graphicFrameMkLst>
            <pc:docMk/>
            <pc:sldMk cId="499566232" sldId="304"/>
            <ac:graphicFrameMk id="6" creationId="{FA9EA74F-5C31-49B6-B6A7-FCCFBDDA0C01}"/>
          </ac:graphicFrameMkLst>
        </pc:graphicFrameChg>
      </pc:sldChg>
      <pc:sldChg chg="add del">
        <pc:chgData name="Anna Polcrová" userId="bd17b96e-e46f-4933-bbbf-f0f7add0bbf0" providerId="ADAL" clId="{B7477580-52B8-41F2-8418-20F6255934D4}" dt="2022-03-15T09:45:54.406" v="683" actId="47"/>
        <pc:sldMkLst>
          <pc:docMk/>
          <pc:sldMk cId="1714680587" sldId="305"/>
        </pc:sldMkLst>
      </pc:sldChg>
      <pc:sldChg chg="add">
        <pc:chgData name="Anna Polcrová" userId="bd17b96e-e46f-4933-bbbf-f0f7add0bbf0" providerId="ADAL" clId="{B7477580-52B8-41F2-8418-20F6255934D4}" dt="2022-03-15T09:46:26.397" v="687" actId="2890"/>
        <pc:sldMkLst>
          <pc:docMk/>
          <pc:sldMk cId="3031010597" sldId="305"/>
        </pc:sldMkLst>
      </pc:sldChg>
      <pc:sldChg chg="addSp delSp modSp add mod">
        <pc:chgData name="Anna Polcrová" userId="bd17b96e-e46f-4933-bbbf-f0f7add0bbf0" providerId="ADAL" clId="{B7477580-52B8-41F2-8418-20F6255934D4}" dt="2022-03-15T09:51:38.211" v="1000" actId="1076"/>
        <pc:sldMkLst>
          <pc:docMk/>
          <pc:sldMk cId="2235609049" sldId="306"/>
        </pc:sldMkLst>
        <pc:spChg chg="del mod">
          <ac:chgData name="Anna Polcrová" userId="bd17b96e-e46f-4933-bbbf-f0f7add0bbf0" providerId="ADAL" clId="{B7477580-52B8-41F2-8418-20F6255934D4}" dt="2022-03-15T09:51:22.084" v="996" actId="478"/>
          <ac:spMkLst>
            <pc:docMk/>
            <pc:sldMk cId="2235609049" sldId="306"/>
            <ac:spMk id="2" creationId="{9709B4ED-BA7F-4C7F-827E-0DFFCA3CC24F}"/>
          </ac:spMkLst>
        </pc:spChg>
        <pc:spChg chg="add del mod">
          <ac:chgData name="Anna Polcrová" userId="bd17b96e-e46f-4933-bbbf-f0f7add0bbf0" providerId="ADAL" clId="{B7477580-52B8-41F2-8418-20F6255934D4}" dt="2022-03-15T09:51:14.171" v="994" actId="478"/>
          <ac:spMkLst>
            <pc:docMk/>
            <pc:sldMk cId="2235609049" sldId="306"/>
            <ac:spMk id="4" creationId="{93C71022-E2A0-4E28-9DC2-3E4E8589F45F}"/>
          </ac:spMkLst>
        </pc:spChg>
        <pc:spChg chg="del">
          <ac:chgData name="Anna Polcrová" userId="bd17b96e-e46f-4933-bbbf-f0f7add0bbf0" providerId="ADAL" clId="{B7477580-52B8-41F2-8418-20F6255934D4}" dt="2022-03-15T09:51:12.389" v="993" actId="478"/>
          <ac:spMkLst>
            <pc:docMk/>
            <pc:sldMk cId="2235609049" sldId="306"/>
            <ac:spMk id="7" creationId="{C0ACFC2D-F69F-4A41-8D86-1A39205D7E14}"/>
          </ac:spMkLst>
        </pc:spChg>
        <pc:spChg chg="mod">
          <ac:chgData name="Anna Polcrová" userId="bd17b96e-e46f-4933-bbbf-f0f7add0bbf0" providerId="ADAL" clId="{B7477580-52B8-41F2-8418-20F6255934D4}" dt="2022-03-15T09:51:38.211" v="1000" actId="1076"/>
          <ac:spMkLst>
            <pc:docMk/>
            <pc:sldMk cId="2235609049" sldId="306"/>
            <ac:spMk id="8" creationId="{951E07FA-EE7D-48BE-9089-ED8847583477}"/>
          </ac:spMkLst>
        </pc:spChg>
        <pc:spChg chg="add del mod">
          <ac:chgData name="Anna Polcrová" userId="bd17b96e-e46f-4933-bbbf-f0f7add0bbf0" providerId="ADAL" clId="{B7477580-52B8-41F2-8418-20F6255934D4}" dt="2022-03-15T09:51:23.979" v="997" actId="478"/>
          <ac:spMkLst>
            <pc:docMk/>
            <pc:sldMk cId="2235609049" sldId="306"/>
            <ac:spMk id="9" creationId="{3EA8897D-E50C-4C3E-BB16-7B641BDCD07B}"/>
          </ac:spMkLst>
        </pc:spChg>
        <pc:graphicFrameChg chg="mod">
          <ac:chgData name="Anna Polcrová" userId="bd17b96e-e46f-4933-bbbf-f0f7add0bbf0" providerId="ADAL" clId="{B7477580-52B8-41F2-8418-20F6255934D4}" dt="2022-03-15T09:51:32.700" v="999" actId="1076"/>
          <ac:graphicFrameMkLst>
            <pc:docMk/>
            <pc:sldMk cId="2235609049" sldId="306"/>
            <ac:graphicFrameMk id="6" creationId="{FA9EA74F-5C31-49B6-B6A7-FCCFBDDA0C01}"/>
          </ac:graphicFrameMkLst>
        </pc:graphicFrameChg>
      </pc:sldChg>
    </pc:docChg>
  </pc:docChgLst>
  <pc:docChgLst>
    <pc:chgData name="Anna Bartošková" userId="bd17b96e-e46f-4933-bbbf-f0f7add0bbf0" providerId="ADAL" clId="{8FB5021E-BD7B-43CF-A7B2-7D7C8D258217}"/>
    <pc:docChg chg="undo custSel addSld delSld modSld sldOrd">
      <pc:chgData name="Anna Bartošková" userId="bd17b96e-e46f-4933-bbbf-f0f7add0bbf0" providerId="ADAL" clId="{8FB5021E-BD7B-43CF-A7B2-7D7C8D258217}" dt="2023-08-08T09:26:56.503" v="1073" actId="6549"/>
      <pc:docMkLst>
        <pc:docMk/>
      </pc:docMkLst>
      <pc:sldChg chg="addSp delSp modSp mod">
        <pc:chgData name="Anna Bartošková" userId="bd17b96e-e46f-4933-bbbf-f0f7add0bbf0" providerId="ADAL" clId="{8FB5021E-BD7B-43CF-A7B2-7D7C8D258217}" dt="2023-08-08T07:13:12.454" v="248" actId="22"/>
        <pc:sldMkLst>
          <pc:docMk/>
          <pc:sldMk cId="1284918669" sldId="256"/>
        </pc:sldMkLst>
        <pc:spChg chg="mod">
          <ac:chgData name="Anna Bartošková" userId="bd17b96e-e46f-4933-bbbf-f0f7add0bbf0" providerId="ADAL" clId="{8FB5021E-BD7B-43CF-A7B2-7D7C8D258217}" dt="2023-07-31T11:06:55.549" v="121" actId="1076"/>
          <ac:spMkLst>
            <pc:docMk/>
            <pc:sldMk cId="1284918669" sldId="256"/>
            <ac:spMk id="2" creationId="{A0F13B8F-3901-4BB0-9E3D-376DA2BCFDF4}"/>
          </ac:spMkLst>
        </pc:spChg>
        <pc:spChg chg="mod">
          <ac:chgData name="Anna Bartošková" userId="bd17b96e-e46f-4933-bbbf-f0f7add0bbf0" providerId="ADAL" clId="{8FB5021E-BD7B-43CF-A7B2-7D7C8D258217}" dt="2023-07-31T11:07:23.293" v="176" actId="1076"/>
          <ac:spMkLst>
            <pc:docMk/>
            <pc:sldMk cId="1284918669" sldId="256"/>
            <ac:spMk id="3" creationId="{BE3E8886-4EF2-4EBE-8264-EF1B499EFBFF}"/>
          </ac:spMkLst>
        </pc:spChg>
        <pc:spChg chg="add del">
          <ac:chgData name="Anna Bartošková" userId="bd17b96e-e46f-4933-bbbf-f0f7add0bbf0" providerId="ADAL" clId="{8FB5021E-BD7B-43CF-A7B2-7D7C8D258217}" dt="2023-08-08T07:13:12.454" v="248" actId="22"/>
          <ac:spMkLst>
            <pc:docMk/>
            <pc:sldMk cId="1284918669" sldId="256"/>
            <ac:spMk id="5" creationId="{C0F6B7B0-97AF-0BFF-0768-00BE9506191A}"/>
          </ac:spMkLst>
        </pc:spChg>
      </pc:sldChg>
      <pc:sldChg chg="del">
        <pc:chgData name="Anna Bartošková" userId="bd17b96e-e46f-4933-bbbf-f0f7add0bbf0" providerId="ADAL" clId="{8FB5021E-BD7B-43CF-A7B2-7D7C8D258217}" dt="2023-07-31T11:07:29.552" v="177" actId="47"/>
        <pc:sldMkLst>
          <pc:docMk/>
          <pc:sldMk cId="4294943709" sldId="257"/>
        </pc:sldMkLst>
      </pc:sldChg>
      <pc:sldChg chg="delSp">
        <pc:chgData name="Anna Bartošková" userId="bd17b96e-e46f-4933-bbbf-f0f7add0bbf0" providerId="ADAL" clId="{8FB5021E-BD7B-43CF-A7B2-7D7C8D258217}" dt="2023-07-31T11:08:00.955" v="211" actId="478"/>
        <pc:sldMkLst>
          <pc:docMk/>
          <pc:sldMk cId="2445685924" sldId="258"/>
        </pc:sldMkLst>
        <pc:picChg chg="del">
          <ac:chgData name="Anna Bartošková" userId="bd17b96e-e46f-4933-bbbf-f0f7add0bbf0" providerId="ADAL" clId="{8FB5021E-BD7B-43CF-A7B2-7D7C8D258217}" dt="2023-07-31T11:08:00.955" v="211" actId="478"/>
          <ac:picMkLst>
            <pc:docMk/>
            <pc:sldMk cId="2445685924" sldId="258"/>
            <ac:picMk id="1028" creationId="{A1ADD96D-E9C6-484F-A79A-4D39AFB0203A}"/>
          </ac:picMkLst>
        </pc:picChg>
      </pc:sldChg>
      <pc:sldChg chg="del">
        <pc:chgData name="Anna Bartošková" userId="bd17b96e-e46f-4933-bbbf-f0f7add0bbf0" providerId="ADAL" clId="{8FB5021E-BD7B-43CF-A7B2-7D7C8D258217}" dt="2023-08-08T07:12:51.656" v="238" actId="47"/>
        <pc:sldMkLst>
          <pc:docMk/>
          <pc:sldMk cId="1031699229" sldId="259"/>
        </pc:sldMkLst>
      </pc:sldChg>
      <pc:sldChg chg="del">
        <pc:chgData name="Anna Bartošková" userId="bd17b96e-e46f-4933-bbbf-f0f7add0bbf0" providerId="ADAL" clId="{8FB5021E-BD7B-43CF-A7B2-7D7C8D258217}" dt="2023-07-31T11:07:39.509" v="181" actId="47"/>
        <pc:sldMkLst>
          <pc:docMk/>
          <pc:sldMk cId="3351611765" sldId="261"/>
        </pc:sldMkLst>
      </pc:sldChg>
      <pc:sldChg chg="del">
        <pc:chgData name="Anna Bartošková" userId="bd17b96e-e46f-4933-bbbf-f0f7add0bbf0" providerId="ADAL" clId="{8FB5021E-BD7B-43CF-A7B2-7D7C8D258217}" dt="2023-08-08T08:05:47.776" v="625" actId="47"/>
        <pc:sldMkLst>
          <pc:docMk/>
          <pc:sldMk cId="320478670" sldId="262"/>
        </pc:sldMkLst>
      </pc:sldChg>
      <pc:sldChg chg="del">
        <pc:chgData name="Anna Bartošková" userId="bd17b96e-e46f-4933-bbbf-f0f7add0bbf0" providerId="ADAL" clId="{8FB5021E-BD7B-43CF-A7B2-7D7C8D258217}" dt="2023-07-31T11:07:35.090" v="178" actId="47"/>
        <pc:sldMkLst>
          <pc:docMk/>
          <pc:sldMk cId="2890788585" sldId="263"/>
        </pc:sldMkLst>
      </pc:sldChg>
      <pc:sldChg chg="del">
        <pc:chgData name="Anna Bartošková" userId="bd17b96e-e46f-4933-bbbf-f0f7add0bbf0" providerId="ADAL" clId="{8FB5021E-BD7B-43CF-A7B2-7D7C8D258217}" dt="2023-07-31T11:07:40.265" v="182" actId="47"/>
        <pc:sldMkLst>
          <pc:docMk/>
          <pc:sldMk cId="2367588588" sldId="264"/>
        </pc:sldMkLst>
      </pc:sldChg>
      <pc:sldChg chg="del">
        <pc:chgData name="Anna Bartošková" userId="bd17b96e-e46f-4933-bbbf-f0f7add0bbf0" providerId="ADAL" clId="{8FB5021E-BD7B-43CF-A7B2-7D7C8D258217}" dt="2023-07-31T11:07:36.054" v="179" actId="47"/>
        <pc:sldMkLst>
          <pc:docMk/>
          <pc:sldMk cId="3486704188" sldId="265"/>
        </pc:sldMkLst>
      </pc:sldChg>
      <pc:sldChg chg="del">
        <pc:chgData name="Anna Bartošková" userId="bd17b96e-e46f-4933-bbbf-f0f7add0bbf0" providerId="ADAL" clId="{8FB5021E-BD7B-43CF-A7B2-7D7C8D258217}" dt="2023-07-31T11:07:36.921" v="180" actId="47"/>
        <pc:sldMkLst>
          <pc:docMk/>
          <pc:sldMk cId="2447588937" sldId="266"/>
        </pc:sldMkLst>
      </pc:sldChg>
      <pc:sldChg chg="del">
        <pc:chgData name="Anna Bartošková" userId="bd17b96e-e46f-4933-bbbf-f0f7add0bbf0" providerId="ADAL" clId="{8FB5021E-BD7B-43CF-A7B2-7D7C8D258217}" dt="2023-08-08T07:12:52.060" v="239" actId="47"/>
        <pc:sldMkLst>
          <pc:docMk/>
          <pc:sldMk cId="4182820575" sldId="267"/>
        </pc:sldMkLst>
      </pc:sldChg>
      <pc:sldChg chg="del">
        <pc:chgData name="Anna Bartošková" userId="bd17b96e-e46f-4933-bbbf-f0f7add0bbf0" providerId="ADAL" clId="{8FB5021E-BD7B-43CF-A7B2-7D7C8D258217}" dt="2023-08-08T07:12:46.547" v="227" actId="47"/>
        <pc:sldMkLst>
          <pc:docMk/>
          <pc:sldMk cId="4099602043" sldId="271"/>
        </pc:sldMkLst>
      </pc:sldChg>
      <pc:sldChg chg="del">
        <pc:chgData name="Anna Bartošková" userId="bd17b96e-e46f-4933-bbbf-f0f7add0bbf0" providerId="ADAL" clId="{8FB5021E-BD7B-43CF-A7B2-7D7C8D258217}" dt="2023-08-08T07:12:51.168" v="237" actId="47"/>
        <pc:sldMkLst>
          <pc:docMk/>
          <pc:sldMk cId="4286674495" sldId="273"/>
        </pc:sldMkLst>
      </pc:sldChg>
      <pc:sldChg chg="ord">
        <pc:chgData name="Anna Bartošková" userId="bd17b96e-e46f-4933-bbbf-f0f7add0bbf0" providerId="ADAL" clId="{8FB5021E-BD7B-43CF-A7B2-7D7C8D258217}" dt="2023-07-31T11:07:58.459" v="210"/>
        <pc:sldMkLst>
          <pc:docMk/>
          <pc:sldMk cId="2076724334" sldId="282"/>
        </pc:sldMkLst>
      </pc:sldChg>
      <pc:sldChg chg="del">
        <pc:chgData name="Anna Bartošková" userId="bd17b96e-e46f-4933-bbbf-f0f7add0bbf0" providerId="ADAL" clId="{8FB5021E-BD7B-43CF-A7B2-7D7C8D258217}" dt="2023-08-08T07:12:47.883" v="230" actId="47"/>
        <pc:sldMkLst>
          <pc:docMk/>
          <pc:sldMk cId="250649548" sldId="285"/>
        </pc:sldMkLst>
      </pc:sldChg>
      <pc:sldChg chg="del">
        <pc:chgData name="Anna Bartošková" userId="bd17b96e-e46f-4933-bbbf-f0f7add0bbf0" providerId="ADAL" clId="{8FB5021E-BD7B-43CF-A7B2-7D7C8D258217}" dt="2023-07-31T11:07:41.205" v="183" actId="47"/>
        <pc:sldMkLst>
          <pc:docMk/>
          <pc:sldMk cId="3110760679" sldId="286"/>
        </pc:sldMkLst>
      </pc:sldChg>
      <pc:sldChg chg="del">
        <pc:chgData name="Anna Bartošková" userId="bd17b96e-e46f-4933-bbbf-f0f7add0bbf0" providerId="ADAL" clId="{8FB5021E-BD7B-43CF-A7B2-7D7C8D258217}" dt="2023-07-31T11:07:42.488" v="184" actId="47"/>
        <pc:sldMkLst>
          <pc:docMk/>
          <pc:sldMk cId="4061265335" sldId="288"/>
        </pc:sldMkLst>
      </pc:sldChg>
      <pc:sldChg chg="del">
        <pc:chgData name="Anna Bartošková" userId="bd17b96e-e46f-4933-bbbf-f0f7add0bbf0" providerId="ADAL" clId="{8FB5021E-BD7B-43CF-A7B2-7D7C8D258217}" dt="2023-08-08T07:12:44.692" v="225" actId="47"/>
        <pc:sldMkLst>
          <pc:docMk/>
          <pc:sldMk cId="3060540556" sldId="289"/>
        </pc:sldMkLst>
      </pc:sldChg>
      <pc:sldChg chg="del">
        <pc:chgData name="Anna Bartošková" userId="bd17b96e-e46f-4933-bbbf-f0f7add0bbf0" providerId="ADAL" clId="{8FB5021E-BD7B-43CF-A7B2-7D7C8D258217}" dt="2023-08-08T07:12:45.788" v="226" actId="47"/>
        <pc:sldMkLst>
          <pc:docMk/>
          <pc:sldMk cId="2996398147" sldId="291"/>
        </pc:sldMkLst>
      </pc:sldChg>
      <pc:sldChg chg="del">
        <pc:chgData name="Anna Bartošková" userId="bd17b96e-e46f-4933-bbbf-f0f7add0bbf0" providerId="ADAL" clId="{8FB5021E-BD7B-43CF-A7B2-7D7C8D258217}" dt="2023-08-08T07:12:47" v="228" actId="47"/>
        <pc:sldMkLst>
          <pc:docMk/>
          <pc:sldMk cId="2119185833" sldId="292"/>
        </pc:sldMkLst>
      </pc:sldChg>
      <pc:sldChg chg="del">
        <pc:chgData name="Anna Bartošková" userId="bd17b96e-e46f-4933-bbbf-f0f7add0bbf0" providerId="ADAL" clId="{8FB5021E-BD7B-43CF-A7B2-7D7C8D258217}" dt="2023-08-08T07:12:50.432" v="235" actId="47"/>
        <pc:sldMkLst>
          <pc:docMk/>
          <pc:sldMk cId="4245558923" sldId="293"/>
        </pc:sldMkLst>
      </pc:sldChg>
      <pc:sldChg chg="del">
        <pc:chgData name="Anna Bartošková" userId="bd17b96e-e46f-4933-bbbf-f0f7add0bbf0" providerId="ADAL" clId="{8FB5021E-BD7B-43CF-A7B2-7D7C8D258217}" dt="2023-08-08T07:12:50.820" v="236" actId="47"/>
        <pc:sldMkLst>
          <pc:docMk/>
          <pc:sldMk cId="3664004085" sldId="294"/>
        </pc:sldMkLst>
      </pc:sldChg>
      <pc:sldChg chg="del">
        <pc:chgData name="Anna Bartošková" userId="bd17b96e-e46f-4933-bbbf-f0f7add0bbf0" providerId="ADAL" clId="{8FB5021E-BD7B-43CF-A7B2-7D7C8D258217}" dt="2023-08-08T07:12:54.109" v="243" actId="47"/>
        <pc:sldMkLst>
          <pc:docMk/>
          <pc:sldMk cId="2507275017" sldId="296"/>
        </pc:sldMkLst>
      </pc:sldChg>
      <pc:sldChg chg="del">
        <pc:chgData name="Anna Bartošková" userId="bd17b96e-e46f-4933-bbbf-f0f7add0bbf0" providerId="ADAL" clId="{8FB5021E-BD7B-43CF-A7B2-7D7C8D258217}" dt="2023-08-08T07:12:48.903" v="232" actId="47"/>
        <pc:sldMkLst>
          <pc:docMk/>
          <pc:sldMk cId="2109036172" sldId="298"/>
        </pc:sldMkLst>
      </pc:sldChg>
      <pc:sldChg chg="del">
        <pc:chgData name="Anna Bartošková" userId="bd17b96e-e46f-4933-bbbf-f0f7add0bbf0" providerId="ADAL" clId="{8FB5021E-BD7B-43CF-A7B2-7D7C8D258217}" dt="2023-08-08T07:12:48.355" v="231" actId="47"/>
        <pc:sldMkLst>
          <pc:docMk/>
          <pc:sldMk cId="1586012952" sldId="299"/>
        </pc:sldMkLst>
      </pc:sldChg>
      <pc:sldChg chg="del">
        <pc:chgData name="Anna Bartošková" userId="bd17b96e-e46f-4933-bbbf-f0f7add0bbf0" providerId="ADAL" clId="{8FB5021E-BD7B-43CF-A7B2-7D7C8D258217}" dt="2023-08-08T07:12:49.351" v="233" actId="47"/>
        <pc:sldMkLst>
          <pc:docMk/>
          <pc:sldMk cId="132795690" sldId="301"/>
        </pc:sldMkLst>
      </pc:sldChg>
      <pc:sldChg chg="del">
        <pc:chgData name="Anna Bartošková" userId="bd17b96e-e46f-4933-bbbf-f0f7add0bbf0" providerId="ADAL" clId="{8FB5021E-BD7B-43CF-A7B2-7D7C8D258217}" dt="2023-08-08T07:12:49.884" v="234" actId="47"/>
        <pc:sldMkLst>
          <pc:docMk/>
          <pc:sldMk cId="4087561486" sldId="302"/>
        </pc:sldMkLst>
      </pc:sldChg>
      <pc:sldChg chg="del">
        <pc:chgData name="Anna Bartošková" userId="bd17b96e-e46f-4933-bbbf-f0f7add0bbf0" providerId="ADAL" clId="{8FB5021E-BD7B-43CF-A7B2-7D7C8D258217}" dt="2023-08-08T07:12:47.430" v="229" actId="47"/>
        <pc:sldMkLst>
          <pc:docMk/>
          <pc:sldMk cId="1902573115" sldId="303"/>
        </pc:sldMkLst>
      </pc:sldChg>
      <pc:sldChg chg="del">
        <pc:chgData name="Anna Bartošková" userId="bd17b96e-e46f-4933-bbbf-f0f7add0bbf0" providerId="ADAL" clId="{8FB5021E-BD7B-43CF-A7B2-7D7C8D258217}" dt="2023-08-08T07:12:52.690" v="240" actId="47"/>
        <pc:sldMkLst>
          <pc:docMk/>
          <pc:sldMk cId="499566232" sldId="304"/>
        </pc:sldMkLst>
      </pc:sldChg>
      <pc:sldChg chg="del">
        <pc:chgData name="Anna Bartošková" userId="bd17b96e-e46f-4933-bbbf-f0f7add0bbf0" providerId="ADAL" clId="{8FB5021E-BD7B-43CF-A7B2-7D7C8D258217}" dt="2023-08-08T07:12:53.024" v="241" actId="47"/>
        <pc:sldMkLst>
          <pc:docMk/>
          <pc:sldMk cId="2235609049" sldId="306"/>
        </pc:sldMkLst>
      </pc:sldChg>
      <pc:sldChg chg="del">
        <pc:chgData name="Anna Bartošková" userId="bd17b96e-e46f-4933-bbbf-f0f7add0bbf0" providerId="ADAL" clId="{8FB5021E-BD7B-43CF-A7B2-7D7C8D258217}" dt="2023-08-08T07:12:53.414" v="242" actId="47"/>
        <pc:sldMkLst>
          <pc:docMk/>
          <pc:sldMk cId="357426580" sldId="307"/>
        </pc:sldMkLst>
      </pc:sldChg>
      <pc:sldChg chg="modSp new add del mod ord">
        <pc:chgData name="Anna Bartošková" userId="bd17b96e-e46f-4933-bbbf-f0f7add0bbf0" providerId="ADAL" clId="{8FB5021E-BD7B-43CF-A7B2-7D7C8D258217}" dt="2023-08-08T07:12:59.428" v="246" actId="47"/>
        <pc:sldMkLst>
          <pc:docMk/>
          <pc:sldMk cId="1142256379" sldId="308"/>
        </pc:sldMkLst>
        <pc:spChg chg="mod">
          <ac:chgData name="Anna Bartošková" userId="bd17b96e-e46f-4933-bbbf-f0f7add0bbf0" providerId="ADAL" clId="{8FB5021E-BD7B-43CF-A7B2-7D7C8D258217}" dt="2023-07-31T11:07:51.879" v="208" actId="20577"/>
          <ac:spMkLst>
            <pc:docMk/>
            <pc:sldMk cId="1142256379" sldId="308"/>
            <ac:spMk id="2" creationId="{8735AD18-82FA-A5EA-8870-F3A1A74C2C9E}"/>
          </ac:spMkLst>
        </pc:spChg>
      </pc:sldChg>
      <pc:sldChg chg="addSp delSp modSp new del mod ord">
        <pc:chgData name="Anna Bartošková" userId="bd17b96e-e46f-4933-bbbf-f0f7add0bbf0" providerId="ADAL" clId="{8FB5021E-BD7B-43CF-A7B2-7D7C8D258217}" dt="2023-08-08T08:40:18.733" v="741" actId="47"/>
        <pc:sldMkLst>
          <pc:docMk/>
          <pc:sldMk cId="3470939413" sldId="309"/>
        </pc:sldMkLst>
        <pc:picChg chg="add mod">
          <ac:chgData name="Anna Bartošková" userId="bd17b96e-e46f-4933-bbbf-f0f7add0bbf0" providerId="ADAL" clId="{8FB5021E-BD7B-43CF-A7B2-7D7C8D258217}" dt="2023-07-31T12:03:06.351" v="224" actId="1076"/>
          <ac:picMkLst>
            <pc:docMk/>
            <pc:sldMk cId="3470939413" sldId="309"/>
            <ac:picMk id="2" creationId="{C95A1F4F-84D1-9121-08ED-2F03C17F855A}"/>
          </ac:picMkLst>
        </pc:picChg>
        <pc:picChg chg="add del mod">
          <ac:chgData name="Anna Bartošková" userId="bd17b96e-e46f-4933-bbbf-f0f7add0bbf0" providerId="ADAL" clId="{8FB5021E-BD7B-43CF-A7B2-7D7C8D258217}" dt="2023-07-31T12:02:59.721" v="221" actId="478"/>
          <ac:picMkLst>
            <pc:docMk/>
            <pc:sldMk cId="3470939413" sldId="309"/>
            <ac:picMk id="1026" creationId="{61CB008B-9FAB-4D17-CA94-4B3AA6225D00}"/>
          </ac:picMkLst>
        </pc:picChg>
      </pc:sldChg>
      <pc:sldChg chg="new del">
        <pc:chgData name="Anna Bartošková" userId="bd17b96e-e46f-4933-bbbf-f0f7add0bbf0" providerId="ADAL" clId="{8FB5021E-BD7B-43CF-A7B2-7D7C8D258217}" dt="2023-08-08T07:13:22.235" v="251" actId="47"/>
        <pc:sldMkLst>
          <pc:docMk/>
          <pc:sldMk cId="1763919045" sldId="310"/>
        </pc:sldMkLst>
      </pc:sldChg>
      <pc:sldChg chg="modSp new mod">
        <pc:chgData name="Anna Bartošková" userId="bd17b96e-e46f-4933-bbbf-f0f7add0bbf0" providerId="ADAL" clId="{8FB5021E-BD7B-43CF-A7B2-7D7C8D258217}" dt="2023-08-08T09:26:56.503" v="1073" actId="6549"/>
        <pc:sldMkLst>
          <pc:docMk/>
          <pc:sldMk cId="2760856477" sldId="311"/>
        </pc:sldMkLst>
        <pc:spChg chg="mod">
          <ac:chgData name="Anna Bartošková" userId="bd17b96e-e46f-4933-bbbf-f0f7add0bbf0" providerId="ADAL" clId="{8FB5021E-BD7B-43CF-A7B2-7D7C8D258217}" dt="2023-08-08T07:13:36.680" v="275" actId="14100"/>
          <ac:spMkLst>
            <pc:docMk/>
            <pc:sldMk cId="2760856477" sldId="311"/>
            <ac:spMk id="2" creationId="{3A9390D8-E7DB-19DF-40A1-53876893AEDA}"/>
          </ac:spMkLst>
        </pc:spChg>
        <pc:spChg chg="mod">
          <ac:chgData name="Anna Bartošková" userId="bd17b96e-e46f-4933-bbbf-f0f7add0bbf0" providerId="ADAL" clId="{8FB5021E-BD7B-43CF-A7B2-7D7C8D258217}" dt="2023-08-08T09:26:56.503" v="1073" actId="6549"/>
          <ac:spMkLst>
            <pc:docMk/>
            <pc:sldMk cId="2760856477" sldId="311"/>
            <ac:spMk id="3" creationId="{A0C60A8B-5019-3F1C-104C-EB52FF8C483B}"/>
          </ac:spMkLst>
        </pc:spChg>
      </pc:sldChg>
      <pc:sldChg chg="addSp delSp modSp new mod">
        <pc:chgData name="Anna Bartošková" userId="bd17b96e-e46f-4933-bbbf-f0f7add0bbf0" providerId="ADAL" clId="{8FB5021E-BD7B-43CF-A7B2-7D7C8D258217}" dt="2023-08-08T07:38:24.244" v="450" actId="478"/>
        <pc:sldMkLst>
          <pc:docMk/>
          <pc:sldMk cId="290792130" sldId="312"/>
        </pc:sldMkLst>
        <pc:spChg chg="add mod">
          <ac:chgData name="Anna Bartošková" userId="bd17b96e-e46f-4933-bbbf-f0f7add0bbf0" providerId="ADAL" clId="{8FB5021E-BD7B-43CF-A7B2-7D7C8D258217}" dt="2023-08-08T07:16:34.677" v="369" actId="1076"/>
          <ac:spMkLst>
            <pc:docMk/>
            <pc:sldMk cId="290792130" sldId="312"/>
            <ac:spMk id="2" creationId="{DA60F77A-B9D7-87C7-36AB-003540224B85}"/>
          </ac:spMkLst>
        </pc:spChg>
        <pc:spChg chg="add mod">
          <ac:chgData name="Anna Bartošková" userId="bd17b96e-e46f-4933-bbbf-f0f7add0bbf0" providerId="ADAL" clId="{8FB5021E-BD7B-43CF-A7B2-7D7C8D258217}" dt="2023-08-08T07:19:54.416" v="418" actId="5793"/>
          <ac:spMkLst>
            <pc:docMk/>
            <pc:sldMk cId="290792130" sldId="312"/>
            <ac:spMk id="3" creationId="{6F28BFCA-CCD3-1EBC-DF74-F47B3A1A2DF7}"/>
          </ac:spMkLst>
        </pc:spChg>
        <pc:picChg chg="add del mod">
          <ac:chgData name="Anna Bartošková" userId="bd17b96e-e46f-4933-bbbf-f0f7add0bbf0" providerId="ADAL" clId="{8FB5021E-BD7B-43CF-A7B2-7D7C8D258217}" dt="2023-08-08T07:19:11.337" v="375" actId="478"/>
          <ac:picMkLst>
            <pc:docMk/>
            <pc:sldMk cId="290792130" sldId="312"/>
            <ac:picMk id="1026" creationId="{6B8CD619-3DCE-24E7-5C7A-D762468E4390}"/>
          </ac:picMkLst>
        </pc:picChg>
        <pc:picChg chg="add del mod">
          <ac:chgData name="Anna Bartošková" userId="bd17b96e-e46f-4933-bbbf-f0f7add0bbf0" providerId="ADAL" clId="{8FB5021E-BD7B-43CF-A7B2-7D7C8D258217}" dt="2023-08-08T07:38:23.697" v="449" actId="478"/>
          <ac:picMkLst>
            <pc:docMk/>
            <pc:sldMk cId="290792130" sldId="312"/>
            <ac:picMk id="1028" creationId="{AB06A58D-4C3B-DD91-C543-16CD8E5DBC2C}"/>
          </ac:picMkLst>
        </pc:picChg>
        <pc:picChg chg="add del mod">
          <ac:chgData name="Anna Bartošková" userId="bd17b96e-e46f-4933-bbbf-f0f7add0bbf0" providerId="ADAL" clId="{8FB5021E-BD7B-43CF-A7B2-7D7C8D258217}" dt="2023-08-08T07:38:24.244" v="450" actId="478"/>
          <ac:picMkLst>
            <pc:docMk/>
            <pc:sldMk cId="290792130" sldId="312"/>
            <ac:picMk id="1030" creationId="{A1371409-E4D7-452B-ED4C-BDC63C5CD5EC}"/>
          </ac:picMkLst>
        </pc:picChg>
      </pc:sldChg>
      <pc:sldChg chg="addSp modSp new mod">
        <pc:chgData name="Anna Bartošková" userId="bd17b96e-e46f-4933-bbbf-f0f7add0bbf0" providerId="ADAL" clId="{8FB5021E-BD7B-43CF-A7B2-7D7C8D258217}" dt="2023-08-08T08:03:18.265" v="485" actId="1076"/>
        <pc:sldMkLst>
          <pc:docMk/>
          <pc:sldMk cId="3422327149" sldId="313"/>
        </pc:sldMkLst>
        <pc:spChg chg="add mod">
          <ac:chgData name="Anna Bartošková" userId="bd17b96e-e46f-4933-bbbf-f0f7add0bbf0" providerId="ADAL" clId="{8FB5021E-BD7B-43CF-A7B2-7D7C8D258217}" dt="2023-08-08T08:03:18.265" v="485" actId="1076"/>
          <ac:spMkLst>
            <pc:docMk/>
            <pc:sldMk cId="3422327149" sldId="313"/>
            <ac:spMk id="5" creationId="{BFFEE1DE-C76E-4B0F-6138-5D656278F538}"/>
          </ac:spMkLst>
        </pc:spChg>
        <pc:picChg chg="add mod modCrop">
          <ac:chgData name="Anna Bartošková" userId="bd17b96e-e46f-4933-bbbf-f0f7add0bbf0" providerId="ADAL" clId="{8FB5021E-BD7B-43CF-A7B2-7D7C8D258217}" dt="2023-08-08T08:02:58.553" v="479" actId="1076"/>
          <ac:picMkLst>
            <pc:docMk/>
            <pc:sldMk cId="3422327149" sldId="313"/>
            <ac:picMk id="3" creationId="{AC6EEF59-529C-B9B5-3E93-352BE1F136F2}"/>
          </ac:picMkLst>
        </pc:picChg>
      </pc:sldChg>
      <pc:sldChg chg="addSp modSp new mod ord">
        <pc:chgData name="Anna Bartošková" userId="bd17b96e-e46f-4933-bbbf-f0f7add0bbf0" providerId="ADAL" clId="{8FB5021E-BD7B-43CF-A7B2-7D7C8D258217}" dt="2023-08-08T09:09:25.873" v="1063"/>
        <pc:sldMkLst>
          <pc:docMk/>
          <pc:sldMk cId="3803822942" sldId="314"/>
        </pc:sldMkLst>
        <pc:spChg chg="add mod">
          <ac:chgData name="Anna Bartošková" userId="bd17b96e-e46f-4933-bbbf-f0f7add0bbf0" providerId="ADAL" clId="{8FB5021E-BD7B-43CF-A7B2-7D7C8D258217}" dt="2023-08-08T08:02:50.287" v="477" actId="1076"/>
          <ac:spMkLst>
            <pc:docMk/>
            <pc:sldMk cId="3803822942" sldId="314"/>
            <ac:spMk id="4" creationId="{93FD46F6-E2CB-7DD3-A92E-1940F4FFF725}"/>
          </ac:spMkLst>
        </pc:spChg>
        <pc:picChg chg="add mod">
          <ac:chgData name="Anna Bartošková" userId="bd17b96e-e46f-4933-bbbf-f0f7add0bbf0" providerId="ADAL" clId="{8FB5021E-BD7B-43CF-A7B2-7D7C8D258217}" dt="2023-08-08T08:02:52.184" v="478" actId="1076"/>
          <ac:picMkLst>
            <pc:docMk/>
            <pc:sldMk cId="3803822942" sldId="314"/>
            <ac:picMk id="2" creationId="{4A0972C3-0E5D-0C62-8740-C28FBCB1EFBF}"/>
          </ac:picMkLst>
        </pc:picChg>
      </pc:sldChg>
      <pc:sldChg chg="addSp delSp modSp new mod">
        <pc:chgData name="Anna Bartošková" userId="bd17b96e-e46f-4933-bbbf-f0f7add0bbf0" providerId="ADAL" clId="{8FB5021E-BD7B-43CF-A7B2-7D7C8D258217}" dt="2023-08-08T09:08:41.104" v="1006" actId="20577"/>
        <pc:sldMkLst>
          <pc:docMk/>
          <pc:sldMk cId="2546770001" sldId="315"/>
        </pc:sldMkLst>
        <pc:spChg chg="add mod">
          <ac:chgData name="Anna Bartošková" userId="bd17b96e-e46f-4933-bbbf-f0f7add0bbf0" providerId="ADAL" clId="{8FB5021E-BD7B-43CF-A7B2-7D7C8D258217}" dt="2023-08-08T09:08:12.315" v="989" actId="1076"/>
          <ac:spMkLst>
            <pc:docMk/>
            <pc:sldMk cId="2546770001" sldId="315"/>
            <ac:spMk id="4" creationId="{68ACE15E-C985-700A-4758-F3D72250CBFE}"/>
          </ac:spMkLst>
        </pc:spChg>
        <pc:spChg chg="add del mod">
          <ac:chgData name="Anna Bartošková" userId="bd17b96e-e46f-4933-bbbf-f0f7add0bbf0" providerId="ADAL" clId="{8FB5021E-BD7B-43CF-A7B2-7D7C8D258217}" dt="2023-08-08T09:07:21.857" v="977" actId="478"/>
          <ac:spMkLst>
            <pc:docMk/>
            <pc:sldMk cId="2546770001" sldId="315"/>
            <ac:spMk id="6" creationId="{D079413A-2D76-2D10-431E-2476D78D7FC9}"/>
          </ac:spMkLst>
        </pc:spChg>
        <pc:spChg chg="add mod">
          <ac:chgData name="Anna Bartošková" userId="bd17b96e-e46f-4933-bbbf-f0f7add0bbf0" providerId="ADAL" clId="{8FB5021E-BD7B-43CF-A7B2-7D7C8D258217}" dt="2023-08-08T09:08:41.104" v="1006" actId="20577"/>
          <ac:spMkLst>
            <pc:docMk/>
            <pc:sldMk cId="2546770001" sldId="315"/>
            <ac:spMk id="7" creationId="{838009AA-BAD0-8C73-0FDB-DF4B2330CE70}"/>
          </ac:spMkLst>
        </pc:spChg>
        <pc:picChg chg="add mod modCrop">
          <ac:chgData name="Anna Bartošková" userId="bd17b96e-e46f-4933-bbbf-f0f7add0bbf0" providerId="ADAL" clId="{8FB5021E-BD7B-43CF-A7B2-7D7C8D258217}" dt="2023-08-08T09:08:10.195" v="988" actId="1076"/>
          <ac:picMkLst>
            <pc:docMk/>
            <pc:sldMk cId="2546770001" sldId="315"/>
            <ac:picMk id="3" creationId="{2CFA9B95-4B40-BAD8-21D5-A6AD747A1714}"/>
          </ac:picMkLst>
        </pc:picChg>
      </pc:sldChg>
      <pc:sldChg chg="modSp new mod">
        <pc:chgData name="Anna Bartošková" userId="bd17b96e-e46f-4933-bbbf-f0f7add0bbf0" providerId="ADAL" clId="{8FB5021E-BD7B-43CF-A7B2-7D7C8D258217}" dt="2023-08-08T08:15:00.662" v="659" actId="1076"/>
        <pc:sldMkLst>
          <pc:docMk/>
          <pc:sldMk cId="1407712289" sldId="316"/>
        </pc:sldMkLst>
        <pc:spChg chg="mod">
          <ac:chgData name="Anna Bartošková" userId="bd17b96e-e46f-4933-bbbf-f0f7add0bbf0" providerId="ADAL" clId="{8FB5021E-BD7B-43CF-A7B2-7D7C8D258217}" dt="2023-08-08T08:15:00.662" v="659" actId="1076"/>
          <ac:spMkLst>
            <pc:docMk/>
            <pc:sldMk cId="1407712289" sldId="316"/>
            <ac:spMk id="2" creationId="{91B04FDA-F546-0D2A-6CBB-9C313B17E74A}"/>
          </ac:spMkLst>
        </pc:spChg>
      </pc:sldChg>
      <pc:sldChg chg="addSp delSp modSp add mod">
        <pc:chgData name="Anna Bartošková" userId="bd17b96e-e46f-4933-bbbf-f0f7add0bbf0" providerId="ADAL" clId="{8FB5021E-BD7B-43CF-A7B2-7D7C8D258217}" dt="2023-08-08T08:16:32.902" v="687" actId="1076"/>
        <pc:sldMkLst>
          <pc:docMk/>
          <pc:sldMk cId="2289103800" sldId="317"/>
        </pc:sldMkLst>
        <pc:spChg chg="mod">
          <ac:chgData name="Anna Bartošková" userId="bd17b96e-e46f-4933-bbbf-f0f7add0bbf0" providerId="ADAL" clId="{8FB5021E-BD7B-43CF-A7B2-7D7C8D258217}" dt="2023-08-08T08:15:41.384" v="679" actId="1076"/>
          <ac:spMkLst>
            <pc:docMk/>
            <pc:sldMk cId="2289103800" sldId="317"/>
            <ac:spMk id="2" creationId="{91B04FDA-F546-0D2A-6CBB-9C313B17E74A}"/>
          </ac:spMkLst>
        </pc:spChg>
        <pc:spChg chg="del">
          <ac:chgData name="Anna Bartošková" userId="bd17b96e-e46f-4933-bbbf-f0f7add0bbf0" providerId="ADAL" clId="{8FB5021E-BD7B-43CF-A7B2-7D7C8D258217}" dt="2023-08-08T08:15:08.820" v="661" actId="478"/>
          <ac:spMkLst>
            <pc:docMk/>
            <pc:sldMk cId="2289103800" sldId="317"/>
            <ac:spMk id="3" creationId="{33AF8414-9893-6C06-F0CB-E68D4CF36DAB}"/>
          </ac:spMkLst>
        </pc:spChg>
        <pc:spChg chg="add mod">
          <ac:chgData name="Anna Bartošková" userId="bd17b96e-e46f-4933-bbbf-f0f7add0bbf0" providerId="ADAL" clId="{8FB5021E-BD7B-43CF-A7B2-7D7C8D258217}" dt="2023-08-08T08:16:28.980" v="686" actId="1076"/>
          <ac:spMkLst>
            <pc:docMk/>
            <pc:sldMk cId="2289103800" sldId="317"/>
            <ac:spMk id="7" creationId="{B62FFD1C-A9CC-3DE6-C0A1-066A3566711E}"/>
          </ac:spMkLst>
        </pc:spChg>
        <pc:picChg chg="add mod modCrop">
          <ac:chgData name="Anna Bartošková" userId="bd17b96e-e46f-4933-bbbf-f0f7add0bbf0" providerId="ADAL" clId="{8FB5021E-BD7B-43CF-A7B2-7D7C8D258217}" dt="2023-08-08T08:16:32.902" v="687" actId="1076"/>
          <ac:picMkLst>
            <pc:docMk/>
            <pc:sldMk cId="2289103800" sldId="317"/>
            <ac:picMk id="5" creationId="{E8BC1641-715F-31B2-AB60-612EA159A608}"/>
          </ac:picMkLst>
        </pc:picChg>
      </pc:sldChg>
      <pc:sldChg chg="addSp delSp modSp new mod setBg">
        <pc:chgData name="Anna Bartošková" userId="bd17b96e-e46f-4933-bbbf-f0f7add0bbf0" providerId="ADAL" clId="{8FB5021E-BD7B-43CF-A7B2-7D7C8D258217}" dt="2023-08-08T08:39:19.190" v="740" actId="1076"/>
        <pc:sldMkLst>
          <pc:docMk/>
          <pc:sldMk cId="3120698945" sldId="318"/>
        </pc:sldMkLst>
        <pc:spChg chg="add mod">
          <ac:chgData name="Anna Bartošková" userId="bd17b96e-e46f-4933-bbbf-f0f7add0bbf0" providerId="ADAL" clId="{8FB5021E-BD7B-43CF-A7B2-7D7C8D258217}" dt="2023-08-08T08:39:19.190" v="740" actId="1076"/>
          <ac:spMkLst>
            <pc:docMk/>
            <pc:sldMk cId="3120698945" sldId="318"/>
            <ac:spMk id="6" creationId="{236B7A8F-58E6-E599-01D0-86650F14C8F2}"/>
          </ac:spMkLst>
        </pc:spChg>
        <pc:spChg chg="add">
          <ac:chgData name="Anna Bartošková" userId="bd17b96e-e46f-4933-bbbf-f0f7add0bbf0" providerId="ADAL" clId="{8FB5021E-BD7B-43CF-A7B2-7D7C8D258217}" dt="2023-08-08T08:38:32.312" v="710" actId="26606"/>
          <ac:spMkLst>
            <pc:docMk/>
            <pc:sldMk cId="3120698945" sldId="318"/>
            <ac:spMk id="2055" creationId="{A9EFA0AC-8C91-48C3-9B45-E369819A2F39}"/>
          </ac:spMkLst>
        </pc:spChg>
        <pc:spChg chg="add">
          <ac:chgData name="Anna Bartošková" userId="bd17b96e-e46f-4933-bbbf-f0f7add0bbf0" providerId="ADAL" clId="{8FB5021E-BD7B-43CF-A7B2-7D7C8D258217}" dt="2023-08-08T08:38:32.312" v="710" actId="26606"/>
          <ac:spMkLst>
            <pc:docMk/>
            <pc:sldMk cId="3120698945" sldId="318"/>
            <ac:spMk id="2057" creationId="{E8D391B5-18CD-42B4-9E1A-1D469F4B6A7A}"/>
          </ac:spMkLst>
        </pc:spChg>
        <pc:picChg chg="add del mod modCrop">
          <ac:chgData name="Anna Bartošková" userId="bd17b96e-e46f-4933-bbbf-f0f7add0bbf0" providerId="ADAL" clId="{8FB5021E-BD7B-43CF-A7B2-7D7C8D258217}" dt="2023-08-08T08:37:09.918" v="706" actId="478"/>
          <ac:picMkLst>
            <pc:docMk/>
            <pc:sldMk cId="3120698945" sldId="318"/>
            <ac:picMk id="3" creationId="{B8EEE27A-E886-6EB3-CD2C-A570D34342B1}"/>
          </ac:picMkLst>
        </pc:picChg>
        <pc:picChg chg="add mod">
          <ac:chgData name="Anna Bartošková" userId="bd17b96e-e46f-4933-bbbf-f0f7add0bbf0" providerId="ADAL" clId="{8FB5021E-BD7B-43CF-A7B2-7D7C8D258217}" dt="2023-08-08T08:39:00.524" v="715" actId="1076"/>
          <ac:picMkLst>
            <pc:docMk/>
            <pc:sldMk cId="3120698945" sldId="318"/>
            <ac:picMk id="5" creationId="{69039A2B-906C-98CB-4A89-DE0C8F92F7AF}"/>
          </ac:picMkLst>
        </pc:picChg>
        <pc:picChg chg="add mod">
          <ac:chgData name="Anna Bartošková" userId="bd17b96e-e46f-4933-bbbf-f0f7add0bbf0" providerId="ADAL" clId="{8FB5021E-BD7B-43CF-A7B2-7D7C8D258217}" dt="2023-08-08T08:38:59.087" v="713" actId="1076"/>
          <ac:picMkLst>
            <pc:docMk/>
            <pc:sldMk cId="3120698945" sldId="318"/>
            <ac:picMk id="2050" creationId="{CC2D166E-253E-2938-DC9E-648849E2226B}"/>
          </ac:picMkLst>
        </pc:picChg>
      </pc:sldChg>
      <pc:sldChg chg="addSp delSp new mod">
        <pc:chgData name="Anna Bartošková" userId="bd17b96e-e46f-4933-bbbf-f0f7add0bbf0" providerId="ADAL" clId="{8FB5021E-BD7B-43CF-A7B2-7D7C8D258217}" dt="2023-08-08T08:29:27.755" v="697" actId="478"/>
        <pc:sldMkLst>
          <pc:docMk/>
          <pc:sldMk cId="1852016355" sldId="319"/>
        </pc:sldMkLst>
        <pc:picChg chg="add del">
          <ac:chgData name="Anna Bartošková" userId="bd17b96e-e46f-4933-bbbf-f0f7add0bbf0" providerId="ADAL" clId="{8FB5021E-BD7B-43CF-A7B2-7D7C8D258217}" dt="2023-08-08T08:29:27.755" v="697" actId="478"/>
          <ac:picMkLst>
            <pc:docMk/>
            <pc:sldMk cId="1852016355" sldId="319"/>
            <ac:picMk id="3" creationId="{8D8C0902-5B7F-2EEC-3673-C4826606E9DC}"/>
          </ac:picMkLst>
        </pc:picChg>
      </pc:sldChg>
      <pc:sldChg chg="addSp modSp new mod">
        <pc:chgData name="Anna Bartošková" userId="bd17b96e-e46f-4933-bbbf-f0f7add0bbf0" providerId="ADAL" clId="{8FB5021E-BD7B-43CF-A7B2-7D7C8D258217}" dt="2023-08-08T08:36:03.884" v="703" actId="1076"/>
        <pc:sldMkLst>
          <pc:docMk/>
          <pc:sldMk cId="2663921931" sldId="320"/>
        </pc:sldMkLst>
        <pc:picChg chg="add mod modCrop">
          <ac:chgData name="Anna Bartošková" userId="bd17b96e-e46f-4933-bbbf-f0f7add0bbf0" providerId="ADAL" clId="{8FB5021E-BD7B-43CF-A7B2-7D7C8D258217}" dt="2023-08-08T08:36:03.884" v="703" actId="1076"/>
          <ac:picMkLst>
            <pc:docMk/>
            <pc:sldMk cId="2663921931" sldId="320"/>
            <ac:picMk id="3" creationId="{B94D7D9B-8B60-FD36-AB5B-C7DE18281659}"/>
          </ac:picMkLst>
        </pc:picChg>
      </pc:sldChg>
      <pc:sldChg chg="modSp new mod">
        <pc:chgData name="Anna Bartošková" userId="bd17b96e-e46f-4933-bbbf-f0f7add0bbf0" providerId="ADAL" clId="{8FB5021E-BD7B-43CF-A7B2-7D7C8D258217}" dt="2023-08-08T08:41:11.351" v="775" actId="14100"/>
        <pc:sldMkLst>
          <pc:docMk/>
          <pc:sldMk cId="1878684652" sldId="321"/>
        </pc:sldMkLst>
        <pc:spChg chg="mod">
          <ac:chgData name="Anna Bartošková" userId="bd17b96e-e46f-4933-bbbf-f0f7add0bbf0" providerId="ADAL" clId="{8FB5021E-BD7B-43CF-A7B2-7D7C8D258217}" dt="2023-08-08T08:41:11.351" v="775" actId="14100"/>
          <ac:spMkLst>
            <pc:docMk/>
            <pc:sldMk cId="1878684652" sldId="321"/>
            <ac:spMk id="2" creationId="{495EA263-3BCE-624A-B80A-C2C14D146D1F}"/>
          </ac:spMkLst>
        </pc:spChg>
      </pc:sldChg>
      <pc:sldChg chg="modSp add mod">
        <pc:chgData name="Anna Bartošková" userId="bd17b96e-e46f-4933-bbbf-f0f7add0bbf0" providerId="ADAL" clId="{8FB5021E-BD7B-43CF-A7B2-7D7C8D258217}" dt="2023-08-08T08:41:25.511" v="787" actId="20577"/>
        <pc:sldMkLst>
          <pc:docMk/>
          <pc:sldMk cId="4101551480" sldId="322"/>
        </pc:sldMkLst>
        <pc:spChg chg="mod">
          <ac:chgData name="Anna Bartošková" userId="bd17b96e-e46f-4933-bbbf-f0f7add0bbf0" providerId="ADAL" clId="{8FB5021E-BD7B-43CF-A7B2-7D7C8D258217}" dt="2023-08-08T08:41:25.511" v="787" actId="20577"/>
          <ac:spMkLst>
            <pc:docMk/>
            <pc:sldMk cId="4101551480" sldId="322"/>
            <ac:spMk id="2" creationId="{495EA263-3BCE-624A-B80A-C2C14D146D1F}"/>
          </ac:spMkLst>
        </pc:spChg>
      </pc:sldChg>
      <pc:sldChg chg="modSp add mod">
        <pc:chgData name="Anna Bartošková" userId="bd17b96e-e46f-4933-bbbf-f0f7add0bbf0" providerId="ADAL" clId="{8FB5021E-BD7B-43CF-A7B2-7D7C8D258217}" dt="2023-08-08T08:41:41.676" v="826" actId="6549"/>
        <pc:sldMkLst>
          <pc:docMk/>
          <pc:sldMk cId="673668246" sldId="323"/>
        </pc:sldMkLst>
        <pc:spChg chg="mod">
          <ac:chgData name="Anna Bartošková" userId="bd17b96e-e46f-4933-bbbf-f0f7add0bbf0" providerId="ADAL" clId="{8FB5021E-BD7B-43CF-A7B2-7D7C8D258217}" dt="2023-08-08T08:41:41.676" v="826" actId="6549"/>
          <ac:spMkLst>
            <pc:docMk/>
            <pc:sldMk cId="673668246" sldId="323"/>
            <ac:spMk id="2" creationId="{495EA263-3BCE-624A-B80A-C2C14D146D1F}"/>
          </ac:spMkLst>
        </pc:spChg>
      </pc:sldChg>
      <pc:sldChg chg="addSp modSp new mod">
        <pc:chgData name="Anna Bartošková" userId="bd17b96e-e46f-4933-bbbf-f0f7add0bbf0" providerId="ADAL" clId="{8FB5021E-BD7B-43CF-A7B2-7D7C8D258217}" dt="2023-08-08T08:45:50.075" v="833" actId="20577"/>
        <pc:sldMkLst>
          <pc:docMk/>
          <pc:sldMk cId="1713972727" sldId="324"/>
        </pc:sldMkLst>
        <pc:graphicFrameChg chg="add mod modGraphic">
          <ac:chgData name="Anna Bartošková" userId="bd17b96e-e46f-4933-bbbf-f0f7add0bbf0" providerId="ADAL" clId="{8FB5021E-BD7B-43CF-A7B2-7D7C8D258217}" dt="2023-08-08T08:45:50.075" v="833" actId="20577"/>
          <ac:graphicFrameMkLst>
            <pc:docMk/>
            <pc:sldMk cId="1713972727" sldId="324"/>
            <ac:graphicFrameMk id="2" creationId="{6E46D26B-6BC9-EA59-E81A-A48BCF97AA8F}"/>
          </ac:graphicFrameMkLst>
        </pc:graphicFrameChg>
      </pc:sldChg>
      <pc:sldChg chg="addSp modSp new mod modAnim">
        <pc:chgData name="Anna Bartošková" userId="bd17b96e-e46f-4933-bbbf-f0f7add0bbf0" providerId="ADAL" clId="{8FB5021E-BD7B-43CF-A7B2-7D7C8D258217}" dt="2023-08-08T08:54:49.295" v="841" actId="1076"/>
        <pc:sldMkLst>
          <pc:docMk/>
          <pc:sldMk cId="1571240789" sldId="325"/>
        </pc:sldMkLst>
        <pc:picChg chg="add mod">
          <ac:chgData name="Anna Bartošková" userId="bd17b96e-e46f-4933-bbbf-f0f7add0bbf0" providerId="ADAL" clId="{8FB5021E-BD7B-43CF-A7B2-7D7C8D258217}" dt="2023-08-08T08:54:49.295" v="841" actId="1076"/>
          <ac:picMkLst>
            <pc:docMk/>
            <pc:sldMk cId="1571240789" sldId="325"/>
            <ac:picMk id="2" creationId="{CEB40EF5-A905-1D6D-5A0C-B43FF9F13825}"/>
          </ac:picMkLst>
        </pc:picChg>
      </pc:sldChg>
      <pc:sldChg chg="addSp delSp modSp add mod modAnim">
        <pc:chgData name="Anna Bartošková" userId="bd17b96e-e46f-4933-bbbf-f0f7add0bbf0" providerId="ADAL" clId="{8FB5021E-BD7B-43CF-A7B2-7D7C8D258217}" dt="2023-08-08T09:00:38.218" v="852" actId="1076"/>
        <pc:sldMkLst>
          <pc:docMk/>
          <pc:sldMk cId="1196045164" sldId="326"/>
        </pc:sldMkLst>
        <pc:spChg chg="del">
          <ac:chgData name="Anna Bartošková" userId="bd17b96e-e46f-4933-bbbf-f0f7add0bbf0" providerId="ADAL" clId="{8FB5021E-BD7B-43CF-A7B2-7D7C8D258217}" dt="2023-08-08T09:00:11.457" v="844" actId="478"/>
          <ac:spMkLst>
            <pc:docMk/>
            <pc:sldMk cId="1196045164" sldId="326"/>
            <ac:spMk id="2" creationId="{91B04FDA-F546-0D2A-6CBB-9C313B17E74A}"/>
          </ac:spMkLst>
        </pc:spChg>
        <pc:spChg chg="del">
          <ac:chgData name="Anna Bartošková" userId="bd17b96e-e46f-4933-bbbf-f0f7add0bbf0" providerId="ADAL" clId="{8FB5021E-BD7B-43CF-A7B2-7D7C8D258217}" dt="2023-08-08T09:00:09.429" v="843" actId="478"/>
          <ac:spMkLst>
            <pc:docMk/>
            <pc:sldMk cId="1196045164" sldId="326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8FB5021E-BD7B-43CF-A7B2-7D7C8D258217}" dt="2023-08-08T09:00:13.844" v="845" actId="478"/>
          <ac:spMkLst>
            <pc:docMk/>
            <pc:sldMk cId="1196045164" sldId="326"/>
            <ac:spMk id="5" creationId="{D9655541-360D-5CC3-DFF6-962305FA1747}"/>
          </ac:spMkLst>
        </pc:spChg>
        <pc:spChg chg="add del">
          <ac:chgData name="Anna Bartošková" userId="bd17b96e-e46f-4933-bbbf-f0f7add0bbf0" providerId="ADAL" clId="{8FB5021E-BD7B-43CF-A7B2-7D7C8D258217}" dt="2023-08-08T09:00:16.740" v="847" actId="478"/>
          <ac:spMkLst>
            <pc:docMk/>
            <pc:sldMk cId="1196045164" sldId="326"/>
            <ac:spMk id="7" creationId="{EB055473-100C-2A9E-E89F-9596F5CD83B4}"/>
          </ac:spMkLst>
        </pc:spChg>
        <pc:picChg chg="add mod">
          <ac:chgData name="Anna Bartošková" userId="bd17b96e-e46f-4933-bbbf-f0f7add0bbf0" providerId="ADAL" clId="{8FB5021E-BD7B-43CF-A7B2-7D7C8D258217}" dt="2023-08-08T09:00:38.218" v="852" actId="1076"/>
          <ac:picMkLst>
            <pc:docMk/>
            <pc:sldMk cId="1196045164" sldId="326"/>
            <ac:picMk id="8" creationId="{AA4FE974-AA97-7D1D-2C49-F0BB03E1807F}"/>
          </ac:picMkLst>
        </pc:picChg>
      </pc:sldChg>
      <pc:sldChg chg="addSp delSp modSp new mod">
        <pc:chgData name="Anna Bartošková" userId="bd17b96e-e46f-4933-bbbf-f0f7add0bbf0" providerId="ADAL" clId="{8FB5021E-BD7B-43CF-A7B2-7D7C8D258217}" dt="2023-08-08T09:09:14.123" v="1061" actId="20577"/>
        <pc:sldMkLst>
          <pc:docMk/>
          <pc:sldMk cId="3640661932" sldId="327"/>
        </pc:sldMkLst>
        <pc:spChg chg="add mod">
          <ac:chgData name="Anna Bartošková" userId="bd17b96e-e46f-4933-bbbf-f0f7add0bbf0" providerId="ADAL" clId="{8FB5021E-BD7B-43CF-A7B2-7D7C8D258217}" dt="2023-08-08T09:09:14.123" v="1061" actId="20577"/>
          <ac:spMkLst>
            <pc:docMk/>
            <pc:sldMk cId="3640661932" sldId="327"/>
            <ac:spMk id="4" creationId="{7E1B8E5B-CAA0-97FD-9712-00C78697CCD5}"/>
          </ac:spMkLst>
        </pc:spChg>
        <pc:spChg chg="add del mod">
          <ac:chgData name="Anna Bartošková" userId="bd17b96e-e46f-4933-bbbf-f0f7add0bbf0" providerId="ADAL" clId="{8FB5021E-BD7B-43CF-A7B2-7D7C8D258217}" dt="2023-08-08T09:07:52.316" v="982" actId="478"/>
          <ac:spMkLst>
            <pc:docMk/>
            <pc:sldMk cId="3640661932" sldId="327"/>
            <ac:spMk id="6" creationId="{25421022-9711-2E92-B3D8-98BCDF9ED177}"/>
          </ac:spMkLst>
        </pc:spChg>
        <pc:spChg chg="add mod">
          <ac:chgData name="Anna Bartošková" userId="bd17b96e-e46f-4933-bbbf-f0f7add0bbf0" providerId="ADAL" clId="{8FB5021E-BD7B-43CF-A7B2-7D7C8D258217}" dt="2023-08-08T09:08:16.808" v="990" actId="1076"/>
          <ac:spMkLst>
            <pc:docMk/>
            <pc:sldMk cId="3640661932" sldId="327"/>
            <ac:spMk id="7" creationId="{B79BE09D-6157-6E0C-2D39-00A469DDEDD4}"/>
          </ac:spMkLst>
        </pc:spChg>
        <pc:picChg chg="add mod modCrop">
          <ac:chgData name="Anna Bartošková" userId="bd17b96e-e46f-4933-bbbf-f0f7add0bbf0" providerId="ADAL" clId="{8FB5021E-BD7B-43CF-A7B2-7D7C8D258217}" dt="2023-08-08T09:07:55.458" v="984" actId="1076"/>
          <ac:picMkLst>
            <pc:docMk/>
            <pc:sldMk cId="3640661932" sldId="327"/>
            <ac:picMk id="3" creationId="{6A6825A9-CEB6-1B07-57FB-69E9C481575C}"/>
          </ac:picMkLst>
        </pc:picChg>
      </pc:sldChg>
    </pc:docChg>
  </pc:docChgLst>
  <pc:docChgLst>
    <pc:chgData name="Anna Bartošková" userId="bd17b96e-e46f-4933-bbbf-f0f7add0bbf0" providerId="ADAL" clId="{0613BD33-9213-429B-9DC3-1EFA45476B02}"/>
    <pc:docChg chg="undo custSel addSld delSld modSld sldOrd modMainMaster">
      <pc:chgData name="Anna Bartošková" userId="bd17b96e-e46f-4933-bbbf-f0f7add0bbf0" providerId="ADAL" clId="{0613BD33-9213-429B-9DC3-1EFA45476B02}" dt="2023-08-30T10:54:03.910" v="2665" actId="1076"/>
      <pc:docMkLst>
        <pc:docMk/>
      </pc:docMkLst>
      <pc:sldChg chg="setBg">
        <pc:chgData name="Anna Bartošková" userId="bd17b96e-e46f-4933-bbbf-f0f7add0bbf0" providerId="ADAL" clId="{0613BD33-9213-429B-9DC3-1EFA45476B02}" dt="2023-08-30T08:56:27.559" v="34"/>
        <pc:sldMkLst>
          <pc:docMk/>
          <pc:sldMk cId="1284918669" sldId="256"/>
        </pc:sldMkLst>
      </pc:sldChg>
      <pc:sldChg chg="addSp delSp modSp mod">
        <pc:chgData name="Anna Bartošková" userId="bd17b96e-e46f-4933-bbbf-f0f7add0bbf0" providerId="ADAL" clId="{0613BD33-9213-429B-9DC3-1EFA45476B02}" dt="2023-08-30T09:12:42.970" v="558" actId="478"/>
        <pc:sldMkLst>
          <pc:docMk/>
          <pc:sldMk cId="1407712289" sldId="316"/>
        </pc:sldMkLst>
        <pc:spChg chg="mod">
          <ac:chgData name="Anna Bartošková" userId="bd17b96e-e46f-4933-bbbf-f0f7add0bbf0" providerId="ADAL" clId="{0613BD33-9213-429B-9DC3-1EFA45476B02}" dt="2023-08-30T09:11:54.071" v="495" actId="113"/>
          <ac:spMkLst>
            <pc:docMk/>
            <pc:sldMk cId="1407712289" sldId="316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0613BD33-9213-429B-9DC3-1EFA45476B02}" dt="2023-08-30T09:04:23.328" v="73" actId="478"/>
          <ac:spMkLst>
            <pc:docMk/>
            <pc:sldMk cId="1407712289" sldId="316"/>
            <ac:spMk id="5" creationId="{71D12D82-2790-6228-D897-FBEA75752B8F}"/>
          </ac:spMkLst>
        </pc:spChg>
        <pc:picChg chg="add del mod">
          <ac:chgData name="Anna Bartošková" userId="bd17b96e-e46f-4933-bbbf-f0f7add0bbf0" providerId="ADAL" clId="{0613BD33-9213-429B-9DC3-1EFA45476B02}" dt="2023-08-30T09:12:42.970" v="558" actId="478"/>
          <ac:picMkLst>
            <pc:docMk/>
            <pc:sldMk cId="1407712289" sldId="316"/>
            <ac:picMk id="2050" creationId="{407B8DB4-50B1-CCD6-55A7-BB2490B0210B}"/>
          </ac:picMkLst>
        </pc:picChg>
      </pc:sldChg>
      <pc:sldChg chg="addSp modSp mod ord">
        <pc:chgData name="Anna Bartošková" userId="bd17b96e-e46f-4933-bbbf-f0f7add0bbf0" providerId="ADAL" clId="{0613BD33-9213-429B-9DC3-1EFA45476B02}" dt="2023-08-30T09:57:40.868" v="2500" actId="1076"/>
        <pc:sldMkLst>
          <pc:docMk/>
          <pc:sldMk cId="2289103800" sldId="317"/>
        </pc:sldMkLst>
        <pc:picChg chg="add mod">
          <ac:chgData name="Anna Bartošková" userId="bd17b96e-e46f-4933-bbbf-f0f7add0bbf0" providerId="ADAL" clId="{0613BD33-9213-429B-9DC3-1EFA45476B02}" dt="2023-08-30T09:57:40.868" v="2500" actId="1076"/>
          <ac:picMkLst>
            <pc:docMk/>
            <pc:sldMk cId="2289103800" sldId="317"/>
            <ac:picMk id="3" creationId="{DFB0DC1E-4684-3A3B-A65A-8A34E4920EB9}"/>
          </ac:picMkLst>
        </pc:picChg>
      </pc:sldChg>
      <pc:sldChg chg="addSp delSp modSp del mod setBg">
        <pc:chgData name="Anna Bartošková" userId="bd17b96e-e46f-4933-bbbf-f0f7add0bbf0" providerId="ADAL" clId="{0613BD33-9213-429B-9DC3-1EFA45476B02}" dt="2023-08-30T10:06:02.196" v="2504" actId="47"/>
        <pc:sldMkLst>
          <pc:docMk/>
          <pc:sldMk cId="3120698945" sldId="318"/>
        </pc:sldMkLst>
        <pc:spChg chg="mod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6" creationId="{236B7A8F-58E6-E599-01D0-86650F14C8F2}"/>
          </ac:spMkLst>
        </pc:spChg>
        <pc:spChg chg="add mod">
          <ac:chgData name="Anna Bartošková" userId="bd17b96e-e46f-4933-bbbf-f0f7add0bbf0" providerId="ADAL" clId="{0613BD33-9213-429B-9DC3-1EFA45476B02}" dt="2023-08-30T08:58:29.144" v="67" actId="1076"/>
          <ac:spMkLst>
            <pc:docMk/>
            <pc:sldMk cId="3120698945" sldId="318"/>
            <ac:spMk id="7" creationId="{E8DE0B20-8E49-D4D9-6595-7E95422FDD57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55" creationId="{A9EFA0AC-8C91-48C3-9B45-E369819A2F39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57" creationId="{E8D391B5-18CD-42B4-9E1A-1D469F4B6A7A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59" creationId="{485B976C-17EF-415B-B03C-BAF9443B9DDB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60" creationId="{D1B4E201-164F-4793-895E-C149B2F2FCA0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61" creationId="{765F4110-C0FC-4D61-ACD2-A7C950EAE908}"/>
          </ac:spMkLst>
        </pc:spChg>
        <pc:spChg chg="add del">
          <ac:chgData name="Anna Bartošková" userId="bd17b96e-e46f-4933-bbbf-f0f7add0bbf0" providerId="ADAL" clId="{0613BD33-9213-429B-9DC3-1EFA45476B02}" dt="2023-08-30T08:57:08.544" v="43" actId="26606"/>
          <ac:spMkLst>
            <pc:docMk/>
            <pc:sldMk cId="3120698945" sldId="318"/>
            <ac:spMk id="2062" creationId="{485B976C-17EF-415B-B03C-BAF9443B9DDB}"/>
          </ac:spMkLst>
        </pc:spChg>
        <pc:spChg chg="add del">
          <ac:chgData name="Anna Bartošková" userId="bd17b96e-e46f-4933-bbbf-f0f7add0bbf0" providerId="ADAL" clId="{0613BD33-9213-429B-9DC3-1EFA45476B02}" dt="2023-08-30T08:57:08.544" v="43" actId="26606"/>
          <ac:spMkLst>
            <pc:docMk/>
            <pc:sldMk cId="3120698945" sldId="318"/>
            <ac:spMk id="2064" creationId="{56C94072-1B34-48FB-9A9C-5A9A0FFC857C}"/>
          </ac:spMkLst>
        </pc:spChg>
        <pc:spChg chg="add del">
          <ac:chgData name="Anna Bartošková" userId="bd17b96e-e46f-4933-bbbf-f0f7add0bbf0" providerId="ADAL" clId="{0613BD33-9213-429B-9DC3-1EFA45476B02}" dt="2023-08-30T08:57:08.544" v="43" actId="26606"/>
          <ac:spMkLst>
            <pc:docMk/>
            <pc:sldMk cId="3120698945" sldId="318"/>
            <ac:spMk id="2068" creationId="{1D5941F3-0256-4E90-BBBC-5A6EDEB8E0AF}"/>
          </ac:spMkLst>
        </pc:spChg>
        <pc:picChg chg="add mod modCrop">
          <ac:chgData name="Anna Bartošková" userId="bd17b96e-e46f-4933-bbbf-f0f7add0bbf0" providerId="ADAL" clId="{0613BD33-9213-429B-9DC3-1EFA45476B02}" dt="2023-08-30T08:58:23.762" v="66" actId="1076"/>
          <ac:picMkLst>
            <pc:docMk/>
            <pc:sldMk cId="3120698945" sldId="318"/>
            <ac:picMk id="3" creationId="{125C28D9-0912-ED8C-C2F7-9BBED391E5BA}"/>
          </ac:picMkLst>
        </pc:picChg>
        <pc:picChg chg="mod ord">
          <ac:chgData name="Anna Bartošková" userId="bd17b96e-e46f-4933-bbbf-f0f7add0bbf0" providerId="ADAL" clId="{0613BD33-9213-429B-9DC3-1EFA45476B02}" dt="2023-08-30T08:58:36.850" v="69" actId="1076"/>
          <ac:picMkLst>
            <pc:docMk/>
            <pc:sldMk cId="3120698945" sldId="318"/>
            <ac:picMk id="5" creationId="{69039A2B-906C-98CB-4A89-DE0C8F92F7AF}"/>
          </ac:picMkLst>
        </pc:picChg>
        <pc:picChg chg="mod ord">
          <ac:chgData name="Anna Bartošková" userId="bd17b96e-e46f-4933-bbbf-f0f7add0bbf0" providerId="ADAL" clId="{0613BD33-9213-429B-9DC3-1EFA45476B02}" dt="2023-08-30T08:57:20.776" v="45" actId="26606"/>
          <ac:picMkLst>
            <pc:docMk/>
            <pc:sldMk cId="3120698945" sldId="318"/>
            <ac:picMk id="2050" creationId="{CC2D166E-253E-2938-DC9E-648849E2226B}"/>
          </ac:picMkLst>
        </pc:picChg>
        <pc:cxnChg chg="add del">
          <ac:chgData name="Anna Bartošková" userId="bd17b96e-e46f-4933-bbbf-f0f7add0bbf0" providerId="ADAL" clId="{0613BD33-9213-429B-9DC3-1EFA45476B02}" dt="2023-08-30T08:57:08.544" v="43" actId="26606"/>
          <ac:cxnSpMkLst>
            <pc:docMk/>
            <pc:sldMk cId="3120698945" sldId="318"/>
            <ac:cxnSpMk id="2066" creationId="{BD08B422-587C-49F1-A6C1-CE251BA616E9}"/>
          </ac:cxnSpMkLst>
        </pc:cxnChg>
        <pc:cxnChg chg="add del">
          <ac:chgData name="Anna Bartošková" userId="bd17b96e-e46f-4933-bbbf-f0f7add0bbf0" providerId="ADAL" clId="{0613BD33-9213-429B-9DC3-1EFA45476B02}" dt="2023-08-30T08:57:08.544" v="43" actId="26606"/>
          <ac:cxnSpMkLst>
            <pc:docMk/>
            <pc:sldMk cId="3120698945" sldId="318"/>
            <ac:cxnSpMk id="2070" creationId="{21E433AC-2B72-47F0-8875-F91AE5A5F75A}"/>
          </ac:cxnSpMkLst>
        </pc:cxnChg>
      </pc:sldChg>
      <pc:sldChg chg="del ord">
        <pc:chgData name="Anna Bartošková" userId="bd17b96e-e46f-4933-bbbf-f0f7add0bbf0" providerId="ADAL" clId="{0613BD33-9213-429B-9DC3-1EFA45476B02}" dt="2023-08-30T09:57:46.881" v="2501" actId="47"/>
        <pc:sldMkLst>
          <pc:docMk/>
          <pc:sldMk cId="2663921931" sldId="320"/>
        </pc:sldMkLst>
      </pc:sldChg>
      <pc:sldChg chg="addSp modSp new del mod ord">
        <pc:chgData name="Anna Bartošková" userId="bd17b96e-e46f-4933-bbbf-f0f7add0bbf0" providerId="ADAL" clId="{0613BD33-9213-429B-9DC3-1EFA45476B02}" dt="2023-08-30T09:56:29.384" v="2487" actId="47"/>
        <pc:sldMkLst>
          <pc:docMk/>
          <pc:sldMk cId="2572864365" sldId="328"/>
        </pc:sldMkLst>
        <pc:spChg chg="mod">
          <ac:chgData name="Anna Bartošková" userId="bd17b96e-e46f-4933-bbbf-f0f7add0bbf0" providerId="ADAL" clId="{0613BD33-9213-429B-9DC3-1EFA45476B02}" dt="2023-08-30T09:56:22.191" v="2485" actId="14100"/>
          <ac:spMkLst>
            <pc:docMk/>
            <pc:sldMk cId="2572864365" sldId="328"/>
            <ac:spMk id="2" creationId="{D339BF08-8D21-3816-8483-93B2B3F6FE64}"/>
          </ac:spMkLst>
        </pc:spChg>
        <pc:picChg chg="add mod">
          <ac:chgData name="Anna Bartošková" userId="bd17b96e-e46f-4933-bbbf-f0f7add0bbf0" providerId="ADAL" clId="{0613BD33-9213-429B-9DC3-1EFA45476B02}" dt="2023-08-30T09:07:09.715" v="112" actId="1076"/>
          <ac:picMkLst>
            <pc:docMk/>
            <pc:sldMk cId="2572864365" sldId="328"/>
            <ac:picMk id="1026" creationId="{DAA0ECCE-56C5-2686-6571-C6F564D11FC8}"/>
          </ac:picMkLst>
        </pc:picChg>
      </pc:sldChg>
      <pc:sldChg chg="modSp add mod ord">
        <pc:chgData name="Anna Bartošková" userId="bd17b96e-e46f-4933-bbbf-f0f7add0bbf0" providerId="ADAL" clId="{0613BD33-9213-429B-9DC3-1EFA45476B02}" dt="2023-08-30T09:57:01.202" v="2489"/>
        <pc:sldMkLst>
          <pc:docMk/>
          <pc:sldMk cId="3300936134" sldId="329"/>
        </pc:sldMkLst>
        <pc:spChg chg="mod">
          <ac:chgData name="Anna Bartošková" userId="bd17b96e-e46f-4933-bbbf-f0f7add0bbf0" providerId="ADAL" clId="{0613BD33-9213-429B-9DC3-1EFA45476B02}" dt="2023-08-30T09:12:30.289" v="556" actId="20577"/>
          <ac:spMkLst>
            <pc:docMk/>
            <pc:sldMk cId="3300936134" sldId="329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09:13:49.488" v="577" actId="20577"/>
          <ac:spMkLst>
            <pc:docMk/>
            <pc:sldMk cId="3300936134" sldId="329"/>
            <ac:spMk id="3" creationId="{33AF8414-9893-6C06-F0CB-E68D4CF36DAB}"/>
          </ac:spMkLst>
        </pc:spChg>
      </pc:sldChg>
      <pc:sldChg chg="addSp delSp modSp add mod ord">
        <pc:chgData name="Anna Bartošková" userId="bd17b96e-e46f-4933-bbbf-f0f7add0bbf0" providerId="ADAL" clId="{0613BD33-9213-429B-9DC3-1EFA45476B02}" dt="2023-08-30T09:57:08.159" v="2491"/>
        <pc:sldMkLst>
          <pc:docMk/>
          <pc:sldMk cId="4172026410" sldId="330"/>
        </pc:sldMkLst>
        <pc:spChg chg="mod">
          <ac:chgData name="Anna Bartošková" userId="bd17b96e-e46f-4933-bbbf-f0f7add0bbf0" providerId="ADAL" clId="{0613BD33-9213-429B-9DC3-1EFA45476B02}" dt="2023-08-30T09:12:50.161" v="569" actId="20577"/>
          <ac:spMkLst>
            <pc:docMk/>
            <pc:sldMk cId="4172026410" sldId="330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09:13:43.882" v="573" actId="20577"/>
          <ac:spMkLst>
            <pc:docMk/>
            <pc:sldMk cId="4172026410" sldId="330"/>
            <ac:spMk id="3" creationId="{33AF8414-9893-6C06-F0CB-E68D4CF36DAB}"/>
          </ac:spMkLst>
        </pc:spChg>
        <pc:picChg chg="del">
          <ac:chgData name="Anna Bartošková" userId="bd17b96e-e46f-4933-bbbf-f0f7add0bbf0" providerId="ADAL" clId="{0613BD33-9213-429B-9DC3-1EFA45476B02}" dt="2023-08-30T09:14:12.793" v="578" actId="478"/>
          <ac:picMkLst>
            <pc:docMk/>
            <pc:sldMk cId="4172026410" sldId="330"/>
            <ac:picMk id="2050" creationId="{407B8DB4-50B1-CCD6-55A7-BB2490B0210B}"/>
          </ac:picMkLst>
        </pc:picChg>
        <pc:picChg chg="add mod">
          <ac:chgData name="Anna Bartošková" userId="bd17b96e-e46f-4933-bbbf-f0f7add0bbf0" providerId="ADAL" clId="{0613BD33-9213-429B-9DC3-1EFA45476B02}" dt="2023-08-30T09:14:21.782" v="582" actId="14100"/>
          <ac:picMkLst>
            <pc:docMk/>
            <pc:sldMk cId="4172026410" sldId="330"/>
            <ac:picMk id="3074" creationId="{5DC36D7F-2305-EB7B-215A-E8EAD622E300}"/>
          </ac:picMkLst>
        </pc:picChg>
      </pc:sldChg>
      <pc:sldChg chg="modSp new del mod">
        <pc:chgData name="Anna Bartošková" userId="bd17b96e-e46f-4933-bbbf-f0f7add0bbf0" providerId="ADAL" clId="{0613BD33-9213-429B-9DC3-1EFA45476B02}" dt="2023-08-30T09:14:51.696" v="600" actId="47"/>
        <pc:sldMkLst>
          <pc:docMk/>
          <pc:sldMk cId="4196596260" sldId="331"/>
        </pc:sldMkLst>
        <pc:spChg chg="mod">
          <ac:chgData name="Anna Bartošková" userId="bd17b96e-e46f-4933-bbbf-f0f7add0bbf0" providerId="ADAL" clId="{0613BD33-9213-429B-9DC3-1EFA45476B02}" dt="2023-08-30T09:14:43.666" v="598" actId="20577"/>
          <ac:spMkLst>
            <pc:docMk/>
            <pc:sldMk cId="4196596260" sldId="331"/>
            <ac:spMk id="2" creationId="{7D18C45A-6CAC-AC69-1BDB-BCDE074BB59F}"/>
          </ac:spMkLst>
        </pc:spChg>
      </pc:sldChg>
      <pc:sldChg chg="addSp delSp modSp add mod">
        <pc:chgData name="Anna Bartošková" userId="bd17b96e-e46f-4933-bbbf-f0f7add0bbf0" providerId="ADAL" clId="{0613BD33-9213-429B-9DC3-1EFA45476B02}" dt="2023-08-30T10:53:52.593" v="2663" actId="1076"/>
        <pc:sldMkLst>
          <pc:docMk/>
          <pc:sldMk cId="1837144452" sldId="332"/>
        </pc:sldMkLst>
        <pc:spChg chg="mod">
          <ac:chgData name="Anna Bartošková" userId="bd17b96e-e46f-4933-bbbf-f0f7add0bbf0" providerId="ADAL" clId="{0613BD33-9213-429B-9DC3-1EFA45476B02}" dt="2023-08-30T10:53:47.070" v="2662" actId="1076"/>
          <ac:spMkLst>
            <pc:docMk/>
            <pc:sldMk cId="1837144452" sldId="332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10:53:52.593" v="2663" actId="1076"/>
          <ac:spMkLst>
            <pc:docMk/>
            <pc:sldMk cId="1837144452" sldId="332"/>
            <ac:spMk id="3" creationId="{33AF8414-9893-6C06-F0CB-E68D4CF36DAB}"/>
          </ac:spMkLst>
        </pc:spChg>
        <pc:grpChg chg="add mod">
          <ac:chgData name="Anna Bartošková" userId="bd17b96e-e46f-4933-bbbf-f0f7add0bbf0" providerId="ADAL" clId="{0613BD33-9213-429B-9DC3-1EFA45476B02}" dt="2023-08-30T09:35:07.635" v="1233" actId="1076"/>
          <ac:grpSpMkLst>
            <pc:docMk/>
            <pc:sldMk cId="1837144452" sldId="332"/>
            <ac:grpSpMk id="4" creationId="{9798A762-C5A9-543A-BA86-6D1419992711}"/>
          </ac:grpSpMkLst>
        </pc:grpChg>
        <pc:picChg chg="add del mod">
          <ac:chgData name="Anna Bartošková" userId="bd17b96e-e46f-4933-bbbf-f0f7add0bbf0" providerId="ADAL" clId="{0613BD33-9213-429B-9DC3-1EFA45476B02}" dt="2023-08-30T09:29:11.315" v="1163" actId="478"/>
          <ac:picMkLst>
            <pc:docMk/>
            <pc:sldMk cId="1837144452" sldId="332"/>
            <ac:picMk id="4098" creationId="{766F254F-F927-9D54-F398-D453869EB241}"/>
          </ac:picMkLst>
        </pc:picChg>
        <pc:picChg chg="add mod">
          <ac:chgData name="Anna Bartošková" userId="bd17b96e-e46f-4933-bbbf-f0f7add0bbf0" providerId="ADAL" clId="{0613BD33-9213-429B-9DC3-1EFA45476B02}" dt="2023-08-30T09:35:07.635" v="1233" actId="1076"/>
          <ac:picMkLst>
            <pc:docMk/>
            <pc:sldMk cId="1837144452" sldId="332"/>
            <ac:picMk id="4100" creationId="{5CC3897C-7243-76AD-35D6-9DA008DBCA8A}"/>
          </ac:picMkLst>
        </pc:picChg>
        <pc:picChg chg="add del mod">
          <ac:chgData name="Anna Bartošková" userId="bd17b96e-e46f-4933-bbbf-f0f7add0bbf0" providerId="ADAL" clId="{0613BD33-9213-429B-9DC3-1EFA45476B02}" dt="2023-08-30T09:35:07.635" v="1233" actId="1076"/>
          <ac:picMkLst>
            <pc:docMk/>
            <pc:sldMk cId="1837144452" sldId="332"/>
            <ac:picMk id="4102" creationId="{08413113-27C6-45E9-1042-C4269FA1FE91}"/>
          </ac:picMkLst>
        </pc:picChg>
        <pc:picChg chg="add del mod">
          <ac:chgData name="Anna Bartošková" userId="bd17b96e-e46f-4933-bbbf-f0f7add0bbf0" providerId="ADAL" clId="{0613BD33-9213-429B-9DC3-1EFA45476B02}" dt="2023-08-30T09:32:23.309" v="1187"/>
          <ac:picMkLst>
            <pc:docMk/>
            <pc:sldMk cId="1837144452" sldId="332"/>
            <ac:picMk id="4104" creationId="{00BEA243-EE9F-C456-0855-3959F1717E03}"/>
          </ac:picMkLst>
        </pc:picChg>
        <pc:picChg chg="add mod">
          <ac:chgData name="Anna Bartošková" userId="bd17b96e-e46f-4933-bbbf-f0f7add0bbf0" providerId="ADAL" clId="{0613BD33-9213-429B-9DC3-1EFA45476B02}" dt="2023-08-30T09:35:07.635" v="1233" actId="1076"/>
          <ac:picMkLst>
            <pc:docMk/>
            <pc:sldMk cId="1837144452" sldId="332"/>
            <ac:picMk id="4106" creationId="{94DF269D-529B-B9B7-B1EA-85A1BD44C88C}"/>
          </ac:picMkLst>
        </pc:picChg>
        <pc:picChg chg="add del mod">
          <ac:chgData name="Anna Bartošková" userId="bd17b96e-e46f-4933-bbbf-f0f7add0bbf0" providerId="ADAL" clId="{0613BD33-9213-429B-9DC3-1EFA45476B02}" dt="2023-08-30T09:35:50.892" v="1238" actId="478"/>
          <ac:picMkLst>
            <pc:docMk/>
            <pc:sldMk cId="1837144452" sldId="332"/>
            <ac:picMk id="4108" creationId="{1B9C2BF4-5372-5BA9-4A14-32B183C2EBB4}"/>
          </ac:picMkLst>
        </pc:picChg>
      </pc:sldChg>
      <pc:sldChg chg="addSp delSp modSp add mod">
        <pc:chgData name="Anna Bartošková" userId="bd17b96e-e46f-4933-bbbf-f0f7add0bbf0" providerId="ADAL" clId="{0613BD33-9213-429B-9DC3-1EFA45476B02}" dt="2023-08-30T10:53:57.544" v="2664" actId="1076"/>
        <pc:sldMkLst>
          <pc:docMk/>
          <pc:sldMk cId="3351068632" sldId="333"/>
        </pc:sldMkLst>
        <pc:spChg chg="mod">
          <ac:chgData name="Anna Bartošková" userId="bd17b96e-e46f-4933-bbbf-f0f7add0bbf0" providerId="ADAL" clId="{0613BD33-9213-429B-9DC3-1EFA45476B02}" dt="2023-08-30T09:44:13.066" v="1628" actId="1076"/>
          <ac:spMkLst>
            <pc:docMk/>
            <pc:sldMk cId="3351068632" sldId="333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10:53:57.544" v="2664" actId="1076"/>
          <ac:spMkLst>
            <pc:docMk/>
            <pc:sldMk cId="3351068632" sldId="333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0613BD33-9213-429B-9DC3-1EFA45476B02}" dt="2023-08-30T09:44:00.326" v="1625" actId="478"/>
          <ac:spMkLst>
            <pc:docMk/>
            <pc:sldMk cId="3351068632" sldId="333"/>
            <ac:spMk id="5" creationId="{25B3BB15-1AFC-3AB6-3D71-66774087AB55}"/>
          </ac:spMkLst>
        </pc:spChg>
        <pc:grpChg chg="del">
          <ac:chgData name="Anna Bartošková" userId="bd17b96e-e46f-4933-bbbf-f0f7add0bbf0" providerId="ADAL" clId="{0613BD33-9213-429B-9DC3-1EFA45476B02}" dt="2023-08-30T09:42:03.958" v="1512" actId="478"/>
          <ac:grpSpMkLst>
            <pc:docMk/>
            <pc:sldMk cId="3351068632" sldId="333"/>
            <ac:grpSpMk id="4" creationId="{9798A762-C5A9-543A-BA86-6D1419992711}"/>
          </ac:grpSpMkLst>
        </pc:grpChg>
      </pc:sldChg>
      <pc:sldChg chg="addSp delSp modSp add mod">
        <pc:chgData name="Anna Bartošková" userId="bd17b96e-e46f-4933-bbbf-f0f7add0bbf0" providerId="ADAL" clId="{0613BD33-9213-429B-9DC3-1EFA45476B02}" dt="2023-08-30T10:54:03.910" v="2665" actId="1076"/>
        <pc:sldMkLst>
          <pc:docMk/>
          <pc:sldMk cId="401564874" sldId="334"/>
        </pc:sldMkLst>
        <pc:spChg chg="mod">
          <ac:chgData name="Anna Bartošková" userId="bd17b96e-e46f-4933-bbbf-f0f7add0bbf0" providerId="ADAL" clId="{0613BD33-9213-429B-9DC3-1EFA45476B02}" dt="2023-08-30T09:44:43.614" v="1636" actId="20577"/>
          <ac:spMkLst>
            <pc:docMk/>
            <pc:sldMk cId="401564874" sldId="334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10:54:03.910" v="2665" actId="1076"/>
          <ac:spMkLst>
            <pc:docMk/>
            <pc:sldMk cId="401564874" sldId="334"/>
            <ac:spMk id="3" creationId="{33AF8414-9893-6C06-F0CB-E68D4CF36DAB}"/>
          </ac:spMkLst>
        </pc:spChg>
        <pc:picChg chg="add del mod">
          <ac:chgData name="Anna Bartošková" userId="bd17b96e-e46f-4933-bbbf-f0f7add0bbf0" providerId="ADAL" clId="{0613BD33-9213-429B-9DC3-1EFA45476B02}" dt="2023-08-30T09:48:21.365" v="2004" actId="478"/>
          <ac:picMkLst>
            <pc:docMk/>
            <pc:sldMk cId="401564874" sldId="334"/>
            <ac:picMk id="5122" creationId="{AD53D425-ACBB-1C7B-642B-5C3A759085E9}"/>
          </ac:picMkLst>
        </pc:picChg>
        <pc:picChg chg="add mod">
          <ac:chgData name="Anna Bartošková" userId="bd17b96e-e46f-4933-bbbf-f0f7add0bbf0" providerId="ADAL" clId="{0613BD33-9213-429B-9DC3-1EFA45476B02}" dt="2023-08-30T09:48:41.122" v="2007" actId="1076"/>
          <ac:picMkLst>
            <pc:docMk/>
            <pc:sldMk cId="401564874" sldId="334"/>
            <ac:picMk id="5124" creationId="{08FB45DE-22B4-BCF2-7EE4-F33E37BF2B84}"/>
          </ac:picMkLst>
        </pc:picChg>
      </pc:sldChg>
      <pc:sldChg chg="addSp delSp modSp add mod">
        <pc:chgData name="Anna Bartošková" userId="bd17b96e-e46f-4933-bbbf-f0f7add0bbf0" providerId="ADAL" clId="{0613BD33-9213-429B-9DC3-1EFA45476B02}" dt="2023-08-30T09:55:27.462" v="2467"/>
        <pc:sldMkLst>
          <pc:docMk/>
          <pc:sldMk cId="3067177862" sldId="335"/>
        </pc:sldMkLst>
        <pc:spChg chg="mod">
          <ac:chgData name="Anna Bartošková" userId="bd17b96e-e46f-4933-bbbf-f0f7add0bbf0" providerId="ADAL" clId="{0613BD33-9213-429B-9DC3-1EFA45476B02}" dt="2023-08-30T09:49:45.775" v="2032" actId="20577"/>
          <ac:spMkLst>
            <pc:docMk/>
            <pc:sldMk cId="3067177862" sldId="335"/>
            <ac:spMk id="2" creationId="{91B04FDA-F546-0D2A-6CBB-9C313B17E74A}"/>
          </ac:spMkLst>
        </pc:spChg>
        <pc:spChg chg="del">
          <ac:chgData name="Anna Bartošková" userId="bd17b96e-e46f-4933-bbbf-f0f7add0bbf0" providerId="ADAL" clId="{0613BD33-9213-429B-9DC3-1EFA45476B02}" dt="2023-08-30T09:50:38.792" v="2065" actId="478"/>
          <ac:spMkLst>
            <pc:docMk/>
            <pc:sldMk cId="3067177862" sldId="335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0613BD33-9213-429B-9DC3-1EFA45476B02}" dt="2023-08-30T09:50:45.317" v="2068" actId="478"/>
          <ac:spMkLst>
            <pc:docMk/>
            <pc:sldMk cId="3067177862" sldId="335"/>
            <ac:spMk id="5" creationId="{45AE9FCB-8CFA-33AD-99EA-2E318020E981}"/>
          </ac:spMkLst>
        </pc:spChg>
        <pc:spChg chg="add mod">
          <ac:chgData name="Anna Bartošková" userId="bd17b96e-e46f-4933-bbbf-f0f7add0bbf0" providerId="ADAL" clId="{0613BD33-9213-429B-9DC3-1EFA45476B02}" dt="2023-08-30T09:53:35.392" v="2462" actId="20577"/>
          <ac:spMkLst>
            <pc:docMk/>
            <pc:sldMk cId="3067177862" sldId="335"/>
            <ac:spMk id="6" creationId="{F8B519D1-7581-1898-FDF0-F29C07BBB5A9}"/>
          </ac:spMkLst>
        </pc:spChg>
        <pc:picChg chg="del">
          <ac:chgData name="Anna Bartošková" userId="bd17b96e-e46f-4933-bbbf-f0f7add0bbf0" providerId="ADAL" clId="{0613BD33-9213-429B-9DC3-1EFA45476B02}" dt="2023-08-30T09:55:27.462" v="2467"/>
          <ac:picMkLst>
            <pc:docMk/>
            <pc:sldMk cId="3067177862" sldId="335"/>
            <ac:picMk id="7" creationId="{F6C26A24-C881-52BA-142E-1F6D202A9C29}"/>
          </ac:picMkLst>
        </pc:picChg>
        <pc:picChg chg="del">
          <ac:chgData name="Anna Bartošková" userId="bd17b96e-e46f-4933-bbbf-f0f7add0bbf0" providerId="ADAL" clId="{0613BD33-9213-429B-9DC3-1EFA45476B02}" dt="2023-08-30T09:50:27.520" v="2064" actId="478"/>
          <ac:picMkLst>
            <pc:docMk/>
            <pc:sldMk cId="3067177862" sldId="335"/>
            <ac:picMk id="5124" creationId="{08FB45DE-22B4-BCF2-7EE4-F33E37BF2B84}"/>
          </ac:picMkLst>
        </pc:picChg>
        <pc:picChg chg="add mod">
          <ac:chgData name="Anna Bartošková" userId="bd17b96e-e46f-4933-bbbf-f0f7add0bbf0" providerId="ADAL" clId="{0613BD33-9213-429B-9DC3-1EFA45476B02}" dt="2023-08-30T09:54:06.841" v="2466" actId="1076"/>
          <ac:picMkLst>
            <pc:docMk/>
            <pc:sldMk cId="3067177862" sldId="335"/>
            <ac:picMk id="6146" creationId="{A70F9C07-F698-1951-F9CD-1316A88B595F}"/>
          </ac:picMkLst>
        </pc:picChg>
      </pc:sldChg>
      <pc:sldChg chg="delSp modSp new mod">
        <pc:chgData name="Anna Bartošková" userId="bd17b96e-e46f-4933-bbbf-f0f7add0bbf0" providerId="ADAL" clId="{0613BD33-9213-429B-9DC3-1EFA45476B02}" dt="2023-08-30T09:50:14.655" v="2063" actId="1076"/>
        <pc:sldMkLst>
          <pc:docMk/>
          <pc:sldMk cId="513492963" sldId="336"/>
        </pc:sldMkLst>
        <pc:spChg chg="mod">
          <ac:chgData name="Anna Bartošková" userId="bd17b96e-e46f-4933-bbbf-f0f7add0bbf0" providerId="ADAL" clId="{0613BD33-9213-429B-9DC3-1EFA45476B02}" dt="2023-08-30T09:50:14.655" v="2063" actId="1076"/>
          <ac:spMkLst>
            <pc:docMk/>
            <pc:sldMk cId="513492963" sldId="336"/>
            <ac:spMk id="2" creationId="{BD2E6359-6428-3AE6-413F-BF870D9C953C}"/>
          </ac:spMkLst>
        </pc:spChg>
        <pc:spChg chg="del mod">
          <ac:chgData name="Anna Bartošková" userId="bd17b96e-e46f-4933-bbbf-f0f7add0bbf0" providerId="ADAL" clId="{0613BD33-9213-429B-9DC3-1EFA45476B02}" dt="2023-08-30T09:49:59.822" v="2035" actId="478"/>
          <ac:spMkLst>
            <pc:docMk/>
            <pc:sldMk cId="513492963" sldId="336"/>
            <ac:spMk id="3" creationId="{078DB403-C3A4-74CB-4E45-3A42EF410286}"/>
          </ac:spMkLst>
        </pc:spChg>
      </pc:sldChg>
      <pc:sldChg chg="addSp delSp modSp add mod">
        <pc:chgData name="Anna Bartošková" userId="bd17b96e-e46f-4933-bbbf-f0f7add0bbf0" providerId="ADAL" clId="{0613BD33-9213-429B-9DC3-1EFA45476B02}" dt="2023-08-30T09:56:26.856" v="2486"/>
        <pc:sldMkLst>
          <pc:docMk/>
          <pc:sldMk cId="3064248160" sldId="337"/>
        </pc:sldMkLst>
        <pc:spChg chg="mod">
          <ac:chgData name="Anna Bartošková" userId="bd17b96e-e46f-4933-bbbf-f0f7add0bbf0" providerId="ADAL" clId="{0613BD33-9213-429B-9DC3-1EFA45476B02}" dt="2023-08-30T09:55:37.337" v="2476" actId="20577"/>
          <ac:spMkLst>
            <pc:docMk/>
            <pc:sldMk cId="3064248160" sldId="337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09:56:06.312" v="2481" actId="20577"/>
          <ac:spMkLst>
            <pc:docMk/>
            <pc:sldMk cId="3064248160" sldId="337"/>
            <ac:spMk id="6" creationId="{F8B519D1-7581-1898-FDF0-F29C07BBB5A9}"/>
          </ac:spMkLst>
        </pc:spChg>
        <pc:picChg chg="add mod">
          <ac:chgData name="Anna Bartošková" userId="bd17b96e-e46f-4933-bbbf-f0f7add0bbf0" providerId="ADAL" clId="{0613BD33-9213-429B-9DC3-1EFA45476B02}" dt="2023-08-30T09:56:26.856" v="2486"/>
          <ac:picMkLst>
            <pc:docMk/>
            <pc:sldMk cId="3064248160" sldId="337"/>
            <ac:picMk id="3" creationId="{9897BF9E-C22F-E29D-A6F0-BE53B1F42C0F}"/>
          </ac:picMkLst>
        </pc:picChg>
        <pc:picChg chg="del">
          <ac:chgData name="Anna Bartošková" userId="bd17b96e-e46f-4933-bbbf-f0f7add0bbf0" providerId="ADAL" clId="{0613BD33-9213-429B-9DC3-1EFA45476B02}" dt="2023-08-30T09:55:39.297" v="2477" actId="478"/>
          <ac:picMkLst>
            <pc:docMk/>
            <pc:sldMk cId="3064248160" sldId="337"/>
            <ac:picMk id="6146" creationId="{A70F9C07-F698-1951-F9CD-1316A88B595F}"/>
          </ac:picMkLst>
        </pc:picChg>
      </pc:sldChg>
      <pc:sldChg chg="addSp delSp modSp add mod ord">
        <pc:chgData name="Anna Bartošková" userId="bd17b96e-e46f-4933-bbbf-f0f7add0bbf0" providerId="ADAL" clId="{0613BD33-9213-429B-9DC3-1EFA45476B02}" dt="2023-08-30T10:06:51.504" v="2515"/>
        <pc:sldMkLst>
          <pc:docMk/>
          <pc:sldMk cId="861347534" sldId="338"/>
        </pc:sldMkLst>
        <pc:spChg chg="add mod">
          <ac:chgData name="Anna Bartošková" userId="bd17b96e-e46f-4933-bbbf-f0f7add0bbf0" providerId="ADAL" clId="{0613BD33-9213-429B-9DC3-1EFA45476B02}" dt="2023-08-30T10:06:00.416" v="2503"/>
          <ac:spMkLst>
            <pc:docMk/>
            <pc:sldMk cId="861347534" sldId="338"/>
            <ac:spMk id="3" creationId="{6C69CF7D-B118-9D5E-1F9A-9D2F99FC9C9B}"/>
          </ac:spMkLst>
        </pc:spChg>
        <pc:picChg chg="add mod">
          <ac:chgData name="Anna Bartošková" userId="bd17b96e-e46f-4933-bbbf-f0f7add0bbf0" providerId="ADAL" clId="{0613BD33-9213-429B-9DC3-1EFA45476B02}" dt="2023-08-30T10:06:26.422" v="2513" actId="1076"/>
          <ac:picMkLst>
            <pc:docMk/>
            <pc:sldMk cId="861347534" sldId="338"/>
            <ac:picMk id="2" creationId="{B39E1391-8014-F362-666A-CBFB4CB7ED52}"/>
          </ac:picMkLst>
        </pc:picChg>
        <pc:picChg chg="add mod">
          <ac:chgData name="Anna Bartošková" userId="bd17b96e-e46f-4933-bbbf-f0f7add0bbf0" providerId="ADAL" clId="{0613BD33-9213-429B-9DC3-1EFA45476B02}" dt="2023-08-30T10:06:22.307" v="2511" actId="14100"/>
          <ac:picMkLst>
            <pc:docMk/>
            <pc:sldMk cId="861347534" sldId="338"/>
            <ac:picMk id="4" creationId="{579232CC-0D26-8F8A-DA90-F36B6A053EE8}"/>
          </ac:picMkLst>
        </pc:picChg>
        <pc:picChg chg="add del mod">
          <ac:chgData name="Anna Bartošková" userId="bd17b96e-e46f-4933-bbbf-f0f7add0bbf0" providerId="ADAL" clId="{0613BD33-9213-429B-9DC3-1EFA45476B02}" dt="2023-08-30T10:06:13.730" v="2508" actId="478"/>
          <ac:picMkLst>
            <pc:docMk/>
            <pc:sldMk cId="861347534" sldId="338"/>
            <ac:picMk id="5" creationId="{57F2740D-E055-B335-DC55-F2614856F56E}"/>
          </ac:picMkLst>
        </pc:picChg>
      </pc:sldChg>
      <pc:sldChg chg="addSp modSp add mod">
        <pc:chgData name="Anna Bartošková" userId="bd17b96e-e46f-4933-bbbf-f0f7add0bbf0" providerId="ADAL" clId="{0613BD33-9213-429B-9DC3-1EFA45476B02}" dt="2023-08-30T10:19:14.866" v="2633" actId="1076"/>
        <pc:sldMkLst>
          <pc:docMk/>
          <pc:sldMk cId="1116223984" sldId="339"/>
        </pc:sldMkLst>
        <pc:spChg chg="mod">
          <ac:chgData name="Anna Bartošková" userId="bd17b96e-e46f-4933-bbbf-f0f7add0bbf0" providerId="ADAL" clId="{0613BD33-9213-429B-9DC3-1EFA45476B02}" dt="2023-08-30T10:18:54.837" v="2628" actId="20577"/>
          <ac:spMkLst>
            <pc:docMk/>
            <pc:sldMk cId="1116223984" sldId="339"/>
            <ac:spMk id="2" creationId="{495EA263-3BCE-624A-B80A-C2C14D146D1F}"/>
          </ac:spMkLst>
        </pc:spChg>
        <pc:spChg chg="add mod">
          <ac:chgData name="Anna Bartošková" userId="bd17b96e-e46f-4933-bbbf-f0f7add0bbf0" providerId="ADAL" clId="{0613BD33-9213-429B-9DC3-1EFA45476B02}" dt="2023-08-30T10:10:50.124" v="2543" actId="1076"/>
          <ac:spMkLst>
            <pc:docMk/>
            <pc:sldMk cId="1116223984" sldId="339"/>
            <ac:spMk id="4" creationId="{421EAE28-AFA7-A421-624C-FA2E545FE083}"/>
          </ac:spMkLst>
        </pc:spChg>
        <pc:spChg chg="add mod">
          <ac:chgData name="Anna Bartošková" userId="bd17b96e-e46f-4933-bbbf-f0f7add0bbf0" providerId="ADAL" clId="{0613BD33-9213-429B-9DC3-1EFA45476B02}" dt="2023-08-30T10:19:14.866" v="2633" actId="1076"/>
          <ac:spMkLst>
            <pc:docMk/>
            <pc:sldMk cId="1116223984" sldId="339"/>
            <ac:spMk id="6" creationId="{11C2EFE6-1122-B483-62F5-C05AF5A4AFF3}"/>
          </ac:spMkLst>
        </pc:spChg>
        <pc:spChg chg="add mod">
          <ac:chgData name="Anna Bartošková" userId="bd17b96e-e46f-4933-bbbf-f0f7add0bbf0" providerId="ADAL" clId="{0613BD33-9213-429B-9DC3-1EFA45476B02}" dt="2023-08-30T10:19:11.463" v="2632" actId="20577"/>
          <ac:spMkLst>
            <pc:docMk/>
            <pc:sldMk cId="1116223984" sldId="339"/>
            <ac:spMk id="8" creationId="{4A6BF2B4-F3C1-1301-1134-3651506066E5}"/>
          </ac:spMkLst>
        </pc:spChg>
        <pc:picChg chg="add mod">
          <ac:chgData name="Anna Bartošková" userId="bd17b96e-e46f-4933-bbbf-f0f7add0bbf0" providerId="ADAL" clId="{0613BD33-9213-429B-9DC3-1EFA45476B02}" dt="2023-08-30T10:11:21.586" v="2552" actId="14100"/>
          <ac:picMkLst>
            <pc:docMk/>
            <pc:sldMk cId="1116223984" sldId="339"/>
            <ac:picMk id="7170" creationId="{05052B60-5E47-DD8B-CD8E-8D089C536CD8}"/>
          </ac:picMkLst>
        </pc:picChg>
        <pc:picChg chg="add mod">
          <ac:chgData name="Anna Bartošková" userId="bd17b96e-e46f-4933-bbbf-f0f7add0bbf0" providerId="ADAL" clId="{0613BD33-9213-429B-9DC3-1EFA45476B02}" dt="2023-08-30T10:11:24.605" v="2553" actId="1076"/>
          <ac:picMkLst>
            <pc:docMk/>
            <pc:sldMk cId="1116223984" sldId="339"/>
            <ac:picMk id="7172" creationId="{FDA9482C-EAF3-68CF-D92B-D3BFBB00C4A4}"/>
          </ac:picMkLst>
        </pc:picChg>
      </pc:sldChg>
      <pc:sldChg chg="new add del">
        <pc:chgData name="Anna Bartošková" userId="bd17b96e-e46f-4933-bbbf-f0f7add0bbf0" providerId="ADAL" clId="{0613BD33-9213-429B-9DC3-1EFA45476B02}" dt="2023-08-30T10:19:01.483" v="2629" actId="47"/>
        <pc:sldMkLst>
          <pc:docMk/>
          <pc:sldMk cId="536054597" sldId="340"/>
        </pc:sldMkLst>
      </pc:sldChg>
      <pc:sldChg chg="delSp modSp new mod">
        <pc:chgData name="Anna Bartošková" userId="bd17b96e-e46f-4933-bbbf-f0f7add0bbf0" providerId="ADAL" clId="{0613BD33-9213-429B-9DC3-1EFA45476B02}" dt="2023-08-30T10:20:40.406" v="2660" actId="1076"/>
        <pc:sldMkLst>
          <pc:docMk/>
          <pc:sldMk cId="3922212627" sldId="340"/>
        </pc:sldMkLst>
        <pc:spChg chg="mod">
          <ac:chgData name="Anna Bartošková" userId="bd17b96e-e46f-4933-bbbf-f0f7add0bbf0" providerId="ADAL" clId="{0613BD33-9213-429B-9DC3-1EFA45476B02}" dt="2023-08-30T10:20:40.406" v="2660" actId="1076"/>
          <ac:spMkLst>
            <pc:docMk/>
            <pc:sldMk cId="3922212627" sldId="340"/>
            <ac:spMk id="2" creationId="{24127DD8-DA0E-8E0B-55C2-BBBEC5056473}"/>
          </ac:spMkLst>
        </pc:spChg>
        <pc:spChg chg="del">
          <ac:chgData name="Anna Bartošková" userId="bd17b96e-e46f-4933-bbbf-f0f7add0bbf0" providerId="ADAL" clId="{0613BD33-9213-429B-9DC3-1EFA45476B02}" dt="2023-08-30T10:20:18.923" v="2654" actId="478"/>
          <ac:spMkLst>
            <pc:docMk/>
            <pc:sldMk cId="3922212627" sldId="340"/>
            <ac:spMk id="3" creationId="{0CBDEDE4-FC6A-E25F-0256-2D7EA8DF1ADB}"/>
          </ac:spMkLst>
        </pc:spChg>
      </pc:sldChg>
      <pc:sldMasterChg chg="setBg modSldLayout">
        <pc:chgData name="Anna Bartošková" userId="bd17b96e-e46f-4933-bbbf-f0f7add0bbf0" providerId="ADAL" clId="{0613BD33-9213-429B-9DC3-1EFA45476B02}" dt="2023-08-30T08:56:27.559" v="34"/>
        <pc:sldMasterMkLst>
          <pc:docMk/>
          <pc:sldMasterMk cId="3682863261" sldId="2147483954"/>
        </pc:sldMasterMkLst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2333941813" sldId="2147483955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352190400" sldId="2147483956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807937666" sldId="2147483957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4195306410" sldId="2147483958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1301517346" sldId="2147483959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547733423" sldId="2147483960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2475895302" sldId="2147483961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3364768464" sldId="2147483962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4196862030" sldId="2147483963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451048053" sldId="2147483964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3199632475" sldId="2147483965"/>
          </pc:sldLayoutMkLst>
        </pc:sldLayoutChg>
      </pc:sldMasterChg>
    </pc:docChg>
  </pc:docChgLst>
  <pc:docChgLst>
    <pc:chgData name="Anna Bartošková" userId="bd17b96e-e46f-4933-bbbf-f0f7add0bbf0" providerId="ADAL" clId="{C31330F8-99FD-4D09-9733-5320845046ED}"/>
    <pc:docChg chg="custSel modSld">
      <pc:chgData name="Anna Bartošková" userId="bd17b96e-e46f-4933-bbbf-f0f7add0bbf0" providerId="ADAL" clId="{C31330F8-99FD-4D09-9733-5320845046ED}" dt="2023-02-13T07:25:19.099" v="76"/>
      <pc:docMkLst>
        <pc:docMk/>
      </pc:docMkLst>
      <pc:sldChg chg="modSp mod">
        <pc:chgData name="Anna Bartošková" userId="bd17b96e-e46f-4933-bbbf-f0f7add0bbf0" providerId="ADAL" clId="{C31330F8-99FD-4D09-9733-5320845046ED}" dt="2023-02-13T07:19:23.245" v="29" actId="20577"/>
        <pc:sldMkLst>
          <pc:docMk/>
          <pc:sldMk cId="1284918669" sldId="256"/>
        </pc:sldMkLst>
        <pc:spChg chg="mod">
          <ac:chgData name="Anna Bartošková" userId="bd17b96e-e46f-4933-bbbf-f0f7add0bbf0" providerId="ADAL" clId="{C31330F8-99FD-4D09-9733-5320845046ED}" dt="2023-02-13T07:19:23.245" v="29" actId="20577"/>
          <ac:spMkLst>
            <pc:docMk/>
            <pc:sldMk cId="1284918669" sldId="256"/>
            <ac:spMk id="3" creationId="{BE3E8886-4EF2-4EBE-8264-EF1B499EFBFF}"/>
          </ac:spMkLst>
        </pc:spChg>
      </pc:sldChg>
      <pc:sldChg chg="addSp delSp modSp mod">
        <pc:chgData name="Anna Bartošková" userId="bd17b96e-e46f-4933-bbbf-f0f7add0bbf0" providerId="ADAL" clId="{C31330F8-99FD-4D09-9733-5320845046ED}" dt="2023-02-13T07:23:38.627" v="71" actId="1076"/>
        <pc:sldMkLst>
          <pc:docMk/>
          <pc:sldMk cId="4294943709" sldId="257"/>
        </pc:sldMkLst>
        <pc:spChg chg="mod">
          <ac:chgData name="Anna Bartošková" userId="bd17b96e-e46f-4933-bbbf-f0f7add0bbf0" providerId="ADAL" clId="{C31330F8-99FD-4D09-9733-5320845046ED}" dt="2023-02-13T07:19:31.656" v="43" actId="20577"/>
          <ac:spMkLst>
            <pc:docMk/>
            <pc:sldMk cId="4294943709" sldId="257"/>
            <ac:spMk id="2" creationId="{8A003FDE-BF9E-46BD-B51A-1F425479AC2B}"/>
          </ac:spMkLst>
        </pc:spChg>
        <pc:spChg chg="mod">
          <ac:chgData name="Anna Bartošková" userId="bd17b96e-e46f-4933-bbbf-f0f7add0bbf0" providerId="ADAL" clId="{C31330F8-99FD-4D09-9733-5320845046ED}" dt="2023-02-13T07:23:38.627" v="71" actId="1076"/>
          <ac:spMkLst>
            <pc:docMk/>
            <pc:sldMk cId="4294943709" sldId="257"/>
            <ac:spMk id="12" creationId="{E0BFC361-0BD2-49E7-B1B5-B06386CAD6F1}"/>
          </ac:spMkLst>
        </pc:spChg>
        <pc:picChg chg="mod">
          <ac:chgData name="Anna Bartošková" userId="bd17b96e-e46f-4933-bbbf-f0f7add0bbf0" providerId="ADAL" clId="{C31330F8-99FD-4D09-9733-5320845046ED}" dt="2023-02-13T07:20:58.906" v="51" actId="1076"/>
          <ac:picMkLst>
            <pc:docMk/>
            <pc:sldMk cId="4294943709" sldId="257"/>
            <ac:picMk id="4" creationId="{3A709F60-178B-4FFD-ABAA-2711D6B7CC74}"/>
          </ac:picMkLst>
        </pc:picChg>
        <pc:picChg chg="add mod ord modCrop">
          <ac:chgData name="Anna Bartošková" userId="bd17b96e-e46f-4933-bbbf-f0f7add0bbf0" providerId="ADAL" clId="{C31330F8-99FD-4D09-9733-5320845046ED}" dt="2023-02-13T07:20:55.797" v="50" actId="167"/>
          <ac:picMkLst>
            <pc:docMk/>
            <pc:sldMk cId="4294943709" sldId="257"/>
            <ac:picMk id="5" creationId="{7A3FC47C-FE2B-3D98-18BF-065E75D18985}"/>
          </ac:picMkLst>
        </pc:picChg>
        <pc:picChg chg="del">
          <ac:chgData name="Anna Bartošková" userId="bd17b96e-e46f-4933-bbbf-f0f7add0bbf0" providerId="ADAL" clId="{C31330F8-99FD-4D09-9733-5320845046ED}" dt="2023-02-13T07:20:51.961" v="48" actId="478"/>
          <ac:picMkLst>
            <pc:docMk/>
            <pc:sldMk cId="4294943709" sldId="257"/>
            <ac:picMk id="8" creationId="{B7C6C4A4-CF9C-4B60-A6F1-2EEADDD63F8E}"/>
          </ac:picMkLst>
        </pc:picChg>
      </pc:sldChg>
      <pc:sldChg chg="modSp">
        <pc:chgData name="Anna Bartošková" userId="bd17b96e-e46f-4933-bbbf-f0f7add0bbf0" providerId="ADAL" clId="{C31330F8-99FD-4D09-9733-5320845046ED}" dt="2023-02-13T07:25:19.099" v="76"/>
        <pc:sldMkLst>
          <pc:docMk/>
          <pc:sldMk cId="3110760679" sldId="286"/>
        </pc:sldMkLst>
        <pc:graphicFrameChg chg="mod">
          <ac:chgData name="Anna Bartošková" userId="bd17b96e-e46f-4933-bbbf-f0f7add0bbf0" providerId="ADAL" clId="{C31330F8-99FD-4D09-9733-5320845046ED}" dt="2023-02-13T07:25:19.099" v="76"/>
          <ac:graphicFrameMkLst>
            <pc:docMk/>
            <pc:sldMk cId="3110760679" sldId="286"/>
            <ac:graphicFrameMk id="3" creationId="{16C2AC35-9F86-4D7A-9263-AADB68BEF05C}"/>
          </ac:graphicFrameMkLst>
        </pc:graphicFrameChg>
      </pc:sldChg>
    </pc:docChg>
  </pc:docChgLst>
  <pc:docChgLst>
    <pc:chgData name="Anna Bartošková" userId="bd17b96e-e46f-4933-bbbf-f0f7add0bbf0" providerId="ADAL" clId="{87B546FD-9233-4F11-8DEA-5AE7DB01C181}"/>
    <pc:docChg chg="undo custSel addSld delSld modSld sldOrd">
      <pc:chgData name="Anna Bartošková" userId="bd17b96e-e46f-4933-bbbf-f0f7add0bbf0" providerId="ADAL" clId="{87B546FD-9233-4F11-8DEA-5AE7DB01C181}" dt="2023-11-30T06:29:19.126" v="2769" actId="47"/>
      <pc:docMkLst>
        <pc:docMk/>
      </pc:docMkLst>
      <pc:sldChg chg="modSp mod">
        <pc:chgData name="Anna Bartošková" userId="bd17b96e-e46f-4933-bbbf-f0f7add0bbf0" providerId="ADAL" clId="{87B546FD-9233-4F11-8DEA-5AE7DB01C181}" dt="2023-11-14T13:42:50.906" v="922" actId="20577"/>
        <pc:sldMkLst>
          <pc:docMk/>
          <pc:sldMk cId="1284918669" sldId="256"/>
        </pc:sldMkLst>
        <pc:spChg chg="mod">
          <ac:chgData name="Anna Bartošková" userId="bd17b96e-e46f-4933-bbbf-f0f7add0bbf0" providerId="ADAL" clId="{87B546FD-9233-4F11-8DEA-5AE7DB01C181}" dt="2023-11-14T13:42:50.906" v="922" actId="20577"/>
          <ac:spMkLst>
            <pc:docMk/>
            <pc:sldMk cId="1284918669" sldId="256"/>
            <ac:spMk id="2" creationId="{A0F13B8F-3901-4BB0-9E3D-376DA2BCFDF4}"/>
          </ac:spMkLst>
        </pc:spChg>
      </pc:sldChg>
      <pc:sldChg chg="modSp mod">
        <pc:chgData name="Anna Bartošková" userId="bd17b96e-e46f-4933-bbbf-f0f7add0bbf0" providerId="ADAL" clId="{87B546FD-9233-4F11-8DEA-5AE7DB01C181}" dt="2023-11-27T12:35:13.054" v="2768" actId="1076"/>
        <pc:sldMkLst>
          <pc:docMk/>
          <pc:sldMk cId="2445685924" sldId="258"/>
        </pc:sldMkLst>
        <pc:spChg chg="mod">
          <ac:chgData name="Anna Bartošková" userId="bd17b96e-e46f-4933-bbbf-f0f7add0bbf0" providerId="ADAL" clId="{87B546FD-9233-4F11-8DEA-5AE7DB01C181}" dt="2023-11-27T12:35:13.054" v="2768" actId="1076"/>
          <ac:spMkLst>
            <pc:docMk/>
            <pc:sldMk cId="2445685924" sldId="258"/>
            <ac:spMk id="2" creationId="{6371AE7D-D73B-4E7B-9E85-2E7AB9423D4F}"/>
          </ac:spMkLst>
        </pc:spChg>
      </pc:sldChg>
      <pc:sldChg chg="addSp delSp modSp mod">
        <pc:chgData name="Anna Bartošková" userId="bd17b96e-e46f-4933-bbbf-f0f7add0bbf0" providerId="ADAL" clId="{87B546FD-9233-4F11-8DEA-5AE7DB01C181}" dt="2023-11-14T13:43:17.094" v="927" actId="478"/>
        <pc:sldMkLst>
          <pc:docMk/>
          <pc:sldMk cId="3064248160" sldId="337"/>
        </pc:sldMkLst>
        <pc:spChg chg="del mod">
          <ac:chgData name="Anna Bartošková" userId="bd17b96e-e46f-4933-bbbf-f0f7add0bbf0" providerId="ADAL" clId="{87B546FD-9233-4F11-8DEA-5AE7DB01C181}" dt="2023-11-14T13:43:15.261" v="926" actId="478"/>
          <ac:spMkLst>
            <pc:docMk/>
            <pc:sldMk cId="3064248160" sldId="337"/>
            <ac:spMk id="2" creationId="{91B04FDA-F546-0D2A-6CBB-9C313B17E74A}"/>
          </ac:spMkLst>
        </pc:spChg>
        <pc:spChg chg="add del mod">
          <ac:chgData name="Anna Bartošková" userId="bd17b96e-e46f-4933-bbbf-f0f7add0bbf0" providerId="ADAL" clId="{87B546FD-9233-4F11-8DEA-5AE7DB01C181}" dt="2023-11-14T13:43:17.094" v="927" actId="478"/>
          <ac:spMkLst>
            <pc:docMk/>
            <pc:sldMk cId="3064248160" sldId="337"/>
            <ac:spMk id="4" creationId="{62C2E901-963E-66FB-CF40-85BA6741A297}"/>
          </ac:spMkLst>
        </pc:spChg>
        <pc:spChg chg="mod">
          <ac:chgData name="Anna Bartošková" userId="bd17b96e-e46f-4933-bbbf-f0f7add0bbf0" providerId="ADAL" clId="{87B546FD-9233-4F11-8DEA-5AE7DB01C181}" dt="2023-11-14T13:43:04.629" v="924" actId="20577"/>
          <ac:spMkLst>
            <pc:docMk/>
            <pc:sldMk cId="3064248160" sldId="337"/>
            <ac:spMk id="6" creationId="{F8B519D1-7581-1898-FDF0-F29C07BBB5A9}"/>
          </ac:spMkLst>
        </pc:spChg>
      </pc:sldChg>
      <pc:sldChg chg="del">
        <pc:chgData name="Anna Bartošková" userId="bd17b96e-e46f-4933-bbbf-f0f7add0bbf0" providerId="ADAL" clId="{87B546FD-9233-4F11-8DEA-5AE7DB01C181}" dt="2023-11-27T09:26:22.907" v="2198" actId="47"/>
        <pc:sldMkLst>
          <pc:docMk/>
          <pc:sldMk cId="3598269963" sldId="338"/>
        </pc:sldMkLst>
      </pc:sldChg>
      <pc:sldChg chg="ord">
        <pc:chgData name="Anna Bartošková" userId="bd17b96e-e46f-4933-bbbf-f0f7add0bbf0" providerId="ADAL" clId="{87B546FD-9233-4F11-8DEA-5AE7DB01C181}" dt="2023-11-14T14:04:24.756" v="1393"/>
        <pc:sldMkLst>
          <pc:docMk/>
          <pc:sldMk cId="1816392356" sldId="339"/>
        </pc:sldMkLst>
      </pc:sldChg>
      <pc:sldChg chg="ord">
        <pc:chgData name="Anna Bartošková" userId="bd17b96e-e46f-4933-bbbf-f0f7add0bbf0" providerId="ADAL" clId="{87B546FD-9233-4F11-8DEA-5AE7DB01C181}" dt="2023-11-14T14:04:32.160" v="1395"/>
        <pc:sldMkLst>
          <pc:docMk/>
          <pc:sldMk cId="3360053394" sldId="341"/>
        </pc:sldMkLst>
      </pc:sldChg>
      <pc:sldChg chg="addSp delSp modSp mod ord">
        <pc:chgData name="Anna Bartošková" userId="bd17b96e-e46f-4933-bbbf-f0f7add0bbf0" providerId="ADAL" clId="{87B546FD-9233-4F11-8DEA-5AE7DB01C181}" dt="2023-11-27T09:23:57.463" v="2183"/>
        <pc:sldMkLst>
          <pc:docMk/>
          <pc:sldMk cId="2591456651" sldId="342"/>
        </pc:sldMkLst>
        <pc:spChg chg="mod">
          <ac:chgData name="Anna Bartošková" userId="bd17b96e-e46f-4933-bbbf-f0f7add0bbf0" providerId="ADAL" clId="{87B546FD-9233-4F11-8DEA-5AE7DB01C181}" dt="2023-11-14T12:55:08.706" v="426" actId="20577"/>
          <ac:spMkLst>
            <pc:docMk/>
            <pc:sldMk cId="2591456651" sldId="342"/>
            <ac:spMk id="2" creationId="{91B04FDA-F546-0D2A-6CBB-9C313B17E74A}"/>
          </ac:spMkLst>
        </pc:spChg>
        <pc:spChg chg="del">
          <ac:chgData name="Anna Bartošková" userId="bd17b96e-e46f-4933-bbbf-f0f7add0bbf0" providerId="ADAL" clId="{87B546FD-9233-4F11-8DEA-5AE7DB01C181}" dt="2023-11-14T12:57:25.761" v="436" actId="478"/>
          <ac:spMkLst>
            <pc:docMk/>
            <pc:sldMk cId="2591456651" sldId="342"/>
            <ac:spMk id="6" creationId="{F8B519D1-7581-1898-FDF0-F29C07BBB5A9}"/>
          </ac:spMkLst>
        </pc:spChg>
        <pc:spChg chg="add mod">
          <ac:chgData name="Anna Bartošková" userId="bd17b96e-e46f-4933-bbbf-f0f7add0bbf0" providerId="ADAL" clId="{87B546FD-9233-4F11-8DEA-5AE7DB01C181}" dt="2023-11-14T13:03:59.529" v="519" actId="20577"/>
          <ac:spMkLst>
            <pc:docMk/>
            <pc:sldMk cId="2591456651" sldId="342"/>
            <ac:spMk id="12" creationId="{96158CAF-4D52-74F3-861B-F86303E4D973}"/>
          </ac:spMkLst>
        </pc:spChg>
        <pc:grpChg chg="add mod">
          <ac:chgData name="Anna Bartošková" userId="bd17b96e-e46f-4933-bbbf-f0f7add0bbf0" providerId="ADAL" clId="{87B546FD-9233-4F11-8DEA-5AE7DB01C181}" dt="2023-11-14T13:03:42.089" v="512" actId="1076"/>
          <ac:grpSpMkLst>
            <pc:docMk/>
            <pc:sldMk cId="2591456651" sldId="342"/>
            <ac:grpSpMk id="11" creationId="{BCCA1AE1-4F96-8623-F994-D875AF265E61}"/>
          </ac:grpSpMkLst>
        </pc:grpChg>
        <pc:picChg chg="del">
          <ac:chgData name="Anna Bartošková" userId="bd17b96e-e46f-4933-bbbf-f0f7add0bbf0" providerId="ADAL" clId="{87B546FD-9233-4F11-8DEA-5AE7DB01C181}" dt="2023-11-14T12:55:12.111" v="427" actId="478"/>
          <ac:picMkLst>
            <pc:docMk/>
            <pc:sldMk cId="2591456651" sldId="342"/>
            <ac:picMk id="4" creationId="{4850C630-AE67-3B63-6EA9-D11059488DCA}"/>
          </ac:picMkLst>
        </pc:picChg>
        <pc:picChg chg="add mod modCrop">
          <ac:chgData name="Anna Bartošková" userId="bd17b96e-e46f-4933-bbbf-f0f7add0bbf0" providerId="ADAL" clId="{87B546FD-9233-4F11-8DEA-5AE7DB01C181}" dt="2023-11-14T13:00:13.227" v="467" actId="1076"/>
          <ac:picMkLst>
            <pc:docMk/>
            <pc:sldMk cId="2591456651" sldId="342"/>
            <ac:picMk id="5" creationId="{C07EAE01-1755-972D-495C-969CFC47FCB5}"/>
          </ac:picMkLst>
        </pc:picChg>
        <pc:picChg chg="add del mod modCrop">
          <ac:chgData name="Anna Bartošková" userId="bd17b96e-e46f-4933-bbbf-f0f7add0bbf0" providerId="ADAL" clId="{87B546FD-9233-4F11-8DEA-5AE7DB01C181}" dt="2023-11-14T13:00:04.652" v="464" actId="478"/>
          <ac:picMkLst>
            <pc:docMk/>
            <pc:sldMk cId="2591456651" sldId="342"/>
            <ac:picMk id="8" creationId="{2C087540-EF69-9C07-ED48-BEC5AB502E08}"/>
          </ac:picMkLst>
        </pc:picChg>
        <pc:picChg chg="add mod ord modCrop">
          <ac:chgData name="Anna Bartošková" userId="bd17b96e-e46f-4933-bbbf-f0f7add0bbf0" providerId="ADAL" clId="{87B546FD-9233-4F11-8DEA-5AE7DB01C181}" dt="2023-11-14T13:00:36.023" v="474" actId="164"/>
          <ac:picMkLst>
            <pc:docMk/>
            <pc:sldMk cId="2591456651" sldId="342"/>
            <ac:picMk id="9" creationId="{730532BC-5E04-5E02-EEBD-6D1E7B3725AB}"/>
          </ac:picMkLst>
        </pc:picChg>
        <pc:picChg chg="add mod ord modCrop">
          <ac:chgData name="Anna Bartošková" userId="bd17b96e-e46f-4933-bbbf-f0f7add0bbf0" providerId="ADAL" clId="{87B546FD-9233-4F11-8DEA-5AE7DB01C181}" dt="2023-11-14T13:00:36.023" v="474" actId="164"/>
          <ac:picMkLst>
            <pc:docMk/>
            <pc:sldMk cId="2591456651" sldId="342"/>
            <ac:picMk id="10" creationId="{D7A85F17-072B-6B44-794F-29796A04E0A0}"/>
          </ac:picMkLst>
        </pc:picChg>
      </pc:sldChg>
      <pc:sldChg chg="addSp modSp mod ord">
        <pc:chgData name="Anna Bartošková" userId="bd17b96e-e46f-4933-bbbf-f0f7add0bbf0" providerId="ADAL" clId="{87B546FD-9233-4F11-8DEA-5AE7DB01C181}" dt="2023-11-27T09:23:57.463" v="2183"/>
        <pc:sldMkLst>
          <pc:docMk/>
          <pc:sldMk cId="2263317433" sldId="343"/>
        </pc:sldMkLst>
        <pc:spChg chg="add mod">
          <ac:chgData name="Anna Bartošková" userId="bd17b96e-e46f-4933-bbbf-f0f7add0bbf0" providerId="ADAL" clId="{87B546FD-9233-4F11-8DEA-5AE7DB01C181}" dt="2023-11-14T12:47:29.768" v="309" actId="1076"/>
          <ac:spMkLst>
            <pc:docMk/>
            <pc:sldMk cId="2263317433" sldId="343"/>
            <ac:spMk id="3" creationId="{B117C563-8E46-5026-84EC-470D66DB2BDC}"/>
          </ac:spMkLst>
        </pc:spChg>
        <pc:picChg chg="mod">
          <ac:chgData name="Anna Bartošková" userId="bd17b96e-e46f-4933-bbbf-f0f7add0bbf0" providerId="ADAL" clId="{87B546FD-9233-4F11-8DEA-5AE7DB01C181}" dt="2023-11-14T12:44:39.221" v="293" actId="1076"/>
          <ac:picMkLst>
            <pc:docMk/>
            <pc:sldMk cId="2263317433" sldId="343"/>
            <ac:picMk id="2050" creationId="{1C451681-A6DD-A643-512D-0FE19C8BB357}"/>
          </ac:picMkLst>
        </pc:picChg>
      </pc:sldChg>
      <pc:sldChg chg="addSp modSp mod ord">
        <pc:chgData name="Anna Bartošková" userId="bd17b96e-e46f-4933-bbbf-f0f7add0bbf0" providerId="ADAL" clId="{87B546FD-9233-4F11-8DEA-5AE7DB01C181}" dt="2023-11-27T10:29:02.144" v="2626" actId="6549"/>
        <pc:sldMkLst>
          <pc:docMk/>
          <pc:sldMk cId="3095255703" sldId="344"/>
        </pc:sldMkLst>
        <pc:spChg chg="mod">
          <ac:chgData name="Anna Bartošková" userId="bd17b96e-e46f-4933-bbbf-f0f7add0bbf0" providerId="ADAL" clId="{87B546FD-9233-4F11-8DEA-5AE7DB01C181}" dt="2023-11-27T10:29:02.144" v="2626" actId="6549"/>
          <ac:spMkLst>
            <pc:docMk/>
            <pc:sldMk cId="3095255703" sldId="344"/>
            <ac:spMk id="6" creationId="{F8B519D1-7581-1898-FDF0-F29C07BBB5A9}"/>
          </ac:spMkLst>
        </pc:spChg>
        <pc:picChg chg="add mod">
          <ac:chgData name="Anna Bartošková" userId="bd17b96e-e46f-4933-bbbf-f0f7add0bbf0" providerId="ADAL" clId="{87B546FD-9233-4F11-8DEA-5AE7DB01C181}" dt="2023-11-27T08:19:47.985" v="1586" actId="1076"/>
          <ac:picMkLst>
            <pc:docMk/>
            <pc:sldMk cId="3095255703" sldId="344"/>
            <ac:picMk id="1026" creationId="{0A121B21-2633-0FAE-73B8-6B770913AE60}"/>
          </ac:picMkLst>
        </pc:picChg>
      </pc:sldChg>
      <pc:sldChg chg="addSp delSp modSp mod ord">
        <pc:chgData name="Anna Bartošková" userId="bd17b96e-e46f-4933-bbbf-f0f7add0bbf0" providerId="ADAL" clId="{87B546FD-9233-4F11-8DEA-5AE7DB01C181}" dt="2023-11-27T12:24:07.250" v="2763" actId="2711"/>
        <pc:sldMkLst>
          <pc:docMk/>
          <pc:sldMk cId="2379426128" sldId="345"/>
        </pc:sldMkLst>
        <pc:spChg chg="mod">
          <ac:chgData name="Anna Bartošková" userId="bd17b96e-e46f-4933-bbbf-f0f7add0bbf0" providerId="ADAL" clId="{87B546FD-9233-4F11-8DEA-5AE7DB01C181}" dt="2023-11-27T11:26:55.604" v="2650" actId="20577"/>
          <ac:spMkLst>
            <pc:docMk/>
            <pc:sldMk cId="2379426128" sldId="345"/>
            <ac:spMk id="2" creationId="{91B04FDA-F546-0D2A-6CBB-9C313B17E74A}"/>
          </ac:spMkLst>
        </pc:spChg>
        <pc:spChg chg="add mod">
          <ac:chgData name="Anna Bartošková" userId="bd17b96e-e46f-4933-bbbf-f0f7add0bbf0" providerId="ADAL" clId="{87B546FD-9233-4F11-8DEA-5AE7DB01C181}" dt="2023-11-27T12:24:07.250" v="2763" actId="2711"/>
          <ac:spMkLst>
            <pc:docMk/>
            <pc:sldMk cId="2379426128" sldId="345"/>
            <ac:spMk id="3" creationId="{76E34DC1-17F3-3E95-CDEA-F787777BE5AB}"/>
          </ac:spMkLst>
        </pc:spChg>
        <pc:spChg chg="del">
          <ac:chgData name="Anna Bartošková" userId="bd17b96e-e46f-4933-bbbf-f0f7add0bbf0" providerId="ADAL" clId="{87B546FD-9233-4F11-8DEA-5AE7DB01C181}" dt="2023-11-27T11:25:26.714" v="2629" actId="478"/>
          <ac:spMkLst>
            <pc:docMk/>
            <pc:sldMk cId="2379426128" sldId="345"/>
            <ac:spMk id="6" creationId="{F8B519D1-7581-1898-FDF0-F29C07BBB5A9}"/>
          </ac:spMkLst>
        </pc:spChg>
        <pc:picChg chg="mod">
          <ac:chgData name="Anna Bartošková" userId="bd17b96e-e46f-4933-bbbf-f0f7add0bbf0" providerId="ADAL" clId="{87B546FD-9233-4F11-8DEA-5AE7DB01C181}" dt="2023-11-14T08:35:40.987" v="0" actId="1076"/>
          <ac:picMkLst>
            <pc:docMk/>
            <pc:sldMk cId="2379426128" sldId="345"/>
            <ac:picMk id="3074" creationId="{A8EA47FF-CADC-4F40-0C37-7014202DEFD2}"/>
          </ac:picMkLst>
        </pc:picChg>
      </pc:sldChg>
      <pc:sldChg chg="modSp add mod">
        <pc:chgData name="Anna Bartošková" userId="bd17b96e-e46f-4933-bbbf-f0f7add0bbf0" providerId="ADAL" clId="{87B546FD-9233-4F11-8DEA-5AE7DB01C181}" dt="2023-11-27T08:18:26.808" v="1539" actId="20577"/>
        <pc:sldMkLst>
          <pc:docMk/>
          <pc:sldMk cId="663997557" sldId="346"/>
        </pc:sldMkLst>
        <pc:spChg chg="mod">
          <ac:chgData name="Anna Bartošková" userId="bd17b96e-e46f-4933-bbbf-f0f7add0bbf0" providerId="ADAL" clId="{87B546FD-9233-4F11-8DEA-5AE7DB01C181}" dt="2023-11-15T06:06:33.945" v="1491" actId="20577"/>
          <ac:spMkLst>
            <pc:docMk/>
            <pc:sldMk cId="663997557" sldId="346"/>
            <ac:spMk id="2" creationId="{91B04FDA-F546-0D2A-6CBB-9C313B17E74A}"/>
          </ac:spMkLst>
        </pc:spChg>
        <pc:spChg chg="mod">
          <ac:chgData name="Anna Bartošková" userId="bd17b96e-e46f-4933-bbbf-f0f7add0bbf0" providerId="ADAL" clId="{87B546FD-9233-4F11-8DEA-5AE7DB01C181}" dt="2023-11-27T08:18:26.808" v="1539" actId="20577"/>
          <ac:spMkLst>
            <pc:docMk/>
            <pc:sldMk cId="663997557" sldId="346"/>
            <ac:spMk id="6" creationId="{F8B519D1-7581-1898-FDF0-F29C07BBB5A9}"/>
          </ac:spMkLst>
        </pc:spChg>
      </pc:sldChg>
      <pc:sldChg chg="addSp delSp modSp new mod ord">
        <pc:chgData name="Anna Bartošková" userId="bd17b96e-e46f-4933-bbbf-f0f7add0bbf0" providerId="ADAL" clId="{87B546FD-9233-4F11-8DEA-5AE7DB01C181}" dt="2023-11-14T13:39:14.047" v="841" actId="478"/>
        <pc:sldMkLst>
          <pc:docMk/>
          <pc:sldMk cId="3478978479" sldId="347"/>
        </pc:sldMkLst>
        <pc:spChg chg="del">
          <ac:chgData name="Anna Bartošková" userId="bd17b96e-e46f-4933-bbbf-f0f7add0bbf0" providerId="ADAL" clId="{87B546FD-9233-4F11-8DEA-5AE7DB01C181}" dt="2023-11-14T12:42:33.785" v="284" actId="478"/>
          <ac:spMkLst>
            <pc:docMk/>
            <pc:sldMk cId="3478978479" sldId="347"/>
            <ac:spMk id="2" creationId="{F16C3585-211E-EBE5-4A04-95E61D5ED598}"/>
          </ac:spMkLst>
        </pc:spChg>
        <pc:spChg chg="del">
          <ac:chgData name="Anna Bartošková" userId="bd17b96e-e46f-4933-bbbf-f0f7add0bbf0" providerId="ADAL" clId="{87B546FD-9233-4F11-8DEA-5AE7DB01C181}" dt="2023-11-14T12:42:35.342" v="285" actId="478"/>
          <ac:spMkLst>
            <pc:docMk/>
            <pc:sldMk cId="3478978479" sldId="347"/>
            <ac:spMk id="3" creationId="{BD68EA15-541B-FC79-C716-AE40FDE2831E}"/>
          </ac:spMkLst>
        </pc:spChg>
        <pc:spChg chg="add del">
          <ac:chgData name="Anna Bartošková" userId="bd17b96e-e46f-4933-bbbf-f0f7add0bbf0" providerId="ADAL" clId="{87B546FD-9233-4F11-8DEA-5AE7DB01C181}" dt="2023-11-14T13:39:14.047" v="841" actId="478"/>
          <ac:spMkLst>
            <pc:docMk/>
            <pc:sldMk cId="3478978479" sldId="347"/>
            <ac:spMk id="5" creationId="{20F5DAA1-EE7C-5B2B-63D6-2BB6E6017392}"/>
          </ac:spMkLst>
        </pc:spChg>
        <pc:picChg chg="add mod">
          <ac:chgData name="Anna Bartošková" userId="bd17b96e-e46f-4933-bbbf-f0f7add0bbf0" providerId="ADAL" clId="{87B546FD-9233-4F11-8DEA-5AE7DB01C181}" dt="2023-11-14T12:43:01.709" v="292" actId="1076"/>
          <ac:picMkLst>
            <pc:docMk/>
            <pc:sldMk cId="3478978479" sldId="347"/>
            <ac:picMk id="1026" creationId="{1D346B44-D053-A2BB-21AD-FAE7811BA8BF}"/>
          </ac:picMkLst>
        </pc:picChg>
      </pc:sldChg>
      <pc:sldChg chg="addSp delSp modSp add del mod ord delAnim modAnim">
        <pc:chgData name="Anna Bartošková" userId="bd17b96e-e46f-4933-bbbf-f0f7add0bbf0" providerId="ADAL" clId="{87B546FD-9233-4F11-8DEA-5AE7DB01C181}" dt="2023-11-27T08:50:36.453" v="1649" actId="47"/>
        <pc:sldMkLst>
          <pc:docMk/>
          <pc:sldMk cId="404581078" sldId="348"/>
        </pc:sldMkLst>
        <pc:spChg chg="mod">
          <ac:chgData name="Anna Bartošková" userId="bd17b96e-e46f-4933-bbbf-f0f7add0bbf0" providerId="ADAL" clId="{87B546FD-9233-4F11-8DEA-5AE7DB01C181}" dt="2023-11-15T06:05:35.629" v="1458" actId="20577"/>
          <ac:spMkLst>
            <pc:docMk/>
            <pc:sldMk cId="404581078" sldId="348"/>
            <ac:spMk id="2" creationId="{91B04FDA-F546-0D2A-6CBB-9C313B17E74A}"/>
          </ac:spMkLst>
        </pc:spChg>
        <pc:spChg chg="add del">
          <ac:chgData name="Anna Bartošková" userId="bd17b96e-e46f-4933-bbbf-f0f7add0bbf0" providerId="ADAL" clId="{87B546FD-9233-4F11-8DEA-5AE7DB01C181}" dt="2023-11-15T06:03:38.406" v="1424" actId="478"/>
          <ac:spMkLst>
            <pc:docMk/>
            <pc:sldMk cId="404581078" sldId="348"/>
            <ac:spMk id="4" creationId="{4E2B5C94-4E17-287D-3C02-94D388095C96}"/>
          </ac:spMkLst>
        </pc:spChg>
        <pc:spChg chg="mod">
          <ac:chgData name="Anna Bartošková" userId="bd17b96e-e46f-4933-bbbf-f0f7add0bbf0" providerId="ADAL" clId="{87B546FD-9233-4F11-8DEA-5AE7DB01C181}" dt="2023-11-15T06:05:44.674" v="1461" actId="20577"/>
          <ac:spMkLst>
            <pc:docMk/>
            <pc:sldMk cId="404581078" sldId="348"/>
            <ac:spMk id="6" creationId="{F8B519D1-7581-1898-FDF0-F29C07BBB5A9}"/>
          </ac:spMkLst>
        </pc:spChg>
        <pc:picChg chg="add del mod">
          <ac:chgData name="Anna Bartošková" userId="bd17b96e-e46f-4933-bbbf-f0f7add0bbf0" providerId="ADAL" clId="{87B546FD-9233-4F11-8DEA-5AE7DB01C181}" dt="2023-11-15T06:04:12.558" v="1431" actId="478"/>
          <ac:picMkLst>
            <pc:docMk/>
            <pc:sldMk cId="404581078" sldId="348"/>
            <ac:picMk id="5" creationId="{F295E2DF-80D9-C149-830D-843539434ACA}"/>
          </ac:picMkLst>
        </pc:picChg>
      </pc:sldChg>
      <pc:sldChg chg="addSp delSp modSp add mod ord">
        <pc:chgData name="Anna Bartošková" userId="bd17b96e-e46f-4933-bbbf-f0f7add0bbf0" providerId="ADAL" clId="{87B546FD-9233-4F11-8DEA-5AE7DB01C181}" dt="2023-11-27T12:23:33.914" v="2762" actId="14100"/>
        <pc:sldMkLst>
          <pc:docMk/>
          <pc:sldMk cId="3185093241" sldId="349"/>
        </pc:sldMkLst>
        <pc:spChg chg="mod">
          <ac:chgData name="Anna Bartošková" userId="bd17b96e-e46f-4933-bbbf-f0f7add0bbf0" providerId="ADAL" clId="{87B546FD-9233-4F11-8DEA-5AE7DB01C181}" dt="2023-11-14T12:52:34.270" v="369" actId="1076"/>
          <ac:spMkLst>
            <pc:docMk/>
            <pc:sldMk cId="3185093241" sldId="349"/>
            <ac:spMk id="2" creationId="{91B04FDA-F546-0D2A-6CBB-9C313B17E74A}"/>
          </ac:spMkLst>
        </pc:spChg>
        <pc:spChg chg="add mod">
          <ac:chgData name="Anna Bartošková" userId="bd17b96e-e46f-4933-bbbf-f0f7add0bbf0" providerId="ADAL" clId="{87B546FD-9233-4F11-8DEA-5AE7DB01C181}" dt="2023-11-27T12:23:33.914" v="2762" actId="14100"/>
          <ac:spMkLst>
            <pc:docMk/>
            <pc:sldMk cId="3185093241" sldId="349"/>
            <ac:spMk id="4" creationId="{D4C22D0C-B797-AEE9-690B-B6AD4D9DBC4B}"/>
          </ac:spMkLst>
        </pc:spChg>
        <pc:spChg chg="mod">
          <ac:chgData name="Anna Bartošková" userId="bd17b96e-e46f-4933-bbbf-f0f7add0bbf0" providerId="ADAL" clId="{87B546FD-9233-4F11-8DEA-5AE7DB01C181}" dt="2023-11-27T12:23:28.463" v="2760" actId="14100"/>
          <ac:spMkLst>
            <pc:docMk/>
            <pc:sldMk cId="3185093241" sldId="349"/>
            <ac:spMk id="6" creationId="{F8B519D1-7581-1898-FDF0-F29C07BBB5A9}"/>
          </ac:spMkLst>
        </pc:spChg>
        <pc:picChg chg="del">
          <ac:chgData name="Anna Bartošková" userId="bd17b96e-e46f-4933-bbbf-f0f7add0bbf0" providerId="ADAL" clId="{87B546FD-9233-4F11-8DEA-5AE7DB01C181}" dt="2023-11-14T13:22:20.071" v="619"/>
          <ac:picMkLst>
            <pc:docMk/>
            <pc:sldMk cId="3185093241" sldId="349"/>
            <ac:picMk id="5" creationId="{CB7D44EF-314D-FEB2-264F-F229ADD73CCB}"/>
          </ac:picMkLst>
        </pc:picChg>
      </pc:sldChg>
      <pc:sldChg chg="addSp delSp modSp add mod ord">
        <pc:chgData name="Anna Bartošková" userId="bd17b96e-e46f-4933-bbbf-f0f7add0bbf0" providerId="ADAL" clId="{87B546FD-9233-4F11-8DEA-5AE7DB01C181}" dt="2023-11-27T09:23:57.463" v="2183"/>
        <pc:sldMkLst>
          <pc:docMk/>
          <pc:sldMk cId="290857861" sldId="350"/>
        </pc:sldMkLst>
        <pc:spChg chg="mod">
          <ac:chgData name="Anna Bartošková" userId="bd17b96e-e46f-4933-bbbf-f0f7add0bbf0" providerId="ADAL" clId="{87B546FD-9233-4F11-8DEA-5AE7DB01C181}" dt="2023-11-14T13:11:08.506" v="535" actId="1076"/>
          <ac:spMkLst>
            <pc:docMk/>
            <pc:sldMk cId="290857861" sldId="350"/>
            <ac:spMk id="6" creationId="{F8B519D1-7581-1898-FDF0-F29C07BBB5A9}"/>
          </ac:spMkLst>
        </pc:spChg>
        <pc:picChg chg="mod">
          <ac:chgData name="Anna Bartošková" userId="bd17b96e-e46f-4933-bbbf-f0f7add0bbf0" providerId="ADAL" clId="{87B546FD-9233-4F11-8DEA-5AE7DB01C181}" dt="2023-11-14T13:11:22.324" v="539" actId="1076"/>
          <ac:picMkLst>
            <pc:docMk/>
            <pc:sldMk cId="290857861" sldId="350"/>
            <ac:picMk id="4" creationId="{4850C630-AE67-3B63-6EA9-D11059488DCA}"/>
          </ac:picMkLst>
        </pc:picChg>
        <pc:picChg chg="add del mod">
          <ac:chgData name="Anna Bartošková" userId="bd17b96e-e46f-4933-bbbf-f0f7add0bbf0" providerId="ADAL" clId="{87B546FD-9233-4F11-8DEA-5AE7DB01C181}" dt="2023-11-14T13:10:27.643" v="529" actId="478"/>
          <ac:picMkLst>
            <pc:docMk/>
            <pc:sldMk cId="290857861" sldId="350"/>
            <ac:picMk id="2050" creationId="{95970FF8-D767-DEEC-DCE8-EA143DE2CE13}"/>
          </ac:picMkLst>
        </pc:picChg>
        <pc:picChg chg="add mod">
          <ac:chgData name="Anna Bartošková" userId="bd17b96e-e46f-4933-bbbf-f0f7add0bbf0" providerId="ADAL" clId="{87B546FD-9233-4F11-8DEA-5AE7DB01C181}" dt="2023-11-14T13:11:11.302" v="536" actId="1076"/>
          <ac:picMkLst>
            <pc:docMk/>
            <pc:sldMk cId="290857861" sldId="350"/>
            <ac:picMk id="2052" creationId="{DEA46187-B56A-59A3-ABF4-701883082C03}"/>
          </ac:picMkLst>
        </pc:picChg>
      </pc:sldChg>
      <pc:sldChg chg="delSp modSp add mod ord">
        <pc:chgData name="Anna Bartošková" userId="bd17b96e-e46f-4933-bbbf-f0f7add0bbf0" providerId="ADAL" clId="{87B546FD-9233-4F11-8DEA-5AE7DB01C181}" dt="2023-11-27T09:23:57.463" v="2183"/>
        <pc:sldMkLst>
          <pc:docMk/>
          <pc:sldMk cId="1145075228" sldId="351"/>
        </pc:sldMkLst>
        <pc:spChg chg="mod">
          <ac:chgData name="Anna Bartošková" userId="bd17b96e-e46f-4933-bbbf-f0f7add0bbf0" providerId="ADAL" clId="{87B546FD-9233-4F11-8DEA-5AE7DB01C181}" dt="2023-11-14T12:59:40.598" v="459" actId="1076"/>
          <ac:spMkLst>
            <pc:docMk/>
            <pc:sldMk cId="1145075228" sldId="351"/>
            <ac:spMk id="2" creationId="{91B04FDA-F546-0D2A-6CBB-9C313B17E74A}"/>
          </ac:spMkLst>
        </pc:spChg>
        <pc:picChg chg="del">
          <ac:chgData name="Anna Bartošková" userId="bd17b96e-e46f-4933-bbbf-f0f7add0bbf0" providerId="ADAL" clId="{87B546FD-9233-4F11-8DEA-5AE7DB01C181}" dt="2023-11-14T12:59:29.356" v="456" actId="478"/>
          <ac:picMkLst>
            <pc:docMk/>
            <pc:sldMk cId="1145075228" sldId="351"/>
            <ac:picMk id="5" creationId="{C07EAE01-1755-972D-495C-969CFC47FCB5}"/>
          </ac:picMkLst>
        </pc:picChg>
        <pc:picChg chg="mod modCrop">
          <ac:chgData name="Anna Bartošková" userId="bd17b96e-e46f-4933-bbbf-f0f7add0bbf0" providerId="ADAL" clId="{87B546FD-9233-4F11-8DEA-5AE7DB01C181}" dt="2023-11-14T13:00:01.311" v="463" actId="1076"/>
          <ac:picMkLst>
            <pc:docMk/>
            <pc:sldMk cId="1145075228" sldId="351"/>
            <ac:picMk id="8" creationId="{2C087540-EF69-9C07-ED48-BEC5AB502E08}"/>
          </ac:picMkLst>
        </pc:picChg>
        <pc:picChg chg="del">
          <ac:chgData name="Anna Bartošková" userId="bd17b96e-e46f-4933-bbbf-f0f7add0bbf0" providerId="ADAL" clId="{87B546FD-9233-4F11-8DEA-5AE7DB01C181}" dt="2023-11-14T12:59:17.012" v="452" actId="478"/>
          <ac:picMkLst>
            <pc:docMk/>
            <pc:sldMk cId="1145075228" sldId="351"/>
            <ac:picMk id="9" creationId="{730532BC-5E04-5E02-EEBD-6D1E7B3725AB}"/>
          </ac:picMkLst>
        </pc:picChg>
        <pc:picChg chg="del">
          <ac:chgData name="Anna Bartošková" userId="bd17b96e-e46f-4933-bbbf-f0f7add0bbf0" providerId="ADAL" clId="{87B546FD-9233-4F11-8DEA-5AE7DB01C181}" dt="2023-11-14T12:59:17.629" v="453" actId="478"/>
          <ac:picMkLst>
            <pc:docMk/>
            <pc:sldMk cId="1145075228" sldId="351"/>
            <ac:picMk id="10" creationId="{D7A85F17-072B-6B44-794F-29796A04E0A0}"/>
          </ac:picMkLst>
        </pc:picChg>
      </pc:sldChg>
      <pc:sldChg chg="addSp modSp new ord">
        <pc:chgData name="Anna Bartošková" userId="bd17b96e-e46f-4933-bbbf-f0f7add0bbf0" providerId="ADAL" clId="{87B546FD-9233-4F11-8DEA-5AE7DB01C181}" dt="2023-11-14T13:43:46.614" v="941"/>
        <pc:sldMkLst>
          <pc:docMk/>
          <pc:sldMk cId="3218856961" sldId="352"/>
        </pc:sldMkLst>
        <pc:picChg chg="add mod">
          <ac:chgData name="Anna Bartošková" userId="bd17b96e-e46f-4933-bbbf-f0f7add0bbf0" providerId="ADAL" clId="{87B546FD-9233-4F11-8DEA-5AE7DB01C181}" dt="2023-11-14T13:22:32.301" v="625" actId="1076"/>
          <ac:picMkLst>
            <pc:docMk/>
            <pc:sldMk cId="3218856961" sldId="352"/>
            <ac:picMk id="3074" creationId="{198249D3-EEF5-91EA-9F04-32466839B069}"/>
          </ac:picMkLst>
        </pc:picChg>
      </pc:sldChg>
      <pc:sldChg chg="modSp add mod ord">
        <pc:chgData name="Anna Bartošková" userId="bd17b96e-e46f-4933-bbbf-f0f7add0bbf0" providerId="ADAL" clId="{87B546FD-9233-4F11-8DEA-5AE7DB01C181}" dt="2023-11-27T08:17:17.625" v="1526" actId="6549"/>
        <pc:sldMkLst>
          <pc:docMk/>
          <pc:sldMk cId="2684115312" sldId="353"/>
        </pc:sldMkLst>
        <pc:spChg chg="mod">
          <ac:chgData name="Anna Bartošková" userId="bd17b96e-e46f-4933-bbbf-f0f7add0bbf0" providerId="ADAL" clId="{87B546FD-9233-4F11-8DEA-5AE7DB01C181}" dt="2023-11-14T13:40:18.558" v="887" actId="20577"/>
          <ac:spMkLst>
            <pc:docMk/>
            <pc:sldMk cId="2684115312" sldId="353"/>
            <ac:spMk id="2" creationId="{91B04FDA-F546-0D2A-6CBB-9C313B17E74A}"/>
          </ac:spMkLst>
        </pc:spChg>
        <pc:spChg chg="mod">
          <ac:chgData name="Anna Bartošková" userId="bd17b96e-e46f-4933-bbbf-f0f7add0bbf0" providerId="ADAL" clId="{87B546FD-9233-4F11-8DEA-5AE7DB01C181}" dt="2023-11-27T08:17:17.625" v="1526" actId="6549"/>
          <ac:spMkLst>
            <pc:docMk/>
            <pc:sldMk cId="2684115312" sldId="353"/>
            <ac:spMk id="6" creationId="{F8B519D1-7581-1898-FDF0-F29C07BBB5A9}"/>
          </ac:spMkLst>
        </pc:spChg>
      </pc:sldChg>
      <pc:sldChg chg="add del">
        <pc:chgData name="Anna Bartošková" userId="bd17b96e-e46f-4933-bbbf-f0f7add0bbf0" providerId="ADAL" clId="{87B546FD-9233-4F11-8DEA-5AE7DB01C181}" dt="2023-11-14T13:43:21.800" v="929" actId="47"/>
        <pc:sldMkLst>
          <pc:docMk/>
          <pc:sldMk cId="3140150536" sldId="354"/>
        </pc:sldMkLst>
      </pc:sldChg>
      <pc:sldChg chg="modSp add mod">
        <pc:chgData name="Anna Bartošková" userId="bd17b96e-e46f-4933-bbbf-f0f7add0bbf0" providerId="ADAL" clId="{87B546FD-9233-4F11-8DEA-5AE7DB01C181}" dt="2023-11-14T13:43:33.219" v="937" actId="20577"/>
        <pc:sldMkLst>
          <pc:docMk/>
          <pc:sldMk cId="3241668017" sldId="355"/>
        </pc:sldMkLst>
        <pc:spChg chg="mod">
          <ac:chgData name="Anna Bartošková" userId="bd17b96e-e46f-4933-bbbf-f0f7add0bbf0" providerId="ADAL" clId="{87B546FD-9233-4F11-8DEA-5AE7DB01C181}" dt="2023-11-14T13:43:33.219" v="937" actId="20577"/>
          <ac:spMkLst>
            <pc:docMk/>
            <pc:sldMk cId="3241668017" sldId="355"/>
            <ac:spMk id="6" creationId="{F8B519D1-7581-1898-FDF0-F29C07BBB5A9}"/>
          </ac:spMkLst>
        </pc:spChg>
      </pc:sldChg>
      <pc:sldChg chg="addSp delSp modSp new mod">
        <pc:chgData name="Anna Bartošková" userId="bd17b96e-e46f-4933-bbbf-f0f7add0bbf0" providerId="ADAL" clId="{87B546FD-9233-4F11-8DEA-5AE7DB01C181}" dt="2023-11-14T13:59:16.226" v="1380" actId="1076"/>
        <pc:sldMkLst>
          <pc:docMk/>
          <pc:sldMk cId="1592875624" sldId="356"/>
        </pc:sldMkLst>
        <pc:spChg chg="del">
          <ac:chgData name="Anna Bartošková" userId="bd17b96e-e46f-4933-bbbf-f0f7add0bbf0" providerId="ADAL" clId="{87B546FD-9233-4F11-8DEA-5AE7DB01C181}" dt="2023-11-14T13:59:05.146" v="1375" actId="478"/>
          <ac:spMkLst>
            <pc:docMk/>
            <pc:sldMk cId="1592875624" sldId="356"/>
            <ac:spMk id="2" creationId="{59C9C3A5-EC9D-900C-5A80-F0F6883B2380}"/>
          </ac:spMkLst>
        </pc:spChg>
        <pc:spChg chg="del">
          <ac:chgData name="Anna Bartošková" userId="bd17b96e-e46f-4933-bbbf-f0f7add0bbf0" providerId="ADAL" clId="{87B546FD-9233-4F11-8DEA-5AE7DB01C181}" dt="2023-11-14T13:59:07.151" v="1376" actId="478"/>
          <ac:spMkLst>
            <pc:docMk/>
            <pc:sldMk cId="1592875624" sldId="356"/>
            <ac:spMk id="3" creationId="{2C227A52-F670-6547-0C50-5CF911662CA2}"/>
          </ac:spMkLst>
        </pc:spChg>
        <pc:picChg chg="add mod">
          <ac:chgData name="Anna Bartošková" userId="bd17b96e-e46f-4933-bbbf-f0f7add0bbf0" providerId="ADAL" clId="{87B546FD-9233-4F11-8DEA-5AE7DB01C181}" dt="2023-11-14T13:59:16.226" v="1380" actId="1076"/>
          <ac:picMkLst>
            <pc:docMk/>
            <pc:sldMk cId="1592875624" sldId="356"/>
            <ac:picMk id="4098" creationId="{ACBFC7A8-193F-CC6A-A4D4-8A7FEFB49A98}"/>
          </ac:picMkLst>
        </pc:picChg>
      </pc:sldChg>
      <pc:sldChg chg="addSp delSp modSp new mod ord">
        <pc:chgData name="Anna Bartošková" userId="bd17b96e-e46f-4933-bbbf-f0f7add0bbf0" providerId="ADAL" clId="{87B546FD-9233-4F11-8DEA-5AE7DB01C181}" dt="2023-11-14T14:06:11.244" v="1397"/>
        <pc:sldMkLst>
          <pc:docMk/>
          <pc:sldMk cId="1393407543" sldId="357"/>
        </pc:sldMkLst>
        <pc:picChg chg="add mod modCrop">
          <ac:chgData name="Anna Bartošková" userId="bd17b96e-e46f-4933-bbbf-f0f7add0bbf0" providerId="ADAL" clId="{87B546FD-9233-4F11-8DEA-5AE7DB01C181}" dt="2023-11-14T14:04:16.383" v="1391" actId="1076"/>
          <ac:picMkLst>
            <pc:docMk/>
            <pc:sldMk cId="1393407543" sldId="357"/>
            <ac:picMk id="3" creationId="{245279C6-A78F-EE6D-4940-708BEDB8B810}"/>
          </ac:picMkLst>
        </pc:picChg>
        <pc:picChg chg="add del mod">
          <ac:chgData name="Anna Bartošková" userId="bd17b96e-e46f-4933-bbbf-f0f7add0bbf0" providerId="ADAL" clId="{87B546FD-9233-4F11-8DEA-5AE7DB01C181}" dt="2023-11-14T14:03:59.644" v="1384" actId="478"/>
          <ac:picMkLst>
            <pc:docMk/>
            <pc:sldMk cId="1393407543" sldId="357"/>
            <ac:picMk id="5122" creationId="{EAB99AA2-2CBE-A151-7E03-85AD4BF3385C}"/>
          </ac:picMkLst>
        </pc:picChg>
      </pc:sldChg>
      <pc:sldChg chg="new del">
        <pc:chgData name="Anna Bartošková" userId="bd17b96e-e46f-4933-bbbf-f0f7add0bbf0" providerId="ADAL" clId="{87B546FD-9233-4F11-8DEA-5AE7DB01C181}" dt="2023-11-15T06:03:19.681" v="1399" actId="47"/>
        <pc:sldMkLst>
          <pc:docMk/>
          <pc:sldMk cId="3751715079" sldId="358"/>
        </pc:sldMkLst>
      </pc:sldChg>
      <pc:sldChg chg="add del">
        <pc:chgData name="Anna Bartošková" userId="bd17b96e-e46f-4933-bbbf-f0f7add0bbf0" providerId="ADAL" clId="{87B546FD-9233-4F11-8DEA-5AE7DB01C181}" dt="2023-11-27T09:24:19.094" v="2184" actId="47"/>
        <pc:sldMkLst>
          <pc:docMk/>
          <pc:sldMk cId="4064965124" sldId="358"/>
        </pc:sldMkLst>
      </pc:sldChg>
      <pc:sldChg chg="addSp delSp modSp add mod">
        <pc:chgData name="Anna Bartošková" userId="bd17b96e-e46f-4933-bbbf-f0f7add0bbf0" providerId="ADAL" clId="{87B546FD-9233-4F11-8DEA-5AE7DB01C181}" dt="2023-11-27T08:15:54.805" v="1493" actId="478"/>
        <pc:sldMkLst>
          <pc:docMk/>
          <pc:sldMk cId="935209537" sldId="359"/>
        </pc:sldMkLst>
        <pc:spChg chg="del mod">
          <ac:chgData name="Anna Bartošková" userId="bd17b96e-e46f-4933-bbbf-f0f7add0bbf0" providerId="ADAL" clId="{87B546FD-9233-4F11-8DEA-5AE7DB01C181}" dt="2023-11-27T08:15:52.347" v="1492" actId="478"/>
          <ac:spMkLst>
            <pc:docMk/>
            <pc:sldMk cId="935209537" sldId="359"/>
            <ac:spMk id="2" creationId="{91B04FDA-F546-0D2A-6CBB-9C313B17E74A}"/>
          </ac:spMkLst>
        </pc:spChg>
        <pc:spChg chg="add del mod">
          <ac:chgData name="Anna Bartošková" userId="bd17b96e-e46f-4933-bbbf-f0f7add0bbf0" providerId="ADAL" clId="{87B546FD-9233-4F11-8DEA-5AE7DB01C181}" dt="2023-11-27T08:15:54.805" v="1493" actId="478"/>
          <ac:spMkLst>
            <pc:docMk/>
            <pc:sldMk cId="935209537" sldId="359"/>
            <ac:spMk id="4" creationId="{DB5D2152-8808-D7B6-983A-B98EC01D0342}"/>
          </ac:spMkLst>
        </pc:spChg>
        <pc:spChg chg="mod">
          <ac:chgData name="Anna Bartošková" userId="bd17b96e-e46f-4933-bbbf-f0f7add0bbf0" providerId="ADAL" clId="{87B546FD-9233-4F11-8DEA-5AE7DB01C181}" dt="2023-11-15T06:05:50.588" v="1463" actId="5793"/>
          <ac:spMkLst>
            <pc:docMk/>
            <pc:sldMk cId="935209537" sldId="359"/>
            <ac:spMk id="6" creationId="{F8B519D1-7581-1898-FDF0-F29C07BBB5A9}"/>
          </ac:spMkLst>
        </pc:spChg>
        <pc:picChg chg="mod">
          <ac:chgData name="Anna Bartošková" userId="bd17b96e-e46f-4933-bbbf-f0f7add0bbf0" providerId="ADAL" clId="{87B546FD-9233-4F11-8DEA-5AE7DB01C181}" dt="2023-11-15T06:06:03.542" v="1468" actId="1076"/>
          <ac:picMkLst>
            <pc:docMk/>
            <pc:sldMk cId="935209537" sldId="359"/>
            <ac:picMk id="5" creationId="{F295E2DF-80D9-C149-830D-843539434ACA}"/>
          </ac:picMkLst>
        </pc:picChg>
      </pc:sldChg>
      <pc:sldChg chg="modSp add del mod">
        <pc:chgData name="Anna Bartošková" userId="bd17b96e-e46f-4933-bbbf-f0f7add0bbf0" providerId="ADAL" clId="{87B546FD-9233-4F11-8DEA-5AE7DB01C181}" dt="2023-11-30T06:29:19.126" v="2769" actId="47"/>
        <pc:sldMkLst>
          <pc:docMk/>
          <pc:sldMk cId="3669784439" sldId="360"/>
        </pc:sldMkLst>
        <pc:spChg chg="mod">
          <ac:chgData name="Anna Bartošková" userId="bd17b96e-e46f-4933-bbbf-f0f7add0bbf0" providerId="ADAL" clId="{87B546FD-9233-4F11-8DEA-5AE7DB01C181}" dt="2023-11-27T08:19:01.544" v="1582" actId="6549"/>
          <ac:spMkLst>
            <pc:docMk/>
            <pc:sldMk cId="3669784439" sldId="360"/>
            <ac:spMk id="6" creationId="{F8B519D1-7581-1898-FDF0-F29C07BBB5A9}"/>
          </ac:spMkLst>
        </pc:spChg>
      </pc:sldChg>
      <pc:sldChg chg="addSp delSp modSp add mod ord modAnim">
        <pc:chgData name="Anna Bartošková" userId="bd17b96e-e46f-4933-bbbf-f0f7add0bbf0" providerId="ADAL" clId="{87B546FD-9233-4F11-8DEA-5AE7DB01C181}" dt="2023-11-27T11:32:41.121" v="2745" actId="20577"/>
        <pc:sldMkLst>
          <pc:docMk/>
          <pc:sldMk cId="2834928464" sldId="361"/>
        </pc:sldMkLst>
        <pc:spChg chg="mod">
          <ac:chgData name="Anna Bartošková" userId="bd17b96e-e46f-4933-bbbf-f0f7add0bbf0" providerId="ADAL" clId="{87B546FD-9233-4F11-8DEA-5AE7DB01C181}" dt="2023-11-27T11:32:41.121" v="2745" actId="20577"/>
          <ac:spMkLst>
            <pc:docMk/>
            <pc:sldMk cId="2834928464" sldId="361"/>
            <ac:spMk id="3" creationId="{B117C563-8E46-5026-84EC-470D66DB2BDC}"/>
          </ac:spMkLst>
        </pc:spChg>
        <pc:picChg chg="add mod">
          <ac:chgData name="Anna Bartošková" userId="bd17b96e-e46f-4933-bbbf-f0f7add0bbf0" providerId="ADAL" clId="{87B546FD-9233-4F11-8DEA-5AE7DB01C181}" dt="2023-11-27T08:28:40.270" v="1618" actId="1076"/>
          <ac:picMkLst>
            <pc:docMk/>
            <pc:sldMk cId="2834928464" sldId="361"/>
            <ac:picMk id="2" creationId="{233538DA-1D1B-CBF2-4646-E25BDCABAC27}"/>
          </ac:picMkLst>
        </pc:picChg>
        <pc:picChg chg="del">
          <ac:chgData name="Anna Bartošková" userId="bd17b96e-e46f-4933-bbbf-f0f7add0bbf0" providerId="ADAL" clId="{87B546FD-9233-4F11-8DEA-5AE7DB01C181}" dt="2023-11-27T08:28:09.070" v="1614" actId="478"/>
          <ac:picMkLst>
            <pc:docMk/>
            <pc:sldMk cId="2834928464" sldId="361"/>
            <ac:picMk id="2050" creationId="{1C451681-A6DD-A643-512D-0FE19C8BB357}"/>
          </ac:picMkLst>
        </pc:picChg>
      </pc:sldChg>
      <pc:sldChg chg="addSp delSp modSp add mod">
        <pc:chgData name="Anna Bartošková" userId="bd17b96e-e46f-4933-bbbf-f0f7add0bbf0" providerId="ADAL" clId="{87B546FD-9233-4F11-8DEA-5AE7DB01C181}" dt="2023-11-27T09:19:11.276" v="2004" actId="20577"/>
        <pc:sldMkLst>
          <pc:docMk/>
          <pc:sldMk cId="4124617928" sldId="362"/>
        </pc:sldMkLst>
        <pc:spChg chg="mod">
          <ac:chgData name="Anna Bartošková" userId="bd17b96e-e46f-4933-bbbf-f0f7add0bbf0" providerId="ADAL" clId="{87B546FD-9233-4F11-8DEA-5AE7DB01C181}" dt="2023-11-27T09:19:11.276" v="2004" actId="20577"/>
          <ac:spMkLst>
            <pc:docMk/>
            <pc:sldMk cId="4124617928" sldId="362"/>
            <ac:spMk id="2" creationId="{91B04FDA-F546-0D2A-6CBB-9C313B17E74A}"/>
          </ac:spMkLst>
        </pc:spChg>
        <pc:picChg chg="del">
          <ac:chgData name="Anna Bartošková" userId="bd17b96e-e46f-4933-bbbf-f0f7add0bbf0" providerId="ADAL" clId="{87B546FD-9233-4F11-8DEA-5AE7DB01C181}" dt="2023-11-27T08:31:23.647" v="1623" actId="478"/>
          <ac:picMkLst>
            <pc:docMk/>
            <pc:sldMk cId="4124617928" sldId="362"/>
            <ac:picMk id="4" creationId="{4850C630-AE67-3B63-6EA9-D11059488DCA}"/>
          </ac:picMkLst>
        </pc:picChg>
        <pc:picChg chg="add del mod modCrop">
          <ac:chgData name="Anna Bartošková" userId="bd17b96e-e46f-4933-bbbf-f0f7add0bbf0" providerId="ADAL" clId="{87B546FD-9233-4F11-8DEA-5AE7DB01C181}" dt="2023-11-27T08:43:37.870" v="1648" actId="478"/>
          <ac:picMkLst>
            <pc:docMk/>
            <pc:sldMk cId="4124617928" sldId="362"/>
            <ac:picMk id="5" creationId="{A489885E-23F3-4787-F1B8-6B58A537C572}"/>
          </ac:picMkLst>
        </pc:picChg>
        <pc:picChg chg="add mod modCrop">
          <ac:chgData name="Anna Bartošková" userId="bd17b96e-e46f-4933-bbbf-f0f7add0bbf0" providerId="ADAL" clId="{87B546FD-9233-4F11-8DEA-5AE7DB01C181}" dt="2023-11-27T08:59:36.751" v="1743" actId="1076"/>
          <ac:picMkLst>
            <pc:docMk/>
            <pc:sldMk cId="4124617928" sldId="362"/>
            <ac:picMk id="8" creationId="{D1748700-80C5-67F0-C9A8-85AE527D64A9}"/>
          </ac:picMkLst>
        </pc:picChg>
        <pc:picChg chg="add mod modCrop">
          <ac:chgData name="Anna Bartošková" userId="bd17b96e-e46f-4933-bbbf-f0f7add0bbf0" providerId="ADAL" clId="{87B546FD-9233-4F11-8DEA-5AE7DB01C181}" dt="2023-11-27T08:59:30.759" v="1740" actId="1076"/>
          <ac:picMkLst>
            <pc:docMk/>
            <pc:sldMk cId="4124617928" sldId="362"/>
            <ac:picMk id="10" creationId="{FD95D6C1-3838-1245-C910-0C7A57B484D3}"/>
          </ac:picMkLst>
        </pc:picChg>
        <pc:picChg chg="del">
          <ac:chgData name="Anna Bartošková" userId="bd17b96e-e46f-4933-bbbf-f0f7add0bbf0" providerId="ADAL" clId="{87B546FD-9233-4F11-8DEA-5AE7DB01C181}" dt="2023-11-27T08:31:22.781" v="1622" actId="478"/>
          <ac:picMkLst>
            <pc:docMk/>
            <pc:sldMk cId="4124617928" sldId="362"/>
            <ac:picMk id="2052" creationId="{DEA46187-B56A-59A3-ABF4-701883082C03}"/>
          </ac:picMkLst>
        </pc:picChg>
      </pc:sldChg>
      <pc:sldChg chg="addSp delSp modSp add mod">
        <pc:chgData name="Anna Bartošková" userId="bd17b96e-e46f-4933-bbbf-f0f7add0bbf0" providerId="ADAL" clId="{87B546FD-9233-4F11-8DEA-5AE7DB01C181}" dt="2023-11-27T08:38:33.201" v="1647" actId="1076"/>
        <pc:sldMkLst>
          <pc:docMk/>
          <pc:sldMk cId="4210876303" sldId="363"/>
        </pc:sldMkLst>
        <pc:spChg chg="del">
          <ac:chgData name="Anna Bartošková" userId="bd17b96e-e46f-4933-bbbf-f0f7add0bbf0" providerId="ADAL" clId="{87B546FD-9233-4F11-8DEA-5AE7DB01C181}" dt="2023-11-27T08:37:45.539" v="1634" actId="478"/>
          <ac:spMkLst>
            <pc:docMk/>
            <pc:sldMk cId="4210876303" sldId="363"/>
            <ac:spMk id="2" creationId="{91B04FDA-F546-0D2A-6CBB-9C313B17E74A}"/>
          </ac:spMkLst>
        </pc:spChg>
        <pc:spChg chg="del">
          <ac:chgData name="Anna Bartošková" userId="bd17b96e-e46f-4933-bbbf-f0f7add0bbf0" providerId="ADAL" clId="{87B546FD-9233-4F11-8DEA-5AE7DB01C181}" dt="2023-11-27T08:37:40.468" v="1631" actId="478"/>
          <ac:spMkLst>
            <pc:docMk/>
            <pc:sldMk cId="4210876303" sldId="363"/>
            <ac:spMk id="4" creationId="{796ACA4C-3536-6B00-B3A3-3F655CF3325B}"/>
          </ac:spMkLst>
        </pc:spChg>
        <pc:spChg chg="add del mod">
          <ac:chgData name="Anna Bartošková" userId="bd17b96e-e46f-4933-bbbf-f0f7add0bbf0" providerId="ADAL" clId="{87B546FD-9233-4F11-8DEA-5AE7DB01C181}" dt="2023-11-27T08:37:47.427" v="1635" actId="478"/>
          <ac:spMkLst>
            <pc:docMk/>
            <pc:sldMk cId="4210876303" sldId="363"/>
            <ac:spMk id="6" creationId="{01BF42B1-424A-D15A-FCE3-8E94311A916B}"/>
          </ac:spMkLst>
        </pc:spChg>
        <pc:picChg chg="add mod">
          <ac:chgData name="Anna Bartošková" userId="bd17b96e-e46f-4933-bbbf-f0f7add0bbf0" providerId="ADAL" clId="{87B546FD-9233-4F11-8DEA-5AE7DB01C181}" dt="2023-11-27T08:38:28.513" v="1645" actId="1076"/>
          <ac:picMkLst>
            <pc:docMk/>
            <pc:sldMk cId="4210876303" sldId="363"/>
            <ac:picMk id="3" creationId="{AF26F14A-6BE7-EAE8-C4AC-121FEECA667C}"/>
          </ac:picMkLst>
        </pc:picChg>
        <pc:picChg chg="add mod modCrop">
          <ac:chgData name="Anna Bartošková" userId="bd17b96e-e46f-4933-bbbf-f0f7add0bbf0" providerId="ADAL" clId="{87B546FD-9233-4F11-8DEA-5AE7DB01C181}" dt="2023-11-27T08:38:33.201" v="1647" actId="1076"/>
          <ac:picMkLst>
            <pc:docMk/>
            <pc:sldMk cId="4210876303" sldId="363"/>
            <ac:picMk id="8" creationId="{1FEB13B0-DA99-A5C2-DEEE-DC6E9D8996F6}"/>
          </ac:picMkLst>
        </pc:picChg>
        <pc:picChg chg="del">
          <ac:chgData name="Anna Bartošková" userId="bd17b96e-e46f-4933-bbbf-f0f7add0bbf0" providerId="ADAL" clId="{87B546FD-9233-4F11-8DEA-5AE7DB01C181}" dt="2023-11-27T08:37:38.139" v="1630" actId="478"/>
          <ac:picMkLst>
            <pc:docMk/>
            <pc:sldMk cId="4210876303" sldId="363"/>
            <ac:picMk id="20" creationId="{174EA8A0-EA39-8FCD-F9C0-A9C17652AE7A}"/>
          </ac:picMkLst>
        </pc:picChg>
      </pc:sldChg>
      <pc:sldChg chg="addSp delSp modSp add mod">
        <pc:chgData name="Anna Bartošková" userId="bd17b96e-e46f-4933-bbbf-f0f7add0bbf0" providerId="ADAL" clId="{87B546FD-9233-4F11-8DEA-5AE7DB01C181}" dt="2023-11-27T09:19:15.440" v="2012" actId="20577"/>
        <pc:sldMkLst>
          <pc:docMk/>
          <pc:sldMk cId="1906192454" sldId="364"/>
        </pc:sldMkLst>
        <pc:spChg chg="mod">
          <ac:chgData name="Anna Bartošková" userId="bd17b96e-e46f-4933-bbbf-f0f7add0bbf0" providerId="ADAL" clId="{87B546FD-9233-4F11-8DEA-5AE7DB01C181}" dt="2023-11-27T09:19:15.440" v="2012" actId="20577"/>
          <ac:spMkLst>
            <pc:docMk/>
            <pc:sldMk cId="1906192454" sldId="364"/>
            <ac:spMk id="2" creationId="{91B04FDA-F546-0D2A-6CBB-9C313B17E74A}"/>
          </ac:spMkLst>
        </pc:spChg>
        <pc:picChg chg="add del">
          <ac:chgData name="Anna Bartošková" userId="bd17b96e-e46f-4933-bbbf-f0f7add0bbf0" providerId="ADAL" clId="{87B546FD-9233-4F11-8DEA-5AE7DB01C181}" dt="2023-11-27T09:01:15.642" v="1748" actId="478"/>
          <ac:picMkLst>
            <pc:docMk/>
            <pc:sldMk cId="1906192454" sldId="364"/>
            <ac:picMk id="4" creationId="{628BAD88-2C75-4A3E-E8E0-185DEDA4EAA4}"/>
          </ac:picMkLst>
        </pc:picChg>
        <pc:picChg chg="add mod modCrop">
          <ac:chgData name="Anna Bartošková" userId="bd17b96e-e46f-4933-bbbf-f0f7add0bbf0" providerId="ADAL" clId="{87B546FD-9233-4F11-8DEA-5AE7DB01C181}" dt="2023-11-27T09:01:59.929" v="1759" actId="14100"/>
          <ac:picMkLst>
            <pc:docMk/>
            <pc:sldMk cId="1906192454" sldId="364"/>
            <ac:picMk id="7" creationId="{B68F6C36-7F09-3557-8361-42D719AB66C5}"/>
          </ac:picMkLst>
        </pc:picChg>
        <pc:picChg chg="del">
          <ac:chgData name="Anna Bartošková" userId="bd17b96e-e46f-4933-bbbf-f0f7add0bbf0" providerId="ADAL" clId="{87B546FD-9233-4F11-8DEA-5AE7DB01C181}" dt="2023-11-27T09:01:04.230" v="1745" actId="478"/>
          <ac:picMkLst>
            <pc:docMk/>
            <pc:sldMk cId="1906192454" sldId="364"/>
            <ac:picMk id="8" creationId="{D1748700-80C5-67F0-C9A8-85AE527D64A9}"/>
          </ac:picMkLst>
        </pc:picChg>
        <pc:picChg chg="del">
          <ac:chgData name="Anna Bartošková" userId="bd17b96e-e46f-4933-bbbf-f0f7add0bbf0" providerId="ADAL" clId="{87B546FD-9233-4F11-8DEA-5AE7DB01C181}" dt="2023-11-27T09:01:04.805" v="1746" actId="478"/>
          <ac:picMkLst>
            <pc:docMk/>
            <pc:sldMk cId="1906192454" sldId="364"/>
            <ac:picMk id="10" creationId="{FD95D6C1-3838-1245-C910-0C7A57B484D3}"/>
          </ac:picMkLst>
        </pc:picChg>
        <pc:picChg chg="add mod modCrop">
          <ac:chgData name="Anna Bartošková" userId="bd17b96e-e46f-4933-bbbf-f0f7add0bbf0" providerId="ADAL" clId="{87B546FD-9233-4F11-8DEA-5AE7DB01C181}" dt="2023-11-27T09:02:00.977" v="1760" actId="1076"/>
          <ac:picMkLst>
            <pc:docMk/>
            <pc:sldMk cId="1906192454" sldId="364"/>
            <ac:picMk id="11" creationId="{7898F4B9-62F9-1CA7-20A6-EA494B9B7078}"/>
          </ac:picMkLst>
        </pc:picChg>
      </pc:sldChg>
      <pc:sldChg chg="addSp delSp modSp add mod">
        <pc:chgData name="Anna Bartošková" userId="bd17b96e-e46f-4933-bbbf-f0f7add0bbf0" providerId="ADAL" clId="{87B546FD-9233-4F11-8DEA-5AE7DB01C181}" dt="2023-11-27T09:19:38.398" v="2044" actId="20577"/>
        <pc:sldMkLst>
          <pc:docMk/>
          <pc:sldMk cId="2713870517" sldId="365"/>
        </pc:sldMkLst>
        <pc:spChg chg="mod">
          <ac:chgData name="Anna Bartošková" userId="bd17b96e-e46f-4933-bbbf-f0f7add0bbf0" providerId="ADAL" clId="{87B546FD-9233-4F11-8DEA-5AE7DB01C181}" dt="2023-11-27T09:19:38.398" v="2044" actId="20577"/>
          <ac:spMkLst>
            <pc:docMk/>
            <pc:sldMk cId="2713870517" sldId="365"/>
            <ac:spMk id="2" creationId="{91B04FDA-F546-0D2A-6CBB-9C313B17E74A}"/>
          </ac:spMkLst>
        </pc:spChg>
        <pc:picChg chg="add mod modCrop">
          <ac:chgData name="Anna Bartošková" userId="bd17b96e-e46f-4933-bbbf-f0f7add0bbf0" providerId="ADAL" clId="{87B546FD-9233-4F11-8DEA-5AE7DB01C181}" dt="2023-11-27T09:03:43.001" v="1772" actId="1076"/>
          <ac:picMkLst>
            <pc:docMk/>
            <pc:sldMk cId="2713870517" sldId="365"/>
            <ac:picMk id="4" creationId="{11E81A58-A493-6161-49B4-5F9E99C8DF3E}"/>
          </ac:picMkLst>
        </pc:picChg>
        <pc:picChg chg="del">
          <ac:chgData name="Anna Bartošková" userId="bd17b96e-e46f-4933-bbbf-f0f7add0bbf0" providerId="ADAL" clId="{87B546FD-9233-4F11-8DEA-5AE7DB01C181}" dt="2023-11-27T09:03:23.043" v="1762" actId="478"/>
          <ac:picMkLst>
            <pc:docMk/>
            <pc:sldMk cId="2713870517" sldId="365"/>
            <ac:picMk id="7" creationId="{B68F6C36-7F09-3557-8361-42D719AB66C5}"/>
          </ac:picMkLst>
        </pc:picChg>
        <pc:picChg chg="add mod modCrop">
          <ac:chgData name="Anna Bartošková" userId="bd17b96e-e46f-4933-bbbf-f0f7add0bbf0" providerId="ADAL" clId="{87B546FD-9233-4F11-8DEA-5AE7DB01C181}" dt="2023-11-27T09:04:04.825" v="1779" actId="1076"/>
          <ac:picMkLst>
            <pc:docMk/>
            <pc:sldMk cId="2713870517" sldId="365"/>
            <ac:picMk id="8" creationId="{2A902A27-5B51-32D6-3424-BBFF6A44AAB2}"/>
          </ac:picMkLst>
        </pc:picChg>
        <pc:picChg chg="del">
          <ac:chgData name="Anna Bartošková" userId="bd17b96e-e46f-4933-bbbf-f0f7add0bbf0" providerId="ADAL" clId="{87B546FD-9233-4F11-8DEA-5AE7DB01C181}" dt="2023-11-27T09:03:23.508" v="1763" actId="478"/>
          <ac:picMkLst>
            <pc:docMk/>
            <pc:sldMk cId="2713870517" sldId="365"/>
            <ac:picMk id="11" creationId="{7898F4B9-62F9-1CA7-20A6-EA494B9B7078}"/>
          </ac:picMkLst>
        </pc:picChg>
      </pc:sldChg>
      <pc:sldChg chg="addSp delSp modSp new mod">
        <pc:chgData name="Anna Bartošková" userId="bd17b96e-e46f-4933-bbbf-f0f7add0bbf0" providerId="ADAL" clId="{87B546FD-9233-4F11-8DEA-5AE7DB01C181}" dt="2023-11-27T09:20:08.015" v="2082" actId="5793"/>
        <pc:sldMkLst>
          <pc:docMk/>
          <pc:sldMk cId="1169769274" sldId="366"/>
        </pc:sldMkLst>
        <pc:spChg chg="del">
          <ac:chgData name="Anna Bartošková" userId="bd17b96e-e46f-4933-bbbf-f0f7add0bbf0" providerId="ADAL" clId="{87B546FD-9233-4F11-8DEA-5AE7DB01C181}" dt="2023-11-27T09:07:15.658" v="1781" actId="478"/>
          <ac:spMkLst>
            <pc:docMk/>
            <pc:sldMk cId="1169769274" sldId="366"/>
            <ac:spMk id="2" creationId="{75A68F64-8681-A882-3B84-500FC00FD052}"/>
          </ac:spMkLst>
        </pc:spChg>
        <pc:spChg chg="del">
          <ac:chgData name="Anna Bartošková" userId="bd17b96e-e46f-4933-bbbf-f0f7add0bbf0" providerId="ADAL" clId="{87B546FD-9233-4F11-8DEA-5AE7DB01C181}" dt="2023-11-27T09:07:16.959" v="1782" actId="478"/>
          <ac:spMkLst>
            <pc:docMk/>
            <pc:sldMk cId="1169769274" sldId="366"/>
            <ac:spMk id="3" creationId="{1FA40B81-1379-D9E4-E2E4-A1F11D0EAC67}"/>
          </ac:spMkLst>
        </pc:spChg>
        <pc:spChg chg="add del mod">
          <ac:chgData name="Anna Bartošková" userId="bd17b96e-e46f-4933-bbbf-f0f7add0bbf0" providerId="ADAL" clId="{87B546FD-9233-4F11-8DEA-5AE7DB01C181}" dt="2023-11-27T09:17:50.221" v="1924" actId="478"/>
          <ac:spMkLst>
            <pc:docMk/>
            <pc:sldMk cId="1169769274" sldId="366"/>
            <ac:spMk id="11" creationId="{42FDB40E-DEA2-C2E0-8F80-7322C9AA91C2}"/>
          </ac:spMkLst>
        </pc:spChg>
        <pc:spChg chg="add mod">
          <ac:chgData name="Anna Bartošková" userId="bd17b96e-e46f-4933-bbbf-f0f7add0bbf0" providerId="ADAL" clId="{87B546FD-9233-4F11-8DEA-5AE7DB01C181}" dt="2023-11-27T09:20:08.015" v="2082" actId="5793"/>
          <ac:spMkLst>
            <pc:docMk/>
            <pc:sldMk cId="1169769274" sldId="366"/>
            <ac:spMk id="12" creationId="{88F19FDB-5260-05FC-5312-13B5A2B19840}"/>
          </ac:spMkLst>
        </pc:spChg>
        <pc:picChg chg="add mod modCrop">
          <ac:chgData name="Anna Bartošková" userId="bd17b96e-e46f-4933-bbbf-f0f7add0bbf0" providerId="ADAL" clId="{87B546FD-9233-4F11-8DEA-5AE7DB01C181}" dt="2023-11-27T09:19:42.705" v="2045" actId="1076"/>
          <ac:picMkLst>
            <pc:docMk/>
            <pc:sldMk cId="1169769274" sldId="366"/>
            <ac:picMk id="5" creationId="{737E3693-6B67-2F08-930E-40B9EF2FF2EC}"/>
          </ac:picMkLst>
        </pc:picChg>
        <pc:picChg chg="add mod modCrop">
          <ac:chgData name="Anna Bartošková" userId="bd17b96e-e46f-4933-bbbf-f0f7add0bbf0" providerId="ADAL" clId="{87B546FD-9233-4F11-8DEA-5AE7DB01C181}" dt="2023-11-27T09:19:44.979" v="2046" actId="1076"/>
          <ac:picMkLst>
            <pc:docMk/>
            <pc:sldMk cId="1169769274" sldId="366"/>
            <ac:picMk id="7" creationId="{2CDAE67F-6EF4-19EF-C9BA-EE3A5F5E51E5}"/>
          </ac:picMkLst>
        </pc:picChg>
        <pc:picChg chg="add mod modCrop">
          <ac:chgData name="Anna Bartošková" userId="bd17b96e-e46f-4933-bbbf-f0f7add0bbf0" providerId="ADAL" clId="{87B546FD-9233-4F11-8DEA-5AE7DB01C181}" dt="2023-11-27T09:19:48.551" v="2047" actId="1076"/>
          <ac:picMkLst>
            <pc:docMk/>
            <pc:sldMk cId="1169769274" sldId="366"/>
            <ac:picMk id="9" creationId="{2EC90D75-73AF-9AA5-D530-C82E0C5AE94A}"/>
          </ac:picMkLst>
        </pc:picChg>
      </pc:sldChg>
      <pc:sldChg chg="addSp delSp modSp new mod">
        <pc:chgData name="Anna Bartošková" userId="bd17b96e-e46f-4933-bbbf-f0f7add0bbf0" providerId="ADAL" clId="{87B546FD-9233-4F11-8DEA-5AE7DB01C181}" dt="2023-11-27T09:24:36.567" v="2185" actId="1076"/>
        <pc:sldMkLst>
          <pc:docMk/>
          <pc:sldMk cId="86988688" sldId="367"/>
        </pc:sldMkLst>
        <pc:spChg chg="add del mod">
          <ac:chgData name="Anna Bartošková" userId="bd17b96e-e46f-4933-bbbf-f0f7add0bbf0" providerId="ADAL" clId="{87B546FD-9233-4F11-8DEA-5AE7DB01C181}" dt="2023-11-27T09:19:05.192" v="1996" actId="478"/>
          <ac:spMkLst>
            <pc:docMk/>
            <pc:sldMk cId="86988688" sldId="367"/>
            <ac:spMk id="6" creationId="{12306B86-98B1-104C-A01F-D2D25559B74E}"/>
          </ac:spMkLst>
        </pc:spChg>
        <pc:picChg chg="add mod modCrop">
          <ac:chgData name="Anna Bartošková" userId="bd17b96e-e46f-4933-bbbf-f0f7add0bbf0" providerId="ADAL" clId="{87B546FD-9233-4F11-8DEA-5AE7DB01C181}" dt="2023-11-27T09:24:36.567" v="2185" actId="1076"/>
          <ac:picMkLst>
            <pc:docMk/>
            <pc:sldMk cId="86988688" sldId="367"/>
            <ac:picMk id="3" creationId="{379FE5AB-84AB-1843-4E52-681615044E69}"/>
          </ac:picMkLst>
        </pc:picChg>
        <pc:picChg chg="add del mod modCrop">
          <ac:chgData name="Anna Bartošková" userId="bd17b96e-e46f-4933-bbbf-f0f7add0bbf0" providerId="ADAL" clId="{87B546FD-9233-4F11-8DEA-5AE7DB01C181}" dt="2023-11-27T09:16:06.425" v="1919" actId="478"/>
          <ac:picMkLst>
            <pc:docMk/>
            <pc:sldMk cId="86988688" sldId="367"/>
            <ac:picMk id="5" creationId="{9D536351-3FC6-9E53-24B7-2D511C23E419}"/>
          </ac:picMkLst>
        </pc:picChg>
      </pc:sldChg>
      <pc:sldChg chg="addSp delSp modSp add mod">
        <pc:chgData name="Anna Bartošková" userId="bd17b96e-e46f-4933-bbbf-f0f7add0bbf0" providerId="ADAL" clId="{87B546FD-9233-4F11-8DEA-5AE7DB01C181}" dt="2023-11-27T09:16:04.050" v="1918" actId="1076"/>
        <pc:sldMkLst>
          <pc:docMk/>
          <pc:sldMk cId="1465279349" sldId="368"/>
        </pc:sldMkLst>
        <pc:picChg chg="del">
          <ac:chgData name="Anna Bartošková" userId="bd17b96e-e46f-4933-bbbf-f0f7add0bbf0" providerId="ADAL" clId="{87B546FD-9233-4F11-8DEA-5AE7DB01C181}" dt="2023-11-27T09:14:23.148" v="1907" actId="478"/>
          <ac:picMkLst>
            <pc:docMk/>
            <pc:sldMk cId="1465279349" sldId="368"/>
            <ac:picMk id="3" creationId="{379FE5AB-84AB-1843-4E52-681615044E69}"/>
          </ac:picMkLst>
        </pc:picChg>
        <pc:picChg chg="add mod modCrop">
          <ac:chgData name="Anna Bartošková" userId="bd17b96e-e46f-4933-bbbf-f0f7add0bbf0" providerId="ADAL" clId="{87B546FD-9233-4F11-8DEA-5AE7DB01C181}" dt="2023-11-27T09:16:04.050" v="1918" actId="1076"/>
          <ac:picMkLst>
            <pc:docMk/>
            <pc:sldMk cId="1465279349" sldId="368"/>
            <ac:picMk id="4" creationId="{37C8BB3E-416D-AF80-0914-C85146B93DCB}"/>
          </ac:picMkLst>
        </pc:picChg>
        <pc:picChg chg="del">
          <ac:chgData name="Anna Bartošková" userId="bd17b96e-e46f-4933-bbbf-f0f7add0bbf0" providerId="ADAL" clId="{87B546FD-9233-4F11-8DEA-5AE7DB01C181}" dt="2023-11-27T09:14:23.617" v="1908" actId="478"/>
          <ac:picMkLst>
            <pc:docMk/>
            <pc:sldMk cId="1465279349" sldId="368"/>
            <ac:picMk id="5" creationId="{9D536351-3FC6-9E53-24B7-2D511C23E419}"/>
          </ac:picMkLst>
        </pc:picChg>
        <pc:picChg chg="add mod">
          <ac:chgData name="Anna Bartošková" userId="bd17b96e-e46f-4933-bbbf-f0f7add0bbf0" providerId="ADAL" clId="{87B546FD-9233-4F11-8DEA-5AE7DB01C181}" dt="2023-11-27T09:16:02.916" v="1917" actId="1076"/>
          <ac:picMkLst>
            <pc:docMk/>
            <pc:sldMk cId="1465279349" sldId="368"/>
            <ac:picMk id="6" creationId="{B209798E-003A-515C-390B-F967995899A7}"/>
          </ac:picMkLst>
        </pc:picChg>
      </pc:sldChg>
      <pc:sldChg chg="addSp modSp new mod">
        <pc:chgData name="Anna Bartošková" userId="bd17b96e-e46f-4933-bbbf-f0f7add0bbf0" providerId="ADAL" clId="{87B546FD-9233-4F11-8DEA-5AE7DB01C181}" dt="2023-11-27T09:18:59.753" v="1993" actId="1076"/>
        <pc:sldMkLst>
          <pc:docMk/>
          <pc:sldMk cId="214688646" sldId="369"/>
        </pc:sldMkLst>
        <pc:spChg chg="add mod">
          <ac:chgData name="Anna Bartošková" userId="bd17b96e-e46f-4933-bbbf-f0f7add0bbf0" providerId="ADAL" clId="{87B546FD-9233-4F11-8DEA-5AE7DB01C181}" dt="2023-11-27T09:18:59.753" v="1993" actId="1076"/>
          <ac:spMkLst>
            <pc:docMk/>
            <pc:sldMk cId="214688646" sldId="369"/>
            <ac:spMk id="2" creationId="{7D7A0D85-F5D8-2587-6836-80546E73C3F4}"/>
          </ac:spMkLst>
        </pc:spChg>
      </pc:sldChg>
      <pc:sldChg chg="addSp delSp modSp new mod modAnim">
        <pc:chgData name="Anna Bartošková" userId="bd17b96e-e46f-4933-bbbf-f0f7add0bbf0" providerId="ADAL" clId="{87B546FD-9233-4F11-8DEA-5AE7DB01C181}" dt="2023-11-27T09:25:52.447" v="2197"/>
        <pc:sldMkLst>
          <pc:docMk/>
          <pc:sldMk cId="234415655" sldId="370"/>
        </pc:sldMkLst>
        <pc:spChg chg="del">
          <ac:chgData name="Anna Bartošková" userId="bd17b96e-e46f-4933-bbbf-f0f7add0bbf0" providerId="ADAL" clId="{87B546FD-9233-4F11-8DEA-5AE7DB01C181}" dt="2023-11-27T09:22:02.181" v="2126" actId="478"/>
          <ac:spMkLst>
            <pc:docMk/>
            <pc:sldMk cId="234415655" sldId="370"/>
            <ac:spMk id="2" creationId="{BFEEA0FA-A421-2582-CE43-8723403B14C8}"/>
          </ac:spMkLst>
        </pc:spChg>
        <pc:spChg chg="del">
          <ac:chgData name="Anna Bartošková" userId="bd17b96e-e46f-4933-bbbf-f0f7add0bbf0" providerId="ADAL" clId="{87B546FD-9233-4F11-8DEA-5AE7DB01C181}" dt="2023-11-27T09:22:04.133" v="2127" actId="478"/>
          <ac:spMkLst>
            <pc:docMk/>
            <pc:sldMk cId="234415655" sldId="370"/>
            <ac:spMk id="3" creationId="{E4C1C59A-09E4-4A78-0530-C3548A77F42C}"/>
          </ac:spMkLst>
        </pc:spChg>
        <pc:spChg chg="add mod">
          <ac:chgData name="Anna Bartošková" userId="bd17b96e-e46f-4933-bbbf-f0f7add0bbf0" providerId="ADAL" clId="{87B546FD-9233-4F11-8DEA-5AE7DB01C181}" dt="2023-11-27T09:25:40.405" v="2196" actId="1076"/>
          <ac:spMkLst>
            <pc:docMk/>
            <pc:sldMk cId="234415655" sldId="370"/>
            <ac:spMk id="5" creationId="{0C244495-4E25-E335-A1EA-249A04A870AC}"/>
          </ac:spMkLst>
        </pc:spChg>
        <pc:picChg chg="add mod">
          <ac:chgData name="Anna Bartošková" userId="bd17b96e-e46f-4933-bbbf-f0f7add0bbf0" providerId="ADAL" clId="{87B546FD-9233-4F11-8DEA-5AE7DB01C181}" dt="2023-11-27T09:25:36.660" v="2195" actId="1076"/>
          <ac:picMkLst>
            <pc:docMk/>
            <pc:sldMk cId="234415655" sldId="370"/>
            <ac:picMk id="4" creationId="{458EEEB7-E58D-495C-53A6-CCD5A086787E}"/>
          </ac:picMkLst>
        </pc:picChg>
      </pc:sldChg>
      <pc:sldChg chg="modSp add mod ord">
        <pc:chgData name="Anna Bartošková" userId="bd17b96e-e46f-4933-bbbf-f0f7add0bbf0" providerId="ADAL" clId="{87B546FD-9233-4F11-8DEA-5AE7DB01C181}" dt="2023-11-27T12:34:48.613" v="2767" actId="1076"/>
        <pc:sldMkLst>
          <pc:docMk/>
          <pc:sldMk cId="414606077" sldId="371"/>
        </pc:sldMkLst>
        <pc:spChg chg="mod">
          <ac:chgData name="Anna Bartošková" userId="bd17b96e-e46f-4933-bbbf-f0f7add0bbf0" providerId="ADAL" clId="{87B546FD-9233-4F11-8DEA-5AE7DB01C181}" dt="2023-11-27T12:34:48.613" v="2767" actId="1076"/>
          <ac:spMkLst>
            <pc:docMk/>
            <pc:sldMk cId="414606077" sldId="371"/>
            <ac:spMk id="2" creationId="{7D7A0D85-F5D8-2587-6836-80546E73C3F4}"/>
          </ac:spMkLst>
        </pc:spChg>
      </pc:sldChg>
      <pc:sldChg chg="addSp delSp modSp new mod">
        <pc:chgData name="Anna Bartošková" userId="bd17b96e-e46f-4933-bbbf-f0f7add0bbf0" providerId="ADAL" clId="{87B546FD-9233-4F11-8DEA-5AE7DB01C181}" dt="2023-11-27T12:23:10.903" v="2757" actId="1076"/>
        <pc:sldMkLst>
          <pc:docMk/>
          <pc:sldMk cId="597285799" sldId="372"/>
        </pc:sldMkLst>
        <pc:spChg chg="add mod">
          <ac:chgData name="Anna Bartošková" userId="bd17b96e-e46f-4933-bbbf-f0f7add0bbf0" providerId="ADAL" clId="{87B546FD-9233-4F11-8DEA-5AE7DB01C181}" dt="2023-11-27T09:31:58.409" v="2263" actId="1076"/>
          <ac:spMkLst>
            <pc:docMk/>
            <pc:sldMk cId="597285799" sldId="372"/>
            <ac:spMk id="5" creationId="{83DF2214-2B49-3732-CCFA-4A4DC431E9C0}"/>
          </ac:spMkLst>
        </pc:spChg>
        <pc:spChg chg="add mod">
          <ac:chgData name="Anna Bartošková" userId="bd17b96e-e46f-4933-bbbf-f0f7add0bbf0" providerId="ADAL" clId="{87B546FD-9233-4F11-8DEA-5AE7DB01C181}" dt="2023-11-27T09:34:00.803" v="2417" actId="20577"/>
          <ac:spMkLst>
            <pc:docMk/>
            <pc:sldMk cId="597285799" sldId="372"/>
            <ac:spMk id="8" creationId="{27CEA8EA-8AC4-679E-4B4B-6D1748B036E7}"/>
          </ac:spMkLst>
        </pc:spChg>
        <pc:spChg chg="add mod">
          <ac:chgData name="Anna Bartošková" userId="bd17b96e-e46f-4933-bbbf-f0f7add0bbf0" providerId="ADAL" clId="{87B546FD-9233-4F11-8DEA-5AE7DB01C181}" dt="2023-11-27T12:22:58.462" v="2753" actId="164"/>
          <ac:spMkLst>
            <pc:docMk/>
            <pc:sldMk cId="597285799" sldId="372"/>
            <ac:spMk id="14" creationId="{120AF469-166B-994C-BC7C-12900685A08B}"/>
          </ac:spMkLst>
        </pc:spChg>
        <pc:grpChg chg="add mod">
          <ac:chgData name="Anna Bartošková" userId="bd17b96e-e46f-4933-bbbf-f0f7add0bbf0" providerId="ADAL" clId="{87B546FD-9233-4F11-8DEA-5AE7DB01C181}" dt="2023-11-27T12:23:06.041" v="2754" actId="1076"/>
          <ac:grpSpMkLst>
            <pc:docMk/>
            <pc:sldMk cId="597285799" sldId="372"/>
            <ac:grpSpMk id="17" creationId="{1093C002-47CF-E157-AEFF-2E1B3D3FCB60}"/>
          </ac:grpSpMkLst>
        </pc:grpChg>
        <pc:picChg chg="add mod modCrop">
          <ac:chgData name="Anna Bartošková" userId="bd17b96e-e46f-4933-bbbf-f0f7add0bbf0" providerId="ADAL" clId="{87B546FD-9233-4F11-8DEA-5AE7DB01C181}" dt="2023-11-27T09:31:55.803" v="2262" actId="1076"/>
          <ac:picMkLst>
            <pc:docMk/>
            <pc:sldMk cId="597285799" sldId="372"/>
            <ac:picMk id="3" creationId="{5495DE0B-D4DB-F613-286A-6659E955B56F}"/>
          </ac:picMkLst>
        </pc:picChg>
        <pc:picChg chg="add del mod modCrop">
          <ac:chgData name="Anna Bartošková" userId="bd17b96e-e46f-4933-bbbf-f0f7add0bbf0" providerId="ADAL" clId="{87B546FD-9233-4F11-8DEA-5AE7DB01C181}" dt="2023-11-27T09:30:42.855" v="2220" actId="478"/>
          <ac:picMkLst>
            <pc:docMk/>
            <pc:sldMk cId="597285799" sldId="372"/>
            <ac:picMk id="7" creationId="{D9D53508-393E-8C69-44A9-50D3F58B2EC3}"/>
          </ac:picMkLst>
        </pc:picChg>
        <pc:picChg chg="add del mod modCrop">
          <ac:chgData name="Anna Bartošková" userId="bd17b96e-e46f-4933-bbbf-f0f7add0bbf0" providerId="ADAL" clId="{87B546FD-9233-4F11-8DEA-5AE7DB01C181}" dt="2023-11-27T09:34:08.820" v="2437" actId="478"/>
          <ac:picMkLst>
            <pc:docMk/>
            <pc:sldMk cId="597285799" sldId="372"/>
            <ac:picMk id="10" creationId="{7677F5A8-FB85-D985-2964-3472DCD4DEDF}"/>
          </ac:picMkLst>
        </pc:picChg>
        <pc:picChg chg="add mod modCrop">
          <ac:chgData name="Anna Bartošková" userId="bd17b96e-e46f-4933-bbbf-f0f7add0bbf0" providerId="ADAL" clId="{87B546FD-9233-4F11-8DEA-5AE7DB01C181}" dt="2023-11-27T12:22:58.462" v="2753" actId="164"/>
          <ac:picMkLst>
            <pc:docMk/>
            <pc:sldMk cId="597285799" sldId="372"/>
            <ac:picMk id="12" creationId="{F469FAA1-19D9-F4E2-F9EC-89FC1918464E}"/>
          </ac:picMkLst>
        </pc:picChg>
        <pc:picChg chg="add mod modCrop">
          <ac:chgData name="Anna Bartošková" userId="bd17b96e-e46f-4933-bbbf-f0f7add0bbf0" providerId="ADAL" clId="{87B546FD-9233-4F11-8DEA-5AE7DB01C181}" dt="2023-11-27T12:23:10.903" v="2757" actId="1076"/>
          <ac:picMkLst>
            <pc:docMk/>
            <pc:sldMk cId="597285799" sldId="372"/>
            <ac:picMk id="16" creationId="{5BAFCA97-AF5F-539F-45A7-2B8AAAC2068F}"/>
          </ac:picMkLst>
        </pc:picChg>
        <pc:picChg chg="add mod">
          <ac:chgData name="Anna Bartošková" userId="bd17b96e-e46f-4933-bbbf-f0f7add0bbf0" providerId="ADAL" clId="{87B546FD-9233-4F11-8DEA-5AE7DB01C181}" dt="2023-11-27T12:23:09.531" v="2756" actId="1076"/>
          <ac:picMkLst>
            <pc:docMk/>
            <pc:sldMk cId="597285799" sldId="372"/>
            <ac:picMk id="2050" creationId="{BC898EE6-A8C0-987F-F99C-E2108CAF6854}"/>
          </ac:picMkLst>
        </pc:picChg>
      </pc:sldChg>
      <pc:sldChg chg="add del ord">
        <pc:chgData name="Anna Bartošková" userId="bd17b96e-e46f-4933-bbbf-f0f7add0bbf0" providerId="ADAL" clId="{87B546FD-9233-4F11-8DEA-5AE7DB01C181}" dt="2023-11-27T09:24:56.668" v="2188" actId="47"/>
        <pc:sldMkLst>
          <pc:docMk/>
          <pc:sldMk cId="2205867556" sldId="372"/>
        </pc:sldMkLst>
      </pc:sldChg>
      <pc:sldChg chg="addSp delSp modSp add mod">
        <pc:chgData name="Anna Bartošková" userId="bd17b96e-e46f-4933-bbbf-f0f7add0bbf0" providerId="ADAL" clId="{87B546FD-9233-4F11-8DEA-5AE7DB01C181}" dt="2023-11-27T12:22:36.983" v="2752" actId="1076"/>
        <pc:sldMkLst>
          <pc:docMk/>
          <pc:sldMk cId="1993199939" sldId="373"/>
        </pc:sldMkLst>
        <pc:spChg chg="add mod">
          <ac:chgData name="Anna Bartošková" userId="bd17b96e-e46f-4933-bbbf-f0f7add0bbf0" providerId="ADAL" clId="{87B546FD-9233-4F11-8DEA-5AE7DB01C181}" dt="2023-11-27T09:44:24.657" v="2483" actId="164"/>
          <ac:spMkLst>
            <pc:docMk/>
            <pc:sldMk cId="1993199939" sldId="373"/>
            <ac:spMk id="4" creationId="{20A605D3-87D7-117C-BC18-E6541C1E69D1}"/>
          </ac:spMkLst>
        </pc:spChg>
        <pc:spChg chg="del">
          <ac:chgData name="Anna Bartošková" userId="bd17b96e-e46f-4933-bbbf-f0f7add0bbf0" providerId="ADAL" clId="{87B546FD-9233-4F11-8DEA-5AE7DB01C181}" dt="2023-11-27T09:34:12.425" v="2439" actId="478"/>
          <ac:spMkLst>
            <pc:docMk/>
            <pc:sldMk cId="1993199939" sldId="373"/>
            <ac:spMk id="5" creationId="{83DF2214-2B49-3732-CCFA-4A4DC431E9C0}"/>
          </ac:spMkLst>
        </pc:spChg>
        <pc:spChg chg="mod">
          <ac:chgData name="Anna Bartošková" userId="bd17b96e-e46f-4933-bbbf-f0f7add0bbf0" providerId="ADAL" clId="{87B546FD-9233-4F11-8DEA-5AE7DB01C181}" dt="2023-11-27T09:34:05.654" v="2436" actId="20577"/>
          <ac:spMkLst>
            <pc:docMk/>
            <pc:sldMk cId="1993199939" sldId="373"/>
            <ac:spMk id="8" creationId="{27CEA8EA-8AC4-679E-4B4B-6D1748B036E7}"/>
          </ac:spMkLst>
        </pc:spChg>
        <pc:spChg chg="add mod">
          <ac:chgData name="Anna Bartošková" userId="bd17b96e-e46f-4933-bbbf-f0f7add0bbf0" providerId="ADAL" clId="{87B546FD-9233-4F11-8DEA-5AE7DB01C181}" dt="2023-11-27T10:09:18.865" v="2508" actId="164"/>
          <ac:spMkLst>
            <pc:docMk/>
            <pc:sldMk cId="1993199939" sldId="373"/>
            <ac:spMk id="12" creationId="{391507BC-C909-C1E8-C10F-E67780F2C2CB}"/>
          </ac:spMkLst>
        </pc:spChg>
        <pc:grpChg chg="add mod">
          <ac:chgData name="Anna Bartošková" userId="bd17b96e-e46f-4933-bbbf-f0f7add0bbf0" providerId="ADAL" clId="{87B546FD-9233-4F11-8DEA-5AE7DB01C181}" dt="2023-11-27T10:09:31.230" v="2514" actId="1076"/>
          <ac:grpSpMkLst>
            <pc:docMk/>
            <pc:sldMk cId="1993199939" sldId="373"/>
            <ac:grpSpMk id="6" creationId="{9C1F36E8-F97B-39B4-3B9F-AF85D5565D25}"/>
          </ac:grpSpMkLst>
        </pc:grpChg>
        <pc:grpChg chg="add mod">
          <ac:chgData name="Anna Bartošková" userId="bd17b96e-e46f-4933-bbbf-f0f7add0bbf0" providerId="ADAL" clId="{87B546FD-9233-4F11-8DEA-5AE7DB01C181}" dt="2023-11-27T12:22:36.181" v="2751" actId="1076"/>
          <ac:grpSpMkLst>
            <pc:docMk/>
            <pc:sldMk cId="1993199939" sldId="373"/>
            <ac:grpSpMk id="13" creationId="{A953730A-8F32-C19B-43AE-2CDB7ADAEB7F}"/>
          </ac:grpSpMkLst>
        </pc:grpChg>
        <pc:picChg chg="del">
          <ac:chgData name="Anna Bartošková" userId="bd17b96e-e46f-4933-bbbf-f0f7add0bbf0" providerId="ADAL" clId="{87B546FD-9233-4F11-8DEA-5AE7DB01C181}" dt="2023-11-27T09:34:11.122" v="2438" actId="478"/>
          <ac:picMkLst>
            <pc:docMk/>
            <pc:sldMk cId="1993199939" sldId="373"/>
            <ac:picMk id="3" creationId="{5495DE0B-D4DB-F613-286A-6659E955B56F}"/>
          </ac:picMkLst>
        </pc:picChg>
        <pc:picChg chg="add mod modCrop">
          <ac:chgData name="Anna Bartošková" userId="bd17b96e-e46f-4933-bbbf-f0f7add0bbf0" providerId="ADAL" clId="{87B546FD-9233-4F11-8DEA-5AE7DB01C181}" dt="2023-11-27T10:09:18.865" v="2508" actId="164"/>
          <ac:picMkLst>
            <pc:docMk/>
            <pc:sldMk cId="1993199939" sldId="373"/>
            <ac:picMk id="9" creationId="{CF4AB39F-C265-F749-525E-53084A3B88E1}"/>
          </ac:picMkLst>
        </pc:picChg>
        <pc:picChg chg="mod">
          <ac:chgData name="Anna Bartošková" userId="bd17b96e-e46f-4933-bbbf-f0f7add0bbf0" providerId="ADAL" clId="{87B546FD-9233-4F11-8DEA-5AE7DB01C181}" dt="2023-11-27T09:44:24.657" v="2483" actId="164"/>
          <ac:picMkLst>
            <pc:docMk/>
            <pc:sldMk cId="1993199939" sldId="373"/>
            <ac:picMk id="10" creationId="{7677F5A8-FB85-D985-2964-3472DCD4DEDF}"/>
          </ac:picMkLst>
        </pc:picChg>
        <pc:picChg chg="add mod modCrop">
          <ac:chgData name="Anna Bartošková" userId="bd17b96e-e46f-4933-bbbf-f0f7add0bbf0" providerId="ADAL" clId="{87B546FD-9233-4F11-8DEA-5AE7DB01C181}" dt="2023-11-27T12:22:36.983" v="2752" actId="1076"/>
          <ac:picMkLst>
            <pc:docMk/>
            <pc:sldMk cId="1993199939" sldId="373"/>
            <ac:picMk id="15" creationId="{9574E9D6-9ED9-66BD-B336-ED040F0BE11F}"/>
          </ac:picMkLst>
        </pc:picChg>
        <pc:picChg chg="del">
          <ac:chgData name="Anna Bartošková" userId="bd17b96e-e46f-4933-bbbf-f0f7add0bbf0" providerId="ADAL" clId="{87B546FD-9233-4F11-8DEA-5AE7DB01C181}" dt="2023-11-27T09:34:13.274" v="2440" actId="478"/>
          <ac:picMkLst>
            <pc:docMk/>
            <pc:sldMk cId="1993199939" sldId="373"/>
            <ac:picMk id="2050" creationId="{BC898EE6-A8C0-987F-F99C-E2108CAF6854}"/>
          </ac:picMkLst>
        </pc:picChg>
      </pc:sldChg>
      <pc:sldChg chg="addSp delSp modSp add mod">
        <pc:chgData name="Anna Bartošková" userId="bd17b96e-e46f-4933-bbbf-f0f7add0bbf0" providerId="ADAL" clId="{87B546FD-9233-4F11-8DEA-5AE7DB01C181}" dt="2023-11-27T12:23:13.710" v="2758" actId="1076"/>
        <pc:sldMkLst>
          <pc:docMk/>
          <pc:sldMk cId="4230344943" sldId="374"/>
        </pc:sldMkLst>
        <pc:spChg chg="add del">
          <ac:chgData name="Anna Bartošková" userId="bd17b96e-e46f-4933-bbbf-f0f7add0bbf0" providerId="ADAL" clId="{87B546FD-9233-4F11-8DEA-5AE7DB01C181}" dt="2023-11-27T10:14:46.942" v="2582" actId="478"/>
          <ac:spMkLst>
            <pc:docMk/>
            <pc:sldMk cId="4230344943" sldId="374"/>
            <ac:spMk id="2" creationId="{6527454D-ECA2-8993-2D49-968150C5F320}"/>
          </ac:spMkLst>
        </pc:spChg>
        <pc:spChg chg="mod">
          <ac:chgData name="Anna Bartošková" userId="bd17b96e-e46f-4933-bbbf-f0f7add0bbf0" providerId="ADAL" clId="{87B546FD-9233-4F11-8DEA-5AE7DB01C181}" dt="2023-11-27T10:11:24.864" v="2541" actId="20577"/>
          <ac:spMkLst>
            <pc:docMk/>
            <pc:sldMk cId="4230344943" sldId="374"/>
            <ac:spMk id="8" creationId="{27CEA8EA-8AC4-679E-4B4B-6D1748B036E7}"/>
          </ac:spMkLst>
        </pc:spChg>
        <pc:grpChg chg="del">
          <ac:chgData name="Anna Bartošková" userId="bd17b96e-e46f-4933-bbbf-f0f7add0bbf0" providerId="ADAL" clId="{87B546FD-9233-4F11-8DEA-5AE7DB01C181}" dt="2023-11-27T10:11:28.369" v="2542" actId="478"/>
          <ac:grpSpMkLst>
            <pc:docMk/>
            <pc:sldMk cId="4230344943" sldId="374"/>
            <ac:grpSpMk id="6" creationId="{9C1F36E8-F97B-39B4-3B9F-AF85D5565D25}"/>
          </ac:grpSpMkLst>
        </pc:grpChg>
        <pc:grpChg chg="del">
          <ac:chgData name="Anna Bartošková" userId="bd17b96e-e46f-4933-bbbf-f0f7add0bbf0" providerId="ADAL" clId="{87B546FD-9233-4F11-8DEA-5AE7DB01C181}" dt="2023-11-27T10:11:28.895" v="2543" actId="478"/>
          <ac:grpSpMkLst>
            <pc:docMk/>
            <pc:sldMk cId="4230344943" sldId="374"/>
            <ac:grpSpMk id="13" creationId="{A953730A-8F32-C19B-43AE-2CDB7ADAEB7F}"/>
          </ac:grpSpMkLst>
        </pc:grpChg>
        <pc:picChg chg="del">
          <ac:chgData name="Anna Bartošková" userId="bd17b96e-e46f-4933-bbbf-f0f7add0bbf0" providerId="ADAL" clId="{87B546FD-9233-4F11-8DEA-5AE7DB01C181}" dt="2023-11-27T10:11:29.518" v="2544" actId="478"/>
          <ac:picMkLst>
            <pc:docMk/>
            <pc:sldMk cId="4230344943" sldId="374"/>
            <ac:picMk id="15" creationId="{9574E9D6-9ED9-66BD-B336-ED040F0BE11F}"/>
          </ac:picMkLst>
        </pc:picChg>
        <pc:picChg chg="add mod">
          <ac:chgData name="Anna Bartošková" userId="bd17b96e-e46f-4933-bbbf-f0f7add0bbf0" providerId="ADAL" clId="{87B546FD-9233-4F11-8DEA-5AE7DB01C181}" dt="2023-11-27T10:21:30.221" v="2605" actId="1076"/>
          <ac:picMkLst>
            <pc:docMk/>
            <pc:sldMk cId="4230344943" sldId="374"/>
            <ac:picMk id="3074" creationId="{7CAFF45D-C37D-2567-FB52-9DDD1B31FCB2}"/>
          </ac:picMkLst>
        </pc:picChg>
        <pc:picChg chg="add mod">
          <ac:chgData name="Anna Bartošková" userId="bd17b96e-e46f-4933-bbbf-f0f7add0bbf0" providerId="ADAL" clId="{87B546FD-9233-4F11-8DEA-5AE7DB01C181}" dt="2023-11-27T10:24:08.879" v="2609" actId="1076"/>
          <ac:picMkLst>
            <pc:docMk/>
            <pc:sldMk cId="4230344943" sldId="374"/>
            <ac:picMk id="3076" creationId="{A7BCC78C-5239-393C-1813-85458913BECA}"/>
          </ac:picMkLst>
        </pc:picChg>
        <pc:picChg chg="add mod">
          <ac:chgData name="Anna Bartošková" userId="bd17b96e-e46f-4933-bbbf-f0f7add0bbf0" providerId="ADAL" clId="{87B546FD-9233-4F11-8DEA-5AE7DB01C181}" dt="2023-11-27T10:24:10.755" v="2611" actId="1076"/>
          <ac:picMkLst>
            <pc:docMk/>
            <pc:sldMk cId="4230344943" sldId="374"/>
            <ac:picMk id="3080" creationId="{1D9F372F-EDE7-C412-BAB1-CE17B6E6CA40}"/>
          </ac:picMkLst>
        </pc:picChg>
        <pc:picChg chg="add mod">
          <ac:chgData name="Anna Bartošková" userId="bd17b96e-e46f-4933-bbbf-f0f7add0bbf0" providerId="ADAL" clId="{87B546FD-9233-4F11-8DEA-5AE7DB01C181}" dt="2023-11-27T12:23:13.710" v="2758" actId="1076"/>
          <ac:picMkLst>
            <pc:docMk/>
            <pc:sldMk cId="4230344943" sldId="374"/>
            <ac:picMk id="3082" creationId="{DDE15C1A-36C9-2E5C-96BA-0D03795AA2AB}"/>
          </ac:picMkLst>
        </pc:picChg>
      </pc:sldChg>
      <pc:sldChg chg="addSp modSp add mod modAnim">
        <pc:chgData name="Anna Bartošková" userId="bd17b96e-e46f-4933-bbbf-f0f7add0bbf0" providerId="ADAL" clId="{87B546FD-9233-4F11-8DEA-5AE7DB01C181}" dt="2023-11-27T10:28:38.468" v="2624" actId="1076"/>
        <pc:sldMkLst>
          <pc:docMk/>
          <pc:sldMk cId="4081655515" sldId="375"/>
        </pc:sldMkLst>
        <pc:spChg chg="mod">
          <ac:chgData name="Anna Bartošková" userId="bd17b96e-e46f-4933-bbbf-f0f7add0bbf0" providerId="ADAL" clId="{87B546FD-9233-4F11-8DEA-5AE7DB01C181}" dt="2023-11-27T10:11:46.893" v="2570" actId="14100"/>
          <ac:spMkLst>
            <pc:docMk/>
            <pc:sldMk cId="4081655515" sldId="375"/>
            <ac:spMk id="8" creationId="{27CEA8EA-8AC4-679E-4B4B-6D1748B036E7}"/>
          </ac:spMkLst>
        </pc:spChg>
        <pc:picChg chg="add mod">
          <ac:chgData name="Anna Bartošková" userId="bd17b96e-e46f-4933-bbbf-f0f7add0bbf0" providerId="ADAL" clId="{87B546FD-9233-4F11-8DEA-5AE7DB01C181}" dt="2023-11-27T10:28:36.851" v="2623" actId="14100"/>
          <ac:picMkLst>
            <pc:docMk/>
            <pc:sldMk cId="4081655515" sldId="375"/>
            <ac:picMk id="2" creationId="{A731E419-C22E-9045-37F2-2BC1E59AE757}"/>
          </ac:picMkLst>
        </pc:picChg>
        <pc:picChg chg="add mod">
          <ac:chgData name="Anna Bartošková" userId="bd17b96e-e46f-4933-bbbf-f0f7add0bbf0" providerId="ADAL" clId="{87B546FD-9233-4F11-8DEA-5AE7DB01C181}" dt="2023-11-27T10:28:34.285" v="2621" actId="1076"/>
          <ac:picMkLst>
            <pc:docMk/>
            <pc:sldMk cId="4081655515" sldId="375"/>
            <ac:picMk id="3" creationId="{413B7FCC-69AA-980F-A957-906076B2774C}"/>
          </ac:picMkLst>
        </pc:picChg>
        <pc:picChg chg="add mod">
          <ac:chgData name="Anna Bartošková" userId="bd17b96e-e46f-4933-bbbf-f0f7add0bbf0" providerId="ADAL" clId="{87B546FD-9233-4F11-8DEA-5AE7DB01C181}" dt="2023-11-27T10:28:38.468" v="2624" actId="1076"/>
          <ac:picMkLst>
            <pc:docMk/>
            <pc:sldMk cId="4081655515" sldId="375"/>
            <ac:picMk id="4098" creationId="{496630F6-5C2A-164B-5873-A6D0307C452D}"/>
          </ac:picMkLst>
        </pc:picChg>
      </pc:sldChg>
      <pc:sldChg chg="addSp delSp modSp new mod modAnim">
        <pc:chgData name="Anna Bartošková" userId="bd17b96e-e46f-4933-bbbf-f0f7add0bbf0" providerId="ADAL" clId="{87B546FD-9233-4F11-8DEA-5AE7DB01C181}" dt="2023-11-27T11:30:36.221" v="2730"/>
        <pc:sldMkLst>
          <pc:docMk/>
          <pc:sldMk cId="2905319555" sldId="376"/>
        </pc:sldMkLst>
        <pc:spChg chg="mod">
          <ac:chgData name="Anna Bartošková" userId="bd17b96e-e46f-4933-bbbf-f0f7add0bbf0" providerId="ADAL" clId="{87B546FD-9233-4F11-8DEA-5AE7DB01C181}" dt="2023-11-27T11:30:26.348" v="2728" actId="20577"/>
          <ac:spMkLst>
            <pc:docMk/>
            <pc:sldMk cId="2905319555" sldId="376"/>
            <ac:spMk id="2" creationId="{4015D130-533C-787B-29CB-0A46C3D2C319}"/>
          </ac:spMkLst>
        </pc:spChg>
        <pc:spChg chg="del">
          <ac:chgData name="Anna Bartošková" userId="bd17b96e-e46f-4933-bbbf-f0f7add0bbf0" providerId="ADAL" clId="{87B546FD-9233-4F11-8DEA-5AE7DB01C181}" dt="2023-11-27T11:28:10.560" v="2652"/>
          <ac:spMkLst>
            <pc:docMk/>
            <pc:sldMk cId="2905319555" sldId="376"/>
            <ac:spMk id="3" creationId="{875674AB-AFFA-2736-32F8-BDEE75BF7D68}"/>
          </ac:spMkLst>
        </pc:spChg>
        <pc:spChg chg="add mod">
          <ac:chgData name="Anna Bartošková" userId="bd17b96e-e46f-4933-bbbf-f0f7add0bbf0" providerId="ADAL" clId="{87B546FD-9233-4F11-8DEA-5AE7DB01C181}" dt="2023-11-27T11:29:11.263" v="2699" actId="5793"/>
          <ac:spMkLst>
            <pc:docMk/>
            <pc:sldMk cId="2905319555" sldId="376"/>
            <ac:spMk id="4" creationId="{C1FE7E2B-339D-EC2B-7E21-F951C061D18A}"/>
          </ac:spMkLst>
        </pc:spChg>
        <pc:spChg chg="add mod">
          <ac:chgData name="Anna Bartošková" userId="bd17b96e-e46f-4933-bbbf-f0f7add0bbf0" providerId="ADAL" clId="{87B546FD-9233-4F11-8DEA-5AE7DB01C181}" dt="2023-11-27T11:29:57.654" v="2704" actId="1076"/>
          <ac:spMkLst>
            <pc:docMk/>
            <pc:sldMk cId="2905319555" sldId="376"/>
            <ac:spMk id="5" creationId="{316AE9F8-1FA7-F36A-3B0A-F16535E0334D}"/>
          </ac:spMkLst>
        </pc:spChg>
      </pc:sldChg>
    </pc:docChg>
  </pc:docChgLst>
  <pc:docChgLst>
    <pc:chgData name="Anna Polcrová" userId="bd17b96e-e46f-4933-bbbf-f0f7add0bbf0" providerId="ADAL" clId="{0B8A3E8B-7B8E-45F4-9EA5-519DB432BA84}"/>
    <pc:docChg chg="undo custSel addSld delSld modSld sldOrd">
      <pc:chgData name="Anna Polcrová" userId="bd17b96e-e46f-4933-bbbf-f0f7add0bbf0" providerId="ADAL" clId="{0B8A3E8B-7B8E-45F4-9EA5-519DB432BA84}" dt="2022-03-15T20:02:18.458" v="3410" actId="1076"/>
      <pc:docMkLst>
        <pc:docMk/>
      </pc:docMkLst>
      <pc:sldChg chg="modSp mod">
        <pc:chgData name="Anna Polcrová" userId="bd17b96e-e46f-4933-bbbf-f0f7add0bbf0" providerId="ADAL" clId="{0B8A3E8B-7B8E-45F4-9EA5-519DB432BA84}" dt="2022-03-15T19:47:16.130" v="2858" actId="20577"/>
        <pc:sldMkLst>
          <pc:docMk/>
          <pc:sldMk cId="1284918669" sldId="256"/>
        </pc:sldMkLst>
        <pc:spChg chg="mod">
          <ac:chgData name="Anna Polcrová" userId="bd17b96e-e46f-4933-bbbf-f0f7add0bbf0" providerId="ADAL" clId="{0B8A3E8B-7B8E-45F4-9EA5-519DB432BA84}" dt="2022-03-15T19:47:16.130" v="2858" actId="20577"/>
          <ac:spMkLst>
            <pc:docMk/>
            <pc:sldMk cId="1284918669" sldId="256"/>
            <ac:spMk id="3" creationId="{BE3E8886-4EF2-4EBE-8264-EF1B499EFBFF}"/>
          </ac:spMkLst>
        </pc:spChg>
      </pc:sldChg>
      <pc:sldChg chg="addSp modSp mod">
        <pc:chgData name="Anna Polcrová" userId="bd17b96e-e46f-4933-bbbf-f0f7add0bbf0" providerId="ADAL" clId="{0B8A3E8B-7B8E-45F4-9EA5-519DB432BA84}" dt="2022-03-09T19:12:32.584" v="2032"/>
        <pc:sldMkLst>
          <pc:docMk/>
          <pc:sldMk cId="1031699229" sldId="259"/>
        </pc:sldMkLst>
        <pc:spChg chg="mod">
          <ac:chgData name="Anna Polcrová" userId="bd17b96e-e46f-4933-bbbf-f0f7add0bbf0" providerId="ADAL" clId="{0B8A3E8B-7B8E-45F4-9EA5-519DB432BA84}" dt="2022-03-09T19:03:34.625" v="1946" actId="20577"/>
          <ac:spMkLst>
            <pc:docMk/>
            <pc:sldMk cId="1031699229" sldId="259"/>
            <ac:spMk id="2" creationId="{7A9786E3-EA2B-4EE9-A5DD-9D4E9AF82F41}"/>
          </ac:spMkLst>
        </pc:spChg>
        <pc:spChg chg="mod">
          <ac:chgData name="Anna Polcrová" userId="bd17b96e-e46f-4933-bbbf-f0f7add0bbf0" providerId="ADAL" clId="{0B8A3E8B-7B8E-45F4-9EA5-519DB432BA84}" dt="2022-03-09T19:10:35.058" v="2024" actId="14100"/>
          <ac:spMkLst>
            <pc:docMk/>
            <pc:sldMk cId="1031699229" sldId="259"/>
            <ac:spMk id="3" creationId="{8CF95365-D10C-4815-8C0B-C3687C62A8CC}"/>
          </ac:spMkLst>
        </pc:spChg>
        <pc:picChg chg="add mod">
          <ac:chgData name="Anna Polcrová" userId="bd17b96e-e46f-4933-bbbf-f0f7add0bbf0" providerId="ADAL" clId="{0B8A3E8B-7B8E-45F4-9EA5-519DB432BA84}" dt="2022-03-09T19:11:12.790" v="2026"/>
          <ac:picMkLst>
            <pc:docMk/>
            <pc:sldMk cId="1031699229" sldId="259"/>
            <ac:picMk id="4098" creationId="{7DABE1DB-5AC3-4FDA-839A-8EE18FB0F196}"/>
          </ac:picMkLst>
        </pc:picChg>
        <pc:picChg chg="add mod">
          <ac:chgData name="Anna Polcrová" userId="bd17b96e-e46f-4933-bbbf-f0f7add0bbf0" providerId="ADAL" clId="{0B8A3E8B-7B8E-45F4-9EA5-519DB432BA84}" dt="2022-03-09T19:12:32.584" v="2032"/>
          <ac:picMkLst>
            <pc:docMk/>
            <pc:sldMk cId="1031699229" sldId="259"/>
            <ac:picMk id="4100" creationId="{F5CEB4ED-6272-4017-8E9C-EBA7EC9FEDEB}"/>
          </ac:picMkLst>
        </pc:picChg>
      </pc:sldChg>
      <pc:sldChg chg="del">
        <pc:chgData name="Anna Polcrová" userId="bd17b96e-e46f-4933-bbbf-f0f7add0bbf0" providerId="ADAL" clId="{0B8A3E8B-7B8E-45F4-9EA5-519DB432BA84}" dt="2022-03-09T18:55:59.907" v="1934" actId="2696"/>
        <pc:sldMkLst>
          <pc:docMk/>
          <pc:sldMk cId="4058933346" sldId="260"/>
        </pc:sldMkLst>
      </pc:sldChg>
      <pc:sldChg chg="modSp mod">
        <pc:chgData name="Anna Polcrová" userId="bd17b96e-e46f-4933-bbbf-f0f7add0bbf0" providerId="ADAL" clId="{0B8A3E8B-7B8E-45F4-9EA5-519DB432BA84}" dt="2022-03-09T17:54:16.865" v="218" actId="207"/>
        <pc:sldMkLst>
          <pc:docMk/>
          <pc:sldMk cId="3351611765" sldId="261"/>
        </pc:sldMkLst>
        <pc:spChg chg="mod">
          <ac:chgData name="Anna Polcrová" userId="bd17b96e-e46f-4933-bbbf-f0f7add0bbf0" providerId="ADAL" clId="{0B8A3E8B-7B8E-45F4-9EA5-519DB432BA84}" dt="2022-03-09T17:53:58.176" v="217" actId="6549"/>
          <ac:spMkLst>
            <pc:docMk/>
            <pc:sldMk cId="3351611765" sldId="261"/>
            <ac:spMk id="2" creationId="{08CBD49F-7846-460B-9EEF-3D22EBBF0ABE}"/>
          </ac:spMkLst>
        </pc:spChg>
        <pc:spChg chg="mod">
          <ac:chgData name="Anna Polcrová" userId="bd17b96e-e46f-4933-bbbf-f0f7add0bbf0" providerId="ADAL" clId="{0B8A3E8B-7B8E-45F4-9EA5-519DB432BA84}" dt="2022-03-09T17:54:16.865" v="218" actId="207"/>
          <ac:spMkLst>
            <pc:docMk/>
            <pc:sldMk cId="3351611765" sldId="261"/>
            <ac:spMk id="3" creationId="{91FA3F65-E7E6-41C9-BB95-C2BCF55B6EFF}"/>
          </ac:spMkLst>
        </pc:spChg>
        <pc:picChg chg="mod">
          <ac:chgData name="Anna Polcrová" userId="bd17b96e-e46f-4933-bbbf-f0f7add0bbf0" providerId="ADAL" clId="{0B8A3E8B-7B8E-45F4-9EA5-519DB432BA84}" dt="2022-03-09T17:51:49.430" v="165" actId="732"/>
          <ac:picMkLst>
            <pc:docMk/>
            <pc:sldMk cId="3351611765" sldId="261"/>
            <ac:picMk id="1028" creationId="{AEC6AE48-4A94-4FBA-98C3-5BDBAAF428DA}"/>
          </ac:picMkLst>
        </pc:picChg>
      </pc:sldChg>
      <pc:sldChg chg="addSp modSp mod">
        <pc:chgData name="Anna Polcrová" userId="bd17b96e-e46f-4933-bbbf-f0f7add0bbf0" providerId="ADAL" clId="{0B8A3E8B-7B8E-45F4-9EA5-519DB432BA84}" dt="2022-03-09T18:09:26.934" v="855" actId="1076"/>
        <pc:sldMkLst>
          <pc:docMk/>
          <pc:sldMk cId="320478670" sldId="262"/>
        </pc:sldMkLst>
        <pc:spChg chg="mod">
          <ac:chgData name="Anna Polcrová" userId="bd17b96e-e46f-4933-bbbf-f0f7add0bbf0" providerId="ADAL" clId="{0B8A3E8B-7B8E-45F4-9EA5-519DB432BA84}" dt="2022-03-09T18:05:59.899" v="844" actId="1076"/>
          <ac:spMkLst>
            <pc:docMk/>
            <pc:sldMk cId="320478670" sldId="262"/>
            <ac:spMk id="2" creationId="{63723301-1571-4182-802A-FC90FF2B1E3D}"/>
          </ac:spMkLst>
        </pc:spChg>
        <pc:spChg chg="mod">
          <ac:chgData name="Anna Polcrová" userId="bd17b96e-e46f-4933-bbbf-f0f7add0bbf0" providerId="ADAL" clId="{0B8A3E8B-7B8E-45F4-9EA5-519DB432BA84}" dt="2022-03-09T18:06:03.396" v="845" actId="1076"/>
          <ac:spMkLst>
            <pc:docMk/>
            <pc:sldMk cId="320478670" sldId="262"/>
            <ac:spMk id="3" creationId="{3C57228E-1601-42B3-8BB4-5F3145676C99}"/>
          </ac:spMkLst>
        </pc:spChg>
        <pc:spChg chg="add mod">
          <ac:chgData name="Anna Polcrová" userId="bd17b96e-e46f-4933-bbbf-f0f7add0bbf0" providerId="ADAL" clId="{0B8A3E8B-7B8E-45F4-9EA5-519DB432BA84}" dt="2022-03-09T18:06:35.800" v="850" actId="1076"/>
          <ac:spMkLst>
            <pc:docMk/>
            <pc:sldMk cId="320478670" sldId="262"/>
            <ac:spMk id="5" creationId="{B4793E30-1E38-4633-8F26-2F7015A3C882}"/>
          </ac:spMkLst>
        </pc:spChg>
        <pc:picChg chg="add mod">
          <ac:chgData name="Anna Polcrová" userId="bd17b96e-e46f-4933-bbbf-f0f7add0bbf0" providerId="ADAL" clId="{0B8A3E8B-7B8E-45F4-9EA5-519DB432BA84}" dt="2022-03-09T18:09:26.934" v="855" actId="1076"/>
          <ac:picMkLst>
            <pc:docMk/>
            <pc:sldMk cId="320478670" sldId="262"/>
            <ac:picMk id="2050" creationId="{17D2334D-3FEE-4D5F-A49B-20DFCBF91E97}"/>
          </ac:picMkLst>
        </pc:picChg>
      </pc:sldChg>
      <pc:sldChg chg="modSp add mod ord">
        <pc:chgData name="Anna Polcrová" userId="bd17b96e-e46f-4933-bbbf-f0f7add0bbf0" providerId="ADAL" clId="{0B8A3E8B-7B8E-45F4-9EA5-519DB432BA84}" dt="2022-03-09T17:52:37.776" v="173"/>
        <pc:sldMkLst>
          <pc:docMk/>
          <pc:sldMk cId="2890788585" sldId="263"/>
        </pc:sldMkLst>
        <pc:spChg chg="mod">
          <ac:chgData name="Anna Polcrová" userId="bd17b96e-e46f-4933-bbbf-f0f7add0bbf0" providerId="ADAL" clId="{0B8A3E8B-7B8E-45F4-9EA5-519DB432BA84}" dt="2022-03-09T17:17:40.818" v="9" actId="1076"/>
          <ac:spMkLst>
            <pc:docMk/>
            <pc:sldMk cId="2890788585" sldId="263"/>
            <ac:spMk id="2" creationId="{21F4C90F-3C25-4D80-B529-D568AFA10848}"/>
          </ac:spMkLst>
        </pc:spChg>
        <pc:spChg chg="mod">
          <ac:chgData name="Anna Polcrová" userId="bd17b96e-e46f-4933-bbbf-f0f7add0bbf0" providerId="ADAL" clId="{0B8A3E8B-7B8E-45F4-9EA5-519DB432BA84}" dt="2022-03-09T17:22:58.393" v="43" actId="1076"/>
          <ac:spMkLst>
            <pc:docMk/>
            <pc:sldMk cId="2890788585" sldId="263"/>
            <ac:spMk id="5" creationId="{F2ADD6D4-A92E-4807-8894-26C8A5BAD0E8}"/>
          </ac:spMkLst>
        </pc:spChg>
        <pc:picChg chg="mod">
          <ac:chgData name="Anna Polcrová" userId="bd17b96e-e46f-4933-bbbf-f0f7add0bbf0" providerId="ADAL" clId="{0B8A3E8B-7B8E-45F4-9EA5-519DB432BA84}" dt="2022-03-09T17:23:03.696" v="45" actId="1076"/>
          <ac:picMkLst>
            <pc:docMk/>
            <pc:sldMk cId="2890788585" sldId="263"/>
            <ac:picMk id="1026" creationId="{A4F952B3-CD5D-4029-AAE9-EB63F9F62469}"/>
          </ac:picMkLst>
        </pc:picChg>
      </pc:sldChg>
      <pc:sldChg chg="modSp mod">
        <pc:chgData name="Anna Polcrová" userId="bd17b96e-e46f-4933-bbbf-f0f7add0bbf0" providerId="ADAL" clId="{0B8A3E8B-7B8E-45F4-9EA5-519DB432BA84}" dt="2022-03-09T18:03:22.722" v="828" actId="108"/>
        <pc:sldMkLst>
          <pc:docMk/>
          <pc:sldMk cId="2367588588" sldId="264"/>
        </pc:sldMkLst>
        <pc:spChg chg="mod">
          <ac:chgData name="Anna Polcrová" userId="bd17b96e-e46f-4933-bbbf-f0f7add0bbf0" providerId="ADAL" clId="{0B8A3E8B-7B8E-45F4-9EA5-519DB432BA84}" dt="2022-03-09T18:03:22.722" v="828" actId="108"/>
          <ac:spMkLst>
            <pc:docMk/>
            <pc:sldMk cId="2367588588" sldId="264"/>
            <ac:spMk id="2" creationId="{34EF778A-BB96-4C65-B5BA-8CBC9419E0C5}"/>
          </ac:spMkLst>
        </pc:spChg>
        <pc:graphicFrameChg chg="mod">
          <ac:chgData name="Anna Polcrová" userId="bd17b96e-e46f-4933-bbbf-f0f7add0bbf0" providerId="ADAL" clId="{0B8A3E8B-7B8E-45F4-9EA5-519DB432BA84}" dt="2022-03-09T18:02:57.421" v="827" actId="20577"/>
          <ac:graphicFrameMkLst>
            <pc:docMk/>
            <pc:sldMk cId="2367588588" sldId="264"/>
            <ac:graphicFrameMk id="5" creationId="{974AA1D7-24EA-42B1-85AA-EE8D82879258}"/>
          </ac:graphicFrameMkLst>
        </pc:graphicFrameChg>
      </pc:sldChg>
      <pc:sldChg chg="del">
        <pc:chgData name="Anna Polcrová" userId="bd17b96e-e46f-4933-bbbf-f0f7add0bbf0" providerId="ADAL" clId="{0B8A3E8B-7B8E-45F4-9EA5-519DB432BA84}" dt="2022-03-09T17:15:33.477" v="0" actId="47"/>
        <pc:sldMkLst>
          <pc:docMk/>
          <pc:sldMk cId="2324937281" sldId="265"/>
        </pc:sldMkLst>
      </pc:sldChg>
      <pc:sldChg chg="addSp delSp modSp add mod ord">
        <pc:chgData name="Anna Polcrová" userId="bd17b96e-e46f-4933-bbbf-f0f7add0bbf0" providerId="ADAL" clId="{0B8A3E8B-7B8E-45F4-9EA5-519DB432BA84}" dt="2022-03-09T17:52:41.707" v="175"/>
        <pc:sldMkLst>
          <pc:docMk/>
          <pc:sldMk cId="3486704188" sldId="265"/>
        </pc:sldMkLst>
        <pc:spChg chg="mod">
          <ac:chgData name="Anna Polcrová" userId="bd17b96e-e46f-4933-bbbf-f0f7add0bbf0" providerId="ADAL" clId="{0B8A3E8B-7B8E-45F4-9EA5-519DB432BA84}" dt="2022-03-09T17:22:50.816" v="42" actId="1076"/>
          <ac:spMkLst>
            <pc:docMk/>
            <pc:sldMk cId="3486704188" sldId="265"/>
            <ac:spMk id="5" creationId="{49ABE547-8226-4AAE-BC86-D41806A35E38}"/>
          </ac:spMkLst>
        </pc:spChg>
        <pc:picChg chg="add del mod">
          <ac:chgData name="Anna Polcrová" userId="bd17b96e-e46f-4933-bbbf-f0f7add0bbf0" providerId="ADAL" clId="{0B8A3E8B-7B8E-45F4-9EA5-519DB432BA84}" dt="2022-03-09T17:20:27.260" v="21" actId="478"/>
          <ac:picMkLst>
            <pc:docMk/>
            <pc:sldMk cId="3486704188" sldId="265"/>
            <ac:picMk id="1026" creationId="{3C761E31-4452-4F1A-9FDE-AE9583CB6125}"/>
          </ac:picMkLst>
        </pc:picChg>
        <pc:picChg chg="add mod">
          <ac:chgData name="Anna Polcrová" userId="bd17b96e-e46f-4933-bbbf-f0f7add0bbf0" providerId="ADAL" clId="{0B8A3E8B-7B8E-45F4-9EA5-519DB432BA84}" dt="2022-03-09T17:21:34.627" v="39" actId="1076"/>
          <ac:picMkLst>
            <pc:docMk/>
            <pc:sldMk cId="3486704188" sldId="265"/>
            <ac:picMk id="1028" creationId="{72D3DE3C-1329-4B05-A926-A15EBD3C1200}"/>
          </ac:picMkLst>
        </pc:picChg>
        <pc:picChg chg="mod">
          <ac:chgData name="Anna Polcrová" userId="bd17b96e-e46f-4933-bbbf-f0f7add0bbf0" providerId="ADAL" clId="{0B8A3E8B-7B8E-45F4-9EA5-519DB432BA84}" dt="2022-03-09T17:21:48.362" v="40" actId="1076"/>
          <ac:picMkLst>
            <pc:docMk/>
            <pc:sldMk cId="3486704188" sldId="265"/>
            <ac:picMk id="2050" creationId="{3E035382-EFF5-4F70-8F83-02B764D7184E}"/>
          </ac:picMkLst>
        </pc:picChg>
      </pc:sldChg>
      <pc:sldChg chg="modSp add mod ord">
        <pc:chgData name="Anna Polcrová" userId="bd17b96e-e46f-4933-bbbf-f0f7add0bbf0" providerId="ADAL" clId="{0B8A3E8B-7B8E-45F4-9EA5-519DB432BA84}" dt="2022-03-09T17:53:47.496" v="199"/>
        <pc:sldMkLst>
          <pc:docMk/>
          <pc:sldMk cId="2447588937" sldId="266"/>
        </pc:sldMkLst>
        <pc:spChg chg="mod">
          <ac:chgData name="Anna Polcrová" userId="bd17b96e-e46f-4933-bbbf-f0f7add0bbf0" providerId="ADAL" clId="{0B8A3E8B-7B8E-45F4-9EA5-519DB432BA84}" dt="2022-03-09T17:53:38.944" v="197" actId="1076"/>
          <ac:spMkLst>
            <pc:docMk/>
            <pc:sldMk cId="2447588937" sldId="266"/>
            <ac:spMk id="3" creationId="{FBCCAED1-AF98-4801-ACA7-403CCC2855B0}"/>
          </ac:spMkLst>
        </pc:spChg>
      </pc:sldChg>
      <pc:sldChg chg="modSp del mod">
        <pc:chgData name="Anna Polcrová" userId="bd17b96e-e46f-4933-bbbf-f0f7add0bbf0" providerId="ADAL" clId="{0B8A3E8B-7B8E-45F4-9EA5-519DB432BA84}" dt="2022-03-09T17:25:08.406" v="46" actId="47"/>
        <pc:sldMkLst>
          <pc:docMk/>
          <pc:sldMk cId="3848577273" sldId="266"/>
        </pc:sldMkLst>
        <pc:spChg chg="mod">
          <ac:chgData name="Anna Polcrová" userId="bd17b96e-e46f-4933-bbbf-f0f7add0bbf0" providerId="ADAL" clId="{0B8A3E8B-7B8E-45F4-9EA5-519DB432BA84}" dt="2022-03-09T17:16:33.097" v="5" actId="1076"/>
          <ac:spMkLst>
            <pc:docMk/>
            <pc:sldMk cId="3848577273" sldId="266"/>
            <ac:spMk id="2" creationId="{958435FE-390B-4843-A5E1-87FB373B15C9}"/>
          </ac:spMkLst>
        </pc:spChg>
      </pc:sldChg>
      <pc:sldChg chg="addSp modSp mod">
        <pc:chgData name="Anna Polcrová" userId="bd17b96e-e46f-4933-bbbf-f0f7add0bbf0" providerId="ADAL" clId="{0B8A3E8B-7B8E-45F4-9EA5-519DB432BA84}" dt="2022-03-09T19:20:35.009" v="2057" actId="1076"/>
        <pc:sldMkLst>
          <pc:docMk/>
          <pc:sldMk cId="4182820575" sldId="267"/>
        </pc:sldMkLst>
        <pc:spChg chg="mod">
          <ac:chgData name="Anna Polcrová" userId="bd17b96e-e46f-4933-bbbf-f0f7add0bbf0" providerId="ADAL" clId="{0B8A3E8B-7B8E-45F4-9EA5-519DB432BA84}" dt="2022-03-09T19:14:49.669" v="2033" actId="1076"/>
          <ac:spMkLst>
            <pc:docMk/>
            <pc:sldMk cId="4182820575" sldId="267"/>
            <ac:spMk id="2" creationId="{9709B4ED-BA7F-4C7F-827E-0DFFCA3CC24F}"/>
          </ac:spMkLst>
        </pc:spChg>
        <pc:spChg chg="mod">
          <ac:chgData name="Anna Polcrová" userId="bd17b96e-e46f-4933-bbbf-f0f7add0bbf0" providerId="ADAL" clId="{0B8A3E8B-7B8E-45F4-9EA5-519DB432BA84}" dt="2022-03-09T19:20:35.009" v="2057" actId="1076"/>
          <ac:spMkLst>
            <pc:docMk/>
            <pc:sldMk cId="4182820575" sldId="267"/>
            <ac:spMk id="3" creationId="{80BDEC51-76F9-4C6A-8AF4-BDFA35553BB9}"/>
          </ac:spMkLst>
        </pc:spChg>
        <pc:picChg chg="add mod modCrop">
          <ac:chgData name="Anna Polcrová" userId="bd17b96e-e46f-4933-bbbf-f0f7add0bbf0" providerId="ADAL" clId="{0B8A3E8B-7B8E-45F4-9EA5-519DB432BA84}" dt="2022-03-09T19:19:39.276" v="2050" actId="1076"/>
          <ac:picMkLst>
            <pc:docMk/>
            <pc:sldMk cId="4182820575" sldId="267"/>
            <ac:picMk id="5" creationId="{588CE629-E4BA-4E98-A8CC-3EDC800F8256}"/>
          </ac:picMkLst>
        </pc:picChg>
        <pc:picChg chg="add mod">
          <ac:chgData name="Anna Polcrová" userId="bd17b96e-e46f-4933-bbbf-f0f7add0bbf0" providerId="ADAL" clId="{0B8A3E8B-7B8E-45F4-9EA5-519DB432BA84}" dt="2022-03-09T19:20:31.606" v="2056" actId="1076"/>
          <ac:picMkLst>
            <pc:docMk/>
            <pc:sldMk cId="4182820575" sldId="267"/>
            <ac:picMk id="7170" creationId="{25120B36-0D55-4E5C-B56F-03D2A2AC3A92}"/>
          </ac:picMkLst>
        </pc:picChg>
      </pc:sldChg>
      <pc:sldChg chg="modSp mod">
        <pc:chgData name="Anna Polcrová" userId="bd17b96e-e46f-4933-bbbf-f0f7add0bbf0" providerId="ADAL" clId="{0B8A3E8B-7B8E-45F4-9EA5-519DB432BA84}" dt="2022-03-09T18:05:40.225" v="842" actId="1076"/>
        <pc:sldMkLst>
          <pc:docMk/>
          <pc:sldMk cId="2851860063" sldId="268"/>
        </pc:sldMkLst>
        <pc:spChg chg="mod">
          <ac:chgData name="Anna Polcrová" userId="bd17b96e-e46f-4933-bbbf-f0f7add0bbf0" providerId="ADAL" clId="{0B8A3E8B-7B8E-45F4-9EA5-519DB432BA84}" dt="2022-03-09T18:05:40.225" v="842" actId="1076"/>
          <ac:spMkLst>
            <pc:docMk/>
            <pc:sldMk cId="2851860063" sldId="268"/>
            <ac:spMk id="2" creationId="{FF285AAB-05CC-4286-A378-B26715051F9E}"/>
          </ac:spMkLst>
        </pc:spChg>
        <pc:spChg chg="mod">
          <ac:chgData name="Anna Polcrová" userId="bd17b96e-e46f-4933-bbbf-f0f7add0bbf0" providerId="ADAL" clId="{0B8A3E8B-7B8E-45F4-9EA5-519DB432BA84}" dt="2022-03-09T18:04:41.067" v="840" actId="1076"/>
          <ac:spMkLst>
            <pc:docMk/>
            <pc:sldMk cId="2851860063" sldId="268"/>
            <ac:spMk id="3" creationId="{308DF658-D556-48EE-81CD-C0526B9CEFE6}"/>
          </ac:spMkLst>
        </pc:spChg>
      </pc:sldChg>
      <pc:sldChg chg="del">
        <pc:chgData name="Anna Polcrová" userId="bd17b96e-e46f-4933-bbbf-f0f7add0bbf0" providerId="ADAL" clId="{0B8A3E8B-7B8E-45F4-9EA5-519DB432BA84}" dt="2022-03-09T18:19:53.979" v="933" actId="47"/>
        <pc:sldMkLst>
          <pc:docMk/>
          <pc:sldMk cId="4080925970" sldId="269"/>
        </pc:sldMkLst>
      </pc:sldChg>
      <pc:sldChg chg="modSp del mod">
        <pc:chgData name="Anna Polcrová" userId="bd17b96e-e46f-4933-bbbf-f0f7add0bbf0" providerId="ADAL" clId="{0B8A3E8B-7B8E-45F4-9EA5-519DB432BA84}" dt="2022-03-09T18:24:37.027" v="1151" actId="47"/>
        <pc:sldMkLst>
          <pc:docMk/>
          <pc:sldMk cId="332585129" sldId="272"/>
        </pc:sldMkLst>
        <pc:spChg chg="mod">
          <ac:chgData name="Anna Polcrová" userId="bd17b96e-e46f-4933-bbbf-f0f7add0bbf0" providerId="ADAL" clId="{0B8A3E8B-7B8E-45F4-9EA5-519DB432BA84}" dt="2022-03-09T18:20:16.266" v="938" actId="1076"/>
          <ac:spMkLst>
            <pc:docMk/>
            <pc:sldMk cId="332585129" sldId="272"/>
            <ac:spMk id="2" creationId="{297FAFE0-5539-43F2-84E3-F3804F179081}"/>
          </ac:spMkLst>
        </pc:spChg>
        <pc:spChg chg="mod">
          <ac:chgData name="Anna Polcrová" userId="bd17b96e-e46f-4933-bbbf-f0f7add0bbf0" providerId="ADAL" clId="{0B8A3E8B-7B8E-45F4-9EA5-519DB432BA84}" dt="2022-03-09T18:20:58.215" v="981" actId="14100"/>
          <ac:spMkLst>
            <pc:docMk/>
            <pc:sldMk cId="332585129" sldId="272"/>
            <ac:spMk id="3" creationId="{B6085D17-DD84-4AB2-912B-447BEF3A14BB}"/>
          </ac:spMkLst>
        </pc:spChg>
      </pc:sldChg>
      <pc:sldChg chg="del">
        <pc:chgData name="Anna Polcrová" userId="bd17b96e-e46f-4933-bbbf-f0f7add0bbf0" providerId="ADAL" clId="{0B8A3E8B-7B8E-45F4-9EA5-519DB432BA84}" dt="2022-03-09T18:35:35.616" v="1386" actId="2696"/>
        <pc:sldMkLst>
          <pc:docMk/>
          <pc:sldMk cId="1045032366" sldId="274"/>
        </pc:sldMkLst>
      </pc:sldChg>
      <pc:sldChg chg="del">
        <pc:chgData name="Anna Polcrová" userId="bd17b96e-e46f-4933-bbbf-f0f7add0bbf0" providerId="ADAL" clId="{0B8A3E8B-7B8E-45F4-9EA5-519DB432BA84}" dt="2022-03-09T19:20:59.921" v="2058" actId="47"/>
        <pc:sldMkLst>
          <pc:docMk/>
          <pc:sldMk cId="1430036059" sldId="275"/>
        </pc:sldMkLst>
      </pc:sldChg>
      <pc:sldChg chg="del">
        <pc:chgData name="Anna Polcrová" userId="bd17b96e-e46f-4933-bbbf-f0f7add0bbf0" providerId="ADAL" clId="{0B8A3E8B-7B8E-45F4-9EA5-519DB432BA84}" dt="2022-03-09T19:21:00.879" v="2059" actId="47"/>
        <pc:sldMkLst>
          <pc:docMk/>
          <pc:sldMk cId="1985661462" sldId="276"/>
        </pc:sldMkLst>
      </pc:sldChg>
      <pc:sldChg chg="del">
        <pc:chgData name="Anna Polcrová" userId="bd17b96e-e46f-4933-bbbf-f0f7add0bbf0" providerId="ADAL" clId="{0B8A3E8B-7B8E-45F4-9EA5-519DB432BA84}" dt="2022-03-09T19:21:01.952" v="2060" actId="47"/>
        <pc:sldMkLst>
          <pc:docMk/>
          <pc:sldMk cId="2374111535" sldId="277"/>
        </pc:sldMkLst>
      </pc:sldChg>
      <pc:sldChg chg="del">
        <pc:chgData name="Anna Polcrová" userId="bd17b96e-e46f-4933-bbbf-f0f7add0bbf0" providerId="ADAL" clId="{0B8A3E8B-7B8E-45F4-9EA5-519DB432BA84}" dt="2022-03-09T19:21:02.597" v="2061" actId="47"/>
        <pc:sldMkLst>
          <pc:docMk/>
          <pc:sldMk cId="3505810803" sldId="278"/>
        </pc:sldMkLst>
      </pc:sldChg>
      <pc:sldChg chg="del">
        <pc:chgData name="Anna Polcrová" userId="bd17b96e-e46f-4933-bbbf-f0f7add0bbf0" providerId="ADAL" clId="{0B8A3E8B-7B8E-45F4-9EA5-519DB432BA84}" dt="2022-03-09T19:21:03.276" v="2062" actId="47"/>
        <pc:sldMkLst>
          <pc:docMk/>
          <pc:sldMk cId="4274591741" sldId="279"/>
        </pc:sldMkLst>
      </pc:sldChg>
      <pc:sldChg chg="del">
        <pc:chgData name="Anna Polcrová" userId="bd17b96e-e46f-4933-bbbf-f0f7add0bbf0" providerId="ADAL" clId="{0B8A3E8B-7B8E-45F4-9EA5-519DB432BA84}" dt="2022-03-09T19:21:04.163" v="2063" actId="47"/>
        <pc:sldMkLst>
          <pc:docMk/>
          <pc:sldMk cId="725019279" sldId="280"/>
        </pc:sldMkLst>
      </pc:sldChg>
      <pc:sldChg chg="del">
        <pc:chgData name="Anna Polcrová" userId="bd17b96e-e46f-4933-bbbf-f0f7add0bbf0" providerId="ADAL" clId="{0B8A3E8B-7B8E-45F4-9EA5-519DB432BA84}" dt="2022-03-09T19:21:04.828" v="2064" actId="47"/>
        <pc:sldMkLst>
          <pc:docMk/>
          <pc:sldMk cId="257343096" sldId="281"/>
        </pc:sldMkLst>
      </pc:sldChg>
      <pc:sldChg chg="addSp delSp modSp mod ord modAnim">
        <pc:chgData name="Anna Polcrová" userId="bd17b96e-e46f-4933-bbbf-f0f7add0bbf0" providerId="ADAL" clId="{0B8A3E8B-7B8E-45F4-9EA5-519DB432BA84}" dt="2022-03-09T18:10:29.979" v="885" actId="14100"/>
        <pc:sldMkLst>
          <pc:docMk/>
          <pc:sldMk cId="2076724334" sldId="282"/>
        </pc:sldMkLst>
        <pc:spChg chg="mod">
          <ac:chgData name="Anna Polcrová" userId="bd17b96e-e46f-4933-bbbf-f0f7add0bbf0" providerId="ADAL" clId="{0B8A3E8B-7B8E-45F4-9EA5-519DB432BA84}" dt="2022-03-09T18:09:40.330" v="880" actId="20577"/>
          <ac:spMkLst>
            <pc:docMk/>
            <pc:sldMk cId="2076724334" sldId="282"/>
            <ac:spMk id="2" creationId="{7E93EA82-5AE1-49B1-8F9B-C3E447784227}"/>
          </ac:spMkLst>
        </pc:spChg>
        <pc:spChg chg="del">
          <ac:chgData name="Anna Polcrová" userId="bd17b96e-e46f-4933-bbbf-f0f7add0bbf0" providerId="ADAL" clId="{0B8A3E8B-7B8E-45F4-9EA5-519DB432BA84}" dt="2022-03-09T18:09:46.010" v="881" actId="478"/>
          <ac:spMkLst>
            <pc:docMk/>
            <pc:sldMk cId="2076724334" sldId="282"/>
            <ac:spMk id="3" creationId="{09A01033-7E07-45E0-A679-2A1D83D5F9AA}"/>
          </ac:spMkLst>
        </pc:spChg>
        <pc:picChg chg="add mod">
          <ac:chgData name="Anna Polcrová" userId="bd17b96e-e46f-4933-bbbf-f0f7add0bbf0" providerId="ADAL" clId="{0B8A3E8B-7B8E-45F4-9EA5-519DB432BA84}" dt="2022-03-09T18:10:29.979" v="885" actId="14100"/>
          <ac:picMkLst>
            <pc:docMk/>
            <pc:sldMk cId="2076724334" sldId="282"/>
            <ac:picMk id="4" creationId="{9EDA9EC6-B6F8-4319-9DED-B87AC61CEC86}"/>
          </ac:picMkLst>
        </pc:picChg>
      </pc:sldChg>
      <pc:sldChg chg="del">
        <pc:chgData name="Anna Polcrová" userId="bd17b96e-e46f-4933-bbbf-f0f7add0bbf0" providerId="ADAL" clId="{0B8A3E8B-7B8E-45F4-9EA5-519DB432BA84}" dt="2022-03-09T18:17:20.554" v="887" actId="47"/>
        <pc:sldMkLst>
          <pc:docMk/>
          <pc:sldMk cId="4116260382" sldId="283"/>
        </pc:sldMkLst>
      </pc:sldChg>
      <pc:sldChg chg="modSp mod">
        <pc:chgData name="Anna Polcrová" userId="bd17b96e-e46f-4933-bbbf-f0f7add0bbf0" providerId="ADAL" clId="{0B8A3E8B-7B8E-45F4-9EA5-519DB432BA84}" dt="2022-03-09T19:21:23.073" v="2065" actId="6549"/>
        <pc:sldMkLst>
          <pc:docMk/>
          <pc:sldMk cId="250649548" sldId="285"/>
        </pc:sldMkLst>
        <pc:spChg chg="mod">
          <ac:chgData name="Anna Polcrová" userId="bd17b96e-e46f-4933-bbbf-f0f7add0bbf0" providerId="ADAL" clId="{0B8A3E8B-7B8E-45F4-9EA5-519DB432BA84}" dt="2022-03-09T19:21:23.073" v="2065" actId="6549"/>
          <ac:spMkLst>
            <pc:docMk/>
            <pc:sldMk cId="250649548" sldId="285"/>
            <ac:spMk id="3" creationId="{80BDEC51-76F9-4C6A-8AF4-BDFA35553BB9}"/>
          </ac:spMkLst>
        </pc:spChg>
      </pc:sldChg>
      <pc:sldChg chg="addSp modSp new mod">
        <pc:chgData name="Anna Polcrová" userId="bd17b96e-e46f-4933-bbbf-f0f7add0bbf0" providerId="ADAL" clId="{0B8A3E8B-7B8E-45F4-9EA5-519DB432BA84}" dt="2022-03-09T18:03:59.979" v="835"/>
        <pc:sldMkLst>
          <pc:docMk/>
          <pc:sldMk cId="3110760679" sldId="286"/>
        </pc:sldMkLst>
        <pc:spChg chg="mod">
          <ac:chgData name="Anna Polcrová" userId="bd17b96e-e46f-4933-bbbf-f0f7add0bbf0" providerId="ADAL" clId="{0B8A3E8B-7B8E-45F4-9EA5-519DB432BA84}" dt="2022-03-09T18:03:37.319" v="829" actId="108"/>
          <ac:spMkLst>
            <pc:docMk/>
            <pc:sldMk cId="3110760679" sldId="286"/>
            <ac:spMk id="2" creationId="{356992F1-189D-4B2D-B7DF-B5C3F4CF70A9}"/>
          </ac:spMkLst>
        </pc:spChg>
        <pc:graphicFrameChg chg="add mod">
          <ac:chgData name="Anna Polcrová" userId="bd17b96e-e46f-4933-bbbf-f0f7add0bbf0" providerId="ADAL" clId="{0B8A3E8B-7B8E-45F4-9EA5-519DB432BA84}" dt="2022-03-09T18:03:59.979" v="835"/>
          <ac:graphicFrameMkLst>
            <pc:docMk/>
            <pc:sldMk cId="3110760679" sldId="286"/>
            <ac:graphicFrameMk id="3" creationId="{16C2AC35-9F86-4D7A-9263-AADB68BEF05C}"/>
          </ac:graphicFrameMkLst>
        </pc:graphicFrameChg>
      </pc:sldChg>
      <pc:sldChg chg="new del">
        <pc:chgData name="Anna Polcrová" userId="bd17b96e-e46f-4933-bbbf-f0f7add0bbf0" providerId="ADAL" clId="{0B8A3E8B-7B8E-45F4-9EA5-519DB432BA84}" dt="2022-03-09T17:26:07.429" v="52" actId="47"/>
        <pc:sldMkLst>
          <pc:docMk/>
          <pc:sldMk cId="549377576" sldId="287"/>
        </pc:sldMkLst>
      </pc:sldChg>
      <pc:sldChg chg="modSp add mod">
        <pc:chgData name="Anna Polcrová" userId="bd17b96e-e46f-4933-bbbf-f0f7add0bbf0" providerId="ADAL" clId="{0B8A3E8B-7B8E-45F4-9EA5-519DB432BA84}" dt="2022-03-15T19:52:47.849" v="2859" actId="1076"/>
        <pc:sldMkLst>
          <pc:docMk/>
          <pc:sldMk cId="4061265335" sldId="288"/>
        </pc:sldMkLst>
        <pc:spChg chg="mod">
          <ac:chgData name="Anna Polcrová" userId="bd17b96e-e46f-4933-bbbf-f0f7add0bbf0" providerId="ADAL" clId="{0B8A3E8B-7B8E-45F4-9EA5-519DB432BA84}" dt="2022-03-15T19:52:47.849" v="2859" actId="1076"/>
          <ac:spMkLst>
            <pc:docMk/>
            <pc:sldMk cId="4061265335" sldId="288"/>
            <ac:spMk id="3" creationId="{E95F300B-B2D3-45D0-959C-905456208758}"/>
          </ac:spMkLst>
        </pc:spChg>
      </pc:sldChg>
      <pc:sldChg chg="new del">
        <pc:chgData name="Anna Polcrová" userId="bd17b96e-e46f-4933-bbbf-f0f7add0bbf0" providerId="ADAL" clId="{0B8A3E8B-7B8E-45F4-9EA5-519DB432BA84}" dt="2022-03-09T17:53:49.512" v="200" actId="47"/>
        <pc:sldMkLst>
          <pc:docMk/>
          <pc:sldMk cId="1981553230" sldId="289"/>
        </pc:sldMkLst>
      </pc:sldChg>
      <pc:sldChg chg="addSp modSp new mod modAnim">
        <pc:chgData name="Anna Polcrová" userId="bd17b96e-e46f-4933-bbbf-f0f7add0bbf0" providerId="ADAL" clId="{0B8A3E8B-7B8E-45F4-9EA5-519DB432BA84}" dt="2022-03-09T18:18:24.268" v="912" actId="14100"/>
        <pc:sldMkLst>
          <pc:docMk/>
          <pc:sldMk cId="3060540556" sldId="289"/>
        </pc:sldMkLst>
        <pc:spChg chg="mod">
          <ac:chgData name="Anna Polcrová" userId="bd17b96e-e46f-4933-bbbf-f0f7add0bbf0" providerId="ADAL" clId="{0B8A3E8B-7B8E-45F4-9EA5-519DB432BA84}" dt="2022-03-09T18:17:39.289" v="908" actId="14100"/>
          <ac:spMkLst>
            <pc:docMk/>
            <pc:sldMk cId="3060540556" sldId="289"/>
            <ac:spMk id="2" creationId="{754FF23F-A470-4FAC-BA21-C5BC8D3FD99D}"/>
          </ac:spMkLst>
        </pc:spChg>
        <pc:picChg chg="add mod">
          <ac:chgData name="Anna Polcrová" userId="bd17b96e-e46f-4933-bbbf-f0f7add0bbf0" providerId="ADAL" clId="{0B8A3E8B-7B8E-45F4-9EA5-519DB432BA84}" dt="2022-03-09T18:18:24.268" v="912" actId="14100"/>
          <ac:picMkLst>
            <pc:docMk/>
            <pc:sldMk cId="3060540556" sldId="289"/>
            <ac:picMk id="3" creationId="{51C7DA96-946E-468B-8F43-E5175B15A31C}"/>
          </ac:picMkLst>
        </pc:picChg>
      </pc:sldChg>
      <pc:sldChg chg="add del">
        <pc:chgData name="Anna Polcrová" userId="bd17b96e-e46f-4933-bbbf-f0f7add0bbf0" providerId="ADAL" clId="{0B8A3E8B-7B8E-45F4-9EA5-519DB432BA84}" dt="2022-03-09T18:17:08.466" v="886" actId="47"/>
        <pc:sldMkLst>
          <pc:docMk/>
          <pc:sldMk cId="3386418930" sldId="289"/>
        </pc:sldMkLst>
      </pc:sldChg>
      <pc:sldChg chg="new del">
        <pc:chgData name="Anna Polcrová" userId="bd17b96e-e46f-4933-bbbf-f0f7add0bbf0" providerId="ADAL" clId="{0B8A3E8B-7B8E-45F4-9EA5-519DB432BA84}" dt="2022-03-09T18:19:58.089" v="934" actId="47"/>
        <pc:sldMkLst>
          <pc:docMk/>
          <pc:sldMk cId="285070595" sldId="290"/>
        </pc:sldMkLst>
      </pc:sldChg>
      <pc:sldChg chg="addSp modSp add mod">
        <pc:chgData name="Anna Polcrová" userId="bd17b96e-e46f-4933-bbbf-f0f7add0bbf0" providerId="ADAL" clId="{0B8A3E8B-7B8E-45F4-9EA5-519DB432BA84}" dt="2022-03-09T18:19:43.859" v="932" actId="14100"/>
        <pc:sldMkLst>
          <pc:docMk/>
          <pc:sldMk cId="2996398147" sldId="291"/>
        </pc:sldMkLst>
        <pc:spChg chg="mod">
          <ac:chgData name="Anna Polcrová" userId="bd17b96e-e46f-4933-bbbf-f0f7add0bbf0" providerId="ADAL" clId="{0B8A3E8B-7B8E-45F4-9EA5-519DB432BA84}" dt="2022-03-09T18:18:57.921" v="917" actId="14100"/>
          <ac:spMkLst>
            <pc:docMk/>
            <pc:sldMk cId="2996398147" sldId="291"/>
            <ac:spMk id="2" creationId="{BD6F08DB-B7BE-48F0-B9D1-43BEEBB28F1A}"/>
          </ac:spMkLst>
        </pc:spChg>
        <pc:spChg chg="mod">
          <ac:chgData name="Anna Polcrová" userId="bd17b96e-e46f-4933-bbbf-f0f7add0bbf0" providerId="ADAL" clId="{0B8A3E8B-7B8E-45F4-9EA5-519DB432BA84}" dt="2022-03-09T18:19:43.859" v="932" actId="14100"/>
          <ac:spMkLst>
            <pc:docMk/>
            <pc:sldMk cId="2996398147" sldId="291"/>
            <ac:spMk id="3" creationId="{6DD84937-CE3A-44ED-ADE7-38FC116D652C}"/>
          </ac:spMkLst>
        </pc:spChg>
        <pc:picChg chg="add mod">
          <ac:chgData name="Anna Polcrová" userId="bd17b96e-e46f-4933-bbbf-f0f7add0bbf0" providerId="ADAL" clId="{0B8A3E8B-7B8E-45F4-9EA5-519DB432BA84}" dt="2022-03-09T18:19:34.769" v="929" actId="1076"/>
          <ac:picMkLst>
            <pc:docMk/>
            <pc:sldMk cId="2996398147" sldId="291"/>
            <ac:picMk id="4" creationId="{73491CE3-3785-46DB-AA11-332B494DCAE9}"/>
          </ac:picMkLst>
        </pc:picChg>
      </pc:sldChg>
      <pc:sldChg chg="addSp modSp new mod">
        <pc:chgData name="Anna Polcrová" userId="bd17b96e-e46f-4933-bbbf-f0f7add0bbf0" providerId="ADAL" clId="{0B8A3E8B-7B8E-45F4-9EA5-519DB432BA84}" dt="2022-03-09T18:24:32.874" v="1150" actId="255"/>
        <pc:sldMkLst>
          <pc:docMk/>
          <pc:sldMk cId="2119185833" sldId="292"/>
        </pc:sldMkLst>
        <pc:spChg chg="mod">
          <ac:chgData name="Anna Polcrová" userId="bd17b96e-e46f-4933-bbbf-f0f7add0bbf0" providerId="ADAL" clId="{0B8A3E8B-7B8E-45F4-9EA5-519DB432BA84}" dt="2022-03-09T18:20:48.057" v="980" actId="20577"/>
          <ac:spMkLst>
            <pc:docMk/>
            <pc:sldMk cId="2119185833" sldId="292"/>
            <ac:spMk id="2" creationId="{BCE3B78F-28B7-412F-8627-1B87674FFDE8}"/>
          </ac:spMkLst>
        </pc:spChg>
        <pc:spChg chg="add mod">
          <ac:chgData name="Anna Polcrová" userId="bd17b96e-e46f-4933-bbbf-f0f7add0bbf0" providerId="ADAL" clId="{0B8A3E8B-7B8E-45F4-9EA5-519DB432BA84}" dt="2022-03-09T18:23:37.444" v="995" actId="1076"/>
          <ac:spMkLst>
            <pc:docMk/>
            <pc:sldMk cId="2119185833" sldId="292"/>
            <ac:spMk id="4" creationId="{43E25279-25C4-42B1-BAF4-FD6D748D2987}"/>
          </ac:spMkLst>
        </pc:spChg>
        <pc:spChg chg="add mod">
          <ac:chgData name="Anna Polcrová" userId="bd17b96e-e46f-4933-bbbf-f0f7add0bbf0" providerId="ADAL" clId="{0B8A3E8B-7B8E-45F4-9EA5-519DB432BA84}" dt="2022-03-09T18:24:32.874" v="1150" actId="255"/>
          <ac:spMkLst>
            <pc:docMk/>
            <pc:sldMk cId="2119185833" sldId="292"/>
            <ac:spMk id="7" creationId="{2EF87B0D-E4A9-4EB3-AEC7-6BDCE743867C}"/>
          </ac:spMkLst>
        </pc:spChg>
        <pc:picChg chg="add mod">
          <ac:chgData name="Anna Polcrová" userId="bd17b96e-e46f-4933-bbbf-f0f7add0bbf0" providerId="ADAL" clId="{0B8A3E8B-7B8E-45F4-9EA5-519DB432BA84}" dt="2022-03-09T18:23:41.056" v="996" actId="1076"/>
          <ac:picMkLst>
            <pc:docMk/>
            <pc:sldMk cId="2119185833" sldId="292"/>
            <ac:picMk id="3074" creationId="{C1CA17A5-1615-4465-9089-B66AA2CEA19C}"/>
          </ac:picMkLst>
        </pc:picChg>
      </pc:sldChg>
      <pc:sldChg chg="addSp delSp modSp add mod">
        <pc:chgData name="Anna Polcrová" userId="bd17b96e-e46f-4933-bbbf-f0f7add0bbf0" providerId="ADAL" clId="{0B8A3E8B-7B8E-45F4-9EA5-519DB432BA84}" dt="2022-03-09T18:39:07.767" v="1536" actId="122"/>
        <pc:sldMkLst>
          <pc:docMk/>
          <pc:sldMk cId="4245558923" sldId="293"/>
        </pc:sldMkLst>
        <pc:spChg chg="mod">
          <ac:chgData name="Anna Polcrová" userId="bd17b96e-e46f-4933-bbbf-f0f7add0bbf0" providerId="ADAL" clId="{0B8A3E8B-7B8E-45F4-9EA5-519DB432BA84}" dt="2022-03-09T18:24:59.992" v="1161" actId="20577"/>
          <ac:spMkLst>
            <pc:docMk/>
            <pc:sldMk cId="4245558923" sldId="293"/>
            <ac:spMk id="2" creationId="{BCE3B78F-28B7-412F-8627-1B87674FFDE8}"/>
          </ac:spMkLst>
        </pc:spChg>
        <pc:spChg chg="del mod">
          <ac:chgData name="Anna Polcrová" userId="bd17b96e-e46f-4933-bbbf-f0f7add0bbf0" providerId="ADAL" clId="{0B8A3E8B-7B8E-45F4-9EA5-519DB432BA84}" dt="2022-03-09T18:25:14.389" v="1167"/>
          <ac:spMkLst>
            <pc:docMk/>
            <pc:sldMk cId="4245558923" sldId="293"/>
            <ac:spMk id="4" creationId="{43E25279-25C4-42B1-BAF4-FD6D748D2987}"/>
          </ac:spMkLst>
        </pc:spChg>
        <pc:spChg chg="add mod">
          <ac:chgData name="Anna Polcrová" userId="bd17b96e-e46f-4933-bbbf-f0f7add0bbf0" providerId="ADAL" clId="{0B8A3E8B-7B8E-45F4-9EA5-519DB432BA84}" dt="2022-03-09T18:33:21.574" v="1248" actId="113"/>
          <ac:spMkLst>
            <pc:docMk/>
            <pc:sldMk cId="4245558923" sldId="293"/>
            <ac:spMk id="6" creationId="{DD9B5DF9-C416-48E1-A99D-870478A0E50E}"/>
          </ac:spMkLst>
        </pc:spChg>
        <pc:spChg chg="del mod">
          <ac:chgData name="Anna Polcrová" userId="bd17b96e-e46f-4933-bbbf-f0f7add0bbf0" providerId="ADAL" clId="{0B8A3E8B-7B8E-45F4-9EA5-519DB432BA84}" dt="2022-03-09T18:25:09.338" v="1164" actId="478"/>
          <ac:spMkLst>
            <pc:docMk/>
            <pc:sldMk cId="4245558923" sldId="293"/>
            <ac:spMk id="7" creationId="{2EF87B0D-E4A9-4EB3-AEC7-6BDCE743867C}"/>
          </ac:spMkLst>
        </pc:spChg>
        <pc:graphicFrameChg chg="add mod modGraphic">
          <ac:chgData name="Anna Polcrová" userId="bd17b96e-e46f-4933-bbbf-f0f7add0bbf0" providerId="ADAL" clId="{0B8A3E8B-7B8E-45F4-9EA5-519DB432BA84}" dt="2022-03-09T18:39:07.767" v="1536" actId="122"/>
          <ac:graphicFrameMkLst>
            <pc:docMk/>
            <pc:sldMk cId="4245558923" sldId="293"/>
            <ac:graphicFrameMk id="3" creationId="{04616DD0-2C82-4F28-9BB5-ACA430C6EE1D}"/>
          </ac:graphicFrameMkLst>
        </pc:graphicFrameChg>
        <pc:picChg chg="del">
          <ac:chgData name="Anna Polcrová" userId="bd17b96e-e46f-4933-bbbf-f0f7add0bbf0" providerId="ADAL" clId="{0B8A3E8B-7B8E-45F4-9EA5-519DB432BA84}" dt="2022-03-09T18:25:02.575" v="1162" actId="478"/>
          <ac:picMkLst>
            <pc:docMk/>
            <pc:sldMk cId="4245558923" sldId="293"/>
            <ac:picMk id="3074" creationId="{C1CA17A5-1615-4465-9089-B66AA2CEA19C}"/>
          </ac:picMkLst>
        </pc:picChg>
      </pc:sldChg>
      <pc:sldChg chg="addSp modSp add mod">
        <pc:chgData name="Anna Polcrová" userId="bd17b96e-e46f-4933-bbbf-f0f7add0bbf0" providerId="ADAL" clId="{0B8A3E8B-7B8E-45F4-9EA5-519DB432BA84}" dt="2022-03-09T18:46:03.091" v="1933" actId="20577"/>
        <pc:sldMkLst>
          <pc:docMk/>
          <pc:sldMk cId="3664004085" sldId="294"/>
        </pc:sldMkLst>
        <pc:spChg chg="mod">
          <ac:chgData name="Anna Polcrová" userId="bd17b96e-e46f-4933-bbbf-f0f7add0bbf0" providerId="ADAL" clId="{0B8A3E8B-7B8E-45F4-9EA5-519DB432BA84}" dt="2022-03-09T18:42:20.941" v="1775" actId="1076"/>
          <ac:spMkLst>
            <pc:docMk/>
            <pc:sldMk cId="3664004085" sldId="294"/>
            <ac:spMk id="2" creationId="{BCE3B78F-28B7-412F-8627-1B87674FFDE8}"/>
          </ac:spMkLst>
        </pc:spChg>
        <pc:spChg chg="add mod">
          <ac:chgData name="Anna Polcrová" userId="bd17b96e-e46f-4933-bbbf-f0f7add0bbf0" providerId="ADAL" clId="{0B8A3E8B-7B8E-45F4-9EA5-519DB432BA84}" dt="2022-03-09T18:42:24.208" v="1776" actId="1076"/>
          <ac:spMkLst>
            <pc:docMk/>
            <pc:sldMk cId="3664004085" sldId="294"/>
            <ac:spMk id="3" creationId="{075838A9-F4F8-45F9-AC47-587E9FE9431B}"/>
          </ac:spMkLst>
        </pc:spChg>
        <pc:spChg chg="add mod">
          <ac:chgData name="Anna Polcrová" userId="bd17b96e-e46f-4933-bbbf-f0f7add0bbf0" providerId="ADAL" clId="{0B8A3E8B-7B8E-45F4-9EA5-519DB432BA84}" dt="2022-03-09T18:46:03.091" v="1933" actId="20577"/>
          <ac:spMkLst>
            <pc:docMk/>
            <pc:sldMk cId="3664004085" sldId="294"/>
            <ac:spMk id="5" creationId="{151DF87A-EBDC-4F1F-B430-D977C0145E0D}"/>
          </ac:spMkLst>
        </pc:spChg>
        <pc:graphicFrameChg chg="add mod modGraphic">
          <ac:chgData name="Anna Polcrová" userId="bd17b96e-e46f-4933-bbbf-f0f7add0bbf0" providerId="ADAL" clId="{0B8A3E8B-7B8E-45F4-9EA5-519DB432BA84}" dt="2022-03-09T18:45:56.541" v="1920" actId="20577"/>
          <ac:graphicFrameMkLst>
            <pc:docMk/>
            <pc:sldMk cId="3664004085" sldId="294"/>
            <ac:graphicFrameMk id="4" creationId="{1DC37B9D-2C5B-4D7E-9630-FCB82507FE86}"/>
          </ac:graphicFrameMkLst>
        </pc:graphicFrameChg>
      </pc:sldChg>
      <pc:sldChg chg="modSp new mod">
        <pc:chgData name="Anna Polcrová" userId="bd17b96e-e46f-4933-bbbf-f0f7add0bbf0" providerId="ADAL" clId="{0B8A3E8B-7B8E-45F4-9EA5-519DB432BA84}" dt="2022-03-09T19:22:16.789" v="2077" actId="14100"/>
        <pc:sldMkLst>
          <pc:docMk/>
          <pc:sldMk cId="1185886741" sldId="295"/>
        </pc:sldMkLst>
        <pc:spChg chg="mod">
          <ac:chgData name="Anna Polcrová" userId="bd17b96e-e46f-4933-bbbf-f0f7add0bbf0" providerId="ADAL" clId="{0B8A3E8B-7B8E-45F4-9EA5-519DB432BA84}" dt="2022-03-09T19:22:16.789" v="2077" actId="14100"/>
          <ac:spMkLst>
            <pc:docMk/>
            <pc:sldMk cId="1185886741" sldId="295"/>
            <ac:spMk id="2" creationId="{A65F5120-D6DC-4EB9-A3B9-6045C91D4892}"/>
          </ac:spMkLst>
        </pc:spChg>
      </pc:sldChg>
      <pc:sldChg chg="addSp delSp modSp new mod">
        <pc:chgData name="Anna Polcrová" userId="bd17b96e-e46f-4933-bbbf-f0f7add0bbf0" providerId="ADAL" clId="{0B8A3E8B-7B8E-45F4-9EA5-519DB432BA84}" dt="2022-03-15T20:02:18.458" v="3410" actId="1076"/>
        <pc:sldMkLst>
          <pc:docMk/>
          <pc:sldMk cId="2507275017" sldId="296"/>
        </pc:sldMkLst>
        <pc:spChg chg="mod">
          <ac:chgData name="Anna Polcrová" userId="bd17b96e-e46f-4933-bbbf-f0f7add0bbf0" providerId="ADAL" clId="{0B8A3E8B-7B8E-45F4-9EA5-519DB432BA84}" dt="2022-03-15T20:02:14.683" v="3409" actId="1076"/>
          <ac:spMkLst>
            <pc:docMk/>
            <pc:sldMk cId="2507275017" sldId="296"/>
            <ac:spMk id="2" creationId="{9664761F-5523-453F-B376-BEC3B5EBF8E6}"/>
          </ac:spMkLst>
        </pc:spChg>
        <pc:spChg chg="mod">
          <ac:chgData name="Anna Polcrová" userId="bd17b96e-e46f-4933-bbbf-f0f7add0bbf0" providerId="ADAL" clId="{0B8A3E8B-7B8E-45F4-9EA5-519DB432BA84}" dt="2022-03-15T20:02:18.458" v="3410" actId="1076"/>
          <ac:spMkLst>
            <pc:docMk/>
            <pc:sldMk cId="2507275017" sldId="296"/>
            <ac:spMk id="3" creationId="{0A98A026-8E04-4741-9B73-704D083B282C}"/>
          </ac:spMkLst>
        </pc:spChg>
        <pc:spChg chg="add del mod">
          <ac:chgData name="Anna Polcrová" userId="bd17b96e-e46f-4933-bbbf-f0f7add0bbf0" providerId="ADAL" clId="{0B8A3E8B-7B8E-45F4-9EA5-519DB432BA84}" dt="2022-03-15T19:57:09.809" v="2892" actId="478"/>
          <ac:spMkLst>
            <pc:docMk/>
            <pc:sldMk cId="2507275017" sldId="296"/>
            <ac:spMk id="5" creationId="{A3B84C51-E311-4465-8A5B-4FC2F00EA02E}"/>
          </ac:spMkLst>
        </pc:spChg>
      </pc:sldChg>
      <pc:sldChg chg="new del">
        <pc:chgData name="Anna Polcrová" userId="bd17b96e-e46f-4933-bbbf-f0f7add0bbf0" providerId="ADAL" clId="{0B8A3E8B-7B8E-45F4-9EA5-519DB432BA84}" dt="2022-03-09T19:27:19.544" v="2096" actId="47"/>
        <pc:sldMkLst>
          <pc:docMk/>
          <pc:sldMk cId="2402137082" sldId="297"/>
        </pc:sldMkLst>
      </pc:sldChg>
      <pc:sldChg chg="modSp add mod">
        <pc:chgData name="Anna Polcrová" userId="bd17b96e-e46f-4933-bbbf-f0f7add0bbf0" providerId="ADAL" clId="{0B8A3E8B-7B8E-45F4-9EA5-519DB432BA84}" dt="2022-03-09T19:27:38.190" v="2099" actId="20577"/>
        <pc:sldMkLst>
          <pc:docMk/>
          <pc:sldMk cId="2109036172" sldId="298"/>
        </pc:sldMkLst>
        <pc:spChg chg="mod">
          <ac:chgData name="Anna Polcrová" userId="bd17b96e-e46f-4933-bbbf-f0f7add0bbf0" providerId="ADAL" clId="{0B8A3E8B-7B8E-45F4-9EA5-519DB432BA84}" dt="2022-03-09T19:27:38.190" v="2099" actId="20577"/>
          <ac:spMkLst>
            <pc:docMk/>
            <pc:sldMk cId="2109036172" sldId="298"/>
            <ac:spMk id="3" creationId="{126732C7-E1AA-4575-A558-BDA576070BB6}"/>
          </ac:spMkLst>
        </pc:spChg>
      </pc:sldChg>
      <pc:sldChg chg="modSp add mod">
        <pc:chgData name="Anna Polcrová" userId="bd17b96e-e46f-4933-bbbf-f0f7add0bbf0" providerId="ADAL" clId="{0B8A3E8B-7B8E-45F4-9EA5-519DB432BA84}" dt="2022-03-09T19:27:27.118" v="2097" actId="1076"/>
        <pc:sldMkLst>
          <pc:docMk/>
          <pc:sldMk cId="1586012952" sldId="299"/>
        </pc:sldMkLst>
        <pc:spChg chg="mod">
          <ac:chgData name="Anna Polcrová" userId="bd17b96e-e46f-4933-bbbf-f0f7add0bbf0" providerId="ADAL" clId="{0B8A3E8B-7B8E-45F4-9EA5-519DB432BA84}" dt="2022-03-09T19:27:27.118" v="2097" actId="1076"/>
          <ac:spMkLst>
            <pc:docMk/>
            <pc:sldMk cId="1586012952" sldId="299"/>
            <ac:spMk id="3" creationId="{457D41B7-D8F4-4300-9B09-7F82B1D6FADF}"/>
          </ac:spMkLst>
        </pc:spChg>
      </pc:sldChg>
      <pc:sldChg chg="new del">
        <pc:chgData name="Anna Polcrová" userId="bd17b96e-e46f-4933-bbbf-f0f7add0bbf0" providerId="ADAL" clId="{0B8A3E8B-7B8E-45F4-9EA5-519DB432BA84}" dt="2022-03-09T19:28:15.571" v="2102" actId="47"/>
        <pc:sldMkLst>
          <pc:docMk/>
          <pc:sldMk cId="509441087" sldId="300"/>
        </pc:sldMkLst>
      </pc:sldChg>
      <pc:sldChg chg="delSp modSp add mod">
        <pc:chgData name="Anna Polcrová" userId="bd17b96e-e46f-4933-bbbf-f0f7add0bbf0" providerId="ADAL" clId="{0B8A3E8B-7B8E-45F4-9EA5-519DB432BA84}" dt="2022-03-09T19:28:30.011" v="2104" actId="20577"/>
        <pc:sldMkLst>
          <pc:docMk/>
          <pc:sldMk cId="132795690" sldId="301"/>
        </pc:sldMkLst>
        <pc:spChg chg="mod">
          <ac:chgData name="Anna Polcrová" userId="bd17b96e-e46f-4933-bbbf-f0f7add0bbf0" providerId="ADAL" clId="{0B8A3E8B-7B8E-45F4-9EA5-519DB432BA84}" dt="2022-03-09T19:28:30.011" v="2104" actId="20577"/>
          <ac:spMkLst>
            <pc:docMk/>
            <pc:sldMk cId="132795690" sldId="301"/>
            <ac:spMk id="3" creationId="{3C57228E-1601-42B3-8BB4-5F3145676C99}"/>
          </ac:spMkLst>
        </pc:spChg>
        <pc:picChg chg="del">
          <ac:chgData name="Anna Polcrová" userId="bd17b96e-e46f-4933-bbbf-f0f7add0bbf0" providerId="ADAL" clId="{0B8A3E8B-7B8E-45F4-9EA5-519DB432BA84}" dt="2022-03-09T19:28:24.774" v="2103" actId="478"/>
          <ac:picMkLst>
            <pc:docMk/>
            <pc:sldMk cId="132795690" sldId="301"/>
            <ac:picMk id="4" creationId="{FC588D48-B82C-418F-A6D4-968D243849AD}"/>
          </ac:picMkLst>
        </pc:picChg>
      </pc:sldChg>
      <pc:sldChg chg="delSp modSp add mod">
        <pc:chgData name="Anna Polcrová" userId="bd17b96e-e46f-4933-bbbf-f0f7add0bbf0" providerId="ADAL" clId="{0B8A3E8B-7B8E-45F4-9EA5-519DB432BA84}" dt="2022-03-09T19:29:36.138" v="2139" actId="478"/>
        <pc:sldMkLst>
          <pc:docMk/>
          <pc:sldMk cId="4087561486" sldId="302"/>
        </pc:sldMkLst>
        <pc:spChg chg="mod">
          <ac:chgData name="Anna Polcrová" userId="bd17b96e-e46f-4933-bbbf-f0f7add0bbf0" providerId="ADAL" clId="{0B8A3E8B-7B8E-45F4-9EA5-519DB432BA84}" dt="2022-03-09T19:29:27.734" v="2137" actId="27636"/>
          <ac:spMkLst>
            <pc:docMk/>
            <pc:sldMk cId="4087561486" sldId="302"/>
            <ac:spMk id="2" creationId="{850C313D-2E95-4A1B-B32F-51F60CF22082}"/>
          </ac:spMkLst>
        </pc:spChg>
        <pc:spChg chg="del mod">
          <ac:chgData name="Anna Polcrová" userId="bd17b96e-e46f-4933-bbbf-f0f7add0bbf0" providerId="ADAL" clId="{0B8A3E8B-7B8E-45F4-9EA5-519DB432BA84}" dt="2022-03-09T19:29:36.138" v="2139" actId="478"/>
          <ac:spMkLst>
            <pc:docMk/>
            <pc:sldMk cId="4087561486" sldId="302"/>
            <ac:spMk id="12" creationId="{91F36955-0C22-40AB-991D-41447C35252A}"/>
          </ac:spMkLst>
        </pc:spChg>
      </pc:sldChg>
      <pc:sldChg chg="addSp delSp modSp mod">
        <pc:chgData name="Anna Polcrová" userId="bd17b96e-e46f-4933-bbbf-f0f7add0bbf0" providerId="ADAL" clId="{0B8A3E8B-7B8E-45F4-9EA5-519DB432BA84}" dt="2022-03-15T19:27:47.372" v="2183" actId="1076"/>
        <pc:sldMkLst>
          <pc:docMk/>
          <pc:sldMk cId="499566232" sldId="304"/>
        </pc:sldMkLst>
        <pc:spChg chg="del">
          <ac:chgData name="Anna Polcrová" userId="bd17b96e-e46f-4933-bbbf-f0f7add0bbf0" providerId="ADAL" clId="{0B8A3E8B-7B8E-45F4-9EA5-519DB432BA84}" dt="2022-03-15T19:27:11.189" v="2176" actId="478"/>
          <ac:spMkLst>
            <pc:docMk/>
            <pc:sldMk cId="499566232" sldId="304"/>
            <ac:spMk id="7" creationId="{C0ACFC2D-F69F-4A41-8D86-1A39205D7E14}"/>
          </ac:spMkLst>
        </pc:spChg>
        <pc:spChg chg="add del mod">
          <ac:chgData name="Anna Polcrová" userId="bd17b96e-e46f-4933-bbbf-f0f7add0bbf0" providerId="ADAL" clId="{0B8A3E8B-7B8E-45F4-9EA5-519DB432BA84}" dt="2022-03-15T19:27:15.028" v="2177" actId="478"/>
          <ac:spMkLst>
            <pc:docMk/>
            <pc:sldMk cId="499566232" sldId="304"/>
            <ac:spMk id="8" creationId="{16121D01-54D2-46ED-BBB4-CD5F08E82218}"/>
          </ac:spMkLst>
        </pc:spChg>
        <pc:spChg chg="mod">
          <ac:chgData name="Anna Polcrová" userId="bd17b96e-e46f-4933-bbbf-f0f7add0bbf0" providerId="ADAL" clId="{0B8A3E8B-7B8E-45F4-9EA5-519DB432BA84}" dt="2022-03-15T19:27:39.415" v="2181" actId="1076"/>
          <ac:spMkLst>
            <pc:docMk/>
            <pc:sldMk cId="499566232" sldId="304"/>
            <ac:spMk id="9" creationId="{D0CE8B35-9533-44BA-8B66-243C2E760E09}"/>
          </ac:spMkLst>
        </pc:spChg>
        <pc:spChg chg="mod">
          <ac:chgData name="Anna Polcrová" userId="bd17b96e-e46f-4933-bbbf-f0f7add0bbf0" providerId="ADAL" clId="{0B8A3E8B-7B8E-45F4-9EA5-519DB432BA84}" dt="2022-03-15T19:27:47.372" v="2183" actId="1076"/>
          <ac:spMkLst>
            <pc:docMk/>
            <pc:sldMk cId="499566232" sldId="304"/>
            <ac:spMk id="10" creationId="{DEDD5DE8-2727-4722-9775-0986555622C8}"/>
          </ac:spMkLst>
        </pc:spChg>
        <pc:cxnChg chg="add mod">
          <ac:chgData name="Anna Polcrová" userId="bd17b96e-e46f-4933-bbbf-f0f7add0bbf0" providerId="ADAL" clId="{0B8A3E8B-7B8E-45F4-9EA5-519DB432BA84}" dt="2022-03-15T19:27:42.813" v="2182" actId="1076"/>
          <ac:cxnSpMkLst>
            <pc:docMk/>
            <pc:sldMk cId="499566232" sldId="304"/>
            <ac:cxnSpMk id="4" creationId="{AB0294E7-9C88-4E00-8D2E-1997DF25443A}"/>
          </ac:cxnSpMkLst>
        </pc:cxnChg>
      </pc:sldChg>
      <pc:sldChg chg="del">
        <pc:chgData name="Anna Polcrová" userId="bd17b96e-e46f-4933-bbbf-f0f7add0bbf0" providerId="ADAL" clId="{0B8A3E8B-7B8E-45F4-9EA5-519DB432BA84}" dt="2022-03-15T19:40:43.404" v="2622" actId="47"/>
        <pc:sldMkLst>
          <pc:docMk/>
          <pc:sldMk cId="3031010597" sldId="305"/>
        </pc:sldMkLst>
      </pc:sldChg>
      <pc:sldChg chg="addSp modSp mod">
        <pc:chgData name="Anna Polcrová" userId="bd17b96e-e46f-4933-bbbf-f0f7add0bbf0" providerId="ADAL" clId="{0B8A3E8B-7B8E-45F4-9EA5-519DB432BA84}" dt="2022-03-15T19:53:24.181" v="2863" actId="1076"/>
        <pc:sldMkLst>
          <pc:docMk/>
          <pc:sldMk cId="2235609049" sldId="306"/>
        </pc:sldMkLst>
        <pc:spChg chg="add mod">
          <ac:chgData name="Anna Polcrová" userId="bd17b96e-e46f-4933-bbbf-f0f7add0bbf0" providerId="ADAL" clId="{0B8A3E8B-7B8E-45F4-9EA5-519DB432BA84}" dt="2022-03-15T19:53:21.113" v="2862" actId="1076"/>
          <ac:spMkLst>
            <pc:docMk/>
            <pc:sldMk cId="2235609049" sldId="306"/>
            <ac:spMk id="4" creationId="{C82B01F5-28E9-40D2-BC02-9E59AA90EC4A}"/>
          </ac:spMkLst>
        </pc:spChg>
        <pc:spChg chg="add mod">
          <ac:chgData name="Anna Polcrová" userId="bd17b96e-e46f-4933-bbbf-f0f7add0bbf0" providerId="ADAL" clId="{0B8A3E8B-7B8E-45F4-9EA5-519DB432BA84}" dt="2022-03-15T19:53:24.181" v="2863" actId="1076"/>
          <ac:spMkLst>
            <pc:docMk/>
            <pc:sldMk cId="2235609049" sldId="306"/>
            <ac:spMk id="5" creationId="{6773C19A-B5DC-4D94-A16C-5913ADAA4A15}"/>
          </ac:spMkLst>
        </pc:spChg>
        <pc:spChg chg="mod">
          <ac:chgData name="Anna Polcrová" userId="bd17b96e-e46f-4933-bbbf-f0f7add0bbf0" providerId="ADAL" clId="{0B8A3E8B-7B8E-45F4-9EA5-519DB432BA84}" dt="2022-03-15T19:53:11.779" v="2860" actId="1076"/>
          <ac:spMkLst>
            <pc:docMk/>
            <pc:sldMk cId="2235609049" sldId="306"/>
            <ac:spMk id="8" creationId="{951E07FA-EE7D-48BE-9089-ED8847583477}"/>
          </ac:spMkLst>
        </pc:spChg>
        <pc:graphicFrameChg chg="mod modGraphic">
          <ac:chgData name="Anna Polcrová" userId="bd17b96e-e46f-4933-bbbf-f0f7add0bbf0" providerId="ADAL" clId="{0B8A3E8B-7B8E-45F4-9EA5-519DB432BA84}" dt="2022-03-15T19:53:15.959" v="2861" actId="1076"/>
          <ac:graphicFrameMkLst>
            <pc:docMk/>
            <pc:sldMk cId="2235609049" sldId="306"/>
            <ac:graphicFrameMk id="6" creationId="{FA9EA74F-5C31-49B6-B6A7-FCCFBDDA0C01}"/>
          </ac:graphicFrameMkLst>
        </pc:graphicFrameChg>
      </pc:sldChg>
      <pc:sldChg chg="delSp modSp add mod">
        <pc:chgData name="Anna Polcrová" userId="bd17b96e-e46f-4933-bbbf-f0f7add0bbf0" providerId="ADAL" clId="{0B8A3E8B-7B8E-45F4-9EA5-519DB432BA84}" dt="2022-03-15T20:01:37.556" v="3402" actId="27636"/>
        <pc:sldMkLst>
          <pc:docMk/>
          <pc:sldMk cId="357426580" sldId="307"/>
        </pc:sldMkLst>
        <pc:spChg chg="mod">
          <ac:chgData name="Anna Polcrová" userId="bd17b96e-e46f-4933-bbbf-f0f7add0bbf0" providerId="ADAL" clId="{0B8A3E8B-7B8E-45F4-9EA5-519DB432BA84}" dt="2022-03-15T20:01:37.556" v="3402" actId="27636"/>
          <ac:spMkLst>
            <pc:docMk/>
            <pc:sldMk cId="357426580" sldId="307"/>
            <ac:spMk id="4" creationId="{C82B01F5-28E9-40D2-BC02-9E59AA90EC4A}"/>
          </ac:spMkLst>
        </pc:spChg>
        <pc:spChg chg="del">
          <ac:chgData name="Anna Polcrová" userId="bd17b96e-e46f-4933-bbbf-f0f7add0bbf0" providerId="ADAL" clId="{0B8A3E8B-7B8E-45F4-9EA5-519DB432BA84}" dt="2022-03-15T19:45:06.194" v="2814" actId="478"/>
          <ac:spMkLst>
            <pc:docMk/>
            <pc:sldMk cId="357426580" sldId="307"/>
            <ac:spMk id="5" creationId="{6773C19A-B5DC-4D94-A16C-5913ADAA4A15}"/>
          </ac:spMkLst>
        </pc:spChg>
        <pc:spChg chg="mod">
          <ac:chgData name="Anna Polcrová" userId="bd17b96e-e46f-4933-bbbf-f0f7add0bbf0" providerId="ADAL" clId="{0B8A3E8B-7B8E-45F4-9EA5-519DB432BA84}" dt="2022-03-15T19:46:05.069" v="2832" actId="1076"/>
          <ac:spMkLst>
            <pc:docMk/>
            <pc:sldMk cId="357426580" sldId="307"/>
            <ac:spMk id="8" creationId="{951E07FA-EE7D-48BE-9089-ED8847583477}"/>
          </ac:spMkLst>
        </pc:spChg>
        <pc:graphicFrameChg chg="mod modGraphic">
          <ac:chgData name="Anna Polcrová" userId="bd17b96e-e46f-4933-bbbf-f0f7add0bbf0" providerId="ADAL" clId="{0B8A3E8B-7B8E-45F4-9EA5-519DB432BA84}" dt="2022-03-15T19:46:07.443" v="2833" actId="1076"/>
          <ac:graphicFrameMkLst>
            <pc:docMk/>
            <pc:sldMk cId="357426580" sldId="307"/>
            <ac:graphicFrameMk id="6" creationId="{FA9EA74F-5C31-49B6-B6A7-FCCFBDDA0C01}"/>
          </ac:graphicFrameMkLst>
        </pc:graphicFrameChg>
      </pc:sldChg>
      <pc:sldChg chg="add del">
        <pc:chgData name="Anna Polcrová" userId="bd17b96e-e46f-4933-bbbf-f0f7add0bbf0" providerId="ADAL" clId="{0B8A3E8B-7B8E-45F4-9EA5-519DB432BA84}" dt="2022-03-15T19:25:15.752" v="2154" actId="47"/>
        <pc:sldMkLst>
          <pc:docMk/>
          <pc:sldMk cId="2267939491" sldId="307"/>
        </pc:sldMkLst>
      </pc:sldChg>
    </pc:docChg>
  </pc:docChgLst>
  <pc:docChgLst>
    <pc:chgData name="Anna Polcrová" userId="bd17b96e-e46f-4933-bbbf-f0f7add0bbf0" providerId="ADAL" clId="{7749A4F8-0B50-462D-B73B-DB555FDB3EBD}"/>
    <pc:docChg chg="undo custSel addSld delSld modSld">
      <pc:chgData name="Anna Polcrová" userId="bd17b96e-e46f-4933-bbbf-f0f7add0bbf0" providerId="ADAL" clId="{7749A4F8-0B50-462D-B73B-DB555FDB3EBD}" dt="2022-02-07T09:53:47.305" v="105" actId="20577"/>
      <pc:docMkLst>
        <pc:docMk/>
      </pc:docMkLst>
      <pc:sldChg chg="addSp delSp modSp mod">
        <pc:chgData name="Anna Polcrová" userId="bd17b96e-e46f-4933-bbbf-f0f7add0bbf0" providerId="ADAL" clId="{7749A4F8-0B50-462D-B73B-DB555FDB3EBD}" dt="2022-02-02T06:53:52.004" v="43" actId="1076"/>
        <pc:sldMkLst>
          <pc:docMk/>
          <pc:sldMk cId="4294943709" sldId="257"/>
        </pc:sldMkLst>
        <pc:spChg chg="mod">
          <ac:chgData name="Anna Polcrová" userId="bd17b96e-e46f-4933-bbbf-f0f7add0bbf0" providerId="ADAL" clId="{7749A4F8-0B50-462D-B73B-DB555FDB3EBD}" dt="2022-02-02T06:52:34.160" v="15" actId="14100"/>
          <ac:spMkLst>
            <pc:docMk/>
            <pc:sldMk cId="4294943709" sldId="257"/>
            <ac:spMk id="2" creationId="{8A003FDE-BF9E-46BD-B51A-1F425479AC2B}"/>
          </ac:spMkLst>
        </pc:spChg>
        <pc:spChg chg="mod">
          <ac:chgData name="Anna Polcrová" userId="bd17b96e-e46f-4933-bbbf-f0f7add0bbf0" providerId="ADAL" clId="{7749A4F8-0B50-462D-B73B-DB555FDB3EBD}" dt="2022-02-02T06:53:52.004" v="43" actId="1076"/>
          <ac:spMkLst>
            <pc:docMk/>
            <pc:sldMk cId="4294943709" sldId="257"/>
            <ac:spMk id="12" creationId="{E0BFC361-0BD2-49E7-B1B5-B06386CAD6F1}"/>
          </ac:spMkLst>
        </pc:spChg>
        <pc:picChg chg="add mod ord modCrop">
          <ac:chgData name="Anna Polcrová" userId="bd17b96e-e46f-4933-bbbf-f0f7add0bbf0" providerId="ADAL" clId="{7749A4F8-0B50-462D-B73B-DB555FDB3EBD}" dt="2022-02-02T06:53:32.197" v="28" actId="167"/>
          <ac:picMkLst>
            <pc:docMk/>
            <pc:sldMk cId="4294943709" sldId="257"/>
            <ac:picMk id="4" creationId="{3A709F60-178B-4FFD-ABAA-2711D6B7CC74}"/>
          </ac:picMkLst>
        </pc:picChg>
        <pc:picChg chg="add mod modCrop">
          <ac:chgData name="Anna Polcrová" userId="bd17b96e-e46f-4933-bbbf-f0f7add0bbf0" providerId="ADAL" clId="{7749A4F8-0B50-462D-B73B-DB555FDB3EBD}" dt="2022-02-02T06:52:49.671" v="21" actId="14100"/>
          <ac:picMkLst>
            <pc:docMk/>
            <pc:sldMk cId="4294943709" sldId="257"/>
            <ac:picMk id="8" creationId="{B7C6C4A4-CF9C-4B60-A6F1-2EEADDD63F8E}"/>
          </ac:picMkLst>
        </pc:picChg>
        <pc:picChg chg="del">
          <ac:chgData name="Anna Polcrová" userId="bd17b96e-e46f-4933-bbbf-f0f7add0bbf0" providerId="ADAL" clId="{7749A4F8-0B50-462D-B73B-DB555FDB3EBD}" dt="2022-02-02T06:52:22.370" v="9" actId="478"/>
          <ac:picMkLst>
            <pc:docMk/>
            <pc:sldMk cId="4294943709" sldId="257"/>
            <ac:picMk id="9" creationId="{A4FB8327-E034-402B-860B-12C9E86311F4}"/>
          </ac:picMkLst>
        </pc:picChg>
        <pc:picChg chg="del">
          <ac:chgData name="Anna Polcrová" userId="bd17b96e-e46f-4933-bbbf-f0f7add0bbf0" providerId="ADAL" clId="{7749A4F8-0B50-462D-B73B-DB555FDB3EBD}" dt="2022-02-02T06:52:22.971" v="10" actId="478"/>
          <ac:picMkLst>
            <pc:docMk/>
            <pc:sldMk cId="4294943709" sldId="257"/>
            <ac:picMk id="11" creationId="{FBC9A754-0E49-4A50-A8A2-DEA2445AF09B}"/>
          </ac:picMkLst>
        </pc:picChg>
      </pc:sldChg>
      <pc:sldChg chg="addSp delSp modSp mod setBg">
        <pc:chgData name="Anna Polcrová" userId="bd17b96e-e46f-4933-bbbf-f0f7add0bbf0" providerId="ADAL" clId="{7749A4F8-0B50-462D-B73B-DB555FDB3EBD}" dt="2022-02-02T07:04:53.789" v="94" actId="2710"/>
        <pc:sldMkLst>
          <pc:docMk/>
          <pc:sldMk cId="3351611765" sldId="261"/>
        </pc:sldMkLst>
        <pc:spChg chg="mod">
          <ac:chgData name="Anna Polcrová" userId="bd17b96e-e46f-4933-bbbf-f0f7add0bbf0" providerId="ADAL" clId="{7749A4F8-0B50-462D-B73B-DB555FDB3EBD}" dt="2022-02-02T06:58:29.178" v="66" actId="26606"/>
          <ac:spMkLst>
            <pc:docMk/>
            <pc:sldMk cId="3351611765" sldId="261"/>
            <ac:spMk id="2" creationId="{08CBD49F-7846-460B-9EEF-3D22EBBF0ABE}"/>
          </ac:spMkLst>
        </pc:spChg>
        <pc:spChg chg="mod">
          <ac:chgData name="Anna Polcrová" userId="bd17b96e-e46f-4933-bbbf-f0f7add0bbf0" providerId="ADAL" clId="{7749A4F8-0B50-462D-B73B-DB555FDB3EBD}" dt="2022-02-02T07:04:53.789" v="94" actId="2710"/>
          <ac:spMkLst>
            <pc:docMk/>
            <pc:sldMk cId="3351611765" sldId="261"/>
            <ac:spMk id="3" creationId="{91FA3F65-E7E6-41C9-BB95-C2BCF55B6EFF}"/>
          </ac:spMkLst>
        </pc:spChg>
        <pc:picChg chg="add del mod">
          <ac:chgData name="Anna Polcrová" userId="bd17b96e-e46f-4933-bbbf-f0f7add0bbf0" providerId="ADAL" clId="{7749A4F8-0B50-462D-B73B-DB555FDB3EBD}" dt="2022-02-02T07:03:30.411" v="80" actId="478"/>
          <ac:picMkLst>
            <pc:docMk/>
            <pc:sldMk cId="3351611765" sldId="261"/>
            <ac:picMk id="5" creationId="{3DFD22FD-69C7-45AA-AEF0-19A5F294FC49}"/>
          </ac:picMkLst>
        </pc:picChg>
        <pc:picChg chg="add del mod">
          <ac:chgData name="Anna Polcrová" userId="bd17b96e-e46f-4933-bbbf-f0f7add0bbf0" providerId="ADAL" clId="{7749A4F8-0B50-462D-B73B-DB555FDB3EBD}" dt="2022-02-02T07:03:02.068" v="74"/>
          <ac:picMkLst>
            <pc:docMk/>
            <pc:sldMk cId="3351611765" sldId="261"/>
            <ac:picMk id="1026" creationId="{C63C45B2-5DDA-478C-8D92-BF38C69268FB}"/>
          </ac:picMkLst>
        </pc:picChg>
        <pc:picChg chg="add mod">
          <ac:chgData name="Anna Polcrová" userId="bd17b96e-e46f-4933-bbbf-f0f7add0bbf0" providerId="ADAL" clId="{7749A4F8-0B50-462D-B73B-DB555FDB3EBD}" dt="2022-02-02T07:03:36.180" v="81" actId="1076"/>
          <ac:picMkLst>
            <pc:docMk/>
            <pc:sldMk cId="3351611765" sldId="261"/>
            <ac:picMk id="1028" creationId="{AEC6AE48-4A94-4FBA-98C3-5BDBAAF428DA}"/>
          </ac:picMkLst>
        </pc:picChg>
      </pc:sldChg>
      <pc:sldChg chg="addSp delSp modSp mod">
        <pc:chgData name="Anna Polcrová" userId="bd17b96e-e46f-4933-bbbf-f0f7add0bbf0" providerId="ADAL" clId="{7749A4F8-0B50-462D-B73B-DB555FDB3EBD}" dt="2022-02-02T07:05:03.658" v="95" actId="2710"/>
        <pc:sldMkLst>
          <pc:docMk/>
          <pc:sldMk cId="2367588588" sldId="264"/>
        </pc:sldMkLst>
        <pc:spChg chg="del">
          <ac:chgData name="Anna Polcrová" userId="bd17b96e-e46f-4933-bbbf-f0f7add0bbf0" providerId="ADAL" clId="{7749A4F8-0B50-462D-B73B-DB555FDB3EBD}" dt="2022-02-02T07:03:56.607" v="82" actId="26606"/>
          <ac:spMkLst>
            <pc:docMk/>
            <pc:sldMk cId="2367588588" sldId="264"/>
            <ac:spMk id="3" creationId="{27404CFC-C80F-42F2-BB9B-6224B9E26E2A}"/>
          </ac:spMkLst>
        </pc:spChg>
        <pc:graphicFrameChg chg="add mod">
          <ac:chgData name="Anna Polcrová" userId="bd17b96e-e46f-4933-bbbf-f0f7add0bbf0" providerId="ADAL" clId="{7749A4F8-0B50-462D-B73B-DB555FDB3EBD}" dt="2022-02-02T07:05:03.658" v="95" actId="2710"/>
          <ac:graphicFrameMkLst>
            <pc:docMk/>
            <pc:sldMk cId="2367588588" sldId="264"/>
            <ac:graphicFrameMk id="5" creationId="{974AA1D7-24EA-42B1-85AA-EE8D82879258}"/>
          </ac:graphicFrameMkLst>
        </pc:graphicFrameChg>
      </pc:sldChg>
      <pc:sldChg chg="addSp modSp mod setBg">
        <pc:chgData name="Anna Polcrová" userId="bd17b96e-e46f-4933-bbbf-f0f7add0bbf0" providerId="ADAL" clId="{7749A4F8-0B50-462D-B73B-DB555FDB3EBD}" dt="2022-02-02T07:05:21.486" v="96" actId="14100"/>
        <pc:sldMkLst>
          <pc:docMk/>
          <pc:sldMk cId="3848577273" sldId="266"/>
        </pc:sldMkLst>
        <pc:spChg chg="mod">
          <ac:chgData name="Anna Polcrová" userId="bd17b96e-e46f-4933-bbbf-f0f7add0bbf0" providerId="ADAL" clId="{7749A4F8-0B50-462D-B73B-DB555FDB3EBD}" dt="2022-02-02T07:05:21.486" v="96" actId="14100"/>
          <ac:spMkLst>
            <pc:docMk/>
            <pc:sldMk cId="3848577273" sldId="266"/>
            <ac:spMk id="2" creationId="{958435FE-390B-4843-A5E1-87FB373B15C9}"/>
          </ac:spMkLst>
        </pc:spChg>
        <pc:spChg chg="mod">
          <ac:chgData name="Anna Polcrová" userId="bd17b96e-e46f-4933-bbbf-f0f7add0bbf0" providerId="ADAL" clId="{7749A4F8-0B50-462D-B73B-DB555FDB3EBD}" dt="2022-02-02T06:57:03.318" v="65" actId="26606"/>
          <ac:spMkLst>
            <pc:docMk/>
            <pc:sldMk cId="3848577273" sldId="266"/>
            <ac:spMk id="3" creationId="{6EB20442-72EC-43DA-8527-D5D3BC8EF546}"/>
          </ac:spMkLst>
        </pc:spChg>
        <pc:spChg chg="add">
          <ac:chgData name="Anna Polcrová" userId="bd17b96e-e46f-4933-bbbf-f0f7add0bbf0" providerId="ADAL" clId="{7749A4F8-0B50-462D-B73B-DB555FDB3EBD}" dt="2022-02-02T06:57:03.318" v="65" actId="26606"/>
          <ac:spMkLst>
            <pc:docMk/>
            <pc:sldMk cId="3848577273" sldId="266"/>
            <ac:spMk id="8" creationId="{B1CCD5EF-766D-43B9-A25D-19122E5FB181}"/>
          </ac:spMkLst>
        </pc:spChg>
        <pc:spChg chg="add">
          <ac:chgData name="Anna Polcrová" userId="bd17b96e-e46f-4933-bbbf-f0f7add0bbf0" providerId="ADAL" clId="{7749A4F8-0B50-462D-B73B-DB555FDB3EBD}" dt="2022-02-02T06:57:03.318" v="65" actId="26606"/>
          <ac:spMkLst>
            <pc:docMk/>
            <pc:sldMk cId="3848577273" sldId="266"/>
            <ac:spMk id="10" creationId="{FD9699C9-77F1-4E33-A750-CB78C7EA29E6}"/>
          </ac:spMkLst>
        </pc:spChg>
      </pc:sldChg>
      <pc:sldChg chg="addSp delSp modSp mod setBg">
        <pc:chgData name="Anna Polcrová" userId="bd17b96e-e46f-4933-bbbf-f0f7add0bbf0" providerId="ADAL" clId="{7749A4F8-0B50-462D-B73B-DB555FDB3EBD}" dt="2022-02-02T06:56:10.824" v="63" actId="26606"/>
        <pc:sldMkLst>
          <pc:docMk/>
          <pc:sldMk cId="2851860063" sldId="268"/>
        </pc:sldMkLst>
        <pc:spChg chg="mod">
          <ac:chgData name="Anna Polcrová" userId="bd17b96e-e46f-4933-bbbf-f0f7add0bbf0" providerId="ADAL" clId="{7749A4F8-0B50-462D-B73B-DB555FDB3EBD}" dt="2022-02-02T06:56:10.824" v="63" actId="26606"/>
          <ac:spMkLst>
            <pc:docMk/>
            <pc:sldMk cId="2851860063" sldId="268"/>
            <ac:spMk id="2" creationId="{FF285AAB-05CC-4286-A378-B26715051F9E}"/>
          </ac:spMkLst>
        </pc:spChg>
        <pc:spChg chg="add del mod">
          <ac:chgData name="Anna Polcrová" userId="bd17b96e-e46f-4933-bbbf-f0f7add0bbf0" providerId="ADAL" clId="{7749A4F8-0B50-462D-B73B-DB555FDB3EBD}" dt="2022-02-02T06:56:10.824" v="63" actId="26606"/>
          <ac:spMkLst>
            <pc:docMk/>
            <pc:sldMk cId="2851860063" sldId="268"/>
            <ac:spMk id="3" creationId="{308DF658-D556-48EE-81CD-C0526B9CEFE6}"/>
          </ac:spMkLst>
        </pc:spChg>
        <pc:spChg chg="add">
          <ac:chgData name="Anna Polcrová" userId="bd17b96e-e46f-4933-bbbf-f0f7add0bbf0" providerId="ADAL" clId="{7749A4F8-0B50-462D-B73B-DB555FDB3EBD}" dt="2022-02-02T06:56:10.824" v="63" actId="26606"/>
          <ac:spMkLst>
            <pc:docMk/>
            <pc:sldMk cId="2851860063" sldId="268"/>
            <ac:spMk id="8" creationId="{AD6F6937-3B5A-4391-9F37-58A571B362A9}"/>
          </ac:spMkLst>
        </pc:spChg>
        <pc:graphicFrameChg chg="add del">
          <ac:chgData name="Anna Polcrová" userId="bd17b96e-e46f-4933-bbbf-f0f7add0bbf0" providerId="ADAL" clId="{7749A4F8-0B50-462D-B73B-DB555FDB3EBD}" dt="2022-02-02T06:55:23.860" v="47" actId="26606"/>
          <ac:graphicFrameMkLst>
            <pc:docMk/>
            <pc:sldMk cId="2851860063" sldId="268"/>
            <ac:graphicFrameMk id="5" creationId="{4343001F-EFEF-4780-89AD-9EB7B577F572}"/>
          </ac:graphicFrameMkLst>
        </pc:graphicFrameChg>
        <pc:graphicFrameChg chg="add del">
          <ac:chgData name="Anna Polcrová" userId="bd17b96e-e46f-4933-bbbf-f0f7add0bbf0" providerId="ADAL" clId="{7749A4F8-0B50-462D-B73B-DB555FDB3EBD}" dt="2022-02-02T06:55:37.530" v="49" actId="26606"/>
          <ac:graphicFrameMkLst>
            <pc:docMk/>
            <pc:sldMk cId="2851860063" sldId="268"/>
            <ac:graphicFrameMk id="7" creationId="{08DAF427-6EAC-4D2F-902E-E8B42FE647CF}"/>
          </ac:graphicFrameMkLst>
        </pc:graphicFrameChg>
      </pc:sldChg>
      <pc:sldChg chg="addSp modSp mod setBg">
        <pc:chgData name="Anna Polcrová" userId="bd17b96e-e46f-4933-bbbf-f0f7add0bbf0" providerId="ADAL" clId="{7749A4F8-0B50-462D-B73B-DB555FDB3EBD}" dt="2022-02-02T06:54:34.715" v="45" actId="26606"/>
        <pc:sldMkLst>
          <pc:docMk/>
          <pc:sldMk cId="4080925970" sldId="269"/>
        </pc:sldMkLst>
        <pc:spChg chg="mod">
          <ac:chgData name="Anna Polcrová" userId="bd17b96e-e46f-4933-bbbf-f0f7add0bbf0" providerId="ADAL" clId="{7749A4F8-0B50-462D-B73B-DB555FDB3EBD}" dt="2022-02-02T06:54:34.715" v="45" actId="26606"/>
          <ac:spMkLst>
            <pc:docMk/>
            <pc:sldMk cId="4080925970" sldId="269"/>
            <ac:spMk id="2" creationId="{7387FC14-4DB1-49B6-9309-BCF3851CF791}"/>
          </ac:spMkLst>
        </pc:spChg>
        <pc:spChg chg="mod ord">
          <ac:chgData name="Anna Polcrová" userId="bd17b96e-e46f-4933-bbbf-f0f7add0bbf0" providerId="ADAL" clId="{7749A4F8-0B50-462D-B73B-DB555FDB3EBD}" dt="2022-02-02T06:54:34.715" v="45" actId="26606"/>
          <ac:spMkLst>
            <pc:docMk/>
            <pc:sldMk cId="4080925970" sldId="269"/>
            <ac:spMk id="3" creationId="{9379E218-F42E-4C87-99ED-ADB751672428}"/>
          </ac:spMkLst>
        </pc:spChg>
        <pc:spChg chg="add">
          <ac:chgData name="Anna Polcrová" userId="bd17b96e-e46f-4933-bbbf-f0f7add0bbf0" providerId="ADAL" clId="{7749A4F8-0B50-462D-B73B-DB555FDB3EBD}" dt="2022-02-02T06:54:34.715" v="45" actId="26606"/>
          <ac:spMkLst>
            <pc:docMk/>
            <pc:sldMk cId="4080925970" sldId="269"/>
            <ac:spMk id="71" creationId="{D6EA1A26-163F-4F15-91F4-F2C51AC9C106}"/>
          </ac:spMkLst>
        </pc:spChg>
        <pc:picChg chg="mod">
          <ac:chgData name="Anna Polcrová" userId="bd17b96e-e46f-4933-bbbf-f0f7add0bbf0" providerId="ADAL" clId="{7749A4F8-0B50-462D-B73B-DB555FDB3EBD}" dt="2022-02-02T06:54:34.715" v="45" actId="26606"/>
          <ac:picMkLst>
            <pc:docMk/>
            <pc:sldMk cId="4080925970" sldId="269"/>
            <ac:picMk id="4098" creationId="{D123F884-C218-4530-A581-5EC2E281883D}"/>
          </ac:picMkLst>
        </pc:picChg>
      </pc:sldChg>
      <pc:sldChg chg="addSp modSp mod setBg">
        <pc:chgData name="Anna Polcrová" userId="bd17b96e-e46f-4933-bbbf-f0f7add0bbf0" providerId="ADAL" clId="{7749A4F8-0B50-462D-B73B-DB555FDB3EBD}" dt="2022-02-02T06:54:28.100" v="44" actId="26606"/>
        <pc:sldMkLst>
          <pc:docMk/>
          <pc:sldMk cId="332585129" sldId="272"/>
        </pc:sldMkLst>
        <pc:spChg chg="mod">
          <ac:chgData name="Anna Polcrová" userId="bd17b96e-e46f-4933-bbbf-f0f7add0bbf0" providerId="ADAL" clId="{7749A4F8-0B50-462D-B73B-DB555FDB3EBD}" dt="2022-02-02T06:54:28.100" v="44" actId="26606"/>
          <ac:spMkLst>
            <pc:docMk/>
            <pc:sldMk cId="332585129" sldId="272"/>
            <ac:spMk id="2" creationId="{297FAFE0-5539-43F2-84E3-F3804F179081}"/>
          </ac:spMkLst>
        </pc:spChg>
        <pc:spChg chg="mod ord">
          <ac:chgData name="Anna Polcrová" userId="bd17b96e-e46f-4933-bbbf-f0f7add0bbf0" providerId="ADAL" clId="{7749A4F8-0B50-462D-B73B-DB555FDB3EBD}" dt="2022-02-02T06:54:28.100" v="44" actId="26606"/>
          <ac:spMkLst>
            <pc:docMk/>
            <pc:sldMk cId="332585129" sldId="272"/>
            <ac:spMk id="3" creationId="{B6085D17-DD84-4AB2-912B-447BEF3A14BB}"/>
          </ac:spMkLst>
        </pc:spChg>
        <pc:spChg chg="add">
          <ac:chgData name="Anna Polcrová" userId="bd17b96e-e46f-4933-bbbf-f0f7add0bbf0" providerId="ADAL" clId="{7749A4F8-0B50-462D-B73B-DB555FDB3EBD}" dt="2022-02-02T06:54:28.100" v="44" actId="26606"/>
          <ac:spMkLst>
            <pc:docMk/>
            <pc:sldMk cId="332585129" sldId="272"/>
            <ac:spMk id="71" creationId="{D6EA1A26-163F-4F15-91F4-F2C51AC9C106}"/>
          </ac:spMkLst>
        </pc:spChg>
        <pc:picChg chg="mod">
          <ac:chgData name="Anna Polcrová" userId="bd17b96e-e46f-4933-bbbf-f0f7add0bbf0" providerId="ADAL" clId="{7749A4F8-0B50-462D-B73B-DB555FDB3EBD}" dt="2022-02-02T06:54:28.100" v="44" actId="26606"/>
          <ac:picMkLst>
            <pc:docMk/>
            <pc:sldMk cId="332585129" sldId="272"/>
            <ac:picMk id="3074" creationId="{2BB2596A-E2AF-4707-9C5E-CCEB9229DF60}"/>
          </ac:picMkLst>
        </pc:picChg>
      </pc:sldChg>
      <pc:sldChg chg="addSp modSp mod setBg">
        <pc:chgData name="Anna Polcrová" userId="bd17b96e-e46f-4933-bbbf-f0f7add0bbf0" providerId="ADAL" clId="{7749A4F8-0B50-462D-B73B-DB555FDB3EBD}" dt="2022-02-02T06:56:45.905" v="64" actId="26606"/>
        <pc:sldMkLst>
          <pc:docMk/>
          <pc:sldMk cId="1045032366" sldId="274"/>
        </pc:sldMkLst>
        <pc:spChg chg="mo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2" creationId="{D67E58E8-99EF-4B0F-B1A4-F44654A68977}"/>
          </ac:spMkLst>
        </pc:spChg>
        <pc:spChg chg="mo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3" creationId="{3F8F37AE-51D3-4CCC-B4F6-466B16660A8C}"/>
          </ac:spMkLst>
        </pc:spChg>
        <pc:spChg chg="ad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8" creationId="{B1CCD5EF-766D-43B9-A25D-19122E5FB181}"/>
          </ac:spMkLst>
        </pc:spChg>
        <pc:spChg chg="ad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10" creationId="{FD9699C9-77F1-4E33-A750-CB78C7EA29E6}"/>
          </ac:spMkLst>
        </pc:spChg>
      </pc:sldChg>
      <pc:sldChg chg="new del">
        <pc:chgData name="Anna Polcrová" userId="bd17b96e-e46f-4933-bbbf-f0f7add0bbf0" providerId="ADAL" clId="{7749A4F8-0B50-462D-B73B-DB555FDB3EBD}" dt="2022-02-07T09:53:39.933" v="99" actId="47"/>
        <pc:sldMkLst>
          <pc:docMk/>
          <pc:sldMk cId="1770948084" sldId="284"/>
        </pc:sldMkLst>
      </pc:sldChg>
      <pc:sldChg chg="modSp add mod">
        <pc:chgData name="Anna Polcrová" userId="bd17b96e-e46f-4933-bbbf-f0f7add0bbf0" providerId="ADAL" clId="{7749A4F8-0B50-462D-B73B-DB555FDB3EBD}" dt="2022-02-07T09:53:47.305" v="105" actId="20577"/>
        <pc:sldMkLst>
          <pc:docMk/>
          <pc:sldMk cId="250649548" sldId="285"/>
        </pc:sldMkLst>
        <pc:spChg chg="mod">
          <ac:chgData name="Anna Polcrová" userId="bd17b96e-e46f-4933-bbbf-f0f7add0bbf0" providerId="ADAL" clId="{7749A4F8-0B50-462D-B73B-DB555FDB3EBD}" dt="2022-02-07T09:53:47.305" v="105" actId="20577"/>
          <ac:spMkLst>
            <pc:docMk/>
            <pc:sldMk cId="250649548" sldId="285"/>
            <ac:spMk id="2" creationId="{9709B4ED-BA7F-4C7F-827E-0DFFCA3CC24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4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4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3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3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0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1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3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9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6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62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6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zbaxrg75A4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2quVLcJVBk?start=153&amp;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cr.cz/tiskove-centrum-mz/pamlskova-vyhlaska-plati-sankce-zatim-nebudou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t24.ceskatelevize.cz/domaci/3623338-zahrivany-tabak-s-prichuti-v-cesku-skoncil-od-pondeli-se-nesmeji-ani-doprodavat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inky.cz/clanek/ekonomika-nizsi-dph-na-vodu-z-kohoutku-bude-pouze-bez-ochuceni-sirupem-nebo-ovocem-4043496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ww.obesityactionscotland.org/media/1fag2jl0/sdil-190919.pdf" TargetMode="Externa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wKA0TEu4yGc?feature=oembed" TargetMode="External"/><Relationship Id="rId1" Type="http://schemas.openxmlformats.org/officeDocument/2006/relationships/video" Target="https://www.youtube.com/embed/_b9JkSHSCwE?feature=oembed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13B8F-3901-4BB0-9E3D-376DA2BCF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99" y="1007389"/>
            <a:ext cx="11113685" cy="330072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cs-CZ" sz="3600" b="1" dirty="0"/>
              <a:t>Prevence, podpora zdraví. </a:t>
            </a:r>
            <a:br>
              <a:rPr lang="cs-CZ" sz="3600" b="1" dirty="0"/>
            </a:br>
            <a:r>
              <a:rPr lang="cs-CZ" sz="3600" b="1" dirty="0"/>
              <a:t>Národní a nadnárodní projekty. </a:t>
            </a:r>
            <a:br>
              <a:rPr lang="cs-CZ" sz="3600" b="1" dirty="0"/>
            </a:br>
            <a:r>
              <a:rPr lang="pt-BR" sz="3600" b="1" dirty="0"/>
              <a:t>Evidence-based intervence. </a:t>
            </a:r>
            <a:br>
              <a:rPr lang="cs-CZ" sz="3600" b="1" dirty="0"/>
            </a:br>
            <a:r>
              <a:rPr lang="cs-CZ" sz="3600" b="1" dirty="0"/>
              <a:t>Z</a:t>
            </a:r>
            <a:r>
              <a:rPr lang="pt-BR" sz="3600" b="1" dirty="0"/>
              <a:t>dravotní gramotnost.</a:t>
            </a:r>
            <a:endParaRPr lang="en-GB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3E8886-4EF2-4EBE-8264-EF1B499EF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642" y="5106692"/>
            <a:ext cx="9228201" cy="1751308"/>
          </a:xfrm>
        </p:spPr>
        <p:txBody>
          <a:bodyPr>
            <a:normAutofit/>
          </a:bodyPr>
          <a:lstStyle/>
          <a:p>
            <a:pPr algn="ctr"/>
            <a:r>
              <a:rPr lang="cs-CZ" sz="2800" dirty="0">
                <a:solidFill>
                  <a:schemeClr val="bg1">
                    <a:lumMod val="95000"/>
                  </a:schemeClr>
                </a:solidFill>
              </a:rPr>
              <a:t>Ochrana veřejného zdraví</a:t>
            </a:r>
          </a:p>
          <a:p>
            <a:pPr algn="ctr"/>
            <a:r>
              <a:rPr lang="cs-CZ" sz="2800" dirty="0">
                <a:solidFill>
                  <a:schemeClr val="bg1">
                    <a:lumMod val="95000"/>
                  </a:schemeClr>
                </a:solidFill>
              </a:rPr>
              <a:t>Přednáška 11</a:t>
            </a:r>
          </a:p>
          <a:p>
            <a:pPr algn="ctr"/>
            <a:r>
              <a:rPr lang="cs-CZ" sz="2800" dirty="0">
                <a:solidFill>
                  <a:schemeClr val="bg1">
                    <a:lumMod val="95000"/>
                  </a:schemeClr>
                </a:solidFill>
              </a:rPr>
              <a:t>Mgr. Anna Bartošková</a:t>
            </a:r>
          </a:p>
        </p:txBody>
      </p:sp>
    </p:spTree>
    <p:extLst>
      <p:ext uri="{BB962C8B-B14F-4D97-AF65-F5344CB8AC3E}">
        <p14:creationId xmlns:p14="http://schemas.microsoft.com/office/powerpoint/2010/main" val="128491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port vyhodnocení cílů udržitelného rozvoje OSN SDG2030">
            <a:extLst>
              <a:ext uri="{FF2B5EF4-FFF2-40B4-BE49-F238E27FC236}">
                <a16:creationId xmlns:a16="http://schemas.microsoft.com/office/drawing/2014/main" id="{1C451681-A6DD-A643-512D-0FE19C8B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55" y="1646107"/>
            <a:ext cx="9328730" cy="466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117C563-8E46-5026-84EC-470D66DB2BDC}"/>
              </a:ext>
            </a:extLst>
          </p:cNvPr>
          <p:cNvSpPr txBox="1"/>
          <p:nvPr/>
        </p:nvSpPr>
        <p:spPr>
          <a:xfrm>
            <a:off x="718088" y="338302"/>
            <a:ext cx="10755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3C4245"/>
                </a:solidFill>
                <a:effectLst/>
                <a:latin typeface="+mj-lt"/>
              </a:rPr>
              <a:t>Promoting health in the Sustainable Development Goals: </a:t>
            </a:r>
            <a:endParaRPr lang="cs-CZ" sz="3200" b="0" i="0" dirty="0">
              <a:solidFill>
                <a:srgbClr val="3C4245"/>
              </a:solidFill>
              <a:effectLst/>
              <a:latin typeface="+mj-lt"/>
            </a:endParaRPr>
          </a:p>
          <a:p>
            <a:pPr algn="ctr"/>
            <a:r>
              <a:rPr lang="en-US" sz="3200" b="0" i="0" dirty="0">
                <a:solidFill>
                  <a:srgbClr val="3C4245"/>
                </a:solidFill>
                <a:effectLst/>
                <a:latin typeface="+mj-lt"/>
              </a:rPr>
              <a:t>Health for all and all for health</a:t>
            </a:r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3317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117C563-8E46-5026-84EC-470D66DB2BDC}"/>
              </a:ext>
            </a:extLst>
          </p:cNvPr>
          <p:cNvSpPr txBox="1"/>
          <p:nvPr/>
        </p:nvSpPr>
        <p:spPr>
          <a:xfrm>
            <a:off x="817980" y="223041"/>
            <a:ext cx="10085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0" i="0" dirty="0" err="1">
                <a:solidFill>
                  <a:srgbClr val="3C4245"/>
                </a:solidFill>
                <a:effectLst/>
                <a:latin typeface="+mj-lt"/>
              </a:rPr>
              <a:t>Health</a:t>
            </a:r>
            <a:r>
              <a:rPr lang="cs-CZ" sz="3200" b="0" i="0" dirty="0">
                <a:solidFill>
                  <a:srgbClr val="3C4245"/>
                </a:solidFill>
                <a:effectLst/>
                <a:latin typeface="+mj-lt"/>
              </a:rPr>
              <a:t> </a:t>
            </a:r>
            <a:r>
              <a:rPr lang="cs-CZ" sz="3200" b="0" i="0" dirty="0" err="1">
                <a:solidFill>
                  <a:srgbClr val="3C4245"/>
                </a:solidFill>
                <a:effectLst/>
                <a:latin typeface="+mj-lt"/>
              </a:rPr>
              <a:t>for</a:t>
            </a:r>
            <a:r>
              <a:rPr lang="cs-CZ" sz="3200" b="0" i="0" dirty="0">
                <a:solidFill>
                  <a:srgbClr val="3C4245"/>
                </a:solidFill>
                <a:effectLst/>
                <a:latin typeface="+mj-lt"/>
              </a:rPr>
              <a:t> </a:t>
            </a:r>
            <a:r>
              <a:rPr lang="cs-CZ" sz="3200" b="0" i="0" dirty="0" err="1">
                <a:solidFill>
                  <a:srgbClr val="3C4245"/>
                </a:solidFill>
                <a:effectLst/>
                <a:latin typeface="+mj-lt"/>
              </a:rPr>
              <a:t>all</a:t>
            </a:r>
            <a:r>
              <a:rPr lang="cs-CZ" sz="3200" b="0" i="0" dirty="0">
                <a:solidFill>
                  <a:srgbClr val="3C4245"/>
                </a:solidFill>
                <a:effectLst/>
                <a:latin typeface="+mj-lt"/>
              </a:rPr>
              <a:t> – reálný cíl?</a:t>
            </a:r>
            <a:endParaRPr lang="en-GB" sz="3200" dirty="0">
              <a:latin typeface="+mj-lt"/>
            </a:endParaRPr>
          </a:p>
        </p:txBody>
      </p:sp>
      <p:pic>
        <p:nvPicPr>
          <p:cNvPr id="2" name="Online médium 1" title="Health care for all: let’s make it a reality">
            <a:hlinkClick r:id="" action="ppaction://media"/>
            <a:extLst>
              <a:ext uri="{FF2B5EF4-FFF2-40B4-BE49-F238E27FC236}">
                <a16:creationId xmlns:a16="http://schemas.microsoft.com/office/drawing/2014/main" id="{233538DA-1D1B-CBF2-4646-E25BDCABAC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5328" y="923077"/>
            <a:ext cx="8921344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CCA1AE1-4F96-8623-F994-D875AF265E61}"/>
              </a:ext>
            </a:extLst>
          </p:cNvPr>
          <p:cNvGrpSpPr/>
          <p:nvPr/>
        </p:nvGrpSpPr>
        <p:grpSpPr>
          <a:xfrm>
            <a:off x="120634" y="3562522"/>
            <a:ext cx="7647276" cy="3066473"/>
            <a:chOff x="283367" y="2115125"/>
            <a:chExt cx="7647276" cy="3066473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730532BC-5E04-5E02-EEBD-6D1E7B372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985" t="30635" r="46258" b="51102"/>
            <a:stretch/>
          </p:blipFill>
          <p:spPr>
            <a:xfrm>
              <a:off x="283367" y="2225962"/>
              <a:ext cx="3821210" cy="2955636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D7A85F17-072B-6B44-794F-29796A04E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672" t="29982" r="27245" b="51103"/>
            <a:stretch/>
          </p:blipFill>
          <p:spPr>
            <a:xfrm>
              <a:off x="4018251" y="2115125"/>
              <a:ext cx="3912392" cy="3066473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Strategický rámec zdraví 2020</a:t>
            </a:r>
            <a:endParaRPr lang="en-GB" sz="3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7EAE01-1755-972D-495C-969CFC47F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5" t="11583" r="24327" b="5050"/>
          <a:stretch/>
        </p:blipFill>
        <p:spPr>
          <a:xfrm>
            <a:off x="7620000" y="789707"/>
            <a:ext cx="4045527" cy="5717310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96158CAF-4D52-74F3-861B-F86303E4D973}"/>
              </a:ext>
            </a:extLst>
          </p:cNvPr>
          <p:cNvSpPr txBox="1">
            <a:spLocks/>
          </p:cNvSpPr>
          <p:nvPr/>
        </p:nvSpPr>
        <p:spPr>
          <a:xfrm>
            <a:off x="526473" y="1346040"/>
            <a:ext cx="7241437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</a:rPr>
              <a:t> Národní </a:t>
            </a:r>
            <a:r>
              <a:rPr lang="pl-PL" sz="1600" dirty="0"/>
              <a:t>strategie ochrany a podpory zdraví a prevence nemocí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212529"/>
                </a:solidFill>
                <a:effectLst/>
              </a:rPr>
              <a:t> Rámcový souhrn opatření pro rozvoj veřejného zdraví v ČR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212529"/>
                </a:solidFill>
                <a:effectLst/>
              </a:rPr>
              <a:t> Nástroj pro implementaci programu WHO Zdraví 2020</a:t>
            </a:r>
            <a:endParaRPr lang="cs-CZ" sz="1600" dirty="0">
              <a:solidFill>
                <a:srgbClr val="212529"/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212529"/>
                </a:solidFill>
                <a:effectLst/>
              </a:rPr>
              <a:t> Účelem je především stabilizace systému prevence nemocí a ochrany a podpory zdraví a nastartování účinných a dlouhodobě udržitelných mechanismů ke zlepšení zdravotního stavu populace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60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56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71" y="377359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Strategický rámec zdraví 2020</a:t>
            </a:r>
            <a:endParaRPr lang="en-GB" sz="36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C087540-EF69-9C07-ED48-BEC5AB502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4" t="53957" r="22139" b="8239"/>
          <a:stretch/>
        </p:blipFill>
        <p:spPr>
          <a:xfrm>
            <a:off x="919596" y="1039839"/>
            <a:ext cx="10352808" cy="55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75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Strategický rámec zdraví 2030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597584" y="1474701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50C630-AE67-3B63-6EA9-D11059488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0" t="12543" r="25542" b="3164"/>
          <a:stretch/>
        </p:blipFill>
        <p:spPr>
          <a:xfrm>
            <a:off x="7762458" y="1409232"/>
            <a:ext cx="3201105" cy="451422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EA46187-B56A-59A3-ABF4-701883082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7" y="1750219"/>
            <a:ext cx="7250994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57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798879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Brainstorming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05758" y="1867545"/>
            <a:ext cx="10753725" cy="3756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Na co cílí prevence a podpora zdraví v praxi? </a:t>
            </a:r>
          </a:p>
          <a:p>
            <a:pPr marL="0" indent="0" algn="ctr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Zamyslete se a diskutujte ve dvojici (2 min) </a:t>
            </a:r>
          </a:p>
          <a:p>
            <a:pPr>
              <a:buFont typeface="Arial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399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346B44-D053-A2BB-21AD-FAE7811B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74" y="554203"/>
            <a:ext cx="7475583" cy="56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78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5279C6-A78F-EE6D-4940-708BEDB8B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6" t="23051" r="12265" b="14237"/>
          <a:stretch/>
        </p:blipFill>
        <p:spPr>
          <a:xfrm>
            <a:off x="751410" y="573438"/>
            <a:ext cx="10689179" cy="55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0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05758" y="1714925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5" name="Online médium 4" title="Health Promotion and the Ottawa Charter - Creating Healthier Populations:">
            <a:hlinkClick r:id="" action="ppaction://media"/>
            <a:extLst>
              <a:ext uri="{FF2B5EF4-FFF2-40B4-BE49-F238E27FC236}">
                <a16:creationId xmlns:a16="http://schemas.microsoft.com/office/drawing/2014/main" id="{F295E2DF-80D9-C149-830D-843539434A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5119" y="1056248"/>
            <a:ext cx="8967491" cy="50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5D130-533C-787B-29CB-0A46C3D2C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772139"/>
            <a:ext cx="10772775" cy="560863"/>
          </a:xfrm>
        </p:spPr>
        <p:txBody>
          <a:bodyPr>
            <a:normAutofit/>
          </a:bodyPr>
          <a:lstStyle/>
          <a:p>
            <a:r>
              <a:rPr lang="cs-CZ" sz="3600" dirty="0"/>
              <a:t>Preventivní programy v praxi – jaký zvolit přístup?</a:t>
            </a:r>
            <a:endParaRPr lang="en-GB" sz="3600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1FE7E2B-339D-EC2B-7E21-F951C061D1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7224" y="1880734"/>
            <a:ext cx="10753725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Založeno na ideologii – věříme tomu</a:t>
            </a:r>
            <a:br>
              <a:rPr lang="cs-CZ" sz="2400" dirty="0">
                <a:solidFill>
                  <a:schemeClr val="tx1"/>
                </a:solidFill>
              </a:rPr>
            </a:br>
            <a:endParaRPr lang="cs-CZ" sz="24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Založeno na praxi – je oblíbený v praxi, má podporu veřejnosti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cs-CZ" sz="24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Založeno na důkazech – výsledky studií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cs-CZ" sz="2400" dirty="0">
              <a:solidFill>
                <a:schemeClr val="accent1"/>
              </a:solidFill>
              <a:latin typeface="Montserrat SemiBold" panose="00000700000000000000" pitchFamily="50" charset="-18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cs-CZ" sz="2000" dirty="0">
              <a:solidFill>
                <a:schemeClr val="accent1"/>
              </a:solidFill>
              <a:latin typeface="Montserrat SemiBold" panose="00000700000000000000" pitchFamily="50" charset="-18"/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16AE9F8-1FA7-F36A-3B0A-F16535E0334D}"/>
              </a:ext>
            </a:extLst>
          </p:cNvPr>
          <p:cNvSpPr/>
          <p:nvPr/>
        </p:nvSpPr>
        <p:spPr>
          <a:xfrm>
            <a:off x="384202" y="3313739"/>
            <a:ext cx="7292148" cy="9508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3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05758" y="1714925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b="1" dirty="0" err="1">
                <a:solidFill>
                  <a:srgbClr val="202124"/>
                </a:solidFill>
                <a:latin typeface="+mj-lt"/>
              </a:rPr>
              <a:t>Warm</a:t>
            </a:r>
            <a:r>
              <a:rPr lang="cs-CZ" sz="2800" b="1" dirty="0">
                <a:solidFill>
                  <a:srgbClr val="202124"/>
                </a:solidFill>
                <a:latin typeface="+mj-lt"/>
              </a:rPr>
              <a:t>-up: </a:t>
            </a:r>
          </a:p>
          <a:p>
            <a:pPr marL="0" indent="0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Co je to podpora zdraví? </a:t>
            </a:r>
          </a:p>
          <a:p>
            <a:pPr marL="0" indent="0" algn="ctr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Zamyslete se a diskutujte ve dvojici (2 min) </a:t>
            </a:r>
          </a:p>
          <a:p>
            <a:pPr marL="0" indent="0" algn="ctr">
              <a:buFont typeface="Arial" pitchFamily="34" charset="0"/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4248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645576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Preventivní programy do škol - SZÚ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597584" y="1474701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1748700-80C5-67F0-C9A8-85AE527D6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8" t="12133" r="13972" b="24000"/>
          <a:stretch/>
        </p:blipFill>
        <p:spPr>
          <a:xfrm>
            <a:off x="236192" y="1713200"/>
            <a:ext cx="5859808" cy="406789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D95D6C1-3838-1245-C910-0C7A57B48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61" t="30400" r="15219" b="4133"/>
          <a:stretch/>
        </p:blipFill>
        <p:spPr>
          <a:xfrm>
            <a:off x="6215535" y="1713200"/>
            <a:ext cx="5669349" cy="41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7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645576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Preventivní programy do škol - SZÚ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597584" y="1474701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8F6C36-7F09-3557-8361-42D719AB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8" t="12667" r="14222" b="23067"/>
          <a:stretch/>
        </p:blipFill>
        <p:spPr>
          <a:xfrm>
            <a:off x="192024" y="1473888"/>
            <a:ext cx="5572129" cy="39094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98F4B9-62F9-1CA7-20A6-EA494B9B7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94" t="30666" r="16835" b="4400"/>
          <a:stretch/>
        </p:blipFill>
        <p:spPr>
          <a:xfrm>
            <a:off x="5928823" y="1399032"/>
            <a:ext cx="6031873" cy="44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1" y="319535"/>
            <a:ext cx="1058977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..a co dospělá veřejnost?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597584" y="1474701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E81A58-A493-6161-49B4-5F9E99C8D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4" t="12213" r="29085" b="23249"/>
          <a:stretch/>
        </p:blipFill>
        <p:spPr>
          <a:xfrm>
            <a:off x="597584" y="974673"/>
            <a:ext cx="3757492" cy="55637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A902A27-5B51-32D6-3424-BBFF6A44A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44" t="29580" r="27965" b="4659"/>
          <a:stretch/>
        </p:blipFill>
        <p:spPr>
          <a:xfrm>
            <a:off x="5301983" y="971464"/>
            <a:ext cx="3926542" cy="54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70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37E3693-6B67-2F08-930E-40B9EF2F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60" t="11707" r="28131" b="22779"/>
          <a:stretch/>
        </p:blipFill>
        <p:spPr>
          <a:xfrm>
            <a:off x="322731" y="1299561"/>
            <a:ext cx="3558653" cy="50580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DAE67F-6EF4-19EF-C9BA-EE3A5F5E5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64" t="11429" r="28034" b="22465"/>
          <a:stretch/>
        </p:blipFill>
        <p:spPr>
          <a:xfrm>
            <a:off x="4209870" y="1353349"/>
            <a:ext cx="3574902" cy="50580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C90D75-73AF-9AA5-D530-C82E0C5AE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74" t="11653" r="28315" b="22465"/>
          <a:stretch/>
        </p:blipFill>
        <p:spPr>
          <a:xfrm>
            <a:off x="8310618" y="1397252"/>
            <a:ext cx="3496236" cy="5014112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88F19FDB-5260-05FC-5312-13B5A2B1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57" y="365640"/>
            <a:ext cx="1058977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…pomůže mi lépe se stravovat?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69769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D7A0D85-F5D8-2587-6836-80546E73C3F4}"/>
              </a:ext>
            </a:extLst>
          </p:cNvPr>
          <p:cNvSpPr txBox="1"/>
          <p:nvPr/>
        </p:nvSpPr>
        <p:spPr>
          <a:xfrm>
            <a:off x="2460491" y="1659285"/>
            <a:ext cx="72710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Kdo si prohlédl letáky na lavici?</a:t>
            </a:r>
          </a:p>
          <a:p>
            <a:pPr marL="0" indent="0" algn="ctr">
              <a:buFont typeface="Arial" pitchFamily="34" charset="0"/>
              <a:buNone/>
            </a:pPr>
            <a:endParaRPr lang="cs-CZ" sz="3200" b="1" dirty="0">
              <a:solidFill>
                <a:srgbClr val="00B050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A kdo si je přečetl celé? </a:t>
            </a:r>
          </a:p>
          <a:p>
            <a:pPr marL="0" indent="0" algn="ctr">
              <a:buFont typeface="Arial" pitchFamily="34" charset="0"/>
              <a:buNone/>
            </a:pPr>
            <a:endParaRPr lang="cs-CZ" sz="3200" b="1" dirty="0">
              <a:solidFill>
                <a:srgbClr val="00B050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Dává taková iniciativa smysl?</a:t>
            </a:r>
          </a:p>
          <a:p>
            <a:pPr marL="0" indent="0" algn="ctr">
              <a:buFont typeface="Arial" pitchFamily="34" charset="0"/>
              <a:buNone/>
            </a:pPr>
            <a:endParaRPr lang="cs-CZ" sz="3200" b="1" dirty="0">
              <a:solidFill>
                <a:srgbClr val="00B050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Jde to jinak?</a:t>
            </a:r>
          </a:p>
        </p:txBody>
      </p:sp>
    </p:spTree>
    <p:extLst>
      <p:ext uri="{BB962C8B-B14F-4D97-AF65-F5344CB8AC3E}">
        <p14:creationId xmlns:p14="http://schemas.microsoft.com/office/powerpoint/2010/main" val="21468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9FE5AB-84AB-1843-4E52-681615044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4" t="10869" r="18442" b="3529"/>
          <a:stretch/>
        </p:blipFill>
        <p:spPr>
          <a:xfrm>
            <a:off x="1222888" y="975873"/>
            <a:ext cx="5752526" cy="475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7C8BB3E-416D-AF80-0914-C85146B93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8" t="5866" r="25555" b="13067"/>
          <a:stretch/>
        </p:blipFill>
        <p:spPr>
          <a:xfrm>
            <a:off x="5953819" y="575343"/>
            <a:ext cx="5650992" cy="57073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209798E-003A-515C-390B-F96799589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4" t="12133" r="24973" b="11867"/>
          <a:stretch/>
        </p:blipFill>
        <p:spPr>
          <a:xfrm>
            <a:off x="311357" y="1234758"/>
            <a:ext cx="5486400" cy="50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79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D7A0D85-F5D8-2587-6836-80546E73C3F4}"/>
              </a:ext>
            </a:extLst>
          </p:cNvPr>
          <p:cNvSpPr txBox="1"/>
          <p:nvPr/>
        </p:nvSpPr>
        <p:spPr>
          <a:xfrm>
            <a:off x="1924370" y="2788838"/>
            <a:ext cx="8343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Co mají představené aktivity společného?</a:t>
            </a:r>
          </a:p>
        </p:txBody>
      </p:sp>
    </p:spTree>
    <p:extLst>
      <p:ext uri="{BB962C8B-B14F-4D97-AF65-F5344CB8AC3E}">
        <p14:creationId xmlns:p14="http://schemas.microsoft.com/office/powerpoint/2010/main" val="414606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8EEEB7-E58D-495C-53A6-CCD5A0867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6" t="23051" r="12265" b="14237"/>
          <a:stretch/>
        </p:blipFill>
        <p:spPr>
          <a:xfrm>
            <a:off x="697622" y="742487"/>
            <a:ext cx="10689179" cy="550835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C244495-4E25-E335-A1EA-249A04A870AC}"/>
              </a:ext>
            </a:extLst>
          </p:cNvPr>
          <p:cNvSpPr/>
          <p:nvPr/>
        </p:nvSpPr>
        <p:spPr>
          <a:xfrm>
            <a:off x="8229600" y="4164746"/>
            <a:ext cx="2950669" cy="7607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95DE0B-D4DB-F613-286A-6659E955B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1" t="26331" r="17320" b="54960"/>
          <a:stretch/>
        </p:blipFill>
        <p:spPr>
          <a:xfrm>
            <a:off x="263817" y="1087241"/>
            <a:ext cx="6329911" cy="15752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F2214-2B49-3732-CCFA-4A4DC431E9C0}"/>
              </a:ext>
            </a:extLst>
          </p:cNvPr>
          <p:cNvSpPr txBox="1"/>
          <p:nvPr/>
        </p:nvSpPr>
        <p:spPr>
          <a:xfrm>
            <a:off x="263817" y="2548324"/>
            <a:ext cx="6405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https://www.mzcr.cz/tiskove-centrum-mz/pamlskova-vyhlaska-plati-sankce-zatim-nebudou/</a:t>
            </a:r>
            <a:r>
              <a:rPr lang="cs-CZ" sz="1200" dirty="0"/>
              <a:t> </a:t>
            </a:r>
            <a:endParaRPr lang="en-GB" sz="1200" dirty="0"/>
          </a:p>
        </p:txBody>
      </p:sp>
      <p:pic>
        <p:nvPicPr>
          <p:cNvPr id="2050" name="Picture 2" descr="Zákaz prodeje alkoholických nápojů a tabákových výrobků osobám mladším 18  let“ jako nápis už nestačí – COI">
            <a:extLst>
              <a:ext uri="{FF2B5EF4-FFF2-40B4-BE49-F238E27FC236}">
                <a16:creationId xmlns:a16="http://schemas.microsoft.com/office/drawing/2014/main" id="{BC898EE6-A8C0-987F-F99C-E2108CAF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08" y="1620861"/>
            <a:ext cx="2823739" cy="15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7CEA8EA-8AC4-679E-4B4B-6D1748B036E7}"/>
              </a:ext>
            </a:extLst>
          </p:cNvPr>
          <p:cNvSpPr txBox="1">
            <a:spLocks/>
          </p:cNvSpPr>
          <p:nvPr/>
        </p:nvSpPr>
        <p:spPr>
          <a:xfrm>
            <a:off x="356186" y="419426"/>
            <a:ext cx="8734025" cy="9083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Legislativa - restrikce</a:t>
            </a:r>
            <a:endParaRPr lang="en-GB" sz="3600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093C002-47CF-E157-AEFF-2E1B3D3FCB60}"/>
              </a:ext>
            </a:extLst>
          </p:cNvPr>
          <p:cNvGrpSpPr/>
          <p:nvPr/>
        </p:nvGrpSpPr>
        <p:grpSpPr>
          <a:xfrm>
            <a:off x="949502" y="3190794"/>
            <a:ext cx="4599122" cy="3101210"/>
            <a:chOff x="196467" y="3206162"/>
            <a:chExt cx="4599122" cy="310121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F469FAA1-19D9-F4E2-F9EC-89FC19184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03" t="23417" r="42881" b="38823"/>
            <a:stretch/>
          </p:blipFill>
          <p:spPr>
            <a:xfrm>
              <a:off x="263817" y="3206162"/>
              <a:ext cx="4464423" cy="2639545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120AF469-166B-994C-BC7C-12900685A08B}"/>
                </a:ext>
              </a:extLst>
            </p:cNvPr>
            <p:cNvSpPr txBox="1"/>
            <p:nvPr/>
          </p:nvSpPr>
          <p:spPr>
            <a:xfrm>
              <a:off x="196467" y="5845707"/>
              <a:ext cx="45991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hlinkClick r:id="rId6"/>
                </a:rPr>
                <a:t>https://ct24.ceskatelevize.cz/domaci/3623338-zahrivany-tabak-s-prichuti-v-cesku-skoncil-od-pondeli-se-nesmeji-ani-doprodavat</a:t>
              </a:r>
              <a:r>
                <a:rPr lang="cs-CZ" sz="1200" dirty="0"/>
                <a:t> </a:t>
              </a:r>
              <a:endParaRPr lang="en-GB" sz="1200" dirty="0"/>
            </a:p>
          </p:txBody>
        </p:sp>
      </p:grpSp>
      <p:pic>
        <p:nvPicPr>
          <p:cNvPr id="16" name="Obrázek 15">
            <a:extLst>
              <a:ext uri="{FF2B5EF4-FFF2-40B4-BE49-F238E27FC236}">
                <a16:creationId xmlns:a16="http://schemas.microsoft.com/office/drawing/2014/main" id="{5BAFCA97-AF5F-539F-45A7-2B8AAAC206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74" t="23306" r="44001" b="55624"/>
          <a:stretch/>
        </p:blipFill>
        <p:spPr>
          <a:xfrm>
            <a:off x="6710727" y="3923953"/>
            <a:ext cx="4172432" cy="14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8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05758" y="1714925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b="1" dirty="0" err="1">
                <a:solidFill>
                  <a:srgbClr val="202124"/>
                </a:solidFill>
                <a:latin typeface="+mj-lt"/>
              </a:rPr>
              <a:t>Warm</a:t>
            </a:r>
            <a:r>
              <a:rPr lang="cs-CZ" sz="2800" b="1" dirty="0">
                <a:solidFill>
                  <a:srgbClr val="202124"/>
                </a:solidFill>
                <a:latin typeface="+mj-lt"/>
              </a:rPr>
              <a:t>-up: </a:t>
            </a:r>
          </a:p>
          <a:p>
            <a:pPr marL="0" indent="0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3200" b="1" dirty="0">
                <a:solidFill>
                  <a:srgbClr val="00B050"/>
                </a:solidFill>
                <a:latin typeface="+mj-lt"/>
              </a:rPr>
              <a:t>Co je to prevence? </a:t>
            </a:r>
          </a:p>
          <a:p>
            <a:pPr marL="0" indent="0" algn="ctr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Zamyslete se a diskutujte ve dvojici (2 min) </a:t>
            </a:r>
          </a:p>
          <a:p>
            <a:pPr marL="0" indent="0" algn="ctr">
              <a:buFont typeface="Arial" pitchFamily="34" charset="0"/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1668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7CEA8EA-8AC4-679E-4B4B-6D1748B036E7}"/>
              </a:ext>
            </a:extLst>
          </p:cNvPr>
          <p:cNvSpPr txBox="1">
            <a:spLocks/>
          </p:cNvSpPr>
          <p:nvPr/>
        </p:nvSpPr>
        <p:spPr>
          <a:xfrm>
            <a:off x="356186" y="419426"/>
            <a:ext cx="8734025" cy="9083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Legislativa – cenová politika</a:t>
            </a:r>
            <a:endParaRPr lang="en-GB" sz="36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C1F36E8-F97B-39B4-3B9F-AF85D5565D25}"/>
              </a:ext>
            </a:extLst>
          </p:cNvPr>
          <p:cNvGrpSpPr/>
          <p:nvPr/>
        </p:nvGrpSpPr>
        <p:grpSpPr>
          <a:xfrm>
            <a:off x="536759" y="987822"/>
            <a:ext cx="3904934" cy="2596695"/>
            <a:chOff x="8006041" y="4026545"/>
            <a:chExt cx="3904934" cy="2596695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7677F5A8-FB85-D985-2964-3472DCD4D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596" t="25098" r="41817" b="41197"/>
            <a:stretch/>
          </p:blipFill>
          <p:spPr>
            <a:xfrm>
              <a:off x="8006041" y="4026545"/>
              <a:ext cx="3904934" cy="2311454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20A605D3-87D7-117C-BC18-E6541C1E69D1}"/>
                </a:ext>
              </a:extLst>
            </p:cNvPr>
            <p:cNvSpPr txBox="1"/>
            <p:nvPr/>
          </p:nvSpPr>
          <p:spPr>
            <a:xfrm>
              <a:off x="8060553" y="6253908"/>
              <a:ext cx="37959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dirty="0">
                  <a:hlinkClick r:id="rId3"/>
                </a:rPr>
                <a:t>https://www.novinky.cz/clanek/ekonomika-nizsi-dph-na-vodu-z-kohoutku-bude-pouze-bez-ochuceni-sirupem-nebo-ovocem-40434960</a:t>
              </a:r>
              <a:r>
                <a:rPr lang="cs-CZ" sz="900" dirty="0"/>
                <a:t> </a:t>
              </a:r>
              <a:endParaRPr lang="en-GB" sz="900" dirty="0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953730A-8F32-C19B-43AE-2CDB7ADAEB7F}"/>
              </a:ext>
            </a:extLst>
          </p:cNvPr>
          <p:cNvGrpSpPr/>
          <p:nvPr/>
        </p:nvGrpSpPr>
        <p:grpSpPr>
          <a:xfrm>
            <a:off x="3354716" y="3823512"/>
            <a:ext cx="3904935" cy="2726391"/>
            <a:chOff x="7503696" y="696656"/>
            <a:chExt cx="4372938" cy="312007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CF4AB39F-C265-F749-525E-53084A3B8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32" t="12773" r="22712" b="45546"/>
            <a:stretch/>
          </p:blipFill>
          <p:spPr>
            <a:xfrm>
              <a:off x="7503696" y="696656"/>
              <a:ext cx="4318427" cy="2858460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391507BC-C909-C1E8-C10F-E67780F2C2CB}"/>
                </a:ext>
              </a:extLst>
            </p:cNvPr>
            <p:cNvSpPr txBox="1"/>
            <p:nvPr/>
          </p:nvSpPr>
          <p:spPr>
            <a:xfrm>
              <a:off x="7558207" y="3555116"/>
              <a:ext cx="431842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50" dirty="0">
                  <a:hlinkClick r:id="rId5"/>
                </a:rPr>
                <a:t>https://www.obesityactionscotland.org/media/1fag2jl0/sdil-190919.pdf</a:t>
              </a:r>
              <a:r>
                <a:rPr lang="cs-CZ" sz="1050" dirty="0"/>
                <a:t> </a:t>
              </a:r>
              <a:endParaRPr lang="en-GB" sz="1050" dirty="0"/>
            </a:p>
          </p:txBody>
        </p:sp>
      </p:grpSp>
      <p:pic>
        <p:nvPicPr>
          <p:cNvPr id="15" name="Obrázek 14">
            <a:extLst>
              <a:ext uri="{FF2B5EF4-FFF2-40B4-BE49-F238E27FC236}">
                <a16:creationId xmlns:a16="http://schemas.microsoft.com/office/drawing/2014/main" id="{9574E9D6-9ED9-66BD-B336-ED040F0BE1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36" t="50000" r="41677" b="18880"/>
          <a:stretch/>
        </p:blipFill>
        <p:spPr>
          <a:xfrm>
            <a:off x="6995951" y="1265490"/>
            <a:ext cx="4243032" cy="23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99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7CEA8EA-8AC4-679E-4B4B-6D1748B036E7}"/>
              </a:ext>
            </a:extLst>
          </p:cNvPr>
          <p:cNvSpPr txBox="1">
            <a:spLocks/>
          </p:cNvSpPr>
          <p:nvPr/>
        </p:nvSpPr>
        <p:spPr>
          <a:xfrm>
            <a:off x="356186" y="419426"/>
            <a:ext cx="8734025" cy="9083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Legislativa – regulace reklamy</a:t>
            </a:r>
            <a:endParaRPr lang="en-GB" sz="3600" dirty="0"/>
          </a:p>
        </p:txBody>
      </p:sp>
      <p:pic>
        <p:nvPicPr>
          <p:cNvPr id="3074" name="Picture 2" descr="Tabáková reklama - Rothmans, cca 1970 - Antikvariát Reklama">
            <a:extLst>
              <a:ext uri="{FF2B5EF4-FFF2-40B4-BE49-F238E27FC236}">
                <a16:creationId xmlns:a16="http://schemas.microsoft.com/office/drawing/2014/main" id="{7CAFF45D-C37D-2567-FB52-9DDD1B31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8" y="1070703"/>
            <a:ext cx="2030304" cy="287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B01 - reklama tabák cigarety Petra | Aukro">
            <a:extLst>
              <a:ext uri="{FF2B5EF4-FFF2-40B4-BE49-F238E27FC236}">
                <a16:creationId xmlns:a16="http://schemas.microsoft.com/office/drawing/2014/main" id="{A7BCC78C-5239-393C-1813-85458913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50" y="4293766"/>
            <a:ext cx="3580762" cy="20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igarety Pall Mall Red balikydovezeni.cz">
            <a:extLst>
              <a:ext uri="{FF2B5EF4-FFF2-40B4-BE49-F238E27FC236}">
                <a16:creationId xmlns:a16="http://schemas.microsoft.com/office/drawing/2014/main" id="{1D9F372F-EDE7-C412-BAB1-CE17B6E6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770" y="1426837"/>
            <a:ext cx="3222001" cy="322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DE15C1A-36C9-2E5C-96BA-0D03795AA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40" y="1440284"/>
            <a:ext cx="33337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344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7CEA8EA-8AC4-679E-4B4B-6D1748B036E7}"/>
              </a:ext>
            </a:extLst>
          </p:cNvPr>
          <p:cNvSpPr txBox="1">
            <a:spLocks/>
          </p:cNvSpPr>
          <p:nvPr/>
        </p:nvSpPr>
        <p:spPr>
          <a:xfrm>
            <a:off x="356186" y="419426"/>
            <a:ext cx="8734025" cy="6870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…je toto v pořádku?</a:t>
            </a:r>
            <a:endParaRPr lang="en-GB" sz="3600" dirty="0"/>
          </a:p>
        </p:txBody>
      </p:sp>
      <p:pic>
        <p:nvPicPr>
          <p:cNvPr id="4098" name="Picture 2" descr="Výrobci alkoholu odmítají omezení reklamy. Lidé budou pít dál, ale  nekvalitní značky, varují | Hospodářské noviny (HN.cz)">
            <a:extLst>
              <a:ext uri="{FF2B5EF4-FFF2-40B4-BE49-F238E27FC236}">
                <a16:creationId xmlns:a16="http://schemas.microsoft.com/office/drawing/2014/main" id="{496630F6-5C2A-164B-5873-A6D0307C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7" y="1106502"/>
            <a:ext cx="4945102" cy="278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édium 1" title="Toffifee Xmas Fun CZ 25s">
            <a:hlinkClick r:id="" action="ppaction://media"/>
            <a:extLst>
              <a:ext uri="{FF2B5EF4-FFF2-40B4-BE49-F238E27FC236}">
                <a16:creationId xmlns:a16="http://schemas.microsoft.com/office/drawing/2014/main" id="{A731E419-C22E-9045-37F2-2BC1E59AE7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527431" y="613710"/>
            <a:ext cx="4923220" cy="2781620"/>
          </a:xfrm>
          <a:prstGeom prst="rect">
            <a:avLst/>
          </a:prstGeom>
        </p:spPr>
      </p:pic>
      <p:pic>
        <p:nvPicPr>
          <p:cNvPr id="3" name="Online médium 2" title="Reklama - Kinder (CZ, 2018)">
            <a:hlinkClick r:id="" action="ppaction://media"/>
            <a:extLst>
              <a:ext uri="{FF2B5EF4-FFF2-40B4-BE49-F238E27FC236}">
                <a16:creationId xmlns:a16="http://schemas.microsoft.com/office/drawing/2014/main" id="{413B7FCC-69AA-980F-A957-906076B2774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826804" y="3772861"/>
            <a:ext cx="5169818" cy="29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28705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Zdravotní gramotnost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05758" y="1714925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„</a:t>
            </a:r>
            <a:r>
              <a:rPr lang="cs-CZ" sz="2200" i="1" dirty="0">
                <a:solidFill>
                  <a:srgbClr val="202124"/>
                </a:solidFill>
              </a:rPr>
              <a:t>Zdravotní gramotnost je součástí obecné gramotnosti a zahrnuje lidské znalosti, motivaci a kompetence k přístupu, porozumění, vyhodnocování a používání zdravotních informací za účelem posouzení a rozhodování se v každodenních věcech týkajících se zdravotní péče, prevence nemocí a podpory zdraví s cílem udržet nebo zlepšit kvalitu života.“</a:t>
            </a:r>
          </a:p>
          <a:p>
            <a:pPr>
              <a:buFont typeface="Arial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6ACA4C-3536-6B00-B3A3-3F655CF3325B}"/>
              </a:ext>
            </a:extLst>
          </p:cNvPr>
          <p:cNvSpPr txBox="1"/>
          <p:nvPr/>
        </p:nvSpPr>
        <p:spPr>
          <a:xfrm>
            <a:off x="635431" y="5528497"/>
            <a:ext cx="104071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KICKBUSCH, Ilona, Jürgen M. PELIKAN, Franklin APFEL,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Agis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D. TSOUROS a WORLD HEALTH ORGANIZATION,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ed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., 2013.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literacy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solid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facts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Copenhagen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World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Organization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Regional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Office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Europe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solid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facts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 ISBN 978-92-890-0015-4.</a:t>
            </a:r>
            <a:endParaRPr lang="cs-CZ" sz="1000" b="0" dirty="0">
              <a:effectLst/>
            </a:endParaRPr>
          </a:p>
          <a:p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392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28705"/>
            <a:ext cx="7864805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Koncepční model zdravotní gramotnosti</a:t>
            </a:r>
            <a:endParaRPr lang="en-GB" sz="36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6ACA4C-3536-6B00-B3A3-3F655CF3325B}"/>
              </a:ext>
            </a:extLst>
          </p:cNvPr>
          <p:cNvSpPr txBox="1"/>
          <p:nvPr/>
        </p:nvSpPr>
        <p:spPr>
          <a:xfrm>
            <a:off x="635431" y="5528497"/>
            <a:ext cx="104071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KICKBUSCH, Ilona, Jürgen M. PELIKAN, Franklin APFEL,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Agis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D. TSOUROS a WORLD HEALTH ORGANIZATION,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ed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., 2013.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literacy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solid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facts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Copenhagen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World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Health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Organization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Regional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Office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Europe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 solid </a:t>
            </a:r>
            <a:r>
              <a:rPr lang="cs-CZ" sz="1000" b="0" i="0" u="none" strike="noStrike" dirty="0" err="1">
                <a:solidFill>
                  <a:srgbClr val="000000"/>
                </a:solidFill>
                <a:effectLst/>
              </a:rPr>
              <a:t>facts</a:t>
            </a:r>
            <a:r>
              <a:rPr lang="cs-CZ" sz="1000" b="0" i="0" u="none" strike="noStrike" dirty="0">
                <a:solidFill>
                  <a:srgbClr val="000000"/>
                </a:solidFill>
                <a:effectLst/>
              </a:rPr>
              <a:t>. ISBN 978-92-890-0015-4.</a:t>
            </a:r>
            <a:endParaRPr lang="cs-CZ" sz="1000" b="0" dirty="0">
              <a:effectLst/>
            </a:endParaRPr>
          </a:p>
          <a:p>
            <a:br>
              <a:rPr lang="cs-CZ" dirty="0"/>
            </a:br>
            <a:endParaRPr lang="en-GB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74EA8A0-EA39-8FCD-F9C0-A9C17652A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4" t="26667" r="2693" b="13670"/>
          <a:stretch/>
        </p:blipFill>
        <p:spPr>
          <a:xfrm>
            <a:off x="705758" y="1335225"/>
            <a:ext cx="8876146" cy="40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3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26F14A-6BE7-EAE8-C4AC-121FEECA6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4933" r="13556" b="7066"/>
          <a:stretch/>
        </p:blipFill>
        <p:spPr>
          <a:xfrm>
            <a:off x="326136" y="680496"/>
            <a:ext cx="5125860" cy="50985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EB13B0-DA99-A5C2-DEEE-DC6E9D899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1" t="18401" r="28389" b="6266"/>
          <a:stretch/>
        </p:blipFill>
        <p:spPr>
          <a:xfrm>
            <a:off x="5678424" y="309502"/>
            <a:ext cx="5797296" cy="62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6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1AE7D-D73B-4E7B-9E85-2E7AB942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535" y="4656524"/>
            <a:ext cx="6052929" cy="892230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68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6" y="720652"/>
            <a:ext cx="798879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Podpora zdraví – </a:t>
            </a:r>
            <a:r>
              <a:rPr lang="cs-CZ" sz="3600" dirty="0" err="1"/>
              <a:t>health</a:t>
            </a:r>
            <a:r>
              <a:rPr lang="cs-CZ" sz="3600" dirty="0"/>
              <a:t> </a:t>
            </a:r>
            <a:r>
              <a:rPr lang="cs-CZ" sz="3600" dirty="0" err="1"/>
              <a:t>promotion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29006" y="1646030"/>
            <a:ext cx="9821172" cy="202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2000" b="0" i="1" dirty="0">
                <a:solidFill>
                  <a:schemeClr val="tx1"/>
                </a:solidFill>
                <a:effectLst/>
                <a:latin typeface="+mj-lt"/>
              </a:rPr>
              <a:t>„</a:t>
            </a:r>
            <a:r>
              <a:rPr lang="en-US" sz="2000" b="0" i="1" dirty="0">
                <a:solidFill>
                  <a:schemeClr val="tx1"/>
                </a:solidFill>
                <a:effectLst/>
                <a:latin typeface="+mj-lt"/>
              </a:rPr>
              <a:t>Health promotion is the process of enabling people to increase control over, </a:t>
            </a:r>
            <a:endParaRPr lang="cs-CZ" sz="2000" b="0" i="1" dirty="0">
              <a:solidFill>
                <a:schemeClr val="tx1"/>
              </a:solidFill>
              <a:effectLst/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i="1" dirty="0">
                <a:solidFill>
                  <a:schemeClr val="tx1"/>
                </a:solidFill>
                <a:effectLst/>
                <a:latin typeface="+mj-lt"/>
              </a:rPr>
              <a:t>and to improve their health.” </a:t>
            </a:r>
            <a:r>
              <a:rPr lang="cs-CZ" sz="2000" i="1" dirty="0">
                <a:solidFill>
                  <a:schemeClr val="tx1"/>
                </a:solidFill>
                <a:latin typeface="+mj-lt"/>
              </a:rPr>
              <a:t>(WHO, </a:t>
            </a:r>
            <a:r>
              <a:rPr lang="en-US" sz="2000" b="0" i="1" dirty="0">
                <a:solidFill>
                  <a:schemeClr val="tx1"/>
                </a:solidFill>
                <a:effectLst/>
                <a:latin typeface="+mj-lt"/>
              </a:rPr>
              <a:t>Health Promotion Glossary, 1998</a:t>
            </a:r>
            <a:r>
              <a:rPr lang="cs-CZ" sz="2000" b="0" i="1" dirty="0">
                <a:solidFill>
                  <a:schemeClr val="tx1"/>
                </a:solidFill>
                <a:effectLst/>
                <a:latin typeface="+mj-lt"/>
              </a:rPr>
              <a:t>)</a:t>
            </a:r>
            <a:endParaRPr lang="cs-CZ" sz="28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4C22D0C-B797-AEE9-690B-B6AD4D9DBC4B}"/>
              </a:ext>
            </a:extLst>
          </p:cNvPr>
          <p:cNvSpPr txBox="1"/>
          <p:nvPr/>
        </p:nvSpPr>
        <p:spPr>
          <a:xfrm>
            <a:off x="729006" y="3615036"/>
            <a:ext cx="105434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0" i="1" dirty="0">
                <a:solidFill>
                  <a:srgbClr val="202124"/>
                </a:solidFill>
                <a:effectLst/>
                <a:latin typeface="+mj-lt"/>
              </a:rPr>
              <a:t>„Podpora zdraví je </a:t>
            </a:r>
            <a:r>
              <a:rPr lang="cs-CZ" sz="2000" b="0" i="1" dirty="0">
                <a:solidFill>
                  <a:srgbClr val="040C28"/>
                </a:solidFill>
                <a:effectLst/>
                <a:latin typeface="+mj-lt"/>
              </a:rPr>
              <a:t>souhrn aktivit a opatření, která směřují nejen k předcházení nemocem, ale i ke zlepšení zdravotního stavu jednotlivce i celé komunity</a:t>
            </a:r>
            <a:r>
              <a:rPr lang="cs-CZ" sz="2000" b="0" i="1" dirty="0">
                <a:solidFill>
                  <a:srgbClr val="202124"/>
                </a:solidFill>
                <a:effectLst/>
                <a:latin typeface="+mj-lt"/>
              </a:rPr>
              <a:t>.“ (</a:t>
            </a:r>
            <a:r>
              <a:rPr lang="cs-CZ" sz="2000" i="1" dirty="0">
                <a:solidFill>
                  <a:srgbClr val="202124"/>
                </a:solidFill>
                <a:latin typeface="+mj-lt"/>
              </a:rPr>
              <a:t>SZÚ)</a:t>
            </a:r>
            <a:endParaRPr lang="en-GB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509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798879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Prevence – </a:t>
            </a:r>
            <a:r>
              <a:rPr lang="cs-CZ" sz="3600" dirty="0" err="1"/>
              <a:t>prevention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511445" y="1683928"/>
            <a:ext cx="11414501" cy="458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1600" i="1" dirty="0">
                <a:solidFill>
                  <a:schemeClr val="tx1"/>
                </a:solidFill>
                <a:latin typeface="+mj-lt"/>
              </a:rPr>
              <a:t>„S</a:t>
            </a:r>
            <a:r>
              <a:rPr lang="en-US" sz="1600" b="0" i="1" dirty="0" err="1">
                <a:solidFill>
                  <a:schemeClr val="tx1"/>
                </a:solidFill>
                <a:effectLst/>
                <a:latin typeface="+mj-lt"/>
              </a:rPr>
              <a:t>pecific</a:t>
            </a:r>
            <a:r>
              <a:rPr lang="en-US" sz="1600" b="0" i="1" dirty="0">
                <a:solidFill>
                  <a:schemeClr val="tx1"/>
                </a:solidFill>
                <a:effectLst/>
                <a:latin typeface="+mj-lt"/>
              </a:rPr>
              <a:t>, population-based and individual-based interventions</a:t>
            </a:r>
            <a:r>
              <a:rPr lang="cs-CZ" sz="1600" b="0" i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600" b="0" i="1" dirty="0">
                <a:solidFill>
                  <a:schemeClr val="tx1"/>
                </a:solidFill>
                <a:effectLst/>
                <a:latin typeface="+mj-lt"/>
              </a:rPr>
              <a:t>aiming to minimize the burden of diseases and associated risk factors</a:t>
            </a:r>
            <a:r>
              <a:rPr lang="cs-CZ" sz="1600" b="0" i="1" dirty="0">
                <a:solidFill>
                  <a:schemeClr val="tx1"/>
                </a:solidFill>
                <a:effectLst/>
                <a:latin typeface="+mj-lt"/>
              </a:rPr>
              <a:t>. “ (WHO)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1600" i="1" dirty="0">
                <a:solidFill>
                  <a:schemeClr val="tx1"/>
                </a:solidFill>
                <a:latin typeface="+mj-lt"/>
              </a:rPr>
              <a:t>„O</a:t>
            </a:r>
            <a:r>
              <a:rPr lang="cs-CZ" sz="1600" b="0" i="1" dirty="0">
                <a:solidFill>
                  <a:schemeClr val="tx1"/>
                </a:solidFill>
                <a:effectLst/>
                <a:latin typeface="+mj-lt"/>
              </a:rPr>
              <a:t>patření, která mají předcházet nějakému nežádoucímu jevu, například nemoci.</a:t>
            </a:r>
            <a:r>
              <a:rPr lang="cs-CZ" sz="1600" i="1" dirty="0">
                <a:solidFill>
                  <a:schemeClr val="tx1"/>
                </a:solidFill>
                <a:latin typeface="+mj-lt"/>
              </a:rPr>
              <a:t>“. (NZIP)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1600" i="1" dirty="0">
                <a:solidFill>
                  <a:schemeClr val="tx1"/>
                </a:solidFill>
                <a:latin typeface="+mj-lt"/>
              </a:rPr>
              <a:t>										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+mj-lt"/>
              </a:rPr>
              <a:t>Primární prevence </a:t>
            </a:r>
            <a:r>
              <a:rPr lang="cs-CZ" sz="1600" b="1" i="1" dirty="0">
                <a:solidFill>
                  <a:schemeClr val="tx1"/>
                </a:solidFill>
                <a:latin typeface="+mj-lt"/>
              </a:rPr>
              <a:t>– „</a:t>
            </a:r>
            <a:r>
              <a:rPr lang="cs-CZ" sz="1600" i="1" dirty="0">
                <a:solidFill>
                  <a:schemeClr val="tx1"/>
                </a:solidFill>
                <a:latin typeface="+mj-lt"/>
              </a:rPr>
              <a:t>Souhrn opatření na podporu zdraví a předcházení nemocí“ (NZIP)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+mj-lt"/>
              </a:rPr>
              <a:t>Sekundární prevence – </a:t>
            </a:r>
            <a:r>
              <a:rPr lang="cs-CZ" sz="1600" i="1" dirty="0">
                <a:solidFill>
                  <a:schemeClr val="tx1"/>
                </a:solidFill>
                <a:latin typeface="+mj-lt"/>
              </a:rPr>
              <a:t>„Včasný záchyt a ovlivňování již vzniklého onemocnění.“ (NZIP)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+mj-lt"/>
              </a:rPr>
              <a:t>Terciární prevence </a:t>
            </a:r>
            <a:r>
              <a:rPr lang="cs-CZ" sz="1600" i="1" dirty="0">
                <a:solidFill>
                  <a:schemeClr val="tx1"/>
                </a:solidFill>
                <a:latin typeface="+mj-lt"/>
              </a:rPr>
              <a:t>– „Opatření po již proběhlé atace choroby (infarkt myokardu, komplikace diabetu) “. (NZIP)</a:t>
            </a:r>
            <a:endParaRPr lang="cs-CZ" sz="1800" i="1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endParaRPr lang="cs-CZ" sz="2200" i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endParaRPr lang="cs-CZ" sz="2200" b="1" dirty="0">
              <a:solidFill>
                <a:srgbClr val="202124"/>
              </a:solidFill>
              <a:latin typeface="+mj-lt"/>
            </a:endParaRPr>
          </a:p>
          <a:p>
            <a:pPr marL="0" indent="0" algn="ctr">
              <a:buFont typeface="Arial" pitchFamily="34" charset="0"/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411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Primary Healthcare? - District Health Centre Website">
            <a:extLst>
              <a:ext uri="{FF2B5EF4-FFF2-40B4-BE49-F238E27FC236}">
                <a16:creationId xmlns:a16="http://schemas.microsoft.com/office/drawing/2014/main" id="{ACBFC7A8-193F-CC6A-A4D4-8A7FEFB49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5" y="761682"/>
            <a:ext cx="10517618" cy="53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7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Connection between Health Promotion, Prevention, and ...">
            <a:extLst>
              <a:ext uri="{FF2B5EF4-FFF2-40B4-BE49-F238E27FC236}">
                <a16:creationId xmlns:a16="http://schemas.microsoft.com/office/drawing/2014/main" id="{198249D3-EEF5-91EA-9F04-32466839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87" y="361746"/>
            <a:ext cx="5841983" cy="61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5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Intervence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19137" y="1544444"/>
            <a:ext cx="10470639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2200" i="1" dirty="0">
                <a:solidFill>
                  <a:srgbClr val="202124"/>
                </a:solidFill>
                <a:latin typeface="+mj-lt"/>
              </a:rPr>
              <a:t>,,Vnější zásah do určitého procesu či výsledku za účelem zlepšení zdravotního stavu, prevence vzniku rizikových faktorů, nemoci či dalších komplikací“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cs-CZ" sz="2200" i="1" dirty="0">
              <a:solidFill>
                <a:srgbClr val="202124"/>
              </a:solidFill>
              <a:latin typeface="+mj-lt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cs-CZ" sz="2200" b="1" dirty="0">
                <a:solidFill>
                  <a:srgbClr val="00B050"/>
                </a:solidFill>
                <a:latin typeface="+mj-lt"/>
              </a:rPr>
              <a:t>Napadá vás nějaký příklad intervence? </a:t>
            </a:r>
          </a:p>
        </p:txBody>
      </p:sp>
      <p:pic>
        <p:nvPicPr>
          <p:cNvPr id="1026" name="Picture 2" descr="Doktor, Konzultace S Lékařem">
            <a:extLst>
              <a:ext uri="{FF2B5EF4-FFF2-40B4-BE49-F238E27FC236}">
                <a16:creationId xmlns:a16="http://schemas.microsoft.com/office/drawing/2014/main" id="{0A121B21-2633-0FAE-73B8-6B770913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96" y="3307541"/>
            <a:ext cx="4544367" cy="291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25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7" y="750101"/>
            <a:ext cx="8076151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Evidence-</a:t>
            </a:r>
            <a:r>
              <a:rPr lang="cs-CZ" sz="3600" dirty="0" err="1"/>
              <a:t>based</a:t>
            </a:r>
            <a:r>
              <a:rPr lang="cs-CZ" sz="3600" dirty="0"/>
              <a:t> </a:t>
            </a:r>
            <a:r>
              <a:rPr lang="cs-CZ" sz="3600" dirty="0" err="1"/>
              <a:t>practice</a:t>
            </a:r>
            <a:endParaRPr lang="en-GB" sz="3600" dirty="0"/>
          </a:p>
        </p:txBody>
      </p:sp>
      <p:pic>
        <p:nvPicPr>
          <p:cNvPr id="3074" name="Picture 2" descr="What is Evidence-Based Practice?">
            <a:extLst>
              <a:ext uri="{FF2B5EF4-FFF2-40B4-BE49-F238E27FC236}">
                <a16:creationId xmlns:a16="http://schemas.microsoft.com/office/drawing/2014/main" id="{A8EA47FF-CADC-4F40-0C37-7014202DE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5239" r="24006" b="7006"/>
          <a:stretch/>
        </p:blipFill>
        <p:spPr bwMode="auto">
          <a:xfrm>
            <a:off x="6096000" y="2012261"/>
            <a:ext cx="4732232" cy="39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6E34DC1-17F3-3E95-CDEA-F787777BE5AB}"/>
              </a:ext>
            </a:extLst>
          </p:cNvPr>
          <p:cNvSpPr txBox="1"/>
          <p:nvPr/>
        </p:nvSpPr>
        <p:spPr>
          <a:xfrm>
            <a:off x="719137" y="1858580"/>
            <a:ext cx="11642725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cs-CZ" sz="2000" dirty="0">
                <a:latin typeface="+mj-lt"/>
              </a:rPr>
              <a:t>Randomizovaná experimentální studie (RCT)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cs-CZ" sz="2000" dirty="0">
              <a:latin typeface="+mj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cs-CZ" sz="2000" dirty="0">
              <a:latin typeface="+mj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cs-CZ" sz="2000" dirty="0" err="1">
                <a:latin typeface="+mj-lt"/>
              </a:rPr>
              <a:t>Kvaziexperimentální</a:t>
            </a:r>
            <a:r>
              <a:rPr lang="cs-CZ" sz="2000" dirty="0">
                <a:latin typeface="+mj-lt"/>
              </a:rPr>
              <a:t> studie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cs-CZ" sz="2000" dirty="0">
              <a:latin typeface="+mj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cs-CZ" sz="2000" dirty="0">
              <a:latin typeface="+mj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cs-CZ" sz="2000" dirty="0">
                <a:latin typeface="+mj-lt"/>
              </a:rPr>
              <a:t>Neexperimentální (</a:t>
            </a:r>
            <a:r>
              <a:rPr lang="cs-CZ" sz="2000" dirty="0" err="1">
                <a:latin typeface="+mj-lt"/>
              </a:rPr>
              <a:t>pre</a:t>
            </a:r>
            <a:r>
              <a:rPr lang="cs-CZ" sz="2000" dirty="0">
                <a:latin typeface="+mj-lt"/>
              </a:rPr>
              <a:t>- a post-test)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endParaRPr lang="cs-CZ" dirty="0">
              <a:latin typeface="Montserrat SemiBold" panose="00000700000000000000" pitchFamily="50" charset="-18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942612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TM03457491[[fn=Metropole]]</Template>
  <TotalTime>2991</TotalTime>
  <Words>703</Words>
  <Application>Microsoft Office PowerPoint</Application>
  <PresentationFormat>Širokoúhlá obrazovka</PresentationFormat>
  <Paragraphs>90</Paragraphs>
  <Slides>36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Arial</vt:lpstr>
      <vt:lpstr>Montserrat SemiBold</vt:lpstr>
      <vt:lpstr>Metropole</vt:lpstr>
      <vt:lpstr>Prevence, podpora zdraví.  Národní a nadnárodní projekty.  Evidence-based intervence.  Zdravotní gramotnost.</vt:lpstr>
      <vt:lpstr>Prezentace aplikace PowerPoint</vt:lpstr>
      <vt:lpstr>Prezentace aplikace PowerPoint</vt:lpstr>
      <vt:lpstr>Podpora zdraví – health promotion</vt:lpstr>
      <vt:lpstr>Prevence – prevention</vt:lpstr>
      <vt:lpstr>Prezentace aplikace PowerPoint</vt:lpstr>
      <vt:lpstr>Prezentace aplikace PowerPoint</vt:lpstr>
      <vt:lpstr>Intervence</vt:lpstr>
      <vt:lpstr>Evidence-based practice</vt:lpstr>
      <vt:lpstr>Prezentace aplikace PowerPoint</vt:lpstr>
      <vt:lpstr>Prezentace aplikace PowerPoint</vt:lpstr>
      <vt:lpstr>Strategický rámec zdraví 2020</vt:lpstr>
      <vt:lpstr>Strategický rámec zdraví 2020</vt:lpstr>
      <vt:lpstr>Strategický rámec zdraví 2030</vt:lpstr>
      <vt:lpstr>Brainstorming</vt:lpstr>
      <vt:lpstr>Prezentace aplikace PowerPoint</vt:lpstr>
      <vt:lpstr>Prezentace aplikace PowerPoint</vt:lpstr>
      <vt:lpstr>Prezentace aplikace PowerPoint</vt:lpstr>
      <vt:lpstr>Preventivní programy v praxi – jaký zvolit přístup?</vt:lpstr>
      <vt:lpstr>Preventivní programy do škol - SZÚ</vt:lpstr>
      <vt:lpstr>Preventivní programy do škol - SZÚ</vt:lpstr>
      <vt:lpstr>..a co dospělá veřejnost?</vt:lpstr>
      <vt:lpstr>…pomůže mi lépe se stravovat?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Zdravotní gramotnost</vt:lpstr>
      <vt:lpstr>Koncepční model zdravotní gramotnosti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epidemiologie</dc:title>
  <dc:creator>Anna Polcrová</dc:creator>
  <cp:lastModifiedBy>Anna Bartošková</cp:lastModifiedBy>
  <cp:revision>43</cp:revision>
  <dcterms:created xsi:type="dcterms:W3CDTF">2021-02-21T17:28:41Z</dcterms:created>
  <dcterms:modified xsi:type="dcterms:W3CDTF">2023-11-30T06:29:28Z</dcterms:modified>
</cp:coreProperties>
</file>