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315" r:id="rId3"/>
    <p:sldId id="314" r:id="rId4"/>
    <p:sldId id="270" r:id="rId5"/>
    <p:sldId id="260" r:id="rId6"/>
    <p:sldId id="261" r:id="rId7"/>
    <p:sldId id="272" r:id="rId8"/>
    <p:sldId id="262" r:id="rId9"/>
    <p:sldId id="263" r:id="rId10"/>
    <p:sldId id="273" r:id="rId11"/>
    <p:sldId id="313" r:id="rId12"/>
    <p:sldId id="275" r:id="rId13"/>
    <p:sldId id="276" r:id="rId14"/>
    <p:sldId id="277" r:id="rId15"/>
    <p:sldId id="266" r:id="rId16"/>
    <p:sldId id="278" r:id="rId17"/>
    <p:sldId id="312" r:id="rId18"/>
    <p:sldId id="265" r:id="rId19"/>
    <p:sldId id="279" r:id="rId20"/>
    <p:sldId id="280" r:id="rId21"/>
    <p:sldId id="269" r:id="rId22"/>
    <p:sldId id="264" r:id="rId23"/>
    <p:sldId id="310" r:id="rId24"/>
    <p:sldId id="311" r:id="rId25"/>
    <p:sldId id="281" r:id="rId26"/>
    <p:sldId id="282" r:id="rId27"/>
    <p:sldId id="284" r:id="rId28"/>
    <p:sldId id="285" r:id="rId29"/>
    <p:sldId id="289" r:id="rId30"/>
    <p:sldId id="298" r:id="rId31"/>
    <p:sldId id="286" r:id="rId32"/>
    <p:sldId id="297" r:id="rId33"/>
    <p:sldId id="292" r:id="rId34"/>
    <p:sldId id="290" r:id="rId35"/>
    <p:sldId id="296" r:id="rId36"/>
    <p:sldId id="291" r:id="rId37"/>
    <p:sldId id="293" r:id="rId38"/>
    <p:sldId id="299" r:id="rId39"/>
    <p:sldId id="300" r:id="rId40"/>
    <p:sldId id="301" r:id="rId41"/>
    <p:sldId id="316" r:id="rId42"/>
    <p:sldId id="317" r:id="rId43"/>
    <p:sldId id="318" r:id="rId44"/>
    <p:sldId id="319" r:id="rId45"/>
    <p:sldId id="320" r:id="rId46"/>
    <p:sldId id="321" r:id="rId47"/>
    <p:sldId id="322" r:id="rId48"/>
    <p:sldId id="294" r:id="rId49"/>
    <p:sldId id="304" r:id="rId50"/>
    <p:sldId id="302" r:id="rId51"/>
    <p:sldId id="303" r:id="rId52"/>
    <p:sldId id="305" r:id="rId53"/>
    <p:sldId id="306" r:id="rId54"/>
    <p:sldId id="308" r:id="rId55"/>
    <p:sldId id="309" r:id="rId56"/>
    <p:sldId id="323" r:id="rId57"/>
    <p:sldId id="283" r:id="rId58"/>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FFC7F6-AFA3-47F2-B799-5213BA4FB536}" v="116" dt="2023-10-05T06:34:51.4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91" autoAdjust="0"/>
    <p:restoredTop sz="86973" autoAdjust="0"/>
  </p:normalViewPr>
  <p:slideViewPr>
    <p:cSldViewPr snapToGrid="0">
      <p:cViewPr varScale="1">
        <p:scale>
          <a:sx n="66" d="100"/>
          <a:sy n="66" d="100"/>
        </p:scale>
        <p:origin x="66" y="6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 Dalecká" userId="667c4588-b01e-4fde-a557-44e90015ae53" providerId="ADAL" clId="{33FFC7F6-AFA3-47F2-B799-5213BA4FB536}"/>
    <pc:docChg chg="undo custSel addSld delSld modSld sldOrd">
      <pc:chgData name="Andrea Dalecká" userId="667c4588-b01e-4fde-a557-44e90015ae53" providerId="ADAL" clId="{33FFC7F6-AFA3-47F2-B799-5213BA4FB536}" dt="2023-10-05T06:34:56.523" v="2921" actId="14100"/>
      <pc:docMkLst>
        <pc:docMk/>
      </pc:docMkLst>
      <pc:sldChg chg="modSp mod">
        <pc:chgData name="Andrea Dalecká" userId="667c4588-b01e-4fde-a557-44e90015ae53" providerId="ADAL" clId="{33FFC7F6-AFA3-47F2-B799-5213BA4FB536}" dt="2023-10-04T11:31:22.622" v="170" actId="6549"/>
        <pc:sldMkLst>
          <pc:docMk/>
          <pc:sldMk cId="1694577607" sldId="256"/>
        </pc:sldMkLst>
        <pc:spChg chg="mod">
          <ac:chgData name="Andrea Dalecká" userId="667c4588-b01e-4fde-a557-44e90015ae53" providerId="ADAL" clId="{33FFC7F6-AFA3-47F2-B799-5213BA4FB536}" dt="2023-10-04T11:31:22.622" v="170" actId="6549"/>
          <ac:spMkLst>
            <pc:docMk/>
            <pc:sldMk cId="1694577607" sldId="256"/>
            <ac:spMk id="2" creationId="{9A24FA0A-DD2B-871C-A755-C01A6EA75DB9}"/>
          </ac:spMkLst>
        </pc:spChg>
        <pc:spChg chg="mod">
          <ac:chgData name="Andrea Dalecká" userId="667c4588-b01e-4fde-a557-44e90015ae53" providerId="ADAL" clId="{33FFC7F6-AFA3-47F2-B799-5213BA4FB536}" dt="2023-10-04T11:30:49.289" v="162" actId="1076"/>
          <ac:spMkLst>
            <pc:docMk/>
            <pc:sldMk cId="1694577607" sldId="256"/>
            <ac:spMk id="3" creationId="{AF9B23F8-EFE4-6B33-0B7B-A53F0C653D80}"/>
          </ac:spMkLst>
        </pc:spChg>
        <pc:picChg chg="mod">
          <ac:chgData name="Andrea Dalecká" userId="667c4588-b01e-4fde-a557-44e90015ae53" providerId="ADAL" clId="{33FFC7F6-AFA3-47F2-B799-5213BA4FB536}" dt="2023-10-04T11:30:52.202" v="163" actId="14100"/>
          <ac:picMkLst>
            <pc:docMk/>
            <pc:sldMk cId="1694577607" sldId="256"/>
            <ac:picMk id="19" creationId="{DAD25D3E-E4DC-5562-2678-BF5F8E20365B}"/>
          </ac:picMkLst>
        </pc:picChg>
      </pc:sldChg>
      <pc:sldChg chg="del">
        <pc:chgData name="Andrea Dalecká" userId="667c4588-b01e-4fde-a557-44e90015ae53" providerId="ADAL" clId="{33FFC7F6-AFA3-47F2-B799-5213BA4FB536}" dt="2023-10-05T06:30:04.133" v="2916" actId="47"/>
        <pc:sldMkLst>
          <pc:docMk/>
          <pc:sldMk cId="2820604348" sldId="257"/>
        </pc:sldMkLst>
      </pc:sldChg>
      <pc:sldChg chg="addSp delSp modSp mod">
        <pc:chgData name="Andrea Dalecká" userId="667c4588-b01e-4fde-a557-44e90015ae53" providerId="ADAL" clId="{33FFC7F6-AFA3-47F2-B799-5213BA4FB536}" dt="2023-10-05T05:02:32.046" v="1629" actId="478"/>
        <pc:sldMkLst>
          <pc:docMk/>
          <pc:sldMk cId="860473462" sldId="264"/>
        </pc:sldMkLst>
        <pc:spChg chg="add del mod">
          <ac:chgData name="Andrea Dalecká" userId="667c4588-b01e-4fde-a557-44e90015ae53" providerId="ADAL" clId="{33FFC7F6-AFA3-47F2-B799-5213BA4FB536}" dt="2023-10-05T05:02:32.046" v="1629" actId="478"/>
          <ac:spMkLst>
            <pc:docMk/>
            <pc:sldMk cId="860473462" sldId="264"/>
            <ac:spMk id="3" creationId="{274DA37F-1949-037B-4F08-EF5A403EA973}"/>
          </ac:spMkLst>
        </pc:spChg>
        <pc:picChg chg="add del mod">
          <ac:chgData name="Andrea Dalecká" userId="667c4588-b01e-4fde-a557-44e90015ae53" providerId="ADAL" clId="{33FFC7F6-AFA3-47F2-B799-5213BA4FB536}" dt="2023-10-05T05:02:32.046" v="1629" actId="478"/>
          <ac:picMkLst>
            <pc:docMk/>
            <pc:sldMk cId="860473462" sldId="264"/>
            <ac:picMk id="5" creationId="{8C5F8380-7DF9-FC80-DB68-637DE1DD604D}"/>
          </ac:picMkLst>
        </pc:picChg>
      </pc:sldChg>
      <pc:sldChg chg="del">
        <pc:chgData name="Andrea Dalecká" userId="667c4588-b01e-4fde-a557-44e90015ae53" providerId="ADAL" clId="{33FFC7F6-AFA3-47F2-B799-5213BA4FB536}" dt="2023-10-05T06:30:02.924" v="2915" actId="47"/>
        <pc:sldMkLst>
          <pc:docMk/>
          <pc:sldMk cId="2168791995" sldId="274"/>
        </pc:sldMkLst>
      </pc:sldChg>
      <pc:sldChg chg="modSp mod">
        <pc:chgData name="Andrea Dalecká" userId="667c4588-b01e-4fde-a557-44e90015ae53" providerId="ADAL" clId="{33FFC7F6-AFA3-47F2-B799-5213BA4FB536}" dt="2023-10-04T11:31:39.786" v="171" actId="113"/>
        <pc:sldMkLst>
          <pc:docMk/>
          <pc:sldMk cId="1654368621" sldId="282"/>
        </pc:sldMkLst>
        <pc:spChg chg="mod">
          <ac:chgData name="Andrea Dalecká" userId="667c4588-b01e-4fde-a557-44e90015ae53" providerId="ADAL" clId="{33FFC7F6-AFA3-47F2-B799-5213BA4FB536}" dt="2023-10-04T11:31:39.786" v="171" actId="113"/>
          <ac:spMkLst>
            <pc:docMk/>
            <pc:sldMk cId="1654368621" sldId="282"/>
            <ac:spMk id="3" creationId="{17526D2A-EBE1-330B-18AC-0F452ECE9D4A}"/>
          </ac:spMkLst>
        </pc:spChg>
      </pc:sldChg>
      <pc:sldChg chg="modSp mod">
        <pc:chgData name="Andrea Dalecká" userId="667c4588-b01e-4fde-a557-44e90015ae53" providerId="ADAL" clId="{33FFC7F6-AFA3-47F2-B799-5213BA4FB536}" dt="2023-10-04T12:01:39.797" v="602" actId="20577"/>
        <pc:sldMkLst>
          <pc:docMk/>
          <pc:sldMk cId="1906266179" sldId="286"/>
        </pc:sldMkLst>
        <pc:spChg chg="mod">
          <ac:chgData name="Andrea Dalecká" userId="667c4588-b01e-4fde-a557-44e90015ae53" providerId="ADAL" clId="{33FFC7F6-AFA3-47F2-B799-5213BA4FB536}" dt="2023-10-04T12:01:39.797" v="602" actId="20577"/>
          <ac:spMkLst>
            <pc:docMk/>
            <pc:sldMk cId="1906266179" sldId="286"/>
            <ac:spMk id="2" creationId="{D6190377-3285-F7B8-2EE3-110DB67F5E46}"/>
          </ac:spMkLst>
        </pc:spChg>
        <pc:picChg chg="mod">
          <ac:chgData name="Andrea Dalecká" userId="667c4588-b01e-4fde-a557-44e90015ae53" providerId="ADAL" clId="{33FFC7F6-AFA3-47F2-B799-5213BA4FB536}" dt="2023-10-04T11:27:35.354" v="93" actId="1076"/>
          <ac:picMkLst>
            <pc:docMk/>
            <pc:sldMk cId="1906266179" sldId="286"/>
            <ac:picMk id="1026" creationId="{A736EE0F-B1BD-D090-48CF-D3A473C0A6BE}"/>
          </ac:picMkLst>
        </pc:picChg>
      </pc:sldChg>
      <pc:sldChg chg="modSp mod">
        <pc:chgData name="Andrea Dalecká" userId="667c4588-b01e-4fde-a557-44e90015ae53" providerId="ADAL" clId="{33FFC7F6-AFA3-47F2-B799-5213BA4FB536}" dt="2023-10-04T10:38:42.408" v="1" actId="20577"/>
        <pc:sldMkLst>
          <pc:docMk/>
          <pc:sldMk cId="2174961085" sldId="289"/>
        </pc:sldMkLst>
        <pc:spChg chg="mod">
          <ac:chgData name="Andrea Dalecká" userId="667c4588-b01e-4fde-a557-44e90015ae53" providerId="ADAL" clId="{33FFC7F6-AFA3-47F2-B799-5213BA4FB536}" dt="2023-10-04T10:38:42.408" v="1" actId="20577"/>
          <ac:spMkLst>
            <pc:docMk/>
            <pc:sldMk cId="2174961085" sldId="289"/>
            <ac:spMk id="2" creationId="{D6190377-3285-F7B8-2EE3-110DB67F5E46}"/>
          </ac:spMkLst>
        </pc:spChg>
      </pc:sldChg>
      <pc:sldChg chg="modSp add mod ord">
        <pc:chgData name="Andrea Dalecká" userId="667c4588-b01e-4fde-a557-44e90015ae53" providerId="ADAL" clId="{33FFC7F6-AFA3-47F2-B799-5213BA4FB536}" dt="2023-10-04T11:31:42.919" v="172" actId="113"/>
        <pc:sldMkLst>
          <pc:docMk/>
          <pc:sldMk cId="1556373370" sldId="293"/>
        </pc:sldMkLst>
        <pc:spChg chg="mod">
          <ac:chgData name="Andrea Dalecká" userId="667c4588-b01e-4fde-a557-44e90015ae53" providerId="ADAL" clId="{33FFC7F6-AFA3-47F2-B799-5213BA4FB536}" dt="2023-10-04T11:31:42.919" v="172" actId="113"/>
          <ac:spMkLst>
            <pc:docMk/>
            <pc:sldMk cId="1556373370" sldId="293"/>
            <ac:spMk id="3" creationId="{17526D2A-EBE1-330B-18AC-0F452ECE9D4A}"/>
          </ac:spMkLst>
        </pc:spChg>
      </pc:sldChg>
      <pc:sldChg chg="addSp modSp add mod">
        <pc:chgData name="Andrea Dalecká" userId="667c4588-b01e-4fde-a557-44e90015ae53" providerId="ADAL" clId="{33FFC7F6-AFA3-47F2-B799-5213BA4FB536}" dt="2023-10-05T06:26:14.282" v="2829" actId="1076"/>
        <pc:sldMkLst>
          <pc:docMk/>
          <pc:sldMk cId="1055029397" sldId="294"/>
        </pc:sldMkLst>
        <pc:spChg chg="mod">
          <ac:chgData name="Andrea Dalecká" userId="667c4588-b01e-4fde-a557-44e90015ae53" providerId="ADAL" clId="{33FFC7F6-AFA3-47F2-B799-5213BA4FB536}" dt="2023-10-04T10:40:22.790" v="16" actId="14100"/>
          <ac:spMkLst>
            <pc:docMk/>
            <pc:sldMk cId="1055029397" sldId="294"/>
            <ac:spMk id="3" creationId="{17526D2A-EBE1-330B-18AC-0F452ECE9D4A}"/>
          </ac:spMkLst>
        </pc:spChg>
        <pc:picChg chg="add mod">
          <ac:chgData name="Andrea Dalecká" userId="667c4588-b01e-4fde-a557-44e90015ae53" providerId="ADAL" clId="{33FFC7F6-AFA3-47F2-B799-5213BA4FB536}" dt="2023-10-05T06:26:14.282" v="2829" actId="1076"/>
          <ac:picMkLst>
            <pc:docMk/>
            <pc:sldMk cId="1055029397" sldId="294"/>
            <ac:picMk id="4" creationId="{1AE482FD-AA74-0D27-848F-54730805EE7A}"/>
          </ac:picMkLst>
        </pc:picChg>
      </pc:sldChg>
      <pc:sldChg chg="addSp delSp modSp new del mod">
        <pc:chgData name="Andrea Dalecká" userId="667c4588-b01e-4fde-a557-44e90015ae53" providerId="ADAL" clId="{33FFC7F6-AFA3-47F2-B799-5213BA4FB536}" dt="2023-10-04T11:20:46.983" v="60" actId="47"/>
        <pc:sldMkLst>
          <pc:docMk/>
          <pc:sldMk cId="3884788279" sldId="295"/>
        </pc:sldMkLst>
        <pc:spChg chg="mod">
          <ac:chgData name="Andrea Dalecká" userId="667c4588-b01e-4fde-a557-44e90015ae53" providerId="ADAL" clId="{33FFC7F6-AFA3-47F2-B799-5213BA4FB536}" dt="2023-10-04T11:20:01.177" v="51" actId="20577"/>
          <ac:spMkLst>
            <pc:docMk/>
            <pc:sldMk cId="3884788279" sldId="295"/>
            <ac:spMk id="2" creationId="{E3EF9139-1653-D6C5-0DEB-A3EE5B783F08}"/>
          </ac:spMkLst>
        </pc:spChg>
        <pc:spChg chg="del">
          <ac:chgData name="Andrea Dalecká" userId="667c4588-b01e-4fde-a557-44e90015ae53" providerId="ADAL" clId="{33FFC7F6-AFA3-47F2-B799-5213BA4FB536}" dt="2023-10-04T11:19:06.320" v="20" actId="22"/>
          <ac:spMkLst>
            <pc:docMk/>
            <pc:sldMk cId="3884788279" sldId="295"/>
            <ac:spMk id="3" creationId="{7B256832-6101-5F02-17A3-A90C5BFAC6B3}"/>
          </ac:spMkLst>
        </pc:spChg>
        <pc:picChg chg="add mod">
          <ac:chgData name="Andrea Dalecká" userId="667c4588-b01e-4fde-a557-44e90015ae53" providerId="ADAL" clId="{33FFC7F6-AFA3-47F2-B799-5213BA4FB536}" dt="2023-10-04T11:20:07.622" v="52" actId="1076"/>
          <ac:picMkLst>
            <pc:docMk/>
            <pc:sldMk cId="3884788279" sldId="295"/>
            <ac:picMk id="5" creationId="{112AB5F2-8125-F2D9-715A-4B5ACC60B34E}"/>
          </ac:picMkLst>
        </pc:picChg>
        <pc:picChg chg="add mod ord">
          <ac:chgData name="Andrea Dalecká" userId="667c4588-b01e-4fde-a557-44e90015ae53" providerId="ADAL" clId="{33FFC7F6-AFA3-47F2-B799-5213BA4FB536}" dt="2023-10-04T11:20:07.622" v="52" actId="1076"/>
          <ac:picMkLst>
            <pc:docMk/>
            <pc:sldMk cId="3884788279" sldId="295"/>
            <ac:picMk id="7" creationId="{99334922-E0C7-742F-4C4D-C76CCB9AF5DF}"/>
          </ac:picMkLst>
        </pc:picChg>
      </pc:sldChg>
      <pc:sldChg chg="addSp modSp add mod ord">
        <pc:chgData name="Andrea Dalecká" userId="667c4588-b01e-4fde-a557-44e90015ae53" providerId="ADAL" clId="{33FFC7F6-AFA3-47F2-B799-5213BA4FB536}" dt="2023-10-04T11:20:52.031" v="61" actId="1076"/>
        <pc:sldMkLst>
          <pc:docMk/>
          <pc:sldMk cId="1727283430" sldId="296"/>
        </pc:sldMkLst>
        <pc:spChg chg="mod">
          <ac:chgData name="Andrea Dalecká" userId="667c4588-b01e-4fde-a557-44e90015ae53" providerId="ADAL" clId="{33FFC7F6-AFA3-47F2-B799-5213BA4FB536}" dt="2023-10-04T11:20:44.456" v="59"/>
          <ac:spMkLst>
            <pc:docMk/>
            <pc:sldMk cId="1727283430" sldId="296"/>
            <ac:spMk id="2" creationId="{D6190377-3285-F7B8-2EE3-110DB67F5E46}"/>
          </ac:spMkLst>
        </pc:spChg>
        <pc:spChg chg="mod">
          <ac:chgData name="Andrea Dalecká" userId="667c4588-b01e-4fde-a557-44e90015ae53" providerId="ADAL" clId="{33FFC7F6-AFA3-47F2-B799-5213BA4FB536}" dt="2023-10-04T11:20:36.474" v="57" actId="6549"/>
          <ac:spMkLst>
            <pc:docMk/>
            <pc:sldMk cId="1727283430" sldId="296"/>
            <ac:spMk id="3" creationId="{17526D2A-EBE1-330B-18AC-0F452ECE9D4A}"/>
          </ac:spMkLst>
        </pc:spChg>
        <pc:picChg chg="add mod">
          <ac:chgData name="Andrea Dalecká" userId="667c4588-b01e-4fde-a557-44e90015ae53" providerId="ADAL" clId="{33FFC7F6-AFA3-47F2-B799-5213BA4FB536}" dt="2023-10-04T11:20:36.738" v="58"/>
          <ac:picMkLst>
            <pc:docMk/>
            <pc:sldMk cId="1727283430" sldId="296"/>
            <ac:picMk id="4" creationId="{CB645D1F-9BE8-2EC6-F447-A9967372BE77}"/>
          </ac:picMkLst>
        </pc:picChg>
        <pc:picChg chg="add mod">
          <ac:chgData name="Andrea Dalecká" userId="667c4588-b01e-4fde-a557-44e90015ae53" providerId="ADAL" clId="{33FFC7F6-AFA3-47F2-B799-5213BA4FB536}" dt="2023-10-04T11:20:52.031" v="61" actId="1076"/>
          <ac:picMkLst>
            <pc:docMk/>
            <pc:sldMk cId="1727283430" sldId="296"/>
            <ac:picMk id="5" creationId="{616C48AC-8DF4-19C0-A095-B162DE6FFADA}"/>
          </ac:picMkLst>
        </pc:picChg>
      </pc:sldChg>
      <pc:sldChg chg="addSp delSp modSp add mod ord">
        <pc:chgData name="Andrea Dalecká" userId="667c4588-b01e-4fde-a557-44e90015ae53" providerId="ADAL" clId="{33FFC7F6-AFA3-47F2-B799-5213BA4FB536}" dt="2023-10-04T11:26:49.198" v="91" actId="1076"/>
        <pc:sldMkLst>
          <pc:docMk/>
          <pc:sldMk cId="961296312" sldId="297"/>
        </pc:sldMkLst>
        <pc:spChg chg="mod">
          <ac:chgData name="Andrea Dalecká" userId="667c4588-b01e-4fde-a557-44e90015ae53" providerId="ADAL" clId="{33FFC7F6-AFA3-47F2-B799-5213BA4FB536}" dt="2023-10-04T11:26:45.480" v="90" actId="27636"/>
          <ac:spMkLst>
            <pc:docMk/>
            <pc:sldMk cId="961296312" sldId="297"/>
            <ac:spMk id="2" creationId="{D6190377-3285-F7B8-2EE3-110DB67F5E46}"/>
          </ac:spMkLst>
        </pc:spChg>
        <pc:picChg chg="del">
          <ac:chgData name="Andrea Dalecká" userId="667c4588-b01e-4fde-a557-44e90015ae53" providerId="ADAL" clId="{33FFC7F6-AFA3-47F2-B799-5213BA4FB536}" dt="2023-10-04T11:21:37.286" v="64" actId="478"/>
          <ac:picMkLst>
            <pc:docMk/>
            <pc:sldMk cId="961296312" sldId="297"/>
            <ac:picMk id="4" creationId="{CB645D1F-9BE8-2EC6-F447-A9967372BE77}"/>
          </ac:picMkLst>
        </pc:picChg>
        <pc:picChg chg="del">
          <ac:chgData name="Andrea Dalecká" userId="667c4588-b01e-4fde-a557-44e90015ae53" providerId="ADAL" clId="{33FFC7F6-AFA3-47F2-B799-5213BA4FB536}" dt="2023-10-04T11:21:35.221" v="63" actId="478"/>
          <ac:picMkLst>
            <pc:docMk/>
            <pc:sldMk cId="961296312" sldId="297"/>
            <ac:picMk id="5" creationId="{616C48AC-8DF4-19C0-A095-B162DE6FFADA}"/>
          </ac:picMkLst>
        </pc:picChg>
        <pc:picChg chg="add del mod">
          <ac:chgData name="Andrea Dalecká" userId="667c4588-b01e-4fde-a557-44e90015ae53" providerId="ADAL" clId="{33FFC7F6-AFA3-47F2-B799-5213BA4FB536}" dt="2023-10-04T11:26:24.755" v="83" actId="478"/>
          <ac:picMkLst>
            <pc:docMk/>
            <pc:sldMk cId="961296312" sldId="297"/>
            <ac:picMk id="7" creationId="{1FC5183D-054A-7A7E-4E22-0995FBE06075}"/>
          </ac:picMkLst>
        </pc:picChg>
        <pc:picChg chg="add mod">
          <ac:chgData name="Andrea Dalecká" userId="667c4588-b01e-4fde-a557-44e90015ae53" providerId="ADAL" clId="{33FFC7F6-AFA3-47F2-B799-5213BA4FB536}" dt="2023-10-04T11:26:49.198" v="91" actId="1076"/>
          <ac:picMkLst>
            <pc:docMk/>
            <pc:sldMk cId="961296312" sldId="297"/>
            <ac:picMk id="2050" creationId="{6C363312-11FF-D1F6-BE1E-1260B016B767}"/>
          </ac:picMkLst>
        </pc:picChg>
      </pc:sldChg>
      <pc:sldChg chg="addSp delSp modSp add mod">
        <pc:chgData name="Andrea Dalecká" userId="667c4588-b01e-4fde-a557-44e90015ae53" providerId="ADAL" clId="{33FFC7F6-AFA3-47F2-B799-5213BA4FB536}" dt="2023-10-04T11:24:04.802" v="81" actId="1076"/>
        <pc:sldMkLst>
          <pc:docMk/>
          <pc:sldMk cId="597351139" sldId="298"/>
        </pc:sldMkLst>
        <pc:spChg chg="mod">
          <ac:chgData name="Andrea Dalecká" userId="667c4588-b01e-4fde-a557-44e90015ae53" providerId="ADAL" clId="{33FFC7F6-AFA3-47F2-B799-5213BA4FB536}" dt="2023-10-04T11:23:43.455" v="71" actId="20577"/>
          <ac:spMkLst>
            <pc:docMk/>
            <pc:sldMk cId="597351139" sldId="298"/>
            <ac:spMk id="2" creationId="{D6190377-3285-F7B8-2EE3-110DB67F5E46}"/>
          </ac:spMkLst>
        </pc:spChg>
        <pc:spChg chg="del mod">
          <ac:chgData name="Andrea Dalecká" userId="667c4588-b01e-4fde-a557-44e90015ae53" providerId="ADAL" clId="{33FFC7F6-AFA3-47F2-B799-5213BA4FB536}" dt="2023-10-04T11:23:50.635" v="74"/>
          <ac:spMkLst>
            <pc:docMk/>
            <pc:sldMk cId="597351139" sldId="298"/>
            <ac:spMk id="3" creationId="{17526D2A-EBE1-330B-18AC-0F452ECE9D4A}"/>
          </ac:spMkLst>
        </pc:spChg>
        <pc:picChg chg="add mod">
          <ac:chgData name="Andrea Dalecká" userId="667c4588-b01e-4fde-a557-44e90015ae53" providerId="ADAL" clId="{33FFC7F6-AFA3-47F2-B799-5213BA4FB536}" dt="2023-10-04T11:24:04.802" v="81" actId="1076"/>
          <ac:picMkLst>
            <pc:docMk/>
            <pc:sldMk cId="597351139" sldId="298"/>
            <ac:picMk id="1026" creationId="{A41D1044-A5F3-0EE6-BE1C-ECF8B24A94D3}"/>
          </ac:picMkLst>
        </pc:picChg>
        <pc:picChg chg="del">
          <ac:chgData name="Andrea Dalecká" userId="667c4588-b01e-4fde-a557-44e90015ae53" providerId="ADAL" clId="{33FFC7F6-AFA3-47F2-B799-5213BA4FB536}" dt="2023-10-04T11:23:47.377" v="72" actId="478"/>
          <ac:picMkLst>
            <pc:docMk/>
            <pc:sldMk cId="597351139" sldId="298"/>
            <ac:picMk id="6146" creationId="{923641A6-E6B1-9209-89BA-C5F3D5F813AC}"/>
          </ac:picMkLst>
        </pc:picChg>
      </pc:sldChg>
      <pc:sldChg chg="addSp delSp modSp add mod ord">
        <pc:chgData name="Andrea Dalecká" userId="667c4588-b01e-4fde-a557-44e90015ae53" providerId="ADAL" clId="{33FFC7F6-AFA3-47F2-B799-5213BA4FB536}" dt="2023-10-04T11:59:27.622" v="575" actId="207"/>
        <pc:sldMkLst>
          <pc:docMk/>
          <pc:sldMk cId="4191313346" sldId="299"/>
        </pc:sldMkLst>
        <pc:spChg chg="mod">
          <ac:chgData name="Andrea Dalecká" userId="667c4588-b01e-4fde-a557-44e90015ae53" providerId="ADAL" clId="{33FFC7F6-AFA3-47F2-B799-5213BA4FB536}" dt="2023-10-04T11:56:14.719" v="470" actId="20577"/>
          <ac:spMkLst>
            <pc:docMk/>
            <pc:sldMk cId="4191313346" sldId="299"/>
            <ac:spMk id="2" creationId="{D6190377-3285-F7B8-2EE3-110DB67F5E46}"/>
          </ac:spMkLst>
        </pc:spChg>
        <pc:spChg chg="mod">
          <ac:chgData name="Andrea Dalecká" userId="667c4588-b01e-4fde-a557-44e90015ae53" providerId="ADAL" clId="{33FFC7F6-AFA3-47F2-B799-5213BA4FB536}" dt="2023-10-04T11:59:27.622" v="575" actId="207"/>
          <ac:spMkLst>
            <pc:docMk/>
            <pc:sldMk cId="4191313346" sldId="299"/>
            <ac:spMk id="3" creationId="{17526D2A-EBE1-330B-18AC-0F452ECE9D4A}"/>
          </ac:spMkLst>
        </pc:spChg>
        <pc:picChg chg="del">
          <ac:chgData name="Andrea Dalecká" userId="667c4588-b01e-4fde-a557-44e90015ae53" providerId="ADAL" clId="{33FFC7F6-AFA3-47F2-B799-5213BA4FB536}" dt="2023-10-04T11:32:00.603" v="177" actId="478"/>
          <ac:picMkLst>
            <pc:docMk/>
            <pc:sldMk cId="4191313346" sldId="299"/>
            <ac:picMk id="4" creationId="{CB645D1F-9BE8-2EC6-F447-A9967372BE77}"/>
          </ac:picMkLst>
        </pc:picChg>
        <pc:picChg chg="del">
          <ac:chgData name="Andrea Dalecká" userId="667c4588-b01e-4fde-a557-44e90015ae53" providerId="ADAL" clId="{33FFC7F6-AFA3-47F2-B799-5213BA4FB536}" dt="2023-10-04T11:31:59.963" v="176" actId="478"/>
          <ac:picMkLst>
            <pc:docMk/>
            <pc:sldMk cId="4191313346" sldId="299"/>
            <ac:picMk id="5" creationId="{616C48AC-8DF4-19C0-A095-B162DE6FFADA}"/>
          </ac:picMkLst>
        </pc:picChg>
        <pc:picChg chg="add mod modCrop">
          <ac:chgData name="Andrea Dalecká" userId="667c4588-b01e-4fde-a557-44e90015ae53" providerId="ADAL" clId="{33FFC7F6-AFA3-47F2-B799-5213BA4FB536}" dt="2023-10-04T11:55:30.449" v="444" actId="1076"/>
          <ac:picMkLst>
            <pc:docMk/>
            <pc:sldMk cId="4191313346" sldId="299"/>
            <ac:picMk id="6" creationId="{A895947B-066E-B772-A6E8-AD1C9245D3AF}"/>
          </ac:picMkLst>
        </pc:picChg>
      </pc:sldChg>
      <pc:sldChg chg="addSp delSp modSp add mod">
        <pc:chgData name="Andrea Dalecká" userId="667c4588-b01e-4fde-a557-44e90015ae53" providerId="ADAL" clId="{33FFC7F6-AFA3-47F2-B799-5213BA4FB536}" dt="2023-10-04T12:12:27.017" v="686" actId="20577"/>
        <pc:sldMkLst>
          <pc:docMk/>
          <pc:sldMk cId="4127358583" sldId="300"/>
        </pc:sldMkLst>
        <pc:spChg chg="mod">
          <ac:chgData name="Andrea Dalecká" userId="667c4588-b01e-4fde-a557-44e90015ae53" providerId="ADAL" clId="{33FFC7F6-AFA3-47F2-B799-5213BA4FB536}" dt="2023-10-04T11:57:09.670" v="480" actId="20577"/>
          <ac:spMkLst>
            <pc:docMk/>
            <pc:sldMk cId="4127358583" sldId="300"/>
            <ac:spMk id="2" creationId="{D6190377-3285-F7B8-2EE3-110DB67F5E46}"/>
          </ac:spMkLst>
        </pc:spChg>
        <pc:spChg chg="mod">
          <ac:chgData name="Andrea Dalecká" userId="667c4588-b01e-4fde-a557-44e90015ae53" providerId="ADAL" clId="{33FFC7F6-AFA3-47F2-B799-5213BA4FB536}" dt="2023-10-04T12:12:27.017" v="686" actId="20577"/>
          <ac:spMkLst>
            <pc:docMk/>
            <pc:sldMk cId="4127358583" sldId="300"/>
            <ac:spMk id="3" creationId="{17526D2A-EBE1-330B-18AC-0F452ECE9D4A}"/>
          </ac:spMkLst>
        </pc:spChg>
        <pc:picChg chg="add del mod">
          <ac:chgData name="Andrea Dalecká" userId="667c4588-b01e-4fde-a557-44e90015ae53" providerId="ADAL" clId="{33FFC7F6-AFA3-47F2-B799-5213BA4FB536}" dt="2023-10-04T12:00:52.705" v="580"/>
          <ac:picMkLst>
            <pc:docMk/>
            <pc:sldMk cId="4127358583" sldId="300"/>
            <ac:picMk id="4" creationId="{0DBF0495-F599-FCD4-4658-66F60841DCAC}"/>
          </ac:picMkLst>
        </pc:picChg>
        <pc:picChg chg="del">
          <ac:chgData name="Andrea Dalecká" userId="667c4588-b01e-4fde-a557-44e90015ae53" providerId="ADAL" clId="{33FFC7F6-AFA3-47F2-B799-5213BA4FB536}" dt="2023-10-04T11:59:43.175" v="577" actId="478"/>
          <ac:picMkLst>
            <pc:docMk/>
            <pc:sldMk cId="4127358583" sldId="300"/>
            <ac:picMk id="6" creationId="{A895947B-066E-B772-A6E8-AD1C9245D3AF}"/>
          </ac:picMkLst>
        </pc:picChg>
      </pc:sldChg>
      <pc:sldChg chg="addSp delSp modSp add mod ord">
        <pc:chgData name="Andrea Dalecká" userId="667c4588-b01e-4fde-a557-44e90015ae53" providerId="ADAL" clId="{33FFC7F6-AFA3-47F2-B799-5213BA4FB536}" dt="2023-10-04T12:00:59.695" v="585"/>
        <pc:sldMkLst>
          <pc:docMk/>
          <pc:sldMk cId="4135929759" sldId="301"/>
        </pc:sldMkLst>
        <pc:picChg chg="del">
          <ac:chgData name="Andrea Dalecká" userId="667c4588-b01e-4fde-a557-44e90015ae53" providerId="ADAL" clId="{33FFC7F6-AFA3-47F2-B799-5213BA4FB536}" dt="2023-10-04T12:00:59.453" v="584" actId="478"/>
          <ac:picMkLst>
            <pc:docMk/>
            <pc:sldMk cId="4135929759" sldId="301"/>
            <ac:picMk id="4" creationId="{1AE482FD-AA74-0D27-848F-54730805EE7A}"/>
          </ac:picMkLst>
        </pc:picChg>
        <pc:picChg chg="add mod">
          <ac:chgData name="Andrea Dalecká" userId="667c4588-b01e-4fde-a557-44e90015ae53" providerId="ADAL" clId="{33FFC7F6-AFA3-47F2-B799-5213BA4FB536}" dt="2023-10-04T12:00:59.695" v="585"/>
          <ac:picMkLst>
            <pc:docMk/>
            <pc:sldMk cId="4135929759" sldId="301"/>
            <ac:picMk id="5" creationId="{FC004393-C3E0-3487-48E7-417F70F22F51}"/>
          </ac:picMkLst>
        </pc:picChg>
      </pc:sldChg>
      <pc:sldChg chg="addSp delSp modSp add mod">
        <pc:chgData name="Andrea Dalecká" userId="667c4588-b01e-4fde-a557-44e90015ae53" providerId="ADAL" clId="{33FFC7F6-AFA3-47F2-B799-5213BA4FB536}" dt="2023-10-05T05:58:52.749" v="2314" actId="20577"/>
        <pc:sldMkLst>
          <pc:docMk/>
          <pc:sldMk cId="392142101" sldId="302"/>
        </pc:sldMkLst>
        <pc:spChg chg="mod">
          <ac:chgData name="Andrea Dalecká" userId="667c4588-b01e-4fde-a557-44e90015ae53" providerId="ADAL" clId="{33FFC7F6-AFA3-47F2-B799-5213BA4FB536}" dt="2023-10-05T05:58:52.749" v="2314" actId="20577"/>
          <ac:spMkLst>
            <pc:docMk/>
            <pc:sldMk cId="392142101" sldId="302"/>
            <ac:spMk id="2" creationId="{D6190377-3285-F7B8-2EE3-110DB67F5E46}"/>
          </ac:spMkLst>
        </pc:spChg>
        <pc:spChg chg="del mod">
          <ac:chgData name="Andrea Dalecká" userId="667c4588-b01e-4fde-a557-44e90015ae53" providerId="ADAL" clId="{33FFC7F6-AFA3-47F2-B799-5213BA4FB536}" dt="2023-10-04T12:15:09.030" v="690"/>
          <ac:spMkLst>
            <pc:docMk/>
            <pc:sldMk cId="392142101" sldId="302"/>
            <ac:spMk id="3" creationId="{17526D2A-EBE1-330B-18AC-0F452ECE9D4A}"/>
          </ac:spMkLst>
        </pc:spChg>
        <pc:picChg chg="del">
          <ac:chgData name="Andrea Dalecká" userId="667c4588-b01e-4fde-a557-44e90015ae53" providerId="ADAL" clId="{33FFC7F6-AFA3-47F2-B799-5213BA4FB536}" dt="2023-10-04T12:01:48.148" v="604" actId="478"/>
          <ac:picMkLst>
            <pc:docMk/>
            <pc:sldMk cId="392142101" sldId="302"/>
            <ac:picMk id="4" creationId="{1AE482FD-AA74-0D27-848F-54730805EE7A}"/>
          </ac:picMkLst>
        </pc:picChg>
        <pc:picChg chg="add mod">
          <ac:chgData name="Andrea Dalecká" userId="667c4588-b01e-4fde-a557-44e90015ae53" providerId="ADAL" clId="{33FFC7F6-AFA3-47F2-B799-5213BA4FB536}" dt="2023-10-04T14:24:33.421" v="1626" actId="1076"/>
          <ac:picMkLst>
            <pc:docMk/>
            <pc:sldMk cId="392142101" sldId="302"/>
            <ac:picMk id="5" creationId="{922BA7E0-EE03-A11C-F768-E7AEFF3E199E}"/>
          </ac:picMkLst>
        </pc:picChg>
      </pc:sldChg>
      <pc:sldChg chg="addSp delSp modSp add mod">
        <pc:chgData name="Andrea Dalecká" userId="667c4588-b01e-4fde-a557-44e90015ae53" providerId="ADAL" clId="{33FFC7F6-AFA3-47F2-B799-5213BA4FB536}" dt="2023-10-05T05:59:09.444" v="2373" actId="20577"/>
        <pc:sldMkLst>
          <pc:docMk/>
          <pc:sldMk cId="3824193746" sldId="303"/>
        </pc:sldMkLst>
        <pc:spChg chg="mod">
          <ac:chgData name="Andrea Dalecká" userId="667c4588-b01e-4fde-a557-44e90015ae53" providerId="ADAL" clId="{33FFC7F6-AFA3-47F2-B799-5213BA4FB536}" dt="2023-10-05T05:59:09.444" v="2373" actId="20577"/>
          <ac:spMkLst>
            <pc:docMk/>
            <pc:sldMk cId="3824193746" sldId="303"/>
            <ac:spMk id="2" creationId="{D6190377-3285-F7B8-2EE3-110DB67F5E46}"/>
          </ac:spMkLst>
        </pc:spChg>
        <pc:spChg chg="add mod">
          <ac:chgData name="Andrea Dalecká" userId="667c4588-b01e-4fde-a557-44e90015ae53" providerId="ADAL" clId="{33FFC7F6-AFA3-47F2-B799-5213BA4FB536}" dt="2023-10-04T13:33:53.310" v="1293" actId="207"/>
          <ac:spMkLst>
            <pc:docMk/>
            <pc:sldMk cId="3824193746" sldId="303"/>
            <ac:spMk id="4" creationId="{B9C17A6C-3C2B-4E5E-849B-B4DFB6C8C942}"/>
          </ac:spMkLst>
        </pc:spChg>
        <pc:picChg chg="del">
          <ac:chgData name="Andrea Dalecká" userId="667c4588-b01e-4fde-a557-44e90015ae53" providerId="ADAL" clId="{33FFC7F6-AFA3-47F2-B799-5213BA4FB536}" dt="2023-10-04T12:26:41.141" v="718" actId="478"/>
          <ac:picMkLst>
            <pc:docMk/>
            <pc:sldMk cId="3824193746" sldId="303"/>
            <ac:picMk id="5" creationId="{922BA7E0-EE03-A11C-F768-E7AEFF3E199E}"/>
          </ac:picMkLst>
        </pc:picChg>
      </pc:sldChg>
      <pc:sldChg chg="modSp add mod ord">
        <pc:chgData name="Andrea Dalecká" userId="667c4588-b01e-4fde-a557-44e90015ae53" providerId="ADAL" clId="{33FFC7F6-AFA3-47F2-B799-5213BA4FB536}" dt="2023-10-04T13:10:05.909" v="791" actId="5793"/>
        <pc:sldMkLst>
          <pc:docMk/>
          <pc:sldMk cId="4007151278" sldId="304"/>
        </pc:sldMkLst>
        <pc:spChg chg="mod">
          <ac:chgData name="Andrea Dalecká" userId="667c4588-b01e-4fde-a557-44e90015ae53" providerId="ADAL" clId="{33FFC7F6-AFA3-47F2-B799-5213BA4FB536}" dt="2023-10-04T12:55:29.062" v="776" actId="20577"/>
          <ac:spMkLst>
            <pc:docMk/>
            <pc:sldMk cId="4007151278" sldId="304"/>
            <ac:spMk id="2" creationId="{D6190377-3285-F7B8-2EE3-110DB67F5E46}"/>
          </ac:spMkLst>
        </pc:spChg>
        <pc:spChg chg="mod">
          <ac:chgData name="Andrea Dalecká" userId="667c4588-b01e-4fde-a557-44e90015ae53" providerId="ADAL" clId="{33FFC7F6-AFA3-47F2-B799-5213BA4FB536}" dt="2023-10-04T13:10:05.909" v="791" actId="5793"/>
          <ac:spMkLst>
            <pc:docMk/>
            <pc:sldMk cId="4007151278" sldId="304"/>
            <ac:spMk id="4" creationId="{B9C17A6C-3C2B-4E5E-849B-B4DFB6C8C942}"/>
          </ac:spMkLst>
        </pc:spChg>
      </pc:sldChg>
      <pc:sldChg chg="addSp modSp add mod">
        <pc:chgData name="Andrea Dalecká" userId="667c4588-b01e-4fde-a557-44e90015ae53" providerId="ADAL" clId="{33FFC7F6-AFA3-47F2-B799-5213BA4FB536}" dt="2023-10-04T13:53:20.101" v="1534" actId="20577"/>
        <pc:sldMkLst>
          <pc:docMk/>
          <pc:sldMk cId="291389484" sldId="305"/>
        </pc:sldMkLst>
        <pc:spChg chg="mod">
          <ac:chgData name="Andrea Dalecká" userId="667c4588-b01e-4fde-a557-44e90015ae53" providerId="ADAL" clId="{33FFC7F6-AFA3-47F2-B799-5213BA4FB536}" dt="2023-10-04T13:53:20.101" v="1534" actId="20577"/>
          <ac:spMkLst>
            <pc:docMk/>
            <pc:sldMk cId="291389484" sldId="305"/>
            <ac:spMk id="2" creationId="{D6190377-3285-F7B8-2EE3-110DB67F5E46}"/>
          </ac:spMkLst>
        </pc:spChg>
        <pc:spChg chg="mod">
          <ac:chgData name="Andrea Dalecká" userId="667c4588-b01e-4fde-a557-44e90015ae53" providerId="ADAL" clId="{33FFC7F6-AFA3-47F2-B799-5213BA4FB536}" dt="2023-10-04T13:36:05.274" v="1396" actId="14100"/>
          <ac:spMkLst>
            <pc:docMk/>
            <pc:sldMk cId="291389484" sldId="305"/>
            <ac:spMk id="4" creationId="{B9C17A6C-3C2B-4E5E-849B-B4DFB6C8C942}"/>
          </ac:spMkLst>
        </pc:spChg>
        <pc:picChg chg="add mod">
          <ac:chgData name="Andrea Dalecká" userId="667c4588-b01e-4fde-a557-44e90015ae53" providerId="ADAL" clId="{33FFC7F6-AFA3-47F2-B799-5213BA4FB536}" dt="2023-10-04T13:36:00.096" v="1395" actId="1076"/>
          <ac:picMkLst>
            <pc:docMk/>
            <pc:sldMk cId="291389484" sldId="305"/>
            <ac:picMk id="3" creationId="{4628FD3E-4052-95AB-808E-B816DCC62A16}"/>
          </ac:picMkLst>
        </pc:picChg>
      </pc:sldChg>
      <pc:sldChg chg="addSp delSp modSp add mod ord">
        <pc:chgData name="Andrea Dalecká" userId="667c4588-b01e-4fde-a557-44e90015ae53" providerId="ADAL" clId="{33FFC7F6-AFA3-47F2-B799-5213BA4FB536}" dt="2023-10-04T13:48:14.665" v="1472" actId="6549"/>
        <pc:sldMkLst>
          <pc:docMk/>
          <pc:sldMk cId="2804041346" sldId="306"/>
        </pc:sldMkLst>
        <pc:spChg chg="mod">
          <ac:chgData name="Andrea Dalecká" userId="667c4588-b01e-4fde-a557-44e90015ae53" providerId="ADAL" clId="{33FFC7F6-AFA3-47F2-B799-5213BA4FB536}" dt="2023-10-04T13:38:55.959" v="1451" actId="20577"/>
          <ac:spMkLst>
            <pc:docMk/>
            <pc:sldMk cId="2804041346" sldId="306"/>
            <ac:spMk id="2" creationId="{D6190377-3285-F7B8-2EE3-110DB67F5E46}"/>
          </ac:spMkLst>
        </pc:spChg>
        <pc:spChg chg="add del mod">
          <ac:chgData name="Andrea Dalecká" userId="667c4588-b01e-4fde-a557-44e90015ae53" providerId="ADAL" clId="{33FFC7F6-AFA3-47F2-B799-5213BA4FB536}" dt="2023-10-04T13:48:14.665" v="1472" actId="6549"/>
          <ac:spMkLst>
            <pc:docMk/>
            <pc:sldMk cId="2804041346" sldId="306"/>
            <ac:spMk id="4" creationId="{B9C17A6C-3C2B-4E5E-849B-B4DFB6C8C942}"/>
          </ac:spMkLst>
        </pc:spChg>
        <pc:picChg chg="add del mod">
          <ac:chgData name="Andrea Dalecká" userId="667c4588-b01e-4fde-a557-44e90015ae53" providerId="ADAL" clId="{33FFC7F6-AFA3-47F2-B799-5213BA4FB536}" dt="2023-10-04T13:39:22.842" v="1454"/>
          <ac:picMkLst>
            <pc:docMk/>
            <pc:sldMk cId="2804041346" sldId="306"/>
            <ac:picMk id="3" creationId="{1C954E52-D5B2-5A05-B982-E779C7CE51CD}"/>
          </ac:picMkLst>
        </pc:picChg>
        <pc:picChg chg="add mod">
          <ac:chgData name="Andrea Dalecká" userId="667c4588-b01e-4fde-a557-44e90015ae53" providerId="ADAL" clId="{33FFC7F6-AFA3-47F2-B799-5213BA4FB536}" dt="2023-10-04T13:46:38.891" v="1465" actId="1076"/>
          <ac:picMkLst>
            <pc:docMk/>
            <pc:sldMk cId="2804041346" sldId="306"/>
            <ac:picMk id="5" creationId="{025ABCC2-FF89-50E9-D886-1E5F9127BFEE}"/>
          </ac:picMkLst>
        </pc:picChg>
      </pc:sldChg>
      <pc:sldChg chg="addSp modSp new del mod">
        <pc:chgData name="Andrea Dalecká" userId="667c4588-b01e-4fde-a557-44e90015ae53" providerId="ADAL" clId="{33FFC7F6-AFA3-47F2-B799-5213BA4FB536}" dt="2023-10-04T14:22:39.864" v="1624" actId="47"/>
        <pc:sldMkLst>
          <pc:docMk/>
          <pc:sldMk cId="3711638919" sldId="307"/>
        </pc:sldMkLst>
        <pc:picChg chg="add mod">
          <ac:chgData name="Andrea Dalecká" userId="667c4588-b01e-4fde-a557-44e90015ae53" providerId="ADAL" clId="{33FFC7F6-AFA3-47F2-B799-5213BA4FB536}" dt="2023-10-04T13:47:41.381" v="1471" actId="1076"/>
          <ac:picMkLst>
            <pc:docMk/>
            <pc:sldMk cId="3711638919" sldId="307"/>
            <ac:picMk id="4" creationId="{79046B27-BFA7-50B1-6E26-80BC201BC71A}"/>
          </ac:picMkLst>
        </pc:picChg>
      </pc:sldChg>
      <pc:sldChg chg="delSp modSp add mod">
        <pc:chgData name="Andrea Dalecká" userId="667c4588-b01e-4fde-a557-44e90015ae53" providerId="ADAL" clId="{33FFC7F6-AFA3-47F2-B799-5213BA4FB536}" dt="2023-10-04T14:18:57.329" v="1567" actId="6549"/>
        <pc:sldMkLst>
          <pc:docMk/>
          <pc:sldMk cId="3131474242" sldId="308"/>
        </pc:sldMkLst>
        <pc:spChg chg="mod">
          <ac:chgData name="Andrea Dalecká" userId="667c4588-b01e-4fde-a557-44e90015ae53" providerId="ADAL" clId="{33FFC7F6-AFA3-47F2-B799-5213BA4FB536}" dt="2023-10-04T13:53:31.623" v="1550" actId="20577"/>
          <ac:spMkLst>
            <pc:docMk/>
            <pc:sldMk cId="3131474242" sldId="308"/>
            <ac:spMk id="2" creationId="{D6190377-3285-F7B8-2EE3-110DB67F5E46}"/>
          </ac:spMkLst>
        </pc:spChg>
        <pc:spChg chg="mod">
          <ac:chgData name="Andrea Dalecká" userId="667c4588-b01e-4fde-a557-44e90015ae53" providerId="ADAL" clId="{33FFC7F6-AFA3-47F2-B799-5213BA4FB536}" dt="2023-10-04T14:18:57.329" v="1567" actId="6549"/>
          <ac:spMkLst>
            <pc:docMk/>
            <pc:sldMk cId="3131474242" sldId="308"/>
            <ac:spMk id="4" creationId="{B9C17A6C-3C2B-4E5E-849B-B4DFB6C8C942}"/>
          </ac:spMkLst>
        </pc:spChg>
        <pc:picChg chg="del">
          <ac:chgData name="Andrea Dalecká" userId="667c4588-b01e-4fde-a557-44e90015ae53" providerId="ADAL" clId="{33FFC7F6-AFA3-47F2-B799-5213BA4FB536}" dt="2023-10-04T13:52:12.948" v="1516" actId="478"/>
          <ac:picMkLst>
            <pc:docMk/>
            <pc:sldMk cId="3131474242" sldId="308"/>
            <ac:picMk id="5" creationId="{025ABCC2-FF89-50E9-D886-1E5F9127BFEE}"/>
          </ac:picMkLst>
        </pc:picChg>
      </pc:sldChg>
      <pc:sldChg chg="addSp modSp add mod">
        <pc:chgData name="Andrea Dalecká" userId="667c4588-b01e-4fde-a557-44e90015ae53" providerId="ADAL" clId="{33FFC7F6-AFA3-47F2-B799-5213BA4FB536}" dt="2023-10-04T14:22:23.379" v="1623" actId="113"/>
        <pc:sldMkLst>
          <pc:docMk/>
          <pc:sldMk cId="470162024" sldId="309"/>
        </pc:sldMkLst>
        <pc:spChg chg="mod">
          <ac:chgData name="Andrea Dalecká" userId="667c4588-b01e-4fde-a557-44e90015ae53" providerId="ADAL" clId="{33FFC7F6-AFA3-47F2-B799-5213BA4FB536}" dt="2023-10-04T14:20:10.020" v="1613" actId="20577"/>
          <ac:spMkLst>
            <pc:docMk/>
            <pc:sldMk cId="470162024" sldId="309"/>
            <ac:spMk id="2" creationId="{D6190377-3285-F7B8-2EE3-110DB67F5E46}"/>
          </ac:spMkLst>
        </pc:spChg>
        <pc:spChg chg="mod">
          <ac:chgData name="Andrea Dalecká" userId="667c4588-b01e-4fde-a557-44e90015ae53" providerId="ADAL" clId="{33FFC7F6-AFA3-47F2-B799-5213BA4FB536}" dt="2023-10-04T14:22:23.379" v="1623" actId="113"/>
          <ac:spMkLst>
            <pc:docMk/>
            <pc:sldMk cId="470162024" sldId="309"/>
            <ac:spMk id="4" creationId="{B9C17A6C-3C2B-4E5E-849B-B4DFB6C8C942}"/>
          </ac:spMkLst>
        </pc:spChg>
        <pc:picChg chg="add mod">
          <ac:chgData name="Andrea Dalecká" userId="667c4588-b01e-4fde-a557-44e90015ae53" providerId="ADAL" clId="{33FFC7F6-AFA3-47F2-B799-5213BA4FB536}" dt="2023-10-04T14:22:16.611" v="1621" actId="1076"/>
          <ac:picMkLst>
            <pc:docMk/>
            <pc:sldMk cId="470162024" sldId="309"/>
            <ac:picMk id="3" creationId="{4B3F7F97-2B84-1FF3-EF09-0A9981B79C7D}"/>
          </ac:picMkLst>
        </pc:picChg>
      </pc:sldChg>
      <pc:sldChg chg="addSp delSp modSp add mod delDesignElem chgLayout">
        <pc:chgData name="Andrea Dalecká" userId="667c4588-b01e-4fde-a557-44e90015ae53" providerId="ADAL" clId="{33FFC7F6-AFA3-47F2-B799-5213BA4FB536}" dt="2023-10-05T05:03:22.474" v="1645" actId="1076"/>
        <pc:sldMkLst>
          <pc:docMk/>
          <pc:sldMk cId="2978020921" sldId="310"/>
        </pc:sldMkLst>
        <pc:spChg chg="add del mod">
          <ac:chgData name="Andrea Dalecká" userId="667c4588-b01e-4fde-a557-44e90015ae53" providerId="ADAL" clId="{33FFC7F6-AFA3-47F2-B799-5213BA4FB536}" dt="2023-10-05T05:02:40.026" v="1633" actId="478"/>
          <ac:spMkLst>
            <pc:docMk/>
            <pc:sldMk cId="2978020921" sldId="310"/>
            <ac:spMk id="3" creationId="{D92D2D3C-AD27-6C89-28E0-384E1D21548A}"/>
          </ac:spMkLst>
        </pc:spChg>
        <pc:spChg chg="add mod ord">
          <ac:chgData name="Andrea Dalecká" userId="667c4588-b01e-4fde-a557-44e90015ae53" providerId="ADAL" clId="{33FFC7F6-AFA3-47F2-B799-5213BA4FB536}" dt="2023-10-05T05:03:15.752" v="1643" actId="108"/>
          <ac:spMkLst>
            <pc:docMk/>
            <pc:sldMk cId="2978020921" sldId="310"/>
            <ac:spMk id="6" creationId="{81FE6832-5733-238F-CEFF-B1E3E383EF87}"/>
          </ac:spMkLst>
        </pc:spChg>
        <pc:spChg chg="add del mod ord">
          <ac:chgData name="Andrea Dalecká" userId="667c4588-b01e-4fde-a557-44e90015ae53" providerId="ADAL" clId="{33FFC7F6-AFA3-47F2-B799-5213BA4FB536}" dt="2023-10-05T05:03:20.771" v="1644" actId="478"/>
          <ac:spMkLst>
            <pc:docMk/>
            <pc:sldMk cId="2978020921" sldId="310"/>
            <ac:spMk id="7" creationId="{F96A5F8D-1655-73ED-2962-45B0C45396C2}"/>
          </ac:spMkLst>
        </pc:spChg>
        <pc:spChg chg="del">
          <ac:chgData name="Andrea Dalecká" userId="667c4588-b01e-4fde-a557-44e90015ae53" providerId="ADAL" clId="{33FFC7F6-AFA3-47F2-B799-5213BA4FB536}" dt="2023-10-05T05:03:03.336" v="1637" actId="700"/>
          <ac:spMkLst>
            <pc:docMk/>
            <pc:sldMk cId="2978020921" sldId="310"/>
            <ac:spMk id="8" creationId="{FA3C7DEA-BCC2-4295-8850-147993296189}"/>
          </ac:spMkLst>
        </pc:spChg>
        <pc:spChg chg="del">
          <ac:chgData name="Andrea Dalecká" userId="667c4588-b01e-4fde-a557-44e90015ae53" providerId="ADAL" clId="{33FFC7F6-AFA3-47F2-B799-5213BA4FB536}" dt="2023-10-05T05:03:03.336" v="1637" actId="700"/>
          <ac:spMkLst>
            <pc:docMk/>
            <pc:sldMk cId="2978020921" sldId="310"/>
            <ac:spMk id="10" creationId="{C289949D-B9F6-468A-86FE-2694DC5AE773}"/>
          </ac:spMkLst>
        </pc:spChg>
        <pc:grpChg chg="del">
          <ac:chgData name="Andrea Dalecká" userId="667c4588-b01e-4fde-a557-44e90015ae53" providerId="ADAL" clId="{33FFC7F6-AFA3-47F2-B799-5213BA4FB536}" dt="2023-10-05T05:03:03.336" v="1637" actId="700"/>
          <ac:grpSpMkLst>
            <pc:docMk/>
            <pc:sldMk cId="2978020921" sldId="310"/>
            <ac:grpSpMk id="12" creationId="{E4DF0958-0C87-4C28-9554-2FADC788C2B1}"/>
          </ac:grpSpMkLst>
        </pc:grpChg>
        <pc:picChg chg="add mod">
          <ac:chgData name="Andrea Dalecká" userId="667c4588-b01e-4fde-a557-44e90015ae53" providerId="ADAL" clId="{33FFC7F6-AFA3-47F2-B799-5213BA4FB536}" dt="2023-10-05T05:03:22.474" v="1645" actId="1076"/>
          <ac:picMkLst>
            <pc:docMk/>
            <pc:sldMk cId="2978020921" sldId="310"/>
            <ac:picMk id="4" creationId="{E13C5DED-8D34-5A99-DDD6-5C539C4FDBDA}"/>
          </ac:picMkLst>
        </pc:picChg>
        <pc:picChg chg="del">
          <ac:chgData name="Andrea Dalecká" userId="667c4588-b01e-4fde-a557-44e90015ae53" providerId="ADAL" clId="{33FFC7F6-AFA3-47F2-B799-5213BA4FB536}" dt="2023-10-05T05:02:36.834" v="1631" actId="478"/>
          <ac:picMkLst>
            <pc:docMk/>
            <pc:sldMk cId="2978020921" sldId="310"/>
            <ac:picMk id="5" creationId="{8C5F8380-7DF9-FC80-DB68-637DE1DD604D}"/>
          </ac:picMkLst>
        </pc:picChg>
        <pc:picChg chg="del">
          <ac:chgData name="Andrea Dalecká" userId="667c4588-b01e-4fde-a557-44e90015ae53" providerId="ADAL" clId="{33FFC7F6-AFA3-47F2-B799-5213BA4FB536}" dt="2023-10-05T05:02:47.047" v="1636" actId="21"/>
          <ac:picMkLst>
            <pc:docMk/>
            <pc:sldMk cId="2978020921" sldId="310"/>
            <ac:picMk id="11" creationId="{ACF58F1B-685B-FA6E-7CE8-26168B2B61CB}"/>
          </ac:picMkLst>
        </pc:picChg>
      </pc:sldChg>
      <pc:sldChg chg="addSp modSp add mod ord">
        <pc:chgData name="Andrea Dalecká" userId="667c4588-b01e-4fde-a557-44e90015ae53" providerId="ADAL" clId="{33FFC7F6-AFA3-47F2-B799-5213BA4FB536}" dt="2023-10-05T05:11:21.541" v="1726" actId="255"/>
        <pc:sldMkLst>
          <pc:docMk/>
          <pc:sldMk cId="1108427198" sldId="311"/>
        </pc:sldMkLst>
        <pc:spChg chg="mod">
          <ac:chgData name="Andrea Dalecká" userId="667c4588-b01e-4fde-a557-44e90015ae53" providerId="ADAL" clId="{33FFC7F6-AFA3-47F2-B799-5213BA4FB536}" dt="2023-10-05T05:07:38.119" v="1682"/>
          <ac:spMkLst>
            <pc:docMk/>
            <pc:sldMk cId="1108427198" sldId="311"/>
            <ac:spMk id="2" creationId="{D6190377-3285-F7B8-2EE3-110DB67F5E46}"/>
          </ac:spMkLst>
        </pc:spChg>
        <pc:spChg chg="mod">
          <ac:chgData name="Andrea Dalecká" userId="667c4588-b01e-4fde-a557-44e90015ae53" providerId="ADAL" clId="{33FFC7F6-AFA3-47F2-B799-5213BA4FB536}" dt="2023-10-05T05:10:49.243" v="1707" actId="14100"/>
          <ac:spMkLst>
            <pc:docMk/>
            <pc:sldMk cId="1108427198" sldId="311"/>
            <ac:spMk id="3" creationId="{17526D2A-EBE1-330B-18AC-0F452ECE9D4A}"/>
          </ac:spMkLst>
        </pc:spChg>
        <pc:spChg chg="add mod">
          <ac:chgData name="Andrea Dalecká" userId="667c4588-b01e-4fde-a557-44e90015ae53" providerId="ADAL" clId="{33FFC7F6-AFA3-47F2-B799-5213BA4FB536}" dt="2023-10-05T05:11:21.541" v="1726" actId="255"/>
          <ac:spMkLst>
            <pc:docMk/>
            <pc:sldMk cId="1108427198" sldId="311"/>
            <ac:spMk id="5" creationId="{56D6FAB0-7AB7-7020-3C06-E9DF8EE805E1}"/>
          </ac:spMkLst>
        </pc:spChg>
        <pc:picChg chg="add mod">
          <ac:chgData name="Andrea Dalecká" userId="667c4588-b01e-4fde-a557-44e90015ae53" providerId="ADAL" clId="{33FFC7F6-AFA3-47F2-B799-5213BA4FB536}" dt="2023-10-05T05:10:42.081" v="1706" actId="1076"/>
          <ac:picMkLst>
            <pc:docMk/>
            <pc:sldMk cId="1108427198" sldId="311"/>
            <ac:picMk id="4" creationId="{82F9AD8B-BF5A-0C7B-C1D5-840DE72ACBF8}"/>
          </ac:picMkLst>
        </pc:picChg>
      </pc:sldChg>
      <pc:sldChg chg="addSp delSp modSp add del mod ord delDesignElem chgLayout">
        <pc:chgData name="Andrea Dalecká" userId="667c4588-b01e-4fde-a557-44e90015ae53" providerId="ADAL" clId="{33FFC7F6-AFA3-47F2-B799-5213BA4FB536}" dt="2023-10-05T05:07:10.253" v="1654" actId="47"/>
        <pc:sldMkLst>
          <pc:docMk/>
          <pc:sldMk cId="2651554409" sldId="311"/>
        </pc:sldMkLst>
        <pc:spChg chg="add del mod">
          <ac:chgData name="Andrea Dalecká" userId="667c4588-b01e-4fde-a557-44e90015ae53" providerId="ADAL" clId="{33FFC7F6-AFA3-47F2-B799-5213BA4FB536}" dt="2023-10-05T05:07:03.460" v="1653" actId="700"/>
          <ac:spMkLst>
            <pc:docMk/>
            <pc:sldMk cId="2651554409" sldId="311"/>
            <ac:spMk id="3" creationId="{D14EC55B-1E3C-1ECB-0FDE-01BFD6DF3B47}"/>
          </ac:spMkLst>
        </pc:spChg>
        <pc:spChg chg="add mod ord">
          <ac:chgData name="Andrea Dalecká" userId="667c4588-b01e-4fde-a557-44e90015ae53" providerId="ADAL" clId="{33FFC7F6-AFA3-47F2-B799-5213BA4FB536}" dt="2023-10-05T05:07:03.460" v="1653" actId="700"/>
          <ac:spMkLst>
            <pc:docMk/>
            <pc:sldMk cId="2651554409" sldId="311"/>
            <ac:spMk id="4" creationId="{E20945A5-49E0-8E89-4445-C42CE98A1A4F}"/>
          </ac:spMkLst>
        </pc:spChg>
        <pc:spChg chg="add mod ord">
          <ac:chgData name="Andrea Dalecká" userId="667c4588-b01e-4fde-a557-44e90015ae53" providerId="ADAL" clId="{33FFC7F6-AFA3-47F2-B799-5213BA4FB536}" dt="2023-10-05T05:07:03.460" v="1653" actId="700"/>
          <ac:spMkLst>
            <pc:docMk/>
            <pc:sldMk cId="2651554409" sldId="311"/>
            <ac:spMk id="6" creationId="{D159A0BC-FD69-49F3-654F-9D6F7D21497C}"/>
          </ac:spMkLst>
        </pc:spChg>
        <pc:spChg chg="del">
          <ac:chgData name="Andrea Dalecká" userId="667c4588-b01e-4fde-a557-44e90015ae53" providerId="ADAL" clId="{33FFC7F6-AFA3-47F2-B799-5213BA4FB536}" dt="2023-10-05T05:07:03.460" v="1653" actId="700"/>
          <ac:spMkLst>
            <pc:docMk/>
            <pc:sldMk cId="2651554409" sldId="311"/>
            <ac:spMk id="8" creationId="{FA3C7DEA-BCC2-4295-8850-147993296189}"/>
          </ac:spMkLst>
        </pc:spChg>
        <pc:spChg chg="del">
          <ac:chgData name="Andrea Dalecká" userId="667c4588-b01e-4fde-a557-44e90015ae53" providerId="ADAL" clId="{33FFC7F6-AFA3-47F2-B799-5213BA4FB536}" dt="2023-10-05T05:07:03.460" v="1653" actId="700"/>
          <ac:spMkLst>
            <pc:docMk/>
            <pc:sldMk cId="2651554409" sldId="311"/>
            <ac:spMk id="10" creationId="{C289949D-B9F6-468A-86FE-2694DC5AE773}"/>
          </ac:spMkLst>
        </pc:spChg>
        <pc:grpChg chg="del">
          <ac:chgData name="Andrea Dalecká" userId="667c4588-b01e-4fde-a557-44e90015ae53" providerId="ADAL" clId="{33FFC7F6-AFA3-47F2-B799-5213BA4FB536}" dt="2023-10-05T05:07:03.460" v="1653" actId="700"/>
          <ac:grpSpMkLst>
            <pc:docMk/>
            <pc:sldMk cId="2651554409" sldId="311"/>
            <ac:grpSpMk id="12" creationId="{E4DF0958-0C87-4C28-9554-2FADC788C2B1}"/>
          </ac:grpSpMkLst>
        </pc:grpChg>
        <pc:picChg chg="del">
          <ac:chgData name="Andrea Dalecká" userId="667c4588-b01e-4fde-a557-44e90015ae53" providerId="ADAL" clId="{33FFC7F6-AFA3-47F2-B799-5213BA4FB536}" dt="2023-10-05T05:06:16.244" v="1649" actId="478"/>
          <ac:picMkLst>
            <pc:docMk/>
            <pc:sldMk cId="2651554409" sldId="311"/>
            <ac:picMk id="5" creationId="{8C5F8380-7DF9-FC80-DB68-637DE1DD604D}"/>
          </ac:picMkLst>
        </pc:picChg>
        <pc:picChg chg="del">
          <ac:chgData name="Andrea Dalecká" userId="667c4588-b01e-4fde-a557-44e90015ae53" providerId="ADAL" clId="{33FFC7F6-AFA3-47F2-B799-5213BA4FB536}" dt="2023-10-05T05:06:20.529" v="1650" actId="478"/>
          <ac:picMkLst>
            <pc:docMk/>
            <pc:sldMk cId="2651554409" sldId="311"/>
            <ac:picMk id="11" creationId="{ACF58F1B-685B-FA6E-7CE8-26168B2B61CB}"/>
          </ac:picMkLst>
        </pc:picChg>
      </pc:sldChg>
      <pc:sldChg chg="addSp modSp add mod ord">
        <pc:chgData name="Andrea Dalecká" userId="667c4588-b01e-4fde-a557-44e90015ae53" providerId="ADAL" clId="{33FFC7F6-AFA3-47F2-B799-5213BA4FB536}" dt="2023-10-05T05:19:51.693" v="1755" actId="1076"/>
        <pc:sldMkLst>
          <pc:docMk/>
          <pc:sldMk cId="3957210863" sldId="312"/>
        </pc:sldMkLst>
        <pc:spChg chg="mod">
          <ac:chgData name="Andrea Dalecká" userId="667c4588-b01e-4fde-a557-44e90015ae53" providerId="ADAL" clId="{33FFC7F6-AFA3-47F2-B799-5213BA4FB536}" dt="2023-10-05T05:14:12.468" v="1745" actId="20577"/>
          <ac:spMkLst>
            <pc:docMk/>
            <pc:sldMk cId="3957210863" sldId="312"/>
            <ac:spMk id="2" creationId="{D6190377-3285-F7B8-2EE3-110DB67F5E46}"/>
          </ac:spMkLst>
        </pc:spChg>
        <pc:spChg chg="mod">
          <ac:chgData name="Andrea Dalecká" userId="667c4588-b01e-4fde-a557-44e90015ae53" providerId="ADAL" clId="{33FFC7F6-AFA3-47F2-B799-5213BA4FB536}" dt="2023-10-05T05:17:16.584" v="1751" actId="14100"/>
          <ac:spMkLst>
            <pc:docMk/>
            <pc:sldMk cId="3957210863" sldId="312"/>
            <ac:spMk id="3" creationId="{17526D2A-EBE1-330B-18AC-0F452ECE9D4A}"/>
          </ac:spMkLst>
        </pc:spChg>
        <pc:picChg chg="add mod">
          <ac:chgData name="Andrea Dalecká" userId="667c4588-b01e-4fde-a557-44e90015ae53" providerId="ADAL" clId="{33FFC7F6-AFA3-47F2-B799-5213BA4FB536}" dt="2023-10-05T05:19:51.693" v="1755" actId="1076"/>
          <ac:picMkLst>
            <pc:docMk/>
            <pc:sldMk cId="3957210863" sldId="312"/>
            <ac:picMk id="1026" creationId="{A28775A3-BA19-84B6-A906-79A9D94052F5}"/>
          </ac:picMkLst>
        </pc:picChg>
      </pc:sldChg>
      <pc:sldChg chg="addSp modSp new">
        <pc:chgData name="Andrea Dalecká" userId="667c4588-b01e-4fde-a557-44e90015ae53" providerId="ADAL" clId="{33FFC7F6-AFA3-47F2-B799-5213BA4FB536}" dt="2023-10-05T05:21:37.704" v="1763" actId="1035"/>
        <pc:sldMkLst>
          <pc:docMk/>
          <pc:sldMk cId="1121399672" sldId="313"/>
        </pc:sldMkLst>
        <pc:picChg chg="add mod">
          <ac:chgData name="Andrea Dalecká" userId="667c4588-b01e-4fde-a557-44e90015ae53" providerId="ADAL" clId="{33FFC7F6-AFA3-47F2-B799-5213BA4FB536}" dt="2023-10-05T05:21:30.103" v="1759" actId="1076"/>
          <ac:picMkLst>
            <pc:docMk/>
            <pc:sldMk cId="1121399672" sldId="313"/>
            <ac:picMk id="4" creationId="{BAEABCB2-919F-8A2E-91C8-19BEE0CE74B9}"/>
          </ac:picMkLst>
        </pc:picChg>
        <pc:picChg chg="add mod">
          <ac:chgData name="Andrea Dalecká" userId="667c4588-b01e-4fde-a557-44e90015ae53" providerId="ADAL" clId="{33FFC7F6-AFA3-47F2-B799-5213BA4FB536}" dt="2023-10-05T05:21:37.704" v="1763" actId="1035"/>
          <ac:picMkLst>
            <pc:docMk/>
            <pc:sldMk cId="1121399672" sldId="313"/>
            <ac:picMk id="5" creationId="{749AFAEF-A0E9-A08E-B95C-F57989F1766C}"/>
          </ac:picMkLst>
        </pc:picChg>
      </pc:sldChg>
      <pc:sldChg chg="addSp delSp modSp add mod ord">
        <pc:chgData name="Andrea Dalecká" userId="667c4588-b01e-4fde-a557-44e90015ae53" providerId="ADAL" clId="{33FFC7F6-AFA3-47F2-B799-5213BA4FB536}" dt="2023-10-05T05:43:41.804" v="2141" actId="478"/>
        <pc:sldMkLst>
          <pc:docMk/>
          <pc:sldMk cId="1286225515" sldId="314"/>
        </pc:sldMkLst>
        <pc:spChg chg="mod">
          <ac:chgData name="Andrea Dalecká" userId="667c4588-b01e-4fde-a557-44e90015ae53" providerId="ADAL" clId="{33FFC7F6-AFA3-47F2-B799-5213BA4FB536}" dt="2023-10-05T05:41:37.170" v="2105" actId="1076"/>
          <ac:spMkLst>
            <pc:docMk/>
            <pc:sldMk cId="1286225515" sldId="314"/>
            <ac:spMk id="2" creationId="{D6190377-3285-F7B8-2EE3-110DB67F5E46}"/>
          </ac:spMkLst>
        </pc:spChg>
        <pc:spChg chg="mod">
          <ac:chgData name="Andrea Dalecká" userId="667c4588-b01e-4fde-a557-44e90015ae53" providerId="ADAL" clId="{33FFC7F6-AFA3-47F2-B799-5213BA4FB536}" dt="2023-10-05T05:42:28.907" v="2132" actId="20577"/>
          <ac:spMkLst>
            <pc:docMk/>
            <pc:sldMk cId="1286225515" sldId="314"/>
            <ac:spMk id="3" creationId="{17526D2A-EBE1-330B-18AC-0F452ECE9D4A}"/>
          </ac:spMkLst>
        </pc:spChg>
        <pc:spChg chg="add mod">
          <ac:chgData name="Andrea Dalecká" userId="667c4588-b01e-4fde-a557-44e90015ae53" providerId="ADAL" clId="{33FFC7F6-AFA3-47F2-B799-5213BA4FB536}" dt="2023-10-05T05:42:05.947" v="2119" actId="1076"/>
          <ac:spMkLst>
            <pc:docMk/>
            <pc:sldMk cId="1286225515" sldId="314"/>
            <ac:spMk id="4" creationId="{F420960A-8150-45CA-AFA2-777B56F39DFA}"/>
          </ac:spMkLst>
        </pc:spChg>
        <pc:picChg chg="add del mod">
          <ac:chgData name="Andrea Dalecká" userId="667c4588-b01e-4fde-a557-44e90015ae53" providerId="ADAL" clId="{33FFC7F6-AFA3-47F2-B799-5213BA4FB536}" dt="2023-10-05T05:43:41.804" v="2141" actId="478"/>
          <ac:picMkLst>
            <pc:docMk/>
            <pc:sldMk cId="1286225515" sldId="314"/>
            <ac:picMk id="5" creationId="{3211A93B-601D-EB1A-2C4F-88DD1B7268D7}"/>
          </ac:picMkLst>
        </pc:picChg>
      </pc:sldChg>
      <pc:sldChg chg="addSp delSp modSp add mod ord modAnim">
        <pc:chgData name="Andrea Dalecká" userId="667c4588-b01e-4fde-a557-44e90015ae53" providerId="ADAL" clId="{33FFC7F6-AFA3-47F2-B799-5213BA4FB536}" dt="2023-10-05T05:47:19.574" v="2307"/>
        <pc:sldMkLst>
          <pc:docMk/>
          <pc:sldMk cId="4154047741" sldId="315"/>
        </pc:sldMkLst>
        <pc:spChg chg="mod">
          <ac:chgData name="Andrea Dalecká" userId="667c4588-b01e-4fde-a557-44e90015ae53" providerId="ADAL" clId="{33FFC7F6-AFA3-47F2-B799-5213BA4FB536}" dt="2023-10-05T05:46:07.505" v="2241" actId="20577"/>
          <ac:spMkLst>
            <pc:docMk/>
            <pc:sldMk cId="4154047741" sldId="315"/>
            <ac:spMk id="2" creationId="{D6190377-3285-F7B8-2EE3-110DB67F5E46}"/>
          </ac:spMkLst>
        </pc:spChg>
        <pc:spChg chg="mod">
          <ac:chgData name="Andrea Dalecká" userId="667c4588-b01e-4fde-a557-44e90015ae53" providerId="ADAL" clId="{33FFC7F6-AFA3-47F2-B799-5213BA4FB536}" dt="2023-10-05T05:46:44.051" v="2303" actId="20577"/>
          <ac:spMkLst>
            <pc:docMk/>
            <pc:sldMk cId="4154047741" sldId="315"/>
            <ac:spMk id="3" creationId="{17526D2A-EBE1-330B-18AC-0F452ECE9D4A}"/>
          </ac:spMkLst>
        </pc:spChg>
        <pc:picChg chg="add del mod">
          <ac:chgData name="Andrea Dalecká" userId="667c4588-b01e-4fde-a557-44e90015ae53" providerId="ADAL" clId="{33FFC7F6-AFA3-47F2-B799-5213BA4FB536}" dt="2023-10-05T05:46:46.345" v="2304" actId="478"/>
          <ac:picMkLst>
            <pc:docMk/>
            <pc:sldMk cId="4154047741" sldId="315"/>
            <ac:picMk id="2050" creationId="{A7017CF0-0781-9D62-0D7B-2AD287956AB3}"/>
          </ac:picMkLst>
        </pc:picChg>
        <pc:picChg chg="add mod">
          <ac:chgData name="Andrea Dalecká" userId="667c4588-b01e-4fde-a557-44e90015ae53" providerId="ADAL" clId="{33FFC7F6-AFA3-47F2-B799-5213BA4FB536}" dt="2023-10-05T05:46:48.721" v="2305" actId="1076"/>
          <ac:picMkLst>
            <pc:docMk/>
            <pc:sldMk cId="4154047741" sldId="315"/>
            <ac:picMk id="2052" creationId="{37C96831-0D8D-AB02-3C3F-81682551EE02}"/>
          </ac:picMkLst>
        </pc:picChg>
      </pc:sldChg>
      <pc:sldChg chg="addSp delSp modSp new mod modAnim">
        <pc:chgData name="Andrea Dalecká" userId="667c4588-b01e-4fde-a557-44e90015ae53" providerId="ADAL" clId="{33FFC7F6-AFA3-47F2-B799-5213BA4FB536}" dt="2023-10-05T06:15:54.402" v="2787"/>
        <pc:sldMkLst>
          <pc:docMk/>
          <pc:sldMk cId="1238628041" sldId="316"/>
        </pc:sldMkLst>
        <pc:spChg chg="del">
          <ac:chgData name="Andrea Dalecká" userId="667c4588-b01e-4fde-a557-44e90015ae53" providerId="ADAL" clId="{33FFC7F6-AFA3-47F2-B799-5213BA4FB536}" dt="2023-10-05T06:01:46.740" v="2375" actId="478"/>
          <ac:spMkLst>
            <pc:docMk/>
            <pc:sldMk cId="1238628041" sldId="316"/>
            <ac:spMk id="2" creationId="{1CA6086D-7D5D-6473-95AF-B6698F99DDA6}"/>
          </ac:spMkLst>
        </pc:spChg>
        <pc:spChg chg="del">
          <ac:chgData name="Andrea Dalecká" userId="667c4588-b01e-4fde-a557-44e90015ae53" providerId="ADAL" clId="{33FFC7F6-AFA3-47F2-B799-5213BA4FB536}" dt="2023-10-05T06:01:48.060" v="2376" actId="478"/>
          <ac:spMkLst>
            <pc:docMk/>
            <pc:sldMk cId="1238628041" sldId="316"/>
            <ac:spMk id="3" creationId="{8453D67A-8774-FCDE-DC7D-55F5F5DE0A7E}"/>
          </ac:spMkLst>
        </pc:spChg>
        <pc:spChg chg="add mod">
          <ac:chgData name="Andrea Dalecká" userId="667c4588-b01e-4fde-a557-44e90015ae53" providerId="ADAL" clId="{33FFC7F6-AFA3-47F2-B799-5213BA4FB536}" dt="2023-10-05T06:07:16.167" v="2547" actId="14100"/>
          <ac:spMkLst>
            <pc:docMk/>
            <pc:sldMk cId="1238628041" sldId="316"/>
            <ac:spMk id="4" creationId="{1A7C1C37-35C1-C625-D89B-FD5BAA468801}"/>
          </ac:spMkLst>
        </pc:spChg>
        <pc:spChg chg="add mod">
          <ac:chgData name="Andrea Dalecká" userId="667c4588-b01e-4fde-a557-44e90015ae53" providerId="ADAL" clId="{33FFC7F6-AFA3-47F2-B799-5213BA4FB536}" dt="2023-10-05T06:07:44.160" v="2554" actId="255"/>
          <ac:spMkLst>
            <pc:docMk/>
            <pc:sldMk cId="1238628041" sldId="316"/>
            <ac:spMk id="5" creationId="{55A7ABBA-FDC8-7554-6429-C16C63401522}"/>
          </ac:spMkLst>
        </pc:spChg>
        <pc:spChg chg="add mod">
          <ac:chgData name="Andrea Dalecká" userId="667c4588-b01e-4fde-a557-44e90015ae53" providerId="ADAL" clId="{33FFC7F6-AFA3-47F2-B799-5213BA4FB536}" dt="2023-10-05T06:07:47.704" v="2555" actId="255"/>
          <ac:spMkLst>
            <pc:docMk/>
            <pc:sldMk cId="1238628041" sldId="316"/>
            <ac:spMk id="6" creationId="{4DFCA2A8-DD73-C4D2-E50E-6DDD1A64B3A9}"/>
          </ac:spMkLst>
        </pc:spChg>
        <pc:spChg chg="add mod">
          <ac:chgData name="Andrea Dalecká" userId="667c4588-b01e-4fde-a557-44e90015ae53" providerId="ADAL" clId="{33FFC7F6-AFA3-47F2-B799-5213BA4FB536}" dt="2023-10-05T06:07:50.708" v="2556" actId="255"/>
          <ac:spMkLst>
            <pc:docMk/>
            <pc:sldMk cId="1238628041" sldId="316"/>
            <ac:spMk id="7" creationId="{0D6BA81C-9C62-1255-FD94-356199841343}"/>
          </ac:spMkLst>
        </pc:spChg>
        <pc:spChg chg="add mod">
          <ac:chgData name="Andrea Dalecká" userId="667c4588-b01e-4fde-a557-44e90015ae53" providerId="ADAL" clId="{33FFC7F6-AFA3-47F2-B799-5213BA4FB536}" dt="2023-10-05T06:07:54.295" v="2557" actId="255"/>
          <ac:spMkLst>
            <pc:docMk/>
            <pc:sldMk cId="1238628041" sldId="316"/>
            <ac:spMk id="8" creationId="{239EC905-4B77-75C9-F416-06ACD276A75F}"/>
          </ac:spMkLst>
        </pc:spChg>
        <pc:spChg chg="add mod">
          <ac:chgData name="Andrea Dalecká" userId="667c4588-b01e-4fde-a557-44e90015ae53" providerId="ADAL" clId="{33FFC7F6-AFA3-47F2-B799-5213BA4FB536}" dt="2023-10-05T06:08:00.792" v="2559" actId="255"/>
          <ac:spMkLst>
            <pc:docMk/>
            <pc:sldMk cId="1238628041" sldId="316"/>
            <ac:spMk id="9" creationId="{C49EDF51-B20B-17C1-180D-E027A04111FE}"/>
          </ac:spMkLst>
        </pc:spChg>
        <pc:spChg chg="add mod">
          <ac:chgData name="Andrea Dalecká" userId="667c4588-b01e-4fde-a557-44e90015ae53" providerId="ADAL" clId="{33FFC7F6-AFA3-47F2-B799-5213BA4FB536}" dt="2023-10-05T06:07:57.444" v="2558" actId="255"/>
          <ac:spMkLst>
            <pc:docMk/>
            <pc:sldMk cId="1238628041" sldId="316"/>
            <ac:spMk id="10" creationId="{98BF3AE8-7617-A6E5-DDE0-D8E76B442C94}"/>
          </ac:spMkLst>
        </pc:spChg>
        <pc:spChg chg="add mod">
          <ac:chgData name="Andrea Dalecká" userId="667c4588-b01e-4fde-a557-44e90015ae53" providerId="ADAL" clId="{33FFC7F6-AFA3-47F2-B799-5213BA4FB536}" dt="2023-10-05T06:08:12.543" v="2581" actId="20577"/>
          <ac:spMkLst>
            <pc:docMk/>
            <pc:sldMk cId="1238628041" sldId="316"/>
            <ac:spMk id="11" creationId="{C485B559-8450-A619-5415-2E263C9A8094}"/>
          </ac:spMkLst>
        </pc:spChg>
        <pc:spChg chg="add del mod">
          <ac:chgData name="Andrea Dalecká" userId="667c4588-b01e-4fde-a557-44e90015ae53" providerId="ADAL" clId="{33FFC7F6-AFA3-47F2-B799-5213BA4FB536}" dt="2023-10-05T06:09:09.965" v="2588" actId="478"/>
          <ac:spMkLst>
            <pc:docMk/>
            <pc:sldMk cId="1238628041" sldId="316"/>
            <ac:spMk id="12" creationId="{A982A4BF-A227-52C1-EDEF-F5C6D6F18F9C}"/>
          </ac:spMkLst>
        </pc:spChg>
        <pc:spChg chg="add del mod">
          <ac:chgData name="Andrea Dalecká" userId="667c4588-b01e-4fde-a557-44e90015ae53" providerId="ADAL" clId="{33FFC7F6-AFA3-47F2-B799-5213BA4FB536}" dt="2023-10-05T06:09:09.965" v="2588" actId="478"/>
          <ac:spMkLst>
            <pc:docMk/>
            <pc:sldMk cId="1238628041" sldId="316"/>
            <ac:spMk id="13" creationId="{0E738300-8848-4F17-8FDF-24B90605BF02}"/>
          </ac:spMkLst>
        </pc:spChg>
        <pc:spChg chg="add del mod">
          <ac:chgData name="Andrea Dalecká" userId="667c4588-b01e-4fde-a557-44e90015ae53" providerId="ADAL" clId="{33FFC7F6-AFA3-47F2-B799-5213BA4FB536}" dt="2023-10-05T06:09:09.965" v="2588" actId="478"/>
          <ac:spMkLst>
            <pc:docMk/>
            <pc:sldMk cId="1238628041" sldId="316"/>
            <ac:spMk id="14" creationId="{A1516603-C032-3123-CA50-0CD68BB20759}"/>
          </ac:spMkLst>
        </pc:spChg>
        <pc:spChg chg="add mod">
          <ac:chgData name="Andrea Dalecká" userId="667c4588-b01e-4fde-a557-44e90015ae53" providerId="ADAL" clId="{33FFC7F6-AFA3-47F2-B799-5213BA4FB536}" dt="2023-10-05T06:13:06.706" v="2733"/>
          <ac:spMkLst>
            <pc:docMk/>
            <pc:sldMk cId="1238628041" sldId="316"/>
            <ac:spMk id="15" creationId="{A1C9081F-A4B1-E8DB-7B77-A79141416B1B}"/>
          </ac:spMkLst>
        </pc:spChg>
        <pc:spChg chg="add mod">
          <ac:chgData name="Andrea Dalecká" userId="667c4588-b01e-4fde-a557-44e90015ae53" providerId="ADAL" clId="{33FFC7F6-AFA3-47F2-B799-5213BA4FB536}" dt="2023-10-05T06:14:13.573" v="2778" actId="20577"/>
          <ac:spMkLst>
            <pc:docMk/>
            <pc:sldMk cId="1238628041" sldId="316"/>
            <ac:spMk id="16" creationId="{03EF34FA-7266-BFC0-F3CC-226EBC11DC5F}"/>
          </ac:spMkLst>
        </pc:spChg>
        <pc:spChg chg="add mod">
          <ac:chgData name="Andrea Dalecká" userId="667c4588-b01e-4fde-a557-44e90015ae53" providerId="ADAL" clId="{33FFC7F6-AFA3-47F2-B799-5213BA4FB536}" dt="2023-10-05T06:13:05.634" v="2732" actId="21"/>
          <ac:spMkLst>
            <pc:docMk/>
            <pc:sldMk cId="1238628041" sldId="316"/>
            <ac:spMk id="17" creationId="{45F2D0B8-56C0-1B52-0044-DED06BF11513}"/>
          </ac:spMkLst>
        </pc:spChg>
        <pc:spChg chg="add mod">
          <ac:chgData name="Andrea Dalecká" userId="667c4588-b01e-4fde-a557-44e90015ae53" providerId="ADAL" clId="{33FFC7F6-AFA3-47F2-B799-5213BA4FB536}" dt="2023-10-05T06:13:31.892" v="2741"/>
          <ac:spMkLst>
            <pc:docMk/>
            <pc:sldMk cId="1238628041" sldId="316"/>
            <ac:spMk id="18" creationId="{D50738AA-94A2-76C4-CA36-06AC74A0E271}"/>
          </ac:spMkLst>
        </pc:spChg>
        <pc:spChg chg="add mod">
          <ac:chgData name="Andrea Dalecká" userId="667c4588-b01e-4fde-a557-44e90015ae53" providerId="ADAL" clId="{33FFC7F6-AFA3-47F2-B799-5213BA4FB536}" dt="2023-10-05T06:14:07.662" v="2772" actId="20577"/>
          <ac:spMkLst>
            <pc:docMk/>
            <pc:sldMk cId="1238628041" sldId="316"/>
            <ac:spMk id="19" creationId="{AD5217C2-CCEF-9B79-4125-F0E6D7002C37}"/>
          </ac:spMkLst>
        </pc:spChg>
        <pc:spChg chg="add mod">
          <ac:chgData name="Andrea Dalecká" userId="667c4588-b01e-4fde-a557-44e90015ae53" providerId="ADAL" clId="{33FFC7F6-AFA3-47F2-B799-5213BA4FB536}" dt="2023-10-05T06:13:49.428" v="2769" actId="20577"/>
          <ac:spMkLst>
            <pc:docMk/>
            <pc:sldMk cId="1238628041" sldId="316"/>
            <ac:spMk id="20" creationId="{698B2D09-2C22-7F50-3590-B30E8C9FED4A}"/>
          </ac:spMkLst>
        </pc:spChg>
        <pc:spChg chg="add mod">
          <ac:chgData name="Andrea Dalecká" userId="667c4588-b01e-4fde-a557-44e90015ae53" providerId="ADAL" clId="{33FFC7F6-AFA3-47F2-B799-5213BA4FB536}" dt="2023-10-05T06:14:09.564" v="2776" actId="20577"/>
          <ac:spMkLst>
            <pc:docMk/>
            <pc:sldMk cId="1238628041" sldId="316"/>
            <ac:spMk id="21" creationId="{88735E08-5F80-C9C5-E9FD-8E4FD68307A4}"/>
          </ac:spMkLst>
        </pc:spChg>
        <pc:spChg chg="add mod">
          <ac:chgData name="Andrea Dalecká" userId="667c4588-b01e-4fde-a557-44e90015ae53" providerId="ADAL" clId="{33FFC7F6-AFA3-47F2-B799-5213BA4FB536}" dt="2023-10-05T06:13:35.364" v="2755" actId="20577"/>
          <ac:spMkLst>
            <pc:docMk/>
            <pc:sldMk cId="1238628041" sldId="316"/>
            <ac:spMk id="22" creationId="{E0185ADB-1795-A16C-E20B-7A05ECB640DE}"/>
          </ac:spMkLst>
        </pc:spChg>
        <pc:cxnChg chg="add mod">
          <ac:chgData name="Andrea Dalecká" userId="667c4588-b01e-4fde-a557-44e90015ae53" providerId="ADAL" clId="{33FFC7F6-AFA3-47F2-B799-5213BA4FB536}" dt="2023-10-05T06:14:47.606" v="2781" actId="13822"/>
          <ac:cxnSpMkLst>
            <pc:docMk/>
            <pc:sldMk cId="1238628041" sldId="316"/>
            <ac:cxnSpMk id="24" creationId="{541590E4-197E-0839-F3BA-C53B79C76841}"/>
          </ac:cxnSpMkLst>
        </pc:cxnChg>
        <pc:cxnChg chg="add mod">
          <ac:chgData name="Andrea Dalecká" userId="667c4588-b01e-4fde-a557-44e90015ae53" providerId="ADAL" clId="{33FFC7F6-AFA3-47F2-B799-5213BA4FB536}" dt="2023-10-05T06:15:00.895" v="2783" actId="13822"/>
          <ac:cxnSpMkLst>
            <pc:docMk/>
            <pc:sldMk cId="1238628041" sldId="316"/>
            <ac:cxnSpMk id="26" creationId="{5FC31769-1EB5-5C15-DCC3-61965A83922A}"/>
          </ac:cxnSpMkLst>
        </pc:cxnChg>
      </pc:sldChg>
      <pc:sldChg chg="addSp delSp modSp add del ord">
        <pc:chgData name="Andrea Dalecká" userId="667c4588-b01e-4fde-a557-44e90015ae53" providerId="ADAL" clId="{33FFC7F6-AFA3-47F2-B799-5213BA4FB536}" dt="2023-10-05T05:47:08.346" v="2306" actId="47"/>
        <pc:sldMkLst>
          <pc:docMk/>
          <pc:sldMk cId="3480301310" sldId="316"/>
        </pc:sldMkLst>
        <pc:spChg chg="del">
          <ac:chgData name="Andrea Dalecká" userId="667c4588-b01e-4fde-a557-44e90015ae53" providerId="ADAL" clId="{33FFC7F6-AFA3-47F2-B799-5213BA4FB536}" dt="2023-10-05T05:43:18.088" v="2136"/>
          <ac:spMkLst>
            <pc:docMk/>
            <pc:sldMk cId="3480301310" sldId="316"/>
            <ac:spMk id="3" creationId="{17526D2A-EBE1-330B-18AC-0F452ECE9D4A}"/>
          </ac:spMkLst>
        </pc:spChg>
        <pc:spChg chg="add mod">
          <ac:chgData name="Andrea Dalecká" userId="667c4588-b01e-4fde-a557-44e90015ae53" providerId="ADAL" clId="{33FFC7F6-AFA3-47F2-B799-5213BA4FB536}" dt="2023-10-05T05:43:35.301" v="2138" actId="21"/>
          <ac:spMkLst>
            <pc:docMk/>
            <pc:sldMk cId="3480301310" sldId="316"/>
            <ac:spMk id="4" creationId="{815EDDB0-DE03-CF66-0309-10F097ED7905}"/>
          </ac:spMkLst>
        </pc:spChg>
        <pc:picChg chg="add del mod">
          <ac:chgData name="Andrea Dalecká" userId="667c4588-b01e-4fde-a557-44e90015ae53" providerId="ADAL" clId="{33FFC7F6-AFA3-47F2-B799-5213BA4FB536}" dt="2023-10-05T05:43:35.301" v="2138" actId="21"/>
          <ac:picMkLst>
            <pc:docMk/>
            <pc:sldMk cId="3480301310" sldId="316"/>
            <ac:picMk id="3074" creationId="{674EE76F-ABEA-4E38-500E-51EC28F3F2EA}"/>
          </ac:picMkLst>
        </pc:picChg>
      </pc:sldChg>
      <pc:sldChg chg="add del">
        <pc:chgData name="Andrea Dalecká" userId="667c4588-b01e-4fde-a557-44e90015ae53" providerId="ADAL" clId="{33FFC7F6-AFA3-47F2-B799-5213BA4FB536}" dt="2023-10-05T06:15:05.891" v="2784" actId="47"/>
        <pc:sldMkLst>
          <pc:docMk/>
          <pc:sldMk cId="78030589" sldId="317"/>
        </pc:sldMkLst>
      </pc:sldChg>
      <pc:sldChg chg="addSp modSp add mod modAnim">
        <pc:chgData name="Andrea Dalecká" userId="667c4588-b01e-4fde-a557-44e90015ae53" providerId="ADAL" clId="{33FFC7F6-AFA3-47F2-B799-5213BA4FB536}" dt="2023-10-05T06:16:31.841" v="2790"/>
        <pc:sldMkLst>
          <pc:docMk/>
          <pc:sldMk cId="2047922915" sldId="317"/>
        </pc:sldMkLst>
        <pc:cxnChg chg="add mod">
          <ac:chgData name="Andrea Dalecká" userId="667c4588-b01e-4fde-a557-44e90015ae53" providerId="ADAL" clId="{33FFC7F6-AFA3-47F2-B799-5213BA4FB536}" dt="2023-10-05T06:16:17.345" v="2789" actId="13822"/>
          <ac:cxnSpMkLst>
            <pc:docMk/>
            <pc:sldMk cId="2047922915" sldId="317"/>
            <ac:cxnSpMk id="3" creationId="{EC4CD086-F30D-8365-99CF-6CF16164B958}"/>
          </ac:cxnSpMkLst>
        </pc:cxnChg>
      </pc:sldChg>
      <pc:sldChg chg="addSp modSp add mod modAnim">
        <pc:chgData name="Andrea Dalecká" userId="667c4588-b01e-4fde-a557-44e90015ae53" providerId="ADAL" clId="{33FFC7F6-AFA3-47F2-B799-5213BA4FB536}" dt="2023-10-05T06:20:10.463" v="2811"/>
        <pc:sldMkLst>
          <pc:docMk/>
          <pc:sldMk cId="2197111329" sldId="318"/>
        </pc:sldMkLst>
        <pc:cxnChg chg="add mod">
          <ac:chgData name="Andrea Dalecká" userId="667c4588-b01e-4fde-a557-44e90015ae53" providerId="ADAL" clId="{33FFC7F6-AFA3-47F2-B799-5213BA4FB536}" dt="2023-10-05T06:16:47.608" v="2793" actId="13822"/>
          <ac:cxnSpMkLst>
            <pc:docMk/>
            <pc:sldMk cId="2197111329" sldId="318"/>
            <ac:cxnSpMk id="12" creationId="{9A9ECB11-5A7D-FB41-0EA3-2E15F1756DFF}"/>
          </ac:cxnSpMkLst>
        </pc:cxnChg>
      </pc:sldChg>
      <pc:sldChg chg="addSp modSp add mod modAnim">
        <pc:chgData name="Andrea Dalecká" userId="667c4588-b01e-4fde-a557-44e90015ae53" providerId="ADAL" clId="{33FFC7F6-AFA3-47F2-B799-5213BA4FB536}" dt="2023-10-05T06:22:51.177" v="2813"/>
        <pc:sldMkLst>
          <pc:docMk/>
          <pc:sldMk cId="3811798774" sldId="319"/>
        </pc:sldMkLst>
        <pc:cxnChg chg="add mod">
          <ac:chgData name="Andrea Dalecká" userId="667c4588-b01e-4fde-a557-44e90015ae53" providerId="ADAL" clId="{33FFC7F6-AFA3-47F2-B799-5213BA4FB536}" dt="2023-10-05T06:17:32.345" v="2797" actId="13822"/>
          <ac:cxnSpMkLst>
            <pc:docMk/>
            <pc:sldMk cId="3811798774" sldId="319"/>
            <ac:cxnSpMk id="13" creationId="{3104245E-C7BA-EC0B-7A85-613A72E25C53}"/>
          </ac:cxnSpMkLst>
        </pc:cxnChg>
      </pc:sldChg>
      <pc:sldChg chg="addSp modSp add mod modAnim">
        <pc:chgData name="Andrea Dalecká" userId="667c4588-b01e-4fde-a557-44e90015ae53" providerId="ADAL" clId="{33FFC7F6-AFA3-47F2-B799-5213BA4FB536}" dt="2023-10-05T06:23:01.265" v="2816"/>
        <pc:sldMkLst>
          <pc:docMk/>
          <pc:sldMk cId="3562076229" sldId="320"/>
        </pc:sldMkLst>
        <pc:cxnChg chg="add mod">
          <ac:chgData name="Andrea Dalecká" userId="667c4588-b01e-4fde-a557-44e90015ae53" providerId="ADAL" clId="{33FFC7F6-AFA3-47F2-B799-5213BA4FB536}" dt="2023-10-05T06:18:06.730" v="2801" actId="13822"/>
          <ac:cxnSpMkLst>
            <pc:docMk/>
            <pc:sldMk cId="3562076229" sldId="320"/>
            <ac:cxnSpMk id="14" creationId="{1B9A6CD5-76EB-F9D0-9470-7560461B2EC8}"/>
          </ac:cxnSpMkLst>
        </pc:cxnChg>
      </pc:sldChg>
      <pc:sldChg chg="addSp modSp add mod modAnim">
        <pc:chgData name="Andrea Dalecká" userId="667c4588-b01e-4fde-a557-44e90015ae53" providerId="ADAL" clId="{33FFC7F6-AFA3-47F2-B799-5213BA4FB536}" dt="2023-10-05T06:25:09.049" v="2821"/>
        <pc:sldMkLst>
          <pc:docMk/>
          <pc:sldMk cId="1953409883" sldId="321"/>
        </pc:sldMkLst>
        <pc:cxnChg chg="add mod">
          <ac:chgData name="Andrea Dalecká" userId="667c4588-b01e-4fde-a557-44e90015ae53" providerId="ADAL" clId="{33FFC7F6-AFA3-47F2-B799-5213BA4FB536}" dt="2023-10-05T06:18:29.321" v="2805" actId="13822"/>
          <ac:cxnSpMkLst>
            <pc:docMk/>
            <pc:sldMk cId="1953409883" sldId="321"/>
            <ac:cxnSpMk id="23" creationId="{73CE2C6F-B8C3-394E-2286-62BB41360A50}"/>
          </ac:cxnSpMkLst>
        </pc:cxnChg>
      </pc:sldChg>
      <pc:sldChg chg="addSp modSp add mod modAnim">
        <pc:chgData name="Andrea Dalecká" userId="667c4588-b01e-4fde-a557-44e90015ae53" providerId="ADAL" clId="{33FFC7F6-AFA3-47F2-B799-5213BA4FB536}" dt="2023-10-05T06:25:24.185" v="2827"/>
        <pc:sldMkLst>
          <pc:docMk/>
          <pc:sldMk cId="2171874517" sldId="322"/>
        </pc:sldMkLst>
        <pc:cxnChg chg="add mod">
          <ac:chgData name="Andrea Dalecká" userId="667c4588-b01e-4fde-a557-44e90015ae53" providerId="ADAL" clId="{33FFC7F6-AFA3-47F2-B799-5213BA4FB536}" dt="2023-10-05T06:18:48.602" v="2809" actId="13822"/>
          <ac:cxnSpMkLst>
            <pc:docMk/>
            <pc:sldMk cId="2171874517" sldId="322"/>
            <ac:cxnSpMk id="25" creationId="{62342DC3-B717-EE06-F9F1-38A9A9572314}"/>
          </ac:cxnSpMkLst>
        </pc:cxnChg>
      </pc:sldChg>
      <pc:sldChg chg="modSp new mod">
        <pc:chgData name="Andrea Dalecká" userId="667c4588-b01e-4fde-a557-44e90015ae53" providerId="ADAL" clId="{33FFC7F6-AFA3-47F2-B799-5213BA4FB536}" dt="2023-10-05T06:34:56.523" v="2921" actId="14100"/>
        <pc:sldMkLst>
          <pc:docMk/>
          <pc:sldMk cId="4110816367" sldId="323"/>
        </pc:sldMkLst>
        <pc:spChg chg="mod">
          <ac:chgData name="Andrea Dalecká" userId="667c4588-b01e-4fde-a557-44e90015ae53" providerId="ADAL" clId="{33FFC7F6-AFA3-47F2-B799-5213BA4FB536}" dt="2023-10-05T06:34:53.676" v="2919" actId="14100"/>
          <ac:spMkLst>
            <pc:docMk/>
            <pc:sldMk cId="4110816367" sldId="323"/>
            <ac:spMk id="2" creationId="{26F9DB69-38CC-74BE-1CE6-5DE1E01DBC67}"/>
          </ac:spMkLst>
        </pc:spChg>
        <pc:spChg chg="mod">
          <ac:chgData name="Andrea Dalecká" userId="667c4588-b01e-4fde-a557-44e90015ae53" providerId="ADAL" clId="{33FFC7F6-AFA3-47F2-B799-5213BA4FB536}" dt="2023-10-05T06:34:56.523" v="2921" actId="14100"/>
          <ac:spMkLst>
            <pc:docMk/>
            <pc:sldMk cId="4110816367" sldId="323"/>
            <ac:spMk id="3" creationId="{6669E4E4-5A76-DB0F-9882-06F54B55A865}"/>
          </ac:spMkLst>
        </pc:spChg>
      </pc:sldChg>
    </pc:docChg>
  </pc:docChgLst>
  <pc:docChgLst>
    <pc:chgData name="Andrea Dalecká" userId="667c4588-b01e-4fde-a557-44e90015ae53" providerId="ADAL" clId="{A2D8E84B-98BC-4662-B4A0-B81ADD6E7A84}"/>
    <pc:docChg chg="undo redo custSel addSld delSld modSld sldOrd">
      <pc:chgData name="Andrea Dalecká" userId="667c4588-b01e-4fde-a557-44e90015ae53" providerId="ADAL" clId="{A2D8E84B-98BC-4662-B4A0-B81ADD6E7A84}" dt="2023-08-11T06:34:31.730" v="5955" actId="207"/>
      <pc:docMkLst>
        <pc:docMk/>
      </pc:docMkLst>
      <pc:sldChg chg="addSp delSp modSp mod">
        <pc:chgData name="Andrea Dalecká" userId="667c4588-b01e-4fde-a557-44e90015ae53" providerId="ADAL" clId="{A2D8E84B-98BC-4662-B4A0-B81ADD6E7A84}" dt="2023-08-10T13:52:25.006" v="5797" actId="20577"/>
        <pc:sldMkLst>
          <pc:docMk/>
          <pc:sldMk cId="1694577607" sldId="256"/>
        </pc:sldMkLst>
        <pc:spChg chg="mod">
          <ac:chgData name="Andrea Dalecká" userId="667c4588-b01e-4fde-a557-44e90015ae53" providerId="ADAL" clId="{A2D8E84B-98BC-4662-B4A0-B81ADD6E7A84}" dt="2023-08-10T13:52:25.006" v="5797" actId="20577"/>
          <ac:spMkLst>
            <pc:docMk/>
            <pc:sldMk cId="1694577607" sldId="256"/>
            <ac:spMk id="2" creationId="{9A24FA0A-DD2B-871C-A755-C01A6EA75DB9}"/>
          </ac:spMkLst>
        </pc:spChg>
        <pc:spChg chg="mod">
          <ac:chgData name="Andrea Dalecká" userId="667c4588-b01e-4fde-a557-44e90015ae53" providerId="ADAL" clId="{A2D8E84B-98BC-4662-B4A0-B81ADD6E7A84}" dt="2023-08-10T13:52:19.450" v="5795" actId="207"/>
          <ac:spMkLst>
            <pc:docMk/>
            <pc:sldMk cId="1694577607" sldId="256"/>
            <ac:spMk id="3" creationId="{AF9B23F8-EFE4-6B33-0B7B-A53F0C653D80}"/>
          </ac:spMkLst>
        </pc:spChg>
        <pc:spChg chg="del">
          <ac:chgData name="Andrea Dalecká" userId="667c4588-b01e-4fde-a557-44e90015ae53" providerId="ADAL" clId="{A2D8E84B-98BC-4662-B4A0-B81ADD6E7A84}" dt="2023-08-09T08:32:35.199" v="74" actId="26606"/>
          <ac:spMkLst>
            <pc:docMk/>
            <pc:sldMk cId="1694577607" sldId="256"/>
            <ac:spMk id="10" creationId="{A3363022-C969-41E9-8EB2-E4C94908C1FA}"/>
          </ac:spMkLst>
        </pc:spChg>
        <pc:spChg chg="del">
          <ac:chgData name="Andrea Dalecká" userId="667c4588-b01e-4fde-a557-44e90015ae53" providerId="ADAL" clId="{A2D8E84B-98BC-4662-B4A0-B81ADD6E7A84}" dt="2023-08-09T08:32:35.199" v="74" actId="26606"/>
          <ac:spMkLst>
            <pc:docMk/>
            <pc:sldMk cId="1694577607" sldId="256"/>
            <ac:spMk id="12" creationId="{8D1AD6B3-BE88-4CEB-BA17-790657CC4729}"/>
          </ac:spMkLst>
        </pc:spChg>
        <pc:spChg chg="add">
          <ac:chgData name="Andrea Dalecká" userId="667c4588-b01e-4fde-a557-44e90015ae53" providerId="ADAL" clId="{A2D8E84B-98BC-4662-B4A0-B81ADD6E7A84}" dt="2023-08-09T08:32:35.199" v="74" actId="26606"/>
          <ac:spMkLst>
            <pc:docMk/>
            <pc:sldMk cId="1694577607" sldId="256"/>
            <ac:spMk id="23" creationId="{06DA9DF9-31F7-4056-B42E-878CC92417B8}"/>
          </ac:spMkLst>
        </pc:spChg>
        <pc:grpChg chg="del">
          <ac:chgData name="Andrea Dalecká" userId="667c4588-b01e-4fde-a557-44e90015ae53" providerId="ADAL" clId="{A2D8E84B-98BC-4662-B4A0-B81ADD6E7A84}" dt="2023-08-09T08:32:35.199" v="74" actId="26606"/>
          <ac:grpSpMkLst>
            <pc:docMk/>
            <pc:sldMk cId="1694577607" sldId="256"/>
            <ac:grpSpMk id="14" creationId="{89D1390B-7E13-4B4F-9CB2-391063412E54}"/>
          </ac:grpSpMkLst>
        </pc:grpChg>
        <pc:picChg chg="add">
          <ac:chgData name="Andrea Dalecká" userId="667c4588-b01e-4fde-a557-44e90015ae53" providerId="ADAL" clId="{A2D8E84B-98BC-4662-B4A0-B81ADD6E7A84}" dt="2023-08-09T08:32:35.199" v="74" actId="26606"/>
          <ac:picMkLst>
            <pc:docMk/>
            <pc:sldMk cId="1694577607" sldId="256"/>
            <ac:picMk id="19" creationId="{DAD25D3E-E4DC-5562-2678-BF5F8E20365B}"/>
          </ac:picMkLst>
        </pc:picChg>
      </pc:sldChg>
      <pc:sldChg chg="addSp delSp modSp mod ord">
        <pc:chgData name="Andrea Dalecká" userId="667c4588-b01e-4fde-a557-44e90015ae53" providerId="ADAL" clId="{A2D8E84B-98BC-4662-B4A0-B81ADD6E7A84}" dt="2023-08-09T08:39:05.401" v="217"/>
        <pc:sldMkLst>
          <pc:docMk/>
          <pc:sldMk cId="2820604348" sldId="257"/>
        </pc:sldMkLst>
        <pc:spChg chg="mod">
          <ac:chgData name="Andrea Dalecká" userId="667c4588-b01e-4fde-a557-44e90015ae53" providerId="ADAL" clId="{A2D8E84B-98BC-4662-B4A0-B81ADD6E7A84}" dt="2023-08-09T08:33:52.242" v="91" actId="1076"/>
          <ac:spMkLst>
            <pc:docMk/>
            <pc:sldMk cId="2820604348" sldId="257"/>
            <ac:spMk id="2" creationId="{D6190377-3285-F7B8-2EE3-110DB67F5E46}"/>
          </ac:spMkLst>
        </pc:spChg>
        <pc:spChg chg="del">
          <ac:chgData name="Andrea Dalecká" userId="667c4588-b01e-4fde-a557-44e90015ae53" providerId="ADAL" clId="{A2D8E84B-98BC-4662-B4A0-B81ADD6E7A84}" dt="2023-08-09T08:33:48.672" v="90" actId="26606"/>
          <ac:spMkLst>
            <pc:docMk/>
            <pc:sldMk cId="2820604348" sldId="257"/>
            <ac:spMk id="3" creationId="{17526D2A-EBE1-330B-18AC-0F452ECE9D4A}"/>
          </ac:spMkLst>
        </pc:spChg>
        <pc:spChg chg="add mod">
          <ac:chgData name="Andrea Dalecká" userId="667c4588-b01e-4fde-a557-44e90015ae53" providerId="ADAL" clId="{A2D8E84B-98BC-4662-B4A0-B81ADD6E7A84}" dt="2023-08-09T08:34:39.151" v="180" actId="255"/>
          <ac:spMkLst>
            <pc:docMk/>
            <pc:sldMk cId="2820604348" sldId="257"/>
            <ac:spMk id="4" creationId="{5D074B0D-C962-8788-F977-1FE3C93F6772}"/>
          </ac:spMkLst>
        </pc:spChg>
        <pc:spChg chg="del">
          <ac:chgData name="Andrea Dalecká" userId="667c4588-b01e-4fde-a557-44e90015ae53" providerId="ADAL" clId="{A2D8E84B-98BC-4662-B4A0-B81ADD6E7A84}" dt="2023-08-09T08:33:48.672" v="90" actId="26606"/>
          <ac:spMkLst>
            <pc:docMk/>
            <pc:sldMk cId="2820604348" sldId="257"/>
            <ac:spMk id="8" creationId="{FA3C7DEA-BCC2-4295-8850-147993296189}"/>
          </ac:spMkLst>
        </pc:spChg>
        <pc:spChg chg="del">
          <ac:chgData name="Andrea Dalecká" userId="667c4588-b01e-4fde-a557-44e90015ae53" providerId="ADAL" clId="{A2D8E84B-98BC-4662-B4A0-B81ADD6E7A84}" dt="2023-08-09T08:33:48.672" v="90" actId="26606"/>
          <ac:spMkLst>
            <pc:docMk/>
            <pc:sldMk cId="2820604348" sldId="257"/>
            <ac:spMk id="10" creationId="{C289949D-B9F6-468A-86FE-2694DC5AE773}"/>
          </ac:spMkLst>
        </pc:spChg>
        <pc:spChg chg="add">
          <ac:chgData name="Andrea Dalecká" userId="667c4588-b01e-4fde-a557-44e90015ae53" providerId="ADAL" clId="{A2D8E84B-98BC-4662-B4A0-B81ADD6E7A84}" dt="2023-08-09T08:33:48.672" v="90" actId="26606"/>
          <ac:spMkLst>
            <pc:docMk/>
            <pc:sldMk cId="2820604348" sldId="257"/>
            <ac:spMk id="23" creationId="{65219498-D544-41AC-98FE-8F956EF66A62}"/>
          </ac:spMkLst>
        </pc:spChg>
        <pc:spChg chg="add">
          <ac:chgData name="Andrea Dalecká" userId="667c4588-b01e-4fde-a557-44e90015ae53" providerId="ADAL" clId="{A2D8E84B-98BC-4662-B4A0-B81ADD6E7A84}" dt="2023-08-09T08:33:48.672" v="90" actId="26606"/>
          <ac:spMkLst>
            <pc:docMk/>
            <pc:sldMk cId="2820604348" sldId="257"/>
            <ac:spMk id="25" creationId="{F500DBFC-17A9-4E0A-AEE2-A49F9AEEF0FD}"/>
          </ac:spMkLst>
        </pc:spChg>
        <pc:grpChg chg="del">
          <ac:chgData name="Andrea Dalecká" userId="667c4588-b01e-4fde-a557-44e90015ae53" providerId="ADAL" clId="{A2D8E84B-98BC-4662-B4A0-B81ADD6E7A84}" dt="2023-08-09T08:33:48.672" v="90" actId="26606"/>
          <ac:grpSpMkLst>
            <pc:docMk/>
            <pc:sldMk cId="2820604348" sldId="257"/>
            <ac:grpSpMk id="12" creationId="{E4DF0958-0C87-4C28-9554-2FADC788C2B1}"/>
          </ac:grpSpMkLst>
        </pc:grpChg>
        <pc:grpChg chg="add">
          <ac:chgData name="Andrea Dalecká" userId="667c4588-b01e-4fde-a557-44e90015ae53" providerId="ADAL" clId="{A2D8E84B-98BC-4662-B4A0-B81ADD6E7A84}" dt="2023-08-09T08:33:48.672" v="90" actId="26606"/>
          <ac:grpSpMkLst>
            <pc:docMk/>
            <pc:sldMk cId="2820604348" sldId="257"/>
            <ac:grpSpMk id="27" creationId="{D74613BB-817C-4C4F-8A24-4936F2F064C0}"/>
          </ac:grpSpMkLst>
        </pc:grpChg>
        <pc:picChg chg="add">
          <ac:chgData name="Andrea Dalecká" userId="667c4588-b01e-4fde-a557-44e90015ae53" providerId="ADAL" clId="{A2D8E84B-98BC-4662-B4A0-B81ADD6E7A84}" dt="2023-08-09T08:33:48.672" v="90" actId="26606"/>
          <ac:picMkLst>
            <pc:docMk/>
            <pc:sldMk cId="2820604348" sldId="257"/>
            <ac:picMk id="20" creationId="{BC5A233B-C11D-6429-D191-B128D16A5BB0}"/>
          </ac:picMkLst>
        </pc:picChg>
      </pc:sldChg>
      <pc:sldChg chg="addSp delSp modSp del mod delDesignElem chgLayout">
        <pc:chgData name="Andrea Dalecká" userId="667c4588-b01e-4fde-a557-44e90015ae53" providerId="ADAL" clId="{A2D8E84B-98BC-4662-B4A0-B81ADD6E7A84}" dt="2023-08-09T11:19:20.882" v="1597" actId="47"/>
        <pc:sldMkLst>
          <pc:docMk/>
          <pc:sldMk cId="1619694692" sldId="258"/>
        </pc:sldMkLst>
        <pc:spChg chg="mod ord">
          <ac:chgData name="Andrea Dalecká" userId="667c4588-b01e-4fde-a557-44e90015ae53" providerId="ADAL" clId="{A2D8E84B-98BC-4662-B4A0-B81ADD6E7A84}" dt="2023-08-09T11:18:10.699" v="1573" actId="700"/>
          <ac:spMkLst>
            <pc:docMk/>
            <pc:sldMk cId="1619694692" sldId="258"/>
            <ac:spMk id="2" creationId="{D6190377-3285-F7B8-2EE3-110DB67F5E46}"/>
          </ac:spMkLst>
        </pc:spChg>
        <pc:spChg chg="del">
          <ac:chgData name="Andrea Dalecká" userId="667c4588-b01e-4fde-a557-44e90015ae53" providerId="ADAL" clId="{A2D8E84B-98BC-4662-B4A0-B81ADD6E7A84}" dt="2023-08-09T08:36:33.124" v="194" actId="700"/>
          <ac:spMkLst>
            <pc:docMk/>
            <pc:sldMk cId="1619694692" sldId="258"/>
            <ac:spMk id="3" creationId="{17526D2A-EBE1-330B-18AC-0F452ECE9D4A}"/>
          </ac:spMkLst>
        </pc:spChg>
        <pc:spChg chg="add mod ord">
          <ac:chgData name="Andrea Dalecká" userId="667c4588-b01e-4fde-a557-44e90015ae53" providerId="ADAL" clId="{A2D8E84B-98BC-4662-B4A0-B81ADD6E7A84}" dt="2023-08-09T11:18:10.699" v="1573" actId="700"/>
          <ac:spMkLst>
            <pc:docMk/>
            <pc:sldMk cId="1619694692" sldId="258"/>
            <ac:spMk id="4" creationId="{0246934E-91D6-4BB9-CF39-9B9604EAD9C3}"/>
          </ac:spMkLst>
        </pc:spChg>
        <pc:spChg chg="del">
          <ac:chgData name="Andrea Dalecká" userId="667c4588-b01e-4fde-a557-44e90015ae53" providerId="ADAL" clId="{A2D8E84B-98BC-4662-B4A0-B81ADD6E7A84}" dt="2023-08-09T08:36:33.124" v="194" actId="700"/>
          <ac:spMkLst>
            <pc:docMk/>
            <pc:sldMk cId="1619694692" sldId="258"/>
            <ac:spMk id="8" creationId="{FA3C7DEA-BCC2-4295-8850-147993296189}"/>
          </ac:spMkLst>
        </pc:spChg>
        <pc:spChg chg="del">
          <ac:chgData name="Andrea Dalecká" userId="667c4588-b01e-4fde-a557-44e90015ae53" providerId="ADAL" clId="{A2D8E84B-98BC-4662-B4A0-B81ADD6E7A84}" dt="2023-08-09T08:36:33.124" v="194" actId="700"/>
          <ac:spMkLst>
            <pc:docMk/>
            <pc:sldMk cId="1619694692" sldId="258"/>
            <ac:spMk id="10" creationId="{C289949D-B9F6-468A-86FE-2694DC5AE773}"/>
          </ac:spMkLst>
        </pc:spChg>
        <pc:grpChg chg="del">
          <ac:chgData name="Andrea Dalecká" userId="667c4588-b01e-4fde-a557-44e90015ae53" providerId="ADAL" clId="{A2D8E84B-98BC-4662-B4A0-B81ADD6E7A84}" dt="2023-08-09T08:36:33.124" v="194" actId="700"/>
          <ac:grpSpMkLst>
            <pc:docMk/>
            <pc:sldMk cId="1619694692" sldId="258"/>
            <ac:grpSpMk id="12" creationId="{E4DF0958-0C87-4C28-9554-2FADC788C2B1}"/>
          </ac:grpSpMkLst>
        </pc:grpChg>
        <pc:picChg chg="add del mod ord modCrop">
          <ac:chgData name="Andrea Dalecká" userId="667c4588-b01e-4fde-a557-44e90015ae53" providerId="ADAL" clId="{A2D8E84B-98BC-4662-B4A0-B81ADD6E7A84}" dt="2023-08-09T11:17:58.733" v="1572" actId="478"/>
          <ac:picMkLst>
            <pc:docMk/>
            <pc:sldMk cId="1619694692" sldId="258"/>
            <ac:picMk id="5" creationId="{1E5F33D9-5052-B472-9463-3AC8A9F1DD58}"/>
          </ac:picMkLst>
        </pc:picChg>
      </pc:sldChg>
      <pc:sldChg chg="del">
        <pc:chgData name="Andrea Dalecká" userId="667c4588-b01e-4fde-a557-44e90015ae53" providerId="ADAL" clId="{A2D8E84B-98BC-4662-B4A0-B81ADD6E7A84}" dt="2023-08-09T08:39:36.846" v="239" actId="47"/>
        <pc:sldMkLst>
          <pc:docMk/>
          <pc:sldMk cId="4193577498" sldId="259"/>
        </pc:sldMkLst>
      </pc:sldChg>
      <pc:sldChg chg="addSp modSp mod">
        <pc:chgData name="Andrea Dalecká" userId="667c4588-b01e-4fde-a557-44e90015ae53" providerId="ADAL" clId="{A2D8E84B-98BC-4662-B4A0-B81ADD6E7A84}" dt="2023-08-09T10:50:35.256" v="1228" actId="5793"/>
        <pc:sldMkLst>
          <pc:docMk/>
          <pc:sldMk cId="1682112915" sldId="260"/>
        </pc:sldMkLst>
        <pc:spChg chg="mod">
          <ac:chgData name="Andrea Dalecká" userId="667c4588-b01e-4fde-a557-44e90015ae53" providerId="ADAL" clId="{A2D8E84B-98BC-4662-B4A0-B81ADD6E7A84}" dt="2023-08-09T10:46:30.264" v="877" actId="20577"/>
          <ac:spMkLst>
            <pc:docMk/>
            <pc:sldMk cId="1682112915" sldId="260"/>
            <ac:spMk id="2" creationId="{D6190377-3285-F7B8-2EE3-110DB67F5E46}"/>
          </ac:spMkLst>
        </pc:spChg>
        <pc:spChg chg="mod">
          <ac:chgData name="Andrea Dalecká" userId="667c4588-b01e-4fde-a557-44e90015ae53" providerId="ADAL" clId="{A2D8E84B-98BC-4662-B4A0-B81ADD6E7A84}" dt="2023-08-09T10:50:35.256" v="1228" actId="5793"/>
          <ac:spMkLst>
            <pc:docMk/>
            <pc:sldMk cId="1682112915" sldId="260"/>
            <ac:spMk id="3" creationId="{17526D2A-EBE1-330B-18AC-0F452ECE9D4A}"/>
          </ac:spMkLst>
        </pc:spChg>
        <pc:picChg chg="add mod">
          <ac:chgData name="Andrea Dalecká" userId="667c4588-b01e-4fde-a557-44e90015ae53" providerId="ADAL" clId="{A2D8E84B-98BC-4662-B4A0-B81ADD6E7A84}" dt="2023-08-09T08:59:17.780" v="672" actId="1076"/>
          <ac:picMkLst>
            <pc:docMk/>
            <pc:sldMk cId="1682112915" sldId="260"/>
            <ac:picMk id="4" creationId="{1ABCDD21-1AF4-C64C-2CCB-17638C0D9096}"/>
          </ac:picMkLst>
        </pc:picChg>
        <pc:picChg chg="add mod">
          <ac:chgData name="Andrea Dalecká" userId="667c4588-b01e-4fde-a557-44e90015ae53" providerId="ADAL" clId="{A2D8E84B-98BC-4662-B4A0-B81ADD6E7A84}" dt="2023-08-09T08:55:21.202" v="506"/>
          <ac:picMkLst>
            <pc:docMk/>
            <pc:sldMk cId="1682112915" sldId="260"/>
            <ac:picMk id="5" creationId="{558A467E-73FC-E026-5002-8E3C60C0E5E4}"/>
          </ac:picMkLst>
        </pc:picChg>
      </pc:sldChg>
      <pc:sldChg chg="addSp delSp modSp mod ord">
        <pc:chgData name="Andrea Dalecká" userId="667c4588-b01e-4fde-a557-44e90015ae53" providerId="ADAL" clId="{A2D8E84B-98BC-4662-B4A0-B81ADD6E7A84}" dt="2023-08-09T10:46:44.638" v="894" actId="20577"/>
        <pc:sldMkLst>
          <pc:docMk/>
          <pc:sldMk cId="3409764254" sldId="261"/>
        </pc:sldMkLst>
        <pc:spChg chg="mod">
          <ac:chgData name="Andrea Dalecká" userId="667c4588-b01e-4fde-a557-44e90015ae53" providerId="ADAL" clId="{A2D8E84B-98BC-4662-B4A0-B81ADD6E7A84}" dt="2023-08-09T10:46:44.638" v="894" actId="20577"/>
          <ac:spMkLst>
            <pc:docMk/>
            <pc:sldMk cId="3409764254" sldId="261"/>
            <ac:spMk id="2" creationId="{D6190377-3285-F7B8-2EE3-110DB67F5E46}"/>
          </ac:spMkLst>
        </pc:spChg>
        <pc:spChg chg="del mod">
          <ac:chgData name="Andrea Dalecká" userId="667c4588-b01e-4fde-a557-44e90015ae53" providerId="ADAL" clId="{A2D8E84B-98BC-4662-B4A0-B81ADD6E7A84}" dt="2023-08-09T10:44:25.038" v="843" actId="478"/>
          <ac:spMkLst>
            <pc:docMk/>
            <pc:sldMk cId="3409764254" sldId="261"/>
            <ac:spMk id="3" creationId="{17526D2A-EBE1-330B-18AC-0F452ECE9D4A}"/>
          </ac:spMkLst>
        </pc:spChg>
        <pc:spChg chg="add del mod">
          <ac:chgData name="Andrea Dalecká" userId="667c4588-b01e-4fde-a557-44e90015ae53" providerId="ADAL" clId="{A2D8E84B-98BC-4662-B4A0-B81ADD6E7A84}" dt="2023-08-09T10:44:45.699" v="846" actId="478"/>
          <ac:spMkLst>
            <pc:docMk/>
            <pc:sldMk cId="3409764254" sldId="261"/>
            <ac:spMk id="11" creationId="{008A214F-D28C-E0CF-221B-D915F3EC7E28}"/>
          </ac:spMkLst>
        </pc:spChg>
        <pc:graphicFrameChg chg="add mod">
          <ac:chgData name="Andrea Dalecká" userId="667c4588-b01e-4fde-a557-44e90015ae53" providerId="ADAL" clId="{A2D8E84B-98BC-4662-B4A0-B81ADD6E7A84}" dt="2023-08-09T10:44:36.127" v="845" actId="12100"/>
          <ac:graphicFrameMkLst>
            <pc:docMk/>
            <pc:sldMk cId="3409764254" sldId="261"/>
            <ac:graphicFrameMk id="7" creationId="{5B35886D-9F2F-BCE2-E246-78BD430A7288}"/>
          </ac:graphicFrameMkLst>
        </pc:graphicFrameChg>
        <pc:picChg chg="add mod">
          <ac:chgData name="Andrea Dalecká" userId="667c4588-b01e-4fde-a557-44e90015ae53" providerId="ADAL" clId="{A2D8E84B-98BC-4662-B4A0-B81ADD6E7A84}" dt="2023-08-09T10:43:05.041" v="817" actId="1076"/>
          <ac:picMkLst>
            <pc:docMk/>
            <pc:sldMk cId="3409764254" sldId="261"/>
            <ac:picMk id="4" creationId="{39658660-0AEA-B620-A489-BC8BF962E1DD}"/>
          </ac:picMkLst>
        </pc:picChg>
        <pc:picChg chg="add mod">
          <ac:chgData name="Andrea Dalecká" userId="667c4588-b01e-4fde-a557-44e90015ae53" providerId="ADAL" clId="{A2D8E84B-98BC-4662-B4A0-B81ADD6E7A84}" dt="2023-08-09T10:44:19.100" v="842" actId="1076"/>
          <ac:picMkLst>
            <pc:docMk/>
            <pc:sldMk cId="3409764254" sldId="261"/>
            <ac:picMk id="6" creationId="{105FCB1B-7DA2-0B20-65BD-08A2E2E8539A}"/>
          </ac:picMkLst>
        </pc:picChg>
      </pc:sldChg>
      <pc:sldChg chg="addSp delSp modSp mod ord">
        <pc:chgData name="Andrea Dalecká" userId="667c4588-b01e-4fde-a557-44e90015ae53" providerId="ADAL" clId="{A2D8E84B-98BC-4662-B4A0-B81ADD6E7A84}" dt="2023-08-09T12:41:13.645" v="2738" actId="20577"/>
        <pc:sldMkLst>
          <pc:docMk/>
          <pc:sldMk cId="858717076" sldId="262"/>
        </pc:sldMkLst>
        <pc:spChg chg="mod">
          <ac:chgData name="Andrea Dalecká" userId="667c4588-b01e-4fde-a557-44e90015ae53" providerId="ADAL" clId="{A2D8E84B-98BC-4662-B4A0-B81ADD6E7A84}" dt="2023-08-09T10:55:01.564" v="1385"/>
          <ac:spMkLst>
            <pc:docMk/>
            <pc:sldMk cId="858717076" sldId="262"/>
            <ac:spMk id="2" creationId="{D6190377-3285-F7B8-2EE3-110DB67F5E46}"/>
          </ac:spMkLst>
        </pc:spChg>
        <pc:spChg chg="del mod">
          <ac:chgData name="Andrea Dalecká" userId="667c4588-b01e-4fde-a557-44e90015ae53" providerId="ADAL" clId="{A2D8E84B-98BC-4662-B4A0-B81ADD6E7A84}" dt="2023-08-09T11:41:55.357" v="2191" actId="478"/>
          <ac:spMkLst>
            <pc:docMk/>
            <pc:sldMk cId="858717076" sldId="262"/>
            <ac:spMk id="3" creationId="{17526D2A-EBE1-330B-18AC-0F452ECE9D4A}"/>
          </ac:spMkLst>
        </pc:spChg>
        <pc:spChg chg="add del mod">
          <ac:chgData name="Andrea Dalecká" userId="667c4588-b01e-4fde-a557-44e90015ae53" providerId="ADAL" clId="{A2D8E84B-98BC-4662-B4A0-B81ADD6E7A84}" dt="2023-08-09T11:42:07.235" v="2196" actId="478"/>
          <ac:spMkLst>
            <pc:docMk/>
            <pc:sldMk cId="858717076" sldId="262"/>
            <ac:spMk id="6" creationId="{07786F44-323A-6816-D83F-A38A389C3D16}"/>
          </ac:spMkLst>
        </pc:spChg>
        <pc:graphicFrameChg chg="add mod">
          <ac:chgData name="Andrea Dalecká" userId="667c4588-b01e-4fde-a557-44e90015ae53" providerId="ADAL" clId="{A2D8E84B-98BC-4662-B4A0-B81ADD6E7A84}" dt="2023-08-09T12:41:13.645" v="2738" actId="20577"/>
          <ac:graphicFrameMkLst>
            <pc:docMk/>
            <pc:sldMk cId="858717076" sldId="262"/>
            <ac:graphicFrameMk id="4" creationId="{46DD0D9D-A5A7-A696-174D-AE26D2F8405A}"/>
          </ac:graphicFrameMkLst>
        </pc:graphicFrameChg>
      </pc:sldChg>
      <pc:sldChg chg="addSp modSp mod ord">
        <pc:chgData name="Andrea Dalecká" userId="667c4588-b01e-4fde-a557-44e90015ae53" providerId="ADAL" clId="{A2D8E84B-98BC-4662-B4A0-B81ADD6E7A84}" dt="2023-08-09T11:41:48.259" v="2190" actId="207"/>
        <pc:sldMkLst>
          <pc:docMk/>
          <pc:sldMk cId="3082879150" sldId="263"/>
        </pc:sldMkLst>
        <pc:spChg chg="mod">
          <ac:chgData name="Andrea Dalecká" userId="667c4588-b01e-4fde-a557-44e90015ae53" providerId="ADAL" clId="{A2D8E84B-98BC-4662-B4A0-B81ADD6E7A84}" dt="2023-08-09T11:11:14.675" v="1502" actId="1076"/>
          <ac:spMkLst>
            <pc:docMk/>
            <pc:sldMk cId="3082879150" sldId="263"/>
            <ac:spMk id="2" creationId="{D6190377-3285-F7B8-2EE3-110DB67F5E46}"/>
          </ac:spMkLst>
        </pc:spChg>
        <pc:spChg chg="mod">
          <ac:chgData name="Andrea Dalecká" userId="667c4588-b01e-4fde-a557-44e90015ae53" providerId="ADAL" clId="{A2D8E84B-98BC-4662-B4A0-B81ADD6E7A84}" dt="2023-08-09T11:41:48.259" v="2190" actId="207"/>
          <ac:spMkLst>
            <pc:docMk/>
            <pc:sldMk cId="3082879150" sldId="263"/>
            <ac:spMk id="3" creationId="{17526D2A-EBE1-330B-18AC-0F452ECE9D4A}"/>
          </ac:spMkLst>
        </pc:spChg>
        <pc:spChg chg="add mod">
          <ac:chgData name="Andrea Dalecká" userId="667c4588-b01e-4fde-a557-44e90015ae53" providerId="ADAL" clId="{A2D8E84B-98BC-4662-B4A0-B81ADD6E7A84}" dt="2023-08-09T11:17:38.981" v="1571" actId="1076"/>
          <ac:spMkLst>
            <pc:docMk/>
            <pc:sldMk cId="3082879150" sldId="263"/>
            <ac:spMk id="9" creationId="{F28B57C9-1E3C-0487-57EF-F9FCD932F632}"/>
          </ac:spMkLst>
        </pc:spChg>
        <pc:picChg chg="add mod">
          <ac:chgData name="Andrea Dalecká" userId="667c4588-b01e-4fde-a557-44e90015ae53" providerId="ADAL" clId="{A2D8E84B-98BC-4662-B4A0-B81ADD6E7A84}" dt="2023-08-09T11:11:00.582" v="1500" actId="1076"/>
          <ac:picMkLst>
            <pc:docMk/>
            <pc:sldMk cId="3082879150" sldId="263"/>
            <ac:picMk id="5" creationId="{A7747912-50E8-1FDD-5AF0-212994EA4BD9}"/>
          </ac:picMkLst>
        </pc:picChg>
        <pc:picChg chg="add mod">
          <ac:chgData name="Andrea Dalecká" userId="667c4588-b01e-4fde-a557-44e90015ae53" providerId="ADAL" clId="{A2D8E84B-98BC-4662-B4A0-B81ADD6E7A84}" dt="2023-08-09T11:17:36.053" v="1570" actId="1076"/>
          <ac:picMkLst>
            <pc:docMk/>
            <pc:sldMk cId="3082879150" sldId="263"/>
            <ac:picMk id="7" creationId="{94F779DF-BC6B-37DE-AA41-A1646E3C9AF0}"/>
          </ac:picMkLst>
        </pc:picChg>
      </pc:sldChg>
      <pc:sldChg chg="addSp delSp modSp mod modNotesTx">
        <pc:chgData name="Andrea Dalecká" userId="667c4588-b01e-4fde-a557-44e90015ae53" providerId="ADAL" clId="{A2D8E84B-98BC-4662-B4A0-B81ADD6E7A84}" dt="2023-08-10T12:43:19.257" v="4684" actId="6549"/>
        <pc:sldMkLst>
          <pc:docMk/>
          <pc:sldMk cId="2928919207" sldId="265"/>
        </pc:sldMkLst>
        <pc:spChg chg="mod">
          <ac:chgData name="Andrea Dalecká" userId="667c4588-b01e-4fde-a557-44e90015ae53" providerId="ADAL" clId="{A2D8E84B-98BC-4662-B4A0-B81ADD6E7A84}" dt="2023-08-09T13:49:41.500" v="4176" actId="20577"/>
          <ac:spMkLst>
            <pc:docMk/>
            <pc:sldMk cId="2928919207" sldId="265"/>
            <ac:spMk id="2" creationId="{D6190377-3285-F7B8-2EE3-110DB67F5E46}"/>
          </ac:spMkLst>
        </pc:spChg>
        <pc:spChg chg="del">
          <ac:chgData name="Andrea Dalecká" userId="667c4588-b01e-4fde-a557-44e90015ae53" providerId="ADAL" clId="{A2D8E84B-98BC-4662-B4A0-B81ADD6E7A84}" dt="2023-08-10T12:01:27.645" v="4177" actId="478"/>
          <ac:spMkLst>
            <pc:docMk/>
            <pc:sldMk cId="2928919207" sldId="265"/>
            <ac:spMk id="3" creationId="{4D448CB1-BA7C-CF15-0C76-D9F8F003612E}"/>
          </ac:spMkLst>
        </pc:spChg>
        <pc:spChg chg="add mod">
          <ac:chgData name="Andrea Dalecká" userId="667c4588-b01e-4fde-a557-44e90015ae53" providerId="ADAL" clId="{A2D8E84B-98BC-4662-B4A0-B81ADD6E7A84}" dt="2023-08-10T12:43:19.257" v="4684" actId="6549"/>
          <ac:spMkLst>
            <pc:docMk/>
            <pc:sldMk cId="2928919207" sldId="265"/>
            <ac:spMk id="5" creationId="{45161D5B-44BA-ED2E-9130-DC28C84CF9F1}"/>
          </ac:spMkLst>
        </pc:spChg>
        <pc:picChg chg="mod">
          <ac:chgData name="Andrea Dalecká" userId="667c4588-b01e-4fde-a557-44e90015ae53" providerId="ADAL" clId="{A2D8E84B-98BC-4662-B4A0-B81ADD6E7A84}" dt="2023-08-09T13:48:58.285" v="4136" actId="1037"/>
          <ac:picMkLst>
            <pc:docMk/>
            <pc:sldMk cId="2928919207" sldId="265"/>
            <ac:picMk id="4" creationId="{E8C6C756-FDB9-C40F-9823-8230C45E1AF9}"/>
          </ac:picMkLst>
        </pc:picChg>
        <pc:picChg chg="mod">
          <ac:chgData name="Andrea Dalecká" userId="667c4588-b01e-4fde-a557-44e90015ae53" providerId="ADAL" clId="{A2D8E84B-98BC-4662-B4A0-B81ADD6E7A84}" dt="2023-08-09T13:48:58.285" v="4136" actId="1037"/>
          <ac:picMkLst>
            <pc:docMk/>
            <pc:sldMk cId="2928919207" sldId="265"/>
            <ac:picMk id="6" creationId="{FC843D36-84EA-BA59-CAE2-5AC6F1C1782D}"/>
          </ac:picMkLst>
        </pc:picChg>
      </pc:sldChg>
      <pc:sldChg chg="modSp mod modNotesTx">
        <pc:chgData name="Andrea Dalecká" userId="667c4588-b01e-4fde-a557-44e90015ae53" providerId="ADAL" clId="{A2D8E84B-98BC-4662-B4A0-B81ADD6E7A84}" dt="2023-08-09T13:35:42.434" v="3957" actId="1076"/>
        <pc:sldMkLst>
          <pc:docMk/>
          <pc:sldMk cId="1873978911" sldId="266"/>
        </pc:sldMkLst>
        <pc:spChg chg="mod">
          <ac:chgData name="Andrea Dalecká" userId="667c4588-b01e-4fde-a557-44e90015ae53" providerId="ADAL" clId="{A2D8E84B-98BC-4662-B4A0-B81ADD6E7A84}" dt="2023-08-09T13:15:10.030" v="3583"/>
          <ac:spMkLst>
            <pc:docMk/>
            <pc:sldMk cId="1873978911" sldId="266"/>
            <ac:spMk id="2" creationId="{D6190377-3285-F7B8-2EE3-110DB67F5E46}"/>
          </ac:spMkLst>
        </pc:spChg>
        <pc:spChg chg="mod">
          <ac:chgData name="Andrea Dalecká" userId="667c4588-b01e-4fde-a557-44e90015ae53" providerId="ADAL" clId="{A2D8E84B-98BC-4662-B4A0-B81ADD6E7A84}" dt="2023-08-09T13:35:42.434" v="3957" actId="1076"/>
          <ac:spMkLst>
            <pc:docMk/>
            <pc:sldMk cId="1873978911" sldId="266"/>
            <ac:spMk id="3" creationId="{B7503C6B-3D74-3E7D-353E-7789E7497880}"/>
          </ac:spMkLst>
        </pc:spChg>
        <pc:picChg chg="mod">
          <ac:chgData name="Andrea Dalecká" userId="667c4588-b01e-4fde-a557-44e90015ae53" providerId="ADAL" clId="{A2D8E84B-98BC-4662-B4A0-B81ADD6E7A84}" dt="2023-08-09T13:11:47.199" v="3327" actId="1076"/>
          <ac:picMkLst>
            <pc:docMk/>
            <pc:sldMk cId="1873978911" sldId="266"/>
            <ac:picMk id="4" creationId="{E8C6C756-FDB9-C40F-9823-8230C45E1AF9}"/>
          </ac:picMkLst>
        </pc:picChg>
        <pc:picChg chg="mod">
          <ac:chgData name="Andrea Dalecká" userId="667c4588-b01e-4fde-a557-44e90015ae53" providerId="ADAL" clId="{A2D8E84B-98BC-4662-B4A0-B81ADD6E7A84}" dt="2023-08-09T13:11:49.606" v="3328" actId="1076"/>
          <ac:picMkLst>
            <pc:docMk/>
            <pc:sldMk cId="1873978911" sldId="266"/>
            <ac:picMk id="6" creationId="{FC843D36-84EA-BA59-CAE2-5AC6F1C1782D}"/>
          </ac:picMkLst>
        </pc:picChg>
      </pc:sldChg>
      <pc:sldChg chg="del">
        <pc:chgData name="Andrea Dalecká" userId="667c4588-b01e-4fde-a557-44e90015ae53" providerId="ADAL" clId="{A2D8E84B-98BC-4662-B4A0-B81ADD6E7A84}" dt="2023-08-09T12:34:06.248" v="2726" actId="47"/>
        <pc:sldMkLst>
          <pc:docMk/>
          <pc:sldMk cId="491375208" sldId="267"/>
        </pc:sldMkLst>
      </pc:sldChg>
      <pc:sldChg chg="modSp mod">
        <pc:chgData name="Andrea Dalecká" userId="667c4588-b01e-4fde-a557-44e90015ae53" providerId="ADAL" clId="{A2D8E84B-98BC-4662-B4A0-B81ADD6E7A84}" dt="2023-08-09T13:43:46.294" v="4074" actId="20577"/>
        <pc:sldMkLst>
          <pc:docMk/>
          <pc:sldMk cId="511230910" sldId="269"/>
        </pc:sldMkLst>
        <pc:spChg chg="mod">
          <ac:chgData name="Andrea Dalecká" userId="667c4588-b01e-4fde-a557-44e90015ae53" providerId="ADAL" clId="{A2D8E84B-98BC-4662-B4A0-B81ADD6E7A84}" dt="2023-08-09T13:43:46.294" v="4074" actId="20577"/>
          <ac:spMkLst>
            <pc:docMk/>
            <pc:sldMk cId="511230910" sldId="269"/>
            <ac:spMk id="2" creationId="{D6190377-3285-F7B8-2EE3-110DB67F5E46}"/>
          </ac:spMkLst>
        </pc:spChg>
        <pc:spChg chg="mod">
          <ac:chgData name="Andrea Dalecká" userId="667c4588-b01e-4fde-a557-44e90015ae53" providerId="ADAL" clId="{A2D8E84B-98BC-4662-B4A0-B81ADD6E7A84}" dt="2023-08-09T13:43:25.658" v="4028" actId="207"/>
          <ac:spMkLst>
            <pc:docMk/>
            <pc:sldMk cId="511230910" sldId="269"/>
            <ac:spMk id="3" creationId="{17526D2A-EBE1-330B-18AC-0F452ECE9D4A}"/>
          </ac:spMkLst>
        </pc:spChg>
      </pc:sldChg>
      <pc:sldChg chg="addSp delSp modSp add mod modNotesTx">
        <pc:chgData name="Andrea Dalecká" userId="667c4588-b01e-4fde-a557-44e90015ae53" providerId="ADAL" clId="{A2D8E84B-98BC-4662-B4A0-B81ADD6E7A84}" dt="2023-08-10T12:36:44.991" v="4205" actId="313"/>
        <pc:sldMkLst>
          <pc:docMk/>
          <pc:sldMk cId="1042964355" sldId="270"/>
        </pc:sldMkLst>
        <pc:spChg chg="mod ord">
          <ac:chgData name="Andrea Dalecká" userId="667c4588-b01e-4fde-a557-44e90015ae53" providerId="ADAL" clId="{A2D8E84B-98BC-4662-B4A0-B81ADD6E7A84}" dt="2023-08-10T12:03:15.122" v="4185" actId="20577"/>
          <ac:spMkLst>
            <pc:docMk/>
            <pc:sldMk cId="1042964355" sldId="270"/>
            <ac:spMk id="2" creationId="{D6190377-3285-F7B8-2EE3-110DB67F5E46}"/>
          </ac:spMkLst>
        </pc:spChg>
        <pc:spChg chg="del">
          <ac:chgData name="Andrea Dalecká" userId="667c4588-b01e-4fde-a557-44e90015ae53" providerId="ADAL" clId="{A2D8E84B-98BC-4662-B4A0-B81ADD6E7A84}" dt="2023-08-09T08:39:50.944" v="242" actId="478"/>
          <ac:spMkLst>
            <pc:docMk/>
            <pc:sldMk cId="1042964355" sldId="270"/>
            <ac:spMk id="4" creationId="{0246934E-91D6-4BB9-CF39-9B9604EAD9C3}"/>
          </ac:spMkLst>
        </pc:spChg>
        <pc:spChg chg="add del mod">
          <ac:chgData name="Andrea Dalecká" userId="667c4588-b01e-4fde-a557-44e90015ae53" providerId="ADAL" clId="{A2D8E84B-98BC-4662-B4A0-B81ADD6E7A84}" dt="2023-08-09T08:51:52.325" v="374"/>
          <ac:spMkLst>
            <pc:docMk/>
            <pc:sldMk cId="1042964355" sldId="270"/>
            <ac:spMk id="8" creationId="{6039D1B3-586F-3F81-8736-AA8C04811359}"/>
          </ac:spMkLst>
        </pc:spChg>
        <pc:spChg chg="add mod">
          <ac:chgData name="Andrea Dalecká" userId="667c4588-b01e-4fde-a557-44e90015ae53" providerId="ADAL" clId="{A2D8E84B-98BC-4662-B4A0-B81ADD6E7A84}" dt="2023-08-09T10:45:45.863" v="856" actId="113"/>
          <ac:spMkLst>
            <pc:docMk/>
            <pc:sldMk cId="1042964355" sldId="270"/>
            <ac:spMk id="9" creationId="{73754120-95C9-5963-EA17-3AC9EDB83BBD}"/>
          </ac:spMkLst>
        </pc:spChg>
        <pc:spChg chg="add mod">
          <ac:chgData name="Andrea Dalecká" userId="667c4588-b01e-4fde-a557-44e90015ae53" providerId="ADAL" clId="{A2D8E84B-98BC-4662-B4A0-B81ADD6E7A84}" dt="2023-08-09T13:30:02.139" v="3829" actId="20577"/>
          <ac:spMkLst>
            <pc:docMk/>
            <pc:sldMk cId="1042964355" sldId="270"/>
            <ac:spMk id="10" creationId="{E3590CD5-30D2-B7ED-4D14-FE83578BCCA0}"/>
          </ac:spMkLst>
        </pc:spChg>
        <pc:spChg chg="add del">
          <ac:chgData name="Andrea Dalecká" userId="667c4588-b01e-4fde-a557-44e90015ae53" providerId="ADAL" clId="{A2D8E84B-98BC-4662-B4A0-B81ADD6E7A84}" dt="2023-08-09T08:51:17.024" v="367" actId="26606"/>
          <ac:spMkLst>
            <pc:docMk/>
            <pc:sldMk cId="1042964355" sldId="270"/>
            <ac:spMk id="12" creationId="{19D32F93-50AC-4C46-A5DB-291C60DDB7BD}"/>
          </ac:spMkLst>
        </pc:spChg>
        <pc:spChg chg="add del">
          <ac:chgData name="Andrea Dalecká" userId="667c4588-b01e-4fde-a557-44e90015ae53" providerId="ADAL" clId="{A2D8E84B-98BC-4662-B4A0-B81ADD6E7A84}" dt="2023-08-09T08:51:17.024" v="367" actId="26606"/>
          <ac:spMkLst>
            <pc:docMk/>
            <pc:sldMk cId="1042964355" sldId="270"/>
            <ac:spMk id="14" creationId="{B9A1D9BC-1455-4308-9ABD-A3F8EDB67AAF}"/>
          </ac:spMkLst>
        </pc:spChg>
        <pc:spChg chg="add del">
          <ac:chgData name="Andrea Dalecká" userId="667c4588-b01e-4fde-a557-44e90015ae53" providerId="ADAL" clId="{A2D8E84B-98BC-4662-B4A0-B81ADD6E7A84}" dt="2023-08-09T08:51:17.024" v="367" actId="26606"/>
          <ac:spMkLst>
            <pc:docMk/>
            <pc:sldMk cId="1042964355" sldId="270"/>
            <ac:spMk id="16" creationId="{827DC2C4-B485-428A-BF4A-472D2967F47F}"/>
          </ac:spMkLst>
        </pc:spChg>
        <pc:spChg chg="add del">
          <ac:chgData name="Andrea Dalecká" userId="667c4588-b01e-4fde-a557-44e90015ae53" providerId="ADAL" clId="{A2D8E84B-98BC-4662-B4A0-B81ADD6E7A84}" dt="2023-08-09T08:51:17.024" v="367" actId="26606"/>
          <ac:spMkLst>
            <pc:docMk/>
            <pc:sldMk cId="1042964355" sldId="270"/>
            <ac:spMk id="18" creationId="{4A62647B-1222-407C-8740-5A497612B1F5}"/>
          </ac:spMkLst>
        </pc:spChg>
        <pc:picChg chg="add mod ord">
          <ac:chgData name="Andrea Dalecká" userId="667c4588-b01e-4fde-a557-44e90015ae53" providerId="ADAL" clId="{A2D8E84B-98BC-4662-B4A0-B81ADD6E7A84}" dt="2023-08-09T08:51:17.024" v="367" actId="26606"/>
          <ac:picMkLst>
            <pc:docMk/>
            <pc:sldMk cId="1042964355" sldId="270"/>
            <ac:picMk id="3" creationId="{3C3EF823-EFD9-D396-19F4-3F9C92624722}"/>
          </ac:picMkLst>
        </pc:picChg>
        <pc:picChg chg="del">
          <ac:chgData name="Andrea Dalecká" userId="667c4588-b01e-4fde-a557-44e90015ae53" providerId="ADAL" clId="{A2D8E84B-98BC-4662-B4A0-B81ADD6E7A84}" dt="2023-08-09T08:39:56.896" v="243" actId="478"/>
          <ac:picMkLst>
            <pc:docMk/>
            <pc:sldMk cId="1042964355" sldId="270"/>
            <ac:picMk id="5" creationId="{1E5F33D9-5052-B472-9463-3AC8A9F1DD58}"/>
          </ac:picMkLst>
        </pc:picChg>
        <pc:picChg chg="add mod">
          <ac:chgData name="Andrea Dalecká" userId="667c4588-b01e-4fde-a557-44e90015ae53" providerId="ADAL" clId="{A2D8E84B-98BC-4662-B4A0-B81ADD6E7A84}" dt="2023-08-09T08:51:17.024" v="367" actId="26606"/>
          <ac:picMkLst>
            <pc:docMk/>
            <pc:sldMk cId="1042964355" sldId="270"/>
            <ac:picMk id="6" creationId="{9CB6B227-CD41-F773-E961-2A6C5FEABC4D}"/>
          </ac:picMkLst>
        </pc:picChg>
        <pc:picChg chg="add del mod">
          <ac:chgData name="Andrea Dalecká" userId="667c4588-b01e-4fde-a557-44e90015ae53" providerId="ADAL" clId="{A2D8E84B-98BC-4662-B4A0-B81ADD6E7A84}" dt="2023-08-09T08:51:52.325" v="372" actId="478"/>
          <ac:picMkLst>
            <pc:docMk/>
            <pc:sldMk cId="1042964355" sldId="270"/>
            <ac:picMk id="7" creationId="{B8288FA4-840E-505C-636F-4C1EABB6887F}"/>
          </ac:picMkLst>
        </pc:picChg>
      </pc:sldChg>
      <pc:sldChg chg="addSp delSp modSp new del mod">
        <pc:chgData name="Andrea Dalecká" userId="667c4588-b01e-4fde-a557-44e90015ae53" providerId="ADAL" clId="{A2D8E84B-98BC-4662-B4A0-B81ADD6E7A84}" dt="2023-08-09T10:57:46.041" v="1408" actId="47"/>
        <pc:sldMkLst>
          <pc:docMk/>
          <pc:sldMk cId="2054364771" sldId="271"/>
        </pc:sldMkLst>
        <pc:spChg chg="mod">
          <ac:chgData name="Andrea Dalecká" userId="667c4588-b01e-4fde-a557-44e90015ae53" providerId="ADAL" clId="{A2D8E84B-98BC-4662-B4A0-B81ADD6E7A84}" dt="2023-08-09T10:52:03.922" v="1324"/>
          <ac:spMkLst>
            <pc:docMk/>
            <pc:sldMk cId="2054364771" sldId="271"/>
            <ac:spMk id="2" creationId="{9BDE8D37-FB69-2C50-877B-82182ADE766F}"/>
          </ac:spMkLst>
        </pc:spChg>
        <pc:graphicFrameChg chg="add del mod">
          <ac:chgData name="Andrea Dalecká" userId="667c4588-b01e-4fde-a557-44e90015ae53" providerId="ADAL" clId="{A2D8E84B-98BC-4662-B4A0-B81ADD6E7A84}" dt="2023-08-09T10:54:31.912" v="1381" actId="1076"/>
          <ac:graphicFrameMkLst>
            <pc:docMk/>
            <pc:sldMk cId="2054364771" sldId="271"/>
            <ac:graphicFrameMk id="4" creationId="{E390928B-C4BD-5C1F-4341-2A18BB171F86}"/>
          </ac:graphicFrameMkLst>
        </pc:graphicFrameChg>
      </pc:sldChg>
      <pc:sldChg chg="modSp add mod ord">
        <pc:chgData name="Andrea Dalecká" userId="667c4588-b01e-4fde-a557-44e90015ae53" providerId="ADAL" clId="{A2D8E84B-98BC-4662-B4A0-B81ADD6E7A84}" dt="2023-08-09T10:59:21.540" v="1441" actId="20577"/>
        <pc:sldMkLst>
          <pc:docMk/>
          <pc:sldMk cId="3588770064" sldId="272"/>
        </pc:sldMkLst>
        <pc:spChg chg="mod">
          <ac:chgData name="Andrea Dalecká" userId="667c4588-b01e-4fde-a557-44e90015ae53" providerId="ADAL" clId="{A2D8E84B-98BC-4662-B4A0-B81ADD6E7A84}" dt="2023-08-09T10:47:01.534" v="914" actId="20577"/>
          <ac:spMkLst>
            <pc:docMk/>
            <pc:sldMk cId="3588770064" sldId="272"/>
            <ac:spMk id="2" creationId="{D6190377-3285-F7B8-2EE3-110DB67F5E46}"/>
          </ac:spMkLst>
        </pc:spChg>
        <pc:spChg chg="mod">
          <ac:chgData name="Andrea Dalecká" userId="667c4588-b01e-4fde-a557-44e90015ae53" providerId="ADAL" clId="{A2D8E84B-98BC-4662-B4A0-B81ADD6E7A84}" dt="2023-08-09T10:59:21.540" v="1441" actId="20577"/>
          <ac:spMkLst>
            <pc:docMk/>
            <pc:sldMk cId="3588770064" sldId="272"/>
            <ac:spMk id="3" creationId="{17526D2A-EBE1-330B-18AC-0F452ECE9D4A}"/>
          </ac:spMkLst>
        </pc:spChg>
      </pc:sldChg>
      <pc:sldChg chg="new del">
        <pc:chgData name="Andrea Dalecká" userId="667c4588-b01e-4fde-a557-44e90015ae53" providerId="ADAL" clId="{A2D8E84B-98BC-4662-B4A0-B81ADD6E7A84}" dt="2023-08-09T11:18:40.381" v="1575" actId="47"/>
        <pc:sldMkLst>
          <pc:docMk/>
          <pc:sldMk cId="1686359653" sldId="273"/>
        </pc:sldMkLst>
      </pc:sldChg>
      <pc:sldChg chg="addSp delSp modSp add mod">
        <pc:chgData name="Andrea Dalecká" userId="667c4588-b01e-4fde-a557-44e90015ae53" providerId="ADAL" clId="{A2D8E84B-98BC-4662-B4A0-B81ADD6E7A84}" dt="2023-08-09T12:06:34.138" v="2275" actId="20577"/>
        <pc:sldMkLst>
          <pc:docMk/>
          <pc:sldMk cId="3144639850" sldId="273"/>
        </pc:sldMkLst>
        <pc:spChg chg="mod">
          <ac:chgData name="Andrea Dalecká" userId="667c4588-b01e-4fde-a557-44e90015ae53" providerId="ADAL" clId="{A2D8E84B-98BC-4662-B4A0-B81ADD6E7A84}" dt="2023-08-09T11:19:43.271" v="1615" actId="20577"/>
          <ac:spMkLst>
            <pc:docMk/>
            <pc:sldMk cId="3144639850" sldId="273"/>
            <ac:spMk id="2" creationId="{D6190377-3285-F7B8-2EE3-110DB67F5E46}"/>
          </ac:spMkLst>
        </pc:spChg>
        <pc:spChg chg="mod">
          <ac:chgData name="Andrea Dalecká" userId="667c4588-b01e-4fde-a557-44e90015ae53" providerId="ADAL" clId="{A2D8E84B-98BC-4662-B4A0-B81ADD6E7A84}" dt="2023-08-09T12:06:34.138" v="2275" actId="20577"/>
          <ac:spMkLst>
            <pc:docMk/>
            <pc:sldMk cId="3144639850" sldId="273"/>
            <ac:spMk id="3" creationId="{17526D2A-EBE1-330B-18AC-0F452ECE9D4A}"/>
          </ac:spMkLst>
        </pc:spChg>
        <pc:spChg chg="del">
          <ac:chgData name="Andrea Dalecká" userId="667c4588-b01e-4fde-a557-44e90015ae53" providerId="ADAL" clId="{A2D8E84B-98BC-4662-B4A0-B81ADD6E7A84}" dt="2023-08-09T11:18:51.685" v="1580" actId="478"/>
          <ac:spMkLst>
            <pc:docMk/>
            <pc:sldMk cId="3144639850" sldId="273"/>
            <ac:spMk id="9" creationId="{F28B57C9-1E3C-0487-57EF-F9FCD932F632}"/>
          </ac:spMkLst>
        </pc:spChg>
        <pc:spChg chg="add mod">
          <ac:chgData name="Andrea Dalecká" userId="667c4588-b01e-4fde-a557-44e90015ae53" providerId="ADAL" clId="{A2D8E84B-98BC-4662-B4A0-B81ADD6E7A84}" dt="2023-08-09T11:42:49.939" v="2198" actId="1076"/>
          <ac:spMkLst>
            <pc:docMk/>
            <pc:sldMk cId="3144639850" sldId="273"/>
            <ac:spMk id="18" creationId="{393FB062-8DEF-434B-E7FF-A1646252D651}"/>
          </ac:spMkLst>
        </pc:spChg>
        <pc:picChg chg="del">
          <ac:chgData name="Andrea Dalecká" userId="667c4588-b01e-4fde-a557-44e90015ae53" providerId="ADAL" clId="{A2D8E84B-98BC-4662-B4A0-B81ADD6E7A84}" dt="2023-08-09T11:18:46.484" v="1577" actId="478"/>
          <ac:picMkLst>
            <pc:docMk/>
            <pc:sldMk cId="3144639850" sldId="273"/>
            <ac:picMk id="5" creationId="{A7747912-50E8-1FDD-5AF0-212994EA4BD9}"/>
          </ac:picMkLst>
        </pc:picChg>
        <pc:picChg chg="add mod">
          <ac:chgData name="Andrea Dalecká" userId="667c4588-b01e-4fde-a557-44e90015ae53" providerId="ADAL" clId="{A2D8E84B-98BC-4662-B4A0-B81ADD6E7A84}" dt="2023-08-09T11:42:52.859" v="2199" actId="14100"/>
          <ac:picMkLst>
            <pc:docMk/>
            <pc:sldMk cId="3144639850" sldId="273"/>
            <ac:picMk id="6" creationId="{D54B6686-2722-89CC-D705-7E5AC2DDC390}"/>
          </ac:picMkLst>
        </pc:picChg>
        <pc:picChg chg="del">
          <ac:chgData name="Andrea Dalecká" userId="667c4588-b01e-4fde-a557-44e90015ae53" providerId="ADAL" clId="{A2D8E84B-98BC-4662-B4A0-B81ADD6E7A84}" dt="2023-08-09T11:18:47.062" v="1578" actId="478"/>
          <ac:picMkLst>
            <pc:docMk/>
            <pc:sldMk cId="3144639850" sldId="273"/>
            <ac:picMk id="7" creationId="{94F779DF-BC6B-37DE-AA41-A1646E3C9AF0}"/>
          </ac:picMkLst>
        </pc:picChg>
        <pc:picChg chg="add mod">
          <ac:chgData name="Andrea Dalecká" userId="667c4588-b01e-4fde-a557-44e90015ae53" providerId="ADAL" clId="{A2D8E84B-98BC-4662-B4A0-B81ADD6E7A84}" dt="2023-08-09T11:42:56.751" v="2207" actId="1035"/>
          <ac:picMkLst>
            <pc:docMk/>
            <pc:sldMk cId="3144639850" sldId="273"/>
            <ac:picMk id="17" creationId="{013533B0-0DC2-B317-9094-B48DD8F40AE0}"/>
          </ac:picMkLst>
        </pc:picChg>
        <pc:picChg chg="add del mod">
          <ac:chgData name="Andrea Dalecká" userId="667c4588-b01e-4fde-a557-44e90015ae53" providerId="ADAL" clId="{A2D8E84B-98BC-4662-B4A0-B81ADD6E7A84}" dt="2023-08-09T11:35:49.967" v="1866" actId="478"/>
          <ac:picMkLst>
            <pc:docMk/>
            <pc:sldMk cId="3144639850" sldId="273"/>
            <ac:picMk id="19" creationId="{4F84CE01-9087-C4B7-F141-DDB2DB1A6EFE}"/>
          </ac:picMkLst>
        </pc:picChg>
        <pc:picChg chg="add mod">
          <ac:chgData name="Andrea Dalecká" userId="667c4588-b01e-4fde-a557-44e90015ae53" providerId="ADAL" clId="{A2D8E84B-98BC-4662-B4A0-B81ADD6E7A84}" dt="2023-08-09T11:36:13.161" v="1870" actId="1076"/>
          <ac:picMkLst>
            <pc:docMk/>
            <pc:sldMk cId="3144639850" sldId="273"/>
            <ac:picMk id="21" creationId="{364BA9CC-68FC-5539-A163-94A7006B114B}"/>
          </ac:picMkLst>
        </pc:picChg>
        <pc:picChg chg="add mod">
          <ac:chgData name="Andrea Dalecká" userId="667c4588-b01e-4fde-a557-44e90015ae53" providerId="ADAL" clId="{A2D8E84B-98BC-4662-B4A0-B81ADD6E7A84}" dt="2023-08-09T11:36:17.184" v="1871" actId="1076"/>
          <ac:picMkLst>
            <pc:docMk/>
            <pc:sldMk cId="3144639850" sldId="273"/>
            <ac:picMk id="23" creationId="{24824D81-C18C-4701-D09D-FAFCB6BC91E8}"/>
          </ac:picMkLst>
        </pc:picChg>
      </pc:sldChg>
      <pc:sldChg chg="modSp add mod ord">
        <pc:chgData name="Andrea Dalecká" userId="667c4588-b01e-4fde-a557-44e90015ae53" providerId="ADAL" clId="{A2D8E84B-98BC-4662-B4A0-B81ADD6E7A84}" dt="2023-08-09T13:44:12.712" v="4076" actId="20577"/>
        <pc:sldMkLst>
          <pc:docMk/>
          <pc:sldMk cId="2168791995" sldId="274"/>
        </pc:sldMkLst>
        <pc:spChg chg="mod">
          <ac:chgData name="Andrea Dalecká" userId="667c4588-b01e-4fde-a557-44e90015ae53" providerId="ADAL" clId="{A2D8E84B-98BC-4662-B4A0-B81ADD6E7A84}" dt="2023-08-09T13:44:12.712" v="4076" actId="20577"/>
          <ac:spMkLst>
            <pc:docMk/>
            <pc:sldMk cId="2168791995" sldId="274"/>
            <ac:spMk id="2" creationId="{D6190377-3285-F7B8-2EE3-110DB67F5E46}"/>
          </ac:spMkLst>
        </pc:spChg>
        <pc:spChg chg="mod">
          <ac:chgData name="Andrea Dalecká" userId="667c4588-b01e-4fde-a557-44e90015ae53" providerId="ADAL" clId="{A2D8E84B-98BC-4662-B4A0-B81ADD6E7A84}" dt="2023-08-09T11:19:12.685" v="1585" actId="14100"/>
          <ac:spMkLst>
            <pc:docMk/>
            <pc:sldMk cId="2168791995" sldId="274"/>
            <ac:spMk id="3" creationId="{17526D2A-EBE1-330B-18AC-0F452ECE9D4A}"/>
          </ac:spMkLst>
        </pc:spChg>
      </pc:sldChg>
      <pc:sldChg chg="addSp delSp modSp add mod ord">
        <pc:chgData name="Andrea Dalecká" userId="667c4588-b01e-4fde-a557-44e90015ae53" providerId="ADAL" clId="{A2D8E84B-98BC-4662-B4A0-B81ADD6E7A84}" dt="2023-08-09T12:32:06.938" v="2698" actId="255"/>
        <pc:sldMkLst>
          <pc:docMk/>
          <pc:sldMk cId="3900080529" sldId="275"/>
        </pc:sldMkLst>
        <pc:spChg chg="mod">
          <ac:chgData name="Andrea Dalecká" userId="667c4588-b01e-4fde-a557-44e90015ae53" providerId="ADAL" clId="{A2D8E84B-98BC-4662-B4A0-B81ADD6E7A84}" dt="2023-08-09T12:17:47.691" v="2281" actId="6549"/>
          <ac:spMkLst>
            <pc:docMk/>
            <pc:sldMk cId="3900080529" sldId="275"/>
            <ac:spMk id="2" creationId="{D6190377-3285-F7B8-2EE3-110DB67F5E46}"/>
          </ac:spMkLst>
        </pc:spChg>
        <pc:spChg chg="mod">
          <ac:chgData name="Andrea Dalecká" userId="667c4588-b01e-4fde-a557-44e90015ae53" providerId="ADAL" clId="{A2D8E84B-98BC-4662-B4A0-B81ADD6E7A84}" dt="2023-08-09T12:32:06.938" v="2698" actId="255"/>
          <ac:spMkLst>
            <pc:docMk/>
            <pc:sldMk cId="3900080529" sldId="275"/>
            <ac:spMk id="3" creationId="{17526D2A-EBE1-330B-18AC-0F452ECE9D4A}"/>
          </ac:spMkLst>
        </pc:spChg>
        <pc:spChg chg="add mod">
          <ac:chgData name="Andrea Dalecká" userId="667c4588-b01e-4fde-a557-44e90015ae53" providerId="ADAL" clId="{A2D8E84B-98BC-4662-B4A0-B81ADD6E7A84}" dt="2023-08-09T12:19:27.857" v="2293" actId="1076"/>
          <ac:spMkLst>
            <pc:docMk/>
            <pc:sldMk cId="3900080529" sldId="275"/>
            <ac:spMk id="6" creationId="{C35295D9-A374-AE1C-8CFE-6298B45F4FDE}"/>
          </ac:spMkLst>
        </pc:spChg>
        <pc:picChg chg="add mod">
          <ac:chgData name="Andrea Dalecká" userId="667c4588-b01e-4fde-a557-44e90015ae53" providerId="ADAL" clId="{A2D8E84B-98BC-4662-B4A0-B81ADD6E7A84}" dt="2023-08-09T12:26:19.031" v="2697" actId="1076"/>
          <ac:picMkLst>
            <pc:docMk/>
            <pc:sldMk cId="3900080529" sldId="275"/>
            <ac:picMk id="5" creationId="{0E9CE21D-28C5-AAC7-38DD-5B1C574D2B34}"/>
          </ac:picMkLst>
        </pc:picChg>
        <pc:picChg chg="add del mod">
          <ac:chgData name="Andrea Dalecká" userId="667c4588-b01e-4fde-a557-44e90015ae53" providerId="ADAL" clId="{A2D8E84B-98BC-4662-B4A0-B81ADD6E7A84}" dt="2023-08-09T12:24:56.547" v="2673" actId="21"/>
          <ac:picMkLst>
            <pc:docMk/>
            <pc:sldMk cId="3900080529" sldId="275"/>
            <ac:picMk id="9" creationId="{5CB1C855-339A-CFA6-9102-E9A76F6FF91A}"/>
          </ac:picMkLst>
        </pc:picChg>
      </pc:sldChg>
      <pc:sldChg chg="addSp modSp add mod ord">
        <pc:chgData name="Andrea Dalecká" userId="667c4588-b01e-4fde-a557-44e90015ae53" providerId="ADAL" clId="{A2D8E84B-98BC-4662-B4A0-B81ADD6E7A84}" dt="2023-08-09T12:26:14.774" v="2696" actId="1035"/>
        <pc:sldMkLst>
          <pc:docMk/>
          <pc:sldMk cId="523968090" sldId="276"/>
        </pc:sldMkLst>
        <pc:spChg chg="mod">
          <ac:chgData name="Andrea Dalecká" userId="667c4588-b01e-4fde-a557-44e90015ae53" providerId="ADAL" clId="{A2D8E84B-98BC-4662-B4A0-B81ADD6E7A84}" dt="2023-08-09T12:26:03.066" v="2689" actId="6549"/>
          <ac:spMkLst>
            <pc:docMk/>
            <pc:sldMk cId="523968090" sldId="276"/>
            <ac:spMk id="2" creationId="{D6190377-3285-F7B8-2EE3-110DB67F5E46}"/>
          </ac:spMkLst>
        </pc:spChg>
        <pc:spChg chg="add mod">
          <ac:chgData name="Andrea Dalecká" userId="667c4588-b01e-4fde-a557-44e90015ae53" providerId="ADAL" clId="{A2D8E84B-98BC-4662-B4A0-B81ADD6E7A84}" dt="2023-08-09T12:25:40.348" v="2684" actId="1076"/>
          <ac:spMkLst>
            <pc:docMk/>
            <pc:sldMk cId="523968090" sldId="276"/>
            <ac:spMk id="6" creationId="{F9D93F07-D1DF-80A7-A324-5A4855B8C7D6}"/>
          </ac:spMkLst>
        </pc:spChg>
        <pc:picChg chg="add mod">
          <ac:chgData name="Andrea Dalecká" userId="667c4588-b01e-4fde-a557-44e90015ae53" providerId="ADAL" clId="{A2D8E84B-98BC-4662-B4A0-B81ADD6E7A84}" dt="2023-08-09T12:26:14.774" v="2696" actId="1035"/>
          <ac:picMkLst>
            <pc:docMk/>
            <pc:sldMk cId="523968090" sldId="276"/>
            <ac:picMk id="4" creationId="{74F0B988-8788-54F7-26CE-8A0585D857B0}"/>
          </ac:picMkLst>
        </pc:picChg>
      </pc:sldChg>
      <pc:sldChg chg="addSp delSp modSp add mod ord">
        <pc:chgData name="Andrea Dalecká" userId="667c4588-b01e-4fde-a557-44e90015ae53" providerId="ADAL" clId="{A2D8E84B-98BC-4662-B4A0-B81ADD6E7A84}" dt="2023-08-09T13:09:43.130" v="3323" actId="20577"/>
        <pc:sldMkLst>
          <pc:docMk/>
          <pc:sldMk cId="1532531330" sldId="277"/>
        </pc:sldMkLst>
        <pc:spChg chg="mod">
          <ac:chgData name="Andrea Dalecká" userId="667c4588-b01e-4fde-a557-44e90015ae53" providerId="ADAL" clId="{A2D8E84B-98BC-4662-B4A0-B81ADD6E7A84}" dt="2023-08-09T12:41:51.348" v="2761" actId="1076"/>
          <ac:spMkLst>
            <pc:docMk/>
            <pc:sldMk cId="1532531330" sldId="277"/>
            <ac:spMk id="2" creationId="{D6190377-3285-F7B8-2EE3-110DB67F5E46}"/>
          </ac:spMkLst>
        </pc:spChg>
        <pc:spChg chg="add del mod">
          <ac:chgData name="Andrea Dalecká" userId="667c4588-b01e-4fde-a557-44e90015ae53" providerId="ADAL" clId="{A2D8E84B-98BC-4662-B4A0-B81ADD6E7A84}" dt="2023-08-09T13:09:43.130" v="3323" actId="20577"/>
          <ac:spMkLst>
            <pc:docMk/>
            <pc:sldMk cId="1532531330" sldId="277"/>
            <ac:spMk id="3" creationId="{17526D2A-EBE1-330B-18AC-0F452ECE9D4A}"/>
          </ac:spMkLst>
        </pc:spChg>
        <pc:spChg chg="add mod">
          <ac:chgData name="Andrea Dalecká" userId="667c4588-b01e-4fde-a557-44e90015ae53" providerId="ADAL" clId="{A2D8E84B-98BC-4662-B4A0-B81ADD6E7A84}" dt="2023-08-09T12:42:12.969" v="2766" actId="1076"/>
          <ac:spMkLst>
            <pc:docMk/>
            <pc:sldMk cId="1532531330" sldId="277"/>
            <ac:spMk id="7" creationId="{6BAC53C7-BDFA-03FD-870F-70F88119EF10}"/>
          </ac:spMkLst>
        </pc:spChg>
        <pc:picChg chg="add del mod">
          <ac:chgData name="Andrea Dalecká" userId="667c4588-b01e-4fde-a557-44e90015ae53" providerId="ADAL" clId="{A2D8E84B-98BC-4662-B4A0-B81ADD6E7A84}" dt="2023-08-09T12:41:36.298" v="2754"/>
          <ac:picMkLst>
            <pc:docMk/>
            <pc:sldMk cId="1532531330" sldId="277"/>
            <ac:picMk id="5" creationId="{4CC2FD24-379A-3B37-4F0E-44F2F02B27D6}"/>
          </ac:picMkLst>
        </pc:picChg>
        <pc:picChg chg="add mod modCrop">
          <ac:chgData name="Andrea Dalecká" userId="667c4588-b01e-4fde-a557-44e90015ae53" providerId="ADAL" clId="{A2D8E84B-98BC-4662-B4A0-B81ADD6E7A84}" dt="2023-08-09T12:44:28.149" v="2812" actId="14100"/>
          <ac:picMkLst>
            <pc:docMk/>
            <pc:sldMk cId="1532531330" sldId="277"/>
            <ac:picMk id="11" creationId="{ED2441E8-2123-25F4-96FB-43CBB402A91C}"/>
          </ac:picMkLst>
        </pc:picChg>
      </pc:sldChg>
      <pc:sldChg chg="addSp delSp modSp add mod ord modAnim modNotesTx">
        <pc:chgData name="Andrea Dalecká" userId="667c4588-b01e-4fde-a557-44e90015ae53" providerId="ADAL" clId="{A2D8E84B-98BC-4662-B4A0-B81ADD6E7A84}" dt="2023-08-10T13:54:21.958" v="5813" actId="13822"/>
        <pc:sldMkLst>
          <pc:docMk/>
          <pc:sldMk cId="4207012577" sldId="278"/>
        </pc:sldMkLst>
        <pc:spChg chg="mod">
          <ac:chgData name="Andrea Dalecká" userId="667c4588-b01e-4fde-a557-44e90015ae53" providerId="ADAL" clId="{A2D8E84B-98BC-4662-B4A0-B81ADD6E7A84}" dt="2023-08-09T13:48:09.004" v="4123" actId="20577"/>
          <ac:spMkLst>
            <pc:docMk/>
            <pc:sldMk cId="4207012577" sldId="278"/>
            <ac:spMk id="2" creationId="{D6190377-3285-F7B8-2EE3-110DB67F5E46}"/>
          </ac:spMkLst>
        </pc:spChg>
        <pc:spChg chg="del">
          <ac:chgData name="Andrea Dalecká" userId="667c4588-b01e-4fde-a557-44e90015ae53" providerId="ADAL" clId="{A2D8E84B-98BC-4662-B4A0-B81ADD6E7A84}" dt="2023-08-09T13:22:09.467" v="3607" actId="478"/>
          <ac:spMkLst>
            <pc:docMk/>
            <pc:sldMk cId="4207012577" sldId="278"/>
            <ac:spMk id="3" creationId="{17526D2A-EBE1-330B-18AC-0F452ECE9D4A}"/>
          </ac:spMkLst>
        </pc:spChg>
        <pc:spChg chg="add mod">
          <ac:chgData name="Andrea Dalecká" userId="667c4588-b01e-4fde-a557-44e90015ae53" providerId="ADAL" clId="{A2D8E84B-98BC-4662-B4A0-B81ADD6E7A84}" dt="2023-08-09T13:23:54.128" v="3730" actId="255"/>
          <ac:spMkLst>
            <pc:docMk/>
            <pc:sldMk cId="4207012577" sldId="278"/>
            <ac:spMk id="5" creationId="{0D0E8E05-493F-B4B4-A3B8-110088B755D1}"/>
          </ac:spMkLst>
        </pc:spChg>
        <pc:spChg chg="add mod">
          <ac:chgData name="Andrea Dalecká" userId="667c4588-b01e-4fde-a557-44e90015ae53" providerId="ADAL" clId="{A2D8E84B-98BC-4662-B4A0-B81ADD6E7A84}" dt="2023-08-09T13:23:58.566" v="3731" actId="255"/>
          <ac:spMkLst>
            <pc:docMk/>
            <pc:sldMk cId="4207012577" sldId="278"/>
            <ac:spMk id="6" creationId="{32190CD0-F107-D6C5-B8A4-D5528A7B9198}"/>
          </ac:spMkLst>
        </pc:spChg>
        <pc:spChg chg="add mod">
          <ac:chgData name="Andrea Dalecká" userId="667c4588-b01e-4fde-a557-44e90015ae53" providerId="ADAL" clId="{A2D8E84B-98BC-4662-B4A0-B81ADD6E7A84}" dt="2023-08-09T13:25:00.726" v="3786" actId="6549"/>
          <ac:spMkLst>
            <pc:docMk/>
            <pc:sldMk cId="4207012577" sldId="278"/>
            <ac:spMk id="7" creationId="{C77C9F6F-8995-39E2-BC69-316887D41F42}"/>
          </ac:spMkLst>
        </pc:spChg>
        <pc:spChg chg="add mod">
          <ac:chgData name="Andrea Dalecká" userId="667c4588-b01e-4fde-a557-44e90015ae53" providerId="ADAL" clId="{A2D8E84B-98BC-4662-B4A0-B81ADD6E7A84}" dt="2023-08-09T13:23:46.564" v="3727" actId="255"/>
          <ac:spMkLst>
            <pc:docMk/>
            <pc:sldMk cId="4207012577" sldId="278"/>
            <ac:spMk id="9" creationId="{CB986079-1276-A2F1-89D8-FABF8E18B9C5}"/>
          </ac:spMkLst>
        </pc:spChg>
        <pc:spChg chg="add mod ord">
          <ac:chgData name="Andrea Dalecká" userId="667c4588-b01e-4fde-a557-44e90015ae53" providerId="ADAL" clId="{A2D8E84B-98BC-4662-B4A0-B81ADD6E7A84}" dt="2023-08-10T13:54:21.958" v="5813" actId="13822"/>
          <ac:spMkLst>
            <pc:docMk/>
            <pc:sldMk cId="4207012577" sldId="278"/>
            <ac:spMk id="11" creationId="{F808A8BB-1F26-3B8F-7076-0CDCB753FE9E}"/>
          </ac:spMkLst>
        </pc:spChg>
        <pc:spChg chg="add mod">
          <ac:chgData name="Andrea Dalecká" userId="667c4588-b01e-4fde-a557-44e90015ae53" providerId="ADAL" clId="{A2D8E84B-98BC-4662-B4A0-B81ADD6E7A84}" dt="2023-08-09T13:22:02.916" v="3606" actId="1076"/>
          <ac:spMkLst>
            <pc:docMk/>
            <pc:sldMk cId="4207012577" sldId="278"/>
            <ac:spMk id="17" creationId="{B08E7DA5-B8E9-8B33-E8CF-8548E236639B}"/>
          </ac:spMkLst>
        </pc:spChg>
        <pc:spChg chg="add mod">
          <ac:chgData name="Andrea Dalecká" userId="667c4588-b01e-4fde-a557-44e90015ae53" providerId="ADAL" clId="{A2D8E84B-98BC-4662-B4A0-B81ADD6E7A84}" dt="2023-08-09T13:24:28.677" v="3770" actId="20577"/>
          <ac:spMkLst>
            <pc:docMk/>
            <pc:sldMk cId="4207012577" sldId="278"/>
            <ac:spMk id="18" creationId="{4A09F652-D858-45F0-BF92-F4E0EAF6FCAB}"/>
          </ac:spMkLst>
        </pc:spChg>
        <pc:spChg chg="add mod">
          <ac:chgData name="Andrea Dalecká" userId="667c4588-b01e-4fde-a557-44e90015ae53" providerId="ADAL" clId="{A2D8E84B-98BC-4662-B4A0-B81ADD6E7A84}" dt="2023-08-09T13:23:15.870" v="3677" actId="1076"/>
          <ac:spMkLst>
            <pc:docMk/>
            <pc:sldMk cId="4207012577" sldId="278"/>
            <ac:spMk id="24" creationId="{BD24B176-338E-6FC6-4D19-7CB872CAC0C9}"/>
          </ac:spMkLst>
        </pc:spChg>
        <pc:spChg chg="add mod">
          <ac:chgData name="Andrea Dalecká" userId="667c4588-b01e-4fde-a557-44e90015ae53" providerId="ADAL" clId="{A2D8E84B-98BC-4662-B4A0-B81ADD6E7A84}" dt="2023-08-09T13:26:17.763" v="3825" actId="20577"/>
          <ac:spMkLst>
            <pc:docMk/>
            <pc:sldMk cId="4207012577" sldId="278"/>
            <ac:spMk id="26" creationId="{9103E7C1-F640-51AC-9848-2E7F736906A0}"/>
          </ac:spMkLst>
        </pc:spChg>
        <pc:cxnChg chg="add mod">
          <ac:chgData name="Andrea Dalecká" userId="667c4588-b01e-4fde-a557-44e90015ae53" providerId="ADAL" clId="{A2D8E84B-98BC-4662-B4A0-B81ADD6E7A84}" dt="2023-08-09T13:24:18.073" v="3753" actId="14100"/>
          <ac:cxnSpMkLst>
            <pc:docMk/>
            <pc:sldMk cId="4207012577" sldId="278"/>
            <ac:cxnSpMk id="4" creationId="{A5CCA9F9-2504-E2B0-E7A8-7ED462718346}"/>
          </ac:cxnSpMkLst>
        </pc:cxnChg>
        <pc:cxnChg chg="add mod">
          <ac:chgData name="Andrea Dalecká" userId="667c4588-b01e-4fde-a557-44e90015ae53" providerId="ADAL" clId="{A2D8E84B-98BC-4662-B4A0-B81ADD6E7A84}" dt="2023-08-09T13:22:02.916" v="3606" actId="1076"/>
          <ac:cxnSpMkLst>
            <pc:docMk/>
            <pc:sldMk cId="4207012577" sldId="278"/>
            <ac:cxnSpMk id="19" creationId="{28E4F135-7B82-8DD4-CF09-1DBBEB1BC64B}"/>
          </ac:cxnSpMkLst>
        </pc:cxnChg>
        <pc:cxnChg chg="add mod">
          <ac:chgData name="Andrea Dalecká" userId="667c4588-b01e-4fde-a557-44e90015ae53" providerId="ADAL" clId="{A2D8E84B-98BC-4662-B4A0-B81ADD6E7A84}" dt="2023-08-09T13:22:21.835" v="3611" actId="14100"/>
          <ac:cxnSpMkLst>
            <pc:docMk/>
            <pc:sldMk cId="4207012577" sldId="278"/>
            <ac:cxnSpMk id="20" creationId="{D1E0B2FA-5590-A752-1CDB-D2E10F376F97}"/>
          </ac:cxnSpMkLst>
        </pc:cxnChg>
        <pc:cxnChg chg="add mod">
          <ac:chgData name="Andrea Dalecká" userId="667c4588-b01e-4fde-a557-44e90015ae53" providerId="ADAL" clId="{A2D8E84B-98BC-4662-B4A0-B81ADD6E7A84}" dt="2023-08-09T13:22:26.887" v="3613" actId="1076"/>
          <ac:cxnSpMkLst>
            <pc:docMk/>
            <pc:sldMk cId="4207012577" sldId="278"/>
            <ac:cxnSpMk id="22" creationId="{B404CAA2-DCB3-59D6-9182-8D948FF89AAE}"/>
          </ac:cxnSpMkLst>
        </pc:cxnChg>
        <pc:cxnChg chg="add mod">
          <ac:chgData name="Andrea Dalecká" userId="667c4588-b01e-4fde-a557-44e90015ae53" providerId="ADAL" clId="{A2D8E84B-98BC-4662-B4A0-B81ADD6E7A84}" dt="2023-08-09T13:22:31.729" v="3615" actId="1076"/>
          <ac:cxnSpMkLst>
            <pc:docMk/>
            <pc:sldMk cId="4207012577" sldId="278"/>
            <ac:cxnSpMk id="23" creationId="{EDDF9201-09FE-D87A-65E5-0DD52C153C8E}"/>
          </ac:cxnSpMkLst>
        </pc:cxnChg>
        <pc:cxnChg chg="add mod">
          <ac:chgData name="Andrea Dalecká" userId="667c4588-b01e-4fde-a557-44e90015ae53" providerId="ADAL" clId="{A2D8E84B-98BC-4662-B4A0-B81ADD6E7A84}" dt="2023-08-09T13:24:58.748" v="3785" actId="14100"/>
          <ac:cxnSpMkLst>
            <pc:docMk/>
            <pc:sldMk cId="4207012577" sldId="278"/>
            <ac:cxnSpMk id="27" creationId="{1A1B8983-73C2-487E-B92E-6200AA43D448}"/>
          </ac:cxnSpMkLst>
        </pc:cxnChg>
        <pc:cxnChg chg="add mod ord">
          <ac:chgData name="Andrea Dalecká" userId="667c4588-b01e-4fde-a557-44e90015ae53" providerId="ADAL" clId="{A2D8E84B-98BC-4662-B4A0-B81ADD6E7A84}" dt="2023-08-09T13:25:50.733" v="3797" actId="14100"/>
          <ac:cxnSpMkLst>
            <pc:docMk/>
            <pc:sldMk cId="4207012577" sldId="278"/>
            <ac:cxnSpMk id="29" creationId="{EDFAD83E-398B-63A3-D2EA-760231710600}"/>
          </ac:cxnSpMkLst>
        </pc:cxnChg>
        <pc:cxnChg chg="add mod ord">
          <ac:chgData name="Andrea Dalecká" userId="667c4588-b01e-4fde-a557-44e90015ae53" providerId="ADAL" clId="{A2D8E84B-98BC-4662-B4A0-B81ADD6E7A84}" dt="2023-08-09T13:25:35.324" v="3793" actId="171"/>
          <ac:cxnSpMkLst>
            <pc:docMk/>
            <pc:sldMk cId="4207012577" sldId="278"/>
            <ac:cxnSpMk id="30" creationId="{A20FCEDE-23C5-EFBB-B810-ACC8EAC0C623}"/>
          </ac:cxnSpMkLst>
        </pc:cxnChg>
      </pc:sldChg>
      <pc:sldChg chg="addSp delSp modSp add mod ord">
        <pc:chgData name="Andrea Dalecká" userId="667c4588-b01e-4fde-a557-44e90015ae53" providerId="ADAL" clId="{A2D8E84B-98BC-4662-B4A0-B81ADD6E7A84}" dt="2023-08-10T13:36:16.501" v="5674" actId="1035"/>
        <pc:sldMkLst>
          <pc:docMk/>
          <pc:sldMk cId="1135553979" sldId="279"/>
        </pc:sldMkLst>
        <pc:spChg chg="mod">
          <ac:chgData name="Andrea Dalecká" userId="667c4588-b01e-4fde-a557-44e90015ae53" providerId="ADAL" clId="{A2D8E84B-98BC-4662-B4A0-B81ADD6E7A84}" dt="2023-08-10T13:35:33.084" v="5614" actId="26606"/>
          <ac:spMkLst>
            <pc:docMk/>
            <pc:sldMk cId="1135553979" sldId="279"/>
            <ac:spMk id="2" creationId="{D6190377-3285-F7B8-2EE3-110DB67F5E46}"/>
          </ac:spMkLst>
        </pc:spChg>
        <pc:spChg chg="del">
          <ac:chgData name="Andrea Dalecká" userId="667c4588-b01e-4fde-a557-44e90015ae53" providerId="ADAL" clId="{A2D8E84B-98BC-4662-B4A0-B81ADD6E7A84}" dt="2023-08-10T12:48:33.724" v="4685" actId="478"/>
          <ac:spMkLst>
            <pc:docMk/>
            <pc:sldMk cId="1135553979" sldId="279"/>
            <ac:spMk id="3" creationId="{17526D2A-EBE1-330B-18AC-0F452ECE9D4A}"/>
          </ac:spMkLst>
        </pc:spChg>
        <pc:spChg chg="add del">
          <ac:chgData name="Andrea Dalecká" userId="667c4588-b01e-4fde-a557-44e90015ae53" providerId="ADAL" clId="{A2D8E84B-98BC-4662-B4A0-B81ADD6E7A84}" dt="2023-08-10T13:35:33.084" v="5614" actId="26606"/>
          <ac:spMkLst>
            <pc:docMk/>
            <pc:sldMk cId="1135553979" sldId="279"/>
            <ac:spMk id="8" creationId="{FA3C7DEA-BCC2-4295-8850-147993296189}"/>
          </ac:spMkLst>
        </pc:spChg>
        <pc:spChg chg="add del">
          <ac:chgData name="Andrea Dalecká" userId="667c4588-b01e-4fde-a557-44e90015ae53" providerId="ADAL" clId="{A2D8E84B-98BC-4662-B4A0-B81ADD6E7A84}" dt="2023-08-10T13:35:33.084" v="5614" actId="26606"/>
          <ac:spMkLst>
            <pc:docMk/>
            <pc:sldMk cId="1135553979" sldId="279"/>
            <ac:spMk id="10" creationId="{C289949D-B9F6-468A-86FE-2694DC5AE773}"/>
          </ac:spMkLst>
        </pc:spChg>
        <pc:spChg chg="add del">
          <ac:chgData name="Andrea Dalecká" userId="667c4588-b01e-4fde-a557-44e90015ae53" providerId="ADAL" clId="{A2D8E84B-98BC-4662-B4A0-B81ADD6E7A84}" dt="2023-08-10T13:35:33.084" v="5614" actId="26606"/>
          <ac:spMkLst>
            <pc:docMk/>
            <pc:sldMk cId="1135553979" sldId="279"/>
            <ac:spMk id="22" creationId="{AD96FDFD-4E42-4A06-B8B5-768A1DB9C2A9}"/>
          </ac:spMkLst>
        </pc:spChg>
        <pc:grpChg chg="add del">
          <ac:chgData name="Andrea Dalecká" userId="667c4588-b01e-4fde-a557-44e90015ae53" providerId="ADAL" clId="{A2D8E84B-98BC-4662-B4A0-B81ADD6E7A84}" dt="2023-08-10T13:35:33.084" v="5614" actId="26606"/>
          <ac:grpSpMkLst>
            <pc:docMk/>
            <pc:sldMk cId="1135553979" sldId="279"/>
            <ac:grpSpMk id="12" creationId="{E4DF0958-0C87-4C28-9554-2FADC788C2B1}"/>
          </ac:grpSpMkLst>
        </pc:grpChg>
        <pc:graphicFrameChg chg="add mod ord modGraphic">
          <ac:chgData name="Andrea Dalecká" userId="667c4588-b01e-4fde-a557-44e90015ae53" providerId="ADAL" clId="{A2D8E84B-98BC-4662-B4A0-B81ADD6E7A84}" dt="2023-08-10T13:35:33.084" v="5614" actId="26606"/>
          <ac:graphicFrameMkLst>
            <pc:docMk/>
            <pc:sldMk cId="1135553979" sldId="279"/>
            <ac:graphicFrameMk id="4" creationId="{B99801C4-0D0A-5ADA-99C9-848DE8BBD7CB}"/>
          </ac:graphicFrameMkLst>
        </pc:graphicFrameChg>
        <pc:picChg chg="add mod ord">
          <ac:chgData name="Andrea Dalecká" userId="667c4588-b01e-4fde-a557-44e90015ae53" providerId="ADAL" clId="{A2D8E84B-98BC-4662-B4A0-B81ADD6E7A84}" dt="2023-08-10T13:36:16.501" v="5674" actId="1035"/>
          <ac:picMkLst>
            <pc:docMk/>
            <pc:sldMk cId="1135553979" sldId="279"/>
            <ac:picMk id="6" creationId="{2AABEB28-F1A2-D923-CDF0-71D455DBCF78}"/>
          </ac:picMkLst>
        </pc:picChg>
        <pc:picChg chg="add mod ord">
          <ac:chgData name="Andrea Dalecká" userId="667c4588-b01e-4fde-a557-44e90015ae53" providerId="ADAL" clId="{A2D8E84B-98BC-4662-B4A0-B81ADD6E7A84}" dt="2023-08-10T13:35:42.985" v="5656" actId="1036"/>
          <ac:picMkLst>
            <pc:docMk/>
            <pc:sldMk cId="1135553979" sldId="279"/>
            <ac:picMk id="9" creationId="{CB60DC01-5238-CAF1-3925-D090564426F4}"/>
          </ac:picMkLst>
        </pc:picChg>
        <pc:picChg chg="add mod modCrop">
          <ac:chgData name="Andrea Dalecká" userId="667c4588-b01e-4fde-a557-44e90015ae53" providerId="ADAL" clId="{A2D8E84B-98BC-4662-B4A0-B81ADD6E7A84}" dt="2023-08-10T13:36:13.011" v="5668" actId="1036"/>
          <ac:picMkLst>
            <pc:docMk/>
            <pc:sldMk cId="1135553979" sldId="279"/>
            <ac:picMk id="17" creationId="{4FF39C51-D407-4770-3E7A-A4DB7E565BFA}"/>
          </ac:picMkLst>
        </pc:picChg>
      </pc:sldChg>
      <pc:sldChg chg="modSp add del mod ord">
        <pc:chgData name="Andrea Dalecká" userId="667c4588-b01e-4fde-a557-44e90015ae53" providerId="ADAL" clId="{A2D8E84B-98BC-4662-B4A0-B81ADD6E7A84}" dt="2023-08-09T13:47:38.374" v="4077" actId="47"/>
        <pc:sldMkLst>
          <pc:docMk/>
          <pc:sldMk cId="1546853097" sldId="279"/>
        </pc:sldMkLst>
        <pc:spChg chg="mod">
          <ac:chgData name="Andrea Dalecká" userId="667c4588-b01e-4fde-a557-44e90015ae53" providerId="ADAL" clId="{A2D8E84B-98BC-4662-B4A0-B81ADD6E7A84}" dt="2023-08-09T13:44:10.123" v="4075" actId="6549"/>
          <ac:spMkLst>
            <pc:docMk/>
            <pc:sldMk cId="1546853097" sldId="279"/>
            <ac:spMk id="2" creationId="{D6190377-3285-F7B8-2EE3-110DB67F5E46}"/>
          </ac:spMkLst>
        </pc:spChg>
      </pc:sldChg>
      <pc:sldChg chg="addSp delSp modSp add mod">
        <pc:chgData name="Andrea Dalecká" userId="667c4588-b01e-4fde-a557-44e90015ae53" providerId="ADAL" clId="{A2D8E84B-98BC-4662-B4A0-B81ADD6E7A84}" dt="2023-08-10T13:30:23.305" v="5595" actId="20577"/>
        <pc:sldMkLst>
          <pc:docMk/>
          <pc:sldMk cId="87117758" sldId="280"/>
        </pc:sldMkLst>
        <pc:spChg chg="mod">
          <ac:chgData name="Andrea Dalecká" userId="667c4588-b01e-4fde-a557-44e90015ae53" providerId="ADAL" clId="{A2D8E84B-98BC-4662-B4A0-B81ADD6E7A84}" dt="2023-08-10T13:03:36.568" v="5052" actId="14100"/>
          <ac:spMkLst>
            <pc:docMk/>
            <pc:sldMk cId="87117758" sldId="280"/>
            <ac:spMk id="2" creationId="{D6190377-3285-F7B8-2EE3-110DB67F5E46}"/>
          </ac:spMkLst>
        </pc:spChg>
        <pc:spChg chg="del">
          <ac:chgData name="Andrea Dalecká" userId="667c4588-b01e-4fde-a557-44e90015ae53" providerId="ADAL" clId="{A2D8E84B-98BC-4662-B4A0-B81ADD6E7A84}" dt="2023-08-10T13:00:42.938" v="5040"/>
          <ac:spMkLst>
            <pc:docMk/>
            <pc:sldMk cId="87117758" sldId="280"/>
            <ac:spMk id="3" creationId="{17526D2A-EBE1-330B-18AC-0F452ECE9D4A}"/>
          </ac:spMkLst>
        </pc:spChg>
        <pc:spChg chg="add mod">
          <ac:chgData name="Andrea Dalecká" userId="667c4588-b01e-4fde-a557-44e90015ae53" providerId="ADAL" clId="{A2D8E84B-98BC-4662-B4A0-B81ADD6E7A84}" dt="2023-08-10T13:05:03.657" v="5120" actId="1076"/>
          <ac:spMkLst>
            <pc:docMk/>
            <pc:sldMk cId="87117758" sldId="280"/>
            <ac:spMk id="6" creationId="{B27267EC-3183-23AF-8410-CAA2D2FAF07C}"/>
          </ac:spMkLst>
        </pc:spChg>
        <pc:spChg chg="add mod">
          <ac:chgData name="Andrea Dalecká" userId="667c4588-b01e-4fde-a557-44e90015ae53" providerId="ADAL" clId="{A2D8E84B-98BC-4662-B4A0-B81ADD6E7A84}" dt="2023-08-10T13:30:23.305" v="5595" actId="20577"/>
          <ac:spMkLst>
            <pc:docMk/>
            <pc:sldMk cId="87117758" sldId="280"/>
            <ac:spMk id="7" creationId="{32FC9CB5-3A11-E2D3-DC7A-F62C2B979523}"/>
          </ac:spMkLst>
        </pc:spChg>
        <pc:picChg chg="add mod">
          <ac:chgData name="Andrea Dalecká" userId="667c4588-b01e-4fde-a557-44e90015ae53" providerId="ADAL" clId="{A2D8E84B-98BC-4662-B4A0-B81ADD6E7A84}" dt="2023-08-10T13:03:21.843" v="5050" actId="1076"/>
          <ac:picMkLst>
            <pc:docMk/>
            <pc:sldMk cId="87117758" sldId="280"/>
            <ac:picMk id="5" creationId="{BD911B12-B43D-D8B8-E990-C1EF0B8D8620}"/>
          </ac:picMkLst>
        </pc:picChg>
      </pc:sldChg>
      <pc:sldChg chg="addSp delSp modSp add mod ord">
        <pc:chgData name="Andrea Dalecká" userId="667c4588-b01e-4fde-a557-44e90015ae53" providerId="ADAL" clId="{A2D8E84B-98BC-4662-B4A0-B81ADD6E7A84}" dt="2023-08-11T06:34:31.730" v="5955" actId="207"/>
        <pc:sldMkLst>
          <pc:docMk/>
          <pc:sldMk cId="3025005219" sldId="281"/>
        </pc:sldMkLst>
        <pc:spChg chg="mod">
          <ac:chgData name="Andrea Dalecká" userId="667c4588-b01e-4fde-a557-44e90015ae53" providerId="ADAL" clId="{A2D8E84B-98BC-4662-B4A0-B81ADD6E7A84}" dt="2023-08-10T13:36:59.333" v="5683" actId="20577"/>
          <ac:spMkLst>
            <pc:docMk/>
            <pc:sldMk cId="3025005219" sldId="281"/>
            <ac:spMk id="2" creationId="{D6190377-3285-F7B8-2EE3-110DB67F5E46}"/>
          </ac:spMkLst>
        </pc:spChg>
        <pc:spChg chg="del mod">
          <ac:chgData name="Andrea Dalecká" userId="667c4588-b01e-4fde-a557-44e90015ae53" providerId="ADAL" clId="{A2D8E84B-98BC-4662-B4A0-B81ADD6E7A84}" dt="2023-08-10T13:48:38.030" v="5685"/>
          <ac:spMkLst>
            <pc:docMk/>
            <pc:sldMk cId="3025005219" sldId="281"/>
            <ac:spMk id="3" creationId="{17526D2A-EBE1-330B-18AC-0F452ECE9D4A}"/>
          </ac:spMkLst>
        </pc:spChg>
        <pc:spChg chg="add mod">
          <ac:chgData name="Andrea Dalecká" userId="667c4588-b01e-4fde-a557-44e90015ae53" providerId="ADAL" clId="{A2D8E84B-98BC-4662-B4A0-B81ADD6E7A84}" dt="2023-08-11T06:34:31.730" v="5955" actId="207"/>
          <ac:spMkLst>
            <pc:docMk/>
            <pc:sldMk cId="3025005219" sldId="281"/>
            <ac:spMk id="3" creationId="{C31DBDE4-89C3-AD73-A903-92AEA9C1707F}"/>
          </ac:spMkLst>
        </pc:spChg>
        <pc:spChg chg="add mod">
          <ac:chgData name="Andrea Dalecká" userId="667c4588-b01e-4fde-a557-44e90015ae53" providerId="ADAL" clId="{A2D8E84B-98BC-4662-B4A0-B81ADD6E7A84}" dt="2023-08-11T06:20:33.579" v="5816" actId="1076"/>
          <ac:spMkLst>
            <pc:docMk/>
            <pc:sldMk cId="3025005219" sldId="281"/>
            <ac:spMk id="6" creationId="{CD9739D6-10B7-BEE1-43F6-3CE0D6232B1C}"/>
          </ac:spMkLst>
        </pc:spChg>
        <pc:picChg chg="add mod">
          <ac:chgData name="Andrea Dalecká" userId="667c4588-b01e-4fde-a557-44e90015ae53" providerId="ADAL" clId="{A2D8E84B-98BC-4662-B4A0-B81ADD6E7A84}" dt="2023-08-11T06:20:33.579" v="5816" actId="1076"/>
          <ac:picMkLst>
            <pc:docMk/>
            <pc:sldMk cId="3025005219" sldId="281"/>
            <ac:picMk id="5" creationId="{8E57DCB5-7282-61E6-CA1E-8D02F065FEB2}"/>
          </ac:picMkLst>
        </pc:picChg>
      </pc:sldChg>
      <pc:sldChg chg="modSp add mod ord">
        <pc:chgData name="Andrea Dalecká" userId="667c4588-b01e-4fde-a557-44e90015ae53" providerId="ADAL" clId="{A2D8E84B-98BC-4662-B4A0-B81ADD6E7A84}" dt="2023-08-10T13:50:47.120" v="5711" actId="20577"/>
        <pc:sldMkLst>
          <pc:docMk/>
          <pc:sldMk cId="1654368621" sldId="282"/>
        </pc:sldMkLst>
        <pc:spChg chg="mod">
          <ac:chgData name="Andrea Dalecká" userId="667c4588-b01e-4fde-a557-44e90015ae53" providerId="ADAL" clId="{A2D8E84B-98BC-4662-B4A0-B81ADD6E7A84}" dt="2023-08-10T13:50:47.120" v="5711" actId="20577"/>
          <ac:spMkLst>
            <pc:docMk/>
            <pc:sldMk cId="1654368621" sldId="282"/>
            <ac:spMk id="2" creationId="{D6190377-3285-F7B8-2EE3-110DB67F5E46}"/>
          </ac:spMkLst>
        </pc:spChg>
      </pc:sldChg>
      <pc:sldChg chg="addSp delSp modSp add mod delDesignElem chgLayout">
        <pc:chgData name="Andrea Dalecká" userId="667c4588-b01e-4fde-a557-44e90015ae53" providerId="ADAL" clId="{A2D8E84B-98BC-4662-B4A0-B81ADD6E7A84}" dt="2023-08-10T13:51:59.739" v="5794" actId="255"/>
        <pc:sldMkLst>
          <pc:docMk/>
          <pc:sldMk cId="4230432904" sldId="283"/>
        </pc:sldMkLst>
        <pc:spChg chg="mod ord">
          <ac:chgData name="Andrea Dalecká" userId="667c4588-b01e-4fde-a557-44e90015ae53" providerId="ADAL" clId="{A2D8E84B-98BC-4662-B4A0-B81ADD6E7A84}" dt="2023-08-10T13:51:32.557" v="5787" actId="6549"/>
          <ac:spMkLst>
            <pc:docMk/>
            <pc:sldMk cId="4230432904" sldId="283"/>
            <ac:spMk id="2" creationId="{D6190377-3285-F7B8-2EE3-110DB67F5E46}"/>
          </ac:spMkLst>
        </pc:spChg>
        <pc:spChg chg="add del mod">
          <ac:chgData name="Andrea Dalecká" userId="667c4588-b01e-4fde-a557-44e90015ae53" providerId="ADAL" clId="{A2D8E84B-98BC-4662-B4A0-B81ADD6E7A84}" dt="2023-08-10T13:51:59.739" v="5794" actId="255"/>
          <ac:spMkLst>
            <pc:docMk/>
            <pc:sldMk cId="4230432904" sldId="283"/>
            <ac:spMk id="3" creationId="{17526D2A-EBE1-330B-18AC-0F452ECE9D4A}"/>
          </ac:spMkLst>
        </pc:spChg>
        <pc:spChg chg="add del mod ord">
          <ac:chgData name="Andrea Dalecká" userId="667c4588-b01e-4fde-a557-44e90015ae53" providerId="ADAL" clId="{A2D8E84B-98BC-4662-B4A0-B81ADD6E7A84}" dt="2023-08-10T13:51:06.652" v="5714" actId="700"/>
          <ac:spMkLst>
            <pc:docMk/>
            <pc:sldMk cId="4230432904" sldId="283"/>
            <ac:spMk id="4" creationId="{C7C43D4B-4CB0-27C8-F7F4-FC3FA0C48F58}"/>
          </ac:spMkLst>
        </pc:spChg>
        <pc:spChg chg="add del">
          <ac:chgData name="Andrea Dalecká" userId="667c4588-b01e-4fde-a557-44e90015ae53" providerId="ADAL" clId="{A2D8E84B-98BC-4662-B4A0-B81ADD6E7A84}" dt="2023-08-10T13:51:06.652" v="5714" actId="700"/>
          <ac:spMkLst>
            <pc:docMk/>
            <pc:sldMk cId="4230432904" sldId="283"/>
            <ac:spMk id="8" creationId="{FA3C7DEA-BCC2-4295-8850-147993296189}"/>
          </ac:spMkLst>
        </pc:spChg>
        <pc:spChg chg="add del">
          <ac:chgData name="Andrea Dalecká" userId="667c4588-b01e-4fde-a557-44e90015ae53" providerId="ADAL" clId="{A2D8E84B-98BC-4662-B4A0-B81ADD6E7A84}" dt="2023-08-10T13:51:06.652" v="5714" actId="700"/>
          <ac:spMkLst>
            <pc:docMk/>
            <pc:sldMk cId="4230432904" sldId="283"/>
            <ac:spMk id="10" creationId="{C289949D-B9F6-468A-86FE-2694DC5AE773}"/>
          </ac:spMkLst>
        </pc:spChg>
        <pc:grpChg chg="add del">
          <ac:chgData name="Andrea Dalecká" userId="667c4588-b01e-4fde-a557-44e90015ae53" providerId="ADAL" clId="{A2D8E84B-98BC-4662-B4A0-B81ADD6E7A84}" dt="2023-08-10T13:51:06.652" v="5714" actId="700"/>
          <ac:grpSpMkLst>
            <pc:docMk/>
            <pc:sldMk cId="4230432904" sldId="283"/>
            <ac:grpSpMk id="12" creationId="{E4DF0958-0C87-4C28-9554-2FADC788C2B1}"/>
          </ac:grpSpMkLst>
        </pc:grpChg>
      </pc:sldChg>
    </pc:docChg>
  </pc:docChgLst>
  <pc:docChgLst>
    <pc:chgData name="Andrea Dalecká" userId="667c4588-b01e-4fde-a557-44e90015ae53" providerId="ADAL" clId="{F126DD5E-F153-4341-80A1-EF52550C66E5}"/>
    <pc:docChg chg="undo custSel addSld delSld modSld sldOrd">
      <pc:chgData name="Andrea Dalecká" userId="667c4588-b01e-4fde-a557-44e90015ae53" providerId="ADAL" clId="{F126DD5E-F153-4341-80A1-EF52550C66E5}" dt="2023-10-02T13:58:56.688" v="1937" actId="20577"/>
      <pc:docMkLst>
        <pc:docMk/>
      </pc:docMkLst>
      <pc:sldChg chg="mod modShow">
        <pc:chgData name="Andrea Dalecká" userId="667c4588-b01e-4fde-a557-44e90015ae53" providerId="ADAL" clId="{F126DD5E-F153-4341-80A1-EF52550C66E5}" dt="2023-10-02T12:41:55.902" v="23" actId="729"/>
        <pc:sldMkLst>
          <pc:docMk/>
          <pc:sldMk cId="3025005219" sldId="281"/>
        </pc:sldMkLst>
      </pc:sldChg>
      <pc:sldChg chg="modSp mod">
        <pc:chgData name="Andrea Dalecká" userId="667c4588-b01e-4fde-a557-44e90015ae53" providerId="ADAL" clId="{F126DD5E-F153-4341-80A1-EF52550C66E5}" dt="2023-10-02T12:41:36.528" v="19" actId="20577"/>
        <pc:sldMkLst>
          <pc:docMk/>
          <pc:sldMk cId="1654368621" sldId="282"/>
        </pc:sldMkLst>
        <pc:spChg chg="mod">
          <ac:chgData name="Andrea Dalecká" userId="667c4588-b01e-4fde-a557-44e90015ae53" providerId="ADAL" clId="{F126DD5E-F153-4341-80A1-EF52550C66E5}" dt="2023-10-02T12:40:57.061" v="9" actId="6549"/>
          <ac:spMkLst>
            <pc:docMk/>
            <pc:sldMk cId="1654368621" sldId="282"/>
            <ac:spMk id="2" creationId="{D6190377-3285-F7B8-2EE3-110DB67F5E46}"/>
          </ac:spMkLst>
        </pc:spChg>
        <pc:spChg chg="mod">
          <ac:chgData name="Andrea Dalecká" userId="667c4588-b01e-4fde-a557-44e90015ae53" providerId="ADAL" clId="{F126DD5E-F153-4341-80A1-EF52550C66E5}" dt="2023-10-02T12:41:36.528" v="19" actId="20577"/>
          <ac:spMkLst>
            <pc:docMk/>
            <pc:sldMk cId="1654368621" sldId="282"/>
            <ac:spMk id="3" creationId="{17526D2A-EBE1-330B-18AC-0F452ECE9D4A}"/>
          </ac:spMkLst>
        </pc:spChg>
      </pc:sldChg>
      <pc:sldChg chg="addSp modSp add mod ord modAnim">
        <pc:chgData name="Andrea Dalecká" userId="667c4588-b01e-4fde-a557-44e90015ae53" providerId="ADAL" clId="{F126DD5E-F153-4341-80A1-EF52550C66E5}" dt="2023-10-02T13:11:59.387" v="910"/>
        <pc:sldMkLst>
          <pc:docMk/>
          <pc:sldMk cId="2828530406" sldId="284"/>
        </pc:sldMkLst>
        <pc:spChg chg="mod">
          <ac:chgData name="Andrea Dalecká" userId="667c4588-b01e-4fde-a557-44e90015ae53" providerId="ADAL" clId="{F126DD5E-F153-4341-80A1-EF52550C66E5}" dt="2023-10-02T13:10:45.474" v="893" actId="1035"/>
          <ac:spMkLst>
            <pc:docMk/>
            <pc:sldMk cId="2828530406" sldId="284"/>
            <ac:spMk id="2" creationId="{D6190377-3285-F7B8-2EE3-110DB67F5E46}"/>
          </ac:spMkLst>
        </pc:spChg>
        <pc:spChg chg="mod">
          <ac:chgData name="Andrea Dalecká" userId="667c4588-b01e-4fde-a557-44e90015ae53" providerId="ADAL" clId="{F126DD5E-F153-4341-80A1-EF52550C66E5}" dt="2023-10-02T13:10:45.474" v="893" actId="1035"/>
          <ac:spMkLst>
            <pc:docMk/>
            <pc:sldMk cId="2828530406" sldId="284"/>
            <ac:spMk id="3" creationId="{17526D2A-EBE1-330B-18AC-0F452ECE9D4A}"/>
          </ac:spMkLst>
        </pc:spChg>
        <pc:spChg chg="add mod">
          <ac:chgData name="Andrea Dalecká" userId="667c4588-b01e-4fde-a557-44e90015ae53" providerId="ADAL" clId="{F126DD5E-F153-4341-80A1-EF52550C66E5}" dt="2023-10-02T13:10:51.771" v="904" actId="1035"/>
          <ac:spMkLst>
            <pc:docMk/>
            <pc:sldMk cId="2828530406" sldId="284"/>
            <ac:spMk id="4" creationId="{C4CE3190-D1EC-6606-8471-80D09DCCE31A}"/>
          </ac:spMkLst>
        </pc:spChg>
        <pc:spChg chg="add mod">
          <ac:chgData name="Andrea Dalecká" userId="667c4588-b01e-4fde-a557-44e90015ae53" providerId="ADAL" clId="{F126DD5E-F153-4341-80A1-EF52550C66E5}" dt="2023-10-02T13:10:51.771" v="904" actId="1035"/>
          <ac:spMkLst>
            <pc:docMk/>
            <pc:sldMk cId="2828530406" sldId="284"/>
            <ac:spMk id="5" creationId="{D6493E8C-2B87-64E1-3A91-B47E6944B71F}"/>
          </ac:spMkLst>
        </pc:spChg>
        <pc:spChg chg="add mod">
          <ac:chgData name="Andrea Dalecká" userId="667c4588-b01e-4fde-a557-44e90015ae53" providerId="ADAL" clId="{F126DD5E-F153-4341-80A1-EF52550C66E5}" dt="2023-10-02T13:10:34.443" v="878" actId="20577"/>
          <ac:spMkLst>
            <pc:docMk/>
            <pc:sldMk cId="2828530406" sldId="284"/>
            <ac:spMk id="7" creationId="{63D1CB37-4C34-3106-9145-E00BD5C736C8}"/>
          </ac:spMkLst>
        </pc:spChg>
        <pc:picChg chg="add mod">
          <ac:chgData name="Andrea Dalecká" userId="667c4588-b01e-4fde-a557-44e90015ae53" providerId="ADAL" clId="{F126DD5E-F153-4341-80A1-EF52550C66E5}" dt="2023-10-02T12:58:47.903" v="194" actId="1076"/>
          <ac:picMkLst>
            <pc:docMk/>
            <pc:sldMk cId="2828530406" sldId="284"/>
            <ac:picMk id="6" creationId="{CE8E1315-26E6-237C-552C-E31E162C018E}"/>
          </ac:picMkLst>
        </pc:picChg>
      </pc:sldChg>
      <pc:sldChg chg="addSp modSp add mod ord">
        <pc:chgData name="Andrea Dalecká" userId="667c4588-b01e-4fde-a557-44e90015ae53" providerId="ADAL" clId="{F126DD5E-F153-4341-80A1-EF52550C66E5}" dt="2023-10-02T13:32:10.709" v="1223" actId="255"/>
        <pc:sldMkLst>
          <pc:docMk/>
          <pc:sldMk cId="3831591222" sldId="285"/>
        </pc:sldMkLst>
        <pc:spChg chg="mod">
          <ac:chgData name="Andrea Dalecká" userId="667c4588-b01e-4fde-a557-44e90015ae53" providerId="ADAL" clId="{F126DD5E-F153-4341-80A1-EF52550C66E5}" dt="2023-10-02T12:59:57.034" v="237" actId="20577"/>
          <ac:spMkLst>
            <pc:docMk/>
            <pc:sldMk cId="3831591222" sldId="285"/>
            <ac:spMk id="2" creationId="{D6190377-3285-F7B8-2EE3-110DB67F5E46}"/>
          </ac:spMkLst>
        </pc:spChg>
        <pc:spChg chg="mod">
          <ac:chgData name="Andrea Dalecká" userId="667c4588-b01e-4fde-a557-44e90015ae53" providerId="ADAL" clId="{F126DD5E-F153-4341-80A1-EF52550C66E5}" dt="2023-10-02T13:32:10.709" v="1223" actId="255"/>
          <ac:spMkLst>
            <pc:docMk/>
            <pc:sldMk cId="3831591222" sldId="285"/>
            <ac:spMk id="3" creationId="{17526D2A-EBE1-330B-18AC-0F452ECE9D4A}"/>
          </ac:spMkLst>
        </pc:spChg>
        <pc:picChg chg="add mod">
          <ac:chgData name="Andrea Dalecká" userId="667c4588-b01e-4fde-a557-44e90015ae53" providerId="ADAL" clId="{F126DD5E-F153-4341-80A1-EF52550C66E5}" dt="2023-10-02T13:06:21.715" v="707" actId="1076"/>
          <ac:picMkLst>
            <pc:docMk/>
            <pc:sldMk cId="3831591222" sldId="285"/>
            <ac:picMk id="4" creationId="{66122C94-24A2-4C3A-2071-F7C0E1AE807E}"/>
          </ac:picMkLst>
        </pc:picChg>
        <pc:picChg chg="add mod">
          <ac:chgData name="Andrea Dalecká" userId="667c4588-b01e-4fde-a557-44e90015ae53" providerId="ADAL" clId="{F126DD5E-F153-4341-80A1-EF52550C66E5}" dt="2023-10-02T13:06:24.822" v="708" actId="1076"/>
          <ac:picMkLst>
            <pc:docMk/>
            <pc:sldMk cId="3831591222" sldId="285"/>
            <ac:picMk id="5" creationId="{161934B1-CB12-4563-684B-802D53DB947C}"/>
          </ac:picMkLst>
        </pc:picChg>
      </pc:sldChg>
      <pc:sldChg chg="addSp delSp modSp add mod ord">
        <pc:chgData name="Andrea Dalecká" userId="667c4588-b01e-4fde-a557-44e90015ae53" providerId="ADAL" clId="{F126DD5E-F153-4341-80A1-EF52550C66E5}" dt="2023-10-02T13:39:55.064" v="1440"/>
        <pc:sldMkLst>
          <pc:docMk/>
          <pc:sldMk cId="1906266179" sldId="286"/>
        </pc:sldMkLst>
        <pc:spChg chg="mod">
          <ac:chgData name="Andrea Dalecká" userId="667c4588-b01e-4fde-a557-44e90015ae53" providerId="ADAL" clId="{F126DD5E-F153-4341-80A1-EF52550C66E5}" dt="2023-10-02T13:26:29.486" v="1008" actId="255"/>
          <ac:spMkLst>
            <pc:docMk/>
            <pc:sldMk cId="1906266179" sldId="286"/>
            <ac:spMk id="2" creationId="{D6190377-3285-F7B8-2EE3-110DB67F5E46}"/>
          </ac:spMkLst>
        </pc:spChg>
        <pc:spChg chg="del">
          <ac:chgData name="Andrea Dalecká" userId="667c4588-b01e-4fde-a557-44e90015ae53" providerId="ADAL" clId="{F126DD5E-F153-4341-80A1-EF52550C66E5}" dt="2023-10-02T13:21:34.377" v="942"/>
          <ac:spMkLst>
            <pc:docMk/>
            <pc:sldMk cId="1906266179" sldId="286"/>
            <ac:spMk id="3" creationId="{17526D2A-EBE1-330B-18AC-0F452ECE9D4A}"/>
          </ac:spMkLst>
        </pc:spChg>
        <pc:spChg chg="add mod">
          <ac:chgData name="Andrea Dalecká" userId="667c4588-b01e-4fde-a557-44e90015ae53" providerId="ADAL" clId="{F126DD5E-F153-4341-80A1-EF52550C66E5}" dt="2023-10-02T13:34:19.194" v="1323" actId="1076"/>
          <ac:spMkLst>
            <pc:docMk/>
            <pc:sldMk cId="1906266179" sldId="286"/>
            <ac:spMk id="4" creationId="{7AB61BCD-ED69-C1CB-1816-D14AF73B8753}"/>
          </ac:spMkLst>
        </pc:spChg>
        <pc:picChg chg="add del mod">
          <ac:chgData name="Andrea Dalecká" userId="667c4588-b01e-4fde-a557-44e90015ae53" providerId="ADAL" clId="{F126DD5E-F153-4341-80A1-EF52550C66E5}" dt="2023-10-02T13:39:55.064" v="1440"/>
          <ac:picMkLst>
            <pc:docMk/>
            <pc:sldMk cId="1906266179" sldId="286"/>
            <ac:picMk id="5" creationId="{CA16BEFB-50E3-E1FD-96D4-A5C639AE78E3}"/>
          </ac:picMkLst>
        </pc:picChg>
        <pc:picChg chg="add del mod">
          <ac:chgData name="Andrea Dalecká" userId="667c4588-b01e-4fde-a557-44e90015ae53" providerId="ADAL" clId="{F126DD5E-F153-4341-80A1-EF52550C66E5}" dt="2023-10-02T13:39:55.064" v="1440"/>
          <ac:picMkLst>
            <pc:docMk/>
            <pc:sldMk cId="1906266179" sldId="286"/>
            <ac:picMk id="6" creationId="{30D5125E-175F-4364-4005-AB0BC25CF3FB}"/>
          </ac:picMkLst>
        </pc:picChg>
        <pc:picChg chg="add mod">
          <ac:chgData name="Andrea Dalecká" userId="667c4588-b01e-4fde-a557-44e90015ae53" providerId="ADAL" clId="{F126DD5E-F153-4341-80A1-EF52550C66E5}" dt="2023-10-02T13:33:35.943" v="1309" actId="1076"/>
          <ac:picMkLst>
            <pc:docMk/>
            <pc:sldMk cId="1906266179" sldId="286"/>
            <ac:picMk id="1026" creationId="{A736EE0F-B1BD-D090-48CF-D3A473C0A6BE}"/>
          </ac:picMkLst>
        </pc:picChg>
      </pc:sldChg>
      <pc:sldChg chg="addSp delSp modSp add del ord setBg delDesignElem">
        <pc:chgData name="Andrea Dalecká" userId="667c4588-b01e-4fde-a557-44e90015ae53" providerId="ADAL" clId="{F126DD5E-F153-4341-80A1-EF52550C66E5}" dt="2023-10-02T13:24:01.599" v="957" actId="47"/>
        <pc:sldMkLst>
          <pc:docMk/>
          <pc:sldMk cId="2276712476" sldId="287"/>
        </pc:sldMkLst>
        <pc:spChg chg="add mod">
          <ac:chgData name="Andrea Dalecká" userId="667c4588-b01e-4fde-a557-44e90015ae53" providerId="ADAL" clId="{F126DD5E-F153-4341-80A1-EF52550C66E5}" dt="2023-10-02T13:23:05.213" v="949" actId="478"/>
          <ac:spMkLst>
            <pc:docMk/>
            <pc:sldMk cId="2276712476" sldId="287"/>
            <ac:spMk id="3" creationId="{094C8B97-8150-8D43-E704-4352EDE8C233}"/>
          </ac:spMkLst>
        </pc:spChg>
        <pc:spChg chg="del">
          <ac:chgData name="Andrea Dalecká" userId="667c4588-b01e-4fde-a557-44e90015ae53" providerId="ADAL" clId="{F126DD5E-F153-4341-80A1-EF52550C66E5}" dt="2023-10-02T13:23:01.980" v="946"/>
          <ac:spMkLst>
            <pc:docMk/>
            <pc:sldMk cId="2276712476" sldId="287"/>
            <ac:spMk id="8" creationId="{FA3C7DEA-BCC2-4295-8850-147993296189}"/>
          </ac:spMkLst>
        </pc:spChg>
        <pc:spChg chg="del">
          <ac:chgData name="Andrea Dalecká" userId="667c4588-b01e-4fde-a557-44e90015ae53" providerId="ADAL" clId="{F126DD5E-F153-4341-80A1-EF52550C66E5}" dt="2023-10-02T13:23:01.980" v="946"/>
          <ac:spMkLst>
            <pc:docMk/>
            <pc:sldMk cId="2276712476" sldId="287"/>
            <ac:spMk id="10" creationId="{C289949D-B9F6-468A-86FE-2694DC5AE773}"/>
          </ac:spMkLst>
        </pc:spChg>
        <pc:grpChg chg="del">
          <ac:chgData name="Andrea Dalecká" userId="667c4588-b01e-4fde-a557-44e90015ae53" providerId="ADAL" clId="{F126DD5E-F153-4341-80A1-EF52550C66E5}" dt="2023-10-02T13:23:01.980" v="946"/>
          <ac:grpSpMkLst>
            <pc:docMk/>
            <pc:sldMk cId="2276712476" sldId="287"/>
            <ac:grpSpMk id="12" creationId="{E4DF0958-0C87-4C28-9554-2FADC788C2B1}"/>
          </ac:grpSpMkLst>
        </pc:grpChg>
        <pc:picChg chg="del">
          <ac:chgData name="Andrea Dalecká" userId="667c4588-b01e-4fde-a557-44e90015ae53" providerId="ADAL" clId="{F126DD5E-F153-4341-80A1-EF52550C66E5}" dt="2023-10-02T13:23:05.213" v="949" actId="478"/>
          <ac:picMkLst>
            <pc:docMk/>
            <pc:sldMk cId="2276712476" sldId="287"/>
            <ac:picMk id="1026" creationId="{A736EE0F-B1BD-D090-48CF-D3A473C0A6BE}"/>
          </ac:picMkLst>
        </pc:picChg>
      </pc:sldChg>
      <pc:sldChg chg="addSp delSp modSp add del mod setBg delDesignElem">
        <pc:chgData name="Andrea Dalecká" userId="667c4588-b01e-4fde-a557-44e90015ae53" providerId="ADAL" clId="{F126DD5E-F153-4341-80A1-EF52550C66E5}" dt="2023-10-02T13:26:15.350" v="1007" actId="47"/>
        <pc:sldMkLst>
          <pc:docMk/>
          <pc:sldMk cId="2797369921" sldId="288"/>
        </pc:sldMkLst>
        <pc:spChg chg="mod">
          <ac:chgData name="Andrea Dalecká" userId="667c4588-b01e-4fde-a557-44e90015ae53" providerId="ADAL" clId="{F126DD5E-F153-4341-80A1-EF52550C66E5}" dt="2023-10-02T13:25:09.653" v="990" actId="20577"/>
          <ac:spMkLst>
            <pc:docMk/>
            <pc:sldMk cId="2797369921" sldId="288"/>
            <ac:spMk id="2" creationId="{D6190377-3285-F7B8-2EE3-110DB67F5E46}"/>
          </ac:spMkLst>
        </pc:spChg>
        <pc:spChg chg="add del mod">
          <ac:chgData name="Andrea Dalecká" userId="667c4588-b01e-4fde-a557-44e90015ae53" providerId="ADAL" clId="{F126DD5E-F153-4341-80A1-EF52550C66E5}" dt="2023-10-02T13:23:27.290" v="954" actId="478"/>
          <ac:spMkLst>
            <pc:docMk/>
            <pc:sldMk cId="2797369921" sldId="288"/>
            <ac:spMk id="3" creationId="{3023704B-70E0-0571-9BD0-03A86C2F9D22}"/>
          </ac:spMkLst>
        </pc:spChg>
        <pc:spChg chg="del">
          <ac:chgData name="Andrea Dalecká" userId="667c4588-b01e-4fde-a557-44e90015ae53" providerId="ADAL" clId="{F126DD5E-F153-4341-80A1-EF52550C66E5}" dt="2023-10-02T13:23:05.704" v="951"/>
          <ac:spMkLst>
            <pc:docMk/>
            <pc:sldMk cId="2797369921" sldId="288"/>
            <ac:spMk id="8" creationId="{FA3C7DEA-BCC2-4295-8850-147993296189}"/>
          </ac:spMkLst>
        </pc:spChg>
        <pc:spChg chg="del">
          <ac:chgData name="Andrea Dalecká" userId="667c4588-b01e-4fde-a557-44e90015ae53" providerId="ADAL" clId="{F126DD5E-F153-4341-80A1-EF52550C66E5}" dt="2023-10-02T13:23:05.704" v="951"/>
          <ac:spMkLst>
            <pc:docMk/>
            <pc:sldMk cId="2797369921" sldId="288"/>
            <ac:spMk id="10" creationId="{C289949D-B9F6-468A-86FE-2694DC5AE773}"/>
          </ac:spMkLst>
        </pc:spChg>
        <pc:grpChg chg="del">
          <ac:chgData name="Andrea Dalecká" userId="667c4588-b01e-4fde-a557-44e90015ae53" providerId="ADAL" clId="{F126DD5E-F153-4341-80A1-EF52550C66E5}" dt="2023-10-02T13:23:05.704" v="951"/>
          <ac:grpSpMkLst>
            <pc:docMk/>
            <pc:sldMk cId="2797369921" sldId="288"/>
            <ac:grpSpMk id="12" creationId="{E4DF0958-0C87-4C28-9554-2FADC788C2B1}"/>
          </ac:grpSpMkLst>
        </pc:grpChg>
        <pc:picChg chg="del">
          <ac:chgData name="Andrea Dalecká" userId="667c4588-b01e-4fde-a557-44e90015ae53" providerId="ADAL" clId="{F126DD5E-F153-4341-80A1-EF52550C66E5}" dt="2023-10-02T13:23:07.267" v="952" actId="478"/>
          <ac:picMkLst>
            <pc:docMk/>
            <pc:sldMk cId="2797369921" sldId="288"/>
            <ac:picMk id="1026" creationId="{A736EE0F-B1BD-D090-48CF-D3A473C0A6BE}"/>
          </ac:picMkLst>
        </pc:picChg>
        <pc:picChg chg="add mod">
          <ac:chgData name="Andrea Dalecká" userId="667c4588-b01e-4fde-a557-44e90015ae53" providerId="ADAL" clId="{F126DD5E-F153-4341-80A1-EF52550C66E5}" dt="2023-10-02T13:24:38.792" v="962" actId="1076"/>
          <ac:picMkLst>
            <pc:docMk/>
            <pc:sldMk cId="2797369921" sldId="288"/>
            <ac:picMk id="4098" creationId="{F11A0360-78A3-F9E9-0473-46C808D21CA3}"/>
          </ac:picMkLst>
        </pc:picChg>
      </pc:sldChg>
      <pc:sldChg chg="addSp delSp modSp add mod">
        <pc:chgData name="Andrea Dalecká" userId="667c4588-b01e-4fde-a557-44e90015ae53" providerId="ADAL" clId="{F126DD5E-F153-4341-80A1-EF52550C66E5}" dt="2023-10-02T13:33:13.269" v="1308" actId="20577"/>
        <pc:sldMkLst>
          <pc:docMk/>
          <pc:sldMk cId="2174961085" sldId="289"/>
        </pc:sldMkLst>
        <pc:spChg chg="mod">
          <ac:chgData name="Andrea Dalecká" userId="667c4588-b01e-4fde-a557-44e90015ae53" providerId="ADAL" clId="{F126DD5E-F153-4341-80A1-EF52550C66E5}" dt="2023-10-02T13:26:05.291" v="1003" actId="27636"/>
          <ac:spMkLst>
            <pc:docMk/>
            <pc:sldMk cId="2174961085" sldId="289"/>
            <ac:spMk id="2" creationId="{D6190377-3285-F7B8-2EE3-110DB67F5E46}"/>
          </ac:spMkLst>
        </pc:spChg>
        <pc:spChg chg="mod">
          <ac:chgData name="Andrea Dalecká" userId="667c4588-b01e-4fde-a557-44e90015ae53" providerId="ADAL" clId="{F126DD5E-F153-4341-80A1-EF52550C66E5}" dt="2023-10-02T13:33:13.269" v="1308" actId="20577"/>
          <ac:spMkLst>
            <pc:docMk/>
            <pc:sldMk cId="2174961085" sldId="289"/>
            <ac:spMk id="3" creationId="{17526D2A-EBE1-330B-18AC-0F452ECE9D4A}"/>
          </ac:spMkLst>
        </pc:spChg>
        <pc:picChg chg="del">
          <ac:chgData name="Andrea Dalecká" userId="667c4588-b01e-4fde-a557-44e90015ae53" providerId="ADAL" clId="{F126DD5E-F153-4341-80A1-EF52550C66E5}" dt="2023-10-02T13:25:34.987" v="993" actId="478"/>
          <ac:picMkLst>
            <pc:docMk/>
            <pc:sldMk cId="2174961085" sldId="289"/>
            <ac:picMk id="4" creationId="{66122C94-24A2-4C3A-2071-F7C0E1AE807E}"/>
          </ac:picMkLst>
        </pc:picChg>
        <pc:picChg chg="del">
          <ac:chgData name="Andrea Dalecká" userId="667c4588-b01e-4fde-a557-44e90015ae53" providerId="ADAL" clId="{F126DD5E-F153-4341-80A1-EF52550C66E5}" dt="2023-10-02T13:25:34.396" v="992" actId="478"/>
          <ac:picMkLst>
            <pc:docMk/>
            <pc:sldMk cId="2174961085" sldId="289"/>
            <ac:picMk id="5" creationId="{161934B1-CB12-4563-684B-802D53DB947C}"/>
          </ac:picMkLst>
        </pc:picChg>
        <pc:picChg chg="add del mod">
          <ac:chgData name="Andrea Dalecká" userId="667c4588-b01e-4fde-a557-44e90015ae53" providerId="ADAL" clId="{F126DD5E-F153-4341-80A1-EF52550C66E5}" dt="2023-10-02T13:26:58.243" v="1011" actId="478"/>
          <ac:picMkLst>
            <pc:docMk/>
            <pc:sldMk cId="2174961085" sldId="289"/>
            <ac:picMk id="6" creationId="{DFC3F08B-1D78-E71B-0969-6DE6FEFC0F9F}"/>
          </ac:picMkLst>
        </pc:picChg>
        <pc:picChg chg="add mod">
          <ac:chgData name="Andrea Dalecká" userId="667c4588-b01e-4fde-a557-44e90015ae53" providerId="ADAL" clId="{F126DD5E-F153-4341-80A1-EF52550C66E5}" dt="2023-10-02T13:27:18.058" v="1014" actId="1076"/>
          <ac:picMkLst>
            <pc:docMk/>
            <pc:sldMk cId="2174961085" sldId="289"/>
            <ac:picMk id="6146" creationId="{923641A6-E6B1-9209-89BA-C5F3D5F813AC}"/>
          </ac:picMkLst>
        </pc:picChg>
      </pc:sldChg>
      <pc:sldChg chg="addSp modSp add mod ord">
        <pc:chgData name="Andrea Dalecká" userId="667c4588-b01e-4fde-a557-44e90015ae53" providerId="ADAL" clId="{F126DD5E-F153-4341-80A1-EF52550C66E5}" dt="2023-10-02T13:58:56.688" v="1937" actId="20577"/>
        <pc:sldMkLst>
          <pc:docMk/>
          <pc:sldMk cId="1980435450" sldId="290"/>
        </pc:sldMkLst>
        <pc:spChg chg="mod">
          <ac:chgData name="Andrea Dalecká" userId="667c4588-b01e-4fde-a557-44e90015ae53" providerId="ADAL" clId="{F126DD5E-F153-4341-80A1-EF52550C66E5}" dt="2023-10-02T13:37:00.782" v="1417" actId="20577"/>
          <ac:spMkLst>
            <pc:docMk/>
            <pc:sldMk cId="1980435450" sldId="290"/>
            <ac:spMk id="2" creationId="{D6190377-3285-F7B8-2EE3-110DB67F5E46}"/>
          </ac:spMkLst>
        </pc:spChg>
        <pc:spChg chg="mod">
          <ac:chgData name="Andrea Dalecká" userId="667c4588-b01e-4fde-a557-44e90015ae53" providerId="ADAL" clId="{F126DD5E-F153-4341-80A1-EF52550C66E5}" dt="2023-10-02T13:56:44.766" v="1928" actId="207"/>
          <ac:spMkLst>
            <pc:docMk/>
            <pc:sldMk cId="1980435450" sldId="290"/>
            <ac:spMk id="3" creationId="{17526D2A-EBE1-330B-18AC-0F452ECE9D4A}"/>
          </ac:spMkLst>
        </pc:spChg>
        <pc:spChg chg="add mod">
          <ac:chgData name="Andrea Dalecká" userId="667c4588-b01e-4fde-a557-44e90015ae53" providerId="ADAL" clId="{F126DD5E-F153-4341-80A1-EF52550C66E5}" dt="2023-10-02T13:51:09.185" v="1550" actId="1582"/>
          <ac:spMkLst>
            <pc:docMk/>
            <pc:sldMk cId="1980435450" sldId="290"/>
            <ac:spMk id="4" creationId="{877C81BB-78FD-DC46-9590-AC0A7BE5237A}"/>
          </ac:spMkLst>
        </pc:spChg>
        <pc:spChg chg="add mod">
          <ac:chgData name="Andrea Dalecká" userId="667c4588-b01e-4fde-a557-44e90015ae53" providerId="ADAL" clId="{F126DD5E-F153-4341-80A1-EF52550C66E5}" dt="2023-10-02T13:58:56.688" v="1937" actId="20577"/>
          <ac:spMkLst>
            <pc:docMk/>
            <pc:sldMk cId="1980435450" sldId="290"/>
            <ac:spMk id="5" creationId="{93D15D8C-0108-5853-337E-EE4B87362054}"/>
          </ac:spMkLst>
        </pc:spChg>
        <pc:picChg chg="add mod">
          <ac:chgData name="Andrea Dalecká" userId="667c4588-b01e-4fde-a557-44e90015ae53" providerId="ADAL" clId="{F126DD5E-F153-4341-80A1-EF52550C66E5}" dt="2023-10-02T13:55:58.639" v="1912" actId="1076"/>
          <ac:picMkLst>
            <pc:docMk/>
            <pc:sldMk cId="1980435450" sldId="290"/>
            <ac:picMk id="6" creationId="{70E0BA27-B1EC-BD67-78C8-62D7DCE8D290}"/>
          </ac:picMkLst>
        </pc:picChg>
        <pc:picChg chg="add mod">
          <ac:chgData name="Andrea Dalecká" userId="667c4588-b01e-4fde-a557-44e90015ae53" providerId="ADAL" clId="{F126DD5E-F153-4341-80A1-EF52550C66E5}" dt="2023-10-02T13:55:48.697" v="1910" actId="1076"/>
          <ac:picMkLst>
            <pc:docMk/>
            <pc:sldMk cId="1980435450" sldId="290"/>
            <ac:picMk id="7" creationId="{51CB4740-3032-5AC4-C28F-E21650E88E35}"/>
          </ac:picMkLst>
        </pc:picChg>
        <pc:picChg chg="add mod">
          <ac:chgData name="Andrea Dalecká" userId="667c4588-b01e-4fde-a557-44e90015ae53" providerId="ADAL" clId="{F126DD5E-F153-4341-80A1-EF52550C66E5}" dt="2023-10-02T13:56:00.554" v="1913" actId="1076"/>
          <ac:picMkLst>
            <pc:docMk/>
            <pc:sldMk cId="1980435450" sldId="290"/>
            <ac:picMk id="9" creationId="{5E58F2EC-6D2E-026C-8008-25CF27B57A35}"/>
          </ac:picMkLst>
        </pc:picChg>
      </pc:sldChg>
      <pc:sldChg chg="addSp modSp new mod">
        <pc:chgData name="Andrea Dalecká" userId="667c4588-b01e-4fde-a557-44e90015ae53" providerId="ADAL" clId="{F126DD5E-F153-4341-80A1-EF52550C66E5}" dt="2023-10-02T13:38:27.373" v="1438" actId="20577"/>
        <pc:sldMkLst>
          <pc:docMk/>
          <pc:sldMk cId="937998768" sldId="291"/>
        </pc:sldMkLst>
        <pc:spChg chg="mod">
          <ac:chgData name="Andrea Dalecká" userId="667c4588-b01e-4fde-a557-44e90015ae53" providerId="ADAL" clId="{F126DD5E-F153-4341-80A1-EF52550C66E5}" dt="2023-10-02T13:38:27.373" v="1438" actId="20577"/>
          <ac:spMkLst>
            <pc:docMk/>
            <pc:sldMk cId="937998768" sldId="291"/>
            <ac:spMk id="2" creationId="{299C43F4-B191-DD17-0E1A-4DDF0ED21010}"/>
          </ac:spMkLst>
        </pc:spChg>
        <pc:picChg chg="add mod">
          <ac:chgData name="Andrea Dalecká" userId="667c4588-b01e-4fde-a557-44e90015ae53" providerId="ADAL" clId="{F126DD5E-F153-4341-80A1-EF52550C66E5}" dt="2023-10-02T13:38:20.364" v="1420" actId="1076"/>
          <ac:picMkLst>
            <pc:docMk/>
            <pc:sldMk cId="937998768" sldId="291"/>
            <ac:picMk id="4" creationId="{91350D2E-1127-248A-7E29-A2456941CE32}"/>
          </ac:picMkLst>
        </pc:picChg>
      </pc:sldChg>
      <pc:sldChg chg="addSp modSp add mod ord">
        <pc:chgData name="Andrea Dalecká" userId="667c4588-b01e-4fde-a557-44e90015ae53" providerId="ADAL" clId="{F126DD5E-F153-4341-80A1-EF52550C66E5}" dt="2023-10-02T13:40:21.978" v="1446" actId="1076"/>
        <pc:sldMkLst>
          <pc:docMk/>
          <pc:sldMk cId="3390267972" sldId="292"/>
        </pc:sldMkLst>
        <pc:spChg chg="mod">
          <ac:chgData name="Andrea Dalecká" userId="667c4588-b01e-4fde-a557-44e90015ae53" providerId="ADAL" clId="{F126DD5E-F153-4341-80A1-EF52550C66E5}" dt="2023-10-02T13:40:17.439" v="1445" actId="6549"/>
          <ac:spMkLst>
            <pc:docMk/>
            <pc:sldMk cId="3390267972" sldId="292"/>
            <ac:spMk id="2" creationId="{D6190377-3285-F7B8-2EE3-110DB67F5E46}"/>
          </ac:spMkLst>
        </pc:spChg>
        <pc:picChg chg="add mod">
          <ac:chgData name="Andrea Dalecká" userId="667c4588-b01e-4fde-a557-44e90015ae53" providerId="ADAL" clId="{F126DD5E-F153-4341-80A1-EF52550C66E5}" dt="2023-10-02T13:40:21.978" v="1446" actId="1076"/>
          <ac:picMkLst>
            <pc:docMk/>
            <pc:sldMk cId="3390267972" sldId="292"/>
            <ac:picMk id="4" creationId="{EC430767-8631-4D77-76CF-A5B2723D3DC0}"/>
          </ac:picMkLst>
        </pc:picChg>
        <pc:picChg chg="add mod">
          <ac:chgData name="Andrea Dalecká" userId="667c4588-b01e-4fde-a557-44e90015ae53" providerId="ADAL" clId="{F126DD5E-F153-4341-80A1-EF52550C66E5}" dt="2023-10-02T13:40:21.978" v="1446" actId="1076"/>
          <ac:picMkLst>
            <pc:docMk/>
            <pc:sldMk cId="3390267972" sldId="292"/>
            <ac:picMk id="5" creationId="{2788D500-2041-CF2E-2BAD-3BC3A6FDBE2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9E090A-1FA5-4B54-9973-44189A30CC98}" type="doc">
      <dgm:prSet loTypeId="urn:microsoft.com/office/officeart/2005/8/layout/default" loCatId="list" qsTypeId="urn:microsoft.com/office/officeart/2005/8/quickstyle/simple4" qsCatId="simple" csTypeId="urn:microsoft.com/office/officeart/2005/8/colors/colorful5" csCatId="colorful" phldr="1"/>
      <dgm:spPr/>
      <dgm:t>
        <a:bodyPr/>
        <a:lstStyle/>
        <a:p>
          <a:endParaRPr lang="en-US"/>
        </a:p>
      </dgm:t>
    </dgm:pt>
    <dgm:pt modelId="{28C17AD1-7471-4D1B-BAEF-4334AE8718C9}">
      <dgm:prSet/>
      <dgm:spPr/>
      <dgm:t>
        <a:bodyPr/>
        <a:lstStyle/>
        <a:p>
          <a:r>
            <a:rPr lang="cs-CZ"/>
            <a:t>Pohlaví</a:t>
          </a:r>
          <a:endParaRPr lang="en-US" dirty="0"/>
        </a:p>
      </dgm:t>
    </dgm:pt>
    <dgm:pt modelId="{3DABB437-625B-4D6C-9B8A-45144A798390}" type="parTrans" cxnId="{B8ABC6B4-72AB-4A50-8411-7012084E66E9}">
      <dgm:prSet/>
      <dgm:spPr/>
      <dgm:t>
        <a:bodyPr/>
        <a:lstStyle/>
        <a:p>
          <a:endParaRPr lang="en-US"/>
        </a:p>
      </dgm:t>
    </dgm:pt>
    <dgm:pt modelId="{68CAC375-D3A7-4678-9C3D-D72C2418349A}" type="sibTrans" cxnId="{B8ABC6B4-72AB-4A50-8411-7012084E66E9}">
      <dgm:prSet/>
      <dgm:spPr/>
      <dgm:t>
        <a:bodyPr/>
        <a:lstStyle/>
        <a:p>
          <a:endParaRPr lang="en-US"/>
        </a:p>
      </dgm:t>
    </dgm:pt>
    <dgm:pt modelId="{F7067322-6B28-4677-B40D-852CF39CC791}">
      <dgm:prSet/>
      <dgm:spPr/>
      <dgm:t>
        <a:bodyPr/>
        <a:lstStyle/>
        <a:p>
          <a:r>
            <a:rPr lang="en-GB"/>
            <a:t>Geneti</a:t>
          </a:r>
          <a:r>
            <a:rPr lang="cs-CZ"/>
            <a:t>cké faktory</a:t>
          </a:r>
          <a:endParaRPr lang="en-US"/>
        </a:p>
      </dgm:t>
    </dgm:pt>
    <dgm:pt modelId="{59E7AC97-1851-4D3D-9F46-4A32D8C70835}" type="parTrans" cxnId="{6EFBEBBA-7B15-4101-AF3B-DDA7A2C59137}">
      <dgm:prSet/>
      <dgm:spPr/>
      <dgm:t>
        <a:bodyPr/>
        <a:lstStyle/>
        <a:p>
          <a:endParaRPr lang="en-US"/>
        </a:p>
      </dgm:t>
    </dgm:pt>
    <dgm:pt modelId="{E0C7B384-44DB-46D5-ABDB-246BB7225AE7}" type="sibTrans" cxnId="{6EFBEBBA-7B15-4101-AF3B-DDA7A2C59137}">
      <dgm:prSet/>
      <dgm:spPr/>
      <dgm:t>
        <a:bodyPr/>
        <a:lstStyle/>
        <a:p>
          <a:endParaRPr lang="en-US"/>
        </a:p>
      </dgm:t>
    </dgm:pt>
    <dgm:pt modelId="{DF418795-3C4D-410A-BB24-61D62FE6890B}">
      <dgm:prSet/>
      <dgm:spPr/>
      <dgm:t>
        <a:bodyPr/>
        <a:lstStyle/>
        <a:p>
          <a:r>
            <a:rPr lang="cs-CZ" dirty="0"/>
            <a:t>Etnikum</a:t>
          </a:r>
          <a:endParaRPr lang="en-US" dirty="0"/>
        </a:p>
      </dgm:t>
    </dgm:pt>
    <dgm:pt modelId="{E6860F90-0C61-4441-9E55-9CE3FD72F100}" type="parTrans" cxnId="{EBC528E0-3238-4265-9A6D-2D437735C70D}">
      <dgm:prSet/>
      <dgm:spPr/>
      <dgm:t>
        <a:bodyPr/>
        <a:lstStyle/>
        <a:p>
          <a:endParaRPr lang="en-US"/>
        </a:p>
      </dgm:t>
    </dgm:pt>
    <dgm:pt modelId="{99BC7AD7-1DA8-4166-89C0-948F0676215F}" type="sibTrans" cxnId="{EBC528E0-3238-4265-9A6D-2D437735C70D}">
      <dgm:prSet/>
      <dgm:spPr/>
      <dgm:t>
        <a:bodyPr/>
        <a:lstStyle/>
        <a:p>
          <a:endParaRPr lang="en-US"/>
        </a:p>
      </dgm:t>
    </dgm:pt>
    <dgm:pt modelId="{9B16FB8C-4AEA-4AD4-B3BB-3D1C873857E9}">
      <dgm:prSet/>
      <dgm:spPr/>
      <dgm:t>
        <a:bodyPr/>
        <a:lstStyle/>
        <a:p>
          <a:r>
            <a:rPr lang="cs-CZ"/>
            <a:t>Věk</a:t>
          </a:r>
          <a:r>
            <a:rPr lang="en-GB"/>
            <a:t> </a:t>
          </a:r>
          <a:endParaRPr lang="en-US"/>
        </a:p>
      </dgm:t>
    </dgm:pt>
    <dgm:pt modelId="{BBE6F62A-D9E4-41FD-879D-584456E11C9A}" type="sibTrans" cxnId="{232EEA02-A978-474B-B2F1-5D5A3F7F8F1B}">
      <dgm:prSet/>
      <dgm:spPr/>
      <dgm:t>
        <a:bodyPr/>
        <a:lstStyle/>
        <a:p>
          <a:endParaRPr lang="en-US"/>
        </a:p>
      </dgm:t>
    </dgm:pt>
    <dgm:pt modelId="{61D584A4-36D6-4F41-81AD-CF0157F18845}" type="parTrans" cxnId="{232EEA02-A978-474B-B2F1-5D5A3F7F8F1B}">
      <dgm:prSet/>
      <dgm:spPr/>
      <dgm:t>
        <a:bodyPr/>
        <a:lstStyle/>
        <a:p>
          <a:endParaRPr lang="en-US"/>
        </a:p>
      </dgm:t>
    </dgm:pt>
    <dgm:pt modelId="{8DACCD34-7CA6-4161-885C-1356F32A34CA}" type="pres">
      <dgm:prSet presAssocID="{189E090A-1FA5-4B54-9973-44189A30CC98}" presName="diagram" presStyleCnt="0">
        <dgm:presLayoutVars>
          <dgm:dir/>
          <dgm:resizeHandles val="exact"/>
        </dgm:presLayoutVars>
      </dgm:prSet>
      <dgm:spPr/>
    </dgm:pt>
    <dgm:pt modelId="{E0431D21-27D0-40BF-B779-E42015817116}" type="pres">
      <dgm:prSet presAssocID="{28C17AD1-7471-4D1B-BAEF-4334AE8718C9}" presName="node" presStyleLbl="node1" presStyleIdx="0" presStyleCnt="4">
        <dgm:presLayoutVars>
          <dgm:bulletEnabled val="1"/>
        </dgm:presLayoutVars>
      </dgm:prSet>
      <dgm:spPr/>
    </dgm:pt>
    <dgm:pt modelId="{CFFC6469-1FF1-4033-A7FA-91C1FBB45DD4}" type="pres">
      <dgm:prSet presAssocID="{68CAC375-D3A7-4678-9C3D-D72C2418349A}" presName="sibTrans" presStyleCnt="0"/>
      <dgm:spPr/>
    </dgm:pt>
    <dgm:pt modelId="{6C03DF71-C2D0-4745-8D0C-11C84D8E7E4C}" type="pres">
      <dgm:prSet presAssocID="{9B16FB8C-4AEA-4AD4-B3BB-3D1C873857E9}" presName="node" presStyleLbl="node1" presStyleIdx="1" presStyleCnt="4">
        <dgm:presLayoutVars>
          <dgm:bulletEnabled val="1"/>
        </dgm:presLayoutVars>
      </dgm:prSet>
      <dgm:spPr/>
    </dgm:pt>
    <dgm:pt modelId="{92F7CD16-1FF2-4298-BE48-611CD40C615A}" type="pres">
      <dgm:prSet presAssocID="{BBE6F62A-D9E4-41FD-879D-584456E11C9A}" presName="sibTrans" presStyleCnt="0"/>
      <dgm:spPr/>
    </dgm:pt>
    <dgm:pt modelId="{66B32512-9168-4204-80EC-C54799B60A9D}" type="pres">
      <dgm:prSet presAssocID="{F7067322-6B28-4677-B40D-852CF39CC791}" presName="node" presStyleLbl="node1" presStyleIdx="2" presStyleCnt="4">
        <dgm:presLayoutVars>
          <dgm:bulletEnabled val="1"/>
        </dgm:presLayoutVars>
      </dgm:prSet>
      <dgm:spPr/>
    </dgm:pt>
    <dgm:pt modelId="{5E7F39B8-FA34-418A-A051-98116AF0E7EC}" type="pres">
      <dgm:prSet presAssocID="{E0C7B384-44DB-46D5-ABDB-246BB7225AE7}" presName="sibTrans" presStyleCnt="0"/>
      <dgm:spPr/>
    </dgm:pt>
    <dgm:pt modelId="{14BB6D48-F11D-4582-A842-CC8D446661DC}" type="pres">
      <dgm:prSet presAssocID="{DF418795-3C4D-410A-BB24-61D62FE6890B}" presName="node" presStyleLbl="node1" presStyleIdx="3" presStyleCnt="4">
        <dgm:presLayoutVars>
          <dgm:bulletEnabled val="1"/>
        </dgm:presLayoutVars>
      </dgm:prSet>
      <dgm:spPr/>
    </dgm:pt>
  </dgm:ptLst>
  <dgm:cxnLst>
    <dgm:cxn modelId="{232EEA02-A978-474B-B2F1-5D5A3F7F8F1B}" srcId="{189E090A-1FA5-4B54-9973-44189A30CC98}" destId="{9B16FB8C-4AEA-4AD4-B3BB-3D1C873857E9}" srcOrd="1" destOrd="0" parTransId="{61D584A4-36D6-4F41-81AD-CF0157F18845}" sibTransId="{BBE6F62A-D9E4-41FD-879D-584456E11C9A}"/>
    <dgm:cxn modelId="{EF3DB10E-3629-4567-AC32-C1FDD84E0C57}" type="presOf" srcId="{189E090A-1FA5-4B54-9973-44189A30CC98}" destId="{8DACCD34-7CA6-4161-885C-1356F32A34CA}" srcOrd="0" destOrd="0" presId="urn:microsoft.com/office/officeart/2005/8/layout/default"/>
    <dgm:cxn modelId="{75661F15-2FF5-4C0E-9D46-3BB344D87602}" type="presOf" srcId="{9B16FB8C-4AEA-4AD4-B3BB-3D1C873857E9}" destId="{6C03DF71-C2D0-4745-8D0C-11C84D8E7E4C}" srcOrd="0" destOrd="0" presId="urn:microsoft.com/office/officeart/2005/8/layout/default"/>
    <dgm:cxn modelId="{01D69F2F-FF99-43FE-BDB9-D7F07EDD9DF2}" type="presOf" srcId="{F7067322-6B28-4677-B40D-852CF39CC791}" destId="{66B32512-9168-4204-80EC-C54799B60A9D}" srcOrd="0" destOrd="0" presId="urn:microsoft.com/office/officeart/2005/8/layout/default"/>
    <dgm:cxn modelId="{60ADBA6B-AF99-4EFC-85B5-EDBF49B0F905}" type="presOf" srcId="{DF418795-3C4D-410A-BB24-61D62FE6890B}" destId="{14BB6D48-F11D-4582-A842-CC8D446661DC}" srcOrd="0" destOrd="0" presId="urn:microsoft.com/office/officeart/2005/8/layout/default"/>
    <dgm:cxn modelId="{FBD99E72-E884-417F-AEB4-01FC5AD80A52}" type="presOf" srcId="{28C17AD1-7471-4D1B-BAEF-4334AE8718C9}" destId="{E0431D21-27D0-40BF-B779-E42015817116}" srcOrd="0" destOrd="0" presId="urn:microsoft.com/office/officeart/2005/8/layout/default"/>
    <dgm:cxn modelId="{B8ABC6B4-72AB-4A50-8411-7012084E66E9}" srcId="{189E090A-1FA5-4B54-9973-44189A30CC98}" destId="{28C17AD1-7471-4D1B-BAEF-4334AE8718C9}" srcOrd="0" destOrd="0" parTransId="{3DABB437-625B-4D6C-9B8A-45144A798390}" sibTransId="{68CAC375-D3A7-4678-9C3D-D72C2418349A}"/>
    <dgm:cxn modelId="{6EFBEBBA-7B15-4101-AF3B-DDA7A2C59137}" srcId="{189E090A-1FA5-4B54-9973-44189A30CC98}" destId="{F7067322-6B28-4677-B40D-852CF39CC791}" srcOrd="2" destOrd="0" parTransId="{59E7AC97-1851-4D3D-9F46-4A32D8C70835}" sibTransId="{E0C7B384-44DB-46D5-ABDB-246BB7225AE7}"/>
    <dgm:cxn modelId="{EBC528E0-3238-4265-9A6D-2D437735C70D}" srcId="{189E090A-1FA5-4B54-9973-44189A30CC98}" destId="{DF418795-3C4D-410A-BB24-61D62FE6890B}" srcOrd="3" destOrd="0" parTransId="{E6860F90-0C61-4441-9E55-9CE3FD72F100}" sibTransId="{99BC7AD7-1DA8-4166-89C0-948F0676215F}"/>
    <dgm:cxn modelId="{27F3873C-AA2B-4BF9-A5ED-CA512F41EFA4}" type="presParOf" srcId="{8DACCD34-7CA6-4161-885C-1356F32A34CA}" destId="{E0431D21-27D0-40BF-B779-E42015817116}" srcOrd="0" destOrd="0" presId="urn:microsoft.com/office/officeart/2005/8/layout/default"/>
    <dgm:cxn modelId="{2C42B60C-4D9B-4F3E-B6E7-F659D94970CB}" type="presParOf" srcId="{8DACCD34-7CA6-4161-885C-1356F32A34CA}" destId="{CFFC6469-1FF1-4033-A7FA-91C1FBB45DD4}" srcOrd="1" destOrd="0" presId="urn:microsoft.com/office/officeart/2005/8/layout/default"/>
    <dgm:cxn modelId="{7E82E441-3D66-4043-BB0F-3C1404A5971F}" type="presParOf" srcId="{8DACCD34-7CA6-4161-885C-1356F32A34CA}" destId="{6C03DF71-C2D0-4745-8D0C-11C84D8E7E4C}" srcOrd="2" destOrd="0" presId="urn:microsoft.com/office/officeart/2005/8/layout/default"/>
    <dgm:cxn modelId="{E0390DA4-0AC9-4C56-B67A-DEBD57178EA3}" type="presParOf" srcId="{8DACCD34-7CA6-4161-885C-1356F32A34CA}" destId="{92F7CD16-1FF2-4298-BE48-611CD40C615A}" srcOrd="3" destOrd="0" presId="urn:microsoft.com/office/officeart/2005/8/layout/default"/>
    <dgm:cxn modelId="{2E9D6929-410E-46FA-B4D9-10F40862D6F3}" type="presParOf" srcId="{8DACCD34-7CA6-4161-885C-1356F32A34CA}" destId="{66B32512-9168-4204-80EC-C54799B60A9D}" srcOrd="4" destOrd="0" presId="urn:microsoft.com/office/officeart/2005/8/layout/default"/>
    <dgm:cxn modelId="{34457B4E-8C1A-48C1-937E-DC0F73D2296B}" type="presParOf" srcId="{8DACCD34-7CA6-4161-885C-1356F32A34CA}" destId="{5E7F39B8-FA34-418A-A051-98116AF0E7EC}" srcOrd="5" destOrd="0" presId="urn:microsoft.com/office/officeart/2005/8/layout/default"/>
    <dgm:cxn modelId="{41A9AA1F-E1FB-4F82-8C17-4F9698F00EF2}" type="presParOf" srcId="{8DACCD34-7CA6-4161-885C-1356F32A34CA}" destId="{14BB6D48-F11D-4582-A842-CC8D446661DC}"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9E090A-1FA5-4B54-9973-44189A30CC98}" type="doc">
      <dgm:prSet loTypeId="urn:microsoft.com/office/officeart/2005/8/layout/default" loCatId="list" qsTypeId="urn:microsoft.com/office/officeart/2005/8/quickstyle/simple4" qsCatId="simple" csTypeId="urn:microsoft.com/office/officeart/2005/8/colors/colorful5" csCatId="colorful" phldr="1"/>
      <dgm:spPr/>
      <dgm:t>
        <a:bodyPr/>
        <a:lstStyle/>
        <a:p>
          <a:endParaRPr lang="en-US"/>
        </a:p>
      </dgm:t>
    </dgm:pt>
    <dgm:pt modelId="{DF418795-3C4D-410A-BB24-61D62FE6890B}">
      <dgm:prSet/>
      <dgm:spPr/>
      <dgm:t>
        <a:bodyPr/>
        <a:lstStyle/>
        <a:p>
          <a:r>
            <a:rPr lang="cs-CZ"/>
            <a:t>Kouření</a:t>
          </a:r>
          <a:endParaRPr lang="en-US"/>
        </a:p>
      </dgm:t>
    </dgm:pt>
    <dgm:pt modelId="{E6860F90-0C61-4441-9E55-9CE3FD72F100}" type="parTrans" cxnId="{EBC528E0-3238-4265-9A6D-2D437735C70D}">
      <dgm:prSet/>
      <dgm:spPr/>
      <dgm:t>
        <a:bodyPr/>
        <a:lstStyle/>
        <a:p>
          <a:endParaRPr lang="en-US"/>
        </a:p>
      </dgm:t>
    </dgm:pt>
    <dgm:pt modelId="{99BC7AD7-1DA8-4166-89C0-948F0676215F}" type="sibTrans" cxnId="{EBC528E0-3238-4265-9A6D-2D437735C70D}">
      <dgm:prSet/>
      <dgm:spPr/>
      <dgm:t>
        <a:bodyPr/>
        <a:lstStyle/>
        <a:p>
          <a:endParaRPr lang="en-US"/>
        </a:p>
      </dgm:t>
    </dgm:pt>
    <dgm:pt modelId="{B7F61393-5BFA-4EA7-AAA2-0756FC44228B}">
      <dgm:prSet/>
      <dgm:spPr/>
      <dgm:t>
        <a:bodyPr/>
        <a:lstStyle/>
        <a:p>
          <a:r>
            <a:rPr lang="cs-CZ" dirty="0"/>
            <a:t>Nadměrná konzumace alkoholu</a:t>
          </a:r>
          <a:endParaRPr lang="en-US" dirty="0"/>
        </a:p>
      </dgm:t>
    </dgm:pt>
    <dgm:pt modelId="{9D7A5661-924A-4745-9036-49D6993C53E1}" type="parTrans" cxnId="{2F912AA2-9A2F-497B-93F7-0F5342D905F6}">
      <dgm:prSet/>
      <dgm:spPr/>
      <dgm:t>
        <a:bodyPr/>
        <a:lstStyle/>
        <a:p>
          <a:endParaRPr lang="en-US"/>
        </a:p>
      </dgm:t>
    </dgm:pt>
    <dgm:pt modelId="{5BC8495A-A228-46E7-8402-266A0B742B15}" type="sibTrans" cxnId="{2F912AA2-9A2F-497B-93F7-0F5342D905F6}">
      <dgm:prSet/>
      <dgm:spPr/>
      <dgm:t>
        <a:bodyPr/>
        <a:lstStyle/>
        <a:p>
          <a:endParaRPr lang="en-US"/>
        </a:p>
      </dgm:t>
    </dgm:pt>
    <dgm:pt modelId="{95E99B4A-7017-4910-9836-A9B273558E80}">
      <dgm:prSet/>
      <dgm:spPr/>
      <dgm:t>
        <a:bodyPr/>
        <a:lstStyle/>
        <a:p>
          <a:r>
            <a:rPr lang="cs-CZ" dirty="0"/>
            <a:t>Výživa</a:t>
          </a:r>
          <a:endParaRPr lang="en-US" dirty="0"/>
        </a:p>
      </dgm:t>
    </dgm:pt>
    <dgm:pt modelId="{BACA4751-9023-410E-B31D-D60E41A9422A}" type="parTrans" cxnId="{8FDB44C7-0857-4891-B819-ACA785D06C11}">
      <dgm:prSet/>
      <dgm:spPr/>
      <dgm:t>
        <a:bodyPr/>
        <a:lstStyle/>
        <a:p>
          <a:endParaRPr lang="en-US"/>
        </a:p>
      </dgm:t>
    </dgm:pt>
    <dgm:pt modelId="{4C2AB751-F21F-4362-9796-C51DD357E37B}" type="sibTrans" cxnId="{8FDB44C7-0857-4891-B819-ACA785D06C11}">
      <dgm:prSet/>
      <dgm:spPr/>
      <dgm:t>
        <a:bodyPr/>
        <a:lstStyle/>
        <a:p>
          <a:endParaRPr lang="en-US"/>
        </a:p>
      </dgm:t>
    </dgm:pt>
    <dgm:pt modelId="{96EE9C48-33B9-4F5A-8E2A-06F1CC05CD54}">
      <dgm:prSet/>
      <dgm:spPr/>
      <dgm:t>
        <a:bodyPr/>
        <a:lstStyle/>
        <a:p>
          <a:r>
            <a:rPr lang="cs-CZ"/>
            <a:t>Nízká fyzická aktivita</a:t>
          </a:r>
          <a:endParaRPr lang="en-US"/>
        </a:p>
      </dgm:t>
    </dgm:pt>
    <dgm:pt modelId="{A281C569-1DF1-4436-9E51-80B610980C90}" type="parTrans" cxnId="{EB6FCB00-6351-4CBB-A3E3-16B4E5D8B60D}">
      <dgm:prSet/>
      <dgm:spPr/>
      <dgm:t>
        <a:bodyPr/>
        <a:lstStyle/>
        <a:p>
          <a:endParaRPr lang="en-US"/>
        </a:p>
      </dgm:t>
    </dgm:pt>
    <dgm:pt modelId="{D06C61CD-D5A5-4282-8378-235398F654A5}" type="sibTrans" cxnId="{EB6FCB00-6351-4CBB-A3E3-16B4E5D8B60D}">
      <dgm:prSet/>
      <dgm:spPr/>
      <dgm:t>
        <a:bodyPr/>
        <a:lstStyle/>
        <a:p>
          <a:endParaRPr lang="en-US"/>
        </a:p>
      </dgm:t>
    </dgm:pt>
    <dgm:pt modelId="{8C83DAE2-EB10-4A45-9D34-5E1D76580CE4}">
      <dgm:prSet/>
      <dgm:spPr/>
      <dgm:t>
        <a:bodyPr/>
        <a:lstStyle/>
        <a:p>
          <a:r>
            <a:rPr lang="cs-CZ"/>
            <a:t>Užívání drog</a:t>
          </a:r>
          <a:endParaRPr lang="en-US"/>
        </a:p>
      </dgm:t>
    </dgm:pt>
    <dgm:pt modelId="{1A8F74A9-E790-4603-B345-B81994F86536}" type="parTrans" cxnId="{11058040-CF0E-4739-AB18-24168B0FC775}">
      <dgm:prSet/>
      <dgm:spPr/>
      <dgm:t>
        <a:bodyPr/>
        <a:lstStyle/>
        <a:p>
          <a:endParaRPr lang="en-US"/>
        </a:p>
      </dgm:t>
    </dgm:pt>
    <dgm:pt modelId="{FCD2C52A-D67B-4DF4-AE69-9A73907C7BC9}" type="sibTrans" cxnId="{11058040-CF0E-4739-AB18-24168B0FC775}">
      <dgm:prSet/>
      <dgm:spPr/>
      <dgm:t>
        <a:bodyPr/>
        <a:lstStyle/>
        <a:p>
          <a:endParaRPr lang="en-US"/>
        </a:p>
      </dgm:t>
    </dgm:pt>
    <dgm:pt modelId="{3174461A-2D5C-426E-950B-7997596FFF7E}">
      <dgm:prSet/>
      <dgm:spPr/>
      <dgm:t>
        <a:bodyPr/>
        <a:lstStyle/>
        <a:p>
          <a:r>
            <a:rPr lang="cs-CZ" dirty="0"/>
            <a:t>Nedostatečná hygiena</a:t>
          </a:r>
          <a:endParaRPr lang="en-US" dirty="0"/>
        </a:p>
      </dgm:t>
    </dgm:pt>
    <dgm:pt modelId="{476E865B-CEAB-495D-BA07-5EE4C6E0926C}" type="parTrans" cxnId="{4B9C5011-673B-4CD4-8713-AE02ABCFDB75}">
      <dgm:prSet/>
      <dgm:spPr/>
      <dgm:t>
        <a:bodyPr/>
        <a:lstStyle/>
        <a:p>
          <a:endParaRPr lang="en-US"/>
        </a:p>
      </dgm:t>
    </dgm:pt>
    <dgm:pt modelId="{A7AC8DCC-775C-40D0-A28B-699D479BC043}" type="sibTrans" cxnId="{4B9C5011-673B-4CD4-8713-AE02ABCFDB75}">
      <dgm:prSet/>
      <dgm:spPr/>
      <dgm:t>
        <a:bodyPr/>
        <a:lstStyle/>
        <a:p>
          <a:endParaRPr lang="en-US"/>
        </a:p>
      </dgm:t>
    </dgm:pt>
    <dgm:pt modelId="{0E69DFCA-D973-467E-B643-944FC3BD43F9}">
      <dgm:prSet/>
      <dgm:spPr/>
      <dgm:t>
        <a:bodyPr/>
        <a:lstStyle/>
        <a:p>
          <a:r>
            <a:rPr lang="cs-CZ" dirty="0"/>
            <a:t>Kvalita spánku</a:t>
          </a:r>
          <a:endParaRPr lang="en-US" dirty="0"/>
        </a:p>
      </dgm:t>
    </dgm:pt>
    <dgm:pt modelId="{07E3E524-4E93-49E3-A03E-AF08741AEA16}" type="parTrans" cxnId="{A8193FBD-87FF-493E-A4B6-A0475C64BD41}">
      <dgm:prSet/>
      <dgm:spPr/>
      <dgm:t>
        <a:bodyPr/>
        <a:lstStyle/>
        <a:p>
          <a:endParaRPr lang="en-US"/>
        </a:p>
      </dgm:t>
    </dgm:pt>
    <dgm:pt modelId="{72F2FF46-0453-4919-8156-A8ABBCD303D7}" type="sibTrans" cxnId="{A8193FBD-87FF-493E-A4B6-A0475C64BD41}">
      <dgm:prSet/>
      <dgm:spPr/>
      <dgm:t>
        <a:bodyPr/>
        <a:lstStyle/>
        <a:p>
          <a:endParaRPr lang="en-US"/>
        </a:p>
      </dgm:t>
    </dgm:pt>
    <dgm:pt modelId="{33DA0F3F-7DB2-45E9-B8E4-7D5A2664ED27}">
      <dgm:prSet/>
      <dgm:spPr/>
      <dgm:t>
        <a:bodyPr/>
        <a:lstStyle/>
        <a:p>
          <a:r>
            <a:rPr lang="cs-CZ" dirty="0"/>
            <a:t>Stres</a:t>
          </a:r>
          <a:endParaRPr lang="en-US" dirty="0"/>
        </a:p>
      </dgm:t>
    </dgm:pt>
    <dgm:pt modelId="{AD8147BC-7B3A-426B-8EBC-45987760EBBA}" type="parTrans" cxnId="{3861D4E0-0722-4007-BD41-5AE2AF1C1AFD}">
      <dgm:prSet/>
      <dgm:spPr/>
      <dgm:t>
        <a:bodyPr/>
        <a:lstStyle/>
        <a:p>
          <a:endParaRPr lang="en-GB"/>
        </a:p>
      </dgm:t>
    </dgm:pt>
    <dgm:pt modelId="{7D2F33CC-DFF4-4D41-992E-DE16CCEE203A}" type="sibTrans" cxnId="{3861D4E0-0722-4007-BD41-5AE2AF1C1AFD}">
      <dgm:prSet/>
      <dgm:spPr/>
      <dgm:t>
        <a:bodyPr/>
        <a:lstStyle/>
        <a:p>
          <a:endParaRPr lang="en-GB"/>
        </a:p>
      </dgm:t>
    </dgm:pt>
    <dgm:pt modelId="{78C9876E-B080-4D22-B0E7-E67BDE60B5F0}">
      <dgm:prSet/>
      <dgm:spPr/>
      <dgm:t>
        <a:bodyPr/>
        <a:lstStyle/>
        <a:p>
          <a:r>
            <a:rPr lang="cs-CZ" dirty="0"/>
            <a:t>Nechráněný sex</a:t>
          </a:r>
          <a:endParaRPr lang="en-US" dirty="0"/>
        </a:p>
      </dgm:t>
    </dgm:pt>
    <dgm:pt modelId="{E539694D-5026-44E8-823A-5499FFD9959B}" type="parTrans" cxnId="{6F300523-392A-421C-A775-035C5158FE17}">
      <dgm:prSet/>
      <dgm:spPr/>
      <dgm:t>
        <a:bodyPr/>
        <a:lstStyle/>
        <a:p>
          <a:endParaRPr lang="en-GB"/>
        </a:p>
      </dgm:t>
    </dgm:pt>
    <dgm:pt modelId="{5A0063EF-29EE-465F-A928-2F4DE3A2AD78}" type="sibTrans" cxnId="{6F300523-392A-421C-A775-035C5158FE17}">
      <dgm:prSet/>
      <dgm:spPr/>
      <dgm:t>
        <a:bodyPr/>
        <a:lstStyle/>
        <a:p>
          <a:endParaRPr lang="en-GB"/>
        </a:p>
      </dgm:t>
    </dgm:pt>
    <dgm:pt modelId="{8DACCD34-7CA6-4161-885C-1356F32A34CA}" type="pres">
      <dgm:prSet presAssocID="{189E090A-1FA5-4B54-9973-44189A30CC98}" presName="diagram" presStyleCnt="0">
        <dgm:presLayoutVars>
          <dgm:dir/>
          <dgm:resizeHandles val="exact"/>
        </dgm:presLayoutVars>
      </dgm:prSet>
      <dgm:spPr/>
    </dgm:pt>
    <dgm:pt modelId="{14BB6D48-F11D-4582-A842-CC8D446661DC}" type="pres">
      <dgm:prSet presAssocID="{DF418795-3C4D-410A-BB24-61D62FE6890B}" presName="node" presStyleLbl="node1" presStyleIdx="0" presStyleCnt="9">
        <dgm:presLayoutVars>
          <dgm:bulletEnabled val="1"/>
        </dgm:presLayoutVars>
      </dgm:prSet>
      <dgm:spPr/>
    </dgm:pt>
    <dgm:pt modelId="{6322C114-9BEB-4E5C-9819-F4ADD1B30806}" type="pres">
      <dgm:prSet presAssocID="{99BC7AD7-1DA8-4166-89C0-948F0676215F}" presName="sibTrans" presStyleCnt="0"/>
      <dgm:spPr/>
    </dgm:pt>
    <dgm:pt modelId="{F86C02B3-CC45-43FA-B329-EE3D4179C5F3}" type="pres">
      <dgm:prSet presAssocID="{B7F61393-5BFA-4EA7-AAA2-0756FC44228B}" presName="node" presStyleLbl="node1" presStyleIdx="1" presStyleCnt="9">
        <dgm:presLayoutVars>
          <dgm:bulletEnabled val="1"/>
        </dgm:presLayoutVars>
      </dgm:prSet>
      <dgm:spPr/>
    </dgm:pt>
    <dgm:pt modelId="{A04F9FF6-5214-49A7-B80E-4AEDB75D4C40}" type="pres">
      <dgm:prSet presAssocID="{5BC8495A-A228-46E7-8402-266A0B742B15}" presName="sibTrans" presStyleCnt="0"/>
      <dgm:spPr/>
    </dgm:pt>
    <dgm:pt modelId="{99AC5A38-4FE8-4B37-9F44-4E0C95847F82}" type="pres">
      <dgm:prSet presAssocID="{95E99B4A-7017-4910-9836-A9B273558E80}" presName="node" presStyleLbl="node1" presStyleIdx="2" presStyleCnt="9">
        <dgm:presLayoutVars>
          <dgm:bulletEnabled val="1"/>
        </dgm:presLayoutVars>
      </dgm:prSet>
      <dgm:spPr/>
    </dgm:pt>
    <dgm:pt modelId="{2BF61898-F3F9-4ED9-BA0F-9B44FE7EACC2}" type="pres">
      <dgm:prSet presAssocID="{4C2AB751-F21F-4362-9796-C51DD357E37B}" presName="sibTrans" presStyleCnt="0"/>
      <dgm:spPr/>
    </dgm:pt>
    <dgm:pt modelId="{0F983625-61E1-41D0-9F73-C67B9DC06061}" type="pres">
      <dgm:prSet presAssocID="{96EE9C48-33B9-4F5A-8E2A-06F1CC05CD54}" presName="node" presStyleLbl="node1" presStyleIdx="3" presStyleCnt="9">
        <dgm:presLayoutVars>
          <dgm:bulletEnabled val="1"/>
        </dgm:presLayoutVars>
      </dgm:prSet>
      <dgm:spPr/>
    </dgm:pt>
    <dgm:pt modelId="{A1B39D51-EEE4-4F5B-AAF7-166A111737A4}" type="pres">
      <dgm:prSet presAssocID="{D06C61CD-D5A5-4282-8378-235398F654A5}" presName="sibTrans" presStyleCnt="0"/>
      <dgm:spPr/>
    </dgm:pt>
    <dgm:pt modelId="{9146667D-566D-40CC-BB60-7A9D44EFC8D9}" type="pres">
      <dgm:prSet presAssocID="{8C83DAE2-EB10-4A45-9D34-5E1D76580CE4}" presName="node" presStyleLbl="node1" presStyleIdx="4" presStyleCnt="9">
        <dgm:presLayoutVars>
          <dgm:bulletEnabled val="1"/>
        </dgm:presLayoutVars>
      </dgm:prSet>
      <dgm:spPr/>
    </dgm:pt>
    <dgm:pt modelId="{8C728BC3-CBE1-4168-93B1-29EDA52059AC}" type="pres">
      <dgm:prSet presAssocID="{FCD2C52A-D67B-4DF4-AE69-9A73907C7BC9}" presName="sibTrans" presStyleCnt="0"/>
      <dgm:spPr/>
    </dgm:pt>
    <dgm:pt modelId="{1B8852A6-2692-4DA0-A50E-551426B452A2}" type="pres">
      <dgm:prSet presAssocID="{3174461A-2D5C-426E-950B-7997596FFF7E}" presName="node" presStyleLbl="node1" presStyleIdx="5" presStyleCnt="9">
        <dgm:presLayoutVars>
          <dgm:bulletEnabled val="1"/>
        </dgm:presLayoutVars>
      </dgm:prSet>
      <dgm:spPr/>
    </dgm:pt>
    <dgm:pt modelId="{FA67403F-E233-4D0C-A1A8-A635D753DC15}" type="pres">
      <dgm:prSet presAssocID="{A7AC8DCC-775C-40D0-A28B-699D479BC043}" presName="sibTrans" presStyleCnt="0"/>
      <dgm:spPr/>
    </dgm:pt>
    <dgm:pt modelId="{AF5A570A-430F-4F74-B701-C07DD3469ED3}" type="pres">
      <dgm:prSet presAssocID="{0E69DFCA-D973-467E-B643-944FC3BD43F9}" presName="node" presStyleLbl="node1" presStyleIdx="6" presStyleCnt="9">
        <dgm:presLayoutVars>
          <dgm:bulletEnabled val="1"/>
        </dgm:presLayoutVars>
      </dgm:prSet>
      <dgm:spPr/>
    </dgm:pt>
    <dgm:pt modelId="{16EC2A02-8D60-45DB-A14F-7AB5ECAC4FB6}" type="pres">
      <dgm:prSet presAssocID="{72F2FF46-0453-4919-8156-A8ABBCD303D7}" presName="sibTrans" presStyleCnt="0"/>
      <dgm:spPr/>
    </dgm:pt>
    <dgm:pt modelId="{485DC79C-B7DB-4D14-9443-EF2C2736DED8}" type="pres">
      <dgm:prSet presAssocID="{33DA0F3F-7DB2-45E9-B8E4-7D5A2664ED27}" presName="node" presStyleLbl="node1" presStyleIdx="7" presStyleCnt="9">
        <dgm:presLayoutVars>
          <dgm:bulletEnabled val="1"/>
        </dgm:presLayoutVars>
      </dgm:prSet>
      <dgm:spPr/>
    </dgm:pt>
    <dgm:pt modelId="{7A6C66AA-2755-48DA-8F7C-E60834833A8A}" type="pres">
      <dgm:prSet presAssocID="{7D2F33CC-DFF4-4D41-992E-DE16CCEE203A}" presName="sibTrans" presStyleCnt="0"/>
      <dgm:spPr/>
    </dgm:pt>
    <dgm:pt modelId="{1D0F07A2-9382-4126-AFBA-C2B66CF1B721}" type="pres">
      <dgm:prSet presAssocID="{78C9876E-B080-4D22-B0E7-E67BDE60B5F0}" presName="node" presStyleLbl="node1" presStyleIdx="8" presStyleCnt="9">
        <dgm:presLayoutVars>
          <dgm:bulletEnabled val="1"/>
        </dgm:presLayoutVars>
      </dgm:prSet>
      <dgm:spPr/>
    </dgm:pt>
  </dgm:ptLst>
  <dgm:cxnLst>
    <dgm:cxn modelId="{EB6FCB00-6351-4CBB-A3E3-16B4E5D8B60D}" srcId="{189E090A-1FA5-4B54-9973-44189A30CC98}" destId="{96EE9C48-33B9-4F5A-8E2A-06F1CC05CD54}" srcOrd="3" destOrd="0" parTransId="{A281C569-1DF1-4436-9E51-80B610980C90}" sibTransId="{D06C61CD-D5A5-4282-8378-235398F654A5}"/>
    <dgm:cxn modelId="{EF3DB10E-3629-4567-AC32-C1FDD84E0C57}" type="presOf" srcId="{189E090A-1FA5-4B54-9973-44189A30CC98}" destId="{8DACCD34-7CA6-4161-885C-1356F32A34CA}" srcOrd="0" destOrd="0" presId="urn:microsoft.com/office/officeart/2005/8/layout/default"/>
    <dgm:cxn modelId="{4B9C5011-673B-4CD4-8713-AE02ABCFDB75}" srcId="{189E090A-1FA5-4B54-9973-44189A30CC98}" destId="{3174461A-2D5C-426E-950B-7997596FFF7E}" srcOrd="5" destOrd="0" parTransId="{476E865B-CEAB-495D-BA07-5EE4C6E0926C}" sibTransId="{A7AC8DCC-775C-40D0-A28B-699D479BC043}"/>
    <dgm:cxn modelId="{6F300523-392A-421C-A775-035C5158FE17}" srcId="{189E090A-1FA5-4B54-9973-44189A30CC98}" destId="{78C9876E-B080-4D22-B0E7-E67BDE60B5F0}" srcOrd="8" destOrd="0" parTransId="{E539694D-5026-44E8-823A-5499FFD9959B}" sibTransId="{5A0063EF-29EE-465F-A928-2F4DE3A2AD78}"/>
    <dgm:cxn modelId="{63313E3E-93A4-4D4A-9061-AE2C6DE77E5E}" type="presOf" srcId="{78C9876E-B080-4D22-B0E7-E67BDE60B5F0}" destId="{1D0F07A2-9382-4126-AFBA-C2B66CF1B721}" srcOrd="0" destOrd="0" presId="urn:microsoft.com/office/officeart/2005/8/layout/default"/>
    <dgm:cxn modelId="{11058040-CF0E-4739-AB18-24168B0FC775}" srcId="{189E090A-1FA5-4B54-9973-44189A30CC98}" destId="{8C83DAE2-EB10-4A45-9D34-5E1D76580CE4}" srcOrd="4" destOrd="0" parTransId="{1A8F74A9-E790-4603-B345-B81994F86536}" sibTransId="{FCD2C52A-D67B-4DF4-AE69-9A73907C7BC9}"/>
    <dgm:cxn modelId="{60ADBA6B-AF99-4EFC-85B5-EDBF49B0F905}" type="presOf" srcId="{DF418795-3C4D-410A-BB24-61D62FE6890B}" destId="{14BB6D48-F11D-4582-A842-CC8D446661DC}" srcOrd="0" destOrd="0" presId="urn:microsoft.com/office/officeart/2005/8/layout/default"/>
    <dgm:cxn modelId="{4760234C-F08C-4AF8-B98F-0AA6FC54B7E0}" type="presOf" srcId="{95E99B4A-7017-4910-9836-A9B273558E80}" destId="{99AC5A38-4FE8-4B37-9F44-4E0C95847F82}" srcOrd="0" destOrd="0" presId="urn:microsoft.com/office/officeart/2005/8/layout/default"/>
    <dgm:cxn modelId="{1E415252-2066-4C4E-9024-BB62740C2582}" type="presOf" srcId="{0E69DFCA-D973-467E-B643-944FC3BD43F9}" destId="{AF5A570A-430F-4F74-B701-C07DD3469ED3}" srcOrd="0" destOrd="0" presId="urn:microsoft.com/office/officeart/2005/8/layout/default"/>
    <dgm:cxn modelId="{97B7B089-5767-4C0A-A99C-FB16BAB5F2EE}" type="presOf" srcId="{96EE9C48-33B9-4F5A-8E2A-06F1CC05CD54}" destId="{0F983625-61E1-41D0-9F73-C67B9DC06061}" srcOrd="0" destOrd="0" presId="urn:microsoft.com/office/officeart/2005/8/layout/default"/>
    <dgm:cxn modelId="{08BE1E95-BA47-4113-AB9D-57BF35A77EA0}" type="presOf" srcId="{8C83DAE2-EB10-4A45-9D34-5E1D76580CE4}" destId="{9146667D-566D-40CC-BB60-7A9D44EFC8D9}" srcOrd="0" destOrd="0" presId="urn:microsoft.com/office/officeart/2005/8/layout/default"/>
    <dgm:cxn modelId="{2F912AA2-9A2F-497B-93F7-0F5342D905F6}" srcId="{189E090A-1FA5-4B54-9973-44189A30CC98}" destId="{B7F61393-5BFA-4EA7-AAA2-0756FC44228B}" srcOrd="1" destOrd="0" parTransId="{9D7A5661-924A-4745-9036-49D6993C53E1}" sibTransId="{5BC8495A-A228-46E7-8402-266A0B742B15}"/>
    <dgm:cxn modelId="{DE2117B6-C898-4D84-84CD-07F742D7A349}" type="presOf" srcId="{B7F61393-5BFA-4EA7-AAA2-0756FC44228B}" destId="{F86C02B3-CC45-43FA-B329-EE3D4179C5F3}" srcOrd="0" destOrd="0" presId="urn:microsoft.com/office/officeart/2005/8/layout/default"/>
    <dgm:cxn modelId="{A8193FBD-87FF-493E-A4B6-A0475C64BD41}" srcId="{189E090A-1FA5-4B54-9973-44189A30CC98}" destId="{0E69DFCA-D973-467E-B643-944FC3BD43F9}" srcOrd="6" destOrd="0" parTransId="{07E3E524-4E93-49E3-A03E-AF08741AEA16}" sibTransId="{72F2FF46-0453-4919-8156-A8ABBCD303D7}"/>
    <dgm:cxn modelId="{CD5B82C1-0CD9-4FAD-8191-3E9B1CC84C98}" type="presOf" srcId="{33DA0F3F-7DB2-45E9-B8E4-7D5A2664ED27}" destId="{485DC79C-B7DB-4D14-9443-EF2C2736DED8}" srcOrd="0" destOrd="0" presId="urn:microsoft.com/office/officeart/2005/8/layout/default"/>
    <dgm:cxn modelId="{8FDB44C7-0857-4891-B819-ACA785D06C11}" srcId="{189E090A-1FA5-4B54-9973-44189A30CC98}" destId="{95E99B4A-7017-4910-9836-A9B273558E80}" srcOrd="2" destOrd="0" parTransId="{BACA4751-9023-410E-B31D-D60E41A9422A}" sibTransId="{4C2AB751-F21F-4362-9796-C51DD357E37B}"/>
    <dgm:cxn modelId="{EBC528E0-3238-4265-9A6D-2D437735C70D}" srcId="{189E090A-1FA5-4B54-9973-44189A30CC98}" destId="{DF418795-3C4D-410A-BB24-61D62FE6890B}" srcOrd="0" destOrd="0" parTransId="{E6860F90-0C61-4441-9E55-9CE3FD72F100}" sibTransId="{99BC7AD7-1DA8-4166-89C0-948F0676215F}"/>
    <dgm:cxn modelId="{3861D4E0-0722-4007-BD41-5AE2AF1C1AFD}" srcId="{189E090A-1FA5-4B54-9973-44189A30CC98}" destId="{33DA0F3F-7DB2-45E9-B8E4-7D5A2664ED27}" srcOrd="7" destOrd="0" parTransId="{AD8147BC-7B3A-426B-8EBC-45987760EBBA}" sibTransId="{7D2F33CC-DFF4-4D41-992E-DE16CCEE203A}"/>
    <dgm:cxn modelId="{E1D0E8EC-5D70-4A3F-A778-BEDFE77DAFFE}" type="presOf" srcId="{3174461A-2D5C-426E-950B-7997596FFF7E}" destId="{1B8852A6-2692-4DA0-A50E-551426B452A2}" srcOrd="0" destOrd="0" presId="urn:microsoft.com/office/officeart/2005/8/layout/default"/>
    <dgm:cxn modelId="{41A9AA1F-E1FB-4F82-8C17-4F9698F00EF2}" type="presParOf" srcId="{8DACCD34-7CA6-4161-885C-1356F32A34CA}" destId="{14BB6D48-F11D-4582-A842-CC8D446661DC}" srcOrd="0" destOrd="0" presId="urn:microsoft.com/office/officeart/2005/8/layout/default"/>
    <dgm:cxn modelId="{1A801AFD-B966-47D5-B3CC-7FC28A37BA92}" type="presParOf" srcId="{8DACCD34-7CA6-4161-885C-1356F32A34CA}" destId="{6322C114-9BEB-4E5C-9819-F4ADD1B30806}" srcOrd="1" destOrd="0" presId="urn:microsoft.com/office/officeart/2005/8/layout/default"/>
    <dgm:cxn modelId="{F8072048-7F1C-4FB7-A626-9CE86377A6A4}" type="presParOf" srcId="{8DACCD34-7CA6-4161-885C-1356F32A34CA}" destId="{F86C02B3-CC45-43FA-B329-EE3D4179C5F3}" srcOrd="2" destOrd="0" presId="urn:microsoft.com/office/officeart/2005/8/layout/default"/>
    <dgm:cxn modelId="{816EA67D-3D08-4E97-BF11-9229C6824E8D}" type="presParOf" srcId="{8DACCD34-7CA6-4161-885C-1356F32A34CA}" destId="{A04F9FF6-5214-49A7-B80E-4AEDB75D4C40}" srcOrd="3" destOrd="0" presId="urn:microsoft.com/office/officeart/2005/8/layout/default"/>
    <dgm:cxn modelId="{1B7EA449-C594-4372-964B-C2D15B54FD46}" type="presParOf" srcId="{8DACCD34-7CA6-4161-885C-1356F32A34CA}" destId="{99AC5A38-4FE8-4B37-9F44-4E0C95847F82}" srcOrd="4" destOrd="0" presId="urn:microsoft.com/office/officeart/2005/8/layout/default"/>
    <dgm:cxn modelId="{D3DB29A4-328A-4C16-9FCB-50D9AE7AA5B7}" type="presParOf" srcId="{8DACCD34-7CA6-4161-885C-1356F32A34CA}" destId="{2BF61898-F3F9-4ED9-BA0F-9B44FE7EACC2}" srcOrd="5" destOrd="0" presId="urn:microsoft.com/office/officeart/2005/8/layout/default"/>
    <dgm:cxn modelId="{6E2F5F64-29B7-4876-B3CD-E48BF03661AB}" type="presParOf" srcId="{8DACCD34-7CA6-4161-885C-1356F32A34CA}" destId="{0F983625-61E1-41D0-9F73-C67B9DC06061}" srcOrd="6" destOrd="0" presId="urn:microsoft.com/office/officeart/2005/8/layout/default"/>
    <dgm:cxn modelId="{857F5D03-A650-4353-AA2F-944E5271F749}" type="presParOf" srcId="{8DACCD34-7CA6-4161-885C-1356F32A34CA}" destId="{A1B39D51-EEE4-4F5B-AAF7-166A111737A4}" srcOrd="7" destOrd="0" presId="urn:microsoft.com/office/officeart/2005/8/layout/default"/>
    <dgm:cxn modelId="{2C329527-F861-4D91-91FB-F824F42C0771}" type="presParOf" srcId="{8DACCD34-7CA6-4161-885C-1356F32A34CA}" destId="{9146667D-566D-40CC-BB60-7A9D44EFC8D9}" srcOrd="8" destOrd="0" presId="urn:microsoft.com/office/officeart/2005/8/layout/default"/>
    <dgm:cxn modelId="{A5E5F78F-910C-4A5B-B8FF-CC3735F2C447}" type="presParOf" srcId="{8DACCD34-7CA6-4161-885C-1356F32A34CA}" destId="{8C728BC3-CBE1-4168-93B1-29EDA52059AC}" srcOrd="9" destOrd="0" presId="urn:microsoft.com/office/officeart/2005/8/layout/default"/>
    <dgm:cxn modelId="{B8C71BA2-3ED7-4500-A489-45D4DA51E778}" type="presParOf" srcId="{8DACCD34-7CA6-4161-885C-1356F32A34CA}" destId="{1B8852A6-2692-4DA0-A50E-551426B452A2}" srcOrd="10" destOrd="0" presId="urn:microsoft.com/office/officeart/2005/8/layout/default"/>
    <dgm:cxn modelId="{65CB2816-0E1D-4E80-AF3D-AEBD36ABEE22}" type="presParOf" srcId="{8DACCD34-7CA6-4161-885C-1356F32A34CA}" destId="{FA67403F-E233-4D0C-A1A8-A635D753DC15}" srcOrd="11" destOrd="0" presId="urn:microsoft.com/office/officeart/2005/8/layout/default"/>
    <dgm:cxn modelId="{4A0B2F29-4552-461F-9B64-717DC92586AB}" type="presParOf" srcId="{8DACCD34-7CA6-4161-885C-1356F32A34CA}" destId="{AF5A570A-430F-4F74-B701-C07DD3469ED3}" srcOrd="12" destOrd="0" presId="urn:microsoft.com/office/officeart/2005/8/layout/default"/>
    <dgm:cxn modelId="{80E76946-2573-4EE7-8F3C-FB4AD59DE460}" type="presParOf" srcId="{8DACCD34-7CA6-4161-885C-1356F32A34CA}" destId="{16EC2A02-8D60-45DB-A14F-7AB5ECAC4FB6}" srcOrd="13" destOrd="0" presId="urn:microsoft.com/office/officeart/2005/8/layout/default"/>
    <dgm:cxn modelId="{1D59465F-DD03-4F7A-A6C0-1C39488041FA}" type="presParOf" srcId="{8DACCD34-7CA6-4161-885C-1356F32A34CA}" destId="{485DC79C-B7DB-4D14-9443-EF2C2736DED8}" srcOrd="14" destOrd="0" presId="urn:microsoft.com/office/officeart/2005/8/layout/default"/>
    <dgm:cxn modelId="{615254C6-D3F3-4462-8EA0-9DF31641E5B7}" type="presParOf" srcId="{8DACCD34-7CA6-4161-885C-1356F32A34CA}" destId="{7A6C66AA-2755-48DA-8F7C-E60834833A8A}" srcOrd="15" destOrd="0" presId="urn:microsoft.com/office/officeart/2005/8/layout/default"/>
    <dgm:cxn modelId="{E4B44615-2F96-4E51-B610-56D2CA09EA56}" type="presParOf" srcId="{8DACCD34-7CA6-4161-885C-1356F32A34CA}" destId="{1D0F07A2-9382-4126-AFBA-C2B66CF1B721}"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9E090A-1FA5-4B54-9973-44189A30CC98}" type="doc">
      <dgm:prSet loTypeId="urn:microsoft.com/office/officeart/2005/8/layout/default" loCatId="list" qsTypeId="urn:microsoft.com/office/officeart/2005/8/quickstyle/simple4" qsCatId="simple" csTypeId="urn:microsoft.com/office/officeart/2005/8/colors/colorful5" csCatId="colorful" phldr="1"/>
      <dgm:spPr/>
      <dgm:t>
        <a:bodyPr/>
        <a:lstStyle/>
        <a:p>
          <a:endParaRPr lang="en-US"/>
        </a:p>
      </dgm:t>
    </dgm:pt>
    <dgm:pt modelId="{DF418795-3C4D-410A-BB24-61D62FE6890B}">
      <dgm:prSet/>
      <dgm:spPr/>
      <dgm:t>
        <a:bodyPr/>
        <a:lstStyle/>
        <a:p>
          <a:r>
            <a:rPr lang="cs-CZ" dirty="0"/>
            <a:t>Chemické látky, prach</a:t>
          </a:r>
          <a:endParaRPr lang="en-US" dirty="0"/>
        </a:p>
      </dgm:t>
    </dgm:pt>
    <dgm:pt modelId="{E6860F90-0C61-4441-9E55-9CE3FD72F100}" type="parTrans" cxnId="{EBC528E0-3238-4265-9A6D-2D437735C70D}">
      <dgm:prSet/>
      <dgm:spPr/>
      <dgm:t>
        <a:bodyPr/>
        <a:lstStyle/>
        <a:p>
          <a:endParaRPr lang="en-US"/>
        </a:p>
      </dgm:t>
    </dgm:pt>
    <dgm:pt modelId="{99BC7AD7-1DA8-4166-89C0-948F0676215F}" type="sibTrans" cxnId="{EBC528E0-3238-4265-9A6D-2D437735C70D}">
      <dgm:prSet/>
      <dgm:spPr/>
      <dgm:t>
        <a:bodyPr/>
        <a:lstStyle/>
        <a:p>
          <a:endParaRPr lang="en-US"/>
        </a:p>
      </dgm:t>
    </dgm:pt>
    <dgm:pt modelId="{B7F61393-5BFA-4EA7-AAA2-0756FC44228B}">
      <dgm:prSet/>
      <dgm:spPr/>
      <dgm:t>
        <a:bodyPr/>
        <a:lstStyle/>
        <a:p>
          <a:r>
            <a:rPr lang="cs-CZ" dirty="0"/>
            <a:t>Hluk, vibrace</a:t>
          </a:r>
          <a:endParaRPr lang="en-US" dirty="0"/>
        </a:p>
      </dgm:t>
    </dgm:pt>
    <dgm:pt modelId="{9D7A5661-924A-4745-9036-49D6993C53E1}" type="parTrans" cxnId="{2F912AA2-9A2F-497B-93F7-0F5342D905F6}">
      <dgm:prSet/>
      <dgm:spPr/>
      <dgm:t>
        <a:bodyPr/>
        <a:lstStyle/>
        <a:p>
          <a:endParaRPr lang="en-US"/>
        </a:p>
      </dgm:t>
    </dgm:pt>
    <dgm:pt modelId="{5BC8495A-A228-46E7-8402-266A0B742B15}" type="sibTrans" cxnId="{2F912AA2-9A2F-497B-93F7-0F5342D905F6}">
      <dgm:prSet/>
      <dgm:spPr/>
      <dgm:t>
        <a:bodyPr/>
        <a:lstStyle/>
        <a:p>
          <a:endParaRPr lang="en-US"/>
        </a:p>
      </dgm:t>
    </dgm:pt>
    <dgm:pt modelId="{95E99B4A-7017-4910-9836-A9B273558E80}">
      <dgm:prSet/>
      <dgm:spPr/>
      <dgm:t>
        <a:bodyPr/>
        <a:lstStyle/>
        <a:p>
          <a:r>
            <a:rPr lang="cs-CZ" dirty="0"/>
            <a:t>Směnný provoz, monotonie práce</a:t>
          </a:r>
          <a:endParaRPr lang="en-US" dirty="0"/>
        </a:p>
      </dgm:t>
    </dgm:pt>
    <dgm:pt modelId="{BACA4751-9023-410E-B31D-D60E41A9422A}" type="parTrans" cxnId="{8FDB44C7-0857-4891-B819-ACA785D06C11}">
      <dgm:prSet/>
      <dgm:spPr/>
      <dgm:t>
        <a:bodyPr/>
        <a:lstStyle/>
        <a:p>
          <a:endParaRPr lang="en-US"/>
        </a:p>
      </dgm:t>
    </dgm:pt>
    <dgm:pt modelId="{4C2AB751-F21F-4362-9796-C51DD357E37B}" type="sibTrans" cxnId="{8FDB44C7-0857-4891-B819-ACA785D06C11}">
      <dgm:prSet/>
      <dgm:spPr/>
      <dgm:t>
        <a:bodyPr/>
        <a:lstStyle/>
        <a:p>
          <a:endParaRPr lang="en-US"/>
        </a:p>
      </dgm:t>
    </dgm:pt>
    <dgm:pt modelId="{96EE9C48-33B9-4F5A-8E2A-06F1CC05CD54}">
      <dgm:prSet/>
      <dgm:spPr/>
      <dgm:t>
        <a:bodyPr/>
        <a:lstStyle/>
        <a:p>
          <a:r>
            <a:rPr lang="cs-CZ" dirty="0"/>
            <a:t>Fyzická zátěž</a:t>
          </a:r>
          <a:endParaRPr lang="en-US" dirty="0"/>
        </a:p>
      </dgm:t>
    </dgm:pt>
    <dgm:pt modelId="{A281C569-1DF1-4436-9E51-80B610980C90}" type="parTrans" cxnId="{EB6FCB00-6351-4CBB-A3E3-16B4E5D8B60D}">
      <dgm:prSet/>
      <dgm:spPr/>
      <dgm:t>
        <a:bodyPr/>
        <a:lstStyle/>
        <a:p>
          <a:endParaRPr lang="en-US"/>
        </a:p>
      </dgm:t>
    </dgm:pt>
    <dgm:pt modelId="{D06C61CD-D5A5-4282-8378-235398F654A5}" type="sibTrans" cxnId="{EB6FCB00-6351-4CBB-A3E3-16B4E5D8B60D}">
      <dgm:prSet/>
      <dgm:spPr/>
      <dgm:t>
        <a:bodyPr/>
        <a:lstStyle/>
        <a:p>
          <a:endParaRPr lang="en-US"/>
        </a:p>
      </dgm:t>
    </dgm:pt>
    <dgm:pt modelId="{8C83DAE2-EB10-4A45-9D34-5E1D76580CE4}">
      <dgm:prSet/>
      <dgm:spPr/>
      <dgm:t>
        <a:bodyPr/>
        <a:lstStyle/>
        <a:p>
          <a:r>
            <a:rPr lang="cs-CZ" dirty="0"/>
            <a:t>Pracovní úrazy</a:t>
          </a:r>
          <a:endParaRPr lang="en-US" dirty="0"/>
        </a:p>
      </dgm:t>
    </dgm:pt>
    <dgm:pt modelId="{1A8F74A9-E790-4603-B345-B81994F86536}" type="parTrans" cxnId="{11058040-CF0E-4739-AB18-24168B0FC775}">
      <dgm:prSet/>
      <dgm:spPr/>
      <dgm:t>
        <a:bodyPr/>
        <a:lstStyle/>
        <a:p>
          <a:endParaRPr lang="en-US"/>
        </a:p>
      </dgm:t>
    </dgm:pt>
    <dgm:pt modelId="{FCD2C52A-D67B-4DF4-AE69-9A73907C7BC9}" type="sibTrans" cxnId="{11058040-CF0E-4739-AB18-24168B0FC775}">
      <dgm:prSet/>
      <dgm:spPr/>
      <dgm:t>
        <a:bodyPr/>
        <a:lstStyle/>
        <a:p>
          <a:endParaRPr lang="en-US"/>
        </a:p>
      </dgm:t>
    </dgm:pt>
    <dgm:pt modelId="{3174461A-2D5C-426E-950B-7997596FFF7E}">
      <dgm:prSet/>
      <dgm:spPr/>
      <dgm:t>
        <a:bodyPr/>
        <a:lstStyle/>
        <a:p>
          <a:r>
            <a:rPr lang="cs-CZ" dirty="0"/>
            <a:t>Biologická rizika</a:t>
          </a:r>
          <a:endParaRPr lang="en-US" dirty="0"/>
        </a:p>
      </dgm:t>
    </dgm:pt>
    <dgm:pt modelId="{476E865B-CEAB-495D-BA07-5EE4C6E0926C}" type="parTrans" cxnId="{4B9C5011-673B-4CD4-8713-AE02ABCFDB75}">
      <dgm:prSet/>
      <dgm:spPr/>
      <dgm:t>
        <a:bodyPr/>
        <a:lstStyle/>
        <a:p>
          <a:endParaRPr lang="en-US"/>
        </a:p>
      </dgm:t>
    </dgm:pt>
    <dgm:pt modelId="{A7AC8DCC-775C-40D0-A28B-699D479BC043}" type="sibTrans" cxnId="{4B9C5011-673B-4CD4-8713-AE02ABCFDB75}">
      <dgm:prSet/>
      <dgm:spPr/>
      <dgm:t>
        <a:bodyPr/>
        <a:lstStyle/>
        <a:p>
          <a:endParaRPr lang="en-US"/>
        </a:p>
      </dgm:t>
    </dgm:pt>
    <dgm:pt modelId="{0E69DFCA-D973-467E-B643-944FC3BD43F9}">
      <dgm:prSet/>
      <dgm:spPr/>
      <dgm:t>
        <a:bodyPr/>
        <a:lstStyle/>
        <a:p>
          <a:r>
            <a:rPr lang="cs-CZ" dirty="0"/>
            <a:t>Nevhodná ergonomie, jednostranná zátěž</a:t>
          </a:r>
          <a:endParaRPr lang="en-US" dirty="0"/>
        </a:p>
      </dgm:t>
    </dgm:pt>
    <dgm:pt modelId="{07E3E524-4E93-49E3-A03E-AF08741AEA16}" type="parTrans" cxnId="{A8193FBD-87FF-493E-A4B6-A0475C64BD41}">
      <dgm:prSet/>
      <dgm:spPr/>
      <dgm:t>
        <a:bodyPr/>
        <a:lstStyle/>
        <a:p>
          <a:endParaRPr lang="en-US"/>
        </a:p>
      </dgm:t>
    </dgm:pt>
    <dgm:pt modelId="{72F2FF46-0453-4919-8156-A8ABBCD303D7}" type="sibTrans" cxnId="{A8193FBD-87FF-493E-A4B6-A0475C64BD41}">
      <dgm:prSet/>
      <dgm:spPr/>
      <dgm:t>
        <a:bodyPr/>
        <a:lstStyle/>
        <a:p>
          <a:endParaRPr lang="en-US"/>
        </a:p>
      </dgm:t>
    </dgm:pt>
    <dgm:pt modelId="{33DA0F3F-7DB2-45E9-B8E4-7D5A2664ED27}">
      <dgm:prSet/>
      <dgm:spPr/>
      <dgm:t>
        <a:bodyPr/>
        <a:lstStyle/>
        <a:p>
          <a:r>
            <a:rPr lang="cs-CZ" dirty="0"/>
            <a:t>Stres, vyhoření</a:t>
          </a:r>
          <a:endParaRPr lang="en-US" dirty="0"/>
        </a:p>
      </dgm:t>
    </dgm:pt>
    <dgm:pt modelId="{AD8147BC-7B3A-426B-8EBC-45987760EBBA}" type="parTrans" cxnId="{3861D4E0-0722-4007-BD41-5AE2AF1C1AFD}">
      <dgm:prSet/>
      <dgm:spPr/>
      <dgm:t>
        <a:bodyPr/>
        <a:lstStyle/>
        <a:p>
          <a:endParaRPr lang="en-GB"/>
        </a:p>
      </dgm:t>
    </dgm:pt>
    <dgm:pt modelId="{7D2F33CC-DFF4-4D41-992E-DE16CCEE203A}" type="sibTrans" cxnId="{3861D4E0-0722-4007-BD41-5AE2AF1C1AFD}">
      <dgm:prSet/>
      <dgm:spPr/>
      <dgm:t>
        <a:bodyPr/>
        <a:lstStyle/>
        <a:p>
          <a:endParaRPr lang="en-GB"/>
        </a:p>
      </dgm:t>
    </dgm:pt>
    <dgm:pt modelId="{78C9876E-B080-4D22-B0E7-E67BDE60B5F0}">
      <dgm:prSet/>
      <dgm:spPr/>
      <dgm:t>
        <a:bodyPr/>
        <a:lstStyle/>
        <a:p>
          <a:r>
            <a:rPr lang="cs-CZ" dirty="0"/>
            <a:t>Šikana, </a:t>
          </a:r>
          <a:r>
            <a:rPr lang="cs-CZ" dirty="0" err="1"/>
            <a:t>mobbing</a:t>
          </a:r>
          <a:r>
            <a:rPr lang="cs-CZ" dirty="0"/>
            <a:t>, </a:t>
          </a:r>
          <a:r>
            <a:rPr lang="cs-CZ" dirty="0" err="1"/>
            <a:t>bossing</a:t>
          </a:r>
          <a:endParaRPr lang="en-US" dirty="0"/>
        </a:p>
      </dgm:t>
    </dgm:pt>
    <dgm:pt modelId="{E539694D-5026-44E8-823A-5499FFD9959B}" type="parTrans" cxnId="{6F300523-392A-421C-A775-035C5158FE17}">
      <dgm:prSet/>
      <dgm:spPr/>
      <dgm:t>
        <a:bodyPr/>
        <a:lstStyle/>
        <a:p>
          <a:endParaRPr lang="en-GB"/>
        </a:p>
      </dgm:t>
    </dgm:pt>
    <dgm:pt modelId="{5A0063EF-29EE-465F-A928-2F4DE3A2AD78}" type="sibTrans" cxnId="{6F300523-392A-421C-A775-035C5158FE17}">
      <dgm:prSet/>
      <dgm:spPr/>
      <dgm:t>
        <a:bodyPr/>
        <a:lstStyle/>
        <a:p>
          <a:endParaRPr lang="en-GB"/>
        </a:p>
      </dgm:t>
    </dgm:pt>
    <dgm:pt modelId="{8DACCD34-7CA6-4161-885C-1356F32A34CA}" type="pres">
      <dgm:prSet presAssocID="{189E090A-1FA5-4B54-9973-44189A30CC98}" presName="diagram" presStyleCnt="0">
        <dgm:presLayoutVars>
          <dgm:dir/>
          <dgm:resizeHandles val="exact"/>
        </dgm:presLayoutVars>
      </dgm:prSet>
      <dgm:spPr/>
    </dgm:pt>
    <dgm:pt modelId="{14BB6D48-F11D-4582-A842-CC8D446661DC}" type="pres">
      <dgm:prSet presAssocID="{DF418795-3C4D-410A-BB24-61D62FE6890B}" presName="node" presStyleLbl="node1" presStyleIdx="0" presStyleCnt="9">
        <dgm:presLayoutVars>
          <dgm:bulletEnabled val="1"/>
        </dgm:presLayoutVars>
      </dgm:prSet>
      <dgm:spPr/>
    </dgm:pt>
    <dgm:pt modelId="{6322C114-9BEB-4E5C-9819-F4ADD1B30806}" type="pres">
      <dgm:prSet presAssocID="{99BC7AD7-1DA8-4166-89C0-948F0676215F}" presName="sibTrans" presStyleCnt="0"/>
      <dgm:spPr/>
    </dgm:pt>
    <dgm:pt modelId="{F86C02B3-CC45-43FA-B329-EE3D4179C5F3}" type="pres">
      <dgm:prSet presAssocID="{B7F61393-5BFA-4EA7-AAA2-0756FC44228B}" presName="node" presStyleLbl="node1" presStyleIdx="1" presStyleCnt="9">
        <dgm:presLayoutVars>
          <dgm:bulletEnabled val="1"/>
        </dgm:presLayoutVars>
      </dgm:prSet>
      <dgm:spPr/>
    </dgm:pt>
    <dgm:pt modelId="{A04F9FF6-5214-49A7-B80E-4AEDB75D4C40}" type="pres">
      <dgm:prSet presAssocID="{5BC8495A-A228-46E7-8402-266A0B742B15}" presName="sibTrans" presStyleCnt="0"/>
      <dgm:spPr/>
    </dgm:pt>
    <dgm:pt modelId="{99AC5A38-4FE8-4B37-9F44-4E0C95847F82}" type="pres">
      <dgm:prSet presAssocID="{95E99B4A-7017-4910-9836-A9B273558E80}" presName="node" presStyleLbl="node1" presStyleIdx="2" presStyleCnt="9">
        <dgm:presLayoutVars>
          <dgm:bulletEnabled val="1"/>
        </dgm:presLayoutVars>
      </dgm:prSet>
      <dgm:spPr/>
    </dgm:pt>
    <dgm:pt modelId="{2BF61898-F3F9-4ED9-BA0F-9B44FE7EACC2}" type="pres">
      <dgm:prSet presAssocID="{4C2AB751-F21F-4362-9796-C51DD357E37B}" presName="sibTrans" presStyleCnt="0"/>
      <dgm:spPr/>
    </dgm:pt>
    <dgm:pt modelId="{0F983625-61E1-41D0-9F73-C67B9DC06061}" type="pres">
      <dgm:prSet presAssocID="{96EE9C48-33B9-4F5A-8E2A-06F1CC05CD54}" presName="node" presStyleLbl="node1" presStyleIdx="3" presStyleCnt="9">
        <dgm:presLayoutVars>
          <dgm:bulletEnabled val="1"/>
        </dgm:presLayoutVars>
      </dgm:prSet>
      <dgm:spPr/>
    </dgm:pt>
    <dgm:pt modelId="{A1B39D51-EEE4-4F5B-AAF7-166A111737A4}" type="pres">
      <dgm:prSet presAssocID="{D06C61CD-D5A5-4282-8378-235398F654A5}" presName="sibTrans" presStyleCnt="0"/>
      <dgm:spPr/>
    </dgm:pt>
    <dgm:pt modelId="{9146667D-566D-40CC-BB60-7A9D44EFC8D9}" type="pres">
      <dgm:prSet presAssocID="{8C83DAE2-EB10-4A45-9D34-5E1D76580CE4}" presName="node" presStyleLbl="node1" presStyleIdx="4" presStyleCnt="9">
        <dgm:presLayoutVars>
          <dgm:bulletEnabled val="1"/>
        </dgm:presLayoutVars>
      </dgm:prSet>
      <dgm:spPr/>
    </dgm:pt>
    <dgm:pt modelId="{8C728BC3-CBE1-4168-93B1-29EDA52059AC}" type="pres">
      <dgm:prSet presAssocID="{FCD2C52A-D67B-4DF4-AE69-9A73907C7BC9}" presName="sibTrans" presStyleCnt="0"/>
      <dgm:spPr/>
    </dgm:pt>
    <dgm:pt modelId="{1B8852A6-2692-4DA0-A50E-551426B452A2}" type="pres">
      <dgm:prSet presAssocID="{3174461A-2D5C-426E-950B-7997596FFF7E}" presName="node" presStyleLbl="node1" presStyleIdx="5" presStyleCnt="9">
        <dgm:presLayoutVars>
          <dgm:bulletEnabled val="1"/>
        </dgm:presLayoutVars>
      </dgm:prSet>
      <dgm:spPr/>
    </dgm:pt>
    <dgm:pt modelId="{FA67403F-E233-4D0C-A1A8-A635D753DC15}" type="pres">
      <dgm:prSet presAssocID="{A7AC8DCC-775C-40D0-A28B-699D479BC043}" presName="sibTrans" presStyleCnt="0"/>
      <dgm:spPr/>
    </dgm:pt>
    <dgm:pt modelId="{AF5A570A-430F-4F74-B701-C07DD3469ED3}" type="pres">
      <dgm:prSet presAssocID="{0E69DFCA-D973-467E-B643-944FC3BD43F9}" presName="node" presStyleLbl="node1" presStyleIdx="6" presStyleCnt="9">
        <dgm:presLayoutVars>
          <dgm:bulletEnabled val="1"/>
        </dgm:presLayoutVars>
      </dgm:prSet>
      <dgm:spPr/>
    </dgm:pt>
    <dgm:pt modelId="{16EC2A02-8D60-45DB-A14F-7AB5ECAC4FB6}" type="pres">
      <dgm:prSet presAssocID="{72F2FF46-0453-4919-8156-A8ABBCD303D7}" presName="sibTrans" presStyleCnt="0"/>
      <dgm:spPr/>
    </dgm:pt>
    <dgm:pt modelId="{485DC79C-B7DB-4D14-9443-EF2C2736DED8}" type="pres">
      <dgm:prSet presAssocID="{33DA0F3F-7DB2-45E9-B8E4-7D5A2664ED27}" presName="node" presStyleLbl="node1" presStyleIdx="7" presStyleCnt="9">
        <dgm:presLayoutVars>
          <dgm:bulletEnabled val="1"/>
        </dgm:presLayoutVars>
      </dgm:prSet>
      <dgm:spPr/>
    </dgm:pt>
    <dgm:pt modelId="{7A6C66AA-2755-48DA-8F7C-E60834833A8A}" type="pres">
      <dgm:prSet presAssocID="{7D2F33CC-DFF4-4D41-992E-DE16CCEE203A}" presName="sibTrans" presStyleCnt="0"/>
      <dgm:spPr/>
    </dgm:pt>
    <dgm:pt modelId="{1D0F07A2-9382-4126-AFBA-C2B66CF1B721}" type="pres">
      <dgm:prSet presAssocID="{78C9876E-B080-4D22-B0E7-E67BDE60B5F0}" presName="node" presStyleLbl="node1" presStyleIdx="8" presStyleCnt="9">
        <dgm:presLayoutVars>
          <dgm:bulletEnabled val="1"/>
        </dgm:presLayoutVars>
      </dgm:prSet>
      <dgm:spPr/>
    </dgm:pt>
  </dgm:ptLst>
  <dgm:cxnLst>
    <dgm:cxn modelId="{EB6FCB00-6351-4CBB-A3E3-16B4E5D8B60D}" srcId="{189E090A-1FA5-4B54-9973-44189A30CC98}" destId="{96EE9C48-33B9-4F5A-8E2A-06F1CC05CD54}" srcOrd="3" destOrd="0" parTransId="{A281C569-1DF1-4436-9E51-80B610980C90}" sibTransId="{D06C61CD-D5A5-4282-8378-235398F654A5}"/>
    <dgm:cxn modelId="{926B0D02-FF19-4D95-AA1A-4D4FB5D2709E}" type="presOf" srcId="{189E090A-1FA5-4B54-9973-44189A30CC98}" destId="{8DACCD34-7CA6-4161-885C-1356F32A34CA}" srcOrd="0" destOrd="0" presId="urn:microsoft.com/office/officeart/2005/8/layout/default"/>
    <dgm:cxn modelId="{4B9C5011-673B-4CD4-8713-AE02ABCFDB75}" srcId="{189E090A-1FA5-4B54-9973-44189A30CC98}" destId="{3174461A-2D5C-426E-950B-7997596FFF7E}" srcOrd="5" destOrd="0" parTransId="{476E865B-CEAB-495D-BA07-5EE4C6E0926C}" sibTransId="{A7AC8DCC-775C-40D0-A28B-699D479BC043}"/>
    <dgm:cxn modelId="{6F300523-392A-421C-A775-035C5158FE17}" srcId="{189E090A-1FA5-4B54-9973-44189A30CC98}" destId="{78C9876E-B080-4D22-B0E7-E67BDE60B5F0}" srcOrd="8" destOrd="0" parTransId="{E539694D-5026-44E8-823A-5499FFD9959B}" sibTransId="{5A0063EF-29EE-465F-A928-2F4DE3A2AD78}"/>
    <dgm:cxn modelId="{F8A54A32-D5F6-48AC-AFB4-32C1D0DB504C}" type="presOf" srcId="{0E69DFCA-D973-467E-B643-944FC3BD43F9}" destId="{AF5A570A-430F-4F74-B701-C07DD3469ED3}" srcOrd="0" destOrd="0" presId="urn:microsoft.com/office/officeart/2005/8/layout/default"/>
    <dgm:cxn modelId="{17622E36-77CE-432D-9633-1A98F47B9EE1}" type="presOf" srcId="{96EE9C48-33B9-4F5A-8E2A-06F1CC05CD54}" destId="{0F983625-61E1-41D0-9F73-C67B9DC06061}" srcOrd="0" destOrd="0" presId="urn:microsoft.com/office/officeart/2005/8/layout/default"/>
    <dgm:cxn modelId="{11058040-CF0E-4739-AB18-24168B0FC775}" srcId="{189E090A-1FA5-4B54-9973-44189A30CC98}" destId="{8C83DAE2-EB10-4A45-9D34-5E1D76580CE4}" srcOrd="4" destOrd="0" parTransId="{1A8F74A9-E790-4603-B345-B81994F86536}" sibTransId="{FCD2C52A-D67B-4DF4-AE69-9A73907C7BC9}"/>
    <dgm:cxn modelId="{F9317548-C2D3-4F9D-AD15-79E2BCF86CDE}" type="presOf" srcId="{33DA0F3F-7DB2-45E9-B8E4-7D5A2664ED27}" destId="{485DC79C-B7DB-4D14-9443-EF2C2736DED8}" srcOrd="0" destOrd="0" presId="urn:microsoft.com/office/officeart/2005/8/layout/default"/>
    <dgm:cxn modelId="{4E116D4A-6C5C-492B-9058-21D9D8BE525F}" type="presOf" srcId="{DF418795-3C4D-410A-BB24-61D62FE6890B}" destId="{14BB6D48-F11D-4582-A842-CC8D446661DC}" srcOrd="0" destOrd="0" presId="urn:microsoft.com/office/officeart/2005/8/layout/default"/>
    <dgm:cxn modelId="{27D18D7B-83D5-4FFF-AD3A-05C4A425E78A}" type="presOf" srcId="{95E99B4A-7017-4910-9836-A9B273558E80}" destId="{99AC5A38-4FE8-4B37-9F44-4E0C95847F82}" srcOrd="0" destOrd="0" presId="urn:microsoft.com/office/officeart/2005/8/layout/default"/>
    <dgm:cxn modelId="{C496CF85-7B6A-4670-907A-FE1B44814396}" type="presOf" srcId="{8C83DAE2-EB10-4A45-9D34-5E1D76580CE4}" destId="{9146667D-566D-40CC-BB60-7A9D44EFC8D9}" srcOrd="0" destOrd="0" presId="urn:microsoft.com/office/officeart/2005/8/layout/default"/>
    <dgm:cxn modelId="{2F912AA2-9A2F-497B-93F7-0F5342D905F6}" srcId="{189E090A-1FA5-4B54-9973-44189A30CC98}" destId="{B7F61393-5BFA-4EA7-AAA2-0756FC44228B}" srcOrd="1" destOrd="0" parTransId="{9D7A5661-924A-4745-9036-49D6993C53E1}" sibTransId="{5BC8495A-A228-46E7-8402-266A0B742B15}"/>
    <dgm:cxn modelId="{A8193FBD-87FF-493E-A4B6-A0475C64BD41}" srcId="{189E090A-1FA5-4B54-9973-44189A30CC98}" destId="{0E69DFCA-D973-467E-B643-944FC3BD43F9}" srcOrd="6" destOrd="0" parTransId="{07E3E524-4E93-49E3-A03E-AF08741AEA16}" sibTransId="{72F2FF46-0453-4919-8156-A8ABBCD303D7}"/>
    <dgm:cxn modelId="{111A4CC1-4B99-47D5-B3EE-D8B67ABAFBEE}" type="presOf" srcId="{3174461A-2D5C-426E-950B-7997596FFF7E}" destId="{1B8852A6-2692-4DA0-A50E-551426B452A2}" srcOrd="0" destOrd="0" presId="urn:microsoft.com/office/officeart/2005/8/layout/default"/>
    <dgm:cxn modelId="{8FDB44C7-0857-4891-B819-ACA785D06C11}" srcId="{189E090A-1FA5-4B54-9973-44189A30CC98}" destId="{95E99B4A-7017-4910-9836-A9B273558E80}" srcOrd="2" destOrd="0" parTransId="{BACA4751-9023-410E-B31D-D60E41A9422A}" sibTransId="{4C2AB751-F21F-4362-9796-C51DD357E37B}"/>
    <dgm:cxn modelId="{EBC528E0-3238-4265-9A6D-2D437735C70D}" srcId="{189E090A-1FA5-4B54-9973-44189A30CC98}" destId="{DF418795-3C4D-410A-BB24-61D62FE6890B}" srcOrd="0" destOrd="0" parTransId="{E6860F90-0C61-4441-9E55-9CE3FD72F100}" sibTransId="{99BC7AD7-1DA8-4166-89C0-948F0676215F}"/>
    <dgm:cxn modelId="{3861D4E0-0722-4007-BD41-5AE2AF1C1AFD}" srcId="{189E090A-1FA5-4B54-9973-44189A30CC98}" destId="{33DA0F3F-7DB2-45E9-B8E4-7D5A2664ED27}" srcOrd="7" destOrd="0" parTransId="{AD8147BC-7B3A-426B-8EBC-45987760EBBA}" sibTransId="{7D2F33CC-DFF4-4D41-992E-DE16CCEE203A}"/>
    <dgm:cxn modelId="{A7BF92FA-8A4D-4671-833A-F4D5EFD9B150}" type="presOf" srcId="{78C9876E-B080-4D22-B0E7-E67BDE60B5F0}" destId="{1D0F07A2-9382-4126-AFBA-C2B66CF1B721}" srcOrd="0" destOrd="0" presId="urn:microsoft.com/office/officeart/2005/8/layout/default"/>
    <dgm:cxn modelId="{E48035FC-C58C-4EA7-9B60-2C6D99B4AFD6}" type="presOf" srcId="{B7F61393-5BFA-4EA7-AAA2-0756FC44228B}" destId="{F86C02B3-CC45-43FA-B329-EE3D4179C5F3}" srcOrd="0" destOrd="0" presId="urn:microsoft.com/office/officeart/2005/8/layout/default"/>
    <dgm:cxn modelId="{F5FE8856-2996-4AC6-93CE-D72C5AF348E6}" type="presParOf" srcId="{8DACCD34-7CA6-4161-885C-1356F32A34CA}" destId="{14BB6D48-F11D-4582-A842-CC8D446661DC}" srcOrd="0" destOrd="0" presId="urn:microsoft.com/office/officeart/2005/8/layout/default"/>
    <dgm:cxn modelId="{46EA65DF-B165-4B56-8138-3A5EA21FBCBF}" type="presParOf" srcId="{8DACCD34-7CA6-4161-885C-1356F32A34CA}" destId="{6322C114-9BEB-4E5C-9819-F4ADD1B30806}" srcOrd="1" destOrd="0" presId="urn:microsoft.com/office/officeart/2005/8/layout/default"/>
    <dgm:cxn modelId="{B15FA444-BAE6-4272-9B4B-4B61BFC68AD6}" type="presParOf" srcId="{8DACCD34-7CA6-4161-885C-1356F32A34CA}" destId="{F86C02B3-CC45-43FA-B329-EE3D4179C5F3}" srcOrd="2" destOrd="0" presId="urn:microsoft.com/office/officeart/2005/8/layout/default"/>
    <dgm:cxn modelId="{93534523-4F7F-4BC9-992B-64D97A850A9E}" type="presParOf" srcId="{8DACCD34-7CA6-4161-885C-1356F32A34CA}" destId="{A04F9FF6-5214-49A7-B80E-4AEDB75D4C40}" srcOrd="3" destOrd="0" presId="urn:microsoft.com/office/officeart/2005/8/layout/default"/>
    <dgm:cxn modelId="{B5DD7758-3598-4906-BF43-10F928319B22}" type="presParOf" srcId="{8DACCD34-7CA6-4161-885C-1356F32A34CA}" destId="{99AC5A38-4FE8-4B37-9F44-4E0C95847F82}" srcOrd="4" destOrd="0" presId="urn:microsoft.com/office/officeart/2005/8/layout/default"/>
    <dgm:cxn modelId="{D865C3E5-9F6F-459D-9D8F-820521F17545}" type="presParOf" srcId="{8DACCD34-7CA6-4161-885C-1356F32A34CA}" destId="{2BF61898-F3F9-4ED9-BA0F-9B44FE7EACC2}" srcOrd="5" destOrd="0" presId="urn:microsoft.com/office/officeart/2005/8/layout/default"/>
    <dgm:cxn modelId="{43B1BA80-C178-4D1A-8F2D-2B851A7E416D}" type="presParOf" srcId="{8DACCD34-7CA6-4161-885C-1356F32A34CA}" destId="{0F983625-61E1-41D0-9F73-C67B9DC06061}" srcOrd="6" destOrd="0" presId="urn:microsoft.com/office/officeart/2005/8/layout/default"/>
    <dgm:cxn modelId="{2CB14E72-3FE2-4866-A606-C155C567C4BC}" type="presParOf" srcId="{8DACCD34-7CA6-4161-885C-1356F32A34CA}" destId="{A1B39D51-EEE4-4F5B-AAF7-166A111737A4}" srcOrd="7" destOrd="0" presId="urn:microsoft.com/office/officeart/2005/8/layout/default"/>
    <dgm:cxn modelId="{D77FA659-4F05-422A-915D-256FA1647EDA}" type="presParOf" srcId="{8DACCD34-7CA6-4161-885C-1356F32A34CA}" destId="{9146667D-566D-40CC-BB60-7A9D44EFC8D9}" srcOrd="8" destOrd="0" presId="urn:microsoft.com/office/officeart/2005/8/layout/default"/>
    <dgm:cxn modelId="{C1D4F17D-F84E-4D31-89D9-078955B5A1F5}" type="presParOf" srcId="{8DACCD34-7CA6-4161-885C-1356F32A34CA}" destId="{8C728BC3-CBE1-4168-93B1-29EDA52059AC}" srcOrd="9" destOrd="0" presId="urn:microsoft.com/office/officeart/2005/8/layout/default"/>
    <dgm:cxn modelId="{E810CBA6-313C-4C49-AB5B-92FEC9F896E3}" type="presParOf" srcId="{8DACCD34-7CA6-4161-885C-1356F32A34CA}" destId="{1B8852A6-2692-4DA0-A50E-551426B452A2}" srcOrd="10" destOrd="0" presId="urn:microsoft.com/office/officeart/2005/8/layout/default"/>
    <dgm:cxn modelId="{2F181C3C-C8F4-4E7A-A7E6-C38B2E8E1957}" type="presParOf" srcId="{8DACCD34-7CA6-4161-885C-1356F32A34CA}" destId="{FA67403F-E233-4D0C-A1A8-A635D753DC15}" srcOrd="11" destOrd="0" presId="urn:microsoft.com/office/officeart/2005/8/layout/default"/>
    <dgm:cxn modelId="{AB90EE4E-A9C4-49E2-97A4-4B885288ED00}" type="presParOf" srcId="{8DACCD34-7CA6-4161-885C-1356F32A34CA}" destId="{AF5A570A-430F-4F74-B701-C07DD3469ED3}" srcOrd="12" destOrd="0" presId="urn:microsoft.com/office/officeart/2005/8/layout/default"/>
    <dgm:cxn modelId="{4B6A931A-C270-4A8D-A0C8-7B0B680B6709}" type="presParOf" srcId="{8DACCD34-7CA6-4161-885C-1356F32A34CA}" destId="{16EC2A02-8D60-45DB-A14F-7AB5ECAC4FB6}" srcOrd="13" destOrd="0" presId="urn:microsoft.com/office/officeart/2005/8/layout/default"/>
    <dgm:cxn modelId="{8D966E71-D112-4353-AE30-A42ADFC20E23}" type="presParOf" srcId="{8DACCD34-7CA6-4161-885C-1356F32A34CA}" destId="{485DC79C-B7DB-4D14-9443-EF2C2736DED8}" srcOrd="14" destOrd="0" presId="urn:microsoft.com/office/officeart/2005/8/layout/default"/>
    <dgm:cxn modelId="{BD1F6CA7-D016-48DD-8BD8-F89C595DB08C}" type="presParOf" srcId="{8DACCD34-7CA6-4161-885C-1356F32A34CA}" destId="{7A6C66AA-2755-48DA-8F7C-E60834833A8A}" srcOrd="15" destOrd="0" presId="urn:microsoft.com/office/officeart/2005/8/layout/default"/>
    <dgm:cxn modelId="{3C14B32B-E386-4205-9687-6C463E7E7F82}" type="presParOf" srcId="{8DACCD34-7CA6-4161-885C-1356F32A34CA}" destId="{1D0F07A2-9382-4126-AFBA-C2B66CF1B721}"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431D21-27D0-40BF-B779-E42015817116}">
      <dsp:nvSpPr>
        <dsp:cNvPr id="0" name=""/>
        <dsp:cNvSpPr/>
      </dsp:nvSpPr>
      <dsp:spPr>
        <a:xfrm>
          <a:off x="358724" y="1039"/>
          <a:ext cx="1650622" cy="990373"/>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cs-CZ" sz="2700" kern="1200"/>
            <a:t>Pohlaví</a:t>
          </a:r>
          <a:endParaRPr lang="en-US" sz="2700" kern="1200" dirty="0"/>
        </a:p>
      </dsp:txBody>
      <dsp:txXfrm>
        <a:off x="358724" y="1039"/>
        <a:ext cx="1650622" cy="990373"/>
      </dsp:txXfrm>
    </dsp:sp>
    <dsp:sp modelId="{6C03DF71-C2D0-4745-8D0C-11C84D8E7E4C}">
      <dsp:nvSpPr>
        <dsp:cNvPr id="0" name=""/>
        <dsp:cNvSpPr/>
      </dsp:nvSpPr>
      <dsp:spPr>
        <a:xfrm>
          <a:off x="2174408" y="1039"/>
          <a:ext cx="1650622" cy="990373"/>
        </a:xfrm>
        <a:prstGeom prst="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cs-CZ" sz="2700" kern="1200"/>
            <a:t>Věk</a:t>
          </a:r>
          <a:r>
            <a:rPr lang="en-GB" sz="2700" kern="1200"/>
            <a:t> </a:t>
          </a:r>
          <a:endParaRPr lang="en-US" sz="2700" kern="1200"/>
        </a:p>
      </dsp:txBody>
      <dsp:txXfrm>
        <a:off x="2174408" y="1039"/>
        <a:ext cx="1650622" cy="990373"/>
      </dsp:txXfrm>
    </dsp:sp>
    <dsp:sp modelId="{66B32512-9168-4204-80EC-C54799B60A9D}">
      <dsp:nvSpPr>
        <dsp:cNvPr id="0" name=""/>
        <dsp:cNvSpPr/>
      </dsp:nvSpPr>
      <dsp:spPr>
        <a:xfrm>
          <a:off x="358724" y="1156474"/>
          <a:ext cx="1650622" cy="990373"/>
        </a:xfrm>
        <a:prstGeom prst="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a:t>Geneti</a:t>
          </a:r>
          <a:r>
            <a:rPr lang="cs-CZ" sz="2700" kern="1200"/>
            <a:t>cké faktory</a:t>
          </a:r>
          <a:endParaRPr lang="en-US" sz="2700" kern="1200"/>
        </a:p>
      </dsp:txBody>
      <dsp:txXfrm>
        <a:off x="358724" y="1156474"/>
        <a:ext cx="1650622" cy="990373"/>
      </dsp:txXfrm>
    </dsp:sp>
    <dsp:sp modelId="{14BB6D48-F11D-4582-A842-CC8D446661DC}">
      <dsp:nvSpPr>
        <dsp:cNvPr id="0" name=""/>
        <dsp:cNvSpPr/>
      </dsp:nvSpPr>
      <dsp:spPr>
        <a:xfrm>
          <a:off x="2174408" y="1156474"/>
          <a:ext cx="1650622" cy="990373"/>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cs-CZ" sz="2700" kern="1200" dirty="0"/>
            <a:t>Etnikum</a:t>
          </a:r>
          <a:endParaRPr lang="en-US" sz="2700" kern="1200" dirty="0"/>
        </a:p>
      </dsp:txBody>
      <dsp:txXfrm>
        <a:off x="2174408" y="1156474"/>
        <a:ext cx="1650622" cy="9903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BB6D48-F11D-4582-A842-CC8D446661DC}">
      <dsp:nvSpPr>
        <dsp:cNvPr id="0" name=""/>
        <dsp:cNvSpPr/>
      </dsp:nvSpPr>
      <dsp:spPr>
        <a:xfrm>
          <a:off x="840328" y="342"/>
          <a:ext cx="2323365" cy="1394019"/>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cs-CZ" sz="2800" kern="1200"/>
            <a:t>Kouření</a:t>
          </a:r>
          <a:endParaRPr lang="en-US" sz="2800" kern="1200"/>
        </a:p>
      </dsp:txBody>
      <dsp:txXfrm>
        <a:off x="840328" y="342"/>
        <a:ext cx="2323365" cy="1394019"/>
      </dsp:txXfrm>
    </dsp:sp>
    <dsp:sp modelId="{F86C02B3-CC45-43FA-B329-EE3D4179C5F3}">
      <dsp:nvSpPr>
        <dsp:cNvPr id="0" name=""/>
        <dsp:cNvSpPr/>
      </dsp:nvSpPr>
      <dsp:spPr>
        <a:xfrm>
          <a:off x="3396030" y="342"/>
          <a:ext cx="2323365" cy="1394019"/>
        </a:xfrm>
        <a:prstGeom prst="rect">
          <a:avLst/>
        </a:prstGeom>
        <a:gradFill rotWithShape="0">
          <a:gsLst>
            <a:gs pos="0">
              <a:schemeClr val="accent5">
                <a:hueOff val="-844818"/>
                <a:satOff val="-2177"/>
                <a:lumOff val="-1471"/>
                <a:alphaOff val="0"/>
                <a:satMod val="103000"/>
                <a:lumMod val="102000"/>
                <a:tint val="94000"/>
              </a:schemeClr>
            </a:gs>
            <a:gs pos="50000">
              <a:schemeClr val="accent5">
                <a:hueOff val="-844818"/>
                <a:satOff val="-2177"/>
                <a:lumOff val="-1471"/>
                <a:alphaOff val="0"/>
                <a:satMod val="110000"/>
                <a:lumMod val="100000"/>
                <a:shade val="100000"/>
              </a:schemeClr>
            </a:gs>
            <a:gs pos="100000">
              <a:schemeClr val="accent5">
                <a:hueOff val="-844818"/>
                <a:satOff val="-2177"/>
                <a:lumOff val="-147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cs-CZ" sz="2800" kern="1200" dirty="0"/>
            <a:t>Nadměrná konzumace alkoholu</a:t>
          </a:r>
          <a:endParaRPr lang="en-US" sz="2800" kern="1200" dirty="0"/>
        </a:p>
      </dsp:txBody>
      <dsp:txXfrm>
        <a:off x="3396030" y="342"/>
        <a:ext cx="2323365" cy="1394019"/>
      </dsp:txXfrm>
    </dsp:sp>
    <dsp:sp modelId="{99AC5A38-4FE8-4B37-9F44-4E0C95847F82}">
      <dsp:nvSpPr>
        <dsp:cNvPr id="0" name=""/>
        <dsp:cNvSpPr/>
      </dsp:nvSpPr>
      <dsp:spPr>
        <a:xfrm>
          <a:off x="5951732" y="342"/>
          <a:ext cx="2323365" cy="1394019"/>
        </a:xfrm>
        <a:prstGeom prst="rect">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cs-CZ" sz="2800" kern="1200" dirty="0"/>
            <a:t>Výživa</a:t>
          </a:r>
          <a:endParaRPr lang="en-US" sz="2800" kern="1200" dirty="0"/>
        </a:p>
      </dsp:txBody>
      <dsp:txXfrm>
        <a:off x="5951732" y="342"/>
        <a:ext cx="2323365" cy="1394019"/>
      </dsp:txXfrm>
    </dsp:sp>
    <dsp:sp modelId="{0F983625-61E1-41D0-9F73-C67B9DC06061}">
      <dsp:nvSpPr>
        <dsp:cNvPr id="0" name=""/>
        <dsp:cNvSpPr/>
      </dsp:nvSpPr>
      <dsp:spPr>
        <a:xfrm>
          <a:off x="840328" y="1626697"/>
          <a:ext cx="2323365" cy="1394019"/>
        </a:xfrm>
        <a:prstGeom prst="rect">
          <a:avLst/>
        </a:prstGeom>
        <a:gradFill rotWithShape="0">
          <a:gsLst>
            <a:gs pos="0">
              <a:schemeClr val="accent5">
                <a:hueOff val="-2534453"/>
                <a:satOff val="-6532"/>
                <a:lumOff val="-4412"/>
                <a:alphaOff val="0"/>
                <a:satMod val="103000"/>
                <a:lumMod val="102000"/>
                <a:tint val="94000"/>
              </a:schemeClr>
            </a:gs>
            <a:gs pos="50000">
              <a:schemeClr val="accent5">
                <a:hueOff val="-2534453"/>
                <a:satOff val="-6532"/>
                <a:lumOff val="-4412"/>
                <a:alphaOff val="0"/>
                <a:satMod val="110000"/>
                <a:lumMod val="100000"/>
                <a:shade val="100000"/>
              </a:schemeClr>
            </a:gs>
            <a:gs pos="100000">
              <a:schemeClr val="accent5">
                <a:hueOff val="-2534453"/>
                <a:satOff val="-6532"/>
                <a:lumOff val="-441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cs-CZ" sz="2800" kern="1200"/>
            <a:t>Nízká fyzická aktivita</a:t>
          </a:r>
          <a:endParaRPr lang="en-US" sz="2800" kern="1200"/>
        </a:p>
      </dsp:txBody>
      <dsp:txXfrm>
        <a:off x="840328" y="1626697"/>
        <a:ext cx="2323365" cy="1394019"/>
      </dsp:txXfrm>
    </dsp:sp>
    <dsp:sp modelId="{9146667D-566D-40CC-BB60-7A9D44EFC8D9}">
      <dsp:nvSpPr>
        <dsp:cNvPr id="0" name=""/>
        <dsp:cNvSpPr/>
      </dsp:nvSpPr>
      <dsp:spPr>
        <a:xfrm>
          <a:off x="3396030" y="1626697"/>
          <a:ext cx="2323365" cy="1394019"/>
        </a:xfrm>
        <a:prstGeom prst="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cs-CZ" sz="2800" kern="1200"/>
            <a:t>Užívání drog</a:t>
          </a:r>
          <a:endParaRPr lang="en-US" sz="2800" kern="1200"/>
        </a:p>
      </dsp:txBody>
      <dsp:txXfrm>
        <a:off x="3396030" y="1626697"/>
        <a:ext cx="2323365" cy="1394019"/>
      </dsp:txXfrm>
    </dsp:sp>
    <dsp:sp modelId="{1B8852A6-2692-4DA0-A50E-551426B452A2}">
      <dsp:nvSpPr>
        <dsp:cNvPr id="0" name=""/>
        <dsp:cNvSpPr/>
      </dsp:nvSpPr>
      <dsp:spPr>
        <a:xfrm>
          <a:off x="5951732" y="1626697"/>
          <a:ext cx="2323365" cy="1394019"/>
        </a:xfrm>
        <a:prstGeom prst="rect">
          <a:avLst/>
        </a:prstGeom>
        <a:gradFill rotWithShape="0">
          <a:gsLst>
            <a:gs pos="0">
              <a:schemeClr val="accent5">
                <a:hueOff val="-4224089"/>
                <a:satOff val="-10887"/>
                <a:lumOff val="-7353"/>
                <a:alphaOff val="0"/>
                <a:satMod val="103000"/>
                <a:lumMod val="102000"/>
                <a:tint val="94000"/>
              </a:schemeClr>
            </a:gs>
            <a:gs pos="50000">
              <a:schemeClr val="accent5">
                <a:hueOff val="-4224089"/>
                <a:satOff val="-10887"/>
                <a:lumOff val="-7353"/>
                <a:alphaOff val="0"/>
                <a:satMod val="110000"/>
                <a:lumMod val="100000"/>
                <a:shade val="100000"/>
              </a:schemeClr>
            </a:gs>
            <a:gs pos="100000">
              <a:schemeClr val="accent5">
                <a:hueOff val="-4224089"/>
                <a:satOff val="-10887"/>
                <a:lumOff val="-7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cs-CZ" sz="2800" kern="1200" dirty="0"/>
            <a:t>Nedostatečná hygiena</a:t>
          </a:r>
          <a:endParaRPr lang="en-US" sz="2800" kern="1200" dirty="0"/>
        </a:p>
      </dsp:txBody>
      <dsp:txXfrm>
        <a:off x="5951732" y="1626697"/>
        <a:ext cx="2323365" cy="1394019"/>
      </dsp:txXfrm>
    </dsp:sp>
    <dsp:sp modelId="{AF5A570A-430F-4F74-B701-C07DD3469ED3}">
      <dsp:nvSpPr>
        <dsp:cNvPr id="0" name=""/>
        <dsp:cNvSpPr/>
      </dsp:nvSpPr>
      <dsp:spPr>
        <a:xfrm>
          <a:off x="840328" y="3253053"/>
          <a:ext cx="2323365" cy="1394019"/>
        </a:xfrm>
        <a:prstGeom prst="rect">
          <a:avLst/>
        </a:prstGeom>
        <a:gradFill rotWithShape="0">
          <a:gsLst>
            <a:gs pos="0">
              <a:schemeClr val="accent5">
                <a:hueOff val="-5068907"/>
                <a:satOff val="-13064"/>
                <a:lumOff val="-8824"/>
                <a:alphaOff val="0"/>
                <a:satMod val="103000"/>
                <a:lumMod val="102000"/>
                <a:tint val="94000"/>
              </a:schemeClr>
            </a:gs>
            <a:gs pos="50000">
              <a:schemeClr val="accent5">
                <a:hueOff val="-5068907"/>
                <a:satOff val="-13064"/>
                <a:lumOff val="-8824"/>
                <a:alphaOff val="0"/>
                <a:satMod val="110000"/>
                <a:lumMod val="100000"/>
                <a:shade val="100000"/>
              </a:schemeClr>
            </a:gs>
            <a:gs pos="100000">
              <a:schemeClr val="accent5">
                <a:hueOff val="-5068907"/>
                <a:satOff val="-13064"/>
                <a:lumOff val="-882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cs-CZ" sz="2800" kern="1200" dirty="0"/>
            <a:t>Kvalita spánku</a:t>
          </a:r>
          <a:endParaRPr lang="en-US" sz="2800" kern="1200" dirty="0"/>
        </a:p>
      </dsp:txBody>
      <dsp:txXfrm>
        <a:off x="840328" y="3253053"/>
        <a:ext cx="2323365" cy="1394019"/>
      </dsp:txXfrm>
    </dsp:sp>
    <dsp:sp modelId="{485DC79C-B7DB-4D14-9443-EF2C2736DED8}">
      <dsp:nvSpPr>
        <dsp:cNvPr id="0" name=""/>
        <dsp:cNvSpPr/>
      </dsp:nvSpPr>
      <dsp:spPr>
        <a:xfrm>
          <a:off x="3396030" y="3253053"/>
          <a:ext cx="2323365" cy="1394019"/>
        </a:xfrm>
        <a:prstGeom prst="rect">
          <a:avLst/>
        </a:prstGeom>
        <a:gradFill rotWithShape="0">
          <a:gsLst>
            <a:gs pos="0">
              <a:schemeClr val="accent5">
                <a:hueOff val="-5913725"/>
                <a:satOff val="-15242"/>
                <a:lumOff val="-10294"/>
                <a:alphaOff val="0"/>
                <a:satMod val="103000"/>
                <a:lumMod val="102000"/>
                <a:tint val="94000"/>
              </a:schemeClr>
            </a:gs>
            <a:gs pos="50000">
              <a:schemeClr val="accent5">
                <a:hueOff val="-5913725"/>
                <a:satOff val="-15242"/>
                <a:lumOff val="-10294"/>
                <a:alphaOff val="0"/>
                <a:satMod val="110000"/>
                <a:lumMod val="100000"/>
                <a:shade val="100000"/>
              </a:schemeClr>
            </a:gs>
            <a:gs pos="100000">
              <a:schemeClr val="accent5">
                <a:hueOff val="-5913725"/>
                <a:satOff val="-15242"/>
                <a:lumOff val="-1029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cs-CZ" sz="2800" kern="1200" dirty="0"/>
            <a:t>Stres</a:t>
          </a:r>
          <a:endParaRPr lang="en-US" sz="2800" kern="1200" dirty="0"/>
        </a:p>
      </dsp:txBody>
      <dsp:txXfrm>
        <a:off x="3396030" y="3253053"/>
        <a:ext cx="2323365" cy="1394019"/>
      </dsp:txXfrm>
    </dsp:sp>
    <dsp:sp modelId="{1D0F07A2-9382-4126-AFBA-C2B66CF1B721}">
      <dsp:nvSpPr>
        <dsp:cNvPr id="0" name=""/>
        <dsp:cNvSpPr/>
      </dsp:nvSpPr>
      <dsp:spPr>
        <a:xfrm>
          <a:off x="5951732" y="3253053"/>
          <a:ext cx="2323365" cy="1394019"/>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cs-CZ" sz="2800" kern="1200" dirty="0"/>
            <a:t>Nechráněný sex</a:t>
          </a:r>
          <a:endParaRPr lang="en-US" sz="2800" kern="1200" dirty="0"/>
        </a:p>
      </dsp:txBody>
      <dsp:txXfrm>
        <a:off x="5951732" y="3253053"/>
        <a:ext cx="2323365" cy="13940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BB6D48-F11D-4582-A842-CC8D446661DC}">
      <dsp:nvSpPr>
        <dsp:cNvPr id="0" name=""/>
        <dsp:cNvSpPr/>
      </dsp:nvSpPr>
      <dsp:spPr>
        <a:xfrm>
          <a:off x="685325" y="3261"/>
          <a:ext cx="2519306" cy="1511583"/>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cs-CZ" sz="2400" kern="1200" dirty="0"/>
            <a:t>Chemické látky, prach</a:t>
          </a:r>
          <a:endParaRPr lang="en-US" sz="2400" kern="1200" dirty="0"/>
        </a:p>
      </dsp:txBody>
      <dsp:txXfrm>
        <a:off x="685325" y="3261"/>
        <a:ext cx="2519306" cy="1511583"/>
      </dsp:txXfrm>
    </dsp:sp>
    <dsp:sp modelId="{F86C02B3-CC45-43FA-B329-EE3D4179C5F3}">
      <dsp:nvSpPr>
        <dsp:cNvPr id="0" name=""/>
        <dsp:cNvSpPr/>
      </dsp:nvSpPr>
      <dsp:spPr>
        <a:xfrm>
          <a:off x="3456562" y="3261"/>
          <a:ext cx="2519306" cy="1511583"/>
        </a:xfrm>
        <a:prstGeom prst="rect">
          <a:avLst/>
        </a:prstGeom>
        <a:gradFill rotWithShape="0">
          <a:gsLst>
            <a:gs pos="0">
              <a:schemeClr val="accent5">
                <a:hueOff val="-844818"/>
                <a:satOff val="-2177"/>
                <a:lumOff val="-1471"/>
                <a:alphaOff val="0"/>
                <a:satMod val="103000"/>
                <a:lumMod val="102000"/>
                <a:tint val="94000"/>
              </a:schemeClr>
            </a:gs>
            <a:gs pos="50000">
              <a:schemeClr val="accent5">
                <a:hueOff val="-844818"/>
                <a:satOff val="-2177"/>
                <a:lumOff val="-1471"/>
                <a:alphaOff val="0"/>
                <a:satMod val="110000"/>
                <a:lumMod val="100000"/>
                <a:shade val="100000"/>
              </a:schemeClr>
            </a:gs>
            <a:gs pos="100000">
              <a:schemeClr val="accent5">
                <a:hueOff val="-844818"/>
                <a:satOff val="-2177"/>
                <a:lumOff val="-147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cs-CZ" sz="2400" kern="1200" dirty="0"/>
            <a:t>Hluk, vibrace</a:t>
          </a:r>
          <a:endParaRPr lang="en-US" sz="2400" kern="1200" dirty="0"/>
        </a:p>
      </dsp:txBody>
      <dsp:txXfrm>
        <a:off x="3456562" y="3261"/>
        <a:ext cx="2519306" cy="1511583"/>
      </dsp:txXfrm>
    </dsp:sp>
    <dsp:sp modelId="{99AC5A38-4FE8-4B37-9F44-4E0C95847F82}">
      <dsp:nvSpPr>
        <dsp:cNvPr id="0" name=""/>
        <dsp:cNvSpPr/>
      </dsp:nvSpPr>
      <dsp:spPr>
        <a:xfrm>
          <a:off x="6227799" y="3261"/>
          <a:ext cx="2519306" cy="1511583"/>
        </a:xfrm>
        <a:prstGeom prst="rect">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cs-CZ" sz="2400" kern="1200" dirty="0"/>
            <a:t>Směnný provoz, monotonie práce</a:t>
          </a:r>
          <a:endParaRPr lang="en-US" sz="2400" kern="1200" dirty="0"/>
        </a:p>
      </dsp:txBody>
      <dsp:txXfrm>
        <a:off x="6227799" y="3261"/>
        <a:ext cx="2519306" cy="1511583"/>
      </dsp:txXfrm>
    </dsp:sp>
    <dsp:sp modelId="{0F983625-61E1-41D0-9F73-C67B9DC06061}">
      <dsp:nvSpPr>
        <dsp:cNvPr id="0" name=""/>
        <dsp:cNvSpPr/>
      </dsp:nvSpPr>
      <dsp:spPr>
        <a:xfrm>
          <a:off x="685325" y="1766776"/>
          <a:ext cx="2519306" cy="1511583"/>
        </a:xfrm>
        <a:prstGeom prst="rect">
          <a:avLst/>
        </a:prstGeom>
        <a:gradFill rotWithShape="0">
          <a:gsLst>
            <a:gs pos="0">
              <a:schemeClr val="accent5">
                <a:hueOff val="-2534453"/>
                <a:satOff val="-6532"/>
                <a:lumOff val="-4412"/>
                <a:alphaOff val="0"/>
                <a:satMod val="103000"/>
                <a:lumMod val="102000"/>
                <a:tint val="94000"/>
              </a:schemeClr>
            </a:gs>
            <a:gs pos="50000">
              <a:schemeClr val="accent5">
                <a:hueOff val="-2534453"/>
                <a:satOff val="-6532"/>
                <a:lumOff val="-4412"/>
                <a:alphaOff val="0"/>
                <a:satMod val="110000"/>
                <a:lumMod val="100000"/>
                <a:shade val="100000"/>
              </a:schemeClr>
            </a:gs>
            <a:gs pos="100000">
              <a:schemeClr val="accent5">
                <a:hueOff val="-2534453"/>
                <a:satOff val="-6532"/>
                <a:lumOff val="-441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cs-CZ" sz="2400" kern="1200" dirty="0"/>
            <a:t>Fyzická zátěž</a:t>
          </a:r>
          <a:endParaRPr lang="en-US" sz="2400" kern="1200" dirty="0"/>
        </a:p>
      </dsp:txBody>
      <dsp:txXfrm>
        <a:off x="685325" y="1766776"/>
        <a:ext cx="2519306" cy="1511583"/>
      </dsp:txXfrm>
    </dsp:sp>
    <dsp:sp modelId="{9146667D-566D-40CC-BB60-7A9D44EFC8D9}">
      <dsp:nvSpPr>
        <dsp:cNvPr id="0" name=""/>
        <dsp:cNvSpPr/>
      </dsp:nvSpPr>
      <dsp:spPr>
        <a:xfrm>
          <a:off x="3456562" y="1766776"/>
          <a:ext cx="2519306" cy="1511583"/>
        </a:xfrm>
        <a:prstGeom prst="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cs-CZ" sz="2400" kern="1200" dirty="0"/>
            <a:t>Pracovní úrazy</a:t>
          </a:r>
          <a:endParaRPr lang="en-US" sz="2400" kern="1200" dirty="0"/>
        </a:p>
      </dsp:txBody>
      <dsp:txXfrm>
        <a:off x="3456562" y="1766776"/>
        <a:ext cx="2519306" cy="1511583"/>
      </dsp:txXfrm>
    </dsp:sp>
    <dsp:sp modelId="{1B8852A6-2692-4DA0-A50E-551426B452A2}">
      <dsp:nvSpPr>
        <dsp:cNvPr id="0" name=""/>
        <dsp:cNvSpPr/>
      </dsp:nvSpPr>
      <dsp:spPr>
        <a:xfrm>
          <a:off x="6227799" y="1766776"/>
          <a:ext cx="2519306" cy="1511583"/>
        </a:xfrm>
        <a:prstGeom prst="rect">
          <a:avLst/>
        </a:prstGeom>
        <a:gradFill rotWithShape="0">
          <a:gsLst>
            <a:gs pos="0">
              <a:schemeClr val="accent5">
                <a:hueOff val="-4224089"/>
                <a:satOff val="-10887"/>
                <a:lumOff val="-7353"/>
                <a:alphaOff val="0"/>
                <a:satMod val="103000"/>
                <a:lumMod val="102000"/>
                <a:tint val="94000"/>
              </a:schemeClr>
            </a:gs>
            <a:gs pos="50000">
              <a:schemeClr val="accent5">
                <a:hueOff val="-4224089"/>
                <a:satOff val="-10887"/>
                <a:lumOff val="-7353"/>
                <a:alphaOff val="0"/>
                <a:satMod val="110000"/>
                <a:lumMod val="100000"/>
                <a:shade val="100000"/>
              </a:schemeClr>
            </a:gs>
            <a:gs pos="100000">
              <a:schemeClr val="accent5">
                <a:hueOff val="-4224089"/>
                <a:satOff val="-10887"/>
                <a:lumOff val="-7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cs-CZ" sz="2400" kern="1200" dirty="0"/>
            <a:t>Biologická rizika</a:t>
          </a:r>
          <a:endParaRPr lang="en-US" sz="2400" kern="1200" dirty="0"/>
        </a:p>
      </dsp:txBody>
      <dsp:txXfrm>
        <a:off x="6227799" y="1766776"/>
        <a:ext cx="2519306" cy="1511583"/>
      </dsp:txXfrm>
    </dsp:sp>
    <dsp:sp modelId="{AF5A570A-430F-4F74-B701-C07DD3469ED3}">
      <dsp:nvSpPr>
        <dsp:cNvPr id="0" name=""/>
        <dsp:cNvSpPr/>
      </dsp:nvSpPr>
      <dsp:spPr>
        <a:xfrm>
          <a:off x="685325" y="3530291"/>
          <a:ext cx="2519306" cy="1511583"/>
        </a:xfrm>
        <a:prstGeom prst="rect">
          <a:avLst/>
        </a:prstGeom>
        <a:gradFill rotWithShape="0">
          <a:gsLst>
            <a:gs pos="0">
              <a:schemeClr val="accent5">
                <a:hueOff val="-5068907"/>
                <a:satOff val="-13064"/>
                <a:lumOff val="-8824"/>
                <a:alphaOff val="0"/>
                <a:satMod val="103000"/>
                <a:lumMod val="102000"/>
                <a:tint val="94000"/>
              </a:schemeClr>
            </a:gs>
            <a:gs pos="50000">
              <a:schemeClr val="accent5">
                <a:hueOff val="-5068907"/>
                <a:satOff val="-13064"/>
                <a:lumOff val="-8824"/>
                <a:alphaOff val="0"/>
                <a:satMod val="110000"/>
                <a:lumMod val="100000"/>
                <a:shade val="100000"/>
              </a:schemeClr>
            </a:gs>
            <a:gs pos="100000">
              <a:schemeClr val="accent5">
                <a:hueOff val="-5068907"/>
                <a:satOff val="-13064"/>
                <a:lumOff val="-882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cs-CZ" sz="2400" kern="1200" dirty="0"/>
            <a:t>Nevhodná ergonomie, jednostranná zátěž</a:t>
          </a:r>
          <a:endParaRPr lang="en-US" sz="2400" kern="1200" dirty="0"/>
        </a:p>
      </dsp:txBody>
      <dsp:txXfrm>
        <a:off x="685325" y="3530291"/>
        <a:ext cx="2519306" cy="1511583"/>
      </dsp:txXfrm>
    </dsp:sp>
    <dsp:sp modelId="{485DC79C-B7DB-4D14-9443-EF2C2736DED8}">
      <dsp:nvSpPr>
        <dsp:cNvPr id="0" name=""/>
        <dsp:cNvSpPr/>
      </dsp:nvSpPr>
      <dsp:spPr>
        <a:xfrm>
          <a:off x="3456562" y="3530291"/>
          <a:ext cx="2519306" cy="1511583"/>
        </a:xfrm>
        <a:prstGeom prst="rect">
          <a:avLst/>
        </a:prstGeom>
        <a:gradFill rotWithShape="0">
          <a:gsLst>
            <a:gs pos="0">
              <a:schemeClr val="accent5">
                <a:hueOff val="-5913725"/>
                <a:satOff val="-15242"/>
                <a:lumOff val="-10294"/>
                <a:alphaOff val="0"/>
                <a:satMod val="103000"/>
                <a:lumMod val="102000"/>
                <a:tint val="94000"/>
              </a:schemeClr>
            </a:gs>
            <a:gs pos="50000">
              <a:schemeClr val="accent5">
                <a:hueOff val="-5913725"/>
                <a:satOff val="-15242"/>
                <a:lumOff val="-10294"/>
                <a:alphaOff val="0"/>
                <a:satMod val="110000"/>
                <a:lumMod val="100000"/>
                <a:shade val="100000"/>
              </a:schemeClr>
            </a:gs>
            <a:gs pos="100000">
              <a:schemeClr val="accent5">
                <a:hueOff val="-5913725"/>
                <a:satOff val="-15242"/>
                <a:lumOff val="-1029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cs-CZ" sz="2400" kern="1200" dirty="0"/>
            <a:t>Stres, vyhoření</a:t>
          </a:r>
          <a:endParaRPr lang="en-US" sz="2400" kern="1200" dirty="0"/>
        </a:p>
      </dsp:txBody>
      <dsp:txXfrm>
        <a:off x="3456562" y="3530291"/>
        <a:ext cx="2519306" cy="1511583"/>
      </dsp:txXfrm>
    </dsp:sp>
    <dsp:sp modelId="{1D0F07A2-9382-4126-AFBA-C2B66CF1B721}">
      <dsp:nvSpPr>
        <dsp:cNvPr id="0" name=""/>
        <dsp:cNvSpPr/>
      </dsp:nvSpPr>
      <dsp:spPr>
        <a:xfrm>
          <a:off x="6227799" y="3530291"/>
          <a:ext cx="2519306" cy="1511583"/>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cs-CZ" sz="2400" kern="1200" dirty="0"/>
            <a:t>Šikana, </a:t>
          </a:r>
          <a:r>
            <a:rPr lang="cs-CZ" sz="2400" kern="1200" dirty="0" err="1"/>
            <a:t>mobbing</a:t>
          </a:r>
          <a:r>
            <a:rPr lang="cs-CZ" sz="2400" kern="1200" dirty="0"/>
            <a:t>, </a:t>
          </a:r>
          <a:r>
            <a:rPr lang="cs-CZ" sz="2400" kern="1200" dirty="0" err="1"/>
            <a:t>bossing</a:t>
          </a:r>
          <a:endParaRPr lang="en-US" sz="2400" kern="1200" dirty="0"/>
        </a:p>
      </dsp:txBody>
      <dsp:txXfrm>
        <a:off x="6227799" y="3530291"/>
        <a:ext cx="2519306" cy="151158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643F63-7DBE-46C3-884E-2C5100F17035}" type="datetimeFigureOut">
              <a:rPr lang="en-GB" smtClean="0"/>
              <a:t>05/10/2023</a:t>
            </a:fld>
            <a:endParaRPr lang="en-GB"/>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F23269-1477-4607-9B1B-251FFF6DBB17}" type="slidenum">
              <a:rPr lang="en-GB" smtClean="0"/>
              <a:t>‹#›</a:t>
            </a:fld>
            <a:endParaRPr lang="en-GB"/>
          </a:p>
        </p:txBody>
      </p:sp>
    </p:spTree>
    <p:extLst>
      <p:ext uri="{BB962C8B-B14F-4D97-AF65-F5344CB8AC3E}">
        <p14:creationId xmlns:p14="http://schemas.microsoft.com/office/powerpoint/2010/main" val="1531242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na01.safelinks.protection.outlook.com/?url=http://www.countyhealthrankings.org/county-health-rankings-model&amp;data=02|01|saisha@aha.org|8d43110c2d354c72035408d653e682cc|b9119340beb74e5e84b23cc18f7b36a6|0|0|636788646848446085&amp;sdata=vx4CWQQzkv7kwtC4D82CEMI%2B9rqgKbp98%2BgshT3iO1M%3D&amp;reserved=0"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www.promedica.org/socialdeterminants/pages/default.aspx" TargetMode="External"/><Relationship Id="rId4" Type="http://schemas.openxmlformats.org/officeDocument/2006/relationships/hyperlink" Target="https://www.icsi.org/_asset/w6zn9x/solvcomplexproblems.pdf"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4F23269-1477-4607-9B1B-251FFF6DBB17}" type="slidenum">
              <a:rPr lang="en-GB" smtClean="0"/>
              <a:t>1</a:t>
            </a:fld>
            <a:endParaRPr lang="en-GB"/>
          </a:p>
        </p:txBody>
      </p:sp>
    </p:spTree>
    <p:extLst>
      <p:ext uri="{BB962C8B-B14F-4D97-AF65-F5344CB8AC3E}">
        <p14:creationId xmlns:p14="http://schemas.microsoft.com/office/powerpoint/2010/main" val="708571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74F23269-1477-4607-9B1B-251FFF6DBB17}" type="slidenum">
              <a:rPr lang="en-GB" smtClean="0"/>
              <a:t>23</a:t>
            </a:fld>
            <a:endParaRPr lang="en-GB"/>
          </a:p>
        </p:txBody>
      </p:sp>
    </p:spTree>
    <p:extLst>
      <p:ext uri="{BB962C8B-B14F-4D97-AF65-F5344CB8AC3E}">
        <p14:creationId xmlns:p14="http://schemas.microsoft.com/office/powerpoint/2010/main" val="2346379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4F23269-1477-4607-9B1B-251FFF6DBB17}" type="slidenum">
              <a:rPr lang="en-GB" smtClean="0"/>
              <a:t>26</a:t>
            </a:fld>
            <a:endParaRPr lang="en-GB"/>
          </a:p>
        </p:txBody>
      </p:sp>
    </p:spTree>
    <p:extLst>
      <p:ext uri="{BB962C8B-B14F-4D97-AF65-F5344CB8AC3E}">
        <p14:creationId xmlns:p14="http://schemas.microsoft.com/office/powerpoint/2010/main" val="3243125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4F23269-1477-4607-9B1B-251FFF6DBB17}" type="slidenum">
              <a:rPr lang="en-GB" smtClean="0"/>
              <a:t>27</a:t>
            </a:fld>
            <a:endParaRPr lang="en-GB"/>
          </a:p>
        </p:txBody>
      </p:sp>
    </p:spTree>
    <p:extLst>
      <p:ext uri="{BB962C8B-B14F-4D97-AF65-F5344CB8AC3E}">
        <p14:creationId xmlns:p14="http://schemas.microsoft.com/office/powerpoint/2010/main" val="3283496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74F23269-1477-4607-9B1B-251FFF6DBB17}" type="slidenum">
              <a:rPr lang="en-GB" smtClean="0"/>
              <a:t>30</a:t>
            </a:fld>
            <a:endParaRPr lang="en-GB"/>
          </a:p>
        </p:txBody>
      </p:sp>
    </p:spTree>
    <p:extLst>
      <p:ext uri="{BB962C8B-B14F-4D97-AF65-F5344CB8AC3E}">
        <p14:creationId xmlns:p14="http://schemas.microsoft.com/office/powerpoint/2010/main" val="3752207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4F23269-1477-4607-9B1B-251FFF6DBB17}" type="slidenum">
              <a:rPr lang="en-GB" smtClean="0"/>
              <a:t>32</a:t>
            </a:fld>
            <a:endParaRPr lang="en-GB"/>
          </a:p>
        </p:txBody>
      </p:sp>
    </p:spTree>
    <p:extLst>
      <p:ext uri="{BB962C8B-B14F-4D97-AF65-F5344CB8AC3E}">
        <p14:creationId xmlns:p14="http://schemas.microsoft.com/office/powerpoint/2010/main" val="942322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4F23269-1477-4607-9B1B-251FFF6DBB17}" type="slidenum">
              <a:rPr lang="en-GB" smtClean="0"/>
              <a:t>35</a:t>
            </a:fld>
            <a:endParaRPr lang="en-GB"/>
          </a:p>
        </p:txBody>
      </p:sp>
    </p:spTree>
    <p:extLst>
      <p:ext uri="{BB962C8B-B14F-4D97-AF65-F5344CB8AC3E}">
        <p14:creationId xmlns:p14="http://schemas.microsoft.com/office/powerpoint/2010/main" val="1653389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4F23269-1477-4607-9B1B-251FFF6DBB17}" type="slidenum">
              <a:rPr lang="en-GB" smtClean="0"/>
              <a:t>36</a:t>
            </a:fld>
            <a:endParaRPr lang="en-GB"/>
          </a:p>
        </p:txBody>
      </p:sp>
    </p:spTree>
    <p:extLst>
      <p:ext uri="{BB962C8B-B14F-4D97-AF65-F5344CB8AC3E}">
        <p14:creationId xmlns:p14="http://schemas.microsoft.com/office/powerpoint/2010/main" val="2991574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4F23269-1477-4607-9B1B-251FFF6DBB17}" type="slidenum">
              <a:rPr lang="en-GB" smtClean="0"/>
              <a:t>37</a:t>
            </a:fld>
            <a:endParaRPr lang="en-GB"/>
          </a:p>
        </p:txBody>
      </p:sp>
    </p:spTree>
    <p:extLst>
      <p:ext uri="{BB962C8B-B14F-4D97-AF65-F5344CB8AC3E}">
        <p14:creationId xmlns:p14="http://schemas.microsoft.com/office/powerpoint/2010/main" val="1290344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4F23269-1477-4607-9B1B-251FFF6DBB17}" type="slidenum">
              <a:rPr lang="en-GB" smtClean="0"/>
              <a:t>38</a:t>
            </a:fld>
            <a:endParaRPr lang="en-GB"/>
          </a:p>
        </p:txBody>
      </p:sp>
    </p:spTree>
    <p:extLst>
      <p:ext uri="{BB962C8B-B14F-4D97-AF65-F5344CB8AC3E}">
        <p14:creationId xmlns:p14="http://schemas.microsoft.com/office/powerpoint/2010/main" val="5453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4F23269-1477-4607-9B1B-251FFF6DBB17}" type="slidenum">
              <a:rPr lang="en-GB" smtClean="0"/>
              <a:t>39</a:t>
            </a:fld>
            <a:endParaRPr lang="en-GB"/>
          </a:p>
        </p:txBody>
      </p:sp>
    </p:spTree>
    <p:extLst>
      <p:ext uri="{BB962C8B-B14F-4D97-AF65-F5344CB8AC3E}">
        <p14:creationId xmlns:p14="http://schemas.microsoft.com/office/powerpoint/2010/main" val="4126120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i="0" dirty="0">
                <a:effectLst/>
                <a:latin typeface="+mj-lt"/>
                <a:ea typeface="+mj-ea"/>
                <a:cs typeface="+mj-cs"/>
                <a:sym typeface="Calibri"/>
              </a:rPr>
              <a:t>„</a:t>
            </a:r>
            <a:r>
              <a:rPr lang="cs-CZ" sz="1200" i="0" dirty="0" err="1">
                <a:effectLst/>
                <a:latin typeface="+mj-lt"/>
                <a:ea typeface="+mj-ea"/>
                <a:cs typeface="+mj-cs"/>
                <a:sym typeface="Calibri"/>
              </a:rPr>
              <a:t>Rainbow</a:t>
            </a:r>
            <a:r>
              <a:rPr lang="cs-CZ" sz="1200" i="0" dirty="0">
                <a:effectLst/>
                <a:latin typeface="+mj-lt"/>
                <a:ea typeface="+mj-ea"/>
                <a:cs typeface="+mj-cs"/>
                <a:sym typeface="Calibri"/>
              </a:rPr>
              <a:t> model“</a:t>
            </a:r>
          </a:p>
          <a:p>
            <a:endParaRPr lang="cs-CZ" sz="1200" i="0" dirty="0">
              <a:effectLst/>
              <a:latin typeface="+mj-lt"/>
              <a:ea typeface="+mj-ea"/>
              <a:cs typeface="+mj-cs"/>
              <a:sym typeface="Calibri"/>
            </a:endParaRPr>
          </a:p>
          <a:p>
            <a:r>
              <a:rPr lang="en-GB" sz="1200" i="0" dirty="0">
                <a:effectLst/>
                <a:latin typeface="+mj-lt"/>
                <a:ea typeface="+mj-ea"/>
                <a:cs typeface="+mj-cs"/>
                <a:sym typeface="Calibri"/>
              </a:rPr>
              <a:t>All of these factors are what we refer to collectively as the social determinants of health.</a:t>
            </a:r>
          </a:p>
          <a:p>
            <a:endParaRPr lang="en-ZA" sz="1200" i="0" dirty="0">
              <a:effectLst/>
              <a:latin typeface="+mj-lt"/>
              <a:ea typeface="+mj-ea"/>
              <a:cs typeface="+mj-cs"/>
              <a:sym typeface="Calibri"/>
            </a:endParaRPr>
          </a:p>
          <a:p>
            <a:r>
              <a:rPr lang="en-GB" sz="1200" i="0" dirty="0">
                <a:effectLst/>
                <a:latin typeface="+mj-lt"/>
                <a:ea typeface="+mj-ea"/>
                <a:cs typeface="+mj-cs"/>
                <a:sym typeface="Calibri"/>
              </a:rPr>
              <a:t>Dahlgren and Whitehead’s model maps the relationship between the individual, their environment and disease. Individuals are at the centre with a set of given genes. Surrounding them are influences on health that can be modified. The Dahlgren and Whitehead social determinants of health framework is a widely cited model of the main determinants of health, and a recognized framework which identifies the range of social determinants. </a:t>
            </a:r>
          </a:p>
          <a:p>
            <a:endParaRPr lang="en-ZA" sz="1200" i="0" dirty="0">
              <a:effectLst/>
              <a:latin typeface="+mj-lt"/>
              <a:ea typeface="+mj-ea"/>
              <a:cs typeface="+mj-cs"/>
              <a:sym typeface="Calibri"/>
            </a:endParaRPr>
          </a:p>
          <a:p>
            <a:r>
              <a:rPr lang="en-GB" sz="1200" i="0" dirty="0">
                <a:effectLst/>
                <a:latin typeface="+mj-lt"/>
                <a:ea typeface="+mj-ea"/>
                <a:cs typeface="+mj-cs"/>
                <a:sym typeface="Calibri"/>
              </a:rPr>
              <a:t>The first layer is personal behaviour and ways of living that can promote or damage health (e.g. choice to smoke or not). Individuals are affected by friendship patterns and the norms of their community. The next layer is social and community influences, which provide mutual support for members of the community in unfavourable conditions but they can also fail to provide support or have a negative effect. The third layer includes structural factors: housing, working conditions, access to services and provision of essential facilities. The fourth layer captures the broader political, cultural and environmental conditions in which all these other factors occur. </a:t>
            </a:r>
          </a:p>
          <a:p>
            <a:endParaRPr lang="en-ZA" sz="1200" i="0" dirty="0">
              <a:effectLst/>
              <a:latin typeface="+mj-lt"/>
              <a:ea typeface="+mj-ea"/>
              <a:cs typeface="+mj-cs"/>
              <a:sym typeface="Calibri"/>
            </a:endParaRPr>
          </a:p>
          <a:p>
            <a:r>
              <a:rPr lang="en-AU" sz="1200" i="0" dirty="0">
                <a:effectLst/>
                <a:latin typeface="+mj-lt"/>
                <a:ea typeface="+mj-ea"/>
                <a:cs typeface="+mj-cs"/>
                <a:sym typeface="Calibri"/>
              </a:rPr>
              <a:t>Importantly, many of the determinants of health lie outside of the control of the health care system – so the health sector does not have control of these determinants.</a:t>
            </a:r>
          </a:p>
          <a:p>
            <a:endParaRPr lang="en-ZA" sz="1200" i="0" dirty="0">
              <a:effectLst/>
              <a:latin typeface="+mj-lt"/>
              <a:ea typeface="+mj-ea"/>
              <a:cs typeface="+mj-cs"/>
              <a:sym typeface="Calibri"/>
            </a:endParaRPr>
          </a:p>
          <a:p>
            <a:pPr fontAlgn="base"/>
            <a:r>
              <a:rPr lang="en-AU" sz="1200" i="0" dirty="0">
                <a:effectLst/>
                <a:latin typeface="+mj-lt"/>
                <a:ea typeface="+mj-ea"/>
                <a:cs typeface="+mj-cs"/>
                <a:sym typeface="Calibri"/>
              </a:rPr>
              <a:t>This creates an opportunity for us to think more broadly about the complexity of health issues such as climate change and obesity and highlights the need to work across sectors to tackle these kinds of issues. </a:t>
            </a:r>
          </a:p>
          <a:p>
            <a:pPr fontAlgn="base"/>
            <a:endParaRPr lang="en-ZA" sz="1200" i="0" dirty="0">
              <a:effectLst/>
              <a:latin typeface="+mj-lt"/>
              <a:ea typeface="+mj-ea"/>
              <a:cs typeface="+mj-cs"/>
              <a:sym typeface="Calibri"/>
            </a:endParaRPr>
          </a:p>
          <a:p>
            <a:pPr fontAlgn="base"/>
            <a:r>
              <a:rPr lang="en-AU" sz="1200" i="0" dirty="0">
                <a:effectLst/>
                <a:latin typeface="+mj-lt"/>
                <a:ea typeface="+mj-ea"/>
                <a:cs typeface="+mj-cs"/>
                <a:sym typeface="Calibri"/>
              </a:rPr>
              <a:t>Other models have been developed to describe the social determinants of health and these are outlined in the next few slides. </a:t>
            </a:r>
            <a:endParaRPr lang="en-ZA" sz="1200" i="0" dirty="0">
              <a:effectLst/>
              <a:latin typeface="+mj-lt"/>
              <a:ea typeface="+mj-ea"/>
              <a:cs typeface="+mj-cs"/>
              <a:sym typeface="Calibri"/>
            </a:endParaRPr>
          </a:p>
          <a:p>
            <a:endParaRPr lang="en-GB" dirty="0"/>
          </a:p>
          <a:p>
            <a:endParaRPr lang="en-GB" dirty="0"/>
          </a:p>
        </p:txBody>
      </p:sp>
      <p:sp>
        <p:nvSpPr>
          <p:cNvPr id="4" name="Zástupný symbol pro číslo snímku 3"/>
          <p:cNvSpPr>
            <a:spLocks noGrp="1"/>
          </p:cNvSpPr>
          <p:nvPr>
            <p:ph type="sldNum" sz="quarter" idx="5"/>
          </p:nvPr>
        </p:nvSpPr>
        <p:spPr/>
        <p:txBody>
          <a:bodyPr/>
          <a:lstStyle/>
          <a:p>
            <a:fld id="{74F23269-1477-4607-9B1B-251FFF6DBB17}" type="slidenum">
              <a:rPr lang="en-GB" smtClean="0"/>
              <a:t>4</a:t>
            </a:fld>
            <a:endParaRPr lang="en-GB"/>
          </a:p>
        </p:txBody>
      </p:sp>
    </p:spTree>
    <p:extLst>
      <p:ext uri="{BB962C8B-B14F-4D97-AF65-F5344CB8AC3E}">
        <p14:creationId xmlns:p14="http://schemas.microsoft.com/office/powerpoint/2010/main" val="16639928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4F23269-1477-4607-9B1B-251FFF6DBB17}" type="slidenum">
              <a:rPr lang="en-GB" smtClean="0"/>
              <a:t>40</a:t>
            </a:fld>
            <a:endParaRPr lang="en-GB"/>
          </a:p>
        </p:txBody>
      </p:sp>
    </p:spTree>
    <p:extLst>
      <p:ext uri="{BB962C8B-B14F-4D97-AF65-F5344CB8AC3E}">
        <p14:creationId xmlns:p14="http://schemas.microsoft.com/office/powerpoint/2010/main" val="21086860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4F23269-1477-4607-9B1B-251FFF6DBB17}" type="slidenum">
              <a:rPr lang="en-GB" smtClean="0"/>
              <a:t>48</a:t>
            </a:fld>
            <a:endParaRPr lang="en-GB"/>
          </a:p>
        </p:txBody>
      </p:sp>
    </p:spTree>
    <p:extLst>
      <p:ext uri="{BB962C8B-B14F-4D97-AF65-F5344CB8AC3E}">
        <p14:creationId xmlns:p14="http://schemas.microsoft.com/office/powerpoint/2010/main" val="1354745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4F23269-1477-4607-9B1B-251FFF6DBB17}" type="slidenum">
              <a:rPr lang="en-GB" smtClean="0"/>
              <a:t>49</a:t>
            </a:fld>
            <a:endParaRPr lang="en-GB"/>
          </a:p>
        </p:txBody>
      </p:sp>
    </p:spTree>
    <p:extLst>
      <p:ext uri="{BB962C8B-B14F-4D97-AF65-F5344CB8AC3E}">
        <p14:creationId xmlns:p14="http://schemas.microsoft.com/office/powerpoint/2010/main" val="14414530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4F23269-1477-4607-9B1B-251FFF6DBB17}" type="slidenum">
              <a:rPr lang="en-GB" smtClean="0"/>
              <a:t>50</a:t>
            </a:fld>
            <a:endParaRPr lang="en-GB"/>
          </a:p>
        </p:txBody>
      </p:sp>
    </p:spTree>
    <p:extLst>
      <p:ext uri="{BB962C8B-B14F-4D97-AF65-F5344CB8AC3E}">
        <p14:creationId xmlns:p14="http://schemas.microsoft.com/office/powerpoint/2010/main" val="27674305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4F23269-1477-4607-9B1B-251FFF6DBB17}" type="slidenum">
              <a:rPr lang="en-GB" smtClean="0"/>
              <a:t>51</a:t>
            </a:fld>
            <a:endParaRPr lang="en-GB"/>
          </a:p>
        </p:txBody>
      </p:sp>
    </p:spTree>
    <p:extLst>
      <p:ext uri="{BB962C8B-B14F-4D97-AF65-F5344CB8AC3E}">
        <p14:creationId xmlns:p14="http://schemas.microsoft.com/office/powerpoint/2010/main" val="29535039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4F23269-1477-4607-9B1B-251FFF6DBB17}" type="slidenum">
              <a:rPr lang="en-GB" smtClean="0"/>
              <a:t>52</a:t>
            </a:fld>
            <a:endParaRPr lang="en-GB"/>
          </a:p>
        </p:txBody>
      </p:sp>
    </p:spTree>
    <p:extLst>
      <p:ext uri="{BB962C8B-B14F-4D97-AF65-F5344CB8AC3E}">
        <p14:creationId xmlns:p14="http://schemas.microsoft.com/office/powerpoint/2010/main" val="37880886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4F23269-1477-4607-9B1B-251FFF6DBB17}" type="slidenum">
              <a:rPr lang="en-GB" smtClean="0"/>
              <a:t>53</a:t>
            </a:fld>
            <a:endParaRPr lang="en-GB"/>
          </a:p>
        </p:txBody>
      </p:sp>
    </p:spTree>
    <p:extLst>
      <p:ext uri="{BB962C8B-B14F-4D97-AF65-F5344CB8AC3E}">
        <p14:creationId xmlns:p14="http://schemas.microsoft.com/office/powerpoint/2010/main" val="27339790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4F23269-1477-4607-9B1B-251FFF6DBB17}" type="slidenum">
              <a:rPr lang="en-GB" smtClean="0"/>
              <a:t>54</a:t>
            </a:fld>
            <a:endParaRPr lang="en-GB"/>
          </a:p>
        </p:txBody>
      </p:sp>
    </p:spTree>
    <p:extLst>
      <p:ext uri="{BB962C8B-B14F-4D97-AF65-F5344CB8AC3E}">
        <p14:creationId xmlns:p14="http://schemas.microsoft.com/office/powerpoint/2010/main" val="9273990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4F23269-1477-4607-9B1B-251FFF6DBB17}" type="slidenum">
              <a:rPr lang="en-GB" smtClean="0"/>
              <a:t>55</a:t>
            </a:fld>
            <a:endParaRPr lang="en-GB"/>
          </a:p>
        </p:txBody>
      </p:sp>
    </p:spTree>
    <p:extLst>
      <p:ext uri="{BB962C8B-B14F-4D97-AF65-F5344CB8AC3E}">
        <p14:creationId xmlns:p14="http://schemas.microsoft.com/office/powerpoint/2010/main" val="32299688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74F23269-1477-4607-9B1B-251FFF6DBB17}" type="slidenum">
              <a:rPr lang="en-GB" smtClean="0"/>
              <a:t>57</a:t>
            </a:fld>
            <a:endParaRPr lang="en-GB"/>
          </a:p>
        </p:txBody>
      </p:sp>
    </p:spTree>
    <p:extLst>
      <p:ext uri="{BB962C8B-B14F-4D97-AF65-F5344CB8AC3E}">
        <p14:creationId xmlns:p14="http://schemas.microsoft.com/office/powerpoint/2010/main" val="1837603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74F23269-1477-4607-9B1B-251FFF6DBB17}" type="slidenum">
              <a:rPr lang="en-GB" smtClean="0"/>
              <a:t>8</a:t>
            </a:fld>
            <a:endParaRPr lang="en-GB"/>
          </a:p>
        </p:txBody>
      </p:sp>
    </p:spTree>
    <p:extLst>
      <p:ext uri="{BB962C8B-B14F-4D97-AF65-F5344CB8AC3E}">
        <p14:creationId xmlns:p14="http://schemas.microsoft.com/office/powerpoint/2010/main" val="710984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74F23269-1477-4607-9B1B-251FFF6DBB17}" type="slidenum">
              <a:rPr lang="en-GB" smtClean="0"/>
              <a:t>15</a:t>
            </a:fld>
            <a:endParaRPr lang="en-GB"/>
          </a:p>
        </p:txBody>
      </p:sp>
    </p:spTree>
    <p:extLst>
      <p:ext uri="{BB962C8B-B14F-4D97-AF65-F5344CB8AC3E}">
        <p14:creationId xmlns:p14="http://schemas.microsoft.com/office/powerpoint/2010/main" val="4055450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Často je v současné době diskutovaná otázka vlivů faktorů působících v dětství, které mají vliv na faktory a následně onemocnění, které se vyskytují v dospělosti. </a:t>
            </a:r>
          </a:p>
          <a:p>
            <a:r>
              <a:rPr lang="cs-CZ" dirty="0"/>
              <a:t>Jak mohou sociální podmínky v dětství ovlivňovat kognitivní funkce ve stárnutí. – 1) vztah funguje. Ale jak? Vždy je třeba znát ten mechanismus (řetězec jevů). </a:t>
            </a:r>
            <a:endParaRPr lang="en-US" dirty="0"/>
          </a:p>
          <a:p>
            <a:endParaRPr lang="en-GB" dirty="0"/>
          </a:p>
        </p:txBody>
      </p:sp>
      <p:sp>
        <p:nvSpPr>
          <p:cNvPr id="4" name="Zástupný symbol pro číslo snímku 3"/>
          <p:cNvSpPr>
            <a:spLocks noGrp="1"/>
          </p:cNvSpPr>
          <p:nvPr>
            <p:ph type="sldNum" sz="quarter" idx="5"/>
          </p:nvPr>
        </p:nvSpPr>
        <p:spPr/>
        <p:txBody>
          <a:bodyPr/>
          <a:lstStyle/>
          <a:p>
            <a:fld id="{74F23269-1477-4607-9B1B-251FFF6DBB17}" type="slidenum">
              <a:rPr lang="en-GB" smtClean="0"/>
              <a:t>16</a:t>
            </a:fld>
            <a:endParaRPr lang="en-GB"/>
          </a:p>
        </p:txBody>
      </p:sp>
    </p:spTree>
    <p:extLst>
      <p:ext uri="{BB962C8B-B14F-4D97-AF65-F5344CB8AC3E}">
        <p14:creationId xmlns:p14="http://schemas.microsoft.com/office/powerpoint/2010/main" val="4290498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74F23269-1477-4607-9B1B-251FFF6DBB17}" type="slidenum">
              <a:rPr lang="en-GB" smtClean="0"/>
              <a:t>18</a:t>
            </a:fld>
            <a:endParaRPr lang="en-GB"/>
          </a:p>
        </p:txBody>
      </p:sp>
    </p:spTree>
    <p:extLst>
      <p:ext uri="{BB962C8B-B14F-4D97-AF65-F5344CB8AC3E}">
        <p14:creationId xmlns:p14="http://schemas.microsoft.com/office/powerpoint/2010/main" val="1053835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74F23269-1477-4607-9B1B-251FFF6DBB17}" type="slidenum">
              <a:rPr lang="en-GB" smtClean="0"/>
              <a:t>19</a:t>
            </a:fld>
            <a:endParaRPr lang="en-GB"/>
          </a:p>
        </p:txBody>
      </p:sp>
    </p:spTree>
    <p:extLst>
      <p:ext uri="{BB962C8B-B14F-4D97-AF65-F5344CB8AC3E}">
        <p14:creationId xmlns:p14="http://schemas.microsoft.com/office/powerpoint/2010/main" val="2450129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 typeface="+mj-lt"/>
              <a:buNone/>
              <a:tabLst/>
              <a:defRPr/>
            </a:pPr>
            <a:r>
              <a:rPr lang="en-US" baseline="0" dirty="0"/>
              <a:t>Only 20 </a:t>
            </a:r>
            <a:r>
              <a:rPr lang="en-US" b="0" baseline="0" dirty="0"/>
              <a:t>percent of an individual’s health is tied to clinical care, which includes access to and quality of health care services</a:t>
            </a:r>
            <a:r>
              <a:rPr lang="en-US" baseline="0" dirty="0"/>
              <a:t>. 80 percent of an individual’s health is tied to their physical environment, social determinants – where you live, work and play – and behavioral factors </a:t>
            </a:r>
            <a:r>
              <a:rPr lang="mr-IN" baseline="0" dirty="0"/>
              <a:t>–</a:t>
            </a:r>
            <a:r>
              <a:rPr lang="en-US" baseline="0" dirty="0"/>
              <a:t> including exercise or smoking.</a:t>
            </a:r>
          </a:p>
          <a:p>
            <a:pPr marL="0" marR="0" lvl="0" indent="0" algn="l" defTabSz="931774" rtl="0" eaLnBrk="1" fontAlgn="auto" latinLnBrk="0" hangingPunct="1">
              <a:lnSpc>
                <a:spcPct val="100000"/>
              </a:lnSpc>
              <a:spcBef>
                <a:spcPts val="0"/>
              </a:spcBef>
              <a:spcAft>
                <a:spcPts val="0"/>
              </a:spcAft>
              <a:buClrTx/>
              <a:buSzTx/>
              <a:buFont typeface="+mj-lt"/>
              <a:buNone/>
              <a:tabLst/>
              <a:defRPr/>
            </a:pPr>
            <a:endParaRPr lang="en-US" baseline="0" dirty="0"/>
          </a:p>
          <a:p>
            <a:pPr marL="0" marR="0" lvl="0" indent="0" algn="l" defTabSz="931774" rtl="0" eaLnBrk="1" fontAlgn="auto" latinLnBrk="0" hangingPunct="1">
              <a:lnSpc>
                <a:spcPct val="100000"/>
              </a:lnSpc>
              <a:spcBef>
                <a:spcPts val="0"/>
              </a:spcBef>
              <a:spcAft>
                <a:spcPts val="0"/>
              </a:spcAft>
              <a:buClrTx/>
              <a:buSzTx/>
              <a:buFont typeface="+mj-lt"/>
              <a:buNone/>
              <a:tabLst/>
              <a:defRPr/>
            </a:pPr>
            <a:r>
              <a:rPr lang="en-US" baseline="0" dirty="0"/>
              <a:t>More specifically, that 80 percent can be broken down as follows:  </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Roughly 40 percent is attributed to socio-economic factors</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10 percent to physical environment</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30 percent to health behaviors </a:t>
            </a:r>
          </a:p>
          <a:p>
            <a:pPr marL="0" marR="0" lvl="0" indent="0" algn="l" defTabSz="931774" rtl="0" eaLnBrk="1" fontAlgn="auto" latinLnBrk="0" hangingPunct="1">
              <a:lnSpc>
                <a:spcPct val="100000"/>
              </a:lnSpc>
              <a:spcBef>
                <a:spcPts val="0"/>
              </a:spcBef>
              <a:spcAft>
                <a:spcPts val="0"/>
              </a:spcAft>
              <a:buClrTx/>
              <a:buSzTx/>
              <a:buFont typeface="+mj-lt"/>
              <a:buNone/>
              <a:tabLst/>
              <a:defRPr/>
            </a:pPr>
            <a:endParaRPr lang="en-US" baseline="0" dirty="0"/>
          </a:p>
          <a:p>
            <a:r>
              <a:rPr lang="en-US" sz="1000" i="1" dirty="0">
                <a:solidFill>
                  <a:schemeClr val="tx1"/>
                </a:solidFill>
              </a:rPr>
              <a:t>Source:</a:t>
            </a:r>
            <a:r>
              <a:rPr lang="en-US" sz="1000" b="0" i="1" u="none" strike="noStrike" kern="1200" dirty="0">
                <a:solidFill>
                  <a:schemeClr val="tx1"/>
                </a:solidFill>
                <a:effectLst/>
                <a:latin typeface="+mn-lt"/>
                <a:ea typeface="+mn-ea"/>
                <a:cs typeface="+mn-cs"/>
              </a:rPr>
              <a:t> </a:t>
            </a:r>
            <a:r>
              <a:rPr lang="en-US" sz="1000" b="0" i="1" u="sng" strike="noStrik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http://www.countyhealthrankings.org/county-health-rankings-model</a:t>
            </a:r>
            <a:endParaRPr lang="en-US" sz="1000" i="1" dirty="0">
              <a:solidFill>
                <a:schemeClr val="tx1"/>
              </a:solidFill>
            </a:endParaRPr>
          </a:p>
          <a:p>
            <a:r>
              <a:rPr lang="en-US" sz="1000" i="1" dirty="0">
                <a:solidFill>
                  <a:schemeClr val="tx1"/>
                </a:solidFill>
              </a:rPr>
              <a:t>and </a:t>
            </a:r>
            <a:r>
              <a:rPr lang="en-US" sz="1000" b="0" i="1" u="sng" kern="1200" dirty="0">
                <a:solidFill>
                  <a:schemeClr val="tx1"/>
                </a:solidFill>
                <a:effectLst/>
                <a:latin typeface="+mn-lt"/>
                <a:ea typeface="+mn-ea"/>
                <a:cs typeface="+mn-cs"/>
                <a:hlinkClick r:id="rId4">
                  <a:extLst>
                    <a:ext uri="{A12FA001-AC4F-418D-AE19-62706E023703}">
                      <ahyp:hlinkClr xmlns:ahyp="http://schemas.microsoft.com/office/drawing/2018/hyperlinkcolor" val="tx"/>
                    </a:ext>
                  </a:extLst>
                </a:hlinkClick>
              </a:rPr>
              <a:t>https://www.icsi.org/_asset/w6zn9x/solvcomplexproblems.pdf</a:t>
            </a:r>
            <a:r>
              <a:rPr lang="en-US" sz="1000" b="0" i="1" u="none" strike="noStrike" kern="1200" dirty="0">
                <a:solidFill>
                  <a:schemeClr val="tx1"/>
                </a:solidFill>
                <a:effectLst/>
                <a:latin typeface="+mn-lt"/>
                <a:ea typeface="+mn-ea"/>
                <a:cs typeface="+mn-cs"/>
              </a:rPr>
              <a:t> </a:t>
            </a:r>
            <a:endParaRPr lang="en-US" sz="1000" i="1" dirty="0">
              <a:solidFill>
                <a:schemeClr val="tx1"/>
              </a:solidFill>
            </a:endParaRPr>
          </a:p>
          <a:p>
            <a:endParaRPr lang="en-US" sz="1000" i="1" dirty="0">
              <a:solidFill>
                <a:schemeClr val="tx1"/>
              </a:solidFill>
            </a:endParaRPr>
          </a:p>
          <a:p>
            <a:r>
              <a:rPr lang="en-US" sz="1000" i="1" dirty="0">
                <a:solidFill>
                  <a:schemeClr val="tx1"/>
                </a:solidFill>
              </a:rPr>
              <a:t>Image source: </a:t>
            </a:r>
            <a:r>
              <a:rPr lang="en-US" sz="1000" b="0" i="1" u="sng" kern="1200" dirty="0">
                <a:solidFill>
                  <a:schemeClr val="tx1"/>
                </a:solidFill>
                <a:effectLst/>
                <a:latin typeface="+mn-lt"/>
                <a:ea typeface="+mn-ea"/>
                <a:cs typeface="+mn-cs"/>
                <a:hlinkClick r:id="rId5">
                  <a:extLst>
                    <a:ext uri="{A12FA001-AC4F-418D-AE19-62706E023703}">
                      <ahyp:hlinkClr xmlns:ahyp="http://schemas.microsoft.com/office/drawing/2018/hyperlinkcolor" val="tx"/>
                    </a:ext>
                  </a:extLst>
                </a:hlinkClick>
              </a:rPr>
              <a:t>https://www.promedica.org/socialdeterminants/pages/default.aspx</a:t>
            </a:r>
            <a:endParaRPr lang="en-US" sz="1000" i="1" dirty="0">
              <a:solidFill>
                <a:schemeClr val="tx1"/>
              </a:solidFill>
            </a:endParaRPr>
          </a:p>
          <a:p>
            <a:endParaRPr lang="en-GB" dirty="0"/>
          </a:p>
        </p:txBody>
      </p:sp>
      <p:sp>
        <p:nvSpPr>
          <p:cNvPr id="4" name="Zástupný symbol pro číslo snímku 3"/>
          <p:cNvSpPr>
            <a:spLocks noGrp="1"/>
          </p:cNvSpPr>
          <p:nvPr>
            <p:ph type="sldNum" sz="quarter" idx="5"/>
          </p:nvPr>
        </p:nvSpPr>
        <p:spPr/>
        <p:txBody>
          <a:bodyPr/>
          <a:lstStyle/>
          <a:p>
            <a:fld id="{74F23269-1477-4607-9B1B-251FFF6DBB17}" type="slidenum">
              <a:rPr lang="en-GB" smtClean="0"/>
              <a:t>21</a:t>
            </a:fld>
            <a:endParaRPr lang="en-GB"/>
          </a:p>
        </p:txBody>
      </p:sp>
    </p:spTree>
    <p:extLst>
      <p:ext uri="{BB962C8B-B14F-4D97-AF65-F5344CB8AC3E}">
        <p14:creationId xmlns:p14="http://schemas.microsoft.com/office/powerpoint/2010/main" val="3378934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74F23269-1477-4607-9B1B-251FFF6DBB17}" type="slidenum">
              <a:rPr lang="en-GB" smtClean="0"/>
              <a:t>22</a:t>
            </a:fld>
            <a:endParaRPr lang="en-GB"/>
          </a:p>
        </p:txBody>
      </p:sp>
    </p:spTree>
    <p:extLst>
      <p:ext uri="{BB962C8B-B14F-4D97-AF65-F5344CB8AC3E}">
        <p14:creationId xmlns:p14="http://schemas.microsoft.com/office/powerpoint/2010/main" val="3028449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268539-C20A-CF63-1F4F-C82820D0B5ED}"/>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en-GB"/>
          </a:p>
        </p:txBody>
      </p:sp>
      <p:sp>
        <p:nvSpPr>
          <p:cNvPr id="3" name="Podnadpis 2">
            <a:extLst>
              <a:ext uri="{FF2B5EF4-FFF2-40B4-BE49-F238E27FC236}">
                <a16:creationId xmlns:a16="http://schemas.microsoft.com/office/drawing/2014/main" id="{5BCA31A7-87F4-FEBE-BEF4-6503AF7AF4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GB"/>
          </a:p>
        </p:txBody>
      </p:sp>
      <p:sp>
        <p:nvSpPr>
          <p:cNvPr id="4" name="Zástupný symbol pro datum 3">
            <a:extLst>
              <a:ext uri="{FF2B5EF4-FFF2-40B4-BE49-F238E27FC236}">
                <a16:creationId xmlns:a16="http://schemas.microsoft.com/office/drawing/2014/main" id="{0E06F23C-FA01-79E5-76DF-F4F1EF45E185}"/>
              </a:ext>
            </a:extLst>
          </p:cNvPr>
          <p:cNvSpPr>
            <a:spLocks noGrp="1"/>
          </p:cNvSpPr>
          <p:nvPr>
            <p:ph type="dt" sz="half" idx="10"/>
          </p:nvPr>
        </p:nvSpPr>
        <p:spPr/>
        <p:txBody>
          <a:bodyPr/>
          <a:lstStyle/>
          <a:p>
            <a:fld id="{F16DB671-CED9-48CB-AFDD-B249132B2F3C}" type="datetimeFigureOut">
              <a:rPr lang="en-GB" smtClean="0"/>
              <a:t>05/10/2023</a:t>
            </a:fld>
            <a:endParaRPr lang="en-GB"/>
          </a:p>
        </p:txBody>
      </p:sp>
      <p:sp>
        <p:nvSpPr>
          <p:cNvPr id="5" name="Zástupný symbol pro zápatí 4">
            <a:extLst>
              <a:ext uri="{FF2B5EF4-FFF2-40B4-BE49-F238E27FC236}">
                <a16:creationId xmlns:a16="http://schemas.microsoft.com/office/drawing/2014/main" id="{01ED5794-A6A6-6EC3-379C-50D52F995453}"/>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6CA558E2-D10E-E1C9-39BD-E6674CE1166F}"/>
              </a:ext>
            </a:extLst>
          </p:cNvPr>
          <p:cNvSpPr>
            <a:spLocks noGrp="1"/>
          </p:cNvSpPr>
          <p:nvPr>
            <p:ph type="sldNum" sz="quarter" idx="12"/>
          </p:nvPr>
        </p:nvSpPr>
        <p:spPr/>
        <p:txBody>
          <a:bodyPr/>
          <a:lstStyle/>
          <a:p>
            <a:fld id="{C6D20B39-CD50-4935-8ABF-12BCACC89B07}" type="slidenum">
              <a:rPr lang="en-GB" smtClean="0"/>
              <a:t>‹#›</a:t>
            </a:fld>
            <a:endParaRPr lang="en-GB"/>
          </a:p>
        </p:txBody>
      </p:sp>
    </p:spTree>
    <p:extLst>
      <p:ext uri="{BB962C8B-B14F-4D97-AF65-F5344CB8AC3E}">
        <p14:creationId xmlns:p14="http://schemas.microsoft.com/office/powerpoint/2010/main" val="3310293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F7ABC5-1A1C-18E6-FCAD-EA8B0BBD0072}"/>
              </a:ext>
            </a:extLst>
          </p:cNvPr>
          <p:cNvSpPr>
            <a:spLocks noGrp="1"/>
          </p:cNvSpPr>
          <p:nvPr>
            <p:ph type="title"/>
          </p:nvPr>
        </p:nvSpPr>
        <p:spPr/>
        <p:txBody>
          <a:bodyPr/>
          <a:lstStyle/>
          <a:p>
            <a:r>
              <a:rPr lang="cs-CZ"/>
              <a:t>Kliknutím lze upravit styl.</a:t>
            </a:r>
            <a:endParaRPr lang="en-GB"/>
          </a:p>
        </p:txBody>
      </p:sp>
      <p:sp>
        <p:nvSpPr>
          <p:cNvPr id="3" name="Zástupný symbol pro svislý text 2">
            <a:extLst>
              <a:ext uri="{FF2B5EF4-FFF2-40B4-BE49-F238E27FC236}">
                <a16:creationId xmlns:a16="http://schemas.microsoft.com/office/drawing/2014/main" id="{E66A893F-DA2A-B9A4-F67A-B4738E38E52C}"/>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B82E5E4C-C4FF-8132-E761-F9B348D4A0F5}"/>
              </a:ext>
            </a:extLst>
          </p:cNvPr>
          <p:cNvSpPr>
            <a:spLocks noGrp="1"/>
          </p:cNvSpPr>
          <p:nvPr>
            <p:ph type="dt" sz="half" idx="10"/>
          </p:nvPr>
        </p:nvSpPr>
        <p:spPr/>
        <p:txBody>
          <a:bodyPr/>
          <a:lstStyle/>
          <a:p>
            <a:fld id="{F16DB671-CED9-48CB-AFDD-B249132B2F3C}" type="datetimeFigureOut">
              <a:rPr lang="en-GB" smtClean="0"/>
              <a:t>05/10/2023</a:t>
            </a:fld>
            <a:endParaRPr lang="en-GB"/>
          </a:p>
        </p:txBody>
      </p:sp>
      <p:sp>
        <p:nvSpPr>
          <p:cNvPr id="5" name="Zástupný symbol pro zápatí 4">
            <a:extLst>
              <a:ext uri="{FF2B5EF4-FFF2-40B4-BE49-F238E27FC236}">
                <a16:creationId xmlns:a16="http://schemas.microsoft.com/office/drawing/2014/main" id="{42A35711-F08F-13A2-4C0B-AE1A77AF9DE2}"/>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0D932F18-5BB1-B12C-12DE-00763E45D50A}"/>
              </a:ext>
            </a:extLst>
          </p:cNvPr>
          <p:cNvSpPr>
            <a:spLocks noGrp="1"/>
          </p:cNvSpPr>
          <p:nvPr>
            <p:ph type="sldNum" sz="quarter" idx="12"/>
          </p:nvPr>
        </p:nvSpPr>
        <p:spPr/>
        <p:txBody>
          <a:bodyPr/>
          <a:lstStyle/>
          <a:p>
            <a:fld id="{C6D20B39-CD50-4935-8ABF-12BCACC89B07}" type="slidenum">
              <a:rPr lang="en-GB" smtClean="0"/>
              <a:t>‹#›</a:t>
            </a:fld>
            <a:endParaRPr lang="en-GB"/>
          </a:p>
        </p:txBody>
      </p:sp>
    </p:spTree>
    <p:extLst>
      <p:ext uri="{BB962C8B-B14F-4D97-AF65-F5344CB8AC3E}">
        <p14:creationId xmlns:p14="http://schemas.microsoft.com/office/powerpoint/2010/main" val="1323655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FAA6003B-86B6-11C0-949C-B032B156A0DA}"/>
              </a:ext>
            </a:extLst>
          </p:cNvPr>
          <p:cNvSpPr>
            <a:spLocks noGrp="1"/>
          </p:cNvSpPr>
          <p:nvPr>
            <p:ph type="title" orient="vert"/>
          </p:nvPr>
        </p:nvSpPr>
        <p:spPr>
          <a:xfrm>
            <a:off x="8724900" y="365125"/>
            <a:ext cx="2628900" cy="5811838"/>
          </a:xfrm>
        </p:spPr>
        <p:txBody>
          <a:bodyPr vert="eaVert"/>
          <a:lstStyle/>
          <a:p>
            <a:r>
              <a:rPr lang="cs-CZ"/>
              <a:t>Kliknutím lze upravit styl.</a:t>
            </a:r>
            <a:endParaRPr lang="en-GB"/>
          </a:p>
        </p:txBody>
      </p:sp>
      <p:sp>
        <p:nvSpPr>
          <p:cNvPr id="3" name="Zástupný symbol pro svislý text 2">
            <a:extLst>
              <a:ext uri="{FF2B5EF4-FFF2-40B4-BE49-F238E27FC236}">
                <a16:creationId xmlns:a16="http://schemas.microsoft.com/office/drawing/2014/main" id="{A86B81B1-EEAB-04B4-C3FF-8BCEE7D99548}"/>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2B2F3937-67BC-9EA8-6005-7AD924317C69}"/>
              </a:ext>
            </a:extLst>
          </p:cNvPr>
          <p:cNvSpPr>
            <a:spLocks noGrp="1"/>
          </p:cNvSpPr>
          <p:nvPr>
            <p:ph type="dt" sz="half" idx="10"/>
          </p:nvPr>
        </p:nvSpPr>
        <p:spPr/>
        <p:txBody>
          <a:bodyPr/>
          <a:lstStyle/>
          <a:p>
            <a:fld id="{F16DB671-CED9-48CB-AFDD-B249132B2F3C}" type="datetimeFigureOut">
              <a:rPr lang="en-GB" smtClean="0"/>
              <a:t>05/10/2023</a:t>
            </a:fld>
            <a:endParaRPr lang="en-GB"/>
          </a:p>
        </p:txBody>
      </p:sp>
      <p:sp>
        <p:nvSpPr>
          <p:cNvPr id="5" name="Zástupný symbol pro zápatí 4">
            <a:extLst>
              <a:ext uri="{FF2B5EF4-FFF2-40B4-BE49-F238E27FC236}">
                <a16:creationId xmlns:a16="http://schemas.microsoft.com/office/drawing/2014/main" id="{D55AF290-D711-0439-9204-E65A6667E9C8}"/>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89DE7812-4431-1859-93D0-A7713DF12915}"/>
              </a:ext>
            </a:extLst>
          </p:cNvPr>
          <p:cNvSpPr>
            <a:spLocks noGrp="1"/>
          </p:cNvSpPr>
          <p:nvPr>
            <p:ph type="sldNum" sz="quarter" idx="12"/>
          </p:nvPr>
        </p:nvSpPr>
        <p:spPr/>
        <p:txBody>
          <a:bodyPr/>
          <a:lstStyle/>
          <a:p>
            <a:fld id="{C6D20B39-CD50-4935-8ABF-12BCACC89B07}" type="slidenum">
              <a:rPr lang="en-GB" smtClean="0"/>
              <a:t>‹#›</a:t>
            </a:fld>
            <a:endParaRPr lang="en-GB"/>
          </a:p>
        </p:txBody>
      </p:sp>
    </p:spTree>
    <p:extLst>
      <p:ext uri="{BB962C8B-B14F-4D97-AF65-F5344CB8AC3E}">
        <p14:creationId xmlns:p14="http://schemas.microsoft.com/office/powerpoint/2010/main" val="82664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48CEA0-CE49-35B6-1A6D-059454C5B8C7}"/>
              </a:ext>
            </a:extLst>
          </p:cNvPr>
          <p:cNvSpPr>
            <a:spLocks noGrp="1"/>
          </p:cNvSpPr>
          <p:nvPr>
            <p:ph type="title"/>
          </p:nvPr>
        </p:nvSpPr>
        <p:spPr/>
        <p:txBody>
          <a:bodyPr/>
          <a:lstStyle/>
          <a:p>
            <a:r>
              <a:rPr lang="cs-CZ"/>
              <a:t>Kliknutím lze upravit styl.</a:t>
            </a:r>
            <a:endParaRPr lang="en-GB"/>
          </a:p>
        </p:txBody>
      </p:sp>
      <p:sp>
        <p:nvSpPr>
          <p:cNvPr id="3" name="Zástupný obsah 2">
            <a:extLst>
              <a:ext uri="{FF2B5EF4-FFF2-40B4-BE49-F238E27FC236}">
                <a16:creationId xmlns:a16="http://schemas.microsoft.com/office/drawing/2014/main" id="{1A8AFBE4-B7DD-AD5E-F133-C0C3DE29DED2}"/>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35C2F014-BA18-4CE9-80D0-F44CCB04182C}"/>
              </a:ext>
            </a:extLst>
          </p:cNvPr>
          <p:cNvSpPr>
            <a:spLocks noGrp="1"/>
          </p:cNvSpPr>
          <p:nvPr>
            <p:ph type="dt" sz="half" idx="10"/>
          </p:nvPr>
        </p:nvSpPr>
        <p:spPr/>
        <p:txBody>
          <a:bodyPr/>
          <a:lstStyle/>
          <a:p>
            <a:fld id="{F16DB671-CED9-48CB-AFDD-B249132B2F3C}" type="datetimeFigureOut">
              <a:rPr lang="en-GB" smtClean="0"/>
              <a:t>05/10/2023</a:t>
            </a:fld>
            <a:endParaRPr lang="en-GB"/>
          </a:p>
        </p:txBody>
      </p:sp>
      <p:sp>
        <p:nvSpPr>
          <p:cNvPr id="5" name="Zástupný symbol pro zápatí 4">
            <a:extLst>
              <a:ext uri="{FF2B5EF4-FFF2-40B4-BE49-F238E27FC236}">
                <a16:creationId xmlns:a16="http://schemas.microsoft.com/office/drawing/2014/main" id="{C2EA810B-78D3-282E-A7FE-2785861F679B}"/>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FEE97B8C-1636-15C7-D397-5E86930675CC}"/>
              </a:ext>
            </a:extLst>
          </p:cNvPr>
          <p:cNvSpPr>
            <a:spLocks noGrp="1"/>
          </p:cNvSpPr>
          <p:nvPr>
            <p:ph type="sldNum" sz="quarter" idx="12"/>
          </p:nvPr>
        </p:nvSpPr>
        <p:spPr/>
        <p:txBody>
          <a:bodyPr/>
          <a:lstStyle/>
          <a:p>
            <a:fld id="{C6D20B39-CD50-4935-8ABF-12BCACC89B07}" type="slidenum">
              <a:rPr lang="en-GB" smtClean="0"/>
              <a:t>‹#›</a:t>
            </a:fld>
            <a:endParaRPr lang="en-GB"/>
          </a:p>
        </p:txBody>
      </p:sp>
    </p:spTree>
    <p:extLst>
      <p:ext uri="{BB962C8B-B14F-4D97-AF65-F5344CB8AC3E}">
        <p14:creationId xmlns:p14="http://schemas.microsoft.com/office/powerpoint/2010/main" val="882854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3BFC69-B4EE-DD44-A7D0-5058289D67EF}"/>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endParaRPr lang="en-GB"/>
          </a:p>
        </p:txBody>
      </p:sp>
      <p:sp>
        <p:nvSpPr>
          <p:cNvPr id="3" name="Zástupný text 2">
            <a:extLst>
              <a:ext uri="{FF2B5EF4-FFF2-40B4-BE49-F238E27FC236}">
                <a16:creationId xmlns:a16="http://schemas.microsoft.com/office/drawing/2014/main" id="{1520DB6F-E798-BF28-6CA2-2BA81BC67A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C1754ED2-F08E-CE2A-DB46-E94398B3A630}"/>
              </a:ext>
            </a:extLst>
          </p:cNvPr>
          <p:cNvSpPr>
            <a:spLocks noGrp="1"/>
          </p:cNvSpPr>
          <p:nvPr>
            <p:ph type="dt" sz="half" idx="10"/>
          </p:nvPr>
        </p:nvSpPr>
        <p:spPr/>
        <p:txBody>
          <a:bodyPr/>
          <a:lstStyle/>
          <a:p>
            <a:fld id="{F16DB671-CED9-48CB-AFDD-B249132B2F3C}" type="datetimeFigureOut">
              <a:rPr lang="en-GB" smtClean="0"/>
              <a:t>05/10/2023</a:t>
            </a:fld>
            <a:endParaRPr lang="en-GB"/>
          </a:p>
        </p:txBody>
      </p:sp>
      <p:sp>
        <p:nvSpPr>
          <p:cNvPr id="5" name="Zástupný symbol pro zápatí 4">
            <a:extLst>
              <a:ext uri="{FF2B5EF4-FFF2-40B4-BE49-F238E27FC236}">
                <a16:creationId xmlns:a16="http://schemas.microsoft.com/office/drawing/2014/main" id="{FE4302CA-8474-A052-147A-F49223D94AA0}"/>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6A37F885-3956-B393-E360-8D55B8551A36}"/>
              </a:ext>
            </a:extLst>
          </p:cNvPr>
          <p:cNvSpPr>
            <a:spLocks noGrp="1"/>
          </p:cNvSpPr>
          <p:nvPr>
            <p:ph type="sldNum" sz="quarter" idx="12"/>
          </p:nvPr>
        </p:nvSpPr>
        <p:spPr/>
        <p:txBody>
          <a:bodyPr/>
          <a:lstStyle/>
          <a:p>
            <a:fld id="{C6D20B39-CD50-4935-8ABF-12BCACC89B07}" type="slidenum">
              <a:rPr lang="en-GB" smtClean="0"/>
              <a:t>‹#›</a:t>
            </a:fld>
            <a:endParaRPr lang="en-GB"/>
          </a:p>
        </p:txBody>
      </p:sp>
    </p:spTree>
    <p:extLst>
      <p:ext uri="{BB962C8B-B14F-4D97-AF65-F5344CB8AC3E}">
        <p14:creationId xmlns:p14="http://schemas.microsoft.com/office/powerpoint/2010/main" val="785498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C744D2-BB61-A38B-E6ED-26ABFB16A217}"/>
              </a:ext>
            </a:extLst>
          </p:cNvPr>
          <p:cNvSpPr>
            <a:spLocks noGrp="1"/>
          </p:cNvSpPr>
          <p:nvPr>
            <p:ph type="title"/>
          </p:nvPr>
        </p:nvSpPr>
        <p:spPr/>
        <p:txBody>
          <a:bodyPr/>
          <a:lstStyle/>
          <a:p>
            <a:r>
              <a:rPr lang="cs-CZ"/>
              <a:t>Kliknutím lze upravit styl.</a:t>
            </a:r>
            <a:endParaRPr lang="en-GB"/>
          </a:p>
        </p:txBody>
      </p:sp>
      <p:sp>
        <p:nvSpPr>
          <p:cNvPr id="3" name="Zástupný obsah 2">
            <a:extLst>
              <a:ext uri="{FF2B5EF4-FFF2-40B4-BE49-F238E27FC236}">
                <a16:creationId xmlns:a16="http://schemas.microsoft.com/office/drawing/2014/main" id="{248CD046-2C41-D769-F98E-189CC86A78E4}"/>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obsah 3">
            <a:extLst>
              <a:ext uri="{FF2B5EF4-FFF2-40B4-BE49-F238E27FC236}">
                <a16:creationId xmlns:a16="http://schemas.microsoft.com/office/drawing/2014/main" id="{58F4C378-7FD4-26D4-7C37-A8697DD10DE8}"/>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datum 4">
            <a:extLst>
              <a:ext uri="{FF2B5EF4-FFF2-40B4-BE49-F238E27FC236}">
                <a16:creationId xmlns:a16="http://schemas.microsoft.com/office/drawing/2014/main" id="{0DA234FC-5102-E8F8-5DBC-9B09CBC3AE1A}"/>
              </a:ext>
            </a:extLst>
          </p:cNvPr>
          <p:cNvSpPr>
            <a:spLocks noGrp="1"/>
          </p:cNvSpPr>
          <p:nvPr>
            <p:ph type="dt" sz="half" idx="10"/>
          </p:nvPr>
        </p:nvSpPr>
        <p:spPr/>
        <p:txBody>
          <a:bodyPr/>
          <a:lstStyle/>
          <a:p>
            <a:fld id="{F16DB671-CED9-48CB-AFDD-B249132B2F3C}" type="datetimeFigureOut">
              <a:rPr lang="en-GB" smtClean="0"/>
              <a:t>05/10/2023</a:t>
            </a:fld>
            <a:endParaRPr lang="en-GB"/>
          </a:p>
        </p:txBody>
      </p:sp>
      <p:sp>
        <p:nvSpPr>
          <p:cNvPr id="6" name="Zástupný symbol pro zápatí 5">
            <a:extLst>
              <a:ext uri="{FF2B5EF4-FFF2-40B4-BE49-F238E27FC236}">
                <a16:creationId xmlns:a16="http://schemas.microsoft.com/office/drawing/2014/main" id="{410D5A5B-6F1F-3F06-6794-AC56F40DB07E}"/>
              </a:ext>
            </a:extLst>
          </p:cNvPr>
          <p:cNvSpPr>
            <a:spLocks noGrp="1"/>
          </p:cNvSpPr>
          <p:nvPr>
            <p:ph type="ftr" sz="quarter" idx="11"/>
          </p:nvPr>
        </p:nvSpPr>
        <p:spPr/>
        <p:txBody>
          <a:bodyPr/>
          <a:lstStyle/>
          <a:p>
            <a:endParaRPr lang="en-GB"/>
          </a:p>
        </p:txBody>
      </p:sp>
      <p:sp>
        <p:nvSpPr>
          <p:cNvPr id="7" name="Zástupný symbol pro číslo snímku 6">
            <a:extLst>
              <a:ext uri="{FF2B5EF4-FFF2-40B4-BE49-F238E27FC236}">
                <a16:creationId xmlns:a16="http://schemas.microsoft.com/office/drawing/2014/main" id="{9C2ADEA0-C307-B3E6-58C6-9863B5050A9B}"/>
              </a:ext>
            </a:extLst>
          </p:cNvPr>
          <p:cNvSpPr>
            <a:spLocks noGrp="1"/>
          </p:cNvSpPr>
          <p:nvPr>
            <p:ph type="sldNum" sz="quarter" idx="12"/>
          </p:nvPr>
        </p:nvSpPr>
        <p:spPr/>
        <p:txBody>
          <a:bodyPr/>
          <a:lstStyle/>
          <a:p>
            <a:fld id="{C6D20B39-CD50-4935-8ABF-12BCACC89B07}" type="slidenum">
              <a:rPr lang="en-GB" smtClean="0"/>
              <a:t>‹#›</a:t>
            </a:fld>
            <a:endParaRPr lang="en-GB"/>
          </a:p>
        </p:txBody>
      </p:sp>
    </p:spTree>
    <p:extLst>
      <p:ext uri="{BB962C8B-B14F-4D97-AF65-F5344CB8AC3E}">
        <p14:creationId xmlns:p14="http://schemas.microsoft.com/office/powerpoint/2010/main" val="3835454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FE0941-F05B-E803-8DB6-0F8920D2342C}"/>
              </a:ext>
            </a:extLst>
          </p:cNvPr>
          <p:cNvSpPr>
            <a:spLocks noGrp="1"/>
          </p:cNvSpPr>
          <p:nvPr>
            <p:ph type="title"/>
          </p:nvPr>
        </p:nvSpPr>
        <p:spPr>
          <a:xfrm>
            <a:off x="839788" y="365125"/>
            <a:ext cx="10515600" cy="1325563"/>
          </a:xfrm>
        </p:spPr>
        <p:txBody>
          <a:bodyPr/>
          <a:lstStyle/>
          <a:p>
            <a:r>
              <a:rPr lang="cs-CZ"/>
              <a:t>Kliknutím lze upravit styl.</a:t>
            </a:r>
            <a:endParaRPr lang="en-GB"/>
          </a:p>
        </p:txBody>
      </p:sp>
      <p:sp>
        <p:nvSpPr>
          <p:cNvPr id="3" name="Zástupný text 2">
            <a:extLst>
              <a:ext uri="{FF2B5EF4-FFF2-40B4-BE49-F238E27FC236}">
                <a16:creationId xmlns:a16="http://schemas.microsoft.com/office/drawing/2014/main" id="{4087EA4E-9057-D712-C0ED-B23205FCE8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94E76EE1-07A8-824A-760D-81FF90A506AD}"/>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text 4">
            <a:extLst>
              <a:ext uri="{FF2B5EF4-FFF2-40B4-BE49-F238E27FC236}">
                <a16:creationId xmlns:a16="http://schemas.microsoft.com/office/drawing/2014/main" id="{D296424D-3F8F-108F-C612-BA01458948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1B23EDA3-FE05-CDD3-B0E7-41FDF246C8D5}"/>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7" name="Zástupný symbol pro datum 6">
            <a:extLst>
              <a:ext uri="{FF2B5EF4-FFF2-40B4-BE49-F238E27FC236}">
                <a16:creationId xmlns:a16="http://schemas.microsoft.com/office/drawing/2014/main" id="{A653A6C8-139C-A4BC-FCE2-91352744B214}"/>
              </a:ext>
            </a:extLst>
          </p:cNvPr>
          <p:cNvSpPr>
            <a:spLocks noGrp="1"/>
          </p:cNvSpPr>
          <p:nvPr>
            <p:ph type="dt" sz="half" idx="10"/>
          </p:nvPr>
        </p:nvSpPr>
        <p:spPr/>
        <p:txBody>
          <a:bodyPr/>
          <a:lstStyle/>
          <a:p>
            <a:fld id="{F16DB671-CED9-48CB-AFDD-B249132B2F3C}" type="datetimeFigureOut">
              <a:rPr lang="en-GB" smtClean="0"/>
              <a:t>05/10/2023</a:t>
            </a:fld>
            <a:endParaRPr lang="en-GB"/>
          </a:p>
        </p:txBody>
      </p:sp>
      <p:sp>
        <p:nvSpPr>
          <p:cNvPr id="8" name="Zástupný symbol pro zápatí 7">
            <a:extLst>
              <a:ext uri="{FF2B5EF4-FFF2-40B4-BE49-F238E27FC236}">
                <a16:creationId xmlns:a16="http://schemas.microsoft.com/office/drawing/2014/main" id="{AE43B5D9-0EEF-2FDD-D39E-2361C6A9DEA0}"/>
              </a:ext>
            </a:extLst>
          </p:cNvPr>
          <p:cNvSpPr>
            <a:spLocks noGrp="1"/>
          </p:cNvSpPr>
          <p:nvPr>
            <p:ph type="ftr" sz="quarter" idx="11"/>
          </p:nvPr>
        </p:nvSpPr>
        <p:spPr/>
        <p:txBody>
          <a:bodyPr/>
          <a:lstStyle/>
          <a:p>
            <a:endParaRPr lang="en-GB"/>
          </a:p>
        </p:txBody>
      </p:sp>
      <p:sp>
        <p:nvSpPr>
          <p:cNvPr id="9" name="Zástupný symbol pro číslo snímku 8">
            <a:extLst>
              <a:ext uri="{FF2B5EF4-FFF2-40B4-BE49-F238E27FC236}">
                <a16:creationId xmlns:a16="http://schemas.microsoft.com/office/drawing/2014/main" id="{701633ED-89AE-5CCF-277D-CF7CBDD3CFA1}"/>
              </a:ext>
            </a:extLst>
          </p:cNvPr>
          <p:cNvSpPr>
            <a:spLocks noGrp="1"/>
          </p:cNvSpPr>
          <p:nvPr>
            <p:ph type="sldNum" sz="quarter" idx="12"/>
          </p:nvPr>
        </p:nvSpPr>
        <p:spPr/>
        <p:txBody>
          <a:bodyPr/>
          <a:lstStyle/>
          <a:p>
            <a:fld id="{C6D20B39-CD50-4935-8ABF-12BCACC89B07}" type="slidenum">
              <a:rPr lang="en-GB" smtClean="0"/>
              <a:t>‹#›</a:t>
            </a:fld>
            <a:endParaRPr lang="en-GB"/>
          </a:p>
        </p:txBody>
      </p:sp>
    </p:spTree>
    <p:extLst>
      <p:ext uri="{BB962C8B-B14F-4D97-AF65-F5344CB8AC3E}">
        <p14:creationId xmlns:p14="http://schemas.microsoft.com/office/powerpoint/2010/main" val="1910951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C822D1-BD41-965F-E95C-772F7EA5207C}"/>
              </a:ext>
            </a:extLst>
          </p:cNvPr>
          <p:cNvSpPr>
            <a:spLocks noGrp="1"/>
          </p:cNvSpPr>
          <p:nvPr>
            <p:ph type="title"/>
          </p:nvPr>
        </p:nvSpPr>
        <p:spPr/>
        <p:txBody>
          <a:bodyPr/>
          <a:lstStyle/>
          <a:p>
            <a:r>
              <a:rPr lang="cs-CZ"/>
              <a:t>Kliknutím lze upravit styl.</a:t>
            </a:r>
            <a:endParaRPr lang="en-GB"/>
          </a:p>
        </p:txBody>
      </p:sp>
      <p:sp>
        <p:nvSpPr>
          <p:cNvPr id="3" name="Zástupný symbol pro datum 2">
            <a:extLst>
              <a:ext uri="{FF2B5EF4-FFF2-40B4-BE49-F238E27FC236}">
                <a16:creationId xmlns:a16="http://schemas.microsoft.com/office/drawing/2014/main" id="{FF2E263F-50BD-140A-D15D-25E1D2B2D965}"/>
              </a:ext>
            </a:extLst>
          </p:cNvPr>
          <p:cNvSpPr>
            <a:spLocks noGrp="1"/>
          </p:cNvSpPr>
          <p:nvPr>
            <p:ph type="dt" sz="half" idx="10"/>
          </p:nvPr>
        </p:nvSpPr>
        <p:spPr/>
        <p:txBody>
          <a:bodyPr/>
          <a:lstStyle/>
          <a:p>
            <a:fld id="{F16DB671-CED9-48CB-AFDD-B249132B2F3C}" type="datetimeFigureOut">
              <a:rPr lang="en-GB" smtClean="0"/>
              <a:t>05/10/2023</a:t>
            </a:fld>
            <a:endParaRPr lang="en-GB"/>
          </a:p>
        </p:txBody>
      </p:sp>
      <p:sp>
        <p:nvSpPr>
          <p:cNvPr id="4" name="Zástupný symbol pro zápatí 3">
            <a:extLst>
              <a:ext uri="{FF2B5EF4-FFF2-40B4-BE49-F238E27FC236}">
                <a16:creationId xmlns:a16="http://schemas.microsoft.com/office/drawing/2014/main" id="{16C35A43-48CD-CBFF-427C-13E901F60E28}"/>
              </a:ext>
            </a:extLst>
          </p:cNvPr>
          <p:cNvSpPr>
            <a:spLocks noGrp="1"/>
          </p:cNvSpPr>
          <p:nvPr>
            <p:ph type="ftr" sz="quarter" idx="11"/>
          </p:nvPr>
        </p:nvSpPr>
        <p:spPr/>
        <p:txBody>
          <a:bodyPr/>
          <a:lstStyle/>
          <a:p>
            <a:endParaRPr lang="en-GB"/>
          </a:p>
        </p:txBody>
      </p:sp>
      <p:sp>
        <p:nvSpPr>
          <p:cNvPr id="5" name="Zástupný symbol pro číslo snímku 4">
            <a:extLst>
              <a:ext uri="{FF2B5EF4-FFF2-40B4-BE49-F238E27FC236}">
                <a16:creationId xmlns:a16="http://schemas.microsoft.com/office/drawing/2014/main" id="{5561E34B-93F2-DF07-6630-BC9AEFD9CFA7}"/>
              </a:ext>
            </a:extLst>
          </p:cNvPr>
          <p:cNvSpPr>
            <a:spLocks noGrp="1"/>
          </p:cNvSpPr>
          <p:nvPr>
            <p:ph type="sldNum" sz="quarter" idx="12"/>
          </p:nvPr>
        </p:nvSpPr>
        <p:spPr/>
        <p:txBody>
          <a:bodyPr/>
          <a:lstStyle/>
          <a:p>
            <a:fld id="{C6D20B39-CD50-4935-8ABF-12BCACC89B07}" type="slidenum">
              <a:rPr lang="en-GB" smtClean="0"/>
              <a:t>‹#›</a:t>
            </a:fld>
            <a:endParaRPr lang="en-GB"/>
          </a:p>
        </p:txBody>
      </p:sp>
    </p:spTree>
    <p:extLst>
      <p:ext uri="{BB962C8B-B14F-4D97-AF65-F5344CB8AC3E}">
        <p14:creationId xmlns:p14="http://schemas.microsoft.com/office/powerpoint/2010/main" val="2422422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420AAC71-327F-21E6-F673-70A67158F181}"/>
              </a:ext>
            </a:extLst>
          </p:cNvPr>
          <p:cNvSpPr>
            <a:spLocks noGrp="1"/>
          </p:cNvSpPr>
          <p:nvPr>
            <p:ph type="dt" sz="half" idx="10"/>
          </p:nvPr>
        </p:nvSpPr>
        <p:spPr/>
        <p:txBody>
          <a:bodyPr/>
          <a:lstStyle/>
          <a:p>
            <a:fld id="{F16DB671-CED9-48CB-AFDD-B249132B2F3C}" type="datetimeFigureOut">
              <a:rPr lang="en-GB" smtClean="0"/>
              <a:t>05/10/2023</a:t>
            </a:fld>
            <a:endParaRPr lang="en-GB"/>
          </a:p>
        </p:txBody>
      </p:sp>
      <p:sp>
        <p:nvSpPr>
          <p:cNvPr id="3" name="Zástupný symbol pro zápatí 2">
            <a:extLst>
              <a:ext uri="{FF2B5EF4-FFF2-40B4-BE49-F238E27FC236}">
                <a16:creationId xmlns:a16="http://schemas.microsoft.com/office/drawing/2014/main" id="{ECCABF39-BDA4-7F47-A37A-7F18DB55DBE8}"/>
              </a:ext>
            </a:extLst>
          </p:cNvPr>
          <p:cNvSpPr>
            <a:spLocks noGrp="1"/>
          </p:cNvSpPr>
          <p:nvPr>
            <p:ph type="ftr" sz="quarter" idx="11"/>
          </p:nvPr>
        </p:nvSpPr>
        <p:spPr/>
        <p:txBody>
          <a:bodyPr/>
          <a:lstStyle/>
          <a:p>
            <a:endParaRPr lang="en-GB"/>
          </a:p>
        </p:txBody>
      </p:sp>
      <p:sp>
        <p:nvSpPr>
          <p:cNvPr id="4" name="Zástupný symbol pro číslo snímku 3">
            <a:extLst>
              <a:ext uri="{FF2B5EF4-FFF2-40B4-BE49-F238E27FC236}">
                <a16:creationId xmlns:a16="http://schemas.microsoft.com/office/drawing/2014/main" id="{2F60AD7E-2CF8-1B94-B44E-D5DAEEC81170}"/>
              </a:ext>
            </a:extLst>
          </p:cNvPr>
          <p:cNvSpPr>
            <a:spLocks noGrp="1"/>
          </p:cNvSpPr>
          <p:nvPr>
            <p:ph type="sldNum" sz="quarter" idx="12"/>
          </p:nvPr>
        </p:nvSpPr>
        <p:spPr/>
        <p:txBody>
          <a:bodyPr/>
          <a:lstStyle/>
          <a:p>
            <a:fld id="{C6D20B39-CD50-4935-8ABF-12BCACC89B07}" type="slidenum">
              <a:rPr lang="en-GB" smtClean="0"/>
              <a:t>‹#›</a:t>
            </a:fld>
            <a:endParaRPr lang="en-GB"/>
          </a:p>
        </p:txBody>
      </p:sp>
    </p:spTree>
    <p:extLst>
      <p:ext uri="{BB962C8B-B14F-4D97-AF65-F5344CB8AC3E}">
        <p14:creationId xmlns:p14="http://schemas.microsoft.com/office/powerpoint/2010/main" val="1744274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CC0320-8E13-F0D0-0CA9-E6B1B57EDD9F}"/>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GB"/>
          </a:p>
        </p:txBody>
      </p:sp>
      <p:sp>
        <p:nvSpPr>
          <p:cNvPr id="3" name="Zástupný obsah 2">
            <a:extLst>
              <a:ext uri="{FF2B5EF4-FFF2-40B4-BE49-F238E27FC236}">
                <a16:creationId xmlns:a16="http://schemas.microsoft.com/office/drawing/2014/main" id="{768F17FF-4BF9-B696-D7CF-52F48845F5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text 3">
            <a:extLst>
              <a:ext uri="{FF2B5EF4-FFF2-40B4-BE49-F238E27FC236}">
                <a16:creationId xmlns:a16="http://schemas.microsoft.com/office/drawing/2014/main" id="{B07DE4E8-0A2C-A2B6-2455-E52D110CE3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CD59AC6C-8F17-C293-A131-1638B5F4AFDF}"/>
              </a:ext>
            </a:extLst>
          </p:cNvPr>
          <p:cNvSpPr>
            <a:spLocks noGrp="1"/>
          </p:cNvSpPr>
          <p:nvPr>
            <p:ph type="dt" sz="half" idx="10"/>
          </p:nvPr>
        </p:nvSpPr>
        <p:spPr/>
        <p:txBody>
          <a:bodyPr/>
          <a:lstStyle/>
          <a:p>
            <a:fld id="{F16DB671-CED9-48CB-AFDD-B249132B2F3C}" type="datetimeFigureOut">
              <a:rPr lang="en-GB" smtClean="0"/>
              <a:t>05/10/2023</a:t>
            </a:fld>
            <a:endParaRPr lang="en-GB"/>
          </a:p>
        </p:txBody>
      </p:sp>
      <p:sp>
        <p:nvSpPr>
          <p:cNvPr id="6" name="Zástupný symbol pro zápatí 5">
            <a:extLst>
              <a:ext uri="{FF2B5EF4-FFF2-40B4-BE49-F238E27FC236}">
                <a16:creationId xmlns:a16="http://schemas.microsoft.com/office/drawing/2014/main" id="{40F7475F-B2A6-6E18-FB49-BE80F207F2EE}"/>
              </a:ext>
            </a:extLst>
          </p:cNvPr>
          <p:cNvSpPr>
            <a:spLocks noGrp="1"/>
          </p:cNvSpPr>
          <p:nvPr>
            <p:ph type="ftr" sz="quarter" idx="11"/>
          </p:nvPr>
        </p:nvSpPr>
        <p:spPr/>
        <p:txBody>
          <a:bodyPr/>
          <a:lstStyle/>
          <a:p>
            <a:endParaRPr lang="en-GB"/>
          </a:p>
        </p:txBody>
      </p:sp>
      <p:sp>
        <p:nvSpPr>
          <p:cNvPr id="7" name="Zástupný symbol pro číslo snímku 6">
            <a:extLst>
              <a:ext uri="{FF2B5EF4-FFF2-40B4-BE49-F238E27FC236}">
                <a16:creationId xmlns:a16="http://schemas.microsoft.com/office/drawing/2014/main" id="{D1E0E1A5-EA04-A824-7F98-E663F1C39208}"/>
              </a:ext>
            </a:extLst>
          </p:cNvPr>
          <p:cNvSpPr>
            <a:spLocks noGrp="1"/>
          </p:cNvSpPr>
          <p:nvPr>
            <p:ph type="sldNum" sz="quarter" idx="12"/>
          </p:nvPr>
        </p:nvSpPr>
        <p:spPr/>
        <p:txBody>
          <a:bodyPr/>
          <a:lstStyle/>
          <a:p>
            <a:fld id="{C6D20B39-CD50-4935-8ABF-12BCACC89B07}" type="slidenum">
              <a:rPr lang="en-GB" smtClean="0"/>
              <a:t>‹#›</a:t>
            </a:fld>
            <a:endParaRPr lang="en-GB"/>
          </a:p>
        </p:txBody>
      </p:sp>
    </p:spTree>
    <p:extLst>
      <p:ext uri="{BB962C8B-B14F-4D97-AF65-F5344CB8AC3E}">
        <p14:creationId xmlns:p14="http://schemas.microsoft.com/office/powerpoint/2010/main" val="3309116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CD003D-33FF-F744-AF3D-818C4B81F5FA}"/>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GB"/>
          </a:p>
        </p:txBody>
      </p:sp>
      <p:sp>
        <p:nvSpPr>
          <p:cNvPr id="3" name="Zástupný symbol obrázku 2">
            <a:extLst>
              <a:ext uri="{FF2B5EF4-FFF2-40B4-BE49-F238E27FC236}">
                <a16:creationId xmlns:a16="http://schemas.microsoft.com/office/drawing/2014/main" id="{A8B721C2-BB79-2AF7-0FDE-22FBA0E386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text 3">
            <a:extLst>
              <a:ext uri="{FF2B5EF4-FFF2-40B4-BE49-F238E27FC236}">
                <a16:creationId xmlns:a16="http://schemas.microsoft.com/office/drawing/2014/main" id="{4FA7B9D8-7781-53E9-E38A-7EC62C49F7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A1488B85-0BFB-3326-0645-7AB73C89C4DC}"/>
              </a:ext>
            </a:extLst>
          </p:cNvPr>
          <p:cNvSpPr>
            <a:spLocks noGrp="1"/>
          </p:cNvSpPr>
          <p:nvPr>
            <p:ph type="dt" sz="half" idx="10"/>
          </p:nvPr>
        </p:nvSpPr>
        <p:spPr/>
        <p:txBody>
          <a:bodyPr/>
          <a:lstStyle/>
          <a:p>
            <a:fld id="{F16DB671-CED9-48CB-AFDD-B249132B2F3C}" type="datetimeFigureOut">
              <a:rPr lang="en-GB" smtClean="0"/>
              <a:t>05/10/2023</a:t>
            </a:fld>
            <a:endParaRPr lang="en-GB"/>
          </a:p>
        </p:txBody>
      </p:sp>
      <p:sp>
        <p:nvSpPr>
          <p:cNvPr id="6" name="Zástupný symbol pro zápatí 5">
            <a:extLst>
              <a:ext uri="{FF2B5EF4-FFF2-40B4-BE49-F238E27FC236}">
                <a16:creationId xmlns:a16="http://schemas.microsoft.com/office/drawing/2014/main" id="{67AA739A-2AF1-4CCC-0D5E-63DAA5AB9141}"/>
              </a:ext>
            </a:extLst>
          </p:cNvPr>
          <p:cNvSpPr>
            <a:spLocks noGrp="1"/>
          </p:cNvSpPr>
          <p:nvPr>
            <p:ph type="ftr" sz="quarter" idx="11"/>
          </p:nvPr>
        </p:nvSpPr>
        <p:spPr/>
        <p:txBody>
          <a:bodyPr/>
          <a:lstStyle/>
          <a:p>
            <a:endParaRPr lang="en-GB"/>
          </a:p>
        </p:txBody>
      </p:sp>
      <p:sp>
        <p:nvSpPr>
          <p:cNvPr id="7" name="Zástupný symbol pro číslo snímku 6">
            <a:extLst>
              <a:ext uri="{FF2B5EF4-FFF2-40B4-BE49-F238E27FC236}">
                <a16:creationId xmlns:a16="http://schemas.microsoft.com/office/drawing/2014/main" id="{34C9E495-DCDD-D909-286F-D10415AFE418}"/>
              </a:ext>
            </a:extLst>
          </p:cNvPr>
          <p:cNvSpPr>
            <a:spLocks noGrp="1"/>
          </p:cNvSpPr>
          <p:nvPr>
            <p:ph type="sldNum" sz="quarter" idx="12"/>
          </p:nvPr>
        </p:nvSpPr>
        <p:spPr/>
        <p:txBody>
          <a:bodyPr/>
          <a:lstStyle/>
          <a:p>
            <a:fld id="{C6D20B39-CD50-4935-8ABF-12BCACC89B07}" type="slidenum">
              <a:rPr lang="en-GB" smtClean="0"/>
              <a:t>‹#›</a:t>
            </a:fld>
            <a:endParaRPr lang="en-GB"/>
          </a:p>
        </p:txBody>
      </p:sp>
    </p:spTree>
    <p:extLst>
      <p:ext uri="{BB962C8B-B14F-4D97-AF65-F5344CB8AC3E}">
        <p14:creationId xmlns:p14="http://schemas.microsoft.com/office/powerpoint/2010/main" val="3897477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AB0EFCFA-DD46-6815-A064-E0036B3C73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en-GB"/>
          </a:p>
        </p:txBody>
      </p:sp>
      <p:sp>
        <p:nvSpPr>
          <p:cNvPr id="3" name="Zástupný text 2">
            <a:extLst>
              <a:ext uri="{FF2B5EF4-FFF2-40B4-BE49-F238E27FC236}">
                <a16:creationId xmlns:a16="http://schemas.microsoft.com/office/drawing/2014/main" id="{27CDAC7A-6282-D65E-1766-FF39BFEDF5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F04415D7-6F42-1225-AA69-0820EFCAB9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6DB671-CED9-48CB-AFDD-B249132B2F3C}" type="datetimeFigureOut">
              <a:rPr lang="en-GB" smtClean="0"/>
              <a:t>05/10/2023</a:t>
            </a:fld>
            <a:endParaRPr lang="en-GB"/>
          </a:p>
        </p:txBody>
      </p:sp>
      <p:sp>
        <p:nvSpPr>
          <p:cNvPr id="5" name="Zástupný symbol pro zápatí 4">
            <a:extLst>
              <a:ext uri="{FF2B5EF4-FFF2-40B4-BE49-F238E27FC236}">
                <a16:creationId xmlns:a16="http://schemas.microsoft.com/office/drawing/2014/main" id="{9D83B692-82F8-F90D-4480-5E08FD2CBA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Zástupný symbol pro číslo snímku 5">
            <a:extLst>
              <a:ext uri="{FF2B5EF4-FFF2-40B4-BE49-F238E27FC236}">
                <a16:creationId xmlns:a16="http://schemas.microsoft.com/office/drawing/2014/main" id="{78E3EEC9-8865-ABCB-6989-B869B3B1A3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D20B39-CD50-4935-8ABF-12BCACC89B07}" type="slidenum">
              <a:rPr lang="en-GB" smtClean="0"/>
              <a:t>‹#›</a:t>
            </a:fld>
            <a:endParaRPr lang="en-GB"/>
          </a:p>
        </p:txBody>
      </p:sp>
    </p:spTree>
    <p:extLst>
      <p:ext uri="{BB962C8B-B14F-4D97-AF65-F5344CB8AC3E}">
        <p14:creationId xmlns:p14="http://schemas.microsoft.com/office/powerpoint/2010/main" val="34907578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who.int/publications/i/item/9789240015128"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who.int/publications/i/item/9789240015128"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health.harvard.edu/" TargetMode="External"/><Relationship Id="rId2" Type="http://schemas.openxmlformats.org/officeDocument/2006/relationships/hyperlink" Target="http://thenutritionsource.org/"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21.png"/><Relationship Id="rId4" Type="http://schemas.openxmlformats.org/officeDocument/2006/relationships/diagramLayout" Target="../diagrams/layout3.xml"/><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csfd.cz/film/709049-dark-waters/prehled/" TargetMode="External"/><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cs.wikipedia.org/wiki/Fyzik%C3%A1ln%C3%AD_veli%C4%8Dina"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cs.wikipedia.org/wiki/Fyzik%C3%A1ln%C3%AD_veli%C4%8Dina"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www.youtube.com/watch?v=8PH4JYfF4Ns&amp;t=246s" TargetMode="Externa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mailto:andrea.dalecka@recetox.muni.cz"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gif"/><Relationship Id="rId7" Type="http://schemas.openxmlformats.org/officeDocument/2006/relationships/diagramColors" Target="../diagrams/colors1.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9A24FA0A-DD2B-871C-A755-C01A6EA75DB9}"/>
              </a:ext>
            </a:extLst>
          </p:cNvPr>
          <p:cNvSpPr>
            <a:spLocks noGrp="1"/>
          </p:cNvSpPr>
          <p:nvPr>
            <p:ph type="ctrTitle"/>
          </p:nvPr>
        </p:nvSpPr>
        <p:spPr>
          <a:xfrm>
            <a:off x="159657" y="643467"/>
            <a:ext cx="6879770" cy="4876800"/>
          </a:xfrm>
        </p:spPr>
        <p:txBody>
          <a:bodyPr>
            <a:normAutofit/>
          </a:bodyPr>
          <a:lstStyle/>
          <a:p>
            <a:pPr marL="342900" lvl="0" indent="-342900" hangingPunct="0"/>
            <a:r>
              <a:rPr lang="cs-CZ" sz="2500" b="1" dirty="0">
                <a:solidFill>
                  <a:schemeClr val="tx2"/>
                </a:solidFill>
              </a:rPr>
              <a:t>Andrea Dalecká</a:t>
            </a:r>
            <a:br>
              <a:rPr lang="cs-CZ" sz="2500" b="1" dirty="0">
                <a:solidFill>
                  <a:schemeClr val="tx2"/>
                </a:solidFill>
              </a:rPr>
            </a:br>
            <a:br>
              <a:rPr lang="cs-CZ" sz="2500" b="1" dirty="0">
                <a:solidFill>
                  <a:schemeClr val="tx2"/>
                </a:solidFill>
              </a:rPr>
            </a:br>
            <a:r>
              <a:rPr lang="cs-CZ" sz="2500" b="1" dirty="0">
                <a:solidFill>
                  <a:schemeClr val="tx2"/>
                </a:solidFill>
              </a:rPr>
              <a:t>Ochrana veřejného zdraví</a:t>
            </a:r>
            <a:endParaRPr lang="en-GB" sz="2500" b="1" dirty="0">
              <a:solidFill>
                <a:schemeClr val="tx2"/>
              </a:solidFill>
            </a:endParaRPr>
          </a:p>
        </p:txBody>
      </p:sp>
      <p:sp>
        <p:nvSpPr>
          <p:cNvPr id="3" name="Podnadpis 2">
            <a:extLst>
              <a:ext uri="{FF2B5EF4-FFF2-40B4-BE49-F238E27FC236}">
                <a16:creationId xmlns:a16="http://schemas.microsoft.com/office/drawing/2014/main" id="{AF9B23F8-EFE4-6B33-0B7B-A53F0C653D80}"/>
              </a:ext>
            </a:extLst>
          </p:cNvPr>
          <p:cNvSpPr>
            <a:spLocks noGrp="1"/>
          </p:cNvSpPr>
          <p:nvPr>
            <p:ph type="subTitle" idx="1"/>
          </p:nvPr>
        </p:nvSpPr>
        <p:spPr>
          <a:xfrm>
            <a:off x="295124" y="255720"/>
            <a:ext cx="6744303" cy="775494"/>
          </a:xfrm>
        </p:spPr>
        <p:txBody>
          <a:bodyPr>
            <a:noAutofit/>
          </a:bodyPr>
          <a:lstStyle/>
          <a:p>
            <a:endParaRPr lang="cs-CZ" sz="4500" dirty="0">
              <a:solidFill>
                <a:schemeClr val="tx2"/>
              </a:solidFill>
            </a:endParaRPr>
          </a:p>
          <a:p>
            <a:r>
              <a:rPr lang="cs-CZ" sz="4500" dirty="0">
                <a:solidFill>
                  <a:schemeClr val="tx2"/>
                </a:solidFill>
              </a:rPr>
              <a:t>Determinanty zdraví</a:t>
            </a:r>
          </a:p>
          <a:p>
            <a:r>
              <a:rPr lang="cs-CZ" sz="4500" dirty="0">
                <a:solidFill>
                  <a:schemeClr val="tx2"/>
                </a:solidFill>
              </a:rPr>
              <a:t>Hluk a elektromagnetické záření a jejich vliv na zdraví</a:t>
            </a:r>
          </a:p>
        </p:txBody>
      </p:sp>
      <p:pic>
        <p:nvPicPr>
          <p:cNvPr id="19" name="Picture 18">
            <a:extLst>
              <a:ext uri="{FF2B5EF4-FFF2-40B4-BE49-F238E27FC236}">
                <a16:creationId xmlns:a16="http://schemas.microsoft.com/office/drawing/2014/main" id="{DAD25D3E-E4DC-5562-2678-BF5F8E20365B}"/>
              </a:ext>
            </a:extLst>
          </p:cNvPr>
          <p:cNvPicPr>
            <a:picLocks noChangeAspect="1"/>
          </p:cNvPicPr>
          <p:nvPr/>
        </p:nvPicPr>
        <p:blipFill rotWithShape="1">
          <a:blip r:embed="rId3"/>
          <a:srcRect l="21766" r="20196" b="-1"/>
          <a:stretch/>
        </p:blipFill>
        <p:spPr>
          <a:xfrm>
            <a:off x="6734629" y="10"/>
            <a:ext cx="5457371"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694577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Nadpis 1">
            <a:extLst>
              <a:ext uri="{FF2B5EF4-FFF2-40B4-BE49-F238E27FC236}">
                <a16:creationId xmlns:a16="http://schemas.microsoft.com/office/drawing/2014/main" id="{D6190377-3285-F7B8-2EE3-110DB67F5E46}"/>
              </a:ext>
            </a:extLst>
          </p:cNvPr>
          <p:cNvSpPr>
            <a:spLocks noGrp="1"/>
          </p:cNvSpPr>
          <p:nvPr>
            <p:ph type="title"/>
          </p:nvPr>
        </p:nvSpPr>
        <p:spPr>
          <a:xfrm>
            <a:off x="472785" y="-316545"/>
            <a:ext cx="10973445" cy="1066802"/>
          </a:xfrm>
        </p:spPr>
        <p:txBody>
          <a:bodyPr anchor="b">
            <a:normAutofit/>
          </a:bodyPr>
          <a:lstStyle/>
          <a:p>
            <a:r>
              <a:rPr lang="cs-CZ" sz="3600" dirty="0">
                <a:solidFill>
                  <a:schemeClr val="tx2"/>
                </a:solidFill>
              </a:rPr>
              <a:t>KONZUMACE ALKOHOLU</a:t>
            </a:r>
            <a:endParaRPr lang="en-GB" sz="3600" dirty="0">
              <a:solidFill>
                <a:schemeClr val="tx2"/>
              </a:solidFill>
            </a:endParaRP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Zástupný obsah 2">
            <a:extLst>
              <a:ext uri="{FF2B5EF4-FFF2-40B4-BE49-F238E27FC236}">
                <a16:creationId xmlns:a16="http://schemas.microsoft.com/office/drawing/2014/main" id="{17526D2A-EBE1-330B-18AC-0F452ECE9D4A}"/>
              </a:ext>
            </a:extLst>
          </p:cNvPr>
          <p:cNvSpPr>
            <a:spLocks noGrp="1"/>
          </p:cNvSpPr>
          <p:nvPr>
            <p:ph idx="1"/>
          </p:nvPr>
        </p:nvSpPr>
        <p:spPr>
          <a:xfrm>
            <a:off x="548763" y="914399"/>
            <a:ext cx="5652012" cy="5452533"/>
          </a:xfrm>
        </p:spPr>
        <p:txBody>
          <a:bodyPr anchor="t">
            <a:normAutofit/>
          </a:bodyPr>
          <a:lstStyle/>
          <a:p>
            <a:r>
              <a:rPr lang="cs-CZ" sz="1800" dirty="0">
                <a:solidFill>
                  <a:schemeClr val="tx2"/>
                </a:solidFill>
              </a:rPr>
              <a:t>Konzumace alkoholu je spojena s řadou závažných zdravotních a sociálních následků: </a:t>
            </a:r>
          </a:p>
          <a:p>
            <a:pPr lvl="1"/>
            <a:r>
              <a:rPr lang="cs-CZ" sz="1800" dirty="0">
                <a:solidFill>
                  <a:schemeClr val="tx2"/>
                </a:solidFill>
              </a:rPr>
              <a:t>Zvýšené riziko kardiovaskulárních chorob (např. hypertenze, ateroskleróza, ICHS, CMP atp.)</a:t>
            </a:r>
          </a:p>
          <a:p>
            <a:pPr lvl="1"/>
            <a:r>
              <a:rPr lang="cs-CZ" sz="1800" dirty="0">
                <a:solidFill>
                  <a:schemeClr val="tx2"/>
                </a:solidFill>
              </a:rPr>
              <a:t>Zvýšené riziko nádorových onemocnění (ca hltanu, jater, tlustého střeva)</a:t>
            </a:r>
          </a:p>
          <a:p>
            <a:pPr lvl="1"/>
            <a:r>
              <a:rPr lang="cs-CZ" sz="1800" dirty="0">
                <a:solidFill>
                  <a:schemeClr val="tx2"/>
                </a:solidFill>
              </a:rPr>
              <a:t>Zvýšení riziko onemocnění jater (cirhóza, steatóza)</a:t>
            </a:r>
          </a:p>
          <a:p>
            <a:pPr lvl="1"/>
            <a:r>
              <a:rPr lang="cs-CZ" sz="1800" dirty="0">
                <a:solidFill>
                  <a:schemeClr val="tx2"/>
                </a:solidFill>
              </a:rPr>
              <a:t>Zvýšené riziko úrazu a nechráněného sexu</a:t>
            </a:r>
          </a:p>
          <a:p>
            <a:pPr lvl="1"/>
            <a:r>
              <a:rPr lang="cs-CZ" sz="1800" dirty="0">
                <a:solidFill>
                  <a:schemeClr val="tx2"/>
                </a:solidFill>
              </a:rPr>
              <a:t>Zvýšené riziko psychických chorob</a:t>
            </a:r>
          </a:p>
          <a:p>
            <a:pPr lvl="1"/>
            <a:endParaRPr lang="en-GB" sz="1800" dirty="0">
              <a:solidFill>
                <a:schemeClr val="tx2"/>
              </a:solidFill>
            </a:endParaRPr>
          </a:p>
        </p:txBody>
      </p:sp>
      <p:pic>
        <p:nvPicPr>
          <p:cNvPr id="6" name="Obrázek 5">
            <a:extLst>
              <a:ext uri="{FF2B5EF4-FFF2-40B4-BE49-F238E27FC236}">
                <a16:creationId xmlns:a16="http://schemas.microsoft.com/office/drawing/2014/main" id="{D54B6686-2722-89CC-D705-7E5AC2DDC390}"/>
              </a:ext>
            </a:extLst>
          </p:cNvPr>
          <p:cNvPicPr>
            <a:picLocks noChangeAspect="1"/>
          </p:cNvPicPr>
          <p:nvPr/>
        </p:nvPicPr>
        <p:blipFill>
          <a:blip r:embed="rId2"/>
          <a:stretch>
            <a:fillRect/>
          </a:stretch>
        </p:blipFill>
        <p:spPr>
          <a:xfrm>
            <a:off x="6749233" y="0"/>
            <a:ext cx="5442462" cy="3564813"/>
          </a:xfrm>
          <a:prstGeom prst="rect">
            <a:avLst/>
          </a:prstGeom>
        </p:spPr>
      </p:pic>
      <p:pic>
        <p:nvPicPr>
          <p:cNvPr id="17" name="Obrázek 16">
            <a:extLst>
              <a:ext uri="{FF2B5EF4-FFF2-40B4-BE49-F238E27FC236}">
                <a16:creationId xmlns:a16="http://schemas.microsoft.com/office/drawing/2014/main" id="{013533B0-0DC2-B317-9094-B48DD8F40AE0}"/>
              </a:ext>
            </a:extLst>
          </p:cNvPr>
          <p:cNvPicPr>
            <a:picLocks noChangeAspect="1"/>
          </p:cNvPicPr>
          <p:nvPr/>
        </p:nvPicPr>
        <p:blipFill>
          <a:blip r:embed="rId3"/>
          <a:stretch>
            <a:fillRect/>
          </a:stretch>
        </p:blipFill>
        <p:spPr>
          <a:xfrm>
            <a:off x="0" y="3564268"/>
            <a:ext cx="9072563" cy="3179427"/>
          </a:xfrm>
          <a:prstGeom prst="rect">
            <a:avLst/>
          </a:prstGeom>
        </p:spPr>
      </p:pic>
      <p:sp>
        <p:nvSpPr>
          <p:cNvPr id="18" name="TextovéPole 17">
            <a:extLst>
              <a:ext uri="{FF2B5EF4-FFF2-40B4-BE49-F238E27FC236}">
                <a16:creationId xmlns:a16="http://schemas.microsoft.com/office/drawing/2014/main" id="{393FB062-8DEF-434B-E7FF-A1646252D651}"/>
              </a:ext>
            </a:extLst>
          </p:cNvPr>
          <p:cNvSpPr txBox="1"/>
          <p:nvPr/>
        </p:nvSpPr>
        <p:spPr>
          <a:xfrm>
            <a:off x="176212" y="6582686"/>
            <a:ext cx="10158413" cy="276999"/>
          </a:xfrm>
          <a:prstGeom prst="rect">
            <a:avLst/>
          </a:prstGeom>
          <a:noFill/>
        </p:spPr>
        <p:txBody>
          <a:bodyPr wrap="square" rtlCol="0">
            <a:spAutoFit/>
          </a:bodyPr>
          <a:lstStyle/>
          <a:p>
            <a:r>
              <a:rPr lang="cs-CZ" sz="1200" dirty="0" err="1"/>
              <a:t>Sources</a:t>
            </a:r>
            <a:r>
              <a:rPr lang="cs-CZ" sz="1200" dirty="0"/>
              <a:t>: </a:t>
            </a:r>
            <a:r>
              <a:rPr lang="cs-CZ" sz="1200" dirty="0" err="1"/>
              <a:t>Eurostat</a:t>
            </a:r>
            <a:r>
              <a:rPr lang="cs-CZ" sz="1200" dirty="0"/>
              <a:t> – </a:t>
            </a:r>
            <a:r>
              <a:rPr lang="cs-CZ" sz="1200" dirty="0" err="1"/>
              <a:t>Frequency</a:t>
            </a:r>
            <a:r>
              <a:rPr lang="cs-CZ" sz="1200" dirty="0"/>
              <a:t> </a:t>
            </a:r>
            <a:r>
              <a:rPr lang="cs-CZ" sz="1200" dirty="0" err="1"/>
              <a:t>of</a:t>
            </a:r>
            <a:r>
              <a:rPr lang="cs-CZ" sz="1200" dirty="0"/>
              <a:t> </a:t>
            </a:r>
            <a:r>
              <a:rPr lang="cs-CZ" sz="1200" dirty="0" err="1"/>
              <a:t>alcohol</a:t>
            </a:r>
            <a:r>
              <a:rPr lang="cs-CZ" sz="1200" dirty="0"/>
              <a:t> </a:t>
            </a:r>
            <a:r>
              <a:rPr lang="cs-CZ" sz="1200" dirty="0" err="1"/>
              <a:t>consumption</a:t>
            </a:r>
            <a:r>
              <a:rPr lang="cs-CZ" sz="1200" dirty="0"/>
              <a:t> in </a:t>
            </a:r>
            <a:r>
              <a:rPr lang="cs-CZ" sz="1200" dirty="0" err="1"/>
              <a:t>the</a:t>
            </a:r>
            <a:r>
              <a:rPr lang="cs-CZ" sz="1200" dirty="0"/>
              <a:t> EU, 2019; OECD </a:t>
            </a:r>
            <a:r>
              <a:rPr lang="cs-CZ" sz="1200" dirty="0" err="1"/>
              <a:t>Health</a:t>
            </a:r>
            <a:r>
              <a:rPr lang="cs-CZ" sz="1200" dirty="0"/>
              <a:t> </a:t>
            </a:r>
            <a:r>
              <a:rPr lang="cs-CZ" sz="1200" dirty="0" err="1"/>
              <a:t>Statistics</a:t>
            </a:r>
            <a:r>
              <a:rPr lang="cs-CZ" sz="1200" dirty="0"/>
              <a:t> 2021</a:t>
            </a:r>
            <a:endParaRPr lang="en-GB" sz="1200" dirty="0"/>
          </a:p>
        </p:txBody>
      </p:sp>
      <p:pic>
        <p:nvPicPr>
          <p:cNvPr id="21" name="Obrázek 20">
            <a:extLst>
              <a:ext uri="{FF2B5EF4-FFF2-40B4-BE49-F238E27FC236}">
                <a16:creationId xmlns:a16="http://schemas.microsoft.com/office/drawing/2014/main" id="{364BA9CC-68FC-5539-A163-94A7006B114B}"/>
              </a:ext>
            </a:extLst>
          </p:cNvPr>
          <p:cNvPicPr>
            <a:picLocks noChangeAspect="1"/>
          </p:cNvPicPr>
          <p:nvPr/>
        </p:nvPicPr>
        <p:blipFill>
          <a:blip r:embed="rId4"/>
          <a:stretch>
            <a:fillRect/>
          </a:stretch>
        </p:blipFill>
        <p:spPr>
          <a:xfrm>
            <a:off x="9072563" y="3780156"/>
            <a:ext cx="1485900" cy="2809875"/>
          </a:xfrm>
          <a:prstGeom prst="rect">
            <a:avLst/>
          </a:prstGeom>
        </p:spPr>
      </p:pic>
      <p:pic>
        <p:nvPicPr>
          <p:cNvPr id="23" name="Obrázek 22">
            <a:extLst>
              <a:ext uri="{FF2B5EF4-FFF2-40B4-BE49-F238E27FC236}">
                <a16:creationId xmlns:a16="http://schemas.microsoft.com/office/drawing/2014/main" id="{24824D81-C18C-4701-D09D-FAFCB6BC91E8}"/>
              </a:ext>
            </a:extLst>
          </p:cNvPr>
          <p:cNvPicPr>
            <a:picLocks noChangeAspect="1"/>
          </p:cNvPicPr>
          <p:nvPr/>
        </p:nvPicPr>
        <p:blipFill>
          <a:blip r:embed="rId5"/>
          <a:stretch>
            <a:fillRect/>
          </a:stretch>
        </p:blipFill>
        <p:spPr>
          <a:xfrm>
            <a:off x="10558463" y="3849011"/>
            <a:ext cx="1457325" cy="2733675"/>
          </a:xfrm>
          <a:prstGeom prst="rect">
            <a:avLst/>
          </a:prstGeom>
        </p:spPr>
      </p:pic>
    </p:spTree>
    <p:extLst>
      <p:ext uri="{BB962C8B-B14F-4D97-AF65-F5344CB8AC3E}">
        <p14:creationId xmlns:p14="http://schemas.microsoft.com/office/powerpoint/2010/main" val="3144639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2645AD-A6F3-231E-AF82-A4094D60E72E}"/>
              </a:ext>
            </a:extLst>
          </p:cNvPr>
          <p:cNvSpPr>
            <a:spLocks noGrp="1"/>
          </p:cNvSpPr>
          <p:nvPr>
            <p:ph type="title"/>
          </p:nvPr>
        </p:nvSpPr>
        <p:spPr/>
        <p:txBody>
          <a:bodyPr/>
          <a:lstStyle/>
          <a:p>
            <a:endParaRPr lang="en-GB"/>
          </a:p>
        </p:txBody>
      </p:sp>
      <p:sp>
        <p:nvSpPr>
          <p:cNvPr id="3" name="Zástupný obsah 2">
            <a:extLst>
              <a:ext uri="{FF2B5EF4-FFF2-40B4-BE49-F238E27FC236}">
                <a16:creationId xmlns:a16="http://schemas.microsoft.com/office/drawing/2014/main" id="{3C8AE044-3B45-567B-6381-C0AC412E2E05}"/>
              </a:ext>
            </a:extLst>
          </p:cNvPr>
          <p:cNvSpPr>
            <a:spLocks noGrp="1"/>
          </p:cNvSpPr>
          <p:nvPr>
            <p:ph idx="1"/>
          </p:nvPr>
        </p:nvSpPr>
        <p:spPr/>
        <p:txBody>
          <a:bodyPr/>
          <a:lstStyle/>
          <a:p>
            <a:endParaRPr lang="en-GB"/>
          </a:p>
        </p:txBody>
      </p:sp>
      <p:pic>
        <p:nvPicPr>
          <p:cNvPr id="4" name="Picture 5">
            <a:extLst>
              <a:ext uri="{FF2B5EF4-FFF2-40B4-BE49-F238E27FC236}">
                <a16:creationId xmlns:a16="http://schemas.microsoft.com/office/drawing/2014/main" id="{BAEABCB2-919F-8A2E-91C8-19BEE0CE74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145" y="333375"/>
            <a:ext cx="8281987" cy="324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a:extLst>
              <a:ext uri="{FF2B5EF4-FFF2-40B4-BE49-F238E27FC236}">
                <a16:creationId xmlns:a16="http://schemas.microsoft.com/office/drawing/2014/main" id="{749AFAEF-A0E9-A08E-B95C-F57989F176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145" y="3566207"/>
            <a:ext cx="8280400" cy="323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1399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Nadpis 1">
            <a:extLst>
              <a:ext uri="{FF2B5EF4-FFF2-40B4-BE49-F238E27FC236}">
                <a16:creationId xmlns:a16="http://schemas.microsoft.com/office/drawing/2014/main" id="{D6190377-3285-F7B8-2EE3-110DB67F5E46}"/>
              </a:ext>
            </a:extLst>
          </p:cNvPr>
          <p:cNvSpPr>
            <a:spLocks noGrp="1"/>
          </p:cNvSpPr>
          <p:nvPr>
            <p:ph type="title"/>
          </p:nvPr>
        </p:nvSpPr>
        <p:spPr>
          <a:xfrm>
            <a:off x="548762" y="-43031"/>
            <a:ext cx="10973445" cy="1066802"/>
          </a:xfrm>
        </p:spPr>
        <p:txBody>
          <a:bodyPr anchor="b">
            <a:normAutofit/>
          </a:bodyPr>
          <a:lstStyle/>
          <a:p>
            <a:r>
              <a:rPr lang="cs-CZ" sz="3600" dirty="0">
                <a:solidFill>
                  <a:schemeClr val="tx2"/>
                </a:solidFill>
              </a:rPr>
              <a:t>FYZICKÁ AKTIVITA</a:t>
            </a:r>
            <a:endParaRPr lang="en-GB" sz="3600" dirty="0">
              <a:solidFill>
                <a:schemeClr val="tx2"/>
              </a:solidFill>
            </a:endParaRP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Zástupný obsah 2">
            <a:extLst>
              <a:ext uri="{FF2B5EF4-FFF2-40B4-BE49-F238E27FC236}">
                <a16:creationId xmlns:a16="http://schemas.microsoft.com/office/drawing/2014/main" id="{17526D2A-EBE1-330B-18AC-0F452ECE9D4A}"/>
              </a:ext>
            </a:extLst>
          </p:cNvPr>
          <p:cNvSpPr>
            <a:spLocks noGrp="1"/>
          </p:cNvSpPr>
          <p:nvPr>
            <p:ph idx="1"/>
          </p:nvPr>
        </p:nvSpPr>
        <p:spPr>
          <a:xfrm>
            <a:off x="548763" y="1253068"/>
            <a:ext cx="4196658" cy="2314222"/>
          </a:xfrm>
        </p:spPr>
        <p:txBody>
          <a:bodyPr anchor="t">
            <a:noAutofit/>
          </a:bodyPr>
          <a:lstStyle/>
          <a:p>
            <a:r>
              <a:rPr lang="cs-CZ" sz="1800" dirty="0">
                <a:solidFill>
                  <a:schemeClr val="tx2"/>
                </a:solidFill>
              </a:rPr>
              <a:t>Lidé s nedostatečnou fyzickou aktivitou mají o 20 až 30 % zvýšené riziko předčasného úmrtí oproti fyzicky aktivním jedincům. </a:t>
            </a:r>
          </a:p>
          <a:p>
            <a:r>
              <a:rPr lang="cs-CZ" sz="1800" dirty="0">
                <a:solidFill>
                  <a:schemeClr val="tx2"/>
                </a:solidFill>
              </a:rPr>
              <a:t>Celosvětově splňuje doporučení WHO o fyzické aktivitě:</a:t>
            </a:r>
          </a:p>
          <a:p>
            <a:pPr lvl="1"/>
            <a:r>
              <a:rPr lang="cs-CZ" sz="1800" dirty="0">
                <a:solidFill>
                  <a:schemeClr val="tx2"/>
                </a:solidFill>
              </a:rPr>
              <a:t>pouze 20 % adolescentů</a:t>
            </a:r>
          </a:p>
          <a:p>
            <a:pPr lvl="1"/>
            <a:r>
              <a:rPr lang="cs-CZ" sz="1800" dirty="0">
                <a:solidFill>
                  <a:schemeClr val="tx2"/>
                </a:solidFill>
              </a:rPr>
              <a:t>1 ze 4 dospělých osob</a:t>
            </a:r>
            <a:endParaRPr lang="en-GB" sz="1800" dirty="0">
              <a:solidFill>
                <a:schemeClr val="tx2"/>
              </a:solidFill>
            </a:endParaRPr>
          </a:p>
        </p:txBody>
      </p:sp>
      <p:pic>
        <p:nvPicPr>
          <p:cNvPr id="5" name="Obrázek 4">
            <a:extLst>
              <a:ext uri="{FF2B5EF4-FFF2-40B4-BE49-F238E27FC236}">
                <a16:creationId xmlns:a16="http://schemas.microsoft.com/office/drawing/2014/main" id="{0E9CE21D-28C5-AAC7-38DD-5B1C574D2B34}"/>
              </a:ext>
            </a:extLst>
          </p:cNvPr>
          <p:cNvPicPr>
            <a:picLocks noChangeAspect="1"/>
          </p:cNvPicPr>
          <p:nvPr/>
        </p:nvPicPr>
        <p:blipFill>
          <a:blip r:embed="rId2"/>
          <a:stretch>
            <a:fillRect/>
          </a:stretch>
        </p:blipFill>
        <p:spPr>
          <a:xfrm>
            <a:off x="4857534" y="459552"/>
            <a:ext cx="7222048" cy="5345289"/>
          </a:xfrm>
          <a:prstGeom prst="rect">
            <a:avLst/>
          </a:prstGeom>
        </p:spPr>
      </p:pic>
      <p:sp>
        <p:nvSpPr>
          <p:cNvPr id="6" name="TextovéPole 5">
            <a:extLst>
              <a:ext uri="{FF2B5EF4-FFF2-40B4-BE49-F238E27FC236}">
                <a16:creationId xmlns:a16="http://schemas.microsoft.com/office/drawing/2014/main" id="{C35295D9-A374-AE1C-8CFE-6298B45F4FDE}"/>
              </a:ext>
            </a:extLst>
          </p:cNvPr>
          <p:cNvSpPr txBox="1"/>
          <p:nvPr/>
        </p:nvSpPr>
        <p:spPr>
          <a:xfrm>
            <a:off x="0" y="6552616"/>
            <a:ext cx="12191695" cy="276999"/>
          </a:xfrm>
          <a:prstGeom prst="rect">
            <a:avLst/>
          </a:prstGeom>
          <a:noFill/>
        </p:spPr>
        <p:txBody>
          <a:bodyPr wrap="square" rtlCol="0">
            <a:spAutoFit/>
          </a:bodyPr>
          <a:lstStyle/>
          <a:p>
            <a:r>
              <a:rPr lang="en-US" sz="1200" b="0" i="0" dirty="0">
                <a:solidFill>
                  <a:srgbClr val="333333"/>
                </a:solidFill>
                <a:effectLst/>
                <a:latin typeface="Roboto Condensed" panose="020F0502020204030204" pitchFamily="2" charset="0"/>
              </a:rPr>
              <a:t>Source: WHO </a:t>
            </a:r>
            <a:r>
              <a:rPr lang="en-US" sz="1200" b="0" i="0" u="none" strike="noStrike" dirty="0">
                <a:solidFill>
                  <a:srgbClr val="0068B6"/>
                </a:solidFill>
                <a:effectLst/>
                <a:latin typeface="Roboto Condensed" panose="020F0502020204030204" pitchFamily="2" charset="0"/>
              </a:rPr>
              <a:t>(2020[9])</a:t>
            </a:r>
            <a:r>
              <a:rPr lang="en-US" sz="1200" b="0" i="0" dirty="0">
                <a:solidFill>
                  <a:srgbClr val="333333"/>
                </a:solidFill>
                <a:effectLst/>
                <a:latin typeface="Roboto Condensed" panose="020F0502020204030204" pitchFamily="2" charset="0"/>
              </a:rPr>
              <a:t>, WHO guidelines on physical activity and sedentary</a:t>
            </a:r>
            <a:r>
              <a:rPr lang="cs-CZ" sz="1200" b="0" i="0" dirty="0">
                <a:solidFill>
                  <a:srgbClr val="333333"/>
                </a:solidFill>
                <a:effectLst/>
                <a:latin typeface="Roboto Condensed" panose="020F0502020204030204" pitchFamily="2" charset="0"/>
              </a:rPr>
              <a:t> </a:t>
            </a:r>
            <a:r>
              <a:rPr lang="en-US" sz="1200" b="0" i="0" dirty="0" err="1">
                <a:solidFill>
                  <a:srgbClr val="333333"/>
                </a:solidFill>
                <a:effectLst/>
                <a:latin typeface="Roboto Condensed" panose="020F0502020204030204" pitchFamily="2" charset="0"/>
              </a:rPr>
              <a:t>behaviour</a:t>
            </a:r>
            <a:r>
              <a:rPr lang="en-US" sz="1200" b="0" i="0" dirty="0">
                <a:solidFill>
                  <a:srgbClr val="333333"/>
                </a:solidFill>
                <a:effectLst/>
                <a:latin typeface="Roboto Condensed" panose="020F0502020204030204" pitchFamily="2" charset="0"/>
              </a:rPr>
              <a:t>, </a:t>
            </a:r>
            <a:r>
              <a:rPr lang="en-US" sz="1200" b="0" i="0" u="none" strike="noStrike" dirty="0">
                <a:solidFill>
                  <a:srgbClr val="0068B6"/>
                </a:solidFill>
                <a:effectLst/>
                <a:latin typeface="Roboto Condensed" panose="020F0502020204030204" pitchFamily="2" charset="0"/>
                <a:hlinkClick r:id="rId3"/>
              </a:rPr>
              <a:t>https://www.who.int/publications/i/item/9789240015128</a:t>
            </a:r>
            <a:r>
              <a:rPr lang="en-US" sz="1200" b="0" i="0" dirty="0">
                <a:solidFill>
                  <a:srgbClr val="333333"/>
                </a:solidFill>
                <a:effectLst/>
                <a:latin typeface="Roboto Condensed" panose="020F0502020204030204" pitchFamily="2" charset="0"/>
              </a:rPr>
              <a:t>; </a:t>
            </a:r>
            <a:endParaRPr lang="en-GB" sz="1200" dirty="0"/>
          </a:p>
        </p:txBody>
      </p:sp>
    </p:spTree>
    <p:extLst>
      <p:ext uri="{BB962C8B-B14F-4D97-AF65-F5344CB8AC3E}">
        <p14:creationId xmlns:p14="http://schemas.microsoft.com/office/powerpoint/2010/main" val="3900080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Nadpis 1">
            <a:extLst>
              <a:ext uri="{FF2B5EF4-FFF2-40B4-BE49-F238E27FC236}">
                <a16:creationId xmlns:a16="http://schemas.microsoft.com/office/drawing/2014/main" id="{D6190377-3285-F7B8-2EE3-110DB67F5E46}"/>
              </a:ext>
            </a:extLst>
          </p:cNvPr>
          <p:cNvSpPr>
            <a:spLocks noGrp="1"/>
          </p:cNvSpPr>
          <p:nvPr>
            <p:ph type="title"/>
          </p:nvPr>
        </p:nvSpPr>
        <p:spPr>
          <a:xfrm>
            <a:off x="548762" y="-43031"/>
            <a:ext cx="10973445" cy="1066802"/>
          </a:xfrm>
        </p:spPr>
        <p:txBody>
          <a:bodyPr anchor="b">
            <a:normAutofit/>
          </a:bodyPr>
          <a:lstStyle/>
          <a:p>
            <a:endParaRPr lang="en-GB" sz="3600" dirty="0">
              <a:solidFill>
                <a:schemeClr val="tx2"/>
              </a:solidFill>
            </a:endParaRP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Zástupný obsah 2">
            <a:extLst>
              <a:ext uri="{FF2B5EF4-FFF2-40B4-BE49-F238E27FC236}">
                <a16:creationId xmlns:a16="http://schemas.microsoft.com/office/drawing/2014/main" id="{17526D2A-EBE1-330B-18AC-0F452ECE9D4A}"/>
              </a:ext>
            </a:extLst>
          </p:cNvPr>
          <p:cNvSpPr>
            <a:spLocks noGrp="1"/>
          </p:cNvSpPr>
          <p:nvPr>
            <p:ph idx="1"/>
          </p:nvPr>
        </p:nvSpPr>
        <p:spPr>
          <a:xfrm>
            <a:off x="548763" y="1253067"/>
            <a:ext cx="10973444" cy="5113865"/>
          </a:xfrm>
        </p:spPr>
        <p:txBody>
          <a:bodyPr anchor="t">
            <a:normAutofit/>
          </a:bodyPr>
          <a:lstStyle/>
          <a:p>
            <a:endParaRPr lang="en-GB" sz="1800" dirty="0">
              <a:solidFill>
                <a:schemeClr val="tx2"/>
              </a:solidFill>
            </a:endParaRPr>
          </a:p>
        </p:txBody>
      </p:sp>
      <p:pic>
        <p:nvPicPr>
          <p:cNvPr id="4" name="Obrázek 3">
            <a:extLst>
              <a:ext uri="{FF2B5EF4-FFF2-40B4-BE49-F238E27FC236}">
                <a16:creationId xmlns:a16="http://schemas.microsoft.com/office/drawing/2014/main" id="{74F0B988-8788-54F7-26CE-8A0585D857B0}"/>
              </a:ext>
            </a:extLst>
          </p:cNvPr>
          <p:cNvPicPr>
            <a:picLocks noChangeAspect="1"/>
          </p:cNvPicPr>
          <p:nvPr/>
        </p:nvPicPr>
        <p:blipFill>
          <a:blip r:embed="rId2"/>
          <a:stretch>
            <a:fillRect/>
          </a:stretch>
        </p:blipFill>
        <p:spPr>
          <a:xfrm>
            <a:off x="2619501" y="333883"/>
            <a:ext cx="6190347" cy="5976603"/>
          </a:xfrm>
          <a:prstGeom prst="rect">
            <a:avLst/>
          </a:prstGeom>
        </p:spPr>
      </p:pic>
      <p:sp>
        <p:nvSpPr>
          <p:cNvPr id="6" name="TextovéPole 5">
            <a:extLst>
              <a:ext uri="{FF2B5EF4-FFF2-40B4-BE49-F238E27FC236}">
                <a16:creationId xmlns:a16="http://schemas.microsoft.com/office/drawing/2014/main" id="{F9D93F07-D1DF-80A7-A324-5A4855B8C7D6}"/>
              </a:ext>
            </a:extLst>
          </p:cNvPr>
          <p:cNvSpPr txBox="1"/>
          <p:nvPr/>
        </p:nvSpPr>
        <p:spPr>
          <a:xfrm>
            <a:off x="229526" y="6546798"/>
            <a:ext cx="11070651" cy="276999"/>
          </a:xfrm>
          <a:prstGeom prst="rect">
            <a:avLst/>
          </a:prstGeom>
          <a:noFill/>
        </p:spPr>
        <p:txBody>
          <a:bodyPr wrap="square">
            <a:spAutoFit/>
          </a:bodyPr>
          <a:lstStyle/>
          <a:p>
            <a:r>
              <a:rPr lang="en-US" sz="1200" b="0" i="0" dirty="0">
                <a:solidFill>
                  <a:srgbClr val="333333"/>
                </a:solidFill>
                <a:effectLst/>
                <a:latin typeface="Roboto Condensed" panose="020F0502020204030204" pitchFamily="2" charset="0"/>
              </a:rPr>
              <a:t>Source: WHO </a:t>
            </a:r>
            <a:r>
              <a:rPr lang="en-US" sz="1200" b="0" i="0" u="none" strike="noStrike" dirty="0">
                <a:solidFill>
                  <a:srgbClr val="0068B6"/>
                </a:solidFill>
                <a:effectLst/>
                <a:latin typeface="Roboto Condensed" panose="020F0502020204030204" pitchFamily="2" charset="0"/>
              </a:rPr>
              <a:t>(2020[9])</a:t>
            </a:r>
            <a:r>
              <a:rPr lang="en-US" sz="1200" b="0" i="0" dirty="0">
                <a:solidFill>
                  <a:srgbClr val="333333"/>
                </a:solidFill>
                <a:effectLst/>
                <a:latin typeface="Roboto Condensed" panose="020F0502020204030204" pitchFamily="2" charset="0"/>
              </a:rPr>
              <a:t>, WHO guidelines on physical activity and sedentary</a:t>
            </a:r>
            <a:r>
              <a:rPr lang="cs-CZ" sz="1200" b="0" i="0" dirty="0">
                <a:solidFill>
                  <a:srgbClr val="333333"/>
                </a:solidFill>
                <a:effectLst/>
                <a:latin typeface="Roboto Condensed" panose="020F0502020204030204" pitchFamily="2" charset="0"/>
              </a:rPr>
              <a:t> </a:t>
            </a:r>
            <a:r>
              <a:rPr lang="en-US" sz="1200" b="0" i="0" dirty="0" err="1">
                <a:solidFill>
                  <a:srgbClr val="333333"/>
                </a:solidFill>
                <a:effectLst/>
                <a:latin typeface="Roboto Condensed" panose="020F0502020204030204" pitchFamily="2" charset="0"/>
              </a:rPr>
              <a:t>behaviour</a:t>
            </a:r>
            <a:r>
              <a:rPr lang="en-US" sz="1200" b="0" i="0" dirty="0">
                <a:solidFill>
                  <a:srgbClr val="333333"/>
                </a:solidFill>
                <a:effectLst/>
                <a:latin typeface="Roboto Condensed" panose="020F0502020204030204" pitchFamily="2" charset="0"/>
              </a:rPr>
              <a:t>, </a:t>
            </a:r>
            <a:r>
              <a:rPr lang="en-US" sz="1200" b="0" i="0" u="none" strike="noStrike" dirty="0">
                <a:solidFill>
                  <a:srgbClr val="0068B6"/>
                </a:solidFill>
                <a:effectLst/>
                <a:latin typeface="Roboto Condensed" panose="020F0502020204030204" pitchFamily="2" charset="0"/>
                <a:hlinkClick r:id="rId3"/>
              </a:rPr>
              <a:t>https://www.who.int/publications/i/item/9789240015128</a:t>
            </a:r>
            <a:r>
              <a:rPr lang="en-US" sz="1200" b="0" i="0" dirty="0">
                <a:solidFill>
                  <a:srgbClr val="333333"/>
                </a:solidFill>
                <a:effectLst/>
                <a:latin typeface="Roboto Condensed" panose="020F0502020204030204" pitchFamily="2" charset="0"/>
              </a:rPr>
              <a:t>; </a:t>
            </a:r>
            <a:endParaRPr lang="en-GB" sz="1200" dirty="0"/>
          </a:p>
        </p:txBody>
      </p:sp>
    </p:spTree>
    <p:extLst>
      <p:ext uri="{BB962C8B-B14F-4D97-AF65-F5344CB8AC3E}">
        <p14:creationId xmlns:p14="http://schemas.microsoft.com/office/powerpoint/2010/main" val="523968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Nadpis 1">
            <a:extLst>
              <a:ext uri="{FF2B5EF4-FFF2-40B4-BE49-F238E27FC236}">
                <a16:creationId xmlns:a16="http://schemas.microsoft.com/office/drawing/2014/main" id="{D6190377-3285-F7B8-2EE3-110DB67F5E46}"/>
              </a:ext>
            </a:extLst>
          </p:cNvPr>
          <p:cNvSpPr>
            <a:spLocks noGrp="1"/>
          </p:cNvSpPr>
          <p:nvPr>
            <p:ph type="title"/>
          </p:nvPr>
        </p:nvSpPr>
        <p:spPr>
          <a:xfrm>
            <a:off x="548762" y="-43031"/>
            <a:ext cx="10973445" cy="1066802"/>
          </a:xfrm>
        </p:spPr>
        <p:txBody>
          <a:bodyPr anchor="b">
            <a:normAutofit/>
          </a:bodyPr>
          <a:lstStyle/>
          <a:p>
            <a:r>
              <a:rPr lang="cs-CZ" sz="3600" dirty="0">
                <a:solidFill>
                  <a:schemeClr val="tx2"/>
                </a:solidFill>
              </a:rPr>
              <a:t>VÝŽIVA</a:t>
            </a:r>
            <a:endParaRPr lang="en-GB" sz="3600" dirty="0">
              <a:solidFill>
                <a:schemeClr val="tx2"/>
              </a:solidFill>
            </a:endParaRP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Zástupný obsah 2">
            <a:extLst>
              <a:ext uri="{FF2B5EF4-FFF2-40B4-BE49-F238E27FC236}">
                <a16:creationId xmlns:a16="http://schemas.microsoft.com/office/drawing/2014/main" id="{17526D2A-EBE1-330B-18AC-0F452ECE9D4A}"/>
              </a:ext>
            </a:extLst>
          </p:cNvPr>
          <p:cNvSpPr>
            <a:spLocks noGrp="1"/>
          </p:cNvSpPr>
          <p:nvPr>
            <p:ph idx="1"/>
          </p:nvPr>
        </p:nvSpPr>
        <p:spPr>
          <a:xfrm>
            <a:off x="274687" y="1265348"/>
            <a:ext cx="4137547" cy="5113865"/>
          </a:xfrm>
        </p:spPr>
        <p:txBody>
          <a:bodyPr anchor="t">
            <a:normAutofit fontScale="92500" lnSpcReduction="10000"/>
          </a:bodyPr>
          <a:lstStyle/>
          <a:p>
            <a:pPr marL="0" indent="0">
              <a:buNone/>
            </a:pPr>
            <a:r>
              <a:rPr lang="cs-CZ" sz="1800" dirty="0">
                <a:solidFill>
                  <a:schemeClr val="tx2"/>
                </a:solidFill>
              </a:rPr>
              <a:t>Výživové zvyklosti české dospělé populace:</a:t>
            </a:r>
          </a:p>
          <a:p>
            <a:pPr>
              <a:buFont typeface="Wingdings" panose="05000000000000000000" pitchFamily="2" charset="2"/>
              <a:buChar char="§"/>
            </a:pPr>
            <a:r>
              <a:rPr lang="cs-CZ" sz="1800" dirty="0">
                <a:solidFill>
                  <a:schemeClr val="tx2"/>
                </a:solidFill>
              </a:rPr>
              <a:t>Obecně nízká konzumace ovoce a zeleniny, která v posledních letech roste jen pomalu, ve prospěch ovoce.</a:t>
            </a:r>
          </a:p>
          <a:p>
            <a:pPr>
              <a:buFont typeface="Wingdings" panose="05000000000000000000" pitchFamily="2" charset="2"/>
              <a:buChar char="§"/>
            </a:pPr>
            <a:r>
              <a:rPr lang="cs-CZ" sz="1800" dirty="0">
                <a:solidFill>
                  <a:schemeClr val="tx2"/>
                </a:solidFill>
              </a:rPr>
              <a:t>Nízká spotřeba ryb</a:t>
            </a:r>
          </a:p>
          <a:p>
            <a:pPr>
              <a:buFont typeface="Wingdings" panose="05000000000000000000" pitchFamily="2" charset="2"/>
              <a:buChar char="§"/>
            </a:pPr>
            <a:r>
              <a:rPr lang="cs-CZ" sz="1800" dirty="0">
                <a:solidFill>
                  <a:schemeClr val="tx2"/>
                </a:solidFill>
              </a:rPr>
              <a:t>Častá je konzumace smažených jídel a vysoce zpracovaných potravin. </a:t>
            </a:r>
          </a:p>
          <a:p>
            <a:pPr>
              <a:buFont typeface="Wingdings" panose="05000000000000000000" pitchFamily="2" charset="2"/>
              <a:buChar char="§"/>
            </a:pPr>
            <a:r>
              <a:rPr lang="cs-CZ" sz="1800" dirty="0">
                <a:solidFill>
                  <a:schemeClr val="tx2"/>
                </a:solidFill>
              </a:rPr>
              <a:t>Vysoká konzumace potravin s bohatým obsahem trans-saturovaných tuků </a:t>
            </a:r>
          </a:p>
          <a:p>
            <a:pPr marL="0" indent="0">
              <a:buNone/>
            </a:pPr>
            <a:r>
              <a:rPr lang="cs-CZ" sz="1800" dirty="0">
                <a:solidFill>
                  <a:schemeClr val="tx2"/>
                </a:solidFill>
              </a:rPr>
              <a:t>Nevhodné stravování patří mezi hlavní determinanty civilizačních chorob:</a:t>
            </a:r>
          </a:p>
          <a:p>
            <a:pPr>
              <a:buFont typeface="Wingdings" panose="05000000000000000000" pitchFamily="2" charset="2"/>
              <a:buChar char="§"/>
            </a:pPr>
            <a:r>
              <a:rPr lang="cs-CZ" sz="1800" dirty="0">
                <a:solidFill>
                  <a:schemeClr val="tx2"/>
                </a:solidFill>
              </a:rPr>
              <a:t>Nadváha, obezita</a:t>
            </a:r>
          </a:p>
          <a:p>
            <a:pPr>
              <a:buFont typeface="Wingdings" panose="05000000000000000000" pitchFamily="2" charset="2"/>
              <a:buChar char="§"/>
            </a:pPr>
            <a:r>
              <a:rPr lang="cs-CZ" sz="1800" dirty="0">
                <a:solidFill>
                  <a:schemeClr val="tx2"/>
                </a:solidFill>
              </a:rPr>
              <a:t>Vysoký krevní tlak, vysoký cholesterol</a:t>
            </a:r>
          </a:p>
          <a:p>
            <a:pPr>
              <a:buFont typeface="Wingdings" panose="05000000000000000000" pitchFamily="2" charset="2"/>
              <a:buChar char="§"/>
            </a:pPr>
            <a:r>
              <a:rPr lang="cs-CZ" sz="1800" dirty="0">
                <a:solidFill>
                  <a:schemeClr val="tx2"/>
                </a:solidFill>
              </a:rPr>
              <a:t>ICHS, CMP</a:t>
            </a:r>
          </a:p>
          <a:p>
            <a:pPr>
              <a:buFont typeface="Wingdings" panose="05000000000000000000" pitchFamily="2" charset="2"/>
              <a:buChar char="§"/>
            </a:pPr>
            <a:r>
              <a:rPr lang="cs-CZ" sz="1800" dirty="0">
                <a:solidFill>
                  <a:schemeClr val="tx2"/>
                </a:solidFill>
              </a:rPr>
              <a:t>Diabetes 2 typu</a:t>
            </a:r>
          </a:p>
          <a:p>
            <a:pPr>
              <a:buFont typeface="Wingdings" panose="05000000000000000000" pitchFamily="2" charset="2"/>
              <a:buChar char="§"/>
            </a:pPr>
            <a:r>
              <a:rPr lang="cs-CZ" sz="1800" dirty="0">
                <a:solidFill>
                  <a:schemeClr val="tx2"/>
                </a:solidFill>
              </a:rPr>
              <a:t>Nádorová onemocnění (ca prsu, ca </a:t>
            </a:r>
            <a:r>
              <a:rPr lang="cs-CZ" sz="1800" dirty="0" err="1">
                <a:solidFill>
                  <a:schemeClr val="tx2"/>
                </a:solidFill>
              </a:rPr>
              <a:t>kolorekta</a:t>
            </a:r>
            <a:r>
              <a:rPr lang="cs-CZ" sz="1800" dirty="0">
                <a:solidFill>
                  <a:schemeClr val="tx2"/>
                </a:solidFill>
              </a:rPr>
              <a:t>)</a:t>
            </a:r>
          </a:p>
          <a:p>
            <a:pPr>
              <a:buFont typeface="Wingdings" panose="05000000000000000000" pitchFamily="2" charset="2"/>
              <a:buChar char="§"/>
            </a:pPr>
            <a:endParaRPr lang="en-GB" sz="1800" dirty="0">
              <a:solidFill>
                <a:schemeClr val="tx2"/>
              </a:solidFill>
            </a:endParaRPr>
          </a:p>
        </p:txBody>
      </p:sp>
      <p:sp>
        <p:nvSpPr>
          <p:cNvPr id="7" name="TextovéPole 6">
            <a:extLst>
              <a:ext uri="{FF2B5EF4-FFF2-40B4-BE49-F238E27FC236}">
                <a16:creationId xmlns:a16="http://schemas.microsoft.com/office/drawing/2014/main" id="{6BAC53C7-BDFA-03FD-870F-70F88119EF10}"/>
              </a:ext>
            </a:extLst>
          </p:cNvPr>
          <p:cNvSpPr txBox="1"/>
          <p:nvPr/>
        </p:nvSpPr>
        <p:spPr>
          <a:xfrm>
            <a:off x="159364" y="6396173"/>
            <a:ext cx="11934191" cy="400110"/>
          </a:xfrm>
          <a:prstGeom prst="rect">
            <a:avLst/>
          </a:prstGeom>
          <a:noFill/>
        </p:spPr>
        <p:txBody>
          <a:bodyPr wrap="square">
            <a:spAutoFit/>
          </a:bodyPr>
          <a:lstStyle/>
          <a:p>
            <a:r>
              <a:rPr lang="en-US" sz="1000" b="0" i="1" dirty="0">
                <a:solidFill>
                  <a:srgbClr val="484C58"/>
                </a:solidFill>
                <a:effectLst/>
                <a:latin typeface="Merriweather" panose="00000500000000000000" pitchFamily="2" charset="-18"/>
              </a:rPr>
              <a:t>Copyright © 2011, Harvard University. For more information about The Healthy Eating Plate, please see The Nutrition Source, Department of Nutrition, Harvard T.H. Chan School of Public Health, </a:t>
            </a:r>
            <a:r>
              <a:rPr lang="en-US" sz="1000" b="0" i="1" u="none" strike="noStrike" dirty="0">
                <a:solidFill>
                  <a:srgbClr val="007EAD"/>
                </a:solidFill>
                <a:effectLst/>
                <a:latin typeface="Merriweather" panose="00000500000000000000" pitchFamily="2" charset="-18"/>
                <a:hlinkClick r:id="rId2"/>
              </a:rPr>
              <a:t>www.thenutritionsource.org</a:t>
            </a:r>
            <a:r>
              <a:rPr lang="en-US" sz="1000" b="0" i="1" dirty="0">
                <a:solidFill>
                  <a:srgbClr val="484C58"/>
                </a:solidFill>
                <a:effectLst/>
                <a:latin typeface="Merriweather" panose="00000500000000000000" pitchFamily="2" charset="-18"/>
              </a:rPr>
              <a:t>, and Harvard Health Publications, </a:t>
            </a:r>
            <a:r>
              <a:rPr lang="en-US" sz="1000" b="0" i="1" u="none" strike="noStrike" dirty="0">
                <a:solidFill>
                  <a:srgbClr val="00658C"/>
                </a:solidFill>
                <a:effectLst/>
                <a:latin typeface="Merriweather" panose="00000500000000000000" pitchFamily="2" charset="-18"/>
                <a:hlinkClick r:id="rId3"/>
              </a:rPr>
              <a:t>www.health.harvard.edu</a:t>
            </a:r>
            <a:r>
              <a:rPr lang="en-US" sz="1000" b="0" i="1" dirty="0">
                <a:solidFill>
                  <a:srgbClr val="484C58"/>
                </a:solidFill>
                <a:effectLst/>
                <a:latin typeface="Merriweather" panose="00000500000000000000" pitchFamily="2" charset="-18"/>
              </a:rPr>
              <a:t>.</a:t>
            </a:r>
            <a:endParaRPr lang="en-GB" sz="1000" dirty="0"/>
          </a:p>
        </p:txBody>
      </p:sp>
      <p:pic>
        <p:nvPicPr>
          <p:cNvPr id="11" name="Obrázek 10" descr="Obsah obrázku text, snímek obrazovky&#10;&#10;Popis byl vytvořen automaticky">
            <a:extLst>
              <a:ext uri="{FF2B5EF4-FFF2-40B4-BE49-F238E27FC236}">
                <a16:creationId xmlns:a16="http://schemas.microsoft.com/office/drawing/2014/main" id="{ED2441E8-2123-25F4-96FB-43CBB402A91C}"/>
              </a:ext>
            </a:extLst>
          </p:cNvPr>
          <p:cNvPicPr>
            <a:picLocks noChangeAspect="1"/>
          </p:cNvPicPr>
          <p:nvPr/>
        </p:nvPicPr>
        <p:blipFill rotWithShape="1">
          <a:blip r:embed="rId4">
            <a:extLst>
              <a:ext uri="{28A0092B-C50C-407E-A947-70E740481C1C}">
                <a14:useLocalDpi xmlns:a14="http://schemas.microsoft.com/office/drawing/2010/main" val="0"/>
              </a:ext>
            </a:extLst>
          </a:blip>
          <a:srcRect b="12484"/>
          <a:stretch/>
        </p:blipFill>
        <p:spPr>
          <a:xfrm>
            <a:off x="4686615" y="764522"/>
            <a:ext cx="7406940" cy="5113865"/>
          </a:xfrm>
          <a:prstGeom prst="rect">
            <a:avLst/>
          </a:prstGeom>
        </p:spPr>
      </p:pic>
    </p:spTree>
    <p:extLst>
      <p:ext uri="{BB962C8B-B14F-4D97-AF65-F5344CB8AC3E}">
        <p14:creationId xmlns:p14="http://schemas.microsoft.com/office/powerpoint/2010/main" val="1532531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Nadpis 1">
            <a:extLst>
              <a:ext uri="{FF2B5EF4-FFF2-40B4-BE49-F238E27FC236}">
                <a16:creationId xmlns:a16="http://schemas.microsoft.com/office/drawing/2014/main" id="{D6190377-3285-F7B8-2EE3-110DB67F5E46}"/>
              </a:ext>
            </a:extLst>
          </p:cNvPr>
          <p:cNvSpPr>
            <a:spLocks noGrp="1"/>
          </p:cNvSpPr>
          <p:nvPr>
            <p:ph type="title"/>
          </p:nvPr>
        </p:nvSpPr>
        <p:spPr>
          <a:xfrm>
            <a:off x="499100" y="24487"/>
            <a:ext cx="10981700" cy="1066802"/>
          </a:xfrm>
        </p:spPr>
        <p:txBody>
          <a:bodyPr anchor="b">
            <a:normAutofit/>
          </a:bodyPr>
          <a:lstStyle/>
          <a:p>
            <a:r>
              <a:rPr lang="cs-CZ" sz="3600" dirty="0">
                <a:solidFill>
                  <a:schemeClr val="tx2"/>
                </a:solidFill>
              </a:rPr>
              <a:t>SOCIÁLNÍ A SPOLEČENSKÉ FAKTORY</a:t>
            </a:r>
            <a:endParaRPr lang="en-GB" sz="3600" dirty="0">
              <a:solidFill>
                <a:schemeClr val="tx2"/>
              </a:solidFill>
            </a:endParaRP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7" descr="Picture 7">
            <a:extLst>
              <a:ext uri="{FF2B5EF4-FFF2-40B4-BE49-F238E27FC236}">
                <a16:creationId xmlns:a16="http://schemas.microsoft.com/office/drawing/2014/main" id="{E8C6C756-FDB9-C40F-9823-8230C45E1AF9}"/>
              </a:ext>
            </a:extLst>
          </p:cNvPr>
          <p:cNvPicPr>
            <a:picLocks noChangeAspect="1"/>
          </p:cNvPicPr>
          <p:nvPr/>
        </p:nvPicPr>
        <p:blipFill>
          <a:blip r:embed="rId3"/>
          <a:stretch>
            <a:fillRect/>
          </a:stretch>
        </p:blipFill>
        <p:spPr>
          <a:xfrm>
            <a:off x="558012" y="1320574"/>
            <a:ext cx="6751417" cy="5594127"/>
          </a:xfrm>
          <a:prstGeom prst="rect">
            <a:avLst/>
          </a:prstGeom>
          <a:ln w="12700">
            <a:miter lim="400000"/>
          </a:ln>
        </p:spPr>
      </p:pic>
      <p:pic>
        <p:nvPicPr>
          <p:cNvPr id="6" name="Obrázek 5">
            <a:extLst>
              <a:ext uri="{FF2B5EF4-FFF2-40B4-BE49-F238E27FC236}">
                <a16:creationId xmlns:a16="http://schemas.microsoft.com/office/drawing/2014/main" id="{FC843D36-84EA-BA59-CAE2-5AC6F1C1782D}"/>
              </a:ext>
            </a:extLst>
          </p:cNvPr>
          <p:cNvPicPr>
            <a:picLocks noChangeAspect="1"/>
          </p:cNvPicPr>
          <p:nvPr/>
        </p:nvPicPr>
        <p:blipFill>
          <a:blip r:embed="rId4"/>
          <a:stretch>
            <a:fillRect/>
          </a:stretch>
        </p:blipFill>
        <p:spPr>
          <a:xfrm>
            <a:off x="2680630" y="5911190"/>
            <a:ext cx="2752725" cy="514350"/>
          </a:xfrm>
          <a:prstGeom prst="rect">
            <a:avLst/>
          </a:prstGeom>
        </p:spPr>
      </p:pic>
      <p:sp>
        <p:nvSpPr>
          <p:cNvPr id="3" name="TextovéPole 2">
            <a:extLst>
              <a:ext uri="{FF2B5EF4-FFF2-40B4-BE49-F238E27FC236}">
                <a16:creationId xmlns:a16="http://schemas.microsoft.com/office/drawing/2014/main" id="{B7503C6B-3D74-3E7D-353E-7789E7497880}"/>
              </a:ext>
            </a:extLst>
          </p:cNvPr>
          <p:cNvSpPr txBox="1"/>
          <p:nvPr/>
        </p:nvSpPr>
        <p:spPr>
          <a:xfrm>
            <a:off x="8087616" y="1518624"/>
            <a:ext cx="4104079" cy="3785652"/>
          </a:xfrm>
          <a:prstGeom prst="rect">
            <a:avLst/>
          </a:prstGeom>
          <a:noFill/>
          <a:ln w="19050">
            <a:noFill/>
          </a:ln>
        </p:spPr>
        <p:txBody>
          <a:bodyPr wrap="square" rtlCol="0">
            <a:spAutoFit/>
          </a:bodyPr>
          <a:lstStyle/>
          <a:p>
            <a:r>
              <a:rPr lang="cs-CZ" sz="2000" dirty="0">
                <a:solidFill>
                  <a:schemeClr val="tx2"/>
                </a:solidFill>
              </a:rPr>
              <a:t>Mezi sociální a společenské faktory lze řadit vlivy</a:t>
            </a:r>
          </a:p>
          <a:p>
            <a:pPr marL="342900" indent="-342900">
              <a:buFont typeface="Wingdings" panose="05000000000000000000" pitchFamily="2" charset="2"/>
              <a:buChar char="§"/>
            </a:pPr>
            <a:r>
              <a:rPr lang="cs-CZ" sz="2000" dirty="0">
                <a:solidFill>
                  <a:schemeClr val="tx2"/>
                </a:solidFill>
              </a:rPr>
              <a:t>Rodiny</a:t>
            </a:r>
          </a:p>
          <a:p>
            <a:pPr marL="342900" indent="-342900">
              <a:buFont typeface="Wingdings" panose="05000000000000000000" pitchFamily="2" charset="2"/>
              <a:buChar char="§"/>
            </a:pPr>
            <a:r>
              <a:rPr lang="cs-CZ" sz="2000" dirty="0">
                <a:solidFill>
                  <a:schemeClr val="tx2"/>
                </a:solidFill>
              </a:rPr>
              <a:t>Vrstevníků</a:t>
            </a:r>
          </a:p>
          <a:p>
            <a:pPr marL="342900" indent="-342900">
              <a:buFont typeface="Wingdings" panose="05000000000000000000" pitchFamily="2" charset="2"/>
              <a:buChar char="§"/>
            </a:pPr>
            <a:r>
              <a:rPr lang="cs-CZ" sz="2000" dirty="0">
                <a:solidFill>
                  <a:schemeClr val="tx2"/>
                </a:solidFill>
              </a:rPr>
              <a:t>Komunity</a:t>
            </a:r>
          </a:p>
          <a:p>
            <a:pPr marL="342900" indent="-342900">
              <a:buFont typeface="Wingdings" panose="05000000000000000000" pitchFamily="2" charset="2"/>
              <a:buChar char="§"/>
            </a:pPr>
            <a:r>
              <a:rPr lang="cs-CZ" sz="2000" dirty="0">
                <a:solidFill>
                  <a:schemeClr val="tx2"/>
                </a:solidFill>
              </a:rPr>
              <a:t>Medií, společnosti</a:t>
            </a:r>
          </a:p>
          <a:p>
            <a:endParaRPr lang="cs-CZ" sz="2000" b="1" dirty="0">
              <a:solidFill>
                <a:schemeClr val="tx2"/>
              </a:solidFill>
            </a:endParaRPr>
          </a:p>
          <a:p>
            <a:endParaRPr lang="cs-CZ" sz="2000" b="1" dirty="0">
              <a:solidFill>
                <a:schemeClr val="tx2"/>
              </a:solidFill>
            </a:endParaRPr>
          </a:p>
          <a:p>
            <a:endParaRPr lang="cs-CZ" sz="2000" b="1" dirty="0">
              <a:solidFill>
                <a:schemeClr val="tx2"/>
              </a:solidFill>
            </a:endParaRPr>
          </a:p>
          <a:p>
            <a:r>
              <a:rPr lang="cs-CZ" sz="2000" b="1" dirty="0">
                <a:solidFill>
                  <a:schemeClr val="tx2"/>
                </a:solidFill>
              </a:rPr>
              <a:t>Jakým způsobem může rodina, přátelé nebo komunita ovlivnit lidské zdraví? Uveďte příklady</a:t>
            </a:r>
            <a:endParaRPr lang="en-GB" sz="2000" b="1" dirty="0">
              <a:solidFill>
                <a:schemeClr val="tx2"/>
              </a:solidFill>
            </a:endParaRPr>
          </a:p>
        </p:txBody>
      </p:sp>
    </p:spTree>
    <p:extLst>
      <p:ext uri="{BB962C8B-B14F-4D97-AF65-F5344CB8AC3E}">
        <p14:creationId xmlns:p14="http://schemas.microsoft.com/office/powerpoint/2010/main" val="1873978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Nadpis 1">
            <a:extLst>
              <a:ext uri="{FF2B5EF4-FFF2-40B4-BE49-F238E27FC236}">
                <a16:creationId xmlns:a16="http://schemas.microsoft.com/office/drawing/2014/main" id="{D6190377-3285-F7B8-2EE3-110DB67F5E46}"/>
              </a:ext>
            </a:extLst>
          </p:cNvPr>
          <p:cNvSpPr>
            <a:spLocks noGrp="1"/>
          </p:cNvSpPr>
          <p:nvPr>
            <p:ph type="title"/>
          </p:nvPr>
        </p:nvSpPr>
        <p:spPr>
          <a:xfrm>
            <a:off x="548762" y="-43031"/>
            <a:ext cx="10973445" cy="1278911"/>
          </a:xfrm>
        </p:spPr>
        <p:txBody>
          <a:bodyPr anchor="b">
            <a:normAutofit/>
          </a:bodyPr>
          <a:lstStyle/>
          <a:p>
            <a:r>
              <a:rPr lang="cs-CZ" sz="3600" dirty="0">
                <a:solidFill>
                  <a:schemeClr val="tx2"/>
                </a:solidFill>
              </a:rPr>
              <a:t>SOCIÁLNÍ VAZBY </a:t>
            </a:r>
            <a:br>
              <a:rPr lang="cs-CZ" sz="3600" dirty="0">
                <a:solidFill>
                  <a:schemeClr val="tx2"/>
                </a:solidFill>
              </a:rPr>
            </a:br>
            <a:r>
              <a:rPr lang="cs-CZ" sz="3600" dirty="0">
                <a:solidFill>
                  <a:schemeClr val="tx2"/>
                </a:solidFill>
              </a:rPr>
              <a:t>KONCEPT ŘETĚZENÍ PŘÍČIN</a:t>
            </a:r>
            <a:endParaRPr lang="en-GB" sz="3600" dirty="0">
              <a:solidFill>
                <a:schemeClr val="tx2"/>
              </a:solidFill>
            </a:endParaRP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 name="Curved Connector 74">
            <a:extLst>
              <a:ext uri="{FF2B5EF4-FFF2-40B4-BE49-F238E27FC236}">
                <a16:creationId xmlns:a16="http://schemas.microsoft.com/office/drawing/2014/main" id="{A5CCA9F9-2504-E2B0-E7A8-7ED462718346}"/>
              </a:ext>
            </a:extLst>
          </p:cNvPr>
          <p:cNvCxnSpPr>
            <a:cxnSpLocks/>
            <a:stCxn id="9" idx="0"/>
            <a:endCxn id="7" idx="0"/>
          </p:cNvCxnSpPr>
          <p:nvPr/>
        </p:nvCxnSpPr>
        <p:spPr>
          <a:xfrm rot="5400000" flipH="1" flipV="1">
            <a:off x="7044959" y="-221547"/>
            <a:ext cx="164704" cy="6742447"/>
          </a:xfrm>
          <a:prstGeom prst="curvedConnector3">
            <a:avLst>
              <a:gd name="adj1" fmla="val 238794"/>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Rectangle 3">
            <a:extLst>
              <a:ext uri="{FF2B5EF4-FFF2-40B4-BE49-F238E27FC236}">
                <a16:creationId xmlns:a16="http://schemas.microsoft.com/office/drawing/2014/main" id="{0D0E8E05-493F-B4B4-A3B8-110088B755D1}"/>
              </a:ext>
            </a:extLst>
          </p:cNvPr>
          <p:cNvSpPr/>
          <p:nvPr/>
        </p:nvSpPr>
        <p:spPr>
          <a:xfrm>
            <a:off x="5341277" y="3311089"/>
            <a:ext cx="1571625" cy="690258"/>
          </a:xfrm>
          <a:prstGeom prst="rect">
            <a:avLst/>
          </a:prstGeom>
          <a:ln/>
          <a:effectLst>
            <a:outerShdw blurRad="40000" dist="20000" dir="5400000" rotWithShape="0">
              <a:srgbClr val="000000">
                <a:alpha val="38000"/>
              </a:srgbClr>
            </a:outerShdw>
            <a:softEdge rad="12700"/>
          </a:effectLst>
        </p:spPr>
        <p:style>
          <a:lnRef idx="1">
            <a:schemeClr val="accent5"/>
          </a:lnRef>
          <a:fillRef idx="2">
            <a:schemeClr val="accent5"/>
          </a:fillRef>
          <a:effectRef idx="1">
            <a:schemeClr val="accent5"/>
          </a:effectRef>
          <a:fontRef idx="minor">
            <a:schemeClr val="dk1"/>
          </a:fontRef>
        </p:style>
        <p:txBody>
          <a:bodyPr rtlCol="0" anchor="ctr"/>
          <a:lstStyle/>
          <a:p>
            <a:pPr marL="0" indent="0" algn="ctr" eaLnBrk="1" hangingPunct="1">
              <a:buNone/>
            </a:pPr>
            <a:r>
              <a:rPr lang="cs-CZ" sz="2000" dirty="0">
                <a:solidFill>
                  <a:schemeClr val="tx1"/>
                </a:solidFill>
                <a:latin typeface="Arial Unicode MS" pitchFamily="34" charset="-128"/>
                <a:ea typeface="Arial Unicode MS" pitchFamily="34" charset="-128"/>
                <a:cs typeface="Arial Unicode MS" pitchFamily="34" charset="-128"/>
              </a:rPr>
              <a:t>Vzdělání</a:t>
            </a:r>
            <a:r>
              <a:rPr lang="en-GB" sz="2000" dirty="0">
                <a:latin typeface="Arial Unicode MS" pitchFamily="34" charset="-128"/>
                <a:ea typeface="Arial Unicode MS" pitchFamily="34" charset="-128"/>
                <a:cs typeface="Arial Unicode MS" pitchFamily="34" charset="-128"/>
              </a:rPr>
              <a:t> </a:t>
            </a:r>
          </a:p>
        </p:txBody>
      </p:sp>
      <p:sp>
        <p:nvSpPr>
          <p:cNvPr id="6" name="Rectangle 7">
            <a:extLst>
              <a:ext uri="{FF2B5EF4-FFF2-40B4-BE49-F238E27FC236}">
                <a16:creationId xmlns:a16="http://schemas.microsoft.com/office/drawing/2014/main" id="{32190CD0-F107-D6C5-B8A4-D5528A7B9198}"/>
              </a:ext>
            </a:extLst>
          </p:cNvPr>
          <p:cNvSpPr/>
          <p:nvPr/>
        </p:nvSpPr>
        <p:spPr>
          <a:xfrm>
            <a:off x="7587299" y="3275216"/>
            <a:ext cx="1406215" cy="762000"/>
          </a:xfrm>
          <a:prstGeom prst="rect">
            <a:avLst/>
          </a:prstGeom>
          <a:ln/>
          <a:effectLst>
            <a:outerShdw blurRad="40000" dist="20000" dir="5400000" rotWithShape="0">
              <a:srgbClr val="000000">
                <a:alpha val="38000"/>
              </a:srgbClr>
            </a:outerShdw>
            <a:softEdge rad="12700"/>
          </a:effectLst>
        </p:spPr>
        <p:style>
          <a:lnRef idx="1">
            <a:schemeClr val="accent5"/>
          </a:lnRef>
          <a:fillRef idx="2">
            <a:schemeClr val="accent5"/>
          </a:fillRef>
          <a:effectRef idx="1">
            <a:schemeClr val="accent5"/>
          </a:effectRef>
          <a:fontRef idx="minor">
            <a:schemeClr val="dk1"/>
          </a:fontRef>
        </p:style>
        <p:txBody>
          <a:bodyPr rtlCol="0" anchor="ctr"/>
          <a:lstStyle/>
          <a:p>
            <a:pPr marL="0" indent="0" algn="ctr" eaLnBrk="1" hangingPunct="1">
              <a:buNone/>
            </a:pPr>
            <a:r>
              <a:rPr lang="cs-CZ" sz="2000" dirty="0">
                <a:solidFill>
                  <a:schemeClr val="tx1"/>
                </a:solidFill>
                <a:latin typeface="Arial Unicode MS" pitchFamily="34" charset="-128"/>
                <a:ea typeface="Arial Unicode MS" pitchFamily="34" charset="-128"/>
                <a:cs typeface="Arial Unicode MS" pitchFamily="34" charset="-128"/>
              </a:rPr>
              <a:t>SES v dospělosti</a:t>
            </a:r>
            <a:endParaRPr lang="en-GB" sz="2000" dirty="0">
              <a:solidFill>
                <a:schemeClr val="tx1"/>
              </a:solidFill>
              <a:latin typeface="Arial Unicode MS" pitchFamily="34" charset="-128"/>
              <a:ea typeface="Arial Unicode MS" pitchFamily="34" charset="-128"/>
              <a:cs typeface="Arial Unicode MS" pitchFamily="34" charset="-128"/>
            </a:endParaRPr>
          </a:p>
        </p:txBody>
      </p:sp>
      <p:sp>
        <p:nvSpPr>
          <p:cNvPr id="7" name="Oval 1">
            <a:extLst>
              <a:ext uri="{FF2B5EF4-FFF2-40B4-BE49-F238E27FC236}">
                <a16:creationId xmlns:a16="http://schemas.microsoft.com/office/drawing/2014/main" id="{C77C9F6F-8995-39E2-BC69-316887D41F42}"/>
              </a:ext>
            </a:extLst>
          </p:cNvPr>
          <p:cNvSpPr/>
          <p:nvPr/>
        </p:nvSpPr>
        <p:spPr>
          <a:xfrm>
            <a:off x="9549582" y="3067324"/>
            <a:ext cx="1897905" cy="1177785"/>
          </a:xfrm>
          <a:prstGeom prst="ellipse">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cs-CZ" sz="2000" dirty="0">
                <a:solidFill>
                  <a:schemeClr val="tx1"/>
                </a:solidFill>
                <a:latin typeface="Arial Unicode MS" pitchFamily="34" charset="-128"/>
                <a:ea typeface="Arial Unicode MS" pitchFamily="34" charset="-128"/>
                <a:cs typeface="Arial Unicode MS" pitchFamily="34" charset="-128"/>
              </a:rPr>
              <a:t>Kognitivní funkce</a:t>
            </a:r>
            <a:endParaRPr lang="en-US" sz="2000" dirty="0">
              <a:solidFill>
                <a:schemeClr val="tx1"/>
              </a:solidFill>
              <a:latin typeface="Arial Unicode MS" pitchFamily="34" charset="-128"/>
              <a:ea typeface="Arial Unicode MS" pitchFamily="34" charset="-128"/>
              <a:cs typeface="Arial Unicode MS" pitchFamily="34" charset="-128"/>
            </a:endParaRPr>
          </a:p>
        </p:txBody>
      </p:sp>
      <p:sp>
        <p:nvSpPr>
          <p:cNvPr id="9" name="Rectangle 2">
            <a:extLst>
              <a:ext uri="{FF2B5EF4-FFF2-40B4-BE49-F238E27FC236}">
                <a16:creationId xmlns:a16="http://schemas.microsoft.com/office/drawing/2014/main" id="{CB986079-1276-A2F1-89D8-FABF8E18B9C5}"/>
              </a:ext>
            </a:extLst>
          </p:cNvPr>
          <p:cNvSpPr/>
          <p:nvPr/>
        </p:nvSpPr>
        <p:spPr>
          <a:xfrm>
            <a:off x="2946462" y="3232028"/>
            <a:ext cx="1619251" cy="848379"/>
          </a:xfrm>
          <a:prstGeom prst="rect">
            <a:avLst/>
          </a:prstGeom>
          <a:ln/>
          <a:effectLst>
            <a:outerShdw blurRad="40000" dist="20000" dir="5400000" rotWithShape="0">
              <a:srgbClr val="000000">
                <a:alpha val="38000"/>
              </a:srgbClr>
            </a:outerShdw>
            <a:softEdge rad="12700"/>
          </a:effectLst>
        </p:spPr>
        <p:style>
          <a:lnRef idx="1">
            <a:schemeClr val="accent5"/>
          </a:lnRef>
          <a:fillRef idx="2">
            <a:schemeClr val="accent5"/>
          </a:fillRef>
          <a:effectRef idx="1">
            <a:schemeClr val="accent5"/>
          </a:effectRef>
          <a:fontRef idx="minor">
            <a:schemeClr val="dk1"/>
          </a:fontRef>
        </p:style>
        <p:txBody>
          <a:bodyPr rtlCol="0" anchor="ctr"/>
          <a:lstStyle/>
          <a:p>
            <a:pPr marL="0" indent="0" algn="ctr" eaLnBrk="1" hangingPunct="1">
              <a:buNone/>
            </a:pPr>
            <a:r>
              <a:rPr lang="cs-CZ" sz="2000" dirty="0">
                <a:solidFill>
                  <a:schemeClr val="tx1"/>
                </a:solidFill>
                <a:latin typeface="Arial Unicode MS" pitchFamily="34" charset="-128"/>
                <a:ea typeface="Arial Unicode MS" pitchFamily="34" charset="-128"/>
                <a:cs typeface="Arial Unicode MS" pitchFamily="34" charset="-128"/>
              </a:rPr>
              <a:t>SES dítěte</a:t>
            </a:r>
            <a:endParaRPr lang="en-GB" sz="2000" dirty="0">
              <a:solidFill>
                <a:schemeClr val="tx1"/>
              </a:solidFill>
              <a:latin typeface="Arial Unicode MS" pitchFamily="34" charset="-128"/>
              <a:ea typeface="Arial Unicode MS" pitchFamily="34" charset="-128"/>
              <a:cs typeface="Arial Unicode MS" pitchFamily="34" charset="-128"/>
            </a:endParaRPr>
          </a:p>
        </p:txBody>
      </p:sp>
      <p:sp>
        <p:nvSpPr>
          <p:cNvPr id="17" name="Oval 41">
            <a:extLst>
              <a:ext uri="{FF2B5EF4-FFF2-40B4-BE49-F238E27FC236}">
                <a16:creationId xmlns:a16="http://schemas.microsoft.com/office/drawing/2014/main" id="{B08E7DA5-B8E9-8B33-E8CF-8548E236639B}"/>
              </a:ext>
            </a:extLst>
          </p:cNvPr>
          <p:cNvSpPr/>
          <p:nvPr/>
        </p:nvSpPr>
        <p:spPr>
          <a:xfrm>
            <a:off x="5341278" y="2018963"/>
            <a:ext cx="1735419" cy="1035591"/>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dirty="0">
              <a:solidFill>
                <a:schemeClr val="tx1"/>
              </a:solidFill>
              <a:latin typeface="Arial Unicode MS" pitchFamily="34" charset="-128"/>
              <a:ea typeface="Arial Unicode MS" pitchFamily="34" charset="-128"/>
              <a:cs typeface="Arial Unicode MS" pitchFamily="34" charset="-128"/>
            </a:endParaRPr>
          </a:p>
        </p:txBody>
      </p:sp>
      <p:sp>
        <p:nvSpPr>
          <p:cNvPr id="18" name="TextBox 10">
            <a:extLst>
              <a:ext uri="{FF2B5EF4-FFF2-40B4-BE49-F238E27FC236}">
                <a16:creationId xmlns:a16="http://schemas.microsoft.com/office/drawing/2014/main" id="{4A09F652-D858-45F0-BF92-F4E0EAF6FCAB}"/>
              </a:ext>
            </a:extLst>
          </p:cNvPr>
          <p:cNvSpPr txBox="1"/>
          <p:nvPr/>
        </p:nvSpPr>
        <p:spPr>
          <a:xfrm>
            <a:off x="5341277" y="2182815"/>
            <a:ext cx="1735419" cy="692497"/>
          </a:xfrm>
          <a:prstGeom prst="rect">
            <a:avLst/>
          </a:prstGeom>
          <a:noFill/>
        </p:spPr>
        <p:txBody>
          <a:bodyPr wrap="square" rtlCol="0">
            <a:spAutoFit/>
          </a:bodyPr>
          <a:lstStyle/>
          <a:p>
            <a:pPr algn="ctr"/>
            <a:r>
              <a:rPr lang="cs-CZ" sz="1950" dirty="0">
                <a:latin typeface="Arial Unicode MS" pitchFamily="34" charset="-128"/>
                <a:ea typeface="Arial Unicode MS" pitchFamily="34" charset="-128"/>
                <a:cs typeface="Arial Unicode MS" pitchFamily="34" charset="-128"/>
              </a:rPr>
              <a:t>Kognitivní rozvoj</a:t>
            </a:r>
            <a:endParaRPr lang="en-US" sz="1950" dirty="0">
              <a:latin typeface="Arial Unicode MS" pitchFamily="34" charset="-128"/>
              <a:ea typeface="Arial Unicode MS" pitchFamily="34" charset="-128"/>
              <a:cs typeface="Arial Unicode MS" pitchFamily="34" charset="-128"/>
            </a:endParaRPr>
          </a:p>
        </p:txBody>
      </p:sp>
      <p:cxnSp>
        <p:nvCxnSpPr>
          <p:cNvPr id="19" name="Straight Arrow Connector 89">
            <a:extLst>
              <a:ext uri="{FF2B5EF4-FFF2-40B4-BE49-F238E27FC236}">
                <a16:creationId xmlns:a16="http://schemas.microsoft.com/office/drawing/2014/main" id="{28E4F135-7B82-8DD4-CF09-1DBBEB1BC64B}"/>
              </a:ext>
            </a:extLst>
          </p:cNvPr>
          <p:cNvCxnSpPr>
            <a:stCxn id="5" idx="3"/>
            <a:endCxn id="6" idx="1"/>
          </p:cNvCxnSpPr>
          <p:nvPr/>
        </p:nvCxnSpPr>
        <p:spPr>
          <a:xfrm flipV="1">
            <a:off x="6912902" y="3656216"/>
            <a:ext cx="674397" cy="2"/>
          </a:xfrm>
          <a:prstGeom prst="straightConnector1">
            <a:avLst/>
          </a:prstGeom>
          <a:ln>
            <a:solidFill>
              <a:schemeClr val="accent5">
                <a:lumMod val="75000"/>
              </a:schemeClr>
            </a:solidFill>
            <a:tailEnd type="triangle"/>
          </a:ln>
        </p:spPr>
        <p:style>
          <a:lnRef idx="2">
            <a:schemeClr val="accent5"/>
          </a:lnRef>
          <a:fillRef idx="0">
            <a:schemeClr val="accent5"/>
          </a:fillRef>
          <a:effectRef idx="1">
            <a:schemeClr val="accent5"/>
          </a:effectRef>
          <a:fontRef idx="minor">
            <a:schemeClr val="tx1"/>
          </a:fontRef>
        </p:style>
      </p:cxnSp>
      <p:cxnSp>
        <p:nvCxnSpPr>
          <p:cNvPr id="20" name="Straight Arrow Connector 89">
            <a:extLst>
              <a:ext uri="{FF2B5EF4-FFF2-40B4-BE49-F238E27FC236}">
                <a16:creationId xmlns:a16="http://schemas.microsoft.com/office/drawing/2014/main" id="{D1E0B2FA-5590-A752-1CDB-D2E10F376F97}"/>
              </a:ext>
            </a:extLst>
          </p:cNvPr>
          <p:cNvCxnSpPr>
            <a:cxnSpLocks/>
          </p:cNvCxnSpPr>
          <p:nvPr/>
        </p:nvCxnSpPr>
        <p:spPr>
          <a:xfrm flipV="1">
            <a:off x="4609124" y="3625900"/>
            <a:ext cx="674397" cy="2"/>
          </a:xfrm>
          <a:prstGeom prst="straightConnector1">
            <a:avLst/>
          </a:prstGeom>
          <a:ln>
            <a:solidFill>
              <a:schemeClr val="accent5">
                <a:lumMod val="75000"/>
              </a:schemeClr>
            </a:solidFill>
            <a:tailEnd type="triangle"/>
          </a:ln>
        </p:spPr>
        <p:style>
          <a:lnRef idx="2">
            <a:schemeClr val="accent5"/>
          </a:lnRef>
          <a:fillRef idx="0">
            <a:schemeClr val="accent5"/>
          </a:fillRef>
          <a:effectRef idx="1">
            <a:schemeClr val="accent5"/>
          </a:effectRef>
          <a:fontRef idx="minor">
            <a:schemeClr val="tx1"/>
          </a:fontRef>
        </p:style>
      </p:cxnSp>
      <p:cxnSp>
        <p:nvCxnSpPr>
          <p:cNvPr id="22" name="Straight Arrow Connector 89">
            <a:extLst>
              <a:ext uri="{FF2B5EF4-FFF2-40B4-BE49-F238E27FC236}">
                <a16:creationId xmlns:a16="http://schemas.microsoft.com/office/drawing/2014/main" id="{B404CAA2-DCB3-59D6-9182-8D948FF89AAE}"/>
              </a:ext>
            </a:extLst>
          </p:cNvPr>
          <p:cNvCxnSpPr/>
          <p:nvPr/>
        </p:nvCxnSpPr>
        <p:spPr>
          <a:xfrm flipV="1">
            <a:off x="8875032" y="3622066"/>
            <a:ext cx="674397" cy="2"/>
          </a:xfrm>
          <a:prstGeom prst="straightConnector1">
            <a:avLst/>
          </a:prstGeom>
          <a:ln>
            <a:solidFill>
              <a:schemeClr val="accent5">
                <a:lumMod val="75000"/>
              </a:schemeClr>
            </a:solidFill>
            <a:tailEnd type="triangle"/>
          </a:ln>
        </p:spPr>
        <p:style>
          <a:lnRef idx="2">
            <a:schemeClr val="accent5"/>
          </a:lnRef>
          <a:fillRef idx="0">
            <a:schemeClr val="accent5"/>
          </a:fillRef>
          <a:effectRef idx="1">
            <a:schemeClr val="accent5"/>
          </a:effectRef>
          <a:fontRef idx="minor">
            <a:schemeClr val="tx1"/>
          </a:fontRef>
        </p:style>
      </p:cxnSp>
      <p:cxnSp>
        <p:nvCxnSpPr>
          <p:cNvPr id="23" name="Straight Arrow Connector 89">
            <a:extLst>
              <a:ext uri="{FF2B5EF4-FFF2-40B4-BE49-F238E27FC236}">
                <a16:creationId xmlns:a16="http://schemas.microsoft.com/office/drawing/2014/main" id="{EDDF9201-09FE-D87A-65E5-0DD52C153C8E}"/>
              </a:ext>
            </a:extLst>
          </p:cNvPr>
          <p:cNvCxnSpPr/>
          <p:nvPr/>
        </p:nvCxnSpPr>
        <p:spPr>
          <a:xfrm flipV="1">
            <a:off x="2254110" y="3622064"/>
            <a:ext cx="674397" cy="2"/>
          </a:xfrm>
          <a:prstGeom prst="straightConnector1">
            <a:avLst/>
          </a:prstGeom>
          <a:ln>
            <a:solidFill>
              <a:schemeClr val="accent5">
                <a:lumMod val="75000"/>
              </a:schemeClr>
            </a:solidFill>
            <a:tailEnd type="triangle"/>
          </a:ln>
        </p:spPr>
        <p:style>
          <a:lnRef idx="2">
            <a:schemeClr val="accent5"/>
          </a:lnRef>
          <a:fillRef idx="0">
            <a:schemeClr val="accent5"/>
          </a:fillRef>
          <a:effectRef idx="1">
            <a:schemeClr val="accent5"/>
          </a:effectRef>
          <a:fontRef idx="minor">
            <a:schemeClr val="tx1"/>
          </a:fontRef>
        </p:style>
      </p:cxnSp>
      <p:sp>
        <p:nvSpPr>
          <p:cNvPr id="24" name="Rectangle 2">
            <a:extLst>
              <a:ext uri="{FF2B5EF4-FFF2-40B4-BE49-F238E27FC236}">
                <a16:creationId xmlns:a16="http://schemas.microsoft.com/office/drawing/2014/main" id="{BD24B176-338E-6FC6-4D19-7CB872CAC0C9}"/>
              </a:ext>
            </a:extLst>
          </p:cNvPr>
          <p:cNvSpPr/>
          <p:nvPr/>
        </p:nvSpPr>
        <p:spPr>
          <a:xfrm>
            <a:off x="124901" y="2851659"/>
            <a:ext cx="2068809" cy="1540810"/>
          </a:xfrm>
          <a:prstGeom prst="rect">
            <a:avLst/>
          </a:prstGeom>
          <a:ln/>
          <a:effectLst>
            <a:outerShdw blurRad="40000" dist="20000" dir="5400000" rotWithShape="0">
              <a:srgbClr val="000000">
                <a:alpha val="38000"/>
              </a:srgbClr>
            </a:outerShdw>
            <a:softEdge rad="12700"/>
          </a:effectLst>
        </p:spPr>
        <p:style>
          <a:lnRef idx="1">
            <a:schemeClr val="accent5"/>
          </a:lnRef>
          <a:fillRef idx="2">
            <a:schemeClr val="accent5"/>
          </a:fillRef>
          <a:effectRef idx="1">
            <a:schemeClr val="accent5"/>
          </a:effectRef>
          <a:fontRef idx="minor">
            <a:schemeClr val="dk1"/>
          </a:fontRef>
        </p:style>
        <p:txBody>
          <a:bodyPr rtlCol="0" anchor="ctr"/>
          <a:lstStyle/>
          <a:p>
            <a:pPr marL="0" indent="0" algn="ctr" eaLnBrk="1" hangingPunct="1">
              <a:buNone/>
            </a:pPr>
            <a:r>
              <a:rPr lang="cs-CZ" sz="2000" dirty="0">
                <a:solidFill>
                  <a:schemeClr val="tx1"/>
                </a:solidFill>
                <a:latin typeface="Arial Unicode MS" pitchFamily="34" charset="-128"/>
                <a:ea typeface="Arial Unicode MS" pitchFamily="34" charset="-128"/>
                <a:cs typeface="Arial Unicode MS" pitchFamily="34" charset="-128"/>
              </a:rPr>
              <a:t>Vzdělání rodičů</a:t>
            </a:r>
          </a:p>
          <a:p>
            <a:pPr marL="0" indent="0" algn="ctr" eaLnBrk="1" hangingPunct="1">
              <a:buNone/>
            </a:pPr>
            <a:r>
              <a:rPr lang="cs-CZ" sz="2000" dirty="0">
                <a:solidFill>
                  <a:schemeClr val="tx1"/>
                </a:solidFill>
                <a:latin typeface="Arial Unicode MS" pitchFamily="34" charset="-128"/>
                <a:ea typeface="Arial Unicode MS" pitchFamily="34" charset="-128"/>
                <a:cs typeface="Arial Unicode MS" pitchFamily="34" charset="-128"/>
              </a:rPr>
              <a:t>Výchova jedním rodičem</a:t>
            </a:r>
          </a:p>
          <a:p>
            <a:pPr marL="0" indent="0" algn="ctr" eaLnBrk="1" hangingPunct="1">
              <a:buNone/>
            </a:pPr>
            <a:r>
              <a:rPr lang="cs-CZ" sz="2000" dirty="0">
                <a:solidFill>
                  <a:schemeClr val="tx1"/>
                </a:solidFill>
                <a:latin typeface="Arial Unicode MS" pitchFamily="34" charset="-128"/>
                <a:ea typeface="Arial Unicode MS" pitchFamily="34" charset="-128"/>
                <a:cs typeface="Arial Unicode MS" pitchFamily="34" charset="-128"/>
              </a:rPr>
              <a:t>Příjem rodičů</a:t>
            </a:r>
            <a:endParaRPr lang="en-GB" sz="2000" dirty="0">
              <a:solidFill>
                <a:schemeClr val="tx1"/>
              </a:solidFill>
              <a:latin typeface="Arial Unicode MS" pitchFamily="34" charset="-128"/>
              <a:ea typeface="Arial Unicode MS" pitchFamily="34" charset="-128"/>
              <a:cs typeface="Arial Unicode MS" pitchFamily="34" charset="-128"/>
            </a:endParaRPr>
          </a:p>
        </p:txBody>
      </p:sp>
      <p:sp>
        <p:nvSpPr>
          <p:cNvPr id="26" name="TextBox 47">
            <a:extLst>
              <a:ext uri="{FF2B5EF4-FFF2-40B4-BE49-F238E27FC236}">
                <a16:creationId xmlns:a16="http://schemas.microsoft.com/office/drawing/2014/main" id="{9103E7C1-F640-51AC-9848-2E7F736906A0}"/>
              </a:ext>
            </a:extLst>
          </p:cNvPr>
          <p:cNvSpPr txBox="1"/>
          <p:nvPr/>
        </p:nvSpPr>
        <p:spPr>
          <a:xfrm>
            <a:off x="714380" y="5911064"/>
            <a:ext cx="10242654" cy="461665"/>
          </a:xfrm>
          <a:prstGeom prst="rect">
            <a:avLst/>
          </a:prstGeom>
          <a:noFill/>
        </p:spPr>
        <p:txBody>
          <a:bodyPr wrap="square" rtlCol="0">
            <a:spAutoFit/>
          </a:bodyPr>
          <a:lstStyle/>
          <a:p>
            <a:pPr algn="ctr"/>
            <a:r>
              <a:rPr lang="cs-CZ" sz="2400" dirty="0" err="1">
                <a:latin typeface="Arial Unicode MS" pitchFamily="34" charset="-128"/>
                <a:ea typeface="Arial Unicode MS" pitchFamily="34" charset="-128"/>
                <a:cs typeface="Arial Unicode MS" pitchFamily="34" charset="-128"/>
              </a:rPr>
              <a:t>Life</a:t>
            </a:r>
            <a:r>
              <a:rPr lang="cs-CZ" sz="2400" dirty="0">
                <a:latin typeface="Arial Unicode MS" pitchFamily="34" charset="-128"/>
                <a:ea typeface="Arial Unicode MS" pitchFamily="34" charset="-128"/>
                <a:cs typeface="Arial Unicode MS" pitchFamily="34" charset="-128"/>
              </a:rPr>
              <a:t> </a:t>
            </a:r>
            <a:r>
              <a:rPr lang="cs-CZ" sz="2400" dirty="0" err="1">
                <a:latin typeface="Arial Unicode MS" pitchFamily="34" charset="-128"/>
                <a:ea typeface="Arial Unicode MS" pitchFamily="34" charset="-128"/>
                <a:cs typeface="Arial Unicode MS" pitchFamily="34" charset="-128"/>
              </a:rPr>
              <a:t>course</a:t>
            </a:r>
            <a:endParaRPr lang="en-US" sz="2400" dirty="0">
              <a:latin typeface="Arial Unicode MS" pitchFamily="34" charset="-128"/>
              <a:ea typeface="Arial Unicode MS" pitchFamily="34" charset="-128"/>
              <a:cs typeface="Arial Unicode MS" pitchFamily="34" charset="-128"/>
            </a:endParaRPr>
          </a:p>
        </p:txBody>
      </p:sp>
      <p:cxnSp>
        <p:nvCxnSpPr>
          <p:cNvPr id="29" name="Curved Connector 93">
            <a:extLst>
              <a:ext uri="{FF2B5EF4-FFF2-40B4-BE49-F238E27FC236}">
                <a16:creationId xmlns:a16="http://schemas.microsoft.com/office/drawing/2014/main" id="{EDFAD83E-398B-63A3-D2EA-760231710600}"/>
              </a:ext>
            </a:extLst>
          </p:cNvPr>
          <p:cNvCxnSpPr>
            <a:cxnSpLocks/>
          </p:cNvCxnSpPr>
          <p:nvPr/>
        </p:nvCxnSpPr>
        <p:spPr>
          <a:xfrm rot="16200000" flipH="1">
            <a:off x="9299979" y="3429538"/>
            <a:ext cx="35410" cy="1507468"/>
          </a:xfrm>
          <a:prstGeom prst="curvedConnector3">
            <a:avLst>
              <a:gd name="adj1" fmla="val 123268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Curved Connector 79">
            <a:extLst>
              <a:ext uri="{FF2B5EF4-FFF2-40B4-BE49-F238E27FC236}">
                <a16:creationId xmlns:a16="http://schemas.microsoft.com/office/drawing/2014/main" id="{A20FCEDE-23C5-EFBB-B810-ACC8EAC0C623}"/>
              </a:ext>
            </a:extLst>
          </p:cNvPr>
          <p:cNvCxnSpPr/>
          <p:nvPr/>
        </p:nvCxnSpPr>
        <p:spPr>
          <a:xfrm rot="16200000" flipH="1">
            <a:off x="8413860" y="2116470"/>
            <a:ext cx="243762" cy="4270217"/>
          </a:xfrm>
          <a:prstGeom prst="curvedConnector3">
            <a:avLst>
              <a:gd name="adj1" fmla="val 28756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8">
            <a:extLst>
              <a:ext uri="{FF2B5EF4-FFF2-40B4-BE49-F238E27FC236}">
                <a16:creationId xmlns:a16="http://schemas.microsoft.com/office/drawing/2014/main" id="{1A1B8983-73C2-487E-B92E-6200AA43D448}"/>
              </a:ext>
            </a:extLst>
          </p:cNvPr>
          <p:cNvCxnSpPr>
            <a:cxnSpLocks/>
          </p:cNvCxnSpPr>
          <p:nvPr/>
        </p:nvCxnSpPr>
        <p:spPr>
          <a:xfrm>
            <a:off x="611560" y="5911064"/>
            <a:ext cx="10377492" cy="0"/>
          </a:xfrm>
          <a:prstGeom prst="straightConnector1">
            <a:avLst/>
          </a:prstGeom>
          <a:ln w="2857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1" name="Oval 12">
            <a:extLst>
              <a:ext uri="{FF2B5EF4-FFF2-40B4-BE49-F238E27FC236}">
                <a16:creationId xmlns:a16="http://schemas.microsoft.com/office/drawing/2014/main" id="{F808A8BB-1F26-3B8F-7076-0CDCB753FE9E}"/>
              </a:ext>
            </a:extLst>
          </p:cNvPr>
          <p:cNvSpPr/>
          <p:nvPr/>
        </p:nvSpPr>
        <p:spPr>
          <a:xfrm>
            <a:off x="8535741" y="4212948"/>
            <a:ext cx="1624013" cy="1005810"/>
          </a:xfrm>
          <a:prstGeom prst="ellipse">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cs-CZ" sz="2000" dirty="0">
                <a:solidFill>
                  <a:schemeClr val="tx1"/>
                </a:solidFill>
                <a:latin typeface="Arial Unicode MS" pitchFamily="34" charset="-128"/>
                <a:ea typeface="Arial Unicode MS" pitchFamily="34" charset="-128"/>
                <a:cs typeface="Arial Unicode MS" pitchFamily="34" charset="-128"/>
              </a:rPr>
              <a:t>Životní styl</a:t>
            </a:r>
            <a:endParaRPr lang="en-US" sz="2000" dirty="0">
              <a:solidFill>
                <a:schemeClr val="tx1"/>
              </a:solidFill>
              <a:latin typeface="Arial Unicode MS" pitchFamily="34" charset="-128"/>
              <a:ea typeface="Arial Unicode MS" pitchFamily="34" charset="-128"/>
              <a:cs typeface="Arial Unicode MS" pitchFamily="34" charset="-128"/>
            </a:endParaRPr>
          </a:p>
        </p:txBody>
      </p:sp>
    </p:spTree>
    <p:extLst>
      <p:ext uri="{BB962C8B-B14F-4D97-AF65-F5344CB8AC3E}">
        <p14:creationId xmlns:p14="http://schemas.microsoft.com/office/powerpoint/2010/main" val="4207012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Nadpis 1">
            <a:extLst>
              <a:ext uri="{FF2B5EF4-FFF2-40B4-BE49-F238E27FC236}">
                <a16:creationId xmlns:a16="http://schemas.microsoft.com/office/drawing/2014/main" id="{D6190377-3285-F7B8-2EE3-110DB67F5E46}"/>
              </a:ext>
            </a:extLst>
          </p:cNvPr>
          <p:cNvSpPr>
            <a:spLocks noGrp="1"/>
          </p:cNvSpPr>
          <p:nvPr>
            <p:ph type="title"/>
          </p:nvPr>
        </p:nvSpPr>
        <p:spPr>
          <a:xfrm>
            <a:off x="548762" y="-43031"/>
            <a:ext cx="10973445" cy="1066802"/>
          </a:xfrm>
        </p:spPr>
        <p:txBody>
          <a:bodyPr anchor="b">
            <a:normAutofit/>
          </a:bodyPr>
          <a:lstStyle/>
          <a:p>
            <a:r>
              <a:rPr lang="cs-CZ" sz="3600" dirty="0">
                <a:solidFill>
                  <a:schemeClr val="tx2"/>
                </a:solidFill>
              </a:rPr>
              <a:t>SOCIÁLNÍ OPORA</a:t>
            </a:r>
            <a:endParaRPr lang="en-GB" sz="3600" dirty="0">
              <a:solidFill>
                <a:schemeClr val="tx2"/>
              </a:solidFill>
            </a:endParaRP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Zástupný obsah 2">
            <a:extLst>
              <a:ext uri="{FF2B5EF4-FFF2-40B4-BE49-F238E27FC236}">
                <a16:creationId xmlns:a16="http://schemas.microsoft.com/office/drawing/2014/main" id="{17526D2A-EBE1-330B-18AC-0F452ECE9D4A}"/>
              </a:ext>
            </a:extLst>
          </p:cNvPr>
          <p:cNvSpPr>
            <a:spLocks noGrp="1"/>
          </p:cNvSpPr>
          <p:nvPr>
            <p:ph idx="1"/>
          </p:nvPr>
        </p:nvSpPr>
        <p:spPr>
          <a:xfrm>
            <a:off x="548763" y="1253067"/>
            <a:ext cx="10973444" cy="5113865"/>
          </a:xfrm>
        </p:spPr>
        <p:txBody>
          <a:bodyPr anchor="t">
            <a:normAutofit/>
          </a:bodyPr>
          <a:lstStyle/>
          <a:p>
            <a:r>
              <a:rPr lang="cs-CZ" sz="2000" dirty="0"/>
              <a:t>Přátelství a dobré sociální vztahy a podpůrné sociální sítě přispívají k řešení citových i materiálních problémů. </a:t>
            </a:r>
          </a:p>
          <a:p>
            <a:r>
              <a:rPr lang="cs-CZ" sz="2000" dirty="0"/>
              <a:t>Dobré sociální vztahy pomáhají zvládat </a:t>
            </a:r>
            <a:r>
              <a:rPr lang="cs-CZ" sz="2000" b="1" dirty="0"/>
              <a:t>stres</a:t>
            </a:r>
            <a:r>
              <a:rPr lang="cs-CZ" sz="2000" dirty="0"/>
              <a:t>.</a:t>
            </a:r>
          </a:p>
          <a:p>
            <a:endParaRPr lang="en-GB" sz="2000" dirty="0">
              <a:solidFill>
                <a:schemeClr val="tx2"/>
              </a:solidFill>
            </a:endParaRPr>
          </a:p>
        </p:txBody>
      </p:sp>
      <p:pic>
        <p:nvPicPr>
          <p:cNvPr id="1026" name="Picture 2" descr="Cureus | Impact of Social Support on Cardiovascular Risk Prediction Models:  A Systematic Review | Article">
            <a:extLst>
              <a:ext uri="{FF2B5EF4-FFF2-40B4-BE49-F238E27FC236}">
                <a16:creationId xmlns:a16="http://schemas.microsoft.com/office/drawing/2014/main" id="{A28775A3-BA19-84B6-A906-79A9D94052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2684" y="3107645"/>
            <a:ext cx="6202845" cy="3283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210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Nadpis 1">
            <a:extLst>
              <a:ext uri="{FF2B5EF4-FFF2-40B4-BE49-F238E27FC236}">
                <a16:creationId xmlns:a16="http://schemas.microsoft.com/office/drawing/2014/main" id="{D6190377-3285-F7B8-2EE3-110DB67F5E46}"/>
              </a:ext>
            </a:extLst>
          </p:cNvPr>
          <p:cNvSpPr>
            <a:spLocks noGrp="1"/>
          </p:cNvSpPr>
          <p:nvPr>
            <p:ph type="title"/>
          </p:nvPr>
        </p:nvSpPr>
        <p:spPr>
          <a:xfrm>
            <a:off x="499100" y="24487"/>
            <a:ext cx="10654322" cy="1066802"/>
          </a:xfrm>
        </p:spPr>
        <p:txBody>
          <a:bodyPr anchor="b">
            <a:normAutofit/>
          </a:bodyPr>
          <a:lstStyle/>
          <a:p>
            <a:r>
              <a:rPr lang="cs-CZ" sz="3600">
                <a:solidFill>
                  <a:schemeClr val="tx2"/>
                </a:solidFill>
              </a:rPr>
              <a:t>ŽIVOTNÍ A PRACOVNÍ PODMÍNKY</a:t>
            </a:r>
            <a:endParaRPr lang="en-GB" sz="3600" dirty="0">
              <a:solidFill>
                <a:schemeClr val="tx2"/>
              </a:solidFill>
            </a:endParaRP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7" descr="Picture 7">
            <a:extLst>
              <a:ext uri="{FF2B5EF4-FFF2-40B4-BE49-F238E27FC236}">
                <a16:creationId xmlns:a16="http://schemas.microsoft.com/office/drawing/2014/main" id="{E8C6C756-FDB9-C40F-9823-8230C45E1AF9}"/>
              </a:ext>
            </a:extLst>
          </p:cNvPr>
          <p:cNvPicPr>
            <a:picLocks noChangeAspect="1"/>
          </p:cNvPicPr>
          <p:nvPr/>
        </p:nvPicPr>
        <p:blipFill>
          <a:blip r:embed="rId3"/>
          <a:stretch>
            <a:fillRect/>
          </a:stretch>
        </p:blipFill>
        <p:spPr>
          <a:xfrm>
            <a:off x="618217" y="1288359"/>
            <a:ext cx="6751417" cy="5594127"/>
          </a:xfrm>
          <a:prstGeom prst="rect">
            <a:avLst/>
          </a:prstGeom>
          <a:ln w="12700">
            <a:miter lim="400000"/>
          </a:ln>
        </p:spPr>
      </p:pic>
      <p:pic>
        <p:nvPicPr>
          <p:cNvPr id="6" name="Obrázek 5">
            <a:extLst>
              <a:ext uri="{FF2B5EF4-FFF2-40B4-BE49-F238E27FC236}">
                <a16:creationId xmlns:a16="http://schemas.microsoft.com/office/drawing/2014/main" id="{FC843D36-84EA-BA59-CAE2-5AC6F1C1782D}"/>
              </a:ext>
            </a:extLst>
          </p:cNvPr>
          <p:cNvPicPr>
            <a:picLocks noChangeAspect="1"/>
          </p:cNvPicPr>
          <p:nvPr/>
        </p:nvPicPr>
        <p:blipFill>
          <a:blip r:embed="rId4"/>
          <a:stretch>
            <a:fillRect/>
          </a:stretch>
        </p:blipFill>
        <p:spPr>
          <a:xfrm>
            <a:off x="2706422" y="5815938"/>
            <a:ext cx="2752725" cy="514350"/>
          </a:xfrm>
          <a:prstGeom prst="rect">
            <a:avLst/>
          </a:prstGeom>
        </p:spPr>
      </p:pic>
      <p:sp>
        <p:nvSpPr>
          <p:cNvPr id="5" name="TextovéPole 4">
            <a:extLst>
              <a:ext uri="{FF2B5EF4-FFF2-40B4-BE49-F238E27FC236}">
                <a16:creationId xmlns:a16="http://schemas.microsoft.com/office/drawing/2014/main" id="{45161D5B-44BA-ED2E-9130-DC28C84CF9F1}"/>
              </a:ext>
            </a:extLst>
          </p:cNvPr>
          <p:cNvSpPr txBox="1"/>
          <p:nvPr/>
        </p:nvSpPr>
        <p:spPr>
          <a:xfrm>
            <a:off x="7728625" y="1540727"/>
            <a:ext cx="4104079" cy="4555093"/>
          </a:xfrm>
          <a:prstGeom prst="rect">
            <a:avLst/>
          </a:prstGeom>
          <a:noFill/>
          <a:ln w="19050">
            <a:noFill/>
          </a:ln>
        </p:spPr>
        <p:txBody>
          <a:bodyPr wrap="square" rtlCol="0">
            <a:spAutoFit/>
          </a:bodyPr>
          <a:lstStyle/>
          <a:p>
            <a:pPr marL="457200" indent="-457200">
              <a:spcAft>
                <a:spcPts val="600"/>
              </a:spcAft>
              <a:buFont typeface="+mj-lt"/>
              <a:buAutoNum type="arabicPeriod"/>
            </a:pPr>
            <a:r>
              <a:rPr lang="cs-CZ" sz="2000" b="1" dirty="0">
                <a:solidFill>
                  <a:schemeClr val="tx2"/>
                </a:solidFill>
              </a:rPr>
              <a:t>Jakým způsobem může pracovní prostředí ovlivnit lidské zdraví?</a:t>
            </a:r>
          </a:p>
          <a:p>
            <a:pPr marL="457200" indent="-457200">
              <a:spcAft>
                <a:spcPts val="600"/>
              </a:spcAft>
              <a:buFont typeface="+mj-lt"/>
              <a:buAutoNum type="arabicPeriod"/>
            </a:pPr>
            <a:r>
              <a:rPr lang="cs-CZ" sz="2000" b="1" dirty="0">
                <a:solidFill>
                  <a:schemeClr val="tx2"/>
                </a:solidFill>
              </a:rPr>
              <a:t>Jakým způsobem může kvalita bydlení ovlivnit lidské zdraví? </a:t>
            </a:r>
          </a:p>
          <a:p>
            <a:pPr marL="457200" indent="-457200">
              <a:buFont typeface="+mj-lt"/>
              <a:buAutoNum type="arabicPeriod"/>
            </a:pPr>
            <a:r>
              <a:rPr lang="cs-CZ" sz="2000" b="1" dirty="0">
                <a:solidFill>
                  <a:schemeClr val="tx2"/>
                </a:solidFill>
              </a:rPr>
              <a:t>Znáte environmentální faktory, které mohou ovlivnit lidské zdraví? </a:t>
            </a:r>
          </a:p>
          <a:p>
            <a:pPr marL="457200" indent="-457200">
              <a:buFont typeface="+mj-lt"/>
              <a:buAutoNum type="arabicPeriod"/>
            </a:pPr>
            <a:r>
              <a:rPr lang="cs-CZ" sz="2000" b="1" dirty="0">
                <a:solidFill>
                  <a:schemeClr val="tx2"/>
                </a:solidFill>
              </a:rPr>
              <a:t>Jaký způsobem může nezaměstnanost ve společnosti ovlivnit lidské zdraví? </a:t>
            </a:r>
          </a:p>
          <a:p>
            <a:pPr marL="457200" indent="-457200">
              <a:buFont typeface="+mj-lt"/>
              <a:buAutoNum type="arabicPeriod"/>
            </a:pPr>
            <a:endParaRPr lang="cs-CZ" sz="2000" b="1" dirty="0">
              <a:solidFill>
                <a:schemeClr val="tx2"/>
              </a:solidFill>
            </a:endParaRPr>
          </a:p>
          <a:p>
            <a:r>
              <a:rPr lang="cs-CZ" sz="2000" b="1" dirty="0">
                <a:solidFill>
                  <a:schemeClr val="tx2"/>
                </a:solidFill>
              </a:rPr>
              <a:t>Uveďte příklady a mechanismy působení.</a:t>
            </a:r>
          </a:p>
          <a:p>
            <a:pPr marL="457200" indent="-457200">
              <a:buFont typeface="+mj-lt"/>
              <a:buAutoNum type="arabicPeriod"/>
            </a:pPr>
            <a:endParaRPr lang="en-GB" sz="2000" b="1" dirty="0">
              <a:solidFill>
                <a:schemeClr val="tx2"/>
              </a:solidFill>
            </a:endParaRPr>
          </a:p>
        </p:txBody>
      </p:sp>
    </p:spTree>
    <p:extLst>
      <p:ext uri="{BB962C8B-B14F-4D97-AF65-F5344CB8AC3E}">
        <p14:creationId xmlns:p14="http://schemas.microsoft.com/office/powerpoint/2010/main" val="2928919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Nadpis 1">
            <a:extLst>
              <a:ext uri="{FF2B5EF4-FFF2-40B4-BE49-F238E27FC236}">
                <a16:creationId xmlns:a16="http://schemas.microsoft.com/office/drawing/2014/main" id="{D6190377-3285-F7B8-2EE3-110DB67F5E46}"/>
              </a:ext>
            </a:extLst>
          </p:cNvPr>
          <p:cNvSpPr>
            <a:spLocks noGrp="1"/>
          </p:cNvSpPr>
          <p:nvPr>
            <p:ph type="title"/>
          </p:nvPr>
        </p:nvSpPr>
        <p:spPr>
          <a:xfrm>
            <a:off x="548762" y="-43031"/>
            <a:ext cx="10973445" cy="1066802"/>
          </a:xfrm>
        </p:spPr>
        <p:txBody>
          <a:bodyPr anchor="b">
            <a:normAutofit/>
          </a:bodyPr>
          <a:lstStyle/>
          <a:p>
            <a:r>
              <a:rPr lang="cs-CZ" sz="3600">
                <a:solidFill>
                  <a:schemeClr val="tx2"/>
                </a:solidFill>
              </a:rPr>
              <a:t>PRACOVNÍ PODMÍNKY A VLIV NA ZDRAVÍ</a:t>
            </a:r>
            <a:endParaRPr lang="en-GB" sz="3600" dirty="0">
              <a:solidFill>
                <a:schemeClr val="tx2"/>
              </a:solidFill>
            </a:endParaRP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4" name="Content Placeholder 2">
            <a:extLst>
              <a:ext uri="{FF2B5EF4-FFF2-40B4-BE49-F238E27FC236}">
                <a16:creationId xmlns:a16="http://schemas.microsoft.com/office/drawing/2014/main" id="{B99801C4-0D0A-5ADA-99C9-848DE8BBD7CB}"/>
              </a:ext>
            </a:extLst>
          </p:cNvPr>
          <p:cNvGraphicFramePr>
            <a:graphicFrameLocks/>
          </p:cNvGraphicFramePr>
          <p:nvPr>
            <p:extLst>
              <p:ext uri="{D42A27DB-BD31-4B8C-83A1-F6EECF244321}">
                <p14:modId xmlns:p14="http://schemas.microsoft.com/office/powerpoint/2010/main" val="3982782525"/>
              </p:ext>
            </p:extLst>
          </p:nvPr>
        </p:nvGraphicFramePr>
        <p:xfrm>
          <a:off x="-305" y="1398720"/>
          <a:ext cx="9432431" cy="5045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Obrázek 5">
            <a:extLst>
              <a:ext uri="{FF2B5EF4-FFF2-40B4-BE49-F238E27FC236}">
                <a16:creationId xmlns:a16="http://schemas.microsoft.com/office/drawing/2014/main" id="{2AABEB28-F1A2-D923-CDF0-71D455DBCF78}"/>
              </a:ext>
            </a:extLst>
          </p:cNvPr>
          <p:cNvPicPr>
            <a:picLocks noChangeAspect="1"/>
          </p:cNvPicPr>
          <p:nvPr/>
        </p:nvPicPr>
        <p:blipFill>
          <a:blip r:embed="rId8"/>
          <a:stretch>
            <a:fillRect/>
          </a:stretch>
        </p:blipFill>
        <p:spPr>
          <a:xfrm>
            <a:off x="9432126" y="1369594"/>
            <a:ext cx="2578136" cy="1530051"/>
          </a:xfrm>
          <a:prstGeom prst="rect">
            <a:avLst/>
          </a:prstGeom>
        </p:spPr>
      </p:pic>
      <p:pic>
        <p:nvPicPr>
          <p:cNvPr id="9" name="Obrázek 8">
            <a:extLst>
              <a:ext uri="{FF2B5EF4-FFF2-40B4-BE49-F238E27FC236}">
                <a16:creationId xmlns:a16="http://schemas.microsoft.com/office/drawing/2014/main" id="{CB60DC01-5238-CAF1-3925-D090564426F4}"/>
              </a:ext>
            </a:extLst>
          </p:cNvPr>
          <p:cNvPicPr>
            <a:picLocks noChangeAspect="1"/>
          </p:cNvPicPr>
          <p:nvPr/>
        </p:nvPicPr>
        <p:blipFill>
          <a:blip r:embed="rId9"/>
          <a:stretch>
            <a:fillRect/>
          </a:stretch>
        </p:blipFill>
        <p:spPr>
          <a:xfrm>
            <a:off x="9432126" y="3190167"/>
            <a:ext cx="2578136" cy="1416559"/>
          </a:xfrm>
          <a:prstGeom prst="rect">
            <a:avLst/>
          </a:prstGeom>
        </p:spPr>
      </p:pic>
      <p:pic>
        <p:nvPicPr>
          <p:cNvPr id="17" name="Obrázek 16">
            <a:extLst>
              <a:ext uri="{FF2B5EF4-FFF2-40B4-BE49-F238E27FC236}">
                <a16:creationId xmlns:a16="http://schemas.microsoft.com/office/drawing/2014/main" id="{4FF39C51-D407-4770-3E7A-A4DB7E565BFA}"/>
              </a:ext>
            </a:extLst>
          </p:cNvPr>
          <p:cNvPicPr>
            <a:picLocks noChangeAspect="1"/>
          </p:cNvPicPr>
          <p:nvPr/>
        </p:nvPicPr>
        <p:blipFill rotWithShape="1">
          <a:blip r:embed="rId10"/>
          <a:srcRect b="7988"/>
          <a:stretch/>
        </p:blipFill>
        <p:spPr>
          <a:xfrm>
            <a:off x="9432125" y="4925500"/>
            <a:ext cx="2578135" cy="1557487"/>
          </a:xfrm>
          <a:prstGeom prst="rect">
            <a:avLst/>
          </a:prstGeom>
        </p:spPr>
      </p:pic>
    </p:spTree>
    <p:extLst>
      <p:ext uri="{BB962C8B-B14F-4D97-AF65-F5344CB8AC3E}">
        <p14:creationId xmlns:p14="http://schemas.microsoft.com/office/powerpoint/2010/main" val="1135553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Nadpis 1">
            <a:extLst>
              <a:ext uri="{FF2B5EF4-FFF2-40B4-BE49-F238E27FC236}">
                <a16:creationId xmlns:a16="http://schemas.microsoft.com/office/drawing/2014/main" id="{D6190377-3285-F7B8-2EE3-110DB67F5E46}"/>
              </a:ext>
            </a:extLst>
          </p:cNvPr>
          <p:cNvSpPr>
            <a:spLocks noGrp="1"/>
          </p:cNvSpPr>
          <p:nvPr>
            <p:ph type="title"/>
          </p:nvPr>
        </p:nvSpPr>
        <p:spPr>
          <a:xfrm>
            <a:off x="548762" y="-43031"/>
            <a:ext cx="10973445" cy="1066802"/>
          </a:xfrm>
        </p:spPr>
        <p:txBody>
          <a:bodyPr anchor="b">
            <a:normAutofit/>
          </a:bodyPr>
          <a:lstStyle/>
          <a:p>
            <a:r>
              <a:rPr lang="cs-CZ" sz="3600" dirty="0">
                <a:solidFill>
                  <a:schemeClr val="tx2"/>
                </a:solidFill>
              </a:rPr>
              <a:t>PUBLIC HEALTH</a:t>
            </a:r>
            <a:endParaRPr lang="en-GB" sz="3600" dirty="0">
              <a:solidFill>
                <a:schemeClr val="tx2"/>
              </a:solidFill>
            </a:endParaRP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Zástupný obsah 2">
            <a:extLst>
              <a:ext uri="{FF2B5EF4-FFF2-40B4-BE49-F238E27FC236}">
                <a16:creationId xmlns:a16="http://schemas.microsoft.com/office/drawing/2014/main" id="{17526D2A-EBE1-330B-18AC-0F452ECE9D4A}"/>
              </a:ext>
            </a:extLst>
          </p:cNvPr>
          <p:cNvSpPr>
            <a:spLocks noGrp="1"/>
          </p:cNvSpPr>
          <p:nvPr>
            <p:ph idx="1"/>
          </p:nvPr>
        </p:nvSpPr>
        <p:spPr>
          <a:xfrm>
            <a:off x="548763" y="1541124"/>
            <a:ext cx="10973444" cy="2065106"/>
          </a:xfrm>
        </p:spPr>
        <p:txBody>
          <a:bodyPr anchor="t">
            <a:normAutofit/>
          </a:bodyPr>
          <a:lstStyle/>
          <a:p>
            <a:pPr marL="0" indent="0" algn="ctr">
              <a:buNone/>
            </a:pPr>
            <a:r>
              <a:rPr lang="cs-CZ" sz="3600" dirty="0">
                <a:solidFill>
                  <a:schemeClr val="tx2"/>
                </a:solidFill>
              </a:rPr>
              <a:t>Co je to Public </a:t>
            </a:r>
            <a:r>
              <a:rPr lang="cs-CZ" sz="3600" dirty="0" err="1">
                <a:solidFill>
                  <a:schemeClr val="tx2"/>
                </a:solidFill>
              </a:rPr>
              <a:t>health</a:t>
            </a:r>
            <a:r>
              <a:rPr lang="cs-CZ" sz="3600" dirty="0">
                <a:solidFill>
                  <a:schemeClr val="tx2"/>
                </a:solidFill>
              </a:rPr>
              <a:t>? A čím se zabývá?</a:t>
            </a:r>
          </a:p>
        </p:txBody>
      </p:sp>
      <p:pic>
        <p:nvPicPr>
          <p:cNvPr id="2052" name="Picture 4" descr="Local Public Health Institute of Massachusetts">
            <a:extLst>
              <a:ext uri="{FF2B5EF4-FFF2-40B4-BE49-F238E27FC236}">
                <a16:creationId xmlns:a16="http://schemas.microsoft.com/office/drawing/2014/main" id="{37C96831-0D8D-AB02-3C3F-81682551EE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2654" y="2602660"/>
            <a:ext cx="4438974" cy="3668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04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Nadpis 1">
            <a:extLst>
              <a:ext uri="{FF2B5EF4-FFF2-40B4-BE49-F238E27FC236}">
                <a16:creationId xmlns:a16="http://schemas.microsoft.com/office/drawing/2014/main" id="{D6190377-3285-F7B8-2EE3-110DB67F5E46}"/>
              </a:ext>
            </a:extLst>
          </p:cNvPr>
          <p:cNvSpPr>
            <a:spLocks noGrp="1"/>
          </p:cNvSpPr>
          <p:nvPr>
            <p:ph type="title"/>
          </p:nvPr>
        </p:nvSpPr>
        <p:spPr>
          <a:xfrm>
            <a:off x="335049" y="200911"/>
            <a:ext cx="5264367" cy="1066802"/>
          </a:xfrm>
        </p:spPr>
        <p:txBody>
          <a:bodyPr anchor="b">
            <a:normAutofit fontScale="90000"/>
          </a:bodyPr>
          <a:lstStyle/>
          <a:p>
            <a:r>
              <a:rPr lang="cs-CZ" sz="3600" dirty="0">
                <a:solidFill>
                  <a:schemeClr val="tx2"/>
                </a:solidFill>
              </a:rPr>
              <a:t>ŽIVOTNÍ PROSTŘEDÍ A VLIV NA ZDRAVÍ</a:t>
            </a:r>
            <a:endParaRPr lang="en-GB" sz="3600" dirty="0">
              <a:solidFill>
                <a:schemeClr val="tx2"/>
              </a:solidFill>
            </a:endParaRP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Zástupný obsah 4" descr="Obsah obrázku text, snímek obrazovky, grafický design, logo&#10;&#10;Popis byl vytvořen automaticky">
            <a:extLst>
              <a:ext uri="{FF2B5EF4-FFF2-40B4-BE49-F238E27FC236}">
                <a16:creationId xmlns:a16="http://schemas.microsoft.com/office/drawing/2014/main" id="{BD911B12-B43D-D8B8-E990-C1EF0B8D86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89844" y="200911"/>
            <a:ext cx="6126147" cy="6126147"/>
          </a:xfrm>
        </p:spPr>
      </p:pic>
      <p:sp>
        <p:nvSpPr>
          <p:cNvPr id="6" name="TextovéPole 5">
            <a:extLst>
              <a:ext uri="{FF2B5EF4-FFF2-40B4-BE49-F238E27FC236}">
                <a16:creationId xmlns:a16="http://schemas.microsoft.com/office/drawing/2014/main" id="{B27267EC-3183-23AF-8410-CAA2D2FAF07C}"/>
              </a:ext>
            </a:extLst>
          </p:cNvPr>
          <p:cNvSpPr txBox="1"/>
          <p:nvPr/>
        </p:nvSpPr>
        <p:spPr>
          <a:xfrm>
            <a:off x="6115670" y="6421347"/>
            <a:ext cx="6076330" cy="276999"/>
          </a:xfrm>
          <a:prstGeom prst="rect">
            <a:avLst/>
          </a:prstGeom>
          <a:noFill/>
        </p:spPr>
        <p:txBody>
          <a:bodyPr wrap="square" rtlCol="0">
            <a:spAutoFit/>
          </a:bodyPr>
          <a:lstStyle/>
          <a:p>
            <a:r>
              <a:rPr lang="cs-CZ" sz="1200" dirty="0"/>
              <a:t>Source: WHO. </a:t>
            </a:r>
            <a:r>
              <a:rPr lang="cs-CZ" sz="1200" dirty="0" err="1"/>
              <a:t>How</a:t>
            </a:r>
            <a:r>
              <a:rPr lang="cs-CZ" sz="1200" dirty="0"/>
              <a:t> environment </a:t>
            </a:r>
            <a:r>
              <a:rPr lang="cs-CZ" sz="1200" dirty="0" err="1"/>
              <a:t>impacts</a:t>
            </a:r>
            <a:r>
              <a:rPr lang="cs-CZ" sz="1200" dirty="0"/>
              <a:t> </a:t>
            </a:r>
            <a:r>
              <a:rPr lang="cs-CZ" sz="1200" dirty="0" err="1"/>
              <a:t>our</a:t>
            </a:r>
            <a:r>
              <a:rPr lang="cs-CZ" sz="1200" dirty="0"/>
              <a:t> </a:t>
            </a:r>
            <a:r>
              <a:rPr lang="cs-CZ" sz="1200" dirty="0" err="1"/>
              <a:t>health</a:t>
            </a:r>
            <a:r>
              <a:rPr lang="cs-CZ" sz="1200" dirty="0"/>
              <a:t>. </a:t>
            </a:r>
            <a:endParaRPr lang="en-GB" sz="1200" dirty="0"/>
          </a:p>
        </p:txBody>
      </p:sp>
      <p:sp>
        <p:nvSpPr>
          <p:cNvPr id="7" name="TextovéPole 6">
            <a:extLst>
              <a:ext uri="{FF2B5EF4-FFF2-40B4-BE49-F238E27FC236}">
                <a16:creationId xmlns:a16="http://schemas.microsoft.com/office/drawing/2014/main" id="{32FC9CB5-3A11-E2D3-DC7A-F62C2B979523}"/>
              </a:ext>
            </a:extLst>
          </p:cNvPr>
          <p:cNvSpPr txBox="1"/>
          <p:nvPr/>
        </p:nvSpPr>
        <p:spPr>
          <a:xfrm>
            <a:off x="176009" y="1469758"/>
            <a:ext cx="5713530" cy="5786199"/>
          </a:xfrm>
          <a:prstGeom prst="rect">
            <a:avLst/>
          </a:prstGeom>
          <a:noFill/>
        </p:spPr>
        <p:txBody>
          <a:bodyPr wrap="square" rtlCol="0">
            <a:spAutoFit/>
          </a:bodyPr>
          <a:lstStyle/>
          <a:p>
            <a:pPr marL="285750" indent="-285750">
              <a:buFont typeface="Wingdings" panose="05000000000000000000" pitchFamily="2" charset="2"/>
              <a:buChar char="§"/>
            </a:pPr>
            <a:r>
              <a:rPr lang="cs-CZ" sz="2000" dirty="0">
                <a:solidFill>
                  <a:schemeClr val="tx2"/>
                </a:solidFill>
              </a:rPr>
              <a:t>Dle </a:t>
            </a:r>
            <a:r>
              <a:rPr lang="cs-CZ" sz="2000" b="1" dirty="0">
                <a:solidFill>
                  <a:schemeClr val="tx2"/>
                </a:solidFill>
              </a:rPr>
              <a:t>Evropské agentury pro životní prostředí </a:t>
            </a:r>
            <a:r>
              <a:rPr lang="cs-CZ" sz="2000" dirty="0">
                <a:solidFill>
                  <a:schemeClr val="tx2"/>
                </a:solidFill>
              </a:rPr>
              <a:t>(</a:t>
            </a:r>
            <a:r>
              <a:rPr lang="cs-CZ" sz="2000" dirty="0" err="1">
                <a:solidFill>
                  <a:schemeClr val="tx2"/>
                </a:solidFill>
              </a:rPr>
              <a:t>European</a:t>
            </a:r>
            <a:r>
              <a:rPr lang="cs-CZ" sz="2000" dirty="0">
                <a:solidFill>
                  <a:schemeClr val="tx2"/>
                </a:solidFill>
              </a:rPr>
              <a:t> </a:t>
            </a:r>
            <a:r>
              <a:rPr lang="cs-CZ" sz="2000" dirty="0" err="1">
                <a:solidFill>
                  <a:schemeClr val="tx2"/>
                </a:solidFill>
              </a:rPr>
              <a:t>Environmental</a:t>
            </a:r>
            <a:r>
              <a:rPr lang="cs-CZ" sz="2000" dirty="0">
                <a:solidFill>
                  <a:schemeClr val="tx2"/>
                </a:solidFill>
              </a:rPr>
              <a:t> </a:t>
            </a:r>
            <a:r>
              <a:rPr lang="cs-CZ" sz="2000" dirty="0" err="1">
                <a:solidFill>
                  <a:schemeClr val="tx2"/>
                </a:solidFill>
              </a:rPr>
              <a:t>Agency</a:t>
            </a:r>
            <a:r>
              <a:rPr lang="cs-CZ" sz="2000" dirty="0">
                <a:solidFill>
                  <a:schemeClr val="tx2"/>
                </a:solidFill>
              </a:rPr>
              <a:t>):</a:t>
            </a:r>
          </a:p>
          <a:p>
            <a:pPr marL="742950" lvl="1" indent="-285750">
              <a:buFont typeface="Wingdings" panose="05000000000000000000" pitchFamily="2" charset="2"/>
              <a:buChar char="§"/>
            </a:pPr>
            <a:r>
              <a:rPr lang="cs-CZ" sz="2000" dirty="0">
                <a:solidFill>
                  <a:schemeClr val="tx2"/>
                </a:solidFill>
              </a:rPr>
              <a:t>Environmentální rizika jsou příčinou více než 18 % úmrtí souvisejících s kardiovaskulárními chorobami.</a:t>
            </a:r>
          </a:p>
          <a:p>
            <a:pPr marL="742950" lvl="1" indent="-285750">
              <a:buFont typeface="Wingdings" panose="05000000000000000000" pitchFamily="2" charset="2"/>
              <a:buChar char="§"/>
            </a:pPr>
            <a:r>
              <a:rPr lang="cs-CZ" sz="2000" dirty="0">
                <a:solidFill>
                  <a:schemeClr val="tx2"/>
                </a:solidFill>
              </a:rPr>
              <a:t>V roce 2020 bylo spotřebováno 230 milionů tun zdraví škodlivých chemických látek (4% nárůst oproti roku 2019).</a:t>
            </a:r>
          </a:p>
          <a:p>
            <a:pPr marL="742950" lvl="1" indent="-285750">
              <a:buFont typeface="Wingdings" panose="05000000000000000000" pitchFamily="2" charset="2"/>
              <a:buChar char="§"/>
            </a:pPr>
            <a:r>
              <a:rPr lang="cs-CZ" sz="2000" dirty="0">
                <a:solidFill>
                  <a:schemeClr val="tx2"/>
                </a:solidFill>
              </a:rPr>
              <a:t>Více než 10 % nádorových onemocnění může být způsobeno expozicí polutantům ovzduší, karcinogenním chemickým látkám, radonu, UV záření a pasivnímu kouření.</a:t>
            </a:r>
          </a:p>
          <a:p>
            <a:pPr marL="742950" lvl="1" indent="-285750">
              <a:buFont typeface="Wingdings" panose="05000000000000000000" pitchFamily="2" charset="2"/>
              <a:buChar char="§"/>
            </a:pPr>
            <a:endParaRPr lang="cs-CZ" sz="2000" dirty="0">
              <a:solidFill>
                <a:schemeClr val="tx2"/>
              </a:solidFill>
            </a:endParaRPr>
          </a:p>
          <a:p>
            <a:pPr marL="285750" indent="-285750">
              <a:buFont typeface="Wingdings" panose="05000000000000000000" pitchFamily="2" charset="2"/>
              <a:buChar char="§"/>
            </a:pPr>
            <a:r>
              <a:rPr lang="cs-CZ" sz="2000" dirty="0">
                <a:solidFill>
                  <a:schemeClr val="tx2"/>
                </a:solidFill>
              </a:rPr>
              <a:t>Lidé s nízkými příjmy častěji žijí oblastech s vyššími expozicemi polutantů ovzduší, hluku a chemických látek. </a:t>
            </a:r>
          </a:p>
          <a:p>
            <a:pPr marL="285750" indent="-285750">
              <a:buFont typeface="Wingdings" panose="05000000000000000000" pitchFamily="2" charset="2"/>
              <a:buChar char="§"/>
            </a:pPr>
            <a:endParaRPr lang="cs-CZ" sz="1500" dirty="0">
              <a:solidFill>
                <a:schemeClr val="tx2"/>
              </a:solidFill>
              <a:hlinkClick r:id="rId3"/>
            </a:endParaRPr>
          </a:p>
          <a:p>
            <a:pPr marL="285750" indent="-285750">
              <a:buFont typeface="Wingdings" panose="05000000000000000000" pitchFamily="2" charset="2"/>
              <a:buChar char="§"/>
            </a:pPr>
            <a:r>
              <a:rPr lang="cs-CZ" sz="1500" dirty="0">
                <a:solidFill>
                  <a:schemeClr val="tx2"/>
                </a:solidFill>
                <a:hlinkClick r:id="rId3"/>
              </a:rPr>
              <a:t>https://www.csfd.cz/film/709049-dark-waters/prehled/</a:t>
            </a:r>
            <a:endParaRPr lang="cs-CZ" sz="1500" dirty="0">
              <a:solidFill>
                <a:schemeClr val="tx2"/>
              </a:solidFill>
            </a:endParaRPr>
          </a:p>
          <a:p>
            <a:pPr marL="285750" indent="-285750">
              <a:buFont typeface="Wingdings" panose="05000000000000000000" pitchFamily="2" charset="2"/>
              <a:buChar char="§"/>
            </a:pPr>
            <a:endParaRPr lang="cs-CZ" sz="2000" dirty="0">
              <a:solidFill>
                <a:schemeClr val="tx2"/>
              </a:solidFill>
            </a:endParaRPr>
          </a:p>
        </p:txBody>
      </p:sp>
    </p:spTree>
    <p:extLst>
      <p:ext uri="{BB962C8B-B14F-4D97-AF65-F5344CB8AC3E}">
        <p14:creationId xmlns:p14="http://schemas.microsoft.com/office/powerpoint/2010/main" val="87117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Nadpis 1">
            <a:extLst>
              <a:ext uri="{FF2B5EF4-FFF2-40B4-BE49-F238E27FC236}">
                <a16:creationId xmlns:a16="http://schemas.microsoft.com/office/drawing/2014/main" id="{D6190377-3285-F7B8-2EE3-110DB67F5E46}"/>
              </a:ext>
            </a:extLst>
          </p:cNvPr>
          <p:cNvSpPr>
            <a:spLocks noGrp="1"/>
          </p:cNvSpPr>
          <p:nvPr>
            <p:ph type="title"/>
          </p:nvPr>
        </p:nvSpPr>
        <p:spPr>
          <a:xfrm>
            <a:off x="574539" y="-1"/>
            <a:ext cx="10973445" cy="1066802"/>
          </a:xfrm>
        </p:spPr>
        <p:txBody>
          <a:bodyPr anchor="b">
            <a:normAutofit/>
          </a:bodyPr>
          <a:lstStyle/>
          <a:p>
            <a:r>
              <a:rPr lang="cs-CZ" sz="3600" dirty="0">
                <a:solidFill>
                  <a:schemeClr val="tx2"/>
                </a:solidFill>
              </a:rPr>
              <a:t>SOCIÁLNÍ DETERMINANTY ZDRAVÍ (SDOH)</a:t>
            </a:r>
            <a:endParaRPr lang="en-GB" sz="3600" dirty="0">
              <a:solidFill>
                <a:schemeClr val="tx2"/>
              </a:solidFill>
            </a:endParaRP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Zástupný obsah 2">
            <a:extLst>
              <a:ext uri="{FF2B5EF4-FFF2-40B4-BE49-F238E27FC236}">
                <a16:creationId xmlns:a16="http://schemas.microsoft.com/office/drawing/2014/main" id="{17526D2A-EBE1-330B-18AC-0F452ECE9D4A}"/>
              </a:ext>
            </a:extLst>
          </p:cNvPr>
          <p:cNvSpPr>
            <a:spLocks noGrp="1"/>
          </p:cNvSpPr>
          <p:nvPr>
            <p:ph idx="1"/>
          </p:nvPr>
        </p:nvSpPr>
        <p:spPr>
          <a:xfrm>
            <a:off x="574541" y="1371601"/>
            <a:ext cx="4196874" cy="4778476"/>
          </a:xfrm>
        </p:spPr>
        <p:txBody>
          <a:bodyPr anchor="t">
            <a:normAutofit/>
          </a:bodyPr>
          <a:lstStyle/>
          <a:p>
            <a:r>
              <a:rPr lang="cs-CZ" sz="2000" dirty="0">
                <a:solidFill>
                  <a:schemeClr val="tx2"/>
                </a:solidFill>
              </a:rPr>
              <a:t>Sociální determinanty zdraví jsou podmínky, do kterých se lidé narodí, ve kterých vyrůstají, žijí, pracují a stárnou. </a:t>
            </a:r>
          </a:p>
          <a:p>
            <a:endParaRPr lang="cs-CZ" sz="2000" dirty="0">
              <a:solidFill>
                <a:schemeClr val="tx2"/>
              </a:solidFill>
            </a:endParaRPr>
          </a:p>
          <a:p>
            <a:r>
              <a:rPr lang="cs-CZ" sz="2000" dirty="0">
                <a:solidFill>
                  <a:schemeClr val="tx2"/>
                </a:solidFill>
              </a:rPr>
              <a:t>Tyto podmínky jsou </a:t>
            </a:r>
            <a:r>
              <a:rPr lang="cs-CZ" sz="2000" b="1" dirty="0">
                <a:solidFill>
                  <a:schemeClr val="tx2"/>
                </a:solidFill>
              </a:rPr>
              <a:t>utvářeny rozdělením peněz, moci a zdrojů </a:t>
            </a:r>
            <a:r>
              <a:rPr lang="cs-CZ" sz="2000" dirty="0">
                <a:solidFill>
                  <a:schemeClr val="tx2"/>
                </a:solidFill>
              </a:rPr>
              <a:t>na globální, národní a místní úrovni.</a:t>
            </a:r>
          </a:p>
          <a:p>
            <a:endParaRPr lang="cs-CZ" sz="2000" dirty="0">
              <a:solidFill>
                <a:schemeClr val="tx2"/>
              </a:solidFill>
            </a:endParaRPr>
          </a:p>
          <a:p>
            <a:r>
              <a:rPr lang="cs-CZ" sz="2000" dirty="0">
                <a:solidFill>
                  <a:schemeClr val="tx2"/>
                </a:solidFill>
              </a:rPr>
              <a:t>Sociální determinanty zdraví jsou </a:t>
            </a:r>
            <a:r>
              <a:rPr lang="cs-CZ" sz="2000" b="1" dirty="0">
                <a:solidFill>
                  <a:schemeClr val="tx2"/>
                </a:solidFill>
              </a:rPr>
              <a:t>zodpovědné za nerovnosti ve zdraví </a:t>
            </a:r>
            <a:r>
              <a:rPr lang="cs-CZ" sz="2000" dirty="0">
                <a:solidFill>
                  <a:schemeClr val="tx2"/>
                </a:solidFill>
              </a:rPr>
              <a:t>– nespravedlivé rozdíly ve zdravotním stavu, které se projevují v rámci jednotlivých zemí i mezi nimi.</a:t>
            </a:r>
          </a:p>
        </p:txBody>
      </p:sp>
      <p:pic>
        <p:nvPicPr>
          <p:cNvPr id="5" name="Obrázek 4">
            <a:extLst>
              <a:ext uri="{FF2B5EF4-FFF2-40B4-BE49-F238E27FC236}">
                <a16:creationId xmlns:a16="http://schemas.microsoft.com/office/drawing/2014/main" id="{64BFE8B6-A693-BE42-BFB2-11756B7E400E}"/>
              </a:ext>
            </a:extLst>
          </p:cNvPr>
          <p:cNvPicPr>
            <a:picLocks noChangeAspect="1"/>
          </p:cNvPicPr>
          <p:nvPr/>
        </p:nvPicPr>
        <p:blipFill>
          <a:blip r:embed="rId3"/>
          <a:stretch>
            <a:fillRect/>
          </a:stretch>
        </p:blipFill>
        <p:spPr>
          <a:xfrm>
            <a:off x="4771720" y="1188945"/>
            <a:ext cx="7419975" cy="5438775"/>
          </a:xfrm>
          <a:prstGeom prst="rect">
            <a:avLst/>
          </a:prstGeom>
        </p:spPr>
      </p:pic>
      <p:pic>
        <p:nvPicPr>
          <p:cNvPr id="7" name="Obrázek 6">
            <a:extLst>
              <a:ext uri="{FF2B5EF4-FFF2-40B4-BE49-F238E27FC236}">
                <a16:creationId xmlns:a16="http://schemas.microsoft.com/office/drawing/2014/main" id="{1ECAAF49-B575-D840-D9E0-9A29C8D52448}"/>
              </a:ext>
            </a:extLst>
          </p:cNvPr>
          <p:cNvPicPr>
            <a:picLocks noChangeAspect="1"/>
          </p:cNvPicPr>
          <p:nvPr/>
        </p:nvPicPr>
        <p:blipFill>
          <a:blip r:embed="rId4"/>
          <a:stretch>
            <a:fillRect/>
          </a:stretch>
        </p:blipFill>
        <p:spPr>
          <a:xfrm>
            <a:off x="4095445" y="6610206"/>
            <a:ext cx="8096250" cy="247650"/>
          </a:xfrm>
          <a:prstGeom prst="rect">
            <a:avLst/>
          </a:prstGeom>
        </p:spPr>
      </p:pic>
    </p:spTree>
    <p:extLst>
      <p:ext uri="{BB962C8B-B14F-4D97-AF65-F5344CB8AC3E}">
        <p14:creationId xmlns:p14="http://schemas.microsoft.com/office/powerpoint/2010/main" val="511230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Zástupný obsah 4">
            <a:extLst>
              <a:ext uri="{FF2B5EF4-FFF2-40B4-BE49-F238E27FC236}">
                <a16:creationId xmlns:a16="http://schemas.microsoft.com/office/drawing/2014/main" id="{8C5F8380-7DF9-FC80-DB68-637DE1DD604D}"/>
              </a:ext>
            </a:extLst>
          </p:cNvPr>
          <p:cNvPicPr>
            <a:picLocks noGrp="1" noChangeAspect="1"/>
          </p:cNvPicPr>
          <p:nvPr>
            <p:ph idx="1"/>
          </p:nvPr>
        </p:nvPicPr>
        <p:blipFill>
          <a:blip r:embed="rId3"/>
          <a:stretch>
            <a:fillRect/>
          </a:stretch>
        </p:blipFill>
        <p:spPr>
          <a:xfrm>
            <a:off x="174163" y="813246"/>
            <a:ext cx="12017837" cy="5231508"/>
          </a:xfrm>
        </p:spPr>
      </p:pic>
      <p:pic>
        <p:nvPicPr>
          <p:cNvPr id="11" name="Obrázek 10">
            <a:extLst>
              <a:ext uri="{FF2B5EF4-FFF2-40B4-BE49-F238E27FC236}">
                <a16:creationId xmlns:a16="http://schemas.microsoft.com/office/drawing/2014/main" id="{ACF58F1B-685B-FA6E-7CE8-26168B2B61CB}"/>
              </a:ext>
            </a:extLst>
          </p:cNvPr>
          <p:cNvPicPr>
            <a:picLocks noChangeAspect="1"/>
          </p:cNvPicPr>
          <p:nvPr/>
        </p:nvPicPr>
        <p:blipFill>
          <a:blip r:embed="rId4"/>
          <a:stretch>
            <a:fillRect/>
          </a:stretch>
        </p:blipFill>
        <p:spPr>
          <a:xfrm>
            <a:off x="356265" y="6557963"/>
            <a:ext cx="8677275" cy="200025"/>
          </a:xfrm>
          <a:prstGeom prst="rect">
            <a:avLst/>
          </a:prstGeom>
        </p:spPr>
      </p:pic>
    </p:spTree>
    <p:extLst>
      <p:ext uri="{BB962C8B-B14F-4D97-AF65-F5344CB8AC3E}">
        <p14:creationId xmlns:p14="http://schemas.microsoft.com/office/powerpoint/2010/main" val="860473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13C5DED-8D34-5A99-DDD6-5C539C4FDB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097"/>
          <a:stretch>
            <a:fillRect/>
          </a:stretch>
        </p:blipFill>
        <p:spPr bwMode="auto">
          <a:xfrm>
            <a:off x="1205386" y="1805272"/>
            <a:ext cx="9781228" cy="395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Nadpis 5">
            <a:extLst>
              <a:ext uri="{FF2B5EF4-FFF2-40B4-BE49-F238E27FC236}">
                <a16:creationId xmlns:a16="http://schemas.microsoft.com/office/drawing/2014/main" id="{81FE6832-5733-238F-CEFF-B1E3E383EF87}"/>
              </a:ext>
            </a:extLst>
          </p:cNvPr>
          <p:cNvSpPr>
            <a:spLocks noGrp="1"/>
          </p:cNvSpPr>
          <p:nvPr>
            <p:ph type="title"/>
          </p:nvPr>
        </p:nvSpPr>
        <p:spPr>
          <a:xfrm>
            <a:off x="508000" y="365125"/>
            <a:ext cx="10845800" cy="1325563"/>
          </a:xfrm>
        </p:spPr>
        <p:txBody>
          <a:bodyPr>
            <a:normAutofit/>
          </a:bodyPr>
          <a:lstStyle/>
          <a:p>
            <a:r>
              <a:rPr lang="cs-CZ" sz="3600" dirty="0">
                <a:solidFill>
                  <a:schemeClr val="tx2"/>
                </a:solidFill>
              </a:rPr>
              <a:t>Model determinant zdraví Komise WHO </a:t>
            </a:r>
            <a:br>
              <a:rPr lang="cs-CZ" sz="3600" dirty="0">
                <a:solidFill>
                  <a:schemeClr val="tx2"/>
                </a:solidFill>
              </a:rPr>
            </a:br>
            <a:r>
              <a:rPr lang="cs-CZ" sz="3600" dirty="0">
                <a:solidFill>
                  <a:schemeClr val="tx2"/>
                </a:solidFill>
              </a:rPr>
              <a:t>pro sociální determinanty zdraví</a:t>
            </a:r>
            <a:endParaRPr lang="en-GB" sz="3600" dirty="0">
              <a:solidFill>
                <a:schemeClr val="tx2"/>
              </a:solidFill>
            </a:endParaRPr>
          </a:p>
        </p:txBody>
      </p:sp>
    </p:spTree>
    <p:extLst>
      <p:ext uri="{BB962C8B-B14F-4D97-AF65-F5344CB8AC3E}">
        <p14:creationId xmlns:p14="http://schemas.microsoft.com/office/powerpoint/2010/main" val="2978020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Nadpis 1">
            <a:extLst>
              <a:ext uri="{FF2B5EF4-FFF2-40B4-BE49-F238E27FC236}">
                <a16:creationId xmlns:a16="http://schemas.microsoft.com/office/drawing/2014/main" id="{D6190377-3285-F7B8-2EE3-110DB67F5E46}"/>
              </a:ext>
            </a:extLst>
          </p:cNvPr>
          <p:cNvSpPr>
            <a:spLocks noGrp="1"/>
          </p:cNvSpPr>
          <p:nvPr>
            <p:ph type="title"/>
          </p:nvPr>
        </p:nvSpPr>
        <p:spPr>
          <a:xfrm>
            <a:off x="548762" y="-43031"/>
            <a:ext cx="10973445" cy="1066802"/>
          </a:xfrm>
        </p:spPr>
        <p:txBody>
          <a:bodyPr anchor="b">
            <a:normAutofit/>
          </a:bodyPr>
          <a:lstStyle/>
          <a:p>
            <a:r>
              <a:rPr lang="cs-CZ" sz="3600" dirty="0">
                <a:solidFill>
                  <a:schemeClr val="tx2"/>
                </a:solidFill>
              </a:rPr>
              <a:t>EKONOMICKÁ ÚROVEŇ STÁTU</a:t>
            </a:r>
            <a:endParaRPr lang="en-GB" sz="3600" dirty="0">
              <a:solidFill>
                <a:schemeClr val="tx2"/>
              </a:solidFill>
            </a:endParaRP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Zástupný obsah 2">
            <a:extLst>
              <a:ext uri="{FF2B5EF4-FFF2-40B4-BE49-F238E27FC236}">
                <a16:creationId xmlns:a16="http://schemas.microsoft.com/office/drawing/2014/main" id="{17526D2A-EBE1-330B-18AC-0F452ECE9D4A}"/>
              </a:ext>
            </a:extLst>
          </p:cNvPr>
          <p:cNvSpPr>
            <a:spLocks noGrp="1"/>
          </p:cNvSpPr>
          <p:nvPr>
            <p:ph idx="1"/>
          </p:nvPr>
        </p:nvSpPr>
        <p:spPr>
          <a:xfrm>
            <a:off x="121335" y="1253067"/>
            <a:ext cx="4470341" cy="5113865"/>
          </a:xfrm>
        </p:spPr>
        <p:txBody>
          <a:bodyPr anchor="t">
            <a:normAutofit/>
          </a:bodyPr>
          <a:lstStyle/>
          <a:p>
            <a:r>
              <a:rPr lang="cs-CZ" sz="2000" dirty="0">
                <a:solidFill>
                  <a:srgbClr val="002060"/>
                </a:solidFill>
              </a:rPr>
              <a:t>Mezi zdravotním stavem obyvatelstva, měřeným úmrtností a střední délkou života a </a:t>
            </a:r>
            <a:r>
              <a:rPr lang="cs-CZ" sz="2000" b="1" dirty="0">
                <a:solidFill>
                  <a:srgbClr val="002060"/>
                </a:solidFill>
              </a:rPr>
              <a:t>HDP</a:t>
            </a:r>
            <a:r>
              <a:rPr lang="cs-CZ" sz="2000" dirty="0">
                <a:solidFill>
                  <a:srgbClr val="002060"/>
                </a:solidFill>
              </a:rPr>
              <a:t> a </a:t>
            </a:r>
            <a:r>
              <a:rPr lang="cs-CZ" sz="2000" b="1" dirty="0">
                <a:solidFill>
                  <a:srgbClr val="002060"/>
                </a:solidFill>
              </a:rPr>
              <a:t>celkovými náklady na zdravotnictví</a:t>
            </a:r>
            <a:r>
              <a:rPr lang="cs-CZ" sz="2000" dirty="0">
                <a:solidFill>
                  <a:srgbClr val="002060"/>
                </a:solidFill>
              </a:rPr>
              <a:t>, lze pozorovat pozitivní vztah. </a:t>
            </a:r>
          </a:p>
          <a:p>
            <a:r>
              <a:rPr lang="cs-CZ" sz="2000" dirty="0">
                <a:solidFill>
                  <a:srgbClr val="002060"/>
                </a:solidFill>
              </a:rPr>
              <a:t>Evropské státy, které věnují na zdravotnictví okolo 3.000 – 5.000 dolarů na osobu ročně (např. Švýcarsko, Rakousko, Německo a Skandinávské státy), mají nižší úmrtnost a vyšší střední délku života, než státy které na zdravotnictví vydávají méně (např. Česko a Slovensko okolo 1500 dolarů na osobu)</a:t>
            </a:r>
          </a:p>
          <a:p>
            <a:endParaRPr lang="en-GB" sz="2000" dirty="0">
              <a:solidFill>
                <a:srgbClr val="002060"/>
              </a:solidFill>
            </a:endParaRPr>
          </a:p>
        </p:txBody>
      </p:sp>
      <p:pic>
        <p:nvPicPr>
          <p:cNvPr id="4" name="Picture 5" descr="http://upload.wikimedia.org/wikipedia/commons/0/0c/LifeExpectancy_GDPperCapita.png">
            <a:extLst>
              <a:ext uri="{FF2B5EF4-FFF2-40B4-BE49-F238E27FC236}">
                <a16:creationId xmlns:a16="http://schemas.microsoft.com/office/drawing/2014/main" id="{82F9AD8B-BF5A-0C7B-C1D5-840DE72ACB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1981" y="1037691"/>
            <a:ext cx="7560840" cy="554461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56D6FAB0-7AB7-7020-3C06-E9DF8EE805E1}"/>
              </a:ext>
            </a:extLst>
          </p:cNvPr>
          <p:cNvSpPr txBox="1"/>
          <p:nvPr/>
        </p:nvSpPr>
        <p:spPr>
          <a:xfrm>
            <a:off x="7376845" y="791110"/>
            <a:ext cx="4145362" cy="400110"/>
          </a:xfrm>
          <a:prstGeom prst="rect">
            <a:avLst/>
          </a:prstGeom>
          <a:noFill/>
        </p:spPr>
        <p:txBody>
          <a:bodyPr wrap="square" rtlCol="0">
            <a:spAutoFit/>
          </a:bodyPr>
          <a:lstStyle/>
          <a:p>
            <a:r>
              <a:rPr lang="cs-CZ" sz="2000" dirty="0" err="1"/>
              <a:t>Prestonova</a:t>
            </a:r>
            <a:r>
              <a:rPr lang="cs-CZ" sz="2000" dirty="0"/>
              <a:t> křivka</a:t>
            </a:r>
            <a:endParaRPr lang="en-GB" sz="2000" dirty="0"/>
          </a:p>
        </p:txBody>
      </p:sp>
    </p:spTree>
    <p:extLst>
      <p:ext uri="{BB962C8B-B14F-4D97-AF65-F5344CB8AC3E}">
        <p14:creationId xmlns:p14="http://schemas.microsoft.com/office/powerpoint/2010/main" val="1108427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Nadpis 1">
            <a:extLst>
              <a:ext uri="{FF2B5EF4-FFF2-40B4-BE49-F238E27FC236}">
                <a16:creationId xmlns:a16="http://schemas.microsoft.com/office/drawing/2014/main" id="{D6190377-3285-F7B8-2EE3-110DB67F5E46}"/>
              </a:ext>
            </a:extLst>
          </p:cNvPr>
          <p:cNvSpPr>
            <a:spLocks noGrp="1"/>
          </p:cNvSpPr>
          <p:nvPr>
            <p:ph type="title"/>
          </p:nvPr>
        </p:nvSpPr>
        <p:spPr>
          <a:xfrm>
            <a:off x="548762" y="-43031"/>
            <a:ext cx="10973445" cy="1066802"/>
          </a:xfrm>
        </p:spPr>
        <p:txBody>
          <a:bodyPr anchor="b">
            <a:normAutofit/>
          </a:bodyPr>
          <a:lstStyle/>
          <a:p>
            <a:r>
              <a:rPr lang="cs-CZ" sz="3600" dirty="0">
                <a:solidFill>
                  <a:schemeClr val="tx2"/>
                </a:solidFill>
              </a:rPr>
              <a:t>KONCEPT EXPOSOMU</a:t>
            </a:r>
            <a:endParaRPr lang="en-GB" sz="3600" dirty="0">
              <a:solidFill>
                <a:schemeClr val="tx2"/>
              </a:solidFill>
            </a:endParaRP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Zástupný obsah 4" descr="Obsah obrázku text, kruh, kompaktní disk&#10;&#10;Popis byl vytvořen automaticky">
            <a:extLst>
              <a:ext uri="{FF2B5EF4-FFF2-40B4-BE49-F238E27FC236}">
                <a16:creationId xmlns:a16="http://schemas.microsoft.com/office/drawing/2014/main" id="{8E57DCB5-7282-61E6-CA1E-8D02F065FE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0129" y="0"/>
            <a:ext cx="7185879" cy="6471811"/>
          </a:xfrm>
        </p:spPr>
      </p:pic>
      <p:sp>
        <p:nvSpPr>
          <p:cNvPr id="6" name="TextovéPole 5">
            <a:extLst>
              <a:ext uri="{FF2B5EF4-FFF2-40B4-BE49-F238E27FC236}">
                <a16:creationId xmlns:a16="http://schemas.microsoft.com/office/drawing/2014/main" id="{CD9739D6-10B7-BEE1-43F6-3CE0D6232B1C}"/>
              </a:ext>
            </a:extLst>
          </p:cNvPr>
          <p:cNvSpPr txBox="1"/>
          <p:nvPr/>
        </p:nvSpPr>
        <p:spPr>
          <a:xfrm>
            <a:off x="5596809" y="6434073"/>
            <a:ext cx="6890230" cy="461665"/>
          </a:xfrm>
          <a:prstGeom prst="rect">
            <a:avLst/>
          </a:prstGeom>
          <a:noFill/>
        </p:spPr>
        <p:txBody>
          <a:bodyPr wrap="square" rtlCol="0">
            <a:spAutoFit/>
          </a:bodyPr>
          <a:lstStyle/>
          <a:p>
            <a:r>
              <a:rPr lang="en-US" sz="1200" b="1" i="0" dirty="0" err="1">
                <a:solidFill>
                  <a:srgbClr val="212529"/>
                </a:solidFill>
                <a:effectLst/>
                <a:latin typeface="Open Sans" panose="020B0606030504020204" pitchFamily="34" charset="0"/>
              </a:rPr>
              <a:t>Tamiz</a:t>
            </a:r>
            <a:r>
              <a:rPr lang="en-US" sz="1200" b="1" i="0" dirty="0">
                <a:solidFill>
                  <a:srgbClr val="212529"/>
                </a:solidFill>
                <a:effectLst/>
                <a:latin typeface="Open Sans" panose="020B0606030504020204" pitchFamily="34" charset="0"/>
              </a:rPr>
              <a:t> AP, </a:t>
            </a:r>
            <a:r>
              <a:rPr lang="en-US" sz="1200" b="1" i="0" dirty="0" err="1">
                <a:solidFill>
                  <a:srgbClr val="212529"/>
                </a:solidFill>
                <a:effectLst/>
                <a:latin typeface="Open Sans" panose="020B0606030504020204" pitchFamily="34" charset="0"/>
              </a:rPr>
              <a:t>Koroshetz</a:t>
            </a:r>
            <a:r>
              <a:rPr lang="en-US" sz="1200" b="1" i="0" dirty="0">
                <a:solidFill>
                  <a:srgbClr val="212529"/>
                </a:solidFill>
                <a:effectLst/>
                <a:latin typeface="Open Sans" panose="020B0606030504020204" pitchFamily="34" charset="0"/>
              </a:rPr>
              <a:t> WJ, Dhruv NT, Jett DA (2022)</a:t>
            </a:r>
            <a:r>
              <a:rPr lang="cs-CZ" sz="1200" b="1" i="0" dirty="0">
                <a:solidFill>
                  <a:srgbClr val="212529"/>
                </a:solidFill>
                <a:effectLst/>
                <a:latin typeface="Open Sans" panose="020B0606030504020204" pitchFamily="34" charset="0"/>
              </a:rPr>
              <a:t>. </a:t>
            </a:r>
            <a:r>
              <a:rPr lang="en-US" sz="1200" b="0" i="0" dirty="0">
                <a:solidFill>
                  <a:srgbClr val="212529"/>
                </a:solidFill>
                <a:effectLst/>
                <a:latin typeface="Open Sans" panose="020B0606030504020204" pitchFamily="34" charset="0"/>
              </a:rPr>
              <a:t>A focus on the neural exposome.</a:t>
            </a:r>
            <a:br>
              <a:rPr lang="en-US" sz="1200" dirty="0"/>
            </a:br>
            <a:r>
              <a:rPr lang="en-US" sz="1200" b="0" i="0" dirty="0">
                <a:solidFill>
                  <a:srgbClr val="212529"/>
                </a:solidFill>
                <a:effectLst/>
                <a:latin typeface="Open Sans" panose="020B0606030504020204" pitchFamily="34" charset="0"/>
              </a:rPr>
              <a:t>Neuron, 110:1286-1289.</a:t>
            </a:r>
            <a:endParaRPr lang="en-GB" sz="1200" dirty="0"/>
          </a:p>
        </p:txBody>
      </p:sp>
      <p:sp>
        <p:nvSpPr>
          <p:cNvPr id="3" name="TextovéPole 2">
            <a:extLst>
              <a:ext uri="{FF2B5EF4-FFF2-40B4-BE49-F238E27FC236}">
                <a16:creationId xmlns:a16="http://schemas.microsoft.com/office/drawing/2014/main" id="{C31DBDE4-89C3-AD73-A903-92AEA9C1707F}"/>
              </a:ext>
            </a:extLst>
          </p:cNvPr>
          <p:cNvSpPr txBox="1"/>
          <p:nvPr/>
        </p:nvSpPr>
        <p:spPr>
          <a:xfrm>
            <a:off x="427703" y="1268361"/>
            <a:ext cx="4752426" cy="4093428"/>
          </a:xfrm>
          <a:prstGeom prst="rect">
            <a:avLst/>
          </a:prstGeom>
          <a:noFill/>
        </p:spPr>
        <p:txBody>
          <a:bodyPr wrap="square" rtlCol="0">
            <a:spAutoFit/>
          </a:bodyPr>
          <a:lstStyle/>
          <a:p>
            <a:pPr marL="342900" indent="-342900">
              <a:buFont typeface="Wingdings" panose="05000000000000000000" pitchFamily="2" charset="2"/>
              <a:buChar char="§"/>
            </a:pPr>
            <a:r>
              <a:rPr lang="cs-CZ" sz="2000" dirty="0" err="1">
                <a:solidFill>
                  <a:schemeClr val="tx2"/>
                </a:solidFill>
              </a:rPr>
              <a:t>Exposom</a:t>
            </a:r>
            <a:r>
              <a:rPr lang="cs-CZ" sz="2000" dirty="0">
                <a:solidFill>
                  <a:schemeClr val="tx2"/>
                </a:solidFill>
              </a:rPr>
              <a:t> lze definovat jako míru všech expozic, kterým byl jedinec během života vystaven.</a:t>
            </a:r>
          </a:p>
          <a:p>
            <a:pPr marL="342900" indent="-342900">
              <a:buFont typeface="Wingdings" panose="05000000000000000000" pitchFamily="2" charset="2"/>
              <a:buChar char="§"/>
            </a:pPr>
            <a:endParaRPr lang="cs-CZ" sz="2000" dirty="0">
              <a:solidFill>
                <a:schemeClr val="tx2"/>
              </a:solidFill>
            </a:endParaRPr>
          </a:p>
          <a:p>
            <a:pPr marL="342900" indent="-342900">
              <a:buFont typeface="Wingdings" panose="05000000000000000000" pitchFamily="2" charset="2"/>
              <a:buChar char="§"/>
            </a:pPr>
            <a:r>
              <a:rPr lang="cs-CZ" sz="2000" dirty="0">
                <a:solidFill>
                  <a:schemeClr val="tx2"/>
                </a:solidFill>
              </a:rPr>
              <a:t>Expozice jedince začíná již před narozením. </a:t>
            </a:r>
          </a:p>
          <a:p>
            <a:pPr marL="342900" indent="-342900">
              <a:buFont typeface="Wingdings" panose="05000000000000000000" pitchFamily="2" charset="2"/>
              <a:buChar char="§"/>
            </a:pPr>
            <a:endParaRPr lang="cs-CZ" sz="2000" dirty="0">
              <a:solidFill>
                <a:schemeClr val="tx2"/>
              </a:solidFill>
            </a:endParaRPr>
          </a:p>
          <a:p>
            <a:pPr marL="342900" indent="-342900">
              <a:buFont typeface="Wingdings" panose="05000000000000000000" pitchFamily="2" charset="2"/>
              <a:buChar char="§"/>
            </a:pPr>
            <a:r>
              <a:rPr lang="cs-CZ" sz="2000" dirty="0">
                <a:solidFill>
                  <a:schemeClr val="tx2"/>
                </a:solidFill>
              </a:rPr>
              <a:t>Studie </a:t>
            </a:r>
            <a:r>
              <a:rPr lang="cs-CZ" sz="2000" dirty="0" err="1">
                <a:solidFill>
                  <a:schemeClr val="tx2"/>
                </a:solidFill>
              </a:rPr>
              <a:t>exposomu</a:t>
            </a:r>
            <a:r>
              <a:rPr lang="cs-CZ" sz="2000" dirty="0">
                <a:solidFill>
                  <a:schemeClr val="tx2"/>
                </a:solidFill>
              </a:rPr>
              <a:t> se zabývají tím, jak externí expozice (životního prostředí, stravy, životního stylu atd.) interagují s našimi jedinečnými vlastnostmi (genetika, fyziologie) a jak ovlivňují naše zdraví.</a:t>
            </a:r>
          </a:p>
        </p:txBody>
      </p:sp>
    </p:spTree>
    <p:extLst>
      <p:ext uri="{BB962C8B-B14F-4D97-AF65-F5344CB8AC3E}">
        <p14:creationId xmlns:p14="http://schemas.microsoft.com/office/powerpoint/2010/main" val="30250052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Nadpis 1">
            <a:extLst>
              <a:ext uri="{FF2B5EF4-FFF2-40B4-BE49-F238E27FC236}">
                <a16:creationId xmlns:a16="http://schemas.microsoft.com/office/drawing/2014/main" id="{D6190377-3285-F7B8-2EE3-110DB67F5E46}"/>
              </a:ext>
            </a:extLst>
          </p:cNvPr>
          <p:cNvSpPr>
            <a:spLocks noGrp="1"/>
          </p:cNvSpPr>
          <p:nvPr>
            <p:ph type="title"/>
          </p:nvPr>
        </p:nvSpPr>
        <p:spPr>
          <a:xfrm>
            <a:off x="548762" y="-43031"/>
            <a:ext cx="10973445" cy="1066802"/>
          </a:xfrm>
        </p:spPr>
        <p:txBody>
          <a:bodyPr anchor="b">
            <a:normAutofit/>
          </a:bodyPr>
          <a:lstStyle/>
          <a:p>
            <a:endParaRPr lang="en-GB" sz="3600" dirty="0">
              <a:solidFill>
                <a:schemeClr val="tx2"/>
              </a:solidFill>
            </a:endParaRP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Zástupný obsah 2">
            <a:extLst>
              <a:ext uri="{FF2B5EF4-FFF2-40B4-BE49-F238E27FC236}">
                <a16:creationId xmlns:a16="http://schemas.microsoft.com/office/drawing/2014/main" id="{17526D2A-EBE1-330B-18AC-0F452ECE9D4A}"/>
              </a:ext>
            </a:extLst>
          </p:cNvPr>
          <p:cNvSpPr>
            <a:spLocks noGrp="1"/>
          </p:cNvSpPr>
          <p:nvPr>
            <p:ph idx="1"/>
          </p:nvPr>
        </p:nvSpPr>
        <p:spPr>
          <a:xfrm>
            <a:off x="548763" y="2377890"/>
            <a:ext cx="10973444" cy="3989042"/>
          </a:xfrm>
        </p:spPr>
        <p:txBody>
          <a:bodyPr anchor="t">
            <a:normAutofit/>
          </a:bodyPr>
          <a:lstStyle/>
          <a:p>
            <a:pPr marL="0" indent="0" algn="ctr">
              <a:spcBef>
                <a:spcPct val="0"/>
              </a:spcBef>
              <a:buNone/>
            </a:pPr>
            <a:endParaRPr lang="cs-CZ" sz="3600" b="1" dirty="0">
              <a:solidFill>
                <a:schemeClr val="tx2"/>
              </a:solidFill>
              <a:latin typeface="+mj-lt"/>
              <a:ea typeface="+mj-ea"/>
              <a:cs typeface="+mj-cs"/>
            </a:endParaRPr>
          </a:p>
          <a:p>
            <a:pPr marL="0" indent="0" algn="ctr">
              <a:spcBef>
                <a:spcPct val="0"/>
              </a:spcBef>
              <a:buNone/>
            </a:pPr>
            <a:r>
              <a:rPr lang="cs-CZ" sz="3600" b="1" dirty="0">
                <a:solidFill>
                  <a:schemeClr val="tx2"/>
                </a:solidFill>
                <a:latin typeface="+mj-lt"/>
                <a:ea typeface="+mj-ea"/>
                <a:cs typeface="+mj-cs"/>
              </a:rPr>
              <a:t>Hluk v životním prostředí a jeho vliv na zdraví. </a:t>
            </a:r>
          </a:p>
        </p:txBody>
      </p:sp>
    </p:spTree>
    <p:extLst>
      <p:ext uri="{BB962C8B-B14F-4D97-AF65-F5344CB8AC3E}">
        <p14:creationId xmlns:p14="http://schemas.microsoft.com/office/powerpoint/2010/main" val="16543686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Nadpis 1">
            <a:extLst>
              <a:ext uri="{FF2B5EF4-FFF2-40B4-BE49-F238E27FC236}">
                <a16:creationId xmlns:a16="http://schemas.microsoft.com/office/drawing/2014/main" id="{D6190377-3285-F7B8-2EE3-110DB67F5E46}"/>
              </a:ext>
            </a:extLst>
          </p:cNvPr>
          <p:cNvSpPr>
            <a:spLocks noGrp="1"/>
          </p:cNvSpPr>
          <p:nvPr>
            <p:ph type="title"/>
          </p:nvPr>
        </p:nvSpPr>
        <p:spPr>
          <a:xfrm>
            <a:off x="548762" y="1180625"/>
            <a:ext cx="10973445" cy="1066802"/>
          </a:xfrm>
        </p:spPr>
        <p:txBody>
          <a:bodyPr anchor="b">
            <a:normAutofit/>
          </a:bodyPr>
          <a:lstStyle/>
          <a:p>
            <a:r>
              <a:rPr lang="cs-CZ" sz="3600" dirty="0">
                <a:solidFill>
                  <a:schemeClr val="tx2"/>
                </a:solidFill>
              </a:rPr>
              <a:t>ZVUK</a:t>
            </a:r>
            <a:endParaRPr lang="en-GB" sz="3600" dirty="0">
              <a:solidFill>
                <a:schemeClr val="tx2"/>
              </a:solidFill>
            </a:endParaRP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Zástupný obsah 2">
            <a:extLst>
              <a:ext uri="{FF2B5EF4-FFF2-40B4-BE49-F238E27FC236}">
                <a16:creationId xmlns:a16="http://schemas.microsoft.com/office/drawing/2014/main" id="{17526D2A-EBE1-330B-18AC-0F452ECE9D4A}"/>
              </a:ext>
            </a:extLst>
          </p:cNvPr>
          <p:cNvSpPr>
            <a:spLocks noGrp="1"/>
          </p:cNvSpPr>
          <p:nvPr>
            <p:ph idx="1"/>
          </p:nvPr>
        </p:nvSpPr>
        <p:spPr>
          <a:xfrm>
            <a:off x="548763" y="2476724"/>
            <a:ext cx="10973444" cy="1388082"/>
          </a:xfrm>
        </p:spPr>
        <p:txBody>
          <a:bodyPr anchor="t">
            <a:normAutofit/>
          </a:bodyPr>
          <a:lstStyle/>
          <a:p>
            <a:r>
              <a:rPr lang="cs-CZ" altLang="cs-CZ" sz="2000" dirty="0">
                <a:solidFill>
                  <a:schemeClr val="tx2"/>
                </a:solidFill>
              </a:rPr>
              <a:t>Věda o zvuku se nazývá akustika.</a:t>
            </a:r>
          </a:p>
          <a:p>
            <a:r>
              <a:rPr lang="cs-CZ" altLang="cs-CZ" sz="2000" dirty="0">
                <a:solidFill>
                  <a:schemeClr val="tx2"/>
                </a:solidFill>
              </a:rPr>
              <a:t>Zvuk je kmitání částic vzduchu šířící se vzduchem ve formě zvukové (či akustické) vlny. </a:t>
            </a:r>
          </a:p>
          <a:p>
            <a:r>
              <a:rPr lang="cs-CZ" altLang="cs-CZ" sz="2000" dirty="0">
                <a:solidFill>
                  <a:schemeClr val="tx2"/>
                </a:solidFill>
              </a:rPr>
              <a:t>Prostor, kterým se zvuková vlna šíří, se nazývá zvukové pole.</a:t>
            </a:r>
          </a:p>
          <a:p>
            <a:endParaRPr lang="en-GB" sz="2000" dirty="0">
              <a:solidFill>
                <a:schemeClr val="tx2"/>
              </a:solidFill>
            </a:endParaRPr>
          </a:p>
        </p:txBody>
      </p:sp>
      <p:sp>
        <p:nvSpPr>
          <p:cNvPr id="4" name="Zástupný obsah 2">
            <a:extLst>
              <a:ext uri="{FF2B5EF4-FFF2-40B4-BE49-F238E27FC236}">
                <a16:creationId xmlns:a16="http://schemas.microsoft.com/office/drawing/2014/main" id="{C4CE3190-D1EC-6606-8471-80D09DCCE31A}"/>
              </a:ext>
            </a:extLst>
          </p:cNvPr>
          <p:cNvSpPr txBox="1">
            <a:spLocks/>
          </p:cNvSpPr>
          <p:nvPr/>
        </p:nvSpPr>
        <p:spPr>
          <a:xfrm>
            <a:off x="609125" y="4674993"/>
            <a:ext cx="10973444" cy="138808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2000" dirty="0">
                <a:solidFill>
                  <a:srgbClr val="002060"/>
                </a:solidFill>
              </a:rPr>
              <a:t>Hluk je jakýkoliv nepříjemný, rušivý nebo nebezpečný vzduch.</a:t>
            </a:r>
          </a:p>
          <a:p>
            <a:r>
              <a:rPr lang="cs-CZ" sz="2000" dirty="0">
                <a:solidFill>
                  <a:schemeClr val="tx2"/>
                </a:solidFill>
              </a:rPr>
              <a:t>Hlavní </a:t>
            </a:r>
            <a:r>
              <a:rPr lang="cs-CZ" sz="2000" b="1" dirty="0">
                <a:solidFill>
                  <a:schemeClr val="tx2"/>
                </a:solidFill>
              </a:rPr>
              <a:t>zdroje</a:t>
            </a:r>
            <a:r>
              <a:rPr lang="cs-CZ" sz="2000" dirty="0">
                <a:solidFill>
                  <a:schemeClr val="tx2"/>
                </a:solidFill>
              </a:rPr>
              <a:t> </a:t>
            </a:r>
            <a:r>
              <a:rPr lang="cs-CZ" sz="2000" b="1" dirty="0">
                <a:solidFill>
                  <a:schemeClr val="tx2"/>
                </a:solidFill>
              </a:rPr>
              <a:t>hluku</a:t>
            </a:r>
            <a:r>
              <a:rPr lang="cs-CZ" sz="2000" dirty="0">
                <a:solidFill>
                  <a:schemeClr val="tx2"/>
                </a:solidFill>
              </a:rPr>
              <a:t>:</a:t>
            </a:r>
          </a:p>
          <a:p>
            <a:pPr lvl="1"/>
            <a:r>
              <a:rPr lang="cs-CZ" sz="2000" dirty="0">
                <a:solidFill>
                  <a:schemeClr val="tx2"/>
                </a:solidFill>
              </a:rPr>
              <a:t>Doprava</a:t>
            </a:r>
          </a:p>
          <a:p>
            <a:pPr lvl="1"/>
            <a:r>
              <a:rPr lang="cs-CZ" sz="2000" dirty="0">
                <a:solidFill>
                  <a:schemeClr val="tx2"/>
                </a:solidFill>
              </a:rPr>
              <a:t>Hluk v pracovním prostředí</a:t>
            </a:r>
          </a:p>
          <a:p>
            <a:pPr lvl="1"/>
            <a:r>
              <a:rPr lang="cs-CZ" sz="2000" dirty="0">
                <a:solidFill>
                  <a:schemeClr val="tx2"/>
                </a:solidFill>
              </a:rPr>
              <a:t>Hluk související s bydlením a s trávením volného času</a:t>
            </a:r>
            <a:endParaRPr lang="en-GB" sz="2000" dirty="0">
              <a:solidFill>
                <a:schemeClr val="tx2"/>
              </a:solidFill>
            </a:endParaRPr>
          </a:p>
        </p:txBody>
      </p:sp>
      <p:sp>
        <p:nvSpPr>
          <p:cNvPr id="5" name="Nadpis 1">
            <a:extLst>
              <a:ext uri="{FF2B5EF4-FFF2-40B4-BE49-F238E27FC236}">
                <a16:creationId xmlns:a16="http://schemas.microsoft.com/office/drawing/2014/main" id="{D6493E8C-2B87-64E1-3A91-B47E6944B71F}"/>
              </a:ext>
            </a:extLst>
          </p:cNvPr>
          <p:cNvSpPr txBox="1">
            <a:spLocks/>
          </p:cNvSpPr>
          <p:nvPr/>
        </p:nvSpPr>
        <p:spPr>
          <a:xfrm>
            <a:off x="548762" y="3530367"/>
            <a:ext cx="10973445" cy="106680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3600" dirty="0">
                <a:solidFill>
                  <a:schemeClr val="tx2"/>
                </a:solidFill>
              </a:rPr>
              <a:t>HLUK</a:t>
            </a:r>
            <a:endParaRPr lang="en-GB" sz="3600" dirty="0">
              <a:solidFill>
                <a:schemeClr val="tx2"/>
              </a:solidFill>
            </a:endParaRPr>
          </a:p>
        </p:txBody>
      </p:sp>
      <p:pic>
        <p:nvPicPr>
          <p:cNvPr id="6" name="Picture 4">
            <a:extLst>
              <a:ext uri="{FF2B5EF4-FFF2-40B4-BE49-F238E27FC236}">
                <a16:creationId xmlns:a16="http://schemas.microsoft.com/office/drawing/2014/main" id="{CE8E1315-26E6-237C-552C-E31E162C01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5979" y="4381336"/>
            <a:ext cx="4067175"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Nadpis 1">
            <a:extLst>
              <a:ext uri="{FF2B5EF4-FFF2-40B4-BE49-F238E27FC236}">
                <a16:creationId xmlns:a16="http://schemas.microsoft.com/office/drawing/2014/main" id="{63D1CB37-4C34-3106-9145-E00BD5C736C8}"/>
              </a:ext>
            </a:extLst>
          </p:cNvPr>
          <p:cNvSpPr txBox="1">
            <a:spLocks/>
          </p:cNvSpPr>
          <p:nvPr/>
        </p:nvSpPr>
        <p:spPr>
          <a:xfrm>
            <a:off x="548761" y="270159"/>
            <a:ext cx="10973445" cy="106680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3600" dirty="0">
                <a:solidFill>
                  <a:schemeClr val="tx2"/>
                </a:solidFill>
              </a:rPr>
              <a:t>CO JE ZVUK? A CO JE HLUK?</a:t>
            </a:r>
            <a:endParaRPr lang="en-GB" sz="3600" dirty="0">
              <a:solidFill>
                <a:schemeClr val="tx2"/>
              </a:solidFill>
            </a:endParaRPr>
          </a:p>
        </p:txBody>
      </p:sp>
    </p:spTree>
    <p:extLst>
      <p:ext uri="{BB962C8B-B14F-4D97-AF65-F5344CB8AC3E}">
        <p14:creationId xmlns:p14="http://schemas.microsoft.com/office/powerpoint/2010/main" val="282853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Nadpis 1">
            <a:extLst>
              <a:ext uri="{FF2B5EF4-FFF2-40B4-BE49-F238E27FC236}">
                <a16:creationId xmlns:a16="http://schemas.microsoft.com/office/drawing/2014/main" id="{D6190377-3285-F7B8-2EE3-110DB67F5E46}"/>
              </a:ext>
            </a:extLst>
          </p:cNvPr>
          <p:cNvSpPr>
            <a:spLocks noGrp="1"/>
          </p:cNvSpPr>
          <p:nvPr>
            <p:ph type="title"/>
          </p:nvPr>
        </p:nvSpPr>
        <p:spPr>
          <a:xfrm>
            <a:off x="548762" y="-43031"/>
            <a:ext cx="10973445" cy="1066802"/>
          </a:xfrm>
        </p:spPr>
        <p:txBody>
          <a:bodyPr anchor="b">
            <a:normAutofit/>
          </a:bodyPr>
          <a:lstStyle/>
          <a:p>
            <a:r>
              <a:rPr lang="cs-CZ" sz="3600" dirty="0">
                <a:solidFill>
                  <a:schemeClr val="tx2"/>
                </a:solidFill>
              </a:rPr>
              <a:t>ZÁKLADNÍ VELIČINY A PARAMETRY</a:t>
            </a:r>
            <a:endParaRPr lang="en-GB" sz="3600" dirty="0">
              <a:solidFill>
                <a:schemeClr val="tx2"/>
              </a:solidFill>
            </a:endParaRP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Zástupný obsah 2">
            <a:extLst>
              <a:ext uri="{FF2B5EF4-FFF2-40B4-BE49-F238E27FC236}">
                <a16:creationId xmlns:a16="http://schemas.microsoft.com/office/drawing/2014/main" id="{17526D2A-EBE1-330B-18AC-0F452ECE9D4A}"/>
              </a:ext>
            </a:extLst>
          </p:cNvPr>
          <p:cNvSpPr>
            <a:spLocks noGrp="1"/>
          </p:cNvSpPr>
          <p:nvPr>
            <p:ph idx="1"/>
          </p:nvPr>
        </p:nvSpPr>
        <p:spPr>
          <a:xfrm>
            <a:off x="548763" y="1253067"/>
            <a:ext cx="6073710" cy="5113865"/>
          </a:xfrm>
        </p:spPr>
        <p:txBody>
          <a:bodyPr anchor="t">
            <a:normAutofit lnSpcReduction="10000"/>
          </a:bodyPr>
          <a:lstStyle/>
          <a:p>
            <a:pPr marL="0" indent="0">
              <a:buNone/>
            </a:pPr>
            <a:r>
              <a:rPr lang="cs-CZ" sz="1800" b="1" dirty="0">
                <a:solidFill>
                  <a:schemeClr val="tx2"/>
                </a:solidFill>
              </a:rPr>
              <a:t>FREKVENCE</a:t>
            </a:r>
            <a:r>
              <a:rPr lang="cs-CZ" sz="1800" dirty="0">
                <a:solidFill>
                  <a:schemeClr val="tx2"/>
                </a:solidFill>
              </a:rPr>
              <a:t> (KMITOČET)</a:t>
            </a:r>
          </a:p>
          <a:p>
            <a:r>
              <a:rPr lang="cs-CZ" sz="1800" dirty="0">
                <a:solidFill>
                  <a:schemeClr val="tx2"/>
                </a:solidFill>
              </a:rPr>
              <a:t>Fyzikální veličina udávající počet opakování děje za jednotku času. </a:t>
            </a:r>
          </a:p>
          <a:p>
            <a:endParaRPr lang="cs-CZ" sz="1800" dirty="0">
              <a:solidFill>
                <a:schemeClr val="tx2"/>
              </a:solidFill>
            </a:endParaRPr>
          </a:p>
          <a:p>
            <a:pPr marL="0" indent="0">
              <a:buNone/>
            </a:pPr>
            <a:r>
              <a:rPr lang="cs-CZ" sz="1800" b="1" dirty="0">
                <a:solidFill>
                  <a:schemeClr val="tx2"/>
                </a:solidFill>
              </a:rPr>
              <a:t>DECIBEL (dB)</a:t>
            </a:r>
          </a:p>
          <a:p>
            <a:r>
              <a:rPr lang="cs-CZ" sz="1800" dirty="0">
                <a:solidFill>
                  <a:schemeClr val="tx2"/>
                </a:solidFill>
              </a:rPr>
              <a:t>Jednotka využívaná pro měření hladiny intenzity zvuku.</a:t>
            </a:r>
          </a:p>
          <a:p>
            <a:r>
              <a:rPr lang="cs-CZ" sz="1800" dirty="0">
                <a:solidFill>
                  <a:schemeClr val="tx2"/>
                </a:solidFill>
              </a:rPr>
              <a:t>Bezrozměrná míra (obdobně jako procento)</a:t>
            </a:r>
          </a:p>
          <a:p>
            <a:r>
              <a:rPr lang="cs-CZ" sz="1800" dirty="0">
                <a:solidFill>
                  <a:schemeClr val="tx2"/>
                </a:solidFill>
              </a:rPr>
              <a:t>Logaritmická jednotka</a:t>
            </a:r>
          </a:p>
          <a:p>
            <a:pPr marL="0" indent="0">
              <a:buNone/>
            </a:pPr>
            <a:endParaRPr lang="cs-CZ" sz="1800" dirty="0">
              <a:solidFill>
                <a:schemeClr val="tx2"/>
              </a:solidFill>
            </a:endParaRPr>
          </a:p>
          <a:p>
            <a:pPr marL="0" indent="0">
              <a:buNone/>
            </a:pPr>
            <a:r>
              <a:rPr lang="cs-CZ" sz="1800" b="1" dirty="0">
                <a:solidFill>
                  <a:schemeClr val="tx2"/>
                </a:solidFill>
              </a:rPr>
              <a:t>PRÁH</a:t>
            </a:r>
            <a:r>
              <a:rPr lang="cs-CZ" sz="1800" dirty="0">
                <a:solidFill>
                  <a:schemeClr val="tx2"/>
                </a:solidFill>
              </a:rPr>
              <a:t> </a:t>
            </a:r>
            <a:r>
              <a:rPr lang="cs-CZ" sz="1800" b="1" dirty="0">
                <a:solidFill>
                  <a:schemeClr val="tx2"/>
                </a:solidFill>
              </a:rPr>
              <a:t>SLYŠENÍ</a:t>
            </a:r>
          </a:p>
          <a:p>
            <a:r>
              <a:rPr lang="cs-CZ" sz="1800" dirty="0">
                <a:solidFill>
                  <a:schemeClr val="tx2"/>
                </a:solidFill>
              </a:rPr>
              <a:t>Hranice, kterou je nutno překročit, aby byl zvuk slyšet.</a:t>
            </a:r>
          </a:p>
          <a:p>
            <a:r>
              <a:rPr lang="cs-CZ" sz="1800" dirty="0">
                <a:solidFill>
                  <a:schemeClr val="tx2"/>
                </a:solidFill>
              </a:rPr>
              <a:t>U zdravého člověka je v rozmezí od -10 do 20 dB.</a:t>
            </a:r>
          </a:p>
          <a:p>
            <a:r>
              <a:rPr lang="cs-CZ" sz="1800" dirty="0">
                <a:solidFill>
                  <a:schemeClr val="tx2"/>
                </a:solidFill>
              </a:rPr>
              <a:t>Slyšitelné frekvence jsou v rozmezí 16 Hz až 20 kHz. </a:t>
            </a:r>
          </a:p>
          <a:p>
            <a:pPr marL="0" indent="0">
              <a:buNone/>
            </a:pPr>
            <a:endParaRPr lang="cs-CZ" sz="1800" dirty="0">
              <a:solidFill>
                <a:schemeClr val="tx2"/>
              </a:solidFill>
            </a:endParaRPr>
          </a:p>
          <a:p>
            <a:pPr marL="0" indent="0">
              <a:buNone/>
            </a:pPr>
            <a:r>
              <a:rPr lang="cs-CZ" sz="1800" b="1" dirty="0">
                <a:solidFill>
                  <a:schemeClr val="tx2"/>
                </a:solidFill>
              </a:rPr>
              <a:t>INFRAZVUK a ULTRAZVUK </a:t>
            </a:r>
            <a:r>
              <a:rPr lang="cs-CZ" sz="1800" dirty="0">
                <a:solidFill>
                  <a:schemeClr val="tx2"/>
                </a:solidFill>
              </a:rPr>
              <a:t>leží pod a nad slyšitelné pásmo. </a:t>
            </a:r>
          </a:p>
          <a:p>
            <a:endParaRPr lang="cs-CZ" altLang="cs-CZ" sz="2000" dirty="0">
              <a:solidFill>
                <a:srgbClr val="002060"/>
              </a:solidFill>
              <a:hlinkClick r:id="rId2" tooltip="Fyzikální veličina">
                <a:extLst>
                  <a:ext uri="{A12FA001-AC4F-418D-AE19-62706E023703}">
                    <ahyp:hlinkClr xmlns:ahyp="http://schemas.microsoft.com/office/drawing/2018/hyperlinkcolor" val="tx"/>
                  </a:ext>
                </a:extLst>
              </a:hlinkClick>
            </a:endParaRPr>
          </a:p>
        </p:txBody>
      </p:sp>
      <p:pic>
        <p:nvPicPr>
          <p:cNvPr id="4" name="Picture 4">
            <a:extLst>
              <a:ext uri="{FF2B5EF4-FFF2-40B4-BE49-F238E27FC236}">
                <a16:creationId xmlns:a16="http://schemas.microsoft.com/office/drawing/2014/main" id="{66122C94-24A2-4C3A-2071-F7C0E1AE80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522"/>
          <a:stretch/>
        </p:blipFill>
        <p:spPr bwMode="auto">
          <a:xfrm>
            <a:off x="6776787" y="1023771"/>
            <a:ext cx="5182160" cy="2057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161934B1-CB12-4563-684B-802D53DB94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2473" y="3264493"/>
            <a:ext cx="493395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1591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Nadpis 1">
            <a:extLst>
              <a:ext uri="{FF2B5EF4-FFF2-40B4-BE49-F238E27FC236}">
                <a16:creationId xmlns:a16="http://schemas.microsoft.com/office/drawing/2014/main" id="{D6190377-3285-F7B8-2EE3-110DB67F5E46}"/>
              </a:ext>
            </a:extLst>
          </p:cNvPr>
          <p:cNvSpPr>
            <a:spLocks noGrp="1"/>
          </p:cNvSpPr>
          <p:nvPr>
            <p:ph type="title"/>
          </p:nvPr>
        </p:nvSpPr>
        <p:spPr>
          <a:xfrm>
            <a:off x="548762" y="-43032"/>
            <a:ext cx="10973445" cy="1296097"/>
          </a:xfrm>
        </p:spPr>
        <p:txBody>
          <a:bodyPr anchor="b">
            <a:normAutofit/>
          </a:bodyPr>
          <a:lstStyle/>
          <a:p>
            <a:r>
              <a:rPr lang="cs-CZ" sz="3600" dirty="0">
                <a:solidFill>
                  <a:schemeClr val="tx2"/>
                </a:solidFill>
              </a:rPr>
              <a:t>ÚČINKY HLUKU NA ORGANISMUS</a:t>
            </a:r>
            <a:br>
              <a:rPr lang="cs-CZ" sz="3600" dirty="0">
                <a:solidFill>
                  <a:schemeClr val="tx2"/>
                </a:solidFill>
              </a:rPr>
            </a:br>
            <a:r>
              <a:rPr lang="cs-CZ" sz="3600" dirty="0">
                <a:solidFill>
                  <a:schemeClr val="tx2"/>
                </a:solidFill>
              </a:rPr>
              <a:t>- SLUCHOVÉ</a:t>
            </a:r>
            <a:endParaRPr lang="en-GB" sz="3600" dirty="0">
              <a:solidFill>
                <a:schemeClr val="tx2"/>
              </a:solidFill>
            </a:endParaRP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Zástupný obsah 2">
            <a:extLst>
              <a:ext uri="{FF2B5EF4-FFF2-40B4-BE49-F238E27FC236}">
                <a16:creationId xmlns:a16="http://schemas.microsoft.com/office/drawing/2014/main" id="{17526D2A-EBE1-330B-18AC-0F452ECE9D4A}"/>
              </a:ext>
            </a:extLst>
          </p:cNvPr>
          <p:cNvSpPr>
            <a:spLocks noGrp="1"/>
          </p:cNvSpPr>
          <p:nvPr>
            <p:ph idx="1"/>
          </p:nvPr>
        </p:nvSpPr>
        <p:spPr>
          <a:xfrm>
            <a:off x="548763" y="1453415"/>
            <a:ext cx="5436402" cy="4913517"/>
          </a:xfrm>
        </p:spPr>
        <p:txBody>
          <a:bodyPr anchor="t">
            <a:normAutofit/>
          </a:bodyPr>
          <a:lstStyle/>
          <a:p>
            <a:pPr marL="0" indent="0">
              <a:buNone/>
            </a:pPr>
            <a:r>
              <a:rPr lang="cs-CZ" sz="2000" b="1" dirty="0">
                <a:solidFill>
                  <a:schemeClr val="tx2"/>
                </a:solidFill>
              </a:rPr>
              <a:t>AKUTNÍ ÚČINKY</a:t>
            </a:r>
          </a:p>
          <a:p>
            <a:r>
              <a:rPr lang="cs-CZ" sz="2000" dirty="0">
                <a:solidFill>
                  <a:schemeClr val="tx2"/>
                </a:solidFill>
              </a:rPr>
              <a:t>poškození bubínku a převodních kůstek při expozici hladině akustického tlaku A od 120 – 130 dB </a:t>
            </a:r>
          </a:p>
          <a:p>
            <a:pPr marL="0" indent="0">
              <a:buNone/>
            </a:pPr>
            <a:endParaRPr lang="cs-CZ" sz="2000" dirty="0">
              <a:solidFill>
                <a:schemeClr val="tx2"/>
              </a:solidFill>
            </a:endParaRPr>
          </a:p>
          <a:p>
            <a:pPr marL="0" indent="0">
              <a:buNone/>
            </a:pPr>
            <a:r>
              <a:rPr lang="cs-CZ" sz="2000" b="1" dirty="0">
                <a:solidFill>
                  <a:schemeClr val="tx2"/>
                </a:solidFill>
              </a:rPr>
              <a:t>CHRONICKÉ ÚČINKY</a:t>
            </a:r>
          </a:p>
          <a:p>
            <a:r>
              <a:rPr lang="cs-CZ" sz="2000" dirty="0">
                <a:solidFill>
                  <a:schemeClr val="tx2"/>
                </a:solidFill>
              </a:rPr>
              <a:t>poškození vnitřního ucha při dlouhodobé expozici hladině akustického tlaku A nad 85 dB</a:t>
            </a:r>
          </a:p>
          <a:p>
            <a:r>
              <a:rPr lang="cs-CZ" sz="2000" dirty="0">
                <a:solidFill>
                  <a:schemeClr val="tx2"/>
                </a:solidFill>
              </a:rPr>
              <a:t>Ztráta sluchu resp. sluchové ztráty</a:t>
            </a:r>
          </a:p>
          <a:p>
            <a:endParaRPr lang="cs-CZ" sz="2000" dirty="0">
              <a:solidFill>
                <a:schemeClr val="tx2"/>
              </a:solidFill>
            </a:endParaRPr>
          </a:p>
          <a:p>
            <a:r>
              <a:rPr lang="cs-CZ" sz="2000" dirty="0">
                <a:solidFill>
                  <a:schemeClr val="tx2"/>
                </a:solidFill>
              </a:rPr>
              <a:t>Sluchové ztráty je možné objektivně měřit pomocí metody audiometrie.</a:t>
            </a:r>
          </a:p>
          <a:p>
            <a:endParaRPr lang="cs-CZ" altLang="cs-CZ" sz="2000" dirty="0">
              <a:solidFill>
                <a:srgbClr val="002060"/>
              </a:solidFill>
              <a:latin typeface="+mj-lt"/>
              <a:hlinkClick r:id="rId2" tooltip="Fyzikální veličina">
                <a:extLst>
                  <a:ext uri="{A12FA001-AC4F-418D-AE19-62706E023703}">
                    <ahyp:hlinkClr xmlns:ahyp="http://schemas.microsoft.com/office/drawing/2018/hyperlinkcolor" val="tx"/>
                  </a:ext>
                </a:extLst>
              </a:hlinkClick>
            </a:endParaRPr>
          </a:p>
        </p:txBody>
      </p:sp>
      <p:pic>
        <p:nvPicPr>
          <p:cNvPr id="6146" name="Picture 2" descr="Too Loud! For Too Long! - Vital Signs - CDC">
            <a:extLst>
              <a:ext uri="{FF2B5EF4-FFF2-40B4-BE49-F238E27FC236}">
                <a16:creationId xmlns:a16="http://schemas.microsoft.com/office/drawing/2014/main" id="{923641A6-E6B1-9209-89BA-C5F3D5F813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4351"/>
          <a:stretch/>
        </p:blipFill>
        <p:spPr bwMode="auto">
          <a:xfrm>
            <a:off x="6345751" y="1058779"/>
            <a:ext cx="5297487" cy="5188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961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Nadpis 1">
            <a:extLst>
              <a:ext uri="{FF2B5EF4-FFF2-40B4-BE49-F238E27FC236}">
                <a16:creationId xmlns:a16="http://schemas.microsoft.com/office/drawing/2014/main" id="{D6190377-3285-F7B8-2EE3-110DB67F5E46}"/>
              </a:ext>
            </a:extLst>
          </p:cNvPr>
          <p:cNvSpPr>
            <a:spLocks noGrp="1"/>
          </p:cNvSpPr>
          <p:nvPr>
            <p:ph type="title"/>
          </p:nvPr>
        </p:nvSpPr>
        <p:spPr>
          <a:xfrm>
            <a:off x="548762" y="-220228"/>
            <a:ext cx="10973445" cy="1066802"/>
          </a:xfrm>
        </p:spPr>
        <p:txBody>
          <a:bodyPr anchor="b">
            <a:normAutofit/>
          </a:bodyPr>
          <a:lstStyle/>
          <a:p>
            <a:r>
              <a:rPr lang="cs-CZ" sz="3600" dirty="0">
                <a:solidFill>
                  <a:schemeClr val="tx2"/>
                </a:solidFill>
              </a:rPr>
              <a:t>OCHRANA VEŘEJNÉHO ZDRAVÍ</a:t>
            </a:r>
            <a:endParaRPr lang="en-GB" sz="3600" dirty="0">
              <a:solidFill>
                <a:schemeClr val="tx2"/>
              </a:solidFill>
            </a:endParaRP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Zástupný obsah 2">
            <a:extLst>
              <a:ext uri="{FF2B5EF4-FFF2-40B4-BE49-F238E27FC236}">
                <a16:creationId xmlns:a16="http://schemas.microsoft.com/office/drawing/2014/main" id="{17526D2A-EBE1-330B-18AC-0F452ECE9D4A}"/>
              </a:ext>
            </a:extLst>
          </p:cNvPr>
          <p:cNvSpPr>
            <a:spLocks noGrp="1"/>
          </p:cNvSpPr>
          <p:nvPr>
            <p:ph idx="1"/>
          </p:nvPr>
        </p:nvSpPr>
        <p:spPr>
          <a:xfrm>
            <a:off x="548763" y="986319"/>
            <a:ext cx="10973444" cy="5753528"/>
          </a:xfrm>
        </p:spPr>
        <p:txBody>
          <a:bodyPr anchor="t">
            <a:normAutofit/>
          </a:bodyPr>
          <a:lstStyle/>
          <a:p>
            <a:r>
              <a:rPr lang="cs-CZ" sz="2000" b="0" i="0" dirty="0">
                <a:solidFill>
                  <a:srgbClr val="002060"/>
                </a:solidFill>
                <a:effectLst/>
              </a:rPr>
              <a:t>Ochrana veřejného zdraví je souhrn činností a opatření k vytváření a ochraně zdravých </a:t>
            </a:r>
            <a:r>
              <a:rPr lang="cs-CZ" sz="2000" dirty="0">
                <a:solidFill>
                  <a:srgbClr val="002060"/>
                </a:solidFill>
              </a:rPr>
              <a:t>životních podmínek.</a:t>
            </a:r>
          </a:p>
          <a:p>
            <a:r>
              <a:rPr lang="cs-CZ" sz="2000" b="0" i="0" dirty="0">
                <a:solidFill>
                  <a:srgbClr val="002060"/>
                </a:solidFill>
                <a:effectLst/>
              </a:rPr>
              <a:t>Veřejným zdravím je zdravotní stav obyvatelstva a jeho skupin. </a:t>
            </a:r>
            <a:endParaRPr lang="cs-CZ" sz="2000" dirty="0">
              <a:solidFill>
                <a:srgbClr val="002060"/>
              </a:solidFill>
            </a:endParaRPr>
          </a:p>
          <a:p>
            <a:r>
              <a:rPr lang="cs-CZ" sz="2000" b="0" i="0" dirty="0">
                <a:solidFill>
                  <a:srgbClr val="002060"/>
                </a:solidFill>
                <a:effectLst/>
              </a:rPr>
              <a:t>Podpora veřejného zdraví je souhrn činností pomáhajících osobám zachovat a zlepšovat své zdraví a zvyšovat kontrolu nad faktory ovlivňujícími zdraví.</a:t>
            </a:r>
          </a:p>
          <a:p>
            <a:r>
              <a:rPr lang="cs-CZ" sz="2000" b="1" i="0" dirty="0">
                <a:solidFill>
                  <a:srgbClr val="002060"/>
                </a:solidFill>
                <a:effectLst/>
              </a:rPr>
              <a:t>Zákon č. 258/2000 Sb., o ochraně veřejného zdraví a o změně některých souvisejících zákonů</a:t>
            </a:r>
          </a:p>
          <a:p>
            <a:endParaRPr lang="cs-CZ" sz="2000" b="1" dirty="0">
              <a:solidFill>
                <a:srgbClr val="002060"/>
              </a:solidFill>
            </a:endParaRPr>
          </a:p>
          <a:p>
            <a:endParaRPr lang="cs-CZ" sz="2000" b="1" dirty="0">
              <a:solidFill>
                <a:srgbClr val="002060"/>
              </a:solidFill>
            </a:endParaRPr>
          </a:p>
          <a:p>
            <a:pPr marL="0" indent="0">
              <a:buNone/>
            </a:pPr>
            <a:endParaRPr lang="cs-CZ" sz="2000" b="1" dirty="0">
              <a:solidFill>
                <a:srgbClr val="002060"/>
              </a:solidFill>
            </a:endParaRPr>
          </a:p>
          <a:p>
            <a:r>
              <a:rPr lang="cs-CZ" sz="2000" dirty="0">
                <a:solidFill>
                  <a:srgbClr val="002060"/>
                </a:solidFill>
              </a:rPr>
              <a:t>Epidemiologové hrají klíčovou roli v oblasti veřejného zdraví, protože shromažďují a analyzují data o nemocech, úrazech a dalších negativních zdravotních důsledcích. </a:t>
            </a:r>
          </a:p>
          <a:p>
            <a:r>
              <a:rPr lang="cs-CZ" sz="2000" dirty="0">
                <a:solidFill>
                  <a:srgbClr val="002060"/>
                </a:solidFill>
              </a:rPr>
              <a:t>Na základě těchto údajů určují trendy nemocnosti a poskytují evidenci o možných rizikových a protektivních faktorech těchto onemocnění. </a:t>
            </a:r>
          </a:p>
          <a:p>
            <a:r>
              <a:rPr lang="cs-CZ" sz="2000" dirty="0">
                <a:solidFill>
                  <a:srgbClr val="002060"/>
                </a:solidFill>
              </a:rPr>
              <a:t>Práce epidemiologů v konečném důsledku pomáhá kontrolovat a snižovat negativní dopady na zdraví a zlepšovat zdravotní stav populace. </a:t>
            </a:r>
          </a:p>
        </p:txBody>
      </p:sp>
      <p:sp>
        <p:nvSpPr>
          <p:cNvPr id="4" name="Nadpis 1">
            <a:extLst>
              <a:ext uri="{FF2B5EF4-FFF2-40B4-BE49-F238E27FC236}">
                <a16:creationId xmlns:a16="http://schemas.microsoft.com/office/drawing/2014/main" id="{F420960A-8150-45CA-AFA2-777B56F39DFA}"/>
              </a:ext>
            </a:extLst>
          </p:cNvPr>
          <p:cNvSpPr txBox="1">
            <a:spLocks/>
          </p:cNvSpPr>
          <p:nvPr/>
        </p:nvSpPr>
        <p:spPr>
          <a:xfrm>
            <a:off x="548458" y="3149371"/>
            <a:ext cx="10973445" cy="106680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3600" dirty="0">
                <a:solidFill>
                  <a:schemeClr val="tx2"/>
                </a:solidFill>
              </a:rPr>
              <a:t>EPIDEMIOLOGIE</a:t>
            </a:r>
            <a:endParaRPr lang="en-GB" sz="3600" dirty="0">
              <a:solidFill>
                <a:schemeClr val="tx2"/>
              </a:solidFill>
            </a:endParaRPr>
          </a:p>
        </p:txBody>
      </p:sp>
    </p:spTree>
    <p:extLst>
      <p:ext uri="{BB962C8B-B14F-4D97-AF65-F5344CB8AC3E}">
        <p14:creationId xmlns:p14="http://schemas.microsoft.com/office/powerpoint/2010/main" val="12862255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Nadpis 1">
            <a:extLst>
              <a:ext uri="{FF2B5EF4-FFF2-40B4-BE49-F238E27FC236}">
                <a16:creationId xmlns:a16="http://schemas.microsoft.com/office/drawing/2014/main" id="{D6190377-3285-F7B8-2EE3-110DB67F5E46}"/>
              </a:ext>
            </a:extLst>
          </p:cNvPr>
          <p:cNvSpPr>
            <a:spLocks noGrp="1"/>
          </p:cNvSpPr>
          <p:nvPr>
            <p:ph type="title"/>
          </p:nvPr>
        </p:nvSpPr>
        <p:spPr>
          <a:xfrm>
            <a:off x="548762" y="-43032"/>
            <a:ext cx="10973445" cy="1296097"/>
          </a:xfrm>
        </p:spPr>
        <p:txBody>
          <a:bodyPr anchor="b">
            <a:normAutofit/>
          </a:bodyPr>
          <a:lstStyle/>
          <a:p>
            <a:r>
              <a:rPr lang="cs-CZ" sz="3600" dirty="0">
                <a:solidFill>
                  <a:schemeClr val="tx2"/>
                </a:solidFill>
              </a:rPr>
              <a:t>ÚČINKY HLUKU NA ORGANISMUS</a:t>
            </a:r>
            <a:br>
              <a:rPr lang="cs-CZ" sz="3600" dirty="0">
                <a:solidFill>
                  <a:schemeClr val="tx2"/>
                </a:solidFill>
              </a:rPr>
            </a:br>
            <a:endParaRPr lang="en-GB" sz="3600" dirty="0">
              <a:solidFill>
                <a:schemeClr val="tx2"/>
              </a:solidFill>
            </a:endParaRP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How Loud Is 55 Decibels | What Is 55 Decibels">
            <a:extLst>
              <a:ext uri="{FF2B5EF4-FFF2-40B4-BE49-F238E27FC236}">
                <a16:creationId xmlns:a16="http://schemas.microsoft.com/office/drawing/2014/main" id="{A41D1044-A5F3-0EE6-BE1C-ECF8B24A94D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13342" y="1713906"/>
            <a:ext cx="8365315" cy="4044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3511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Nadpis 1">
            <a:extLst>
              <a:ext uri="{FF2B5EF4-FFF2-40B4-BE49-F238E27FC236}">
                <a16:creationId xmlns:a16="http://schemas.microsoft.com/office/drawing/2014/main" id="{D6190377-3285-F7B8-2EE3-110DB67F5E46}"/>
              </a:ext>
            </a:extLst>
          </p:cNvPr>
          <p:cNvSpPr>
            <a:spLocks noGrp="1"/>
          </p:cNvSpPr>
          <p:nvPr>
            <p:ph type="title"/>
          </p:nvPr>
        </p:nvSpPr>
        <p:spPr>
          <a:xfrm>
            <a:off x="609124" y="122143"/>
            <a:ext cx="10973445" cy="1066802"/>
          </a:xfrm>
        </p:spPr>
        <p:txBody>
          <a:bodyPr anchor="b">
            <a:noAutofit/>
          </a:bodyPr>
          <a:lstStyle/>
          <a:p>
            <a:r>
              <a:rPr lang="cs-CZ" sz="3600" dirty="0">
                <a:solidFill>
                  <a:schemeClr val="tx2"/>
                </a:solidFill>
              </a:rPr>
              <a:t>ÚČINKY HLUKU NA LIDSKÉ ZDRAVÍ</a:t>
            </a:r>
            <a:br>
              <a:rPr lang="cs-CZ" sz="3600" dirty="0">
                <a:solidFill>
                  <a:schemeClr val="tx2"/>
                </a:solidFill>
              </a:rPr>
            </a:br>
            <a:r>
              <a:rPr lang="cs-CZ" sz="3600" dirty="0">
                <a:solidFill>
                  <a:schemeClr val="tx2"/>
                </a:solidFill>
              </a:rPr>
              <a:t>- MIMOSLUCHOVÉ</a:t>
            </a:r>
            <a:endParaRPr lang="en-GB" sz="3600" dirty="0">
              <a:solidFill>
                <a:schemeClr val="tx2"/>
              </a:solidFill>
            </a:endParaRP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Impact of Noise Pollution - Environment Notes">
            <a:extLst>
              <a:ext uri="{FF2B5EF4-FFF2-40B4-BE49-F238E27FC236}">
                <a16:creationId xmlns:a16="http://schemas.microsoft.com/office/drawing/2014/main" id="{A736EE0F-B1BD-D090-48CF-D3A473C0A6B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12026" y="2487013"/>
            <a:ext cx="6909287" cy="3872979"/>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7AB61BCD-ED69-C1CB-1816-D14AF73B8753}"/>
              </a:ext>
            </a:extLst>
          </p:cNvPr>
          <p:cNvSpPr txBox="1"/>
          <p:nvPr/>
        </p:nvSpPr>
        <p:spPr>
          <a:xfrm>
            <a:off x="750771" y="1408393"/>
            <a:ext cx="10831798" cy="646331"/>
          </a:xfrm>
          <a:prstGeom prst="rect">
            <a:avLst/>
          </a:prstGeom>
          <a:noFill/>
        </p:spPr>
        <p:txBody>
          <a:bodyPr wrap="square" rtlCol="0">
            <a:spAutoFit/>
          </a:bodyPr>
          <a:lstStyle/>
          <a:p>
            <a:pPr marL="285750" indent="-285750">
              <a:buFont typeface="Arial" panose="020B0604020202020204" pitchFamily="34" charset="0"/>
              <a:buChar char="•"/>
            </a:pPr>
            <a:r>
              <a:rPr lang="cs-CZ" dirty="0">
                <a:solidFill>
                  <a:srgbClr val="002060"/>
                </a:solidFill>
              </a:rPr>
              <a:t>Ú</a:t>
            </a:r>
            <a:r>
              <a:rPr lang="cs-CZ" b="0" i="0" dirty="0">
                <a:solidFill>
                  <a:srgbClr val="002060"/>
                </a:solidFill>
                <a:effectLst/>
              </a:rPr>
              <a:t>činek na různé funkce organismu. </a:t>
            </a:r>
          </a:p>
          <a:p>
            <a:pPr marL="285750" indent="-285750">
              <a:buFont typeface="Arial" panose="020B0604020202020204" pitchFamily="34" charset="0"/>
              <a:buChar char="•"/>
            </a:pPr>
            <a:r>
              <a:rPr lang="cs-CZ" b="0" i="0" dirty="0">
                <a:solidFill>
                  <a:srgbClr val="002060"/>
                </a:solidFill>
                <a:effectLst/>
              </a:rPr>
              <a:t>Reakce vegetativního a hormonálního systému prostřednictvím stresu a tomu odpovídající obraně organismu.</a:t>
            </a:r>
            <a:endParaRPr lang="cs-CZ" dirty="0">
              <a:solidFill>
                <a:srgbClr val="002060"/>
              </a:solidFill>
            </a:endParaRPr>
          </a:p>
        </p:txBody>
      </p:sp>
    </p:spTree>
    <p:extLst>
      <p:ext uri="{BB962C8B-B14F-4D97-AF65-F5344CB8AC3E}">
        <p14:creationId xmlns:p14="http://schemas.microsoft.com/office/powerpoint/2010/main" val="19062661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Nadpis 1">
            <a:extLst>
              <a:ext uri="{FF2B5EF4-FFF2-40B4-BE49-F238E27FC236}">
                <a16:creationId xmlns:a16="http://schemas.microsoft.com/office/drawing/2014/main" id="{D6190377-3285-F7B8-2EE3-110DB67F5E46}"/>
              </a:ext>
            </a:extLst>
          </p:cNvPr>
          <p:cNvSpPr>
            <a:spLocks noGrp="1"/>
          </p:cNvSpPr>
          <p:nvPr>
            <p:ph type="title"/>
          </p:nvPr>
        </p:nvSpPr>
        <p:spPr>
          <a:xfrm>
            <a:off x="548762" y="-43031"/>
            <a:ext cx="10973445" cy="1066802"/>
          </a:xfrm>
        </p:spPr>
        <p:txBody>
          <a:bodyPr anchor="b">
            <a:normAutofit fontScale="90000"/>
          </a:bodyPr>
          <a:lstStyle/>
          <a:p>
            <a:r>
              <a:rPr lang="cs-CZ" sz="3600" dirty="0">
                <a:solidFill>
                  <a:schemeClr val="tx2"/>
                </a:solidFill>
              </a:rPr>
              <a:t>ÚČINKY HLUKU NA ORGANISMUS</a:t>
            </a:r>
            <a:br>
              <a:rPr lang="cs-CZ" sz="3600" dirty="0">
                <a:solidFill>
                  <a:schemeClr val="tx2"/>
                </a:solidFill>
              </a:rPr>
            </a:br>
            <a:r>
              <a:rPr lang="cs-CZ" sz="3600" dirty="0">
                <a:solidFill>
                  <a:schemeClr val="tx2"/>
                </a:solidFill>
              </a:rPr>
              <a:t>- MIMOSLUCHOVÉ</a:t>
            </a:r>
            <a:endParaRPr lang="en-GB" sz="3600" dirty="0">
              <a:solidFill>
                <a:schemeClr val="tx2"/>
              </a:solidFill>
            </a:endParaRP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Zástupný obsah 2">
            <a:extLst>
              <a:ext uri="{FF2B5EF4-FFF2-40B4-BE49-F238E27FC236}">
                <a16:creationId xmlns:a16="http://schemas.microsoft.com/office/drawing/2014/main" id="{17526D2A-EBE1-330B-18AC-0F452ECE9D4A}"/>
              </a:ext>
            </a:extLst>
          </p:cNvPr>
          <p:cNvSpPr>
            <a:spLocks noGrp="1"/>
          </p:cNvSpPr>
          <p:nvPr>
            <p:ph idx="1"/>
          </p:nvPr>
        </p:nvSpPr>
        <p:spPr>
          <a:xfrm>
            <a:off x="548763" y="2377890"/>
            <a:ext cx="10973444" cy="3989042"/>
          </a:xfrm>
        </p:spPr>
        <p:txBody>
          <a:bodyPr anchor="t">
            <a:normAutofit/>
          </a:bodyPr>
          <a:lstStyle/>
          <a:p>
            <a:pPr marL="0" indent="0" algn="ctr">
              <a:spcBef>
                <a:spcPct val="0"/>
              </a:spcBef>
              <a:buNone/>
            </a:pPr>
            <a:endParaRPr lang="cs-CZ" sz="3600" dirty="0">
              <a:solidFill>
                <a:schemeClr val="tx2"/>
              </a:solidFill>
              <a:latin typeface="+mj-lt"/>
              <a:ea typeface="+mj-ea"/>
              <a:cs typeface="+mj-cs"/>
            </a:endParaRPr>
          </a:p>
        </p:txBody>
      </p:sp>
      <p:pic>
        <p:nvPicPr>
          <p:cNvPr id="2050" name="Picture 2" descr="Why are air and noise pollution an issue?">
            <a:extLst>
              <a:ext uri="{FF2B5EF4-FFF2-40B4-BE49-F238E27FC236}">
                <a16:creationId xmlns:a16="http://schemas.microsoft.com/office/drawing/2014/main" id="{6C363312-11FF-D1F6-BE1E-1260B016B7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8356" y="1955111"/>
            <a:ext cx="8154256" cy="4080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2963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Nadpis 1">
            <a:extLst>
              <a:ext uri="{FF2B5EF4-FFF2-40B4-BE49-F238E27FC236}">
                <a16:creationId xmlns:a16="http://schemas.microsoft.com/office/drawing/2014/main" id="{D6190377-3285-F7B8-2EE3-110DB67F5E46}"/>
              </a:ext>
            </a:extLst>
          </p:cNvPr>
          <p:cNvSpPr>
            <a:spLocks noGrp="1"/>
          </p:cNvSpPr>
          <p:nvPr>
            <p:ph type="title"/>
          </p:nvPr>
        </p:nvSpPr>
        <p:spPr>
          <a:xfrm>
            <a:off x="548762" y="-43031"/>
            <a:ext cx="10973445" cy="1066802"/>
          </a:xfrm>
        </p:spPr>
        <p:txBody>
          <a:bodyPr anchor="b">
            <a:normAutofit/>
          </a:bodyPr>
          <a:lstStyle/>
          <a:p>
            <a:endParaRPr lang="en-GB" sz="3600" dirty="0">
              <a:solidFill>
                <a:schemeClr val="tx2"/>
              </a:solidFill>
            </a:endParaRP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Zástupný obsah 2">
            <a:extLst>
              <a:ext uri="{FF2B5EF4-FFF2-40B4-BE49-F238E27FC236}">
                <a16:creationId xmlns:a16="http://schemas.microsoft.com/office/drawing/2014/main" id="{17526D2A-EBE1-330B-18AC-0F452ECE9D4A}"/>
              </a:ext>
            </a:extLst>
          </p:cNvPr>
          <p:cNvSpPr>
            <a:spLocks noGrp="1"/>
          </p:cNvSpPr>
          <p:nvPr>
            <p:ph idx="1"/>
          </p:nvPr>
        </p:nvSpPr>
        <p:spPr>
          <a:xfrm>
            <a:off x="548763" y="1253067"/>
            <a:ext cx="10973444" cy="5113865"/>
          </a:xfrm>
        </p:spPr>
        <p:txBody>
          <a:bodyPr anchor="t">
            <a:normAutofit/>
          </a:bodyPr>
          <a:lstStyle/>
          <a:p>
            <a:endParaRPr lang="en-GB" sz="1800" dirty="0">
              <a:solidFill>
                <a:schemeClr val="tx2"/>
              </a:solidFill>
            </a:endParaRPr>
          </a:p>
        </p:txBody>
      </p:sp>
      <p:pic>
        <p:nvPicPr>
          <p:cNvPr id="4" name="Picture 2">
            <a:extLst>
              <a:ext uri="{FF2B5EF4-FFF2-40B4-BE49-F238E27FC236}">
                <a16:creationId xmlns:a16="http://schemas.microsoft.com/office/drawing/2014/main" id="{EC430767-8631-4D77-76CF-A5B2723D3D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2339" y="1023771"/>
            <a:ext cx="5003800"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2788D500-2041-CF2E-2BAD-3BC3A6FDBE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2539" y="1023771"/>
            <a:ext cx="5003800"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02679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Nadpis 1">
            <a:extLst>
              <a:ext uri="{FF2B5EF4-FFF2-40B4-BE49-F238E27FC236}">
                <a16:creationId xmlns:a16="http://schemas.microsoft.com/office/drawing/2014/main" id="{D6190377-3285-F7B8-2EE3-110DB67F5E46}"/>
              </a:ext>
            </a:extLst>
          </p:cNvPr>
          <p:cNvSpPr>
            <a:spLocks noGrp="1"/>
          </p:cNvSpPr>
          <p:nvPr>
            <p:ph type="title"/>
          </p:nvPr>
        </p:nvSpPr>
        <p:spPr>
          <a:xfrm>
            <a:off x="548762" y="-43031"/>
            <a:ext cx="10973445" cy="1066802"/>
          </a:xfrm>
        </p:spPr>
        <p:txBody>
          <a:bodyPr anchor="b">
            <a:normAutofit/>
          </a:bodyPr>
          <a:lstStyle/>
          <a:p>
            <a:r>
              <a:rPr lang="cs-CZ" sz="3600" dirty="0">
                <a:solidFill>
                  <a:schemeClr val="tx2"/>
                </a:solidFill>
              </a:rPr>
              <a:t>OCHRANA ZDRAVÍ OBYVATEL</a:t>
            </a:r>
            <a:endParaRPr lang="en-GB" sz="3600" dirty="0">
              <a:solidFill>
                <a:schemeClr val="tx2"/>
              </a:solidFill>
            </a:endParaRP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Zástupný obsah 2">
            <a:extLst>
              <a:ext uri="{FF2B5EF4-FFF2-40B4-BE49-F238E27FC236}">
                <a16:creationId xmlns:a16="http://schemas.microsoft.com/office/drawing/2014/main" id="{17526D2A-EBE1-330B-18AC-0F452ECE9D4A}"/>
              </a:ext>
            </a:extLst>
          </p:cNvPr>
          <p:cNvSpPr>
            <a:spLocks noGrp="1"/>
          </p:cNvSpPr>
          <p:nvPr>
            <p:ph idx="1"/>
          </p:nvPr>
        </p:nvSpPr>
        <p:spPr>
          <a:xfrm>
            <a:off x="548763" y="1253067"/>
            <a:ext cx="5053140" cy="5113865"/>
          </a:xfrm>
        </p:spPr>
        <p:txBody>
          <a:bodyPr anchor="t">
            <a:normAutofit/>
          </a:bodyPr>
          <a:lstStyle/>
          <a:p>
            <a:r>
              <a:rPr lang="cs-CZ" altLang="cs-CZ" sz="2000" dirty="0">
                <a:solidFill>
                  <a:schemeClr val="accent1">
                    <a:lumMod val="50000"/>
                  </a:schemeClr>
                </a:solidFill>
              </a:rPr>
              <a:t>Provozovatel letiště</a:t>
            </a:r>
          </a:p>
          <a:p>
            <a:r>
              <a:rPr lang="cs-CZ" altLang="cs-CZ" sz="2000" dirty="0">
                <a:solidFill>
                  <a:schemeClr val="accent1">
                    <a:lumMod val="50000"/>
                  </a:schemeClr>
                </a:solidFill>
              </a:rPr>
              <a:t>Vlastník nebo správce pozemní komunikace</a:t>
            </a:r>
          </a:p>
          <a:p>
            <a:r>
              <a:rPr lang="cs-CZ" altLang="cs-CZ" sz="2000" dirty="0">
                <a:solidFill>
                  <a:schemeClr val="accent1">
                    <a:lumMod val="50000"/>
                  </a:schemeClr>
                </a:solidFill>
              </a:rPr>
              <a:t>Vlastník dráhy</a:t>
            </a:r>
          </a:p>
          <a:p>
            <a:r>
              <a:rPr lang="cs-CZ" altLang="cs-CZ" sz="2000" dirty="0">
                <a:solidFill>
                  <a:schemeClr val="accent1">
                    <a:lumMod val="50000"/>
                  </a:schemeClr>
                </a:solidFill>
              </a:rPr>
              <a:t>Provozovatel jiných objektů, jejich provozem vzniká hluk</a:t>
            </a:r>
          </a:p>
          <a:p>
            <a:r>
              <a:rPr lang="cs-CZ" altLang="cs-CZ" sz="2000" dirty="0">
                <a:solidFill>
                  <a:schemeClr val="accent1">
                    <a:lumMod val="50000"/>
                  </a:schemeClr>
                </a:solidFill>
              </a:rPr>
              <a:t>Osoby, které používají stroje a zařízení, která jsou zdrojem hluku</a:t>
            </a:r>
          </a:p>
          <a:p>
            <a:endParaRPr lang="en-GB" sz="2000" dirty="0">
              <a:solidFill>
                <a:schemeClr val="accent1">
                  <a:lumMod val="50000"/>
                </a:schemeClr>
              </a:solidFill>
            </a:endParaRPr>
          </a:p>
        </p:txBody>
      </p:sp>
      <p:sp>
        <p:nvSpPr>
          <p:cNvPr id="4" name="Pravá složená závorka 3">
            <a:extLst>
              <a:ext uri="{FF2B5EF4-FFF2-40B4-BE49-F238E27FC236}">
                <a16:creationId xmlns:a16="http://schemas.microsoft.com/office/drawing/2014/main" id="{877C81BB-78FD-DC46-9590-AC0A7BE5237A}"/>
              </a:ext>
            </a:extLst>
          </p:cNvPr>
          <p:cNvSpPr/>
          <p:nvPr/>
        </p:nvSpPr>
        <p:spPr>
          <a:xfrm>
            <a:off x="5669280" y="1405288"/>
            <a:ext cx="741145" cy="1953929"/>
          </a:xfrm>
          <a:prstGeom prst="rightBrace">
            <a:avLst/>
          </a:prstGeom>
          <a:ln w="190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5" name="Zástupný obsah 2">
            <a:extLst>
              <a:ext uri="{FF2B5EF4-FFF2-40B4-BE49-F238E27FC236}">
                <a16:creationId xmlns:a16="http://schemas.microsoft.com/office/drawing/2014/main" id="{93D15D8C-0108-5853-337E-EE4B87362054}"/>
              </a:ext>
            </a:extLst>
          </p:cNvPr>
          <p:cNvSpPr txBox="1">
            <a:spLocks/>
          </p:cNvSpPr>
          <p:nvPr/>
        </p:nvSpPr>
        <p:spPr>
          <a:xfrm>
            <a:off x="6648355" y="654374"/>
            <a:ext cx="5053140" cy="511386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altLang="cs-CZ" sz="2000" dirty="0">
                <a:solidFill>
                  <a:schemeClr val="accent1">
                    <a:lumMod val="50000"/>
                  </a:schemeClr>
                </a:solidFill>
              </a:rPr>
              <a:t>Jsou povinni zajistit, aby hluk nepřekračoval </a:t>
            </a:r>
            <a:r>
              <a:rPr lang="cs-CZ" altLang="cs-CZ" sz="2000" b="1" dirty="0">
                <a:solidFill>
                  <a:schemeClr val="accent1">
                    <a:lumMod val="50000"/>
                  </a:schemeClr>
                </a:solidFill>
              </a:rPr>
              <a:t>hygienické limity</a:t>
            </a:r>
            <a:r>
              <a:rPr lang="cs-CZ" altLang="cs-CZ" sz="2000" dirty="0">
                <a:solidFill>
                  <a:schemeClr val="accent1">
                    <a:lumMod val="50000"/>
                  </a:schemeClr>
                </a:solidFill>
              </a:rPr>
              <a:t>.</a:t>
            </a:r>
          </a:p>
          <a:p>
            <a:r>
              <a:rPr lang="cs-CZ" altLang="cs-CZ" sz="2000" b="1" dirty="0">
                <a:solidFill>
                  <a:schemeClr val="accent1">
                    <a:lumMod val="50000"/>
                  </a:schemeClr>
                </a:solidFill>
              </a:rPr>
              <a:t>Chráněný venkovní prostor </a:t>
            </a:r>
            <a:r>
              <a:rPr lang="cs-CZ" altLang="cs-CZ" sz="2000" dirty="0">
                <a:solidFill>
                  <a:schemeClr val="accent1">
                    <a:lumMod val="50000"/>
                  </a:schemeClr>
                </a:solidFill>
              </a:rPr>
              <a:t>(nezastavěné plochy určené k rekreaci a sportu, léčení a výuce)</a:t>
            </a:r>
          </a:p>
          <a:p>
            <a:r>
              <a:rPr lang="cs-CZ" altLang="cs-CZ" sz="2000" b="1">
                <a:solidFill>
                  <a:schemeClr val="accent1">
                    <a:lumMod val="50000"/>
                  </a:schemeClr>
                </a:solidFill>
              </a:rPr>
              <a:t>Chráněné venkovní </a:t>
            </a:r>
            <a:r>
              <a:rPr lang="cs-CZ" altLang="cs-CZ" sz="2000" b="1" dirty="0">
                <a:solidFill>
                  <a:schemeClr val="accent1">
                    <a:lumMod val="50000"/>
                  </a:schemeClr>
                </a:solidFill>
              </a:rPr>
              <a:t>prostory staveb </a:t>
            </a:r>
            <a:r>
              <a:rPr lang="cs-CZ" altLang="cs-CZ" sz="2000" dirty="0">
                <a:solidFill>
                  <a:schemeClr val="accent1">
                    <a:lumMod val="50000"/>
                  </a:schemeClr>
                </a:solidFill>
              </a:rPr>
              <a:t>(prostor do 2 m okolo obytných a rodinných domů, škol, staveb pro zdravotní a sociální služby)</a:t>
            </a:r>
          </a:p>
          <a:p>
            <a:r>
              <a:rPr lang="cs-CZ" altLang="cs-CZ" sz="2000" b="1" dirty="0">
                <a:solidFill>
                  <a:schemeClr val="accent1">
                    <a:lumMod val="50000"/>
                  </a:schemeClr>
                </a:solidFill>
              </a:rPr>
              <a:t>Chráněné vnitřní prostory staveb </a:t>
            </a:r>
            <a:r>
              <a:rPr lang="cs-CZ" altLang="cs-CZ" sz="2000" dirty="0">
                <a:solidFill>
                  <a:schemeClr val="accent1">
                    <a:lumMod val="50000"/>
                  </a:schemeClr>
                </a:solidFill>
              </a:rPr>
              <a:t>(obytné a pobytové místnosti)</a:t>
            </a:r>
          </a:p>
          <a:p>
            <a:pPr lvl="1"/>
            <a:endParaRPr lang="en-GB" sz="1600" dirty="0">
              <a:solidFill>
                <a:schemeClr val="accent1">
                  <a:lumMod val="50000"/>
                </a:schemeClr>
              </a:solidFill>
            </a:endParaRPr>
          </a:p>
        </p:txBody>
      </p:sp>
      <p:pic>
        <p:nvPicPr>
          <p:cNvPr id="6" name="Picture 4">
            <a:extLst>
              <a:ext uri="{FF2B5EF4-FFF2-40B4-BE49-F238E27FC236}">
                <a16:creationId xmlns:a16="http://schemas.microsoft.com/office/drawing/2014/main" id="{70E0BA27-B1EC-BD67-78C8-62D7DCE8D2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534" y="4324568"/>
            <a:ext cx="3319681" cy="2212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51CB4740-3032-5AC4-C28F-E21650E88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3696" y="4317552"/>
            <a:ext cx="2960537" cy="2219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5E58F2EC-6D2E-026C-8008-25CF27B57A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144" b="8682"/>
          <a:stretch/>
        </p:blipFill>
        <p:spPr bwMode="auto">
          <a:xfrm>
            <a:off x="8481564" y="4317552"/>
            <a:ext cx="2960537" cy="2219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04354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Nadpis 1">
            <a:extLst>
              <a:ext uri="{FF2B5EF4-FFF2-40B4-BE49-F238E27FC236}">
                <a16:creationId xmlns:a16="http://schemas.microsoft.com/office/drawing/2014/main" id="{D6190377-3285-F7B8-2EE3-110DB67F5E46}"/>
              </a:ext>
            </a:extLst>
          </p:cNvPr>
          <p:cNvSpPr>
            <a:spLocks noGrp="1"/>
          </p:cNvSpPr>
          <p:nvPr>
            <p:ph type="title"/>
          </p:nvPr>
        </p:nvSpPr>
        <p:spPr>
          <a:xfrm>
            <a:off x="548762" y="-43031"/>
            <a:ext cx="10973445" cy="1066802"/>
          </a:xfrm>
        </p:spPr>
        <p:txBody>
          <a:bodyPr anchor="b">
            <a:normAutofit/>
          </a:bodyPr>
          <a:lstStyle/>
          <a:p>
            <a:r>
              <a:rPr lang="cs-CZ" sz="3600" dirty="0"/>
              <a:t>Hygienické limity</a:t>
            </a:r>
            <a:endParaRPr lang="en-GB" sz="3600" dirty="0">
              <a:solidFill>
                <a:schemeClr val="tx2"/>
              </a:solidFill>
            </a:endParaRP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Zástupný obsah 2">
            <a:extLst>
              <a:ext uri="{FF2B5EF4-FFF2-40B4-BE49-F238E27FC236}">
                <a16:creationId xmlns:a16="http://schemas.microsoft.com/office/drawing/2014/main" id="{17526D2A-EBE1-330B-18AC-0F452ECE9D4A}"/>
              </a:ext>
            </a:extLst>
          </p:cNvPr>
          <p:cNvSpPr>
            <a:spLocks noGrp="1"/>
          </p:cNvSpPr>
          <p:nvPr>
            <p:ph idx="1"/>
          </p:nvPr>
        </p:nvSpPr>
        <p:spPr>
          <a:xfrm>
            <a:off x="548763" y="2377890"/>
            <a:ext cx="10973444" cy="3989042"/>
          </a:xfrm>
        </p:spPr>
        <p:txBody>
          <a:bodyPr anchor="t">
            <a:normAutofit/>
          </a:bodyPr>
          <a:lstStyle/>
          <a:p>
            <a:pPr marL="0" indent="0" algn="ctr">
              <a:spcBef>
                <a:spcPct val="0"/>
              </a:spcBef>
              <a:buNone/>
            </a:pPr>
            <a:endParaRPr lang="cs-CZ" sz="3600" dirty="0">
              <a:solidFill>
                <a:schemeClr val="tx2"/>
              </a:solidFill>
              <a:latin typeface="+mj-lt"/>
              <a:ea typeface="+mj-ea"/>
              <a:cs typeface="+mj-cs"/>
            </a:endParaRPr>
          </a:p>
        </p:txBody>
      </p:sp>
      <p:pic>
        <p:nvPicPr>
          <p:cNvPr id="4" name="Zástupný obsah 6">
            <a:extLst>
              <a:ext uri="{FF2B5EF4-FFF2-40B4-BE49-F238E27FC236}">
                <a16:creationId xmlns:a16="http://schemas.microsoft.com/office/drawing/2014/main" id="{CB645D1F-9BE8-2EC6-F447-A9967372BE77}"/>
              </a:ext>
            </a:extLst>
          </p:cNvPr>
          <p:cNvPicPr>
            <a:picLocks noChangeAspect="1"/>
          </p:cNvPicPr>
          <p:nvPr/>
        </p:nvPicPr>
        <p:blipFill>
          <a:blip r:embed="rId3"/>
          <a:stretch>
            <a:fillRect/>
          </a:stretch>
        </p:blipFill>
        <p:spPr>
          <a:xfrm>
            <a:off x="3023344" y="4380059"/>
            <a:ext cx="6202048" cy="1722791"/>
          </a:xfrm>
          <a:prstGeom prst="rect">
            <a:avLst/>
          </a:prstGeom>
        </p:spPr>
      </p:pic>
      <p:pic>
        <p:nvPicPr>
          <p:cNvPr id="5" name="Obrázek 4">
            <a:extLst>
              <a:ext uri="{FF2B5EF4-FFF2-40B4-BE49-F238E27FC236}">
                <a16:creationId xmlns:a16="http://schemas.microsoft.com/office/drawing/2014/main" id="{616C48AC-8DF4-19C0-A095-B162DE6FFADA}"/>
              </a:ext>
            </a:extLst>
          </p:cNvPr>
          <p:cNvPicPr>
            <a:picLocks noChangeAspect="1"/>
          </p:cNvPicPr>
          <p:nvPr/>
        </p:nvPicPr>
        <p:blipFill>
          <a:blip r:embed="rId4"/>
          <a:stretch>
            <a:fillRect/>
          </a:stretch>
        </p:blipFill>
        <p:spPr>
          <a:xfrm>
            <a:off x="3023344" y="1633666"/>
            <a:ext cx="6181054" cy="2279048"/>
          </a:xfrm>
          <a:prstGeom prst="rect">
            <a:avLst/>
          </a:prstGeom>
        </p:spPr>
      </p:pic>
    </p:spTree>
    <p:extLst>
      <p:ext uri="{BB962C8B-B14F-4D97-AF65-F5344CB8AC3E}">
        <p14:creationId xmlns:p14="http://schemas.microsoft.com/office/powerpoint/2010/main" val="17272834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9C43F4-B191-DD17-0E1A-4DDF0ED21010}"/>
              </a:ext>
            </a:extLst>
          </p:cNvPr>
          <p:cNvSpPr>
            <a:spLocks noGrp="1"/>
          </p:cNvSpPr>
          <p:nvPr>
            <p:ph type="title"/>
          </p:nvPr>
        </p:nvSpPr>
        <p:spPr/>
        <p:txBody>
          <a:bodyPr/>
          <a:lstStyle/>
          <a:p>
            <a:r>
              <a:rPr lang="cs-CZ" dirty="0"/>
              <a:t>HLUKOVÁ MAPA</a:t>
            </a:r>
          </a:p>
        </p:txBody>
      </p:sp>
      <p:sp>
        <p:nvSpPr>
          <p:cNvPr id="3" name="Zástupný obsah 2">
            <a:extLst>
              <a:ext uri="{FF2B5EF4-FFF2-40B4-BE49-F238E27FC236}">
                <a16:creationId xmlns:a16="http://schemas.microsoft.com/office/drawing/2014/main" id="{53BD983F-A015-627E-7898-F2D33922BF14}"/>
              </a:ext>
            </a:extLst>
          </p:cNvPr>
          <p:cNvSpPr>
            <a:spLocks noGrp="1"/>
          </p:cNvSpPr>
          <p:nvPr>
            <p:ph idx="1"/>
          </p:nvPr>
        </p:nvSpPr>
        <p:spPr/>
        <p:txBody>
          <a:bodyPr/>
          <a:lstStyle/>
          <a:p>
            <a:endParaRPr lang="cs-CZ"/>
          </a:p>
        </p:txBody>
      </p:sp>
      <p:pic>
        <p:nvPicPr>
          <p:cNvPr id="4" name="Picture 2" descr="C:\Users\admin\Desktop\Ov_sil_dvn_13.png">
            <a:extLst>
              <a:ext uri="{FF2B5EF4-FFF2-40B4-BE49-F238E27FC236}">
                <a16:creationId xmlns:a16="http://schemas.microsoft.com/office/drawing/2014/main" id="{91350D2E-1127-248A-7E29-A2456941C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7141" y="1559358"/>
            <a:ext cx="7561263" cy="5184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9987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Nadpis 1">
            <a:extLst>
              <a:ext uri="{FF2B5EF4-FFF2-40B4-BE49-F238E27FC236}">
                <a16:creationId xmlns:a16="http://schemas.microsoft.com/office/drawing/2014/main" id="{D6190377-3285-F7B8-2EE3-110DB67F5E46}"/>
              </a:ext>
            </a:extLst>
          </p:cNvPr>
          <p:cNvSpPr>
            <a:spLocks noGrp="1"/>
          </p:cNvSpPr>
          <p:nvPr>
            <p:ph type="title"/>
          </p:nvPr>
        </p:nvSpPr>
        <p:spPr>
          <a:xfrm>
            <a:off x="548762" y="-43031"/>
            <a:ext cx="10973445" cy="1066802"/>
          </a:xfrm>
        </p:spPr>
        <p:txBody>
          <a:bodyPr anchor="b">
            <a:normAutofit/>
          </a:bodyPr>
          <a:lstStyle/>
          <a:p>
            <a:endParaRPr lang="en-GB" sz="3600" dirty="0">
              <a:solidFill>
                <a:schemeClr val="tx2"/>
              </a:solidFill>
            </a:endParaRP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Zástupný obsah 2">
            <a:extLst>
              <a:ext uri="{FF2B5EF4-FFF2-40B4-BE49-F238E27FC236}">
                <a16:creationId xmlns:a16="http://schemas.microsoft.com/office/drawing/2014/main" id="{17526D2A-EBE1-330B-18AC-0F452ECE9D4A}"/>
              </a:ext>
            </a:extLst>
          </p:cNvPr>
          <p:cNvSpPr>
            <a:spLocks noGrp="1"/>
          </p:cNvSpPr>
          <p:nvPr>
            <p:ph idx="1"/>
          </p:nvPr>
        </p:nvSpPr>
        <p:spPr>
          <a:xfrm>
            <a:off x="548763" y="2377890"/>
            <a:ext cx="10973444" cy="3989042"/>
          </a:xfrm>
        </p:spPr>
        <p:txBody>
          <a:bodyPr anchor="t">
            <a:normAutofit/>
          </a:bodyPr>
          <a:lstStyle/>
          <a:p>
            <a:pPr marL="0" indent="0" algn="ctr">
              <a:spcBef>
                <a:spcPct val="0"/>
              </a:spcBef>
              <a:buNone/>
            </a:pPr>
            <a:r>
              <a:rPr lang="cs-CZ" sz="3600" b="1" dirty="0">
                <a:solidFill>
                  <a:schemeClr val="tx2"/>
                </a:solidFill>
                <a:latin typeface="+mj-lt"/>
                <a:ea typeface="+mj-ea"/>
                <a:cs typeface="+mj-cs"/>
              </a:rPr>
              <a:t>Elektromagnetické záření a jeho vliv na zdraví. </a:t>
            </a:r>
          </a:p>
        </p:txBody>
      </p:sp>
    </p:spTree>
    <p:extLst>
      <p:ext uri="{BB962C8B-B14F-4D97-AF65-F5344CB8AC3E}">
        <p14:creationId xmlns:p14="http://schemas.microsoft.com/office/powerpoint/2010/main" val="15563733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Nadpis 1">
            <a:extLst>
              <a:ext uri="{FF2B5EF4-FFF2-40B4-BE49-F238E27FC236}">
                <a16:creationId xmlns:a16="http://schemas.microsoft.com/office/drawing/2014/main" id="{D6190377-3285-F7B8-2EE3-110DB67F5E46}"/>
              </a:ext>
            </a:extLst>
          </p:cNvPr>
          <p:cNvSpPr>
            <a:spLocks noGrp="1"/>
          </p:cNvSpPr>
          <p:nvPr>
            <p:ph type="title"/>
          </p:nvPr>
        </p:nvSpPr>
        <p:spPr>
          <a:xfrm>
            <a:off x="548762" y="-43031"/>
            <a:ext cx="10973445" cy="1066802"/>
          </a:xfrm>
        </p:spPr>
        <p:txBody>
          <a:bodyPr anchor="b">
            <a:normAutofit/>
          </a:bodyPr>
          <a:lstStyle/>
          <a:p>
            <a:r>
              <a:rPr lang="cs-CZ" sz="3600" dirty="0">
                <a:solidFill>
                  <a:schemeClr val="tx2"/>
                </a:solidFill>
              </a:rPr>
              <a:t>Elektromagnetické pole</a:t>
            </a:r>
            <a:endParaRPr lang="en-GB" sz="3600" dirty="0">
              <a:solidFill>
                <a:schemeClr val="tx2"/>
              </a:solidFill>
            </a:endParaRP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Zástupný obsah 2">
            <a:extLst>
              <a:ext uri="{FF2B5EF4-FFF2-40B4-BE49-F238E27FC236}">
                <a16:creationId xmlns:a16="http://schemas.microsoft.com/office/drawing/2014/main" id="{17526D2A-EBE1-330B-18AC-0F452ECE9D4A}"/>
              </a:ext>
            </a:extLst>
          </p:cNvPr>
          <p:cNvSpPr>
            <a:spLocks noGrp="1"/>
          </p:cNvSpPr>
          <p:nvPr>
            <p:ph idx="1"/>
          </p:nvPr>
        </p:nvSpPr>
        <p:spPr>
          <a:xfrm>
            <a:off x="548763" y="1538514"/>
            <a:ext cx="10973444" cy="4828418"/>
          </a:xfrm>
        </p:spPr>
        <p:txBody>
          <a:bodyPr anchor="t">
            <a:normAutofit/>
          </a:bodyPr>
          <a:lstStyle/>
          <a:p>
            <a:pPr marL="114300" indent="-342900" algn="just"/>
            <a:r>
              <a:rPr lang="cs-CZ" sz="2000" dirty="0">
                <a:solidFill>
                  <a:srgbClr val="002060"/>
                </a:solidFill>
              </a:rPr>
              <a:t>Elektromagnetické pole je fyzikální pole, které odpovídá míře působení elektrické a magnetické síly v prostoru.</a:t>
            </a:r>
          </a:p>
          <a:p>
            <a:pPr algn="just">
              <a:buNone/>
            </a:pPr>
            <a:endParaRPr lang="cs-CZ" sz="2000" dirty="0">
              <a:solidFill>
                <a:srgbClr val="002060"/>
              </a:solidFill>
            </a:endParaRPr>
          </a:p>
          <a:p>
            <a:pPr marL="114300" indent="-342900" algn="just"/>
            <a:r>
              <a:rPr lang="cs-CZ" sz="2000" dirty="0">
                <a:solidFill>
                  <a:srgbClr val="002060"/>
                </a:solidFill>
              </a:rPr>
              <a:t>Skládá se ze dvou fyzikálně propojených polí, elektrického pole a magnetického pole.</a:t>
            </a:r>
          </a:p>
          <a:p>
            <a:pPr marL="228600" lvl="1" indent="0" algn="just">
              <a:buNone/>
            </a:pPr>
            <a:r>
              <a:rPr lang="cs-CZ" sz="2000" dirty="0">
                <a:solidFill>
                  <a:srgbClr val="002060"/>
                </a:solidFill>
              </a:rPr>
              <a:t>	</a:t>
            </a:r>
            <a:r>
              <a:rPr lang="cs-CZ" sz="2000" b="1" dirty="0">
                <a:solidFill>
                  <a:srgbClr val="002060"/>
                </a:solidFill>
              </a:rPr>
              <a:t>Elektrické pole </a:t>
            </a:r>
            <a:r>
              <a:rPr lang="cs-CZ" sz="2000" dirty="0">
                <a:solidFill>
                  <a:srgbClr val="002060"/>
                </a:solidFill>
              </a:rPr>
              <a:t>vzniká v okolí </a:t>
            </a:r>
            <a:r>
              <a:rPr lang="cs-CZ" sz="2000" b="1" dirty="0">
                <a:solidFill>
                  <a:srgbClr val="002060"/>
                </a:solidFill>
              </a:rPr>
              <a:t>elektrických nábojů.</a:t>
            </a:r>
          </a:p>
          <a:p>
            <a:pPr marL="1028700" lvl="2" indent="-342900" algn="just">
              <a:buFont typeface="Georgia" panose="02040502050405020303" pitchFamily="18" charset="0"/>
              <a:buChar char="–"/>
            </a:pPr>
            <a:r>
              <a:rPr lang="cs-CZ" dirty="0">
                <a:solidFill>
                  <a:srgbClr val="002060"/>
                </a:solidFill>
              </a:rPr>
              <a:t>Velikost elektrického pole je závislá na velikosti elektrického náboje.</a:t>
            </a:r>
          </a:p>
          <a:p>
            <a:pPr marL="1028700" lvl="2" indent="-342900" algn="just">
              <a:buFont typeface="Georgia" panose="02040502050405020303" pitchFamily="18" charset="0"/>
              <a:buChar char="–"/>
            </a:pPr>
            <a:r>
              <a:rPr lang="cs-CZ" dirty="0">
                <a:solidFill>
                  <a:srgbClr val="002060"/>
                </a:solidFill>
              </a:rPr>
              <a:t>Elektrická složka: intenzita elektrického pole E (V/m)</a:t>
            </a:r>
          </a:p>
          <a:p>
            <a:pPr marL="228600" lvl="1" indent="0" algn="just">
              <a:buNone/>
            </a:pPr>
            <a:endParaRPr lang="cs-CZ" sz="2000" dirty="0">
              <a:solidFill>
                <a:srgbClr val="002060"/>
              </a:solidFill>
            </a:endParaRPr>
          </a:p>
          <a:p>
            <a:pPr marL="228600" lvl="1" indent="0" algn="just">
              <a:buNone/>
            </a:pPr>
            <a:r>
              <a:rPr lang="cs-CZ" sz="2000" dirty="0">
                <a:solidFill>
                  <a:srgbClr val="002060"/>
                </a:solidFill>
              </a:rPr>
              <a:t>	</a:t>
            </a:r>
            <a:r>
              <a:rPr lang="cs-CZ" sz="2000" b="1" dirty="0">
                <a:solidFill>
                  <a:srgbClr val="002060"/>
                </a:solidFill>
              </a:rPr>
              <a:t>Magnetické pole </a:t>
            </a:r>
            <a:r>
              <a:rPr lang="cs-CZ" sz="2000" dirty="0">
                <a:solidFill>
                  <a:srgbClr val="002060"/>
                </a:solidFill>
              </a:rPr>
              <a:t>se tvoří v okolí </a:t>
            </a:r>
            <a:r>
              <a:rPr lang="cs-CZ" sz="2000" b="1" dirty="0">
                <a:solidFill>
                  <a:srgbClr val="002060"/>
                </a:solidFill>
              </a:rPr>
              <a:t>pohybujících se elektrických nábojů</a:t>
            </a:r>
            <a:r>
              <a:rPr lang="cs-CZ" sz="2000" dirty="0">
                <a:solidFill>
                  <a:srgbClr val="002060"/>
                </a:solidFill>
              </a:rPr>
              <a:t>. </a:t>
            </a:r>
          </a:p>
          <a:p>
            <a:pPr marL="1028700" lvl="2" indent="-342900" algn="just">
              <a:buFont typeface="Georgia" panose="02040502050405020303" pitchFamily="18" charset="0"/>
              <a:buChar char="–"/>
            </a:pPr>
            <a:r>
              <a:rPr lang="cs-CZ" dirty="0">
                <a:solidFill>
                  <a:srgbClr val="002060"/>
                </a:solidFill>
              </a:rPr>
              <a:t>Velikost magnetického pole je závislá na velikosti elektrického proudu.</a:t>
            </a:r>
          </a:p>
          <a:p>
            <a:pPr marL="1028700" lvl="2" indent="-342900" algn="just">
              <a:buFont typeface="Georgia" panose="02040502050405020303" pitchFamily="18" charset="0"/>
              <a:buChar char="–"/>
            </a:pPr>
            <a:r>
              <a:rPr lang="cs-CZ" dirty="0">
                <a:solidFill>
                  <a:srgbClr val="002060"/>
                </a:solidFill>
              </a:rPr>
              <a:t>Magnetická složka:  magnetická indukce B (T)</a:t>
            </a:r>
          </a:p>
          <a:p>
            <a:pPr marL="0" algn="just">
              <a:buNone/>
            </a:pPr>
            <a:endParaRPr lang="cs-CZ" sz="2000" dirty="0">
              <a:solidFill>
                <a:srgbClr val="002060"/>
              </a:solidFill>
            </a:endParaRPr>
          </a:p>
          <a:p>
            <a:pPr marL="0" indent="0">
              <a:spcBef>
                <a:spcPct val="0"/>
              </a:spcBef>
              <a:buNone/>
            </a:pPr>
            <a:endParaRPr lang="cs-CZ" sz="2000" dirty="0">
              <a:solidFill>
                <a:srgbClr val="002060"/>
              </a:solidFill>
              <a:ea typeface="+mj-ea"/>
              <a:cs typeface="+mj-cs"/>
            </a:endParaRPr>
          </a:p>
        </p:txBody>
      </p:sp>
      <p:pic>
        <p:nvPicPr>
          <p:cNvPr id="6" name="Content Placeholder 3" descr="obr1.PNG">
            <a:extLst>
              <a:ext uri="{FF2B5EF4-FFF2-40B4-BE49-F238E27FC236}">
                <a16:creationId xmlns:a16="http://schemas.microsoft.com/office/drawing/2014/main" id="{A895947B-066E-B772-A6E8-AD1C9245D3AF}"/>
              </a:ext>
            </a:extLst>
          </p:cNvPr>
          <p:cNvPicPr>
            <a:picLocks noChangeAspect="1"/>
          </p:cNvPicPr>
          <p:nvPr/>
        </p:nvPicPr>
        <p:blipFill rotWithShape="1">
          <a:blip r:embed="rId3" cstate="print"/>
          <a:srcRect l="1789" t="4925" r="8721" b="5728"/>
          <a:stretch/>
        </p:blipFill>
        <p:spPr>
          <a:xfrm>
            <a:off x="8645294" y="4971142"/>
            <a:ext cx="3425371" cy="1886857"/>
          </a:xfrm>
          <a:prstGeom prst="rect">
            <a:avLst/>
          </a:prstGeom>
        </p:spPr>
      </p:pic>
    </p:spTree>
    <p:extLst>
      <p:ext uri="{BB962C8B-B14F-4D97-AF65-F5344CB8AC3E}">
        <p14:creationId xmlns:p14="http://schemas.microsoft.com/office/powerpoint/2010/main" val="41913133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Nadpis 1">
            <a:extLst>
              <a:ext uri="{FF2B5EF4-FFF2-40B4-BE49-F238E27FC236}">
                <a16:creationId xmlns:a16="http://schemas.microsoft.com/office/drawing/2014/main" id="{D6190377-3285-F7B8-2EE3-110DB67F5E46}"/>
              </a:ext>
            </a:extLst>
          </p:cNvPr>
          <p:cNvSpPr>
            <a:spLocks noGrp="1"/>
          </p:cNvSpPr>
          <p:nvPr>
            <p:ph type="title"/>
          </p:nvPr>
        </p:nvSpPr>
        <p:spPr>
          <a:xfrm>
            <a:off x="548762" y="-43031"/>
            <a:ext cx="10973445" cy="1066802"/>
          </a:xfrm>
        </p:spPr>
        <p:txBody>
          <a:bodyPr anchor="b">
            <a:normAutofit/>
          </a:bodyPr>
          <a:lstStyle/>
          <a:p>
            <a:r>
              <a:rPr lang="cs-CZ" sz="3600" dirty="0">
                <a:solidFill>
                  <a:schemeClr val="tx2"/>
                </a:solidFill>
              </a:rPr>
              <a:t>Elektromagnetické pole a záření</a:t>
            </a:r>
            <a:endParaRPr lang="en-GB" sz="3600" dirty="0">
              <a:solidFill>
                <a:schemeClr val="tx2"/>
              </a:solidFill>
            </a:endParaRP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Zástupný obsah 2">
            <a:extLst>
              <a:ext uri="{FF2B5EF4-FFF2-40B4-BE49-F238E27FC236}">
                <a16:creationId xmlns:a16="http://schemas.microsoft.com/office/drawing/2014/main" id="{17526D2A-EBE1-330B-18AC-0F452ECE9D4A}"/>
              </a:ext>
            </a:extLst>
          </p:cNvPr>
          <p:cNvSpPr>
            <a:spLocks noGrp="1"/>
          </p:cNvSpPr>
          <p:nvPr>
            <p:ph idx="1"/>
          </p:nvPr>
        </p:nvSpPr>
        <p:spPr>
          <a:xfrm>
            <a:off x="548763" y="1538514"/>
            <a:ext cx="10973444" cy="4828418"/>
          </a:xfrm>
        </p:spPr>
        <p:txBody>
          <a:bodyPr anchor="t">
            <a:normAutofit/>
          </a:bodyPr>
          <a:lstStyle/>
          <a:p>
            <a:pPr marL="114300" indent="-342900" algn="just"/>
            <a:r>
              <a:rPr lang="cs-CZ" sz="2200" b="1" dirty="0">
                <a:solidFill>
                  <a:srgbClr val="002060"/>
                </a:solidFill>
              </a:rPr>
              <a:t>Pole</a:t>
            </a:r>
            <a:r>
              <a:rPr lang="cs-CZ" sz="2200" dirty="0">
                <a:solidFill>
                  <a:srgbClr val="002060"/>
                </a:solidFill>
              </a:rPr>
              <a:t> – forma hmoty projevující se silovými účinky</a:t>
            </a:r>
          </a:p>
          <a:p>
            <a:pPr marL="114300" indent="-342900" algn="just"/>
            <a:endParaRPr lang="cs-CZ" sz="2200" dirty="0">
              <a:solidFill>
                <a:srgbClr val="002060"/>
              </a:solidFill>
            </a:endParaRPr>
          </a:p>
          <a:p>
            <a:pPr marL="114300" indent="-342900" algn="just"/>
            <a:r>
              <a:rPr lang="cs-CZ" sz="2200" b="1" dirty="0">
                <a:solidFill>
                  <a:srgbClr val="002060"/>
                </a:solidFill>
              </a:rPr>
              <a:t>Záření</a:t>
            </a:r>
            <a:r>
              <a:rPr lang="cs-CZ" sz="2200" dirty="0">
                <a:solidFill>
                  <a:srgbClr val="002060"/>
                </a:solidFill>
              </a:rPr>
              <a:t> - uspořádaný pohyb látkových nebo polích částic, kterým se šíří energie v prostoru</a:t>
            </a:r>
          </a:p>
          <a:p>
            <a:pPr marL="571500" lvl="1" indent="-342900" algn="just">
              <a:buFont typeface="Georgia" panose="02040502050405020303" pitchFamily="18" charset="0"/>
              <a:buChar char="–"/>
            </a:pPr>
            <a:r>
              <a:rPr lang="cs-CZ" sz="2200" dirty="0">
                <a:solidFill>
                  <a:srgbClr val="002060"/>
                </a:solidFill>
              </a:rPr>
              <a:t>polní částice = fotony</a:t>
            </a:r>
          </a:p>
          <a:p>
            <a:pPr marL="0" indent="0">
              <a:spcBef>
                <a:spcPct val="0"/>
              </a:spcBef>
              <a:buNone/>
            </a:pPr>
            <a:endParaRPr lang="cs-CZ" sz="2200" dirty="0">
              <a:solidFill>
                <a:srgbClr val="002060"/>
              </a:solidFill>
              <a:ea typeface="+mj-ea"/>
              <a:cs typeface="+mj-cs"/>
            </a:endParaRPr>
          </a:p>
        </p:txBody>
      </p:sp>
    </p:spTree>
    <p:extLst>
      <p:ext uri="{BB962C8B-B14F-4D97-AF65-F5344CB8AC3E}">
        <p14:creationId xmlns:p14="http://schemas.microsoft.com/office/powerpoint/2010/main" val="4127358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190377-3285-F7B8-2EE3-110DB67F5E46}"/>
              </a:ext>
            </a:extLst>
          </p:cNvPr>
          <p:cNvSpPr>
            <a:spLocks noGrp="1"/>
          </p:cNvSpPr>
          <p:nvPr>
            <p:ph type="title"/>
          </p:nvPr>
        </p:nvSpPr>
        <p:spPr>
          <a:xfrm>
            <a:off x="643290" y="463991"/>
            <a:ext cx="10515600" cy="691256"/>
          </a:xfrm>
        </p:spPr>
        <p:txBody>
          <a:bodyPr anchor="b">
            <a:normAutofit fontScale="90000"/>
          </a:bodyPr>
          <a:lstStyle/>
          <a:p>
            <a:r>
              <a:rPr lang="cs-CZ" sz="3600" dirty="0">
                <a:solidFill>
                  <a:schemeClr val="tx2"/>
                </a:solidFill>
              </a:rPr>
              <a:t>MODEL DETERMINANT ZDRAVÍ</a:t>
            </a:r>
            <a:br>
              <a:rPr lang="cs-CZ" sz="3600" dirty="0">
                <a:solidFill>
                  <a:schemeClr val="tx2"/>
                </a:solidFill>
              </a:rPr>
            </a:br>
            <a:r>
              <a:rPr lang="cs-CZ" sz="3600" dirty="0" err="1">
                <a:solidFill>
                  <a:schemeClr val="tx2"/>
                </a:solidFill>
              </a:rPr>
              <a:t>Dahlgren</a:t>
            </a:r>
            <a:r>
              <a:rPr lang="cs-CZ" sz="3600" dirty="0">
                <a:solidFill>
                  <a:schemeClr val="tx2"/>
                </a:solidFill>
              </a:rPr>
              <a:t> a </a:t>
            </a:r>
            <a:r>
              <a:rPr lang="cs-CZ" sz="3600" dirty="0" err="1">
                <a:solidFill>
                  <a:schemeClr val="tx2"/>
                </a:solidFill>
              </a:rPr>
              <a:t>Whitehead</a:t>
            </a:r>
            <a:r>
              <a:rPr lang="cs-CZ" sz="3600" dirty="0">
                <a:solidFill>
                  <a:schemeClr val="tx2"/>
                </a:solidFill>
              </a:rPr>
              <a:t> (1991)</a:t>
            </a:r>
            <a:endParaRPr lang="en-GB" sz="3600" dirty="0">
              <a:solidFill>
                <a:schemeClr val="tx2"/>
              </a:solidFill>
            </a:endParaRPr>
          </a:p>
        </p:txBody>
      </p:sp>
      <p:pic>
        <p:nvPicPr>
          <p:cNvPr id="3" name="Picture 7" descr="Picture 7">
            <a:extLst>
              <a:ext uri="{FF2B5EF4-FFF2-40B4-BE49-F238E27FC236}">
                <a16:creationId xmlns:a16="http://schemas.microsoft.com/office/drawing/2014/main" id="{3C3EF823-EFD9-D396-19F4-3F9C92624722}"/>
              </a:ext>
            </a:extLst>
          </p:cNvPr>
          <p:cNvPicPr>
            <a:picLocks noChangeAspect="1"/>
          </p:cNvPicPr>
          <p:nvPr/>
        </p:nvPicPr>
        <p:blipFill>
          <a:blip r:embed="rId3"/>
          <a:stretch>
            <a:fillRect/>
          </a:stretch>
        </p:blipFill>
        <p:spPr>
          <a:xfrm>
            <a:off x="643290" y="1366367"/>
            <a:ext cx="6751417" cy="5594127"/>
          </a:xfrm>
          <a:prstGeom prst="rect">
            <a:avLst/>
          </a:prstGeom>
          <a:ln w="12700">
            <a:miter lim="400000"/>
          </a:ln>
        </p:spPr>
      </p:pic>
      <p:pic>
        <p:nvPicPr>
          <p:cNvPr id="6" name="Obrázek 5">
            <a:extLst>
              <a:ext uri="{FF2B5EF4-FFF2-40B4-BE49-F238E27FC236}">
                <a16:creationId xmlns:a16="http://schemas.microsoft.com/office/drawing/2014/main" id="{9CB6B227-CD41-F773-E961-2A6C5FEABC4D}"/>
              </a:ext>
            </a:extLst>
          </p:cNvPr>
          <p:cNvPicPr>
            <a:picLocks noChangeAspect="1"/>
          </p:cNvPicPr>
          <p:nvPr/>
        </p:nvPicPr>
        <p:blipFill>
          <a:blip r:embed="rId4"/>
          <a:stretch>
            <a:fillRect/>
          </a:stretch>
        </p:blipFill>
        <p:spPr>
          <a:xfrm>
            <a:off x="2731495" y="5893946"/>
            <a:ext cx="2752725" cy="514350"/>
          </a:xfrm>
          <a:prstGeom prst="rect">
            <a:avLst/>
          </a:prstGeom>
        </p:spPr>
      </p:pic>
      <p:sp>
        <p:nvSpPr>
          <p:cNvPr id="9" name="TextovéPole 8">
            <a:extLst>
              <a:ext uri="{FF2B5EF4-FFF2-40B4-BE49-F238E27FC236}">
                <a16:creationId xmlns:a16="http://schemas.microsoft.com/office/drawing/2014/main" id="{73754120-95C9-5963-EA17-3AC9EDB83BBD}"/>
              </a:ext>
            </a:extLst>
          </p:cNvPr>
          <p:cNvSpPr txBox="1"/>
          <p:nvPr/>
        </p:nvSpPr>
        <p:spPr>
          <a:xfrm>
            <a:off x="7572425" y="1492741"/>
            <a:ext cx="4486225" cy="4401205"/>
          </a:xfrm>
          <a:prstGeom prst="rect">
            <a:avLst/>
          </a:prstGeom>
          <a:noFill/>
        </p:spPr>
        <p:txBody>
          <a:bodyPr wrap="square" rtlCol="0">
            <a:spAutoFit/>
          </a:bodyPr>
          <a:lstStyle/>
          <a:p>
            <a:pPr marL="285750" indent="-285750">
              <a:buFont typeface="Wingdings" panose="05000000000000000000" pitchFamily="2" charset="2"/>
              <a:buChar char="§"/>
            </a:pPr>
            <a:r>
              <a:rPr lang="cs-CZ" sz="2000" dirty="0">
                <a:solidFill>
                  <a:schemeClr val="tx2"/>
                </a:solidFill>
              </a:rPr>
              <a:t>Determinanty zdraví zahrnují řadu </a:t>
            </a:r>
            <a:r>
              <a:rPr lang="cs-CZ" sz="2000" b="1" dirty="0">
                <a:solidFill>
                  <a:schemeClr val="tx2"/>
                </a:solidFill>
              </a:rPr>
              <a:t>individuálních, sociálních, ekonomických a environmentálních faktorů</a:t>
            </a:r>
            <a:r>
              <a:rPr lang="cs-CZ" sz="2000" dirty="0">
                <a:solidFill>
                  <a:schemeClr val="tx2"/>
                </a:solidFill>
              </a:rPr>
              <a:t>, které předurčují zdravotní stav populace.</a:t>
            </a:r>
          </a:p>
          <a:p>
            <a:endParaRPr lang="cs-CZ" sz="2000" dirty="0">
              <a:solidFill>
                <a:schemeClr val="tx2"/>
              </a:solidFill>
            </a:endParaRPr>
          </a:p>
          <a:p>
            <a:pPr marL="285750" indent="-285750">
              <a:buFont typeface="Wingdings" panose="05000000000000000000" pitchFamily="2" charset="2"/>
              <a:buChar char="§"/>
            </a:pPr>
            <a:r>
              <a:rPr lang="cs-CZ" sz="2000" dirty="0">
                <a:solidFill>
                  <a:schemeClr val="tx2"/>
                </a:solidFill>
              </a:rPr>
              <a:t>Faktory, které ovlivňují zdraví, leží mezi jednotlivcem a vnějším okolím společnosti, v níž lidé žijí</a:t>
            </a:r>
          </a:p>
          <a:p>
            <a:pPr marL="285750" indent="-285750">
              <a:buFont typeface="Wingdings" panose="05000000000000000000" pitchFamily="2" charset="2"/>
              <a:buChar char="§"/>
            </a:pPr>
            <a:endParaRPr lang="cs-CZ" sz="2000" dirty="0">
              <a:solidFill>
                <a:schemeClr val="tx2"/>
              </a:solidFill>
            </a:endParaRPr>
          </a:p>
          <a:p>
            <a:pPr marL="285750" indent="-285750">
              <a:buFont typeface="Wingdings" panose="05000000000000000000" pitchFamily="2" charset="2"/>
              <a:buChar char="§"/>
            </a:pPr>
            <a:r>
              <a:rPr lang="cs-CZ" sz="2000" dirty="0">
                <a:solidFill>
                  <a:schemeClr val="tx2"/>
                </a:solidFill>
              </a:rPr>
              <a:t>Faktory jsou </a:t>
            </a:r>
            <a:r>
              <a:rPr lang="cs-CZ" sz="2000" b="1" dirty="0">
                <a:solidFill>
                  <a:schemeClr val="tx2"/>
                </a:solidFill>
              </a:rPr>
              <a:t>ve vzájemné interakci</a:t>
            </a:r>
            <a:r>
              <a:rPr lang="cs-CZ" sz="2000" dirty="0">
                <a:solidFill>
                  <a:schemeClr val="tx2"/>
                </a:solidFill>
              </a:rPr>
              <a:t>.</a:t>
            </a:r>
          </a:p>
          <a:p>
            <a:pPr marL="285750" indent="-285750">
              <a:buFont typeface="Wingdings" panose="05000000000000000000" pitchFamily="2" charset="2"/>
              <a:buChar char="§"/>
            </a:pPr>
            <a:endParaRPr lang="cs-CZ" sz="2000" dirty="0">
              <a:solidFill>
                <a:schemeClr val="tx2"/>
              </a:solidFill>
            </a:endParaRPr>
          </a:p>
          <a:p>
            <a:pPr marL="285750" indent="-285750">
              <a:buFont typeface="Wingdings" panose="05000000000000000000" pitchFamily="2" charset="2"/>
              <a:buChar char="§"/>
            </a:pPr>
            <a:r>
              <a:rPr lang="cs-CZ" sz="2000" dirty="0">
                <a:solidFill>
                  <a:schemeClr val="tx2"/>
                </a:solidFill>
              </a:rPr>
              <a:t>Determinanty zdraví mohou mít </a:t>
            </a:r>
            <a:r>
              <a:rPr lang="cs-CZ" sz="2000" b="1" dirty="0">
                <a:solidFill>
                  <a:schemeClr val="tx2"/>
                </a:solidFill>
              </a:rPr>
              <a:t>protektivní</a:t>
            </a:r>
            <a:r>
              <a:rPr lang="cs-CZ" sz="2000" dirty="0">
                <a:solidFill>
                  <a:schemeClr val="tx2"/>
                </a:solidFill>
              </a:rPr>
              <a:t> nebo </a:t>
            </a:r>
            <a:r>
              <a:rPr lang="cs-CZ" sz="2000" b="1" dirty="0">
                <a:solidFill>
                  <a:schemeClr val="tx2"/>
                </a:solidFill>
              </a:rPr>
              <a:t>rizikový</a:t>
            </a:r>
            <a:r>
              <a:rPr lang="cs-CZ" sz="2000" dirty="0">
                <a:solidFill>
                  <a:schemeClr val="tx2"/>
                </a:solidFill>
              </a:rPr>
              <a:t> charakter.</a:t>
            </a:r>
            <a:endParaRPr lang="en-GB" sz="2000" dirty="0">
              <a:solidFill>
                <a:schemeClr val="tx2"/>
              </a:solidFill>
            </a:endParaRPr>
          </a:p>
        </p:txBody>
      </p:sp>
      <p:sp>
        <p:nvSpPr>
          <p:cNvPr id="10" name="TextovéPole 9">
            <a:extLst>
              <a:ext uri="{FF2B5EF4-FFF2-40B4-BE49-F238E27FC236}">
                <a16:creationId xmlns:a16="http://schemas.microsoft.com/office/drawing/2014/main" id="{E3590CD5-30D2-B7ED-4D14-FE83578BCCA0}"/>
              </a:ext>
            </a:extLst>
          </p:cNvPr>
          <p:cNvSpPr txBox="1"/>
          <p:nvPr/>
        </p:nvSpPr>
        <p:spPr>
          <a:xfrm>
            <a:off x="7740869" y="252248"/>
            <a:ext cx="4317781" cy="646331"/>
          </a:xfrm>
          <a:prstGeom prst="rect">
            <a:avLst/>
          </a:prstGeom>
          <a:noFill/>
        </p:spPr>
        <p:txBody>
          <a:bodyPr wrap="square" rtlCol="0">
            <a:spAutoFit/>
          </a:bodyPr>
          <a:lstStyle/>
          <a:p>
            <a:r>
              <a:rPr lang="en-GB" dirty="0">
                <a:hlinkClick r:id="rId5"/>
              </a:rPr>
              <a:t>https://www.youtube.com/watch?v=8PH4JYfF4Ns&amp;t=246s</a:t>
            </a:r>
            <a:r>
              <a:rPr lang="cs-CZ" dirty="0"/>
              <a:t> </a:t>
            </a:r>
            <a:endParaRPr lang="en-GB" dirty="0"/>
          </a:p>
        </p:txBody>
      </p:sp>
    </p:spTree>
    <p:extLst>
      <p:ext uri="{BB962C8B-B14F-4D97-AF65-F5344CB8AC3E}">
        <p14:creationId xmlns:p14="http://schemas.microsoft.com/office/powerpoint/2010/main" val="10429643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Nadpis 1">
            <a:extLst>
              <a:ext uri="{FF2B5EF4-FFF2-40B4-BE49-F238E27FC236}">
                <a16:creationId xmlns:a16="http://schemas.microsoft.com/office/drawing/2014/main" id="{D6190377-3285-F7B8-2EE3-110DB67F5E46}"/>
              </a:ext>
            </a:extLst>
          </p:cNvPr>
          <p:cNvSpPr>
            <a:spLocks noGrp="1"/>
          </p:cNvSpPr>
          <p:nvPr>
            <p:ph type="title"/>
          </p:nvPr>
        </p:nvSpPr>
        <p:spPr>
          <a:xfrm>
            <a:off x="548762" y="-43031"/>
            <a:ext cx="10973445" cy="1066802"/>
          </a:xfrm>
        </p:spPr>
        <p:txBody>
          <a:bodyPr anchor="b">
            <a:normAutofit/>
          </a:bodyPr>
          <a:lstStyle/>
          <a:p>
            <a:endParaRPr lang="en-GB" sz="3600" dirty="0">
              <a:solidFill>
                <a:schemeClr val="tx2"/>
              </a:solidFill>
            </a:endParaRP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Zástupný obsah 2">
            <a:extLst>
              <a:ext uri="{FF2B5EF4-FFF2-40B4-BE49-F238E27FC236}">
                <a16:creationId xmlns:a16="http://schemas.microsoft.com/office/drawing/2014/main" id="{17526D2A-EBE1-330B-18AC-0F452ECE9D4A}"/>
              </a:ext>
            </a:extLst>
          </p:cNvPr>
          <p:cNvSpPr>
            <a:spLocks noGrp="1"/>
          </p:cNvSpPr>
          <p:nvPr>
            <p:ph idx="1"/>
          </p:nvPr>
        </p:nvSpPr>
        <p:spPr>
          <a:xfrm>
            <a:off x="548763" y="1712686"/>
            <a:ext cx="10973444" cy="4654246"/>
          </a:xfrm>
        </p:spPr>
        <p:txBody>
          <a:bodyPr anchor="t">
            <a:normAutofit/>
          </a:bodyPr>
          <a:lstStyle/>
          <a:p>
            <a:pPr marL="0" indent="0" algn="ctr">
              <a:spcBef>
                <a:spcPct val="0"/>
              </a:spcBef>
              <a:buNone/>
            </a:pPr>
            <a:endParaRPr lang="cs-CZ" sz="3600" dirty="0">
              <a:solidFill>
                <a:schemeClr val="tx2"/>
              </a:solidFill>
              <a:latin typeface="+mj-lt"/>
              <a:ea typeface="+mj-ea"/>
              <a:cs typeface="+mj-cs"/>
            </a:endParaRPr>
          </a:p>
        </p:txBody>
      </p:sp>
      <p:pic>
        <p:nvPicPr>
          <p:cNvPr id="5" name="Content Placeholder 3" descr="obr2.jpg">
            <a:extLst>
              <a:ext uri="{FF2B5EF4-FFF2-40B4-BE49-F238E27FC236}">
                <a16:creationId xmlns:a16="http://schemas.microsoft.com/office/drawing/2014/main" id="{FC004393-C3E0-3487-48E7-417F70F22F51}"/>
              </a:ext>
            </a:extLst>
          </p:cNvPr>
          <p:cNvPicPr>
            <a:picLocks noChangeAspect="1"/>
          </p:cNvPicPr>
          <p:nvPr/>
        </p:nvPicPr>
        <p:blipFill>
          <a:blip r:embed="rId3" cstate="print"/>
          <a:stretch>
            <a:fillRect/>
          </a:stretch>
        </p:blipFill>
        <p:spPr>
          <a:xfrm>
            <a:off x="1524000" y="1"/>
            <a:ext cx="9144000" cy="6858000"/>
          </a:xfrm>
          <a:prstGeom prst="rect">
            <a:avLst/>
          </a:prstGeom>
        </p:spPr>
      </p:pic>
    </p:spTree>
    <p:extLst>
      <p:ext uri="{BB962C8B-B14F-4D97-AF65-F5344CB8AC3E}">
        <p14:creationId xmlns:p14="http://schemas.microsoft.com/office/powerpoint/2010/main" val="41359297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se zakulacenými rohy 3">
            <a:extLst>
              <a:ext uri="{FF2B5EF4-FFF2-40B4-BE49-F238E27FC236}">
                <a16:creationId xmlns:a16="http://schemas.microsoft.com/office/drawing/2014/main" id="{1A7C1C37-35C1-C625-D89B-FD5BAA468801}"/>
              </a:ext>
            </a:extLst>
          </p:cNvPr>
          <p:cNvSpPr/>
          <p:nvPr/>
        </p:nvSpPr>
        <p:spPr>
          <a:xfrm>
            <a:off x="1366467" y="503435"/>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UV záření</a:t>
            </a:r>
            <a:endParaRPr lang="en-GB" sz="2000" dirty="0"/>
          </a:p>
        </p:txBody>
      </p:sp>
      <p:sp>
        <p:nvSpPr>
          <p:cNvPr id="5" name="Obdélník: se zakulacenými rohy 4">
            <a:extLst>
              <a:ext uri="{FF2B5EF4-FFF2-40B4-BE49-F238E27FC236}">
                <a16:creationId xmlns:a16="http://schemas.microsoft.com/office/drawing/2014/main" id="{55A7ABBA-FDC8-7554-6429-C16C63401522}"/>
              </a:ext>
            </a:extLst>
          </p:cNvPr>
          <p:cNvSpPr/>
          <p:nvPr/>
        </p:nvSpPr>
        <p:spPr>
          <a:xfrm>
            <a:off x="1366467" y="1288551"/>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Mikrovlny</a:t>
            </a:r>
            <a:endParaRPr lang="en-GB" sz="2000" dirty="0"/>
          </a:p>
        </p:txBody>
      </p:sp>
      <p:sp>
        <p:nvSpPr>
          <p:cNvPr id="6" name="Obdélník: se zakulacenými rohy 5">
            <a:extLst>
              <a:ext uri="{FF2B5EF4-FFF2-40B4-BE49-F238E27FC236}">
                <a16:creationId xmlns:a16="http://schemas.microsoft.com/office/drawing/2014/main" id="{4DFCA2A8-DD73-C4D2-E50E-6DDD1A64B3A9}"/>
              </a:ext>
            </a:extLst>
          </p:cNvPr>
          <p:cNvSpPr/>
          <p:nvPr/>
        </p:nvSpPr>
        <p:spPr>
          <a:xfrm>
            <a:off x="1356192" y="2073667"/>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Rentgenové záření</a:t>
            </a:r>
            <a:endParaRPr lang="en-GB" sz="2000" dirty="0"/>
          </a:p>
        </p:txBody>
      </p:sp>
      <p:sp>
        <p:nvSpPr>
          <p:cNvPr id="7" name="Obdélník: se zakulacenými rohy 6">
            <a:extLst>
              <a:ext uri="{FF2B5EF4-FFF2-40B4-BE49-F238E27FC236}">
                <a16:creationId xmlns:a16="http://schemas.microsoft.com/office/drawing/2014/main" id="{0D6BA81C-9C62-1255-FD94-356199841343}"/>
              </a:ext>
            </a:extLst>
          </p:cNvPr>
          <p:cNvSpPr/>
          <p:nvPr/>
        </p:nvSpPr>
        <p:spPr>
          <a:xfrm>
            <a:off x="1356191" y="2858783"/>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Gama záření</a:t>
            </a:r>
            <a:endParaRPr lang="en-GB" sz="2000" dirty="0"/>
          </a:p>
        </p:txBody>
      </p:sp>
      <p:sp>
        <p:nvSpPr>
          <p:cNvPr id="8" name="Obdélník: se zakulacenými rohy 7">
            <a:extLst>
              <a:ext uri="{FF2B5EF4-FFF2-40B4-BE49-F238E27FC236}">
                <a16:creationId xmlns:a16="http://schemas.microsoft.com/office/drawing/2014/main" id="{239EC905-4B77-75C9-F416-06ACD276A75F}"/>
              </a:ext>
            </a:extLst>
          </p:cNvPr>
          <p:cNvSpPr/>
          <p:nvPr/>
        </p:nvSpPr>
        <p:spPr>
          <a:xfrm>
            <a:off x="1366467" y="3643899"/>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UV záření</a:t>
            </a:r>
            <a:endParaRPr lang="en-GB" sz="2000" dirty="0"/>
          </a:p>
        </p:txBody>
      </p:sp>
      <p:sp>
        <p:nvSpPr>
          <p:cNvPr id="9" name="Obdélník: se zakulacenými rohy 8">
            <a:extLst>
              <a:ext uri="{FF2B5EF4-FFF2-40B4-BE49-F238E27FC236}">
                <a16:creationId xmlns:a16="http://schemas.microsoft.com/office/drawing/2014/main" id="{C49EDF51-B20B-17C1-180D-E027A04111FE}"/>
              </a:ext>
            </a:extLst>
          </p:cNvPr>
          <p:cNvSpPr/>
          <p:nvPr/>
        </p:nvSpPr>
        <p:spPr>
          <a:xfrm>
            <a:off x="1366467" y="5214131"/>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Nízkofrekvenční elektromagnetické záření</a:t>
            </a:r>
            <a:endParaRPr lang="en-GB" sz="2000" dirty="0"/>
          </a:p>
        </p:txBody>
      </p:sp>
      <p:sp>
        <p:nvSpPr>
          <p:cNvPr id="10" name="Obdélník: se zakulacenými rohy 9">
            <a:extLst>
              <a:ext uri="{FF2B5EF4-FFF2-40B4-BE49-F238E27FC236}">
                <a16:creationId xmlns:a16="http://schemas.microsoft.com/office/drawing/2014/main" id="{98BF3AE8-7617-A6E5-DDE0-D8E76B442C94}"/>
              </a:ext>
            </a:extLst>
          </p:cNvPr>
          <p:cNvSpPr/>
          <p:nvPr/>
        </p:nvSpPr>
        <p:spPr>
          <a:xfrm>
            <a:off x="1366467" y="4468402"/>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Viditelné světlo</a:t>
            </a:r>
            <a:endParaRPr lang="en-GB" sz="2000" dirty="0"/>
          </a:p>
        </p:txBody>
      </p:sp>
      <p:sp>
        <p:nvSpPr>
          <p:cNvPr id="11" name="Obdélník: se zakulacenými rohy 10">
            <a:extLst>
              <a:ext uri="{FF2B5EF4-FFF2-40B4-BE49-F238E27FC236}">
                <a16:creationId xmlns:a16="http://schemas.microsoft.com/office/drawing/2014/main" id="{C485B559-8450-A619-5415-2E263C9A8094}"/>
              </a:ext>
            </a:extLst>
          </p:cNvPr>
          <p:cNvSpPr/>
          <p:nvPr/>
        </p:nvSpPr>
        <p:spPr>
          <a:xfrm>
            <a:off x="1356190" y="5959860"/>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Infračervené záření</a:t>
            </a:r>
            <a:endParaRPr lang="en-GB" sz="2000" dirty="0"/>
          </a:p>
        </p:txBody>
      </p:sp>
      <p:sp>
        <p:nvSpPr>
          <p:cNvPr id="15" name="Obdélník: se zakulacenými rohy 14">
            <a:extLst>
              <a:ext uri="{FF2B5EF4-FFF2-40B4-BE49-F238E27FC236}">
                <a16:creationId xmlns:a16="http://schemas.microsoft.com/office/drawing/2014/main" id="{A1C9081F-A4B1-E8DB-7B77-A79141416B1B}"/>
              </a:ext>
            </a:extLst>
          </p:cNvPr>
          <p:cNvSpPr/>
          <p:nvPr/>
        </p:nvSpPr>
        <p:spPr>
          <a:xfrm>
            <a:off x="7703910" y="503435"/>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Zobrazovací metody v medicíně</a:t>
            </a:r>
            <a:endParaRPr lang="en-GB" sz="2000" dirty="0"/>
          </a:p>
        </p:txBody>
      </p:sp>
      <p:sp>
        <p:nvSpPr>
          <p:cNvPr id="16" name="Obdélník: se zakulacenými rohy 15">
            <a:extLst>
              <a:ext uri="{FF2B5EF4-FFF2-40B4-BE49-F238E27FC236}">
                <a16:creationId xmlns:a16="http://schemas.microsoft.com/office/drawing/2014/main" id="{03EF34FA-7266-BFC0-F3CC-226EBC11DC5F}"/>
              </a:ext>
            </a:extLst>
          </p:cNvPr>
          <p:cNvSpPr/>
          <p:nvPr/>
        </p:nvSpPr>
        <p:spPr>
          <a:xfrm>
            <a:off x="7703910" y="1288551"/>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Rozhlas, rádio </a:t>
            </a:r>
            <a:endParaRPr lang="en-GB" sz="2000" dirty="0"/>
          </a:p>
        </p:txBody>
      </p:sp>
      <p:sp>
        <p:nvSpPr>
          <p:cNvPr id="17" name="Obdélník: se zakulacenými rohy 16">
            <a:extLst>
              <a:ext uri="{FF2B5EF4-FFF2-40B4-BE49-F238E27FC236}">
                <a16:creationId xmlns:a16="http://schemas.microsoft.com/office/drawing/2014/main" id="{45F2D0B8-56C0-1B52-0044-DED06BF11513}"/>
              </a:ext>
            </a:extLst>
          </p:cNvPr>
          <p:cNvSpPr/>
          <p:nvPr/>
        </p:nvSpPr>
        <p:spPr>
          <a:xfrm>
            <a:off x="7693635" y="2073667"/>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Solária</a:t>
            </a:r>
            <a:endParaRPr lang="en-GB" sz="2000" dirty="0"/>
          </a:p>
        </p:txBody>
      </p:sp>
      <p:sp>
        <p:nvSpPr>
          <p:cNvPr id="18" name="Obdélník: se zakulacenými rohy 17">
            <a:extLst>
              <a:ext uri="{FF2B5EF4-FFF2-40B4-BE49-F238E27FC236}">
                <a16:creationId xmlns:a16="http://schemas.microsoft.com/office/drawing/2014/main" id="{D50738AA-94A2-76C4-CA36-06AC74A0E271}"/>
              </a:ext>
            </a:extLst>
          </p:cNvPr>
          <p:cNvSpPr/>
          <p:nvPr/>
        </p:nvSpPr>
        <p:spPr>
          <a:xfrm>
            <a:off x="7693634" y="2858783"/>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Dalekohled užívaný ve tmě</a:t>
            </a:r>
            <a:endParaRPr lang="en-GB" sz="2000" dirty="0"/>
          </a:p>
        </p:txBody>
      </p:sp>
      <p:sp>
        <p:nvSpPr>
          <p:cNvPr id="19" name="Obdélník: se zakulacenými rohy 18">
            <a:extLst>
              <a:ext uri="{FF2B5EF4-FFF2-40B4-BE49-F238E27FC236}">
                <a16:creationId xmlns:a16="http://schemas.microsoft.com/office/drawing/2014/main" id="{AD5217C2-CCEF-9B79-4125-F0E6D7002C37}"/>
              </a:ext>
            </a:extLst>
          </p:cNvPr>
          <p:cNvSpPr/>
          <p:nvPr/>
        </p:nvSpPr>
        <p:spPr>
          <a:xfrm>
            <a:off x="7703910" y="3643899"/>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Obrazovky monitorů, TV</a:t>
            </a:r>
            <a:endParaRPr lang="en-GB" sz="2000" dirty="0"/>
          </a:p>
        </p:txBody>
      </p:sp>
      <p:sp>
        <p:nvSpPr>
          <p:cNvPr id="20" name="Obdélník: se zakulacenými rohy 19">
            <a:extLst>
              <a:ext uri="{FF2B5EF4-FFF2-40B4-BE49-F238E27FC236}">
                <a16:creationId xmlns:a16="http://schemas.microsoft.com/office/drawing/2014/main" id="{698B2D09-2C22-7F50-3590-B30E8C9FED4A}"/>
              </a:ext>
            </a:extLst>
          </p:cNvPr>
          <p:cNvSpPr/>
          <p:nvPr/>
        </p:nvSpPr>
        <p:spPr>
          <a:xfrm>
            <a:off x="7703910" y="5214131"/>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Sterilizace</a:t>
            </a:r>
            <a:endParaRPr lang="en-GB" sz="2000" dirty="0"/>
          </a:p>
        </p:txBody>
      </p:sp>
      <p:sp>
        <p:nvSpPr>
          <p:cNvPr id="21" name="Obdélník: se zakulacenými rohy 20">
            <a:extLst>
              <a:ext uri="{FF2B5EF4-FFF2-40B4-BE49-F238E27FC236}">
                <a16:creationId xmlns:a16="http://schemas.microsoft.com/office/drawing/2014/main" id="{88735E08-5F80-C9C5-E9FD-8E4FD68307A4}"/>
              </a:ext>
            </a:extLst>
          </p:cNvPr>
          <p:cNvSpPr/>
          <p:nvPr/>
        </p:nvSpPr>
        <p:spPr>
          <a:xfrm>
            <a:off x="7703910" y="4429015"/>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Wifi</a:t>
            </a:r>
            <a:endParaRPr lang="en-GB" sz="2000" dirty="0"/>
          </a:p>
        </p:txBody>
      </p:sp>
      <p:sp>
        <p:nvSpPr>
          <p:cNvPr id="22" name="Obdélník: se zakulacenými rohy 21">
            <a:extLst>
              <a:ext uri="{FF2B5EF4-FFF2-40B4-BE49-F238E27FC236}">
                <a16:creationId xmlns:a16="http://schemas.microsoft.com/office/drawing/2014/main" id="{E0185ADB-1795-A16C-E20B-7A05ECB640DE}"/>
              </a:ext>
            </a:extLst>
          </p:cNvPr>
          <p:cNvSpPr/>
          <p:nvPr/>
        </p:nvSpPr>
        <p:spPr>
          <a:xfrm>
            <a:off x="7693633" y="5959860"/>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Ozáření nádorů</a:t>
            </a:r>
            <a:endParaRPr lang="en-GB" sz="2000" dirty="0"/>
          </a:p>
        </p:txBody>
      </p:sp>
      <p:cxnSp>
        <p:nvCxnSpPr>
          <p:cNvPr id="24" name="Přímá spojnice 23">
            <a:extLst>
              <a:ext uri="{FF2B5EF4-FFF2-40B4-BE49-F238E27FC236}">
                <a16:creationId xmlns:a16="http://schemas.microsoft.com/office/drawing/2014/main" id="{541590E4-197E-0839-F3BA-C53B79C76841}"/>
              </a:ext>
            </a:extLst>
          </p:cNvPr>
          <p:cNvCxnSpPr>
            <a:stCxn id="4" idx="3"/>
            <a:endCxn id="17" idx="1"/>
          </p:cNvCxnSpPr>
          <p:nvPr/>
        </p:nvCxnSpPr>
        <p:spPr>
          <a:xfrm>
            <a:off x="4592552" y="778697"/>
            <a:ext cx="3101083" cy="1570232"/>
          </a:xfrm>
          <a:prstGeom prst="line">
            <a:avLst/>
          </a:prstGeom>
        </p:spPr>
        <p:style>
          <a:lnRef idx="1">
            <a:schemeClr val="dk1"/>
          </a:lnRef>
          <a:fillRef idx="0">
            <a:schemeClr val="dk1"/>
          </a:fillRef>
          <a:effectRef idx="0">
            <a:schemeClr val="dk1"/>
          </a:effectRef>
          <a:fontRef idx="minor">
            <a:schemeClr val="tx1"/>
          </a:fontRef>
        </p:style>
      </p:cxnSp>
      <p:cxnSp>
        <p:nvCxnSpPr>
          <p:cNvPr id="26" name="Přímá spojnice 25">
            <a:extLst>
              <a:ext uri="{FF2B5EF4-FFF2-40B4-BE49-F238E27FC236}">
                <a16:creationId xmlns:a16="http://schemas.microsoft.com/office/drawing/2014/main" id="{5FC31769-1EB5-5C15-DCC3-61965A83922A}"/>
              </a:ext>
            </a:extLst>
          </p:cNvPr>
          <p:cNvCxnSpPr>
            <a:stCxn id="8" idx="3"/>
            <a:endCxn id="20" idx="1"/>
          </p:cNvCxnSpPr>
          <p:nvPr/>
        </p:nvCxnSpPr>
        <p:spPr>
          <a:xfrm>
            <a:off x="4592552" y="3919161"/>
            <a:ext cx="3111358" cy="157023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3862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se zakulacenými rohy 3">
            <a:extLst>
              <a:ext uri="{FF2B5EF4-FFF2-40B4-BE49-F238E27FC236}">
                <a16:creationId xmlns:a16="http://schemas.microsoft.com/office/drawing/2014/main" id="{1A7C1C37-35C1-C625-D89B-FD5BAA468801}"/>
              </a:ext>
            </a:extLst>
          </p:cNvPr>
          <p:cNvSpPr/>
          <p:nvPr/>
        </p:nvSpPr>
        <p:spPr>
          <a:xfrm>
            <a:off x="1366467" y="503435"/>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UV záření</a:t>
            </a:r>
            <a:endParaRPr lang="en-GB" sz="2000" dirty="0"/>
          </a:p>
        </p:txBody>
      </p:sp>
      <p:sp>
        <p:nvSpPr>
          <p:cNvPr id="5" name="Obdélník: se zakulacenými rohy 4">
            <a:extLst>
              <a:ext uri="{FF2B5EF4-FFF2-40B4-BE49-F238E27FC236}">
                <a16:creationId xmlns:a16="http://schemas.microsoft.com/office/drawing/2014/main" id="{55A7ABBA-FDC8-7554-6429-C16C63401522}"/>
              </a:ext>
            </a:extLst>
          </p:cNvPr>
          <p:cNvSpPr/>
          <p:nvPr/>
        </p:nvSpPr>
        <p:spPr>
          <a:xfrm>
            <a:off x="1366467" y="1288551"/>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Mikrovlny</a:t>
            </a:r>
            <a:endParaRPr lang="en-GB" sz="2000" dirty="0"/>
          </a:p>
        </p:txBody>
      </p:sp>
      <p:sp>
        <p:nvSpPr>
          <p:cNvPr id="6" name="Obdélník: se zakulacenými rohy 5">
            <a:extLst>
              <a:ext uri="{FF2B5EF4-FFF2-40B4-BE49-F238E27FC236}">
                <a16:creationId xmlns:a16="http://schemas.microsoft.com/office/drawing/2014/main" id="{4DFCA2A8-DD73-C4D2-E50E-6DDD1A64B3A9}"/>
              </a:ext>
            </a:extLst>
          </p:cNvPr>
          <p:cNvSpPr/>
          <p:nvPr/>
        </p:nvSpPr>
        <p:spPr>
          <a:xfrm>
            <a:off x="1356192" y="2073667"/>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Rentgenové záření</a:t>
            </a:r>
            <a:endParaRPr lang="en-GB" sz="2000" dirty="0"/>
          </a:p>
        </p:txBody>
      </p:sp>
      <p:sp>
        <p:nvSpPr>
          <p:cNvPr id="7" name="Obdélník: se zakulacenými rohy 6">
            <a:extLst>
              <a:ext uri="{FF2B5EF4-FFF2-40B4-BE49-F238E27FC236}">
                <a16:creationId xmlns:a16="http://schemas.microsoft.com/office/drawing/2014/main" id="{0D6BA81C-9C62-1255-FD94-356199841343}"/>
              </a:ext>
            </a:extLst>
          </p:cNvPr>
          <p:cNvSpPr/>
          <p:nvPr/>
        </p:nvSpPr>
        <p:spPr>
          <a:xfrm>
            <a:off x="1356191" y="2858783"/>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Gama záření</a:t>
            </a:r>
            <a:endParaRPr lang="en-GB" sz="2000" dirty="0"/>
          </a:p>
        </p:txBody>
      </p:sp>
      <p:sp>
        <p:nvSpPr>
          <p:cNvPr id="8" name="Obdélník: se zakulacenými rohy 7">
            <a:extLst>
              <a:ext uri="{FF2B5EF4-FFF2-40B4-BE49-F238E27FC236}">
                <a16:creationId xmlns:a16="http://schemas.microsoft.com/office/drawing/2014/main" id="{239EC905-4B77-75C9-F416-06ACD276A75F}"/>
              </a:ext>
            </a:extLst>
          </p:cNvPr>
          <p:cNvSpPr/>
          <p:nvPr/>
        </p:nvSpPr>
        <p:spPr>
          <a:xfrm>
            <a:off x="1366467" y="3643899"/>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UV záření</a:t>
            </a:r>
            <a:endParaRPr lang="en-GB" sz="2000" dirty="0"/>
          </a:p>
        </p:txBody>
      </p:sp>
      <p:sp>
        <p:nvSpPr>
          <p:cNvPr id="9" name="Obdélník: se zakulacenými rohy 8">
            <a:extLst>
              <a:ext uri="{FF2B5EF4-FFF2-40B4-BE49-F238E27FC236}">
                <a16:creationId xmlns:a16="http://schemas.microsoft.com/office/drawing/2014/main" id="{C49EDF51-B20B-17C1-180D-E027A04111FE}"/>
              </a:ext>
            </a:extLst>
          </p:cNvPr>
          <p:cNvSpPr/>
          <p:nvPr/>
        </p:nvSpPr>
        <p:spPr>
          <a:xfrm>
            <a:off x="1366467" y="5214131"/>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Nízkofrekvenční elektromagnetické záření</a:t>
            </a:r>
            <a:endParaRPr lang="en-GB" sz="2000" dirty="0"/>
          </a:p>
        </p:txBody>
      </p:sp>
      <p:sp>
        <p:nvSpPr>
          <p:cNvPr id="10" name="Obdélník: se zakulacenými rohy 9">
            <a:extLst>
              <a:ext uri="{FF2B5EF4-FFF2-40B4-BE49-F238E27FC236}">
                <a16:creationId xmlns:a16="http://schemas.microsoft.com/office/drawing/2014/main" id="{98BF3AE8-7617-A6E5-DDE0-D8E76B442C94}"/>
              </a:ext>
            </a:extLst>
          </p:cNvPr>
          <p:cNvSpPr/>
          <p:nvPr/>
        </p:nvSpPr>
        <p:spPr>
          <a:xfrm>
            <a:off x="1366467" y="4468402"/>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Viditelné světlo</a:t>
            </a:r>
            <a:endParaRPr lang="en-GB" sz="2000" dirty="0"/>
          </a:p>
        </p:txBody>
      </p:sp>
      <p:sp>
        <p:nvSpPr>
          <p:cNvPr id="11" name="Obdélník: se zakulacenými rohy 10">
            <a:extLst>
              <a:ext uri="{FF2B5EF4-FFF2-40B4-BE49-F238E27FC236}">
                <a16:creationId xmlns:a16="http://schemas.microsoft.com/office/drawing/2014/main" id="{C485B559-8450-A619-5415-2E263C9A8094}"/>
              </a:ext>
            </a:extLst>
          </p:cNvPr>
          <p:cNvSpPr/>
          <p:nvPr/>
        </p:nvSpPr>
        <p:spPr>
          <a:xfrm>
            <a:off x="1356190" y="5959860"/>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Infračervené záření</a:t>
            </a:r>
            <a:endParaRPr lang="en-GB" sz="2000" dirty="0"/>
          </a:p>
        </p:txBody>
      </p:sp>
      <p:sp>
        <p:nvSpPr>
          <p:cNvPr id="15" name="Obdélník: se zakulacenými rohy 14">
            <a:extLst>
              <a:ext uri="{FF2B5EF4-FFF2-40B4-BE49-F238E27FC236}">
                <a16:creationId xmlns:a16="http://schemas.microsoft.com/office/drawing/2014/main" id="{A1C9081F-A4B1-E8DB-7B77-A79141416B1B}"/>
              </a:ext>
            </a:extLst>
          </p:cNvPr>
          <p:cNvSpPr/>
          <p:nvPr/>
        </p:nvSpPr>
        <p:spPr>
          <a:xfrm>
            <a:off x="7703910" y="503435"/>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Zobrazovací metody v medicíně</a:t>
            </a:r>
            <a:endParaRPr lang="en-GB" sz="2000" dirty="0"/>
          </a:p>
        </p:txBody>
      </p:sp>
      <p:sp>
        <p:nvSpPr>
          <p:cNvPr id="16" name="Obdélník: se zakulacenými rohy 15">
            <a:extLst>
              <a:ext uri="{FF2B5EF4-FFF2-40B4-BE49-F238E27FC236}">
                <a16:creationId xmlns:a16="http://schemas.microsoft.com/office/drawing/2014/main" id="{03EF34FA-7266-BFC0-F3CC-226EBC11DC5F}"/>
              </a:ext>
            </a:extLst>
          </p:cNvPr>
          <p:cNvSpPr/>
          <p:nvPr/>
        </p:nvSpPr>
        <p:spPr>
          <a:xfrm>
            <a:off x="7703910" y="1288551"/>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Rozhlas, rádio </a:t>
            </a:r>
            <a:endParaRPr lang="en-GB" sz="2000" dirty="0"/>
          </a:p>
        </p:txBody>
      </p:sp>
      <p:sp>
        <p:nvSpPr>
          <p:cNvPr id="17" name="Obdélník: se zakulacenými rohy 16">
            <a:extLst>
              <a:ext uri="{FF2B5EF4-FFF2-40B4-BE49-F238E27FC236}">
                <a16:creationId xmlns:a16="http://schemas.microsoft.com/office/drawing/2014/main" id="{45F2D0B8-56C0-1B52-0044-DED06BF11513}"/>
              </a:ext>
            </a:extLst>
          </p:cNvPr>
          <p:cNvSpPr/>
          <p:nvPr/>
        </p:nvSpPr>
        <p:spPr>
          <a:xfrm>
            <a:off x="7693635" y="2073667"/>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Solária</a:t>
            </a:r>
            <a:endParaRPr lang="en-GB" sz="2000" dirty="0"/>
          </a:p>
        </p:txBody>
      </p:sp>
      <p:sp>
        <p:nvSpPr>
          <p:cNvPr id="18" name="Obdélník: se zakulacenými rohy 17">
            <a:extLst>
              <a:ext uri="{FF2B5EF4-FFF2-40B4-BE49-F238E27FC236}">
                <a16:creationId xmlns:a16="http://schemas.microsoft.com/office/drawing/2014/main" id="{D50738AA-94A2-76C4-CA36-06AC74A0E271}"/>
              </a:ext>
            </a:extLst>
          </p:cNvPr>
          <p:cNvSpPr/>
          <p:nvPr/>
        </p:nvSpPr>
        <p:spPr>
          <a:xfrm>
            <a:off x="7693634" y="2858783"/>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Dalekohled užívaný ve tmě</a:t>
            </a:r>
            <a:endParaRPr lang="en-GB" sz="2000" dirty="0"/>
          </a:p>
        </p:txBody>
      </p:sp>
      <p:sp>
        <p:nvSpPr>
          <p:cNvPr id="19" name="Obdélník: se zakulacenými rohy 18">
            <a:extLst>
              <a:ext uri="{FF2B5EF4-FFF2-40B4-BE49-F238E27FC236}">
                <a16:creationId xmlns:a16="http://schemas.microsoft.com/office/drawing/2014/main" id="{AD5217C2-CCEF-9B79-4125-F0E6D7002C37}"/>
              </a:ext>
            </a:extLst>
          </p:cNvPr>
          <p:cNvSpPr/>
          <p:nvPr/>
        </p:nvSpPr>
        <p:spPr>
          <a:xfrm>
            <a:off x="7703910" y="3643899"/>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Obrazovky monitorů, TV</a:t>
            </a:r>
            <a:endParaRPr lang="en-GB" sz="2000" dirty="0"/>
          </a:p>
        </p:txBody>
      </p:sp>
      <p:sp>
        <p:nvSpPr>
          <p:cNvPr id="20" name="Obdélník: se zakulacenými rohy 19">
            <a:extLst>
              <a:ext uri="{FF2B5EF4-FFF2-40B4-BE49-F238E27FC236}">
                <a16:creationId xmlns:a16="http://schemas.microsoft.com/office/drawing/2014/main" id="{698B2D09-2C22-7F50-3590-B30E8C9FED4A}"/>
              </a:ext>
            </a:extLst>
          </p:cNvPr>
          <p:cNvSpPr/>
          <p:nvPr/>
        </p:nvSpPr>
        <p:spPr>
          <a:xfrm>
            <a:off x="7703910" y="5214131"/>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Sterilizace</a:t>
            </a:r>
            <a:endParaRPr lang="en-GB" sz="2000" dirty="0"/>
          </a:p>
        </p:txBody>
      </p:sp>
      <p:sp>
        <p:nvSpPr>
          <p:cNvPr id="21" name="Obdélník: se zakulacenými rohy 20">
            <a:extLst>
              <a:ext uri="{FF2B5EF4-FFF2-40B4-BE49-F238E27FC236}">
                <a16:creationId xmlns:a16="http://schemas.microsoft.com/office/drawing/2014/main" id="{88735E08-5F80-C9C5-E9FD-8E4FD68307A4}"/>
              </a:ext>
            </a:extLst>
          </p:cNvPr>
          <p:cNvSpPr/>
          <p:nvPr/>
        </p:nvSpPr>
        <p:spPr>
          <a:xfrm>
            <a:off x="7703910" y="4429015"/>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Wifi</a:t>
            </a:r>
            <a:endParaRPr lang="en-GB" sz="2000" dirty="0"/>
          </a:p>
        </p:txBody>
      </p:sp>
      <p:sp>
        <p:nvSpPr>
          <p:cNvPr id="22" name="Obdélník: se zakulacenými rohy 21">
            <a:extLst>
              <a:ext uri="{FF2B5EF4-FFF2-40B4-BE49-F238E27FC236}">
                <a16:creationId xmlns:a16="http://schemas.microsoft.com/office/drawing/2014/main" id="{E0185ADB-1795-A16C-E20B-7A05ECB640DE}"/>
              </a:ext>
            </a:extLst>
          </p:cNvPr>
          <p:cNvSpPr/>
          <p:nvPr/>
        </p:nvSpPr>
        <p:spPr>
          <a:xfrm>
            <a:off x="7693633" y="5959860"/>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Ozáření nádorů</a:t>
            </a:r>
            <a:endParaRPr lang="en-GB" sz="2000" dirty="0"/>
          </a:p>
        </p:txBody>
      </p:sp>
      <p:cxnSp>
        <p:nvCxnSpPr>
          <p:cNvPr id="24" name="Přímá spojnice 23">
            <a:extLst>
              <a:ext uri="{FF2B5EF4-FFF2-40B4-BE49-F238E27FC236}">
                <a16:creationId xmlns:a16="http://schemas.microsoft.com/office/drawing/2014/main" id="{541590E4-197E-0839-F3BA-C53B79C76841}"/>
              </a:ext>
            </a:extLst>
          </p:cNvPr>
          <p:cNvCxnSpPr>
            <a:stCxn id="4" idx="3"/>
            <a:endCxn id="17" idx="1"/>
          </p:cNvCxnSpPr>
          <p:nvPr/>
        </p:nvCxnSpPr>
        <p:spPr>
          <a:xfrm>
            <a:off x="4592552" y="778697"/>
            <a:ext cx="3101083" cy="1570232"/>
          </a:xfrm>
          <a:prstGeom prst="line">
            <a:avLst/>
          </a:prstGeom>
        </p:spPr>
        <p:style>
          <a:lnRef idx="1">
            <a:schemeClr val="dk1"/>
          </a:lnRef>
          <a:fillRef idx="0">
            <a:schemeClr val="dk1"/>
          </a:fillRef>
          <a:effectRef idx="0">
            <a:schemeClr val="dk1"/>
          </a:effectRef>
          <a:fontRef idx="minor">
            <a:schemeClr val="tx1"/>
          </a:fontRef>
        </p:style>
      </p:cxnSp>
      <p:cxnSp>
        <p:nvCxnSpPr>
          <p:cNvPr id="26" name="Přímá spojnice 25">
            <a:extLst>
              <a:ext uri="{FF2B5EF4-FFF2-40B4-BE49-F238E27FC236}">
                <a16:creationId xmlns:a16="http://schemas.microsoft.com/office/drawing/2014/main" id="{5FC31769-1EB5-5C15-DCC3-61965A83922A}"/>
              </a:ext>
            </a:extLst>
          </p:cNvPr>
          <p:cNvCxnSpPr>
            <a:stCxn id="8" idx="3"/>
            <a:endCxn id="20" idx="1"/>
          </p:cNvCxnSpPr>
          <p:nvPr/>
        </p:nvCxnSpPr>
        <p:spPr>
          <a:xfrm>
            <a:off x="4592552" y="3919161"/>
            <a:ext cx="3111358" cy="1570232"/>
          </a:xfrm>
          <a:prstGeom prst="line">
            <a:avLst/>
          </a:prstGeom>
        </p:spPr>
        <p:style>
          <a:lnRef idx="1">
            <a:schemeClr val="dk1"/>
          </a:lnRef>
          <a:fillRef idx="0">
            <a:schemeClr val="dk1"/>
          </a:fillRef>
          <a:effectRef idx="0">
            <a:schemeClr val="dk1"/>
          </a:effectRef>
          <a:fontRef idx="minor">
            <a:schemeClr val="tx1"/>
          </a:fontRef>
        </p:style>
      </p:cxnSp>
      <p:cxnSp>
        <p:nvCxnSpPr>
          <p:cNvPr id="3" name="Přímá spojnice 2">
            <a:extLst>
              <a:ext uri="{FF2B5EF4-FFF2-40B4-BE49-F238E27FC236}">
                <a16:creationId xmlns:a16="http://schemas.microsoft.com/office/drawing/2014/main" id="{EC4CD086-F30D-8365-99CF-6CF16164B958}"/>
              </a:ext>
            </a:extLst>
          </p:cNvPr>
          <p:cNvCxnSpPr>
            <a:stCxn id="5" idx="3"/>
            <a:endCxn id="21" idx="1"/>
          </p:cNvCxnSpPr>
          <p:nvPr/>
        </p:nvCxnSpPr>
        <p:spPr>
          <a:xfrm>
            <a:off x="4592552" y="1563813"/>
            <a:ext cx="3111358" cy="3140464"/>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4792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se zakulacenými rohy 3">
            <a:extLst>
              <a:ext uri="{FF2B5EF4-FFF2-40B4-BE49-F238E27FC236}">
                <a16:creationId xmlns:a16="http://schemas.microsoft.com/office/drawing/2014/main" id="{1A7C1C37-35C1-C625-D89B-FD5BAA468801}"/>
              </a:ext>
            </a:extLst>
          </p:cNvPr>
          <p:cNvSpPr/>
          <p:nvPr/>
        </p:nvSpPr>
        <p:spPr>
          <a:xfrm>
            <a:off x="1366467" y="503435"/>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UV záření</a:t>
            </a:r>
            <a:endParaRPr lang="en-GB" sz="2000" dirty="0"/>
          </a:p>
        </p:txBody>
      </p:sp>
      <p:sp>
        <p:nvSpPr>
          <p:cNvPr id="5" name="Obdélník: se zakulacenými rohy 4">
            <a:extLst>
              <a:ext uri="{FF2B5EF4-FFF2-40B4-BE49-F238E27FC236}">
                <a16:creationId xmlns:a16="http://schemas.microsoft.com/office/drawing/2014/main" id="{55A7ABBA-FDC8-7554-6429-C16C63401522}"/>
              </a:ext>
            </a:extLst>
          </p:cNvPr>
          <p:cNvSpPr/>
          <p:nvPr/>
        </p:nvSpPr>
        <p:spPr>
          <a:xfrm>
            <a:off x="1366467" y="1288551"/>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Mikrovlny</a:t>
            </a:r>
            <a:endParaRPr lang="en-GB" sz="2000" dirty="0"/>
          </a:p>
        </p:txBody>
      </p:sp>
      <p:sp>
        <p:nvSpPr>
          <p:cNvPr id="6" name="Obdélník: se zakulacenými rohy 5">
            <a:extLst>
              <a:ext uri="{FF2B5EF4-FFF2-40B4-BE49-F238E27FC236}">
                <a16:creationId xmlns:a16="http://schemas.microsoft.com/office/drawing/2014/main" id="{4DFCA2A8-DD73-C4D2-E50E-6DDD1A64B3A9}"/>
              </a:ext>
            </a:extLst>
          </p:cNvPr>
          <p:cNvSpPr/>
          <p:nvPr/>
        </p:nvSpPr>
        <p:spPr>
          <a:xfrm>
            <a:off x="1356192" y="2073667"/>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Rentgenové záření</a:t>
            </a:r>
            <a:endParaRPr lang="en-GB" sz="2000" dirty="0"/>
          </a:p>
        </p:txBody>
      </p:sp>
      <p:sp>
        <p:nvSpPr>
          <p:cNvPr id="7" name="Obdélník: se zakulacenými rohy 6">
            <a:extLst>
              <a:ext uri="{FF2B5EF4-FFF2-40B4-BE49-F238E27FC236}">
                <a16:creationId xmlns:a16="http://schemas.microsoft.com/office/drawing/2014/main" id="{0D6BA81C-9C62-1255-FD94-356199841343}"/>
              </a:ext>
            </a:extLst>
          </p:cNvPr>
          <p:cNvSpPr/>
          <p:nvPr/>
        </p:nvSpPr>
        <p:spPr>
          <a:xfrm>
            <a:off x="1356191" y="2858783"/>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Gama záření</a:t>
            </a:r>
            <a:endParaRPr lang="en-GB" sz="2000" dirty="0"/>
          </a:p>
        </p:txBody>
      </p:sp>
      <p:sp>
        <p:nvSpPr>
          <p:cNvPr id="8" name="Obdélník: se zakulacenými rohy 7">
            <a:extLst>
              <a:ext uri="{FF2B5EF4-FFF2-40B4-BE49-F238E27FC236}">
                <a16:creationId xmlns:a16="http://schemas.microsoft.com/office/drawing/2014/main" id="{239EC905-4B77-75C9-F416-06ACD276A75F}"/>
              </a:ext>
            </a:extLst>
          </p:cNvPr>
          <p:cNvSpPr/>
          <p:nvPr/>
        </p:nvSpPr>
        <p:spPr>
          <a:xfrm>
            <a:off x="1366467" y="3643899"/>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UV záření</a:t>
            </a:r>
            <a:endParaRPr lang="en-GB" sz="2000" dirty="0"/>
          </a:p>
        </p:txBody>
      </p:sp>
      <p:sp>
        <p:nvSpPr>
          <p:cNvPr id="9" name="Obdélník: se zakulacenými rohy 8">
            <a:extLst>
              <a:ext uri="{FF2B5EF4-FFF2-40B4-BE49-F238E27FC236}">
                <a16:creationId xmlns:a16="http://schemas.microsoft.com/office/drawing/2014/main" id="{C49EDF51-B20B-17C1-180D-E027A04111FE}"/>
              </a:ext>
            </a:extLst>
          </p:cNvPr>
          <p:cNvSpPr/>
          <p:nvPr/>
        </p:nvSpPr>
        <p:spPr>
          <a:xfrm>
            <a:off x="1366467" y="5214131"/>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Nízkofrekvenční elektromagnetické záření</a:t>
            </a:r>
            <a:endParaRPr lang="en-GB" sz="2000" dirty="0"/>
          </a:p>
        </p:txBody>
      </p:sp>
      <p:sp>
        <p:nvSpPr>
          <p:cNvPr id="10" name="Obdélník: se zakulacenými rohy 9">
            <a:extLst>
              <a:ext uri="{FF2B5EF4-FFF2-40B4-BE49-F238E27FC236}">
                <a16:creationId xmlns:a16="http://schemas.microsoft.com/office/drawing/2014/main" id="{98BF3AE8-7617-A6E5-DDE0-D8E76B442C94}"/>
              </a:ext>
            </a:extLst>
          </p:cNvPr>
          <p:cNvSpPr/>
          <p:nvPr/>
        </p:nvSpPr>
        <p:spPr>
          <a:xfrm>
            <a:off x="1366467" y="4468402"/>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Viditelné světlo</a:t>
            </a:r>
            <a:endParaRPr lang="en-GB" sz="2000" dirty="0"/>
          </a:p>
        </p:txBody>
      </p:sp>
      <p:sp>
        <p:nvSpPr>
          <p:cNvPr id="11" name="Obdélník: se zakulacenými rohy 10">
            <a:extLst>
              <a:ext uri="{FF2B5EF4-FFF2-40B4-BE49-F238E27FC236}">
                <a16:creationId xmlns:a16="http://schemas.microsoft.com/office/drawing/2014/main" id="{C485B559-8450-A619-5415-2E263C9A8094}"/>
              </a:ext>
            </a:extLst>
          </p:cNvPr>
          <p:cNvSpPr/>
          <p:nvPr/>
        </p:nvSpPr>
        <p:spPr>
          <a:xfrm>
            <a:off x="1356190" y="5959860"/>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Infračervené záření</a:t>
            </a:r>
            <a:endParaRPr lang="en-GB" sz="2000" dirty="0"/>
          </a:p>
        </p:txBody>
      </p:sp>
      <p:sp>
        <p:nvSpPr>
          <p:cNvPr id="15" name="Obdélník: se zakulacenými rohy 14">
            <a:extLst>
              <a:ext uri="{FF2B5EF4-FFF2-40B4-BE49-F238E27FC236}">
                <a16:creationId xmlns:a16="http://schemas.microsoft.com/office/drawing/2014/main" id="{A1C9081F-A4B1-E8DB-7B77-A79141416B1B}"/>
              </a:ext>
            </a:extLst>
          </p:cNvPr>
          <p:cNvSpPr/>
          <p:nvPr/>
        </p:nvSpPr>
        <p:spPr>
          <a:xfrm>
            <a:off x="7703910" y="503435"/>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Zobrazovací metody v medicíně</a:t>
            </a:r>
            <a:endParaRPr lang="en-GB" sz="2000" dirty="0"/>
          </a:p>
        </p:txBody>
      </p:sp>
      <p:sp>
        <p:nvSpPr>
          <p:cNvPr id="16" name="Obdélník: se zakulacenými rohy 15">
            <a:extLst>
              <a:ext uri="{FF2B5EF4-FFF2-40B4-BE49-F238E27FC236}">
                <a16:creationId xmlns:a16="http://schemas.microsoft.com/office/drawing/2014/main" id="{03EF34FA-7266-BFC0-F3CC-226EBC11DC5F}"/>
              </a:ext>
            </a:extLst>
          </p:cNvPr>
          <p:cNvSpPr/>
          <p:nvPr/>
        </p:nvSpPr>
        <p:spPr>
          <a:xfrm>
            <a:off x="7703910" y="1288551"/>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Rozhlas, rádio </a:t>
            </a:r>
            <a:endParaRPr lang="en-GB" sz="2000" dirty="0"/>
          </a:p>
        </p:txBody>
      </p:sp>
      <p:sp>
        <p:nvSpPr>
          <p:cNvPr id="17" name="Obdélník: se zakulacenými rohy 16">
            <a:extLst>
              <a:ext uri="{FF2B5EF4-FFF2-40B4-BE49-F238E27FC236}">
                <a16:creationId xmlns:a16="http://schemas.microsoft.com/office/drawing/2014/main" id="{45F2D0B8-56C0-1B52-0044-DED06BF11513}"/>
              </a:ext>
            </a:extLst>
          </p:cNvPr>
          <p:cNvSpPr/>
          <p:nvPr/>
        </p:nvSpPr>
        <p:spPr>
          <a:xfrm>
            <a:off x="7693635" y="2073667"/>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Solária</a:t>
            </a:r>
            <a:endParaRPr lang="en-GB" sz="2000" dirty="0"/>
          </a:p>
        </p:txBody>
      </p:sp>
      <p:sp>
        <p:nvSpPr>
          <p:cNvPr id="18" name="Obdélník: se zakulacenými rohy 17">
            <a:extLst>
              <a:ext uri="{FF2B5EF4-FFF2-40B4-BE49-F238E27FC236}">
                <a16:creationId xmlns:a16="http://schemas.microsoft.com/office/drawing/2014/main" id="{D50738AA-94A2-76C4-CA36-06AC74A0E271}"/>
              </a:ext>
            </a:extLst>
          </p:cNvPr>
          <p:cNvSpPr/>
          <p:nvPr/>
        </p:nvSpPr>
        <p:spPr>
          <a:xfrm>
            <a:off x="7693634" y="2858783"/>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Dalekohled užívaný ve tmě</a:t>
            </a:r>
            <a:endParaRPr lang="en-GB" sz="2000" dirty="0"/>
          </a:p>
        </p:txBody>
      </p:sp>
      <p:sp>
        <p:nvSpPr>
          <p:cNvPr id="19" name="Obdélník: se zakulacenými rohy 18">
            <a:extLst>
              <a:ext uri="{FF2B5EF4-FFF2-40B4-BE49-F238E27FC236}">
                <a16:creationId xmlns:a16="http://schemas.microsoft.com/office/drawing/2014/main" id="{AD5217C2-CCEF-9B79-4125-F0E6D7002C37}"/>
              </a:ext>
            </a:extLst>
          </p:cNvPr>
          <p:cNvSpPr/>
          <p:nvPr/>
        </p:nvSpPr>
        <p:spPr>
          <a:xfrm>
            <a:off x="7703910" y="3643899"/>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Obrazovky monitorů, TV</a:t>
            </a:r>
            <a:endParaRPr lang="en-GB" sz="2000" dirty="0"/>
          </a:p>
        </p:txBody>
      </p:sp>
      <p:sp>
        <p:nvSpPr>
          <p:cNvPr id="20" name="Obdélník: se zakulacenými rohy 19">
            <a:extLst>
              <a:ext uri="{FF2B5EF4-FFF2-40B4-BE49-F238E27FC236}">
                <a16:creationId xmlns:a16="http://schemas.microsoft.com/office/drawing/2014/main" id="{698B2D09-2C22-7F50-3590-B30E8C9FED4A}"/>
              </a:ext>
            </a:extLst>
          </p:cNvPr>
          <p:cNvSpPr/>
          <p:nvPr/>
        </p:nvSpPr>
        <p:spPr>
          <a:xfrm>
            <a:off x="7703910" y="5214131"/>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Sterilizace</a:t>
            </a:r>
            <a:endParaRPr lang="en-GB" sz="2000" dirty="0"/>
          </a:p>
        </p:txBody>
      </p:sp>
      <p:sp>
        <p:nvSpPr>
          <p:cNvPr id="21" name="Obdélník: se zakulacenými rohy 20">
            <a:extLst>
              <a:ext uri="{FF2B5EF4-FFF2-40B4-BE49-F238E27FC236}">
                <a16:creationId xmlns:a16="http://schemas.microsoft.com/office/drawing/2014/main" id="{88735E08-5F80-C9C5-E9FD-8E4FD68307A4}"/>
              </a:ext>
            </a:extLst>
          </p:cNvPr>
          <p:cNvSpPr/>
          <p:nvPr/>
        </p:nvSpPr>
        <p:spPr>
          <a:xfrm>
            <a:off x="7703910" y="4429015"/>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Wifi</a:t>
            </a:r>
            <a:endParaRPr lang="en-GB" sz="2000" dirty="0"/>
          </a:p>
        </p:txBody>
      </p:sp>
      <p:sp>
        <p:nvSpPr>
          <p:cNvPr id="22" name="Obdélník: se zakulacenými rohy 21">
            <a:extLst>
              <a:ext uri="{FF2B5EF4-FFF2-40B4-BE49-F238E27FC236}">
                <a16:creationId xmlns:a16="http://schemas.microsoft.com/office/drawing/2014/main" id="{E0185ADB-1795-A16C-E20B-7A05ECB640DE}"/>
              </a:ext>
            </a:extLst>
          </p:cNvPr>
          <p:cNvSpPr/>
          <p:nvPr/>
        </p:nvSpPr>
        <p:spPr>
          <a:xfrm>
            <a:off x="7693633" y="5959860"/>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Ozáření nádorů</a:t>
            </a:r>
            <a:endParaRPr lang="en-GB" sz="2000" dirty="0"/>
          </a:p>
        </p:txBody>
      </p:sp>
      <p:cxnSp>
        <p:nvCxnSpPr>
          <p:cNvPr id="24" name="Přímá spojnice 23">
            <a:extLst>
              <a:ext uri="{FF2B5EF4-FFF2-40B4-BE49-F238E27FC236}">
                <a16:creationId xmlns:a16="http://schemas.microsoft.com/office/drawing/2014/main" id="{541590E4-197E-0839-F3BA-C53B79C76841}"/>
              </a:ext>
            </a:extLst>
          </p:cNvPr>
          <p:cNvCxnSpPr>
            <a:stCxn id="4" idx="3"/>
            <a:endCxn id="17" idx="1"/>
          </p:cNvCxnSpPr>
          <p:nvPr/>
        </p:nvCxnSpPr>
        <p:spPr>
          <a:xfrm>
            <a:off x="4592552" y="778697"/>
            <a:ext cx="3101083" cy="1570232"/>
          </a:xfrm>
          <a:prstGeom prst="line">
            <a:avLst/>
          </a:prstGeom>
        </p:spPr>
        <p:style>
          <a:lnRef idx="1">
            <a:schemeClr val="dk1"/>
          </a:lnRef>
          <a:fillRef idx="0">
            <a:schemeClr val="dk1"/>
          </a:fillRef>
          <a:effectRef idx="0">
            <a:schemeClr val="dk1"/>
          </a:effectRef>
          <a:fontRef idx="minor">
            <a:schemeClr val="tx1"/>
          </a:fontRef>
        </p:style>
      </p:cxnSp>
      <p:cxnSp>
        <p:nvCxnSpPr>
          <p:cNvPr id="26" name="Přímá spojnice 25">
            <a:extLst>
              <a:ext uri="{FF2B5EF4-FFF2-40B4-BE49-F238E27FC236}">
                <a16:creationId xmlns:a16="http://schemas.microsoft.com/office/drawing/2014/main" id="{5FC31769-1EB5-5C15-DCC3-61965A83922A}"/>
              </a:ext>
            </a:extLst>
          </p:cNvPr>
          <p:cNvCxnSpPr>
            <a:stCxn id="8" idx="3"/>
            <a:endCxn id="20" idx="1"/>
          </p:cNvCxnSpPr>
          <p:nvPr/>
        </p:nvCxnSpPr>
        <p:spPr>
          <a:xfrm>
            <a:off x="4592552" y="3919161"/>
            <a:ext cx="3111358" cy="1570232"/>
          </a:xfrm>
          <a:prstGeom prst="line">
            <a:avLst/>
          </a:prstGeom>
        </p:spPr>
        <p:style>
          <a:lnRef idx="1">
            <a:schemeClr val="dk1"/>
          </a:lnRef>
          <a:fillRef idx="0">
            <a:schemeClr val="dk1"/>
          </a:fillRef>
          <a:effectRef idx="0">
            <a:schemeClr val="dk1"/>
          </a:effectRef>
          <a:fontRef idx="minor">
            <a:schemeClr val="tx1"/>
          </a:fontRef>
        </p:style>
      </p:cxnSp>
      <p:cxnSp>
        <p:nvCxnSpPr>
          <p:cNvPr id="3" name="Přímá spojnice 2">
            <a:extLst>
              <a:ext uri="{FF2B5EF4-FFF2-40B4-BE49-F238E27FC236}">
                <a16:creationId xmlns:a16="http://schemas.microsoft.com/office/drawing/2014/main" id="{EC4CD086-F30D-8365-99CF-6CF16164B958}"/>
              </a:ext>
            </a:extLst>
          </p:cNvPr>
          <p:cNvCxnSpPr>
            <a:stCxn id="5" idx="3"/>
            <a:endCxn id="21" idx="1"/>
          </p:cNvCxnSpPr>
          <p:nvPr/>
        </p:nvCxnSpPr>
        <p:spPr>
          <a:xfrm>
            <a:off x="4592552" y="1563813"/>
            <a:ext cx="3111358" cy="3140464"/>
          </a:xfrm>
          <a:prstGeom prst="line">
            <a:avLst/>
          </a:prstGeom>
        </p:spPr>
        <p:style>
          <a:lnRef idx="1">
            <a:schemeClr val="dk1"/>
          </a:lnRef>
          <a:fillRef idx="0">
            <a:schemeClr val="dk1"/>
          </a:fillRef>
          <a:effectRef idx="0">
            <a:schemeClr val="dk1"/>
          </a:effectRef>
          <a:fontRef idx="minor">
            <a:schemeClr val="tx1"/>
          </a:fontRef>
        </p:style>
      </p:cxnSp>
      <p:cxnSp>
        <p:nvCxnSpPr>
          <p:cNvPr id="12" name="Přímá spojnice 11">
            <a:extLst>
              <a:ext uri="{FF2B5EF4-FFF2-40B4-BE49-F238E27FC236}">
                <a16:creationId xmlns:a16="http://schemas.microsoft.com/office/drawing/2014/main" id="{9A9ECB11-5A7D-FB41-0EA3-2E15F1756DFF}"/>
              </a:ext>
            </a:extLst>
          </p:cNvPr>
          <p:cNvCxnSpPr>
            <a:stCxn id="6" idx="3"/>
            <a:endCxn id="15" idx="1"/>
          </p:cNvCxnSpPr>
          <p:nvPr/>
        </p:nvCxnSpPr>
        <p:spPr>
          <a:xfrm flipV="1">
            <a:off x="4582277" y="778697"/>
            <a:ext cx="3121633" cy="157023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9711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se zakulacenými rohy 3">
            <a:extLst>
              <a:ext uri="{FF2B5EF4-FFF2-40B4-BE49-F238E27FC236}">
                <a16:creationId xmlns:a16="http://schemas.microsoft.com/office/drawing/2014/main" id="{1A7C1C37-35C1-C625-D89B-FD5BAA468801}"/>
              </a:ext>
            </a:extLst>
          </p:cNvPr>
          <p:cNvSpPr/>
          <p:nvPr/>
        </p:nvSpPr>
        <p:spPr>
          <a:xfrm>
            <a:off x="1366467" y="503435"/>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UV záření</a:t>
            </a:r>
            <a:endParaRPr lang="en-GB" sz="2000" dirty="0"/>
          </a:p>
        </p:txBody>
      </p:sp>
      <p:sp>
        <p:nvSpPr>
          <p:cNvPr id="5" name="Obdélník: se zakulacenými rohy 4">
            <a:extLst>
              <a:ext uri="{FF2B5EF4-FFF2-40B4-BE49-F238E27FC236}">
                <a16:creationId xmlns:a16="http://schemas.microsoft.com/office/drawing/2014/main" id="{55A7ABBA-FDC8-7554-6429-C16C63401522}"/>
              </a:ext>
            </a:extLst>
          </p:cNvPr>
          <p:cNvSpPr/>
          <p:nvPr/>
        </p:nvSpPr>
        <p:spPr>
          <a:xfrm>
            <a:off x="1366467" y="1288551"/>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Mikrovlny</a:t>
            </a:r>
            <a:endParaRPr lang="en-GB" sz="2000" dirty="0"/>
          </a:p>
        </p:txBody>
      </p:sp>
      <p:sp>
        <p:nvSpPr>
          <p:cNvPr id="6" name="Obdélník: se zakulacenými rohy 5">
            <a:extLst>
              <a:ext uri="{FF2B5EF4-FFF2-40B4-BE49-F238E27FC236}">
                <a16:creationId xmlns:a16="http://schemas.microsoft.com/office/drawing/2014/main" id="{4DFCA2A8-DD73-C4D2-E50E-6DDD1A64B3A9}"/>
              </a:ext>
            </a:extLst>
          </p:cNvPr>
          <p:cNvSpPr/>
          <p:nvPr/>
        </p:nvSpPr>
        <p:spPr>
          <a:xfrm>
            <a:off x="1356192" y="2073667"/>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Rentgenové záření</a:t>
            </a:r>
            <a:endParaRPr lang="en-GB" sz="2000" dirty="0"/>
          </a:p>
        </p:txBody>
      </p:sp>
      <p:sp>
        <p:nvSpPr>
          <p:cNvPr id="7" name="Obdélník: se zakulacenými rohy 6">
            <a:extLst>
              <a:ext uri="{FF2B5EF4-FFF2-40B4-BE49-F238E27FC236}">
                <a16:creationId xmlns:a16="http://schemas.microsoft.com/office/drawing/2014/main" id="{0D6BA81C-9C62-1255-FD94-356199841343}"/>
              </a:ext>
            </a:extLst>
          </p:cNvPr>
          <p:cNvSpPr/>
          <p:nvPr/>
        </p:nvSpPr>
        <p:spPr>
          <a:xfrm>
            <a:off x="1356191" y="2858783"/>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Gama záření</a:t>
            </a:r>
            <a:endParaRPr lang="en-GB" sz="2000" dirty="0"/>
          </a:p>
        </p:txBody>
      </p:sp>
      <p:sp>
        <p:nvSpPr>
          <p:cNvPr id="8" name="Obdélník: se zakulacenými rohy 7">
            <a:extLst>
              <a:ext uri="{FF2B5EF4-FFF2-40B4-BE49-F238E27FC236}">
                <a16:creationId xmlns:a16="http://schemas.microsoft.com/office/drawing/2014/main" id="{239EC905-4B77-75C9-F416-06ACD276A75F}"/>
              </a:ext>
            </a:extLst>
          </p:cNvPr>
          <p:cNvSpPr/>
          <p:nvPr/>
        </p:nvSpPr>
        <p:spPr>
          <a:xfrm>
            <a:off x="1366467" y="3643899"/>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UV záření</a:t>
            </a:r>
            <a:endParaRPr lang="en-GB" sz="2000" dirty="0"/>
          </a:p>
        </p:txBody>
      </p:sp>
      <p:sp>
        <p:nvSpPr>
          <p:cNvPr id="9" name="Obdélník: se zakulacenými rohy 8">
            <a:extLst>
              <a:ext uri="{FF2B5EF4-FFF2-40B4-BE49-F238E27FC236}">
                <a16:creationId xmlns:a16="http://schemas.microsoft.com/office/drawing/2014/main" id="{C49EDF51-B20B-17C1-180D-E027A04111FE}"/>
              </a:ext>
            </a:extLst>
          </p:cNvPr>
          <p:cNvSpPr/>
          <p:nvPr/>
        </p:nvSpPr>
        <p:spPr>
          <a:xfrm>
            <a:off x="1366467" y="5214131"/>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Nízkofrekvenční elektromagnetické záření</a:t>
            </a:r>
            <a:endParaRPr lang="en-GB" sz="2000" dirty="0"/>
          </a:p>
        </p:txBody>
      </p:sp>
      <p:sp>
        <p:nvSpPr>
          <p:cNvPr id="10" name="Obdélník: se zakulacenými rohy 9">
            <a:extLst>
              <a:ext uri="{FF2B5EF4-FFF2-40B4-BE49-F238E27FC236}">
                <a16:creationId xmlns:a16="http://schemas.microsoft.com/office/drawing/2014/main" id="{98BF3AE8-7617-A6E5-DDE0-D8E76B442C94}"/>
              </a:ext>
            </a:extLst>
          </p:cNvPr>
          <p:cNvSpPr/>
          <p:nvPr/>
        </p:nvSpPr>
        <p:spPr>
          <a:xfrm>
            <a:off x="1366467" y="4468402"/>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Viditelné světlo</a:t>
            </a:r>
            <a:endParaRPr lang="en-GB" sz="2000" dirty="0"/>
          </a:p>
        </p:txBody>
      </p:sp>
      <p:sp>
        <p:nvSpPr>
          <p:cNvPr id="11" name="Obdélník: se zakulacenými rohy 10">
            <a:extLst>
              <a:ext uri="{FF2B5EF4-FFF2-40B4-BE49-F238E27FC236}">
                <a16:creationId xmlns:a16="http://schemas.microsoft.com/office/drawing/2014/main" id="{C485B559-8450-A619-5415-2E263C9A8094}"/>
              </a:ext>
            </a:extLst>
          </p:cNvPr>
          <p:cNvSpPr/>
          <p:nvPr/>
        </p:nvSpPr>
        <p:spPr>
          <a:xfrm>
            <a:off x="1356190" y="5959860"/>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Infračervené záření</a:t>
            </a:r>
            <a:endParaRPr lang="en-GB" sz="2000" dirty="0"/>
          </a:p>
        </p:txBody>
      </p:sp>
      <p:sp>
        <p:nvSpPr>
          <p:cNvPr id="15" name="Obdélník: se zakulacenými rohy 14">
            <a:extLst>
              <a:ext uri="{FF2B5EF4-FFF2-40B4-BE49-F238E27FC236}">
                <a16:creationId xmlns:a16="http://schemas.microsoft.com/office/drawing/2014/main" id="{A1C9081F-A4B1-E8DB-7B77-A79141416B1B}"/>
              </a:ext>
            </a:extLst>
          </p:cNvPr>
          <p:cNvSpPr/>
          <p:nvPr/>
        </p:nvSpPr>
        <p:spPr>
          <a:xfrm>
            <a:off x="7703910" y="503435"/>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Zobrazovací metody v medicíně</a:t>
            </a:r>
            <a:endParaRPr lang="en-GB" sz="2000" dirty="0"/>
          </a:p>
        </p:txBody>
      </p:sp>
      <p:sp>
        <p:nvSpPr>
          <p:cNvPr id="16" name="Obdélník: se zakulacenými rohy 15">
            <a:extLst>
              <a:ext uri="{FF2B5EF4-FFF2-40B4-BE49-F238E27FC236}">
                <a16:creationId xmlns:a16="http://schemas.microsoft.com/office/drawing/2014/main" id="{03EF34FA-7266-BFC0-F3CC-226EBC11DC5F}"/>
              </a:ext>
            </a:extLst>
          </p:cNvPr>
          <p:cNvSpPr/>
          <p:nvPr/>
        </p:nvSpPr>
        <p:spPr>
          <a:xfrm>
            <a:off x="7703910" y="1288551"/>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Rozhlas, rádio </a:t>
            </a:r>
            <a:endParaRPr lang="en-GB" sz="2000" dirty="0"/>
          </a:p>
        </p:txBody>
      </p:sp>
      <p:sp>
        <p:nvSpPr>
          <p:cNvPr id="17" name="Obdélník: se zakulacenými rohy 16">
            <a:extLst>
              <a:ext uri="{FF2B5EF4-FFF2-40B4-BE49-F238E27FC236}">
                <a16:creationId xmlns:a16="http://schemas.microsoft.com/office/drawing/2014/main" id="{45F2D0B8-56C0-1B52-0044-DED06BF11513}"/>
              </a:ext>
            </a:extLst>
          </p:cNvPr>
          <p:cNvSpPr/>
          <p:nvPr/>
        </p:nvSpPr>
        <p:spPr>
          <a:xfrm>
            <a:off x="7693635" y="2073667"/>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Solária</a:t>
            </a:r>
            <a:endParaRPr lang="en-GB" sz="2000" dirty="0"/>
          </a:p>
        </p:txBody>
      </p:sp>
      <p:sp>
        <p:nvSpPr>
          <p:cNvPr id="18" name="Obdélník: se zakulacenými rohy 17">
            <a:extLst>
              <a:ext uri="{FF2B5EF4-FFF2-40B4-BE49-F238E27FC236}">
                <a16:creationId xmlns:a16="http://schemas.microsoft.com/office/drawing/2014/main" id="{D50738AA-94A2-76C4-CA36-06AC74A0E271}"/>
              </a:ext>
            </a:extLst>
          </p:cNvPr>
          <p:cNvSpPr/>
          <p:nvPr/>
        </p:nvSpPr>
        <p:spPr>
          <a:xfrm>
            <a:off x="7693634" y="2858783"/>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Dalekohled užívaný ve tmě</a:t>
            </a:r>
            <a:endParaRPr lang="en-GB" sz="2000" dirty="0"/>
          </a:p>
        </p:txBody>
      </p:sp>
      <p:sp>
        <p:nvSpPr>
          <p:cNvPr id="19" name="Obdélník: se zakulacenými rohy 18">
            <a:extLst>
              <a:ext uri="{FF2B5EF4-FFF2-40B4-BE49-F238E27FC236}">
                <a16:creationId xmlns:a16="http://schemas.microsoft.com/office/drawing/2014/main" id="{AD5217C2-CCEF-9B79-4125-F0E6D7002C37}"/>
              </a:ext>
            </a:extLst>
          </p:cNvPr>
          <p:cNvSpPr/>
          <p:nvPr/>
        </p:nvSpPr>
        <p:spPr>
          <a:xfrm>
            <a:off x="7703910" y="3643899"/>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Obrazovky monitorů, TV</a:t>
            </a:r>
            <a:endParaRPr lang="en-GB" sz="2000" dirty="0"/>
          </a:p>
        </p:txBody>
      </p:sp>
      <p:sp>
        <p:nvSpPr>
          <p:cNvPr id="20" name="Obdélník: se zakulacenými rohy 19">
            <a:extLst>
              <a:ext uri="{FF2B5EF4-FFF2-40B4-BE49-F238E27FC236}">
                <a16:creationId xmlns:a16="http://schemas.microsoft.com/office/drawing/2014/main" id="{698B2D09-2C22-7F50-3590-B30E8C9FED4A}"/>
              </a:ext>
            </a:extLst>
          </p:cNvPr>
          <p:cNvSpPr/>
          <p:nvPr/>
        </p:nvSpPr>
        <p:spPr>
          <a:xfrm>
            <a:off x="7703910" y="5214131"/>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Sterilizace</a:t>
            </a:r>
            <a:endParaRPr lang="en-GB" sz="2000" dirty="0"/>
          </a:p>
        </p:txBody>
      </p:sp>
      <p:sp>
        <p:nvSpPr>
          <p:cNvPr id="21" name="Obdélník: se zakulacenými rohy 20">
            <a:extLst>
              <a:ext uri="{FF2B5EF4-FFF2-40B4-BE49-F238E27FC236}">
                <a16:creationId xmlns:a16="http://schemas.microsoft.com/office/drawing/2014/main" id="{88735E08-5F80-C9C5-E9FD-8E4FD68307A4}"/>
              </a:ext>
            </a:extLst>
          </p:cNvPr>
          <p:cNvSpPr/>
          <p:nvPr/>
        </p:nvSpPr>
        <p:spPr>
          <a:xfrm>
            <a:off x="7703910" y="4429015"/>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Wifi</a:t>
            </a:r>
            <a:endParaRPr lang="en-GB" sz="2000" dirty="0"/>
          </a:p>
        </p:txBody>
      </p:sp>
      <p:sp>
        <p:nvSpPr>
          <p:cNvPr id="22" name="Obdélník: se zakulacenými rohy 21">
            <a:extLst>
              <a:ext uri="{FF2B5EF4-FFF2-40B4-BE49-F238E27FC236}">
                <a16:creationId xmlns:a16="http://schemas.microsoft.com/office/drawing/2014/main" id="{E0185ADB-1795-A16C-E20B-7A05ECB640DE}"/>
              </a:ext>
            </a:extLst>
          </p:cNvPr>
          <p:cNvSpPr/>
          <p:nvPr/>
        </p:nvSpPr>
        <p:spPr>
          <a:xfrm>
            <a:off x="7693633" y="5959860"/>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Ozáření nádorů</a:t>
            </a:r>
            <a:endParaRPr lang="en-GB" sz="2000" dirty="0"/>
          </a:p>
        </p:txBody>
      </p:sp>
      <p:cxnSp>
        <p:nvCxnSpPr>
          <p:cNvPr id="24" name="Přímá spojnice 23">
            <a:extLst>
              <a:ext uri="{FF2B5EF4-FFF2-40B4-BE49-F238E27FC236}">
                <a16:creationId xmlns:a16="http://schemas.microsoft.com/office/drawing/2014/main" id="{541590E4-197E-0839-F3BA-C53B79C76841}"/>
              </a:ext>
            </a:extLst>
          </p:cNvPr>
          <p:cNvCxnSpPr>
            <a:stCxn id="4" idx="3"/>
            <a:endCxn id="17" idx="1"/>
          </p:cNvCxnSpPr>
          <p:nvPr/>
        </p:nvCxnSpPr>
        <p:spPr>
          <a:xfrm>
            <a:off x="4592552" y="778697"/>
            <a:ext cx="3101083" cy="1570232"/>
          </a:xfrm>
          <a:prstGeom prst="line">
            <a:avLst/>
          </a:prstGeom>
        </p:spPr>
        <p:style>
          <a:lnRef idx="1">
            <a:schemeClr val="dk1"/>
          </a:lnRef>
          <a:fillRef idx="0">
            <a:schemeClr val="dk1"/>
          </a:fillRef>
          <a:effectRef idx="0">
            <a:schemeClr val="dk1"/>
          </a:effectRef>
          <a:fontRef idx="minor">
            <a:schemeClr val="tx1"/>
          </a:fontRef>
        </p:style>
      </p:cxnSp>
      <p:cxnSp>
        <p:nvCxnSpPr>
          <p:cNvPr id="26" name="Přímá spojnice 25">
            <a:extLst>
              <a:ext uri="{FF2B5EF4-FFF2-40B4-BE49-F238E27FC236}">
                <a16:creationId xmlns:a16="http://schemas.microsoft.com/office/drawing/2014/main" id="{5FC31769-1EB5-5C15-DCC3-61965A83922A}"/>
              </a:ext>
            </a:extLst>
          </p:cNvPr>
          <p:cNvCxnSpPr>
            <a:stCxn id="8" idx="3"/>
            <a:endCxn id="20" idx="1"/>
          </p:cNvCxnSpPr>
          <p:nvPr/>
        </p:nvCxnSpPr>
        <p:spPr>
          <a:xfrm>
            <a:off x="4592552" y="3919161"/>
            <a:ext cx="3111358" cy="1570232"/>
          </a:xfrm>
          <a:prstGeom prst="line">
            <a:avLst/>
          </a:prstGeom>
        </p:spPr>
        <p:style>
          <a:lnRef idx="1">
            <a:schemeClr val="dk1"/>
          </a:lnRef>
          <a:fillRef idx="0">
            <a:schemeClr val="dk1"/>
          </a:fillRef>
          <a:effectRef idx="0">
            <a:schemeClr val="dk1"/>
          </a:effectRef>
          <a:fontRef idx="minor">
            <a:schemeClr val="tx1"/>
          </a:fontRef>
        </p:style>
      </p:cxnSp>
      <p:cxnSp>
        <p:nvCxnSpPr>
          <p:cNvPr id="3" name="Přímá spojnice 2">
            <a:extLst>
              <a:ext uri="{FF2B5EF4-FFF2-40B4-BE49-F238E27FC236}">
                <a16:creationId xmlns:a16="http://schemas.microsoft.com/office/drawing/2014/main" id="{EC4CD086-F30D-8365-99CF-6CF16164B958}"/>
              </a:ext>
            </a:extLst>
          </p:cNvPr>
          <p:cNvCxnSpPr>
            <a:stCxn id="5" idx="3"/>
            <a:endCxn id="21" idx="1"/>
          </p:cNvCxnSpPr>
          <p:nvPr/>
        </p:nvCxnSpPr>
        <p:spPr>
          <a:xfrm>
            <a:off x="4592552" y="1563813"/>
            <a:ext cx="3111358" cy="3140464"/>
          </a:xfrm>
          <a:prstGeom prst="line">
            <a:avLst/>
          </a:prstGeom>
        </p:spPr>
        <p:style>
          <a:lnRef idx="1">
            <a:schemeClr val="dk1"/>
          </a:lnRef>
          <a:fillRef idx="0">
            <a:schemeClr val="dk1"/>
          </a:fillRef>
          <a:effectRef idx="0">
            <a:schemeClr val="dk1"/>
          </a:effectRef>
          <a:fontRef idx="minor">
            <a:schemeClr val="tx1"/>
          </a:fontRef>
        </p:style>
      </p:cxnSp>
      <p:cxnSp>
        <p:nvCxnSpPr>
          <p:cNvPr id="12" name="Přímá spojnice 11">
            <a:extLst>
              <a:ext uri="{FF2B5EF4-FFF2-40B4-BE49-F238E27FC236}">
                <a16:creationId xmlns:a16="http://schemas.microsoft.com/office/drawing/2014/main" id="{9A9ECB11-5A7D-FB41-0EA3-2E15F1756DFF}"/>
              </a:ext>
            </a:extLst>
          </p:cNvPr>
          <p:cNvCxnSpPr>
            <a:stCxn id="6" idx="3"/>
            <a:endCxn id="15" idx="1"/>
          </p:cNvCxnSpPr>
          <p:nvPr/>
        </p:nvCxnSpPr>
        <p:spPr>
          <a:xfrm flipV="1">
            <a:off x="4582277" y="778697"/>
            <a:ext cx="3121633" cy="1570232"/>
          </a:xfrm>
          <a:prstGeom prst="line">
            <a:avLst/>
          </a:prstGeom>
        </p:spPr>
        <p:style>
          <a:lnRef idx="1">
            <a:schemeClr val="dk1"/>
          </a:lnRef>
          <a:fillRef idx="0">
            <a:schemeClr val="dk1"/>
          </a:fillRef>
          <a:effectRef idx="0">
            <a:schemeClr val="dk1"/>
          </a:effectRef>
          <a:fontRef idx="minor">
            <a:schemeClr val="tx1"/>
          </a:fontRef>
        </p:style>
      </p:cxnSp>
      <p:cxnSp>
        <p:nvCxnSpPr>
          <p:cNvPr id="13" name="Přímá spojnice 12">
            <a:extLst>
              <a:ext uri="{FF2B5EF4-FFF2-40B4-BE49-F238E27FC236}">
                <a16:creationId xmlns:a16="http://schemas.microsoft.com/office/drawing/2014/main" id="{3104245E-C7BA-EC0B-7A85-613A72E25C53}"/>
              </a:ext>
            </a:extLst>
          </p:cNvPr>
          <p:cNvCxnSpPr>
            <a:stCxn id="7" idx="3"/>
            <a:endCxn id="22" idx="1"/>
          </p:cNvCxnSpPr>
          <p:nvPr/>
        </p:nvCxnSpPr>
        <p:spPr>
          <a:xfrm>
            <a:off x="4582276" y="3134045"/>
            <a:ext cx="3111357" cy="310107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1179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se zakulacenými rohy 3">
            <a:extLst>
              <a:ext uri="{FF2B5EF4-FFF2-40B4-BE49-F238E27FC236}">
                <a16:creationId xmlns:a16="http://schemas.microsoft.com/office/drawing/2014/main" id="{1A7C1C37-35C1-C625-D89B-FD5BAA468801}"/>
              </a:ext>
            </a:extLst>
          </p:cNvPr>
          <p:cNvSpPr/>
          <p:nvPr/>
        </p:nvSpPr>
        <p:spPr>
          <a:xfrm>
            <a:off x="1366467" y="503435"/>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UV záření</a:t>
            </a:r>
            <a:endParaRPr lang="en-GB" sz="2000" dirty="0"/>
          </a:p>
        </p:txBody>
      </p:sp>
      <p:sp>
        <p:nvSpPr>
          <p:cNvPr id="5" name="Obdélník: se zakulacenými rohy 4">
            <a:extLst>
              <a:ext uri="{FF2B5EF4-FFF2-40B4-BE49-F238E27FC236}">
                <a16:creationId xmlns:a16="http://schemas.microsoft.com/office/drawing/2014/main" id="{55A7ABBA-FDC8-7554-6429-C16C63401522}"/>
              </a:ext>
            </a:extLst>
          </p:cNvPr>
          <p:cNvSpPr/>
          <p:nvPr/>
        </p:nvSpPr>
        <p:spPr>
          <a:xfrm>
            <a:off x="1366467" y="1288551"/>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Mikrovlny</a:t>
            </a:r>
            <a:endParaRPr lang="en-GB" sz="2000" dirty="0"/>
          </a:p>
        </p:txBody>
      </p:sp>
      <p:sp>
        <p:nvSpPr>
          <p:cNvPr id="6" name="Obdélník: se zakulacenými rohy 5">
            <a:extLst>
              <a:ext uri="{FF2B5EF4-FFF2-40B4-BE49-F238E27FC236}">
                <a16:creationId xmlns:a16="http://schemas.microsoft.com/office/drawing/2014/main" id="{4DFCA2A8-DD73-C4D2-E50E-6DDD1A64B3A9}"/>
              </a:ext>
            </a:extLst>
          </p:cNvPr>
          <p:cNvSpPr/>
          <p:nvPr/>
        </p:nvSpPr>
        <p:spPr>
          <a:xfrm>
            <a:off x="1356192" y="2073667"/>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Rentgenové záření</a:t>
            </a:r>
            <a:endParaRPr lang="en-GB" sz="2000" dirty="0"/>
          </a:p>
        </p:txBody>
      </p:sp>
      <p:sp>
        <p:nvSpPr>
          <p:cNvPr id="7" name="Obdélník: se zakulacenými rohy 6">
            <a:extLst>
              <a:ext uri="{FF2B5EF4-FFF2-40B4-BE49-F238E27FC236}">
                <a16:creationId xmlns:a16="http://schemas.microsoft.com/office/drawing/2014/main" id="{0D6BA81C-9C62-1255-FD94-356199841343}"/>
              </a:ext>
            </a:extLst>
          </p:cNvPr>
          <p:cNvSpPr/>
          <p:nvPr/>
        </p:nvSpPr>
        <p:spPr>
          <a:xfrm>
            <a:off x="1356191" y="2858783"/>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Gama záření</a:t>
            </a:r>
            <a:endParaRPr lang="en-GB" sz="2000" dirty="0"/>
          </a:p>
        </p:txBody>
      </p:sp>
      <p:sp>
        <p:nvSpPr>
          <p:cNvPr id="8" name="Obdélník: se zakulacenými rohy 7">
            <a:extLst>
              <a:ext uri="{FF2B5EF4-FFF2-40B4-BE49-F238E27FC236}">
                <a16:creationId xmlns:a16="http://schemas.microsoft.com/office/drawing/2014/main" id="{239EC905-4B77-75C9-F416-06ACD276A75F}"/>
              </a:ext>
            </a:extLst>
          </p:cNvPr>
          <p:cNvSpPr/>
          <p:nvPr/>
        </p:nvSpPr>
        <p:spPr>
          <a:xfrm>
            <a:off x="1366467" y="3643899"/>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UV záření</a:t>
            </a:r>
            <a:endParaRPr lang="en-GB" sz="2000" dirty="0"/>
          </a:p>
        </p:txBody>
      </p:sp>
      <p:sp>
        <p:nvSpPr>
          <p:cNvPr id="9" name="Obdélník: se zakulacenými rohy 8">
            <a:extLst>
              <a:ext uri="{FF2B5EF4-FFF2-40B4-BE49-F238E27FC236}">
                <a16:creationId xmlns:a16="http://schemas.microsoft.com/office/drawing/2014/main" id="{C49EDF51-B20B-17C1-180D-E027A04111FE}"/>
              </a:ext>
            </a:extLst>
          </p:cNvPr>
          <p:cNvSpPr/>
          <p:nvPr/>
        </p:nvSpPr>
        <p:spPr>
          <a:xfrm>
            <a:off x="1366467" y="5214131"/>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Nízkofrekvenční elektromagnetické záření</a:t>
            </a:r>
            <a:endParaRPr lang="en-GB" sz="2000" dirty="0"/>
          </a:p>
        </p:txBody>
      </p:sp>
      <p:sp>
        <p:nvSpPr>
          <p:cNvPr id="10" name="Obdélník: se zakulacenými rohy 9">
            <a:extLst>
              <a:ext uri="{FF2B5EF4-FFF2-40B4-BE49-F238E27FC236}">
                <a16:creationId xmlns:a16="http://schemas.microsoft.com/office/drawing/2014/main" id="{98BF3AE8-7617-A6E5-DDE0-D8E76B442C94}"/>
              </a:ext>
            </a:extLst>
          </p:cNvPr>
          <p:cNvSpPr/>
          <p:nvPr/>
        </p:nvSpPr>
        <p:spPr>
          <a:xfrm>
            <a:off x="1366467" y="4468402"/>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Viditelné světlo</a:t>
            </a:r>
            <a:endParaRPr lang="en-GB" sz="2000" dirty="0"/>
          </a:p>
        </p:txBody>
      </p:sp>
      <p:sp>
        <p:nvSpPr>
          <p:cNvPr id="11" name="Obdélník: se zakulacenými rohy 10">
            <a:extLst>
              <a:ext uri="{FF2B5EF4-FFF2-40B4-BE49-F238E27FC236}">
                <a16:creationId xmlns:a16="http://schemas.microsoft.com/office/drawing/2014/main" id="{C485B559-8450-A619-5415-2E263C9A8094}"/>
              </a:ext>
            </a:extLst>
          </p:cNvPr>
          <p:cNvSpPr/>
          <p:nvPr/>
        </p:nvSpPr>
        <p:spPr>
          <a:xfrm>
            <a:off x="1356190" y="5959860"/>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Infračervené záření</a:t>
            </a:r>
            <a:endParaRPr lang="en-GB" sz="2000" dirty="0"/>
          </a:p>
        </p:txBody>
      </p:sp>
      <p:sp>
        <p:nvSpPr>
          <p:cNvPr id="15" name="Obdélník: se zakulacenými rohy 14">
            <a:extLst>
              <a:ext uri="{FF2B5EF4-FFF2-40B4-BE49-F238E27FC236}">
                <a16:creationId xmlns:a16="http://schemas.microsoft.com/office/drawing/2014/main" id="{A1C9081F-A4B1-E8DB-7B77-A79141416B1B}"/>
              </a:ext>
            </a:extLst>
          </p:cNvPr>
          <p:cNvSpPr/>
          <p:nvPr/>
        </p:nvSpPr>
        <p:spPr>
          <a:xfrm>
            <a:off x="7703910" y="503435"/>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Zobrazovací metody v medicíně</a:t>
            </a:r>
            <a:endParaRPr lang="en-GB" sz="2000" dirty="0"/>
          </a:p>
        </p:txBody>
      </p:sp>
      <p:sp>
        <p:nvSpPr>
          <p:cNvPr id="16" name="Obdélník: se zakulacenými rohy 15">
            <a:extLst>
              <a:ext uri="{FF2B5EF4-FFF2-40B4-BE49-F238E27FC236}">
                <a16:creationId xmlns:a16="http://schemas.microsoft.com/office/drawing/2014/main" id="{03EF34FA-7266-BFC0-F3CC-226EBC11DC5F}"/>
              </a:ext>
            </a:extLst>
          </p:cNvPr>
          <p:cNvSpPr/>
          <p:nvPr/>
        </p:nvSpPr>
        <p:spPr>
          <a:xfrm>
            <a:off x="7703910" y="1288551"/>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Rozhlas, rádio </a:t>
            </a:r>
            <a:endParaRPr lang="en-GB" sz="2000" dirty="0"/>
          </a:p>
        </p:txBody>
      </p:sp>
      <p:sp>
        <p:nvSpPr>
          <p:cNvPr id="17" name="Obdélník: se zakulacenými rohy 16">
            <a:extLst>
              <a:ext uri="{FF2B5EF4-FFF2-40B4-BE49-F238E27FC236}">
                <a16:creationId xmlns:a16="http://schemas.microsoft.com/office/drawing/2014/main" id="{45F2D0B8-56C0-1B52-0044-DED06BF11513}"/>
              </a:ext>
            </a:extLst>
          </p:cNvPr>
          <p:cNvSpPr/>
          <p:nvPr/>
        </p:nvSpPr>
        <p:spPr>
          <a:xfrm>
            <a:off x="7693635" y="2073667"/>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Solária</a:t>
            </a:r>
            <a:endParaRPr lang="en-GB" sz="2000" dirty="0"/>
          </a:p>
        </p:txBody>
      </p:sp>
      <p:sp>
        <p:nvSpPr>
          <p:cNvPr id="18" name="Obdélník: se zakulacenými rohy 17">
            <a:extLst>
              <a:ext uri="{FF2B5EF4-FFF2-40B4-BE49-F238E27FC236}">
                <a16:creationId xmlns:a16="http://schemas.microsoft.com/office/drawing/2014/main" id="{D50738AA-94A2-76C4-CA36-06AC74A0E271}"/>
              </a:ext>
            </a:extLst>
          </p:cNvPr>
          <p:cNvSpPr/>
          <p:nvPr/>
        </p:nvSpPr>
        <p:spPr>
          <a:xfrm>
            <a:off x="7693634" y="2858783"/>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Dalekohled užívaný ve tmě</a:t>
            </a:r>
            <a:endParaRPr lang="en-GB" sz="2000" dirty="0"/>
          </a:p>
        </p:txBody>
      </p:sp>
      <p:sp>
        <p:nvSpPr>
          <p:cNvPr id="19" name="Obdélník: se zakulacenými rohy 18">
            <a:extLst>
              <a:ext uri="{FF2B5EF4-FFF2-40B4-BE49-F238E27FC236}">
                <a16:creationId xmlns:a16="http://schemas.microsoft.com/office/drawing/2014/main" id="{AD5217C2-CCEF-9B79-4125-F0E6D7002C37}"/>
              </a:ext>
            </a:extLst>
          </p:cNvPr>
          <p:cNvSpPr/>
          <p:nvPr/>
        </p:nvSpPr>
        <p:spPr>
          <a:xfrm>
            <a:off x="7703910" y="3643899"/>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Obrazovky monitorů, TV</a:t>
            </a:r>
            <a:endParaRPr lang="en-GB" sz="2000" dirty="0"/>
          </a:p>
        </p:txBody>
      </p:sp>
      <p:sp>
        <p:nvSpPr>
          <p:cNvPr id="20" name="Obdélník: se zakulacenými rohy 19">
            <a:extLst>
              <a:ext uri="{FF2B5EF4-FFF2-40B4-BE49-F238E27FC236}">
                <a16:creationId xmlns:a16="http://schemas.microsoft.com/office/drawing/2014/main" id="{698B2D09-2C22-7F50-3590-B30E8C9FED4A}"/>
              </a:ext>
            </a:extLst>
          </p:cNvPr>
          <p:cNvSpPr/>
          <p:nvPr/>
        </p:nvSpPr>
        <p:spPr>
          <a:xfrm>
            <a:off x="7703910" y="5214131"/>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Sterilizace</a:t>
            </a:r>
            <a:endParaRPr lang="en-GB" sz="2000" dirty="0"/>
          </a:p>
        </p:txBody>
      </p:sp>
      <p:sp>
        <p:nvSpPr>
          <p:cNvPr id="21" name="Obdélník: se zakulacenými rohy 20">
            <a:extLst>
              <a:ext uri="{FF2B5EF4-FFF2-40B4-BE49-F238E27FC236}">
                <a16:creationId xmlns:a16="http://schemas.microsoft.com/office/drawing/2014/main" id="{88735E08-5F80-C9C5-E9FD-8E4FD68307A4}"/>
              </a:ext>
            </a:extLst>
          </p:cNvPr>
          <p:cNvSpPr/>
          <p:nvPr/>
        </p:nvSpPr>
        <p:spPr>
          <a:xfrm>
            <a:off x="7703910" y="4429015"/>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Wifi</a:t>
            </a:r>
            <a:endParaRPr lang="en-GB" sz="2000" dirty="0"/>
          </a:p>
        </p:txBody>
      </p:sp>
      <p:sp>
        <p:nvSpPr>
          <p:cNvPr id="22" name="Obdélník: se zakulacenými rohy 21">
            <a:extLst>
              <a:ext uri="{FF2B5EF4-FFF2-40B4-BE49-F238E27FC236}">
                <a16:creationId xmlns:a16="http://schemas.microsoft.com/office/drawing/2014/main" id="{E0185ADB-1795-A16C-E20B-7A05ECB640DE}"/>
              </a:ext>
            </a:extLst>
          </p:cNvPr>
          <p:cNvSpPr/>
          <p:nvPr/>
        </p:nvSpPr>
        <p:spPr>
          <a:xfrm>
            <a:off x="7693633" y="5959860"/>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Ozáření nádorů</a:t>
            </a:r>
            <a:endParaRPr lang="en-GB" sz="2000" dirty="0"/>
          </a:p>
        </p:txBody>
      </p:sp>
      <p:cxnSp>
        <p:nvCxnSpPr>
          <p:cNvPr id="24" name="Přímá spojnice 23">
            <a:extLst>
              <a:ext uri="{FF2B5EF4-FFF2-40B4-BE49-F238E27FC236}">
                <a16:creationId xmlns:a16="http://schemas.microsoft.com/office/drawing/2014/main" id="{541590E4-197E-0839-F3BA-C53B79C76841}"/>
              </a:ext>
            </a:extLst>
          </p:cNvPr>
          <p:cNvCxnSpPr>
            <a:stCxn id="4" idx="3"/>
            <a:endCxn id="17" idx="1"/>
          </p:cNvCxnSpPr>
          <p:nvPr/>
        </p:nvCxnSpPr>
        <p:spPr>
          <a:xfrm>
            <a:off x="4592552" y="778697"/>
            <a:ext cx="3101083" cy="1570232"/>
          </a:xfrm>
          <a:prstGeom prst="line">
            <a:avLst/>
          </a:prstGeom>
        </p:spPr>
        <p:style>
          <a:lnRef idx="1">
            <a:schemeClr val="dk1"/>
          </a:lnRef>
          <a:fillRef idx="0">
            <a:schemeClr val="dk1"/>
          </a:fillRef>
          <a:effectRef idx="0">
            <a:schemeClr val="dk1"/>
          </a:effectRef>
          <a:fontRef idx="minor">
            <a:schemeClr val="tx1"/>
          </a:fontRef>
        </p:style>
      </p:cxnSp>
      <p:cxnSp>
        <p:nvCxnSpPr>
          <p:cNvPr id="26" name="Přímá spojnice 25">
            <a:extLst>
              <a:ext uri="{FF2B5EF4-FFF2-40B4-BE49-F238E27FC236}">
                <a16:creationId xmlns:a16="http://schemas.microsoft.com/office/drawing/2014/main" id="{5FC31769-1EB5-5C15-DCC3-61965A83922A}"/>
              </a:ext>
            </a:extLst>
          </p:cNvPr>
          <p:cNvCxnSpPr>
            <a:stCxn id="8" idx="3"/>
            <a:endCxn id="20" idx="1"/>
          </p:cNvCxnSpPr>
          <p:nvPr/>
        </p:nvCxnSpPr>
        <p:spPr>
          <a:xfrm>
            <a:off x="4592552" y="3919161"/>
            <a:ext cx="3111358" cy="1570232"/>
          </a:xfrm>
          <a:prstGeom prst="line">
            <a:avLst/>
          </a:prstGeom>
        </p:spPr>
        <p:style>
          <a:lnRef idx="1">
            <a:schemeClr val="dk1"/>
          </a:lnRef>
          <a:fillRef idx="0">
            <a:schemeClr val="dk1"/>
          </a:fillRef>
          <a:effectRef idx="0">
            <a:schemeClr val="dk1"/>
          </a:effectRef>
          <a:fontRef idx="minor">
            <a:schemeClr val="tx1"/>
          </a:fontRef>
        </p:style>
      </p:cxnSp>
      <p:cxnSp>
        <p:nvCxnSpPr>
          <p:cNvPr id="3" name="Přímá spojnice 2">
            <a:extLst>
              <a:ext uri="{FF2B5EF4-FFF2-40B4-BE49-F238E27FC236}">
                <a16:creationId xmlns:a16="http://schemas.microsoft.com/office/drawing/2014/main" id="{EC4CD086-F30D-8365-99CF-6CF16164B958}"/>
              </a:ext>
            </a:extLst>
          </p:cNvPr>
          <p:cNvCxnSpPr>
            <a:stCxn id="5" idx="3"/>
            <a:endCxn id="21" idx="1"/>
          </p:cNvCxnSpPr>
          <p:nvPr/>
        </p:nvCxnSpPr>
        <p:spPr>
          <a:xfrm>
            <a:off x="4592552" y="1563813"/>
            <a:ext cx="3111358" cy="3140464"/>
          </a:xfrm>
          <a:prstGeom prst="line">
            <a:avLst/>
          </a:prstGeom>
        </p:spPr>
        <p:style>
          <a:lnRef idx="1">
            <a:schemeClr val="dk1"/>
          </a:lnRef>
          <a:fillRef idx="0">
            <a:schemeClr val="dk1"/>
          </a:fillRef>
          <a:effectRef idx="0">
            <a:schemeClr val="dk1"/>
          </a:effectRef>
          <a:fontRef idx="minor">
            <a:schemeClr val="tx1"/>
          </a:fontRef>
        </p:style>
      </p:cxnSp>
      <p:cxnSp>
        <p:nvCxnSpPr>
          <p:cNvPr id="12" name="Přímá spojnice 11">
            <a:extLst>
              <a:ext uri="{FF2B5EF4-FFF2-40B4-BE49-F238E27FC236}">
                <a16:creationId xmlns:a16="http://schemas.microsoft.com/office/drawing/2014/main" id="{9A9ECB11-5A7D-FB41-0EA3-2E15F1756DFF}"/>
              </a:ext>
            </a:extLst>
          </p:cNvPr>
          <p:cNvCxnSpPr>
            <a:stCxn id="6" idx="3"/>
            <a:endCxn id="15" idx="1"/>
          </p:cNvCxnSpPr>
          <p:nvPr/>
        </p:nvCxnSpPr>
        <p:spPr>
          <a:xfrm flipV="1">
            <a:off x="4582277" y="778697"/>
            <a:ext cx="3121633" cy="1570232"/>
          </a:xfrm>
          <a:prstGeom prst="line">
            <a:avLst/>
          </a:prstGeom>
        </p:spPr>
        <p:style>
          <a:lnRef idx="1">
            <a:schemeClr val="dk1"/>
          </a:lnRef>
          <a:fillRef idx="0">
            <a:schemeClr val="dk1"/>
          </a:fillRef>
          <a:effectRef idx="0">
            <a:schemeClr val="dk1"/>
          </a:effectRef>
          <a:fontRef idx="minor">
            <a:schemeClr val="tx1"/>
          </a:fontRef>
        </p:style>
      </p:cxnSp>
      <p:cxnSp>
        <p:nvCxnSpPr>
          <p:cNvPr id="13" name="Přímá spojnice 12">
            <a:extLst>
              <a:ext uri="{FF2B5EF4-FFF2-40B4-BE49-F238E27FC236}">
                <a16:creationId xmlns:a16="http://schemas.microsoft.com/office/drawing/2014/main" id="{3104245E-C7BA-EC0B-7A85-613A72E25C53}"/>
              </a:ext>
            </a:extLst>
          </p:cNvPr>
          <p:cNvCxnSpPr>
            <a:stCxn id="7" idx="3"/>
            <a:endCxn id="22" idx="1"/>
          </p:cNvCxnSpPr>
          <p:nvPr/>
        </p:nvCxnSpPr>
        <p:spPr>
          <a:xfrm>
            <a:off x="4582276" y="3134045"/>
            <a:ext cx="3111357" cy="3101077"/>
          </a:xfrm>
          <a:prstGeom prst="line">
            <a:avLst/>
          </a:prstGeom>
        </p:spPr>
        <p:style>
          <a:lnRef idx="1">
            <a:schemeClr val="dk1"/>
          </a:lnRef>
          <a:fillRef idx="0">
            <a:schemeClr val="dk1"/>
          </a:fillRef>
          <a:effectRef idx="0">
            <a:schemeClr val="dk1"/>
          </a:effectRef>
          <a:fontRef idx="minor">
            <a:schemeClr val="tx1"/>
          </a:fontRef>
        </p:style>
      </p:cxnSp>
      <p:cxnSp>
        <p:nvCxnSpPr>
          <p:cNvPr id="14" name="Přímá spojnice 13">
            <a:extLst>
              <a:ext uri="{FF2B5EF4-FFF2-40B4-BE49-F238E27FC236}">
                <a16:creationId xmlns:a16="http://schemas.microsoft.com/office/drawing/2014/main" id="{1B9A6CD5-76EB-F9D0-9470-7560461B2EC8}"/>
              </a:ext>
            </a:extLst>
          </p:cNvPr>
          <p:cNvCxnSpPr>
            <a:stCxn id="10" idx="3"/>
            <a:endCxn id="19" idx="1"/>
          </p:cNvCxnSpPr>
          <p:nvPr/>
        </p:nvCxnSpPr>
        <p:spPr>
          <a:xfrm flipV="1">
            <a:off x="4592552" y="3919161"/>
            <a:ext cx="3111358" cy="824503"/>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6207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se zakulacenými rohy 3">
            <a:extLst>
              <a:ext uri="{FF2B5EF4-FFF2-40B4-BE49-F238E27FC236}">
                <a16:creationId xmlns:a16="http://schemas.microsoft.com/office/drawing/2014/main" id="{1A7C1C37-35C1-C625-D89B-FD5BAA468801}"/>
              </a:ext>
            </a:extLst>
          </p:cNvPr>
          <p:cNvSpPr/>
          <p:nvPr/>
        </p:nvSpPr>
        <p:spPr>
          <a:xfrm>
            <a:off x="1366467" y="503435"/>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UV záření</a:t>
            </a:r>
            <a:endParaRPr lang="en-GB" sz="2000" dirty="0"/>
          </a:p>
        </p:txBody>
      </p:sp>
      <p:sp>
        <p:nvSpPr>
          <p:cNvPr id="5" name="Obdélník: se zakulacenými rohy 4">
            <a:extLst>
              <a:ext uri="{FF2B5EF4-FFF2-40B4-BE49-F238E27FC236}">
                <a16:creationId xmlns:a16="http://schemas.microsoft.com/office/drawing/2014/main" id="{55A7ABBA-FDC8-7554-6429-C16C63401522}"/>
              </a:ext>
            </a:extLst>
          </p:cNvPr>
          <p:cNvSpPr/>
          <p:nvPr/>
        </p:nvSpPr>
        <p:spPr>
          <a:xfrm>
            <a:off x="1366467" y="1288551"/>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Mikrovlny</a:t>
            </a:r>
            <a:endParaRPr lang="en-GB" sz="2000" dirty="0"/>
          </a:p>
        </p:txBody>
      </p:sp>
      <p:sp>
        <p:nvSpPr>
          <p:cNvPr id="6" name="Obdélník: se zakulacenými rohy 5">
            <a:extLst>
              <a:ext uri="{FF2B5EF4-FFF2-40B4-BE49-F238E27FC236}">
                <a16:creationId xmlns:a16="http://schemas.microsoft.com/office/drawing/2014/main" id="{4DFCA2A8-DD73-C4D2-E50E-6DDD1A64B3A9}"/>
              </a:ext>
            </a:extLst>
          </p:cNvPr>
          <p:cNvSpPr/>
          <p:nvPr/>
        </p:nvSpPr>
        <p:spPr>
          <a:xfrm>
            <a:off x="1356192" y="2073667"/>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Rentgenové záření</a:t>
            </a:r>
            <a:endParaRPr lang="en-GB" sz="2000" dirty="0"/>
          </a:p>
        </p:txBody>
      </p:sp>
      <p:sp>
        <p:nvSpPr>
          <p:cNvPr id="7" name="Obdélník: se zakulacenými rohy 6">
            <a:extLst>
              <a:ext uri="{FF2B5EF4-FFF2-40B4-BE49-F238E27FC236}">
                <a16:creationId xmlns:a16="http://schemas.microsoft.com/office/drawing/2014/main" id="{0D6BA81C-9C62-1255-FD94-356199841343}"/>
              </a:ext>
            </a:extLst>
          </p:cNvPr>
          <p:cNvSpPr/>
          <p:nvPr/>
        </p:nvSpPr>
        <p:spPr>
          <a:xfrm>
            <a:off x="1356191" y="2858783"/>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Gama záření</a:t>
            </a:r>
            <a:endParaRPr lang="en-GB" sz="2000" dirty="0"/>
          </a:p>
        </p:txBody>
      </p:sp>
      <p:sp>
        <p:nvSpPr>
          <p:cNvPr id="8" name="Obdélník: se zakulacenými rohy 7">
            <a:extLst>
              <a:ext uri="{FF2B5EF4-FFF2-40B4-BE49-F238E27FC236}">
                <a16:creationId xmlns:a16="http://schemas.microsoft.com/office/drawing/2014/main" id="{239EC905-4B77-75C9-F416-06ACD276A75F}"/>
              </a:ext>
            </a:extLst>
          </p:cNvPr>
          <p:cNvSpPr/>
          <p:nvPr/>
        </p:nvSpPr>
        <p:spPr>
          <a:xfrm>
            <a:off x="1366467" y="3643899"/>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UV záření</a:t>
            </a:r>
            <a:endParaRPr lang="en-GB" sz="2000" dirty="0"/>
          </a:p>
        </p:txBody>
      </p:sp>
      <p:sp>
        <p:nvSpPr>
          <p:cNvPr id="9" name="Obdélník: se zakulacenými rohy 8">
            <a:extLst>
              <a:ext uri="{FF2B5EF4-FFF2-40B4-BE49-F238E27FC236}">
                <a16:creationId xmlns:a16="http://schemas.microsoft.com/office/drawing/2014/main" id="{C49EDF51-B20B-17C1-180D-E027A04111FE}"/>
              </a:ext>
            </a:extLst>
          </p:cNvPr>
          <p:cNvSpPr/>
          <p:nvPr/>
        </p:nvSpPr>
        <p:spPr>
          <a:xfrm>
            <a:off x="1366467" y="5214131"/>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Nízkofrekvenční elektromagnetické záření</a:t>
            </a:r>
            <a:endParaRPr lang="en-GB" sz="2000" dirty="0"/>
          </a:p>
        </p:txBody>
      </p:sp>
      <p:sp>
        <p:nvSpPr>
          <p:cNvPr id="10" name="Obdélník: se zakulacenými rohy 9">
            <a:extLst>
              <a:ext uri="{FF2B5EF4-FFF2-40B4-BE49-F238E27FC236}">
                <a16:creationId xmlns:a16="http://schemas.microsoft.com/office/drawing/2014/main" id="{98BF3AE8-7617-A6E5-DDE0-D8E76B442C94}"/>
              </a:ext>
            </a:extLst>
          </p:cNvPr>
          <p:cNvSpPr/>
          <p:nvPr/>
        </p:nvSpPr>
        <p:spPr>
          <a:xfrm>
            <a:off x="1366467" y="4468402"/>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Viditelné světlo</a:t>
            </a:r>
            <a:endParaRPr lang="en-GB" sz="2000" dirty="0"/>
          </a:p>
        </p:txBody>
      </p:sp>
      <p:sp>
        <p:nvSpPr>
          <p:cNvPr id="11" name="Obdélník: se zakulacenými rohy 10">
            <a:extLst>
              <a:ext uri="{FF2B5EF4-FFF2-40B4-BE49-F238E27FC236}">
                <a16:creationId xmlns:a16="http://schemas.microsoft.com/office/drawing/2014/main" id="{C485B559-8450-A619-5415-2E263C9A8094}"/>
              </a:ext>
            </a:extLst>
          </p:cNvPr>
          <p:cNvSpPr/>
          <p:nvPr/>
        </p:nvSpPr>
        <p:spPr>
          <a:xfrm>
            <a:off x="1356190" y="5959860"/>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Infračervené záření</a:t>
            </a:r>
            <a:endParaRPr lang="en-GB" sz="2000" dirty="0"/>
          </a:p>
        </p:txBody>
      </p:sp>
      <p:sp>
        <p:nvSpPr>
          <p:cNvPr id="15" name="Obdélník: se zakulacenými rohy 14">
            <a:extLst>
              <a:ext uri="{FF2B5EF4-FFF2-40B4-BE49-F238E27FC236}">
                <a16:creationId xmlns:a16="http://schemas.microsoft.com/office/drawing/2014/main" id="{A1C9081F-A4B1-E8DB-7B77-A79141416B1B}"/>
              </a:ext>
            </a:extLst>
          </p:cNvPr>
          <p:cNvSpPr/>
          <p:nvPr/>
        </p:nvSpPr>
        <p:spPr>
          <a:xfrm>
            <a:off x="7703910" y="503435"/>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Zobrazovací metody v medicíně</a:t>
            </a:r>
            <a:endParaRPr lang="en-GB" sz="2000" dirty="0"/>
          </a:p>
        </p:txBody>
      </p:sp>
      <p:sp>
        <p:nvSpPr>
          <p:cNvPr id="16" name="Obdélník: se zakulacenými rohy 15">
            <a:extLst>
              <a:ext uri="{FF2B5EF4-FFF2-40B4-BE49-F238E27FC236}">
                <a16:creationId xmlns:a16="http://schemas.microsoft.com/office/drawing/2014/main" id="{03EF34FA-7266-BFC0-F3CC-226EBC11DC5F}"/>
              </a:ext>
            </a:extLst>
          </p:cNvPr>
          <p:cNvSpPr/>
          <p:nvPr/>
        </p:nvSpPr>
        <p:spPr>
          <a:xfrm>
            <a:off x="7703910" y="1288551"/>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Rozhlas, rádio </a:t>
            </a:r>
            <a:endParaRPr lang="en-GB" sz="2000" dirty="0"/>
          </a:p>
        </p:txBody>
      </p:sp>
      <p:sp>
        <p:nvSpPr>
          <p:cNvPr id="17" name="Obdélník: se zakulacenými rohy 16">
            <a:extLst>
              <a:ext uri="{FF2B5EF4-FFF2-40B4-BE49-F238E27FC236}">
                <a16:creationId xmlns:a16="http://schemas.microsoft.com/office/drawing/2014/main" id="{45F2D0B8-56C0-1B52-0044-DED06BF11513}"/>
              </a:ext>
            </a:extLst>
          </p:cNvPr>
          <p:cNvSpPr/>
          <p:nvPr/>
        </p:nvSpPr>
        <p:spPr>
          <a:xfrm>
            <a:off x="7693635" y="2073667"/>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Solária</a:t>
            </a:r>
            <a:endParaRPr lang="en-GB" sz="2000" dirty="0"/>
          </a:p>
        </p:txBody>
      </p:sp>
      <p:sp>
        <p:nvSpPr>
          <p:cNvPr id="18" name="Obdélník: se zakulacenými rohy 17">
            <a:extLst>
              <a:ext uri="{FF2B5EF4-FFF2-40B4-BE49-F238E27FC236}">
                <a16:creationId xmlns:a16="http://schemas.microsoft.com/office/drawing/2014/main" id="{D50738AA-94A2-76C4-CA36-06AC74A0E271}"/>
              </a:ext>
            </a:extLst>
          </p:cNvPr>
          <p:cNvSpPr/>
          <p:nvPr/>
        </p:nvSpPr>
        <p:spPr>
          <a:xfrm>
            <a:off x="7693634" y="2858783"/>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Dalekohled užívaný ve tmě</a:t>
            </a:r>
            <a:endParaRPr lang="en-GB" sz="2000" dirty="0"/>
          </a:p>
        </p:txBody>
      </p:sp>
      <p:sp>
        <p:nvSpPr>
          <p:cNvPr id="19" name="Obdélník: se zakulacenými rohy 18">
            <a:extLst>
              <a:ext uri="{FF2B5EF4-FFF2-40B4-BE49-F238E27FC236}">
                <a16:creationId xmlns:a16="http://schemas.microsoft.com/office/drawing/2014/main" id="{AD5217C2-CCEF-9B79-4125-F0E6D7002C37}"/>
              </a:ext>
            </a:extLst>
          </p:cNvPr>
          <p:cNvSpPr/>
          <p:nvPr/>
        </p:nvSpPr>
        <p:spPr>
          <a:xfrm>
            <a:off x="7703910" y="3643899"/>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Obrazovky monitorů, TV</a:t>
            </a:r>
            <a:endParaRPr lang="en-GB" sz="2000" dirty="0"/>
          </a:p>
        </p:txBody>
      </p:sp>
      <p:sp>
        <p:nvSpPr>
          <p:cNvPr id="20" name="Obdélník: se zakulacenými rohy 19">
            <a:extLst>
              <a:ext uri="{FF2B5EF4-FFF2-40B4-BE49-F238E27FC236}">
                <a16:creationId xmlns:a16="http://schemas.microsoft.com/office/drawing/2014/main" id="{698B2D09-2C22-7F50-3590-B30E8C9FED4A}"/>
              </a:ext>
            </a:extLst>
          </p:cNvPr>
          <p:cNvSpPr/>
          <p:nvPr/>
        </p:nvSpPr>
        <p:spPr>
          <a:xfrm>
            <a:off x="7703910" y="5214131"/>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Sterilizace</a:t>
            </a:r>
            <a:endParaRPr lang="en-GB" sz="2000" dirty="0"/>
          </a:p>
        </p:txBody>
      </p:sp>
      <p:sp>
        <p:nvSpPr>
          <p:cNvPr id="21" name="Obdélník: se zakulacenými rohy 20">
            <a:extLst>
              <a:ext uri="{FF2B5EF4-FFF2-40B4-BE49-F238E27FC236}">
                <a16:creationId xmlns:a16="http://schemas.microsoft.com/office/drawing/2014/main" id="{88735E08-5F80-C9C5-E9FD-8E4FD68307A4}"/>
              </a:ext>
            </a:extLst>
          </p:cNvPr>
          <p:cNvSpPr/>
          <p:nvPr/>
        </p:nvSpPr>
        <p:spPr>
          <a:xfrm>
            <a:off x="7703910" y="4429015"/>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Wifi</a:t>
            </a:r>
            <a:endParaRPr lang="en-GB" sz="2000" dirty="0"/>
          </a:p>
        </p:txBody>
      </p:sp>
      <p:sp>
        <p:nvSpPr>
          <p:cNvPr id="22" name="Obdélník: se zakulacenými rohy 21">
            <a:extLst>
              <a:ext uri="{FF2B5EF4-FFF2-40B4-BE49-F238E27FC236}">
                <a16:creationId xmlns:a16="http://schemas.microsoft.com/office/drawing/2014/main" id="{E0185ADB-1795-A16C-E20B-7A05ECB640DE}"/>
              </a:ext>
            </a:extLst>
          </p:cNvPr>
          <p:cNvSpPr/>
          <p:nvPr/>
        </p:nvSpPr>
        <p:spPr>
          <a:xfrm>
            <a:off x="7693633" y="5959860"/>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Ozáření nádorů</a:t>
            </a:r>
            <a:endParaRPr lang="en-GB" sz="2000" dirty="0"/>
          </a:p>
        </p:txBody>
      </p:sp>
      <p:cxnSp>
        <p:nvCxnSpPr>
          <p:cNvPr id="24" name="Přímá spojnice 23">
            <a:extLst>
              <a:ext uri="{FF2B5EF4-FFF2-40B4-BE49-F238E27FC236}">
                <a16:creationId xmlns:a16="http://schemas.microsoft.com/office/drawing/2014/main" id="{541590E4-197E-0839-F3BA-C53B79C76841}"/>
              </a:ext>
            </a:extLst>
          </p:cNvPr>
          <p:cNvCxnSpPr>
            <a:stCxn id="4" idx="3"/>
            <a:endCxn id="17" idx="1"/>
          </p:cNvCxnSpPr>
          <p:nvPr/>
        </p:nvCxnSpPr>
        <p:spPr>
          <a:xfrm>
            <a:off x="4592552" y="778697"/>
            <a:ext cx="3101083" cy="1570232"/>
          </a:xfrm>
          <a:prstGeom prst="line">
            <a:avLst/>
          </a:prstGeom>
        </p:spPr>
        <p:style>
          <a:lnRef idx="1">
            <a:schemeClr val="dk1"/>
          </a:lnRef>
          <a:fillRef idx="0">
            <a:schemeClr val="dk1"/>
          </a:fillRef>
          <a:effectRef idx="0">
            <a:schemeClr val="dk1"/>
          </a:effectRef>
          <a:fontRef idx="minor">
            <a:schemeClr val="tx1"/>
          </a:fontRef>
        </p:style>
      </p:cxnSp>
      <p:cxnSp>
        <p:nvCxnSpPr>
          <p:cNvPr id="26" name="Přímá spojnice 25">
            <a:extLst>
              <a:ext uri="{FF2B5EF4-FFF2-40B4-BE49-F238E27FC236}">
                <a16:creationId xmlns:a16="http://schemas.microsoft.com/office/drawing/2014/main" id="{5FC31769-1EB5-5C15-DCC3-61965A83922A}"/>
              </a:ext>
            </a:extLst>
          </p:cNvPr>
          <p:cNvCxnSpPr>
            <a:stCxn id="8" idx="3"/>
            <a:endCxn id="20" idx="1"/>
          </p:cNvCxnSpPr>
          <p:nvPr/>
        </p:nvCxnSpPr>
        <p:spPr>
          <a:xfrm>
            <a:off x="4592552" y="3919161"/>
            <a:ext cx="3111358" cy="1570232"/>
          </a:xfrm>
          <a:prstGeom prst="line">
            <a:avLst/>
          </a:prstGeom>
        </p:spPr>
        <p:style>
          <a:lnRef idx="1">
            <a:schemeClr val="dk1"/>
          </a:lnRef>
          <a:fillRef idx="0">
            <a:schemeClr val="dk1"/>
          </a:fillRef>
          <a:effectRef idx="0">
            <a:schemeClr val="dk1"/>
          </a:effectRef>
          <a:fontRef idx="minor">
            <a:schemeClr val="tx1"/>
          </a:fontRef>
        </p:style>
      </p:cxnSp>
      <p:cxnSp>
        <p:nvCxnSpPr>
          <p:cNvPr id="3" name="Přímá spojnice 2">
            <a:extLst>
              <a:ext uri="{FF2B5EF4-FFF2-40B4-BE49-F238E27FC236}">
                <a16:creationId xmlns:a16="http://schemas.microsoft.com/office/drawing/2014/main" id="{EC4CD086-F30D-8365-99CF-6CF16164B958}"/>
              </a:ext>
            </a:extLst>
          </p:cNvPr>
          <p:cNvCxnSpPr>
            <a:stCxn id="5" idx="3"/>
            <a:endCxn id="21" idx="1"/>
          </p:cNvCxnSpPr>
          <p:nvPr/>
        </p:nvCxnSpPr>
        <p:spPr>
          <a:xfrm>
            <a:off x="4592552" y="1563813"/>
            <a:ext cx="3111358" cy="3140464"/>
          </a:xfrm>
          <a:prstGeom prst="line">
            <a:avLst/>
          </a:prstGeom>
        </p:spPr>
        <p:style>
          <a:lnRef idx="1">
            <a:schemeClr val="dk1"/>
          </a:lnRef>
          <a:fillRef idx="0">
            <a:schemeClr val="dk1"/>
          </a:fillRef>
          <a:effectRef idx="0">
            <a:schemeClr val="dk1"/>
          </a:effectRef>
          <a:fontRef idx="minor">
            <a:schemeClr val="tx1"/>
          </a:fontRef>
        </p:style>
      </p:cxnSp>
      <p:cxnSp>
        <p:nvCxnSpPr>
          <p:cNvPr id="12" name="Přímá spojnice 11">
            <a:extLst>
              <a:ext uri="{FF2B5EF4-FFF2-40B4-BE49-F238E27FC236}">
                <a16:creationId xmlns:a16="http://schemas.microsoft.com/office/drawing/2014/main" id="{9A9ECB11-5A7D-FB41-0EA3-2E15F1756DFF}"/>
              </a:ext>
            </a:extLst>
          </p:cNvPr>
          <p:cNvCxnSpPr>
            <a:stCxn id="6" idx="3"/>
            <a:endCxn id="15" idx="1"/>
          </p:cNvCxnSpPr>
          <p:nvPr/>
        </p:nvCxnSpPr>
        <p:spPr>
          <a:xfrm flipV="1">
            <a:off x="4582277" y="778697"/>
            <a:ext cx="3121633" cy="1570232"/>
          </a:xfrm>
          <a:prstGeom prst="line">
            <a:avLst/>
          </a:prstGeom>
        </p:spPr>
        <p:style>
          <a:lnRef idx="1">
            <a:schemeClr val="dk1"/>
          </a:lnRef>
          <a:fillRef idx="0">
            <a:schemeClr val="dk1"/>
          </a:fillRef>
          <a:effectRef idx="0">
            <a:schemeClr val="dk1"/>
          </a:effectRef>
          <a:fontRef idx="minor">
            <a:schemeClr val="tx1"/>
          </a:fontRef>
        </p:style>
      </p:cxnSp>
      <p:cxnSp>
        <p:nvCxnSpPr>
          <p:cNvPr id="13" name="Přímá spojnice 12">
            <a:extLst>
              <a:ext uri="{FF2B5EF4-FFF2-40B4-BE49-F238E27FC236}">
                <a16:creationId xmlns:a16="http://schemas.microsoft.com/office/drawing/2014/main" id="{3104245E-C7BA-EC0B-7A85-613A72E25C53}"/>
              </a:ext>
            </a:extLst>
          </p:cNvPr>
          <p:cNvCxnSpPr>
            <a:stCxn id="7" idx="3"/>
            <a:endCxn id="22" idx="1"/>
          </p:cNvCxnSpPr>
          <p:nvPr/>
        </p:nvCxnSpPr>
        <p:spPr>
          <a:xfrm>
            <a:off x="4582276" y="3134045"/>
            <a:ext cx="3111357" cy="3101077"/>
          </a:xfrm>
          <a:prstGeom prst="line">
            <a:avLst/>
          </a:prstGeom>
        </p:spPr>
        <p:style>
          <a:lnRef idx="1">
            <a:schemeClr val="dk1"/>
          </a:lnRef>
          <a:fillRef idx="0">
            <a:schemeClr val="dk1"/>
          </a:fillRef>
          <a:effectRef idx="0">
            <a:schemeClr val="dk1"/>
          </a:effectRef>
          <a:fontRef idx="minor">
            <a:schemeClr val="tx1"/>
          </a:fontRef>
        </p:style>
      </p:cxnSp>
      <p:cxnSp>
        <p:nvCxnSpPr>
          <p:cNvPr id="14" name="Přímá spojnice 13">
            <a:extLst>
              <a:ext uri="{FF2B5EF4-FFF2-40B4-BE49-F238E27FC236}">
                <a16:creationId xmlns:a16="http://schemas.microsoft.com/office/drawing/2014/main" id="{1B9A6CD5-76EB-F9D0-9470-7560461B2EC8}"/>
              </a:ext>
            </a:extLst>
          </p:cNvPr>
          <p:cNvCxnSpPr>
            <a:stCxn id="10" idx="3"/>
            <a:endCxn id="19" idx="1"/>
          </p:cNvCxnSpPr>
          <p:nvPr/>
        </p:nvCxnSpPr>
        <p:spPr>
          <a:xfrm flipV="1">
            <a:off x="4592552" y="3919161"/>
            <a:ext cx="3111358" cy="824503"/>
          </a:xfrm>
          <a:prstGeom prst="line">
            <a:avLst/>
          </a:prstGeom>
        </p:spPr>
        <p:style>
          <a:lnRef idx="1">
            <a:schemeClr val="dk1"/>
          </a:lnRef>
          <a:fillRef idx="0">
            <a:schemeClr val="dk1"/>
          </a:fillRef>
          <a:effectRef idx="0">
            <a:schemeClr val="dk1"/>
          </a:effectRef>
          <a:fontRef idx="minor">
            <a:schemeClr val="tx1"/>
          </a:fontRef>
        </p:style>
      </p:cxnSp>
      <p:cxnSp>
        <p:nvCxnSpPr>
          <p:cNvPr id="23" name="Přímá spojnice 22">
            <a:extLst>
              <a:ext uri="{FF2B5EF4-FFF2-40B4-BE49-F238E27FC236}">
                <a16:creationId xmlns:a16="http://schemas.microsoft.com/office/drawing/2014/main" id="{73CE2C6F-B8C3-394E-2286-62BB41360A50}"/>
              </a:ext>
            </a:extLst>
          </p:cNvPr>
          <p:cNvCxnSpPr>
            <a:stCxn id="9" idx="3"/>
            <a:endCxn id="16" idx="1"/>
          </p:cNvCxnSpPr>
          <p:nvPr/>
        </p:nvCxnSpPr>
        <p:spPr>
          <a:xfrm flipV="1">
            <a:off x="4592552" y="1563813"/>
            <a:ext cx="3111358" cy="392558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534098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se zakulacenými rohy 3">
            <a:extLst>
              <a:ext uri="{FF2B5EF4-FFF2-40B4-BE49-F238E27FC236}">
                <a16:creationId xmlns:a16="http://schemas.microsoft.com/office/drawing/2014/main" id="{1A7C1C37-35C1-C625-D89B-FD5BAA468801}"/>
              </a:ext>
            </a:extLst>
          </p:cNvPr>
          <p:cNvSpPr/>
          <p:nvPr/>
        </p:nvSpPr>
        <p:spPr>
          <a:xfrm>
            <a:off x="1366467" y="503435"/>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UV záření</a:t>
            </a:r>
            <a:endParaRPr lang="en-GB" sz="2000" dirty="0"/>
          </a:p>
        </p:txBody>
      </p:sp>
      <p:sp>
        <p:nvSpPr>
          <p:cNvPr id="5" name="Obdélník: se zakulacenými rohy 4">
            <a:extLst>
              <a:ext uri="{FF2B5EF4-FFF2-40B4-BE49-F238E27FC236}">
                <a16:creationId xmlns:a16="http://schemas.microsoft.com/office/drawing/2014/main" id="{55A7ABBA-FDC8-7554-6429-C16C63401522}"/>
              </a:ext>
            </a:extLst>
          </p:cNvPr>
          <p:cNvSpPr/>
          <p:nvPr/>
        </p:nvSpPr>
        <p:spPr>
          <a:xfrm>
            <a:off x="1366467" y="1288551"/>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Mikrovlny</a:t>
            </a:r>
            <a:endParaRPr lang="en-GB" sz="2000" dirty="0"/>
          </a:p>
        </p:txBody>
      </p:sp>
      <p:sp>
        <p:nvSpPr>
          <p:cNvPr id="6" name="Obdélník: se zakulacenými rohy 5">
            <a:extLst>
              <a:ext uri="{FF2B5EF4-FFF2-40B4-BE49-F238E27FC236}">
                <a16:creationId xmlns:a16="http://schemas.microsoft.com/office/drawing/2014/main" id="{4DFCA2A8-DD73-C4D2-E50E-6DDD1A64B3A9}"/>
              </a:ext>
            </a:extLst>
          </p:cNvPr>
          <p:cNvSpPr/>
          <p:nvPr/>
        </p:nvSpPr>
        <p:spPr>
          <a:xfrm>
            <a:off x="1356192" y="2073667"/>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Rentgenové záření</a:t>
            </a:r>
            <a:endParaRPr lang="en-GB" sz="2000" dirty="0"/>
          </a:p>
        </p:txBody>
      </p:sp>
      <p:sp>
        <p:nvSpPr>
          <p:cNvPr id="7" name="Obdélník: se zakulacenými rohy 6">
            <a:extLst>
              <a:ext uri="{FF2B5EF4-FFF2-40B4-BE49-F238E27FC236}">
                <a16:creationId xmlns:a16="http://schemas.microsoft.com/office/drawing/2014/main" id="{0D6BA81C-9C62-1255-FD94-356199841343}"/>
              </a:ext>
            </a:extLst>
          </p:cNvPr>
          <p:cNvSpPr/>
          <p:nvPr/>
        </p:nvSpPr>
        <p:spPr>
          <a:xfrm>
            <a:off x="1356191" y="2858783"/>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Gama záření</a:t>
            </a:r>
            <a:endParaRPr lang="en-GB" sz="2000" dirty="0"/>
          </a:p>
        </p:txBody>
      </p:sp>
      <p:sp>
        <p:nvSpPr>
          <p:cNvPr id="8" name="Obdélník: se zakulacenými rohy 7">
            <a:extLst>
              <a:ext uri="{FF2B5EF4-FFF2-40B4-BE49-F238E27FC236}">
                <a16:creationId xmlns:a16="http://schemas.microsoft.com/office/drawing/2014/main" id="{239EC905-4B77-75C9-F416-06ACD276A75F}"/>
              </a:ext>
            </a:extLst>
          </p:cNvPr>
          <p:cNvSpPr/>
          <p:nvPr/>
        </p:nvSpPr>
        <p:spPr>
          <a:xfrm>
            <a:off x="1366467" y="3643899"/>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UV záření</a:t>
            </a:r>
            <a:endParaRPr lang="en-GB" sz="2000" dirty="0"/>
          </a:p>
        </p:txBody>
      </p:sp>
      <p:sp>
        <p:nvSpPr>
          <p:cNvPr id="9" name="Obdélník: se zakulacenými rohy 8">
            <a:extLst>
              <a:ext uri="{FF2B5EF4-FFF2-40B4-BE49-F238E27FC236}">
                <a16:creationId xmlns:a16="http://schemas.microsoft.com/office/drawing/2014/main" id="{C49EDF51-B20B-17C1-180D-E027A04111FE}"/>
              </a:ext>
            </a:extLst>
          </p:cNvPr>
          <p:cNvSpPr/>
          <p:nvPr/>
        </p:nvSpPr>
        <p:spPr>
          <a:xfrm>
            <a:off x="1366467" y="5214131"/>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Nízkofrekvenční elektromagnetické záření</a:t>
            </a:r>
            <a:endParaRPr lang="en-GB" sz="2000" dirty="0"/>
          </a:p>
        </p:txBody>
      </p:sp>
      <p:sp>
        <p:nvSpPr>
          <p:cNvPr id="10" name="Obdélník: se zakulacenými rohy 9">
            <a:extLst>
              <a:ext uri="{FF2B5EF4-FFF2-40B4-BE49-F238E27FC236}">
                <a16:creationId xmlns:a16="http://schemas.microsoft.com/office/drawing/2014/main" id="{98BF3AE8-7617-A6E5-DDE0-D8E76B442C94}"/>
              </a:ext>
            </a:extLst>
          </p:cNvPr>
          <p:cNvSpPr/>
          <p:nvPr/>
        </p:nvSpPr>
        <p:spPr>
          <a:xfrm>
            <a:off x="1366467" y="4468402"/>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Viditelné světlo</a:t>
            </a:r>
            <a:endParaRPr lang="en-GB" sz="2000" dirty="0"/>
          </a:p>
        </p:txBody>
      </p:sp>
      <p:sp>
        <p:nvSpPr>
          <p:cNvPr id="11" name="Obdélník: se zakulacenými rohy 10">
            <a:extLst>
              <a:ext uri="{FF2B5EF4-FFF2-40B4-BE49-F238E27FC236}">
                <a16:creationId xmlns:a16="http://schemas.microsoft.com/office/drawing/2014/main" id="{C485B559-8450-A619-5415-2E263C9A8094}"/>
              </a:ext>
            </a:extLst>
          </p:cNvPr>
          <p:cNvSpPr/>
          <p:nvPr/>
        </p:nvSpPr>
        <p:spPr>
          <a:xfrm>
            <a:off x="1356190" y="5959860"/>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Infračervené záření</a:t>
            </a:r>
            <a:endParaRPr lang="en-GB" sz="2000" dirty="0"/>
          </a:p>
        </p:txBody>
      </p:sp>
      <p:sp>
        <p:nvSpPr>
          <p:cNvPr id="15" name="Obdélník: se zakulacenými rohy 14">
            <a:extLst>
              <a:ext uri="{FF2B5EF4-FFF2-40B4-BE49-F238E27FC236}">
                <a16:creationId xmlns:a16="http://schemas.microsoft.com/office/drawing/2014/main" id="{A1C9081F-A4B1-E8DB-7B77-A79141416B1B}"/>
              </a:ext>
            </a:extLst>
          </p:cNvPr>
          <p:cNvSpPr/>
          <p:nvPr/>
        </p:nvSpPr>
        <p:spPr>
          <a:xfrm>
            <a:off x="7703910" y="503435"/>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Zobrazovací metody v medicíně</a:t>
            </a:r>
            <a:endParaRPr lang="en-GB" sz="2000" dirty="0"/>
          </a:p>
        </p:txBody>
      </p:sp>
      <p:sp>
        <p:nvSpPr>
          <p:cNvPr id="16" name="Obdélník: se zakulacenými rohy 15">
            <a:extLst>
              <a:ext uri="{FF2B5EF4-FFF2-40B4-BE49-F238E27FC236}">
                <a16:creationId xmlns:a16="http://schemas.microsoft.com/office/drawing/2014/main" id="{03EF34FA-7266-BFC0-F3CC-226EBC11DC5F}"/>
              </a:ext>
            </a:extLst>
          </p:cNvPr>
          <p:cNvSpPr/>
          <p:nvPr/>
        </p:nvSpPr>
        <p:spPr>
          <a:xfrm>
            <a:off x="7703910" y="1288551"/>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Rozhlas, rádio </a:t>
            </a:r>
            <a:endParaRPr lang="en-GB" sz="2000" dirty="0"/>
          </a:p>
        </p:txBody>
      </p:sp>
      <p:sp>
        <p:nvSpPr>
          <p:cNvPr id="17" name="Obdélník: se zakulacenými rohy 16">
            <a:extLst>
              <a:ext uri="{FF2B5EF4-FFF2-40B4-BE49-F238E27FC236}">
                <a16:creationId xmlns:a16="http://schemas.microsoft.com/office/drawing/2014/main" id="{45F2D0B8-56C0-1B52-0044-DED06BF11513}"/>
              </a:ext>
            </a:extLst>
          </p:cNvPr>
          <p:cNvSpPr/>
          <p:nvPr/>
        </p:nvSpPr>
        <p:spPr>
          <a:xfrm>
            <a:off x="7693635" y="2073667"/>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Solária</a:t>
            </a:r>
            <a:endParaRPr lang="en-GB" sz="2000" dirty="0"/>
          </a:p>
        </p:txBody>
      </p:sp>
      <p:sp>
        <p:nvSpPr>
          <p:cNvPr id="18" name="Obdélník: se zakulacenými rohy 17">
            <a:extLst>
              <a:ext uri="{FF2B5EF4-FFF2-40B4-BE49-F238E27FC236}">
                <a16:creationId xmlns:a16="http://schemas.microsoft.com/office/drawing/2014/main" id="{D50738AA-94A2-76C4-CA36-06AC74A0E271}"/>
              </a:ext>
            </a:extLst>
          </p:cNvPr>
          <p:cNvSpPr/>
          <p:nvPr/>
        </p:nvSpPr>
        <p:spPr>
          <a:xfrm>
            <a:off x="7693634" y="2858783"/>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Dalekohled užívaný ve tmě</a:t>
            </a:r>
            <a:endParaRPr lang="en-GB" sz="2000" dirty="0"/>
          </a:p>
        </p:txBody>
      </p:sp>
      <p:sp>
        <p:nvSpPr>
          <p:cNvPr id="19" name="Obdélník: se zakulacenými rohy 18">
            <a:extLst>
              <a:ext uri="{FF2B5EF4-FFF2-40B4-BE49-F238E27FC236}">
                <a16:creationId xmlns:a16="http://schemas.microsoft.com/office/drawing/2014/main" id="{AD5217C2-CCEF-9B79-4125-F0E6D7002C37}"/>
              </a:ext>
            </a:extLst>
          </p:cNvPr>
          <p:cNvSpPr/>
          <p:nvPr/>
        </p:nvSpPr>
        <p:spPr>
          <a:xfrm>
            <a:off x="7703910" y="3643899"/>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Obrazovky monitorů, TV</a:t>
            </a:r>
            <a:endParaRPr lang="en-GB" sz="2000" dirty="0"/>
          </a:p>
        </p:txBody>
      </p:sp>
      <p:sp>
        <p:nvSpPr>
          <p:cNvPr id="20" name="Obdélník: se zakulacenými rohy 19">
            <a:extLst>
              <a:ext uri="{FF2B5EF4-FFF2-40B4-BE49-F238E27FC236}">
                <a16:creationId xmlns:a16="http://schemas.microsoft.com/office/drawing/2014/main" id="{698B2D09-2C22-7F50-3590-B30E8C9FED4A}"/>
              </a:ext>
            </a:extLst>
          </p:cNvPr>
          <p:cNvSpPr/>
          <p:nvPr/>
        </p:nvSpPr>
        <p:spPr>
          <a:xfrm>
            <a:off x="7703910" y="5214131"/>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Sterilizace</a:t>
            </a:r>
            <a:endParaRPr lang="en-GB" sz="2000" dirty="0"/>
          </a:p>
        </p:txBody>
      </p:sp>
      <p:sp>
        <p:nvSpPr>
          <p:cNvPr id="21" name="Obdélník: se zakulacenými rohy 20">
            <a:extLst>
              <a:ext uri="{FF2B5EF4-FFF2-40B4-BE49-F238E27FC236}">
                <a16:creationId xmlns:a16="http://schemas.microsoft.com/office/drawing/2014/main" id="{88735E08-5F80-C9C5-E9FD-8E4FD68307A4}"/>
              </a:ext>
            </a:extLst>
          </p:cNvPr>
          <p:cNvSpPr/>
          <p:nvPr/>
        </p:nvSpPr>
        <p:spPr>
          <a:xfrm>
            <a:off x="7703910" y="4429015"/>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Wifi</a:t>
            </a:r>
            <a:endParaRPr lang="en-GB" sz="2000" dirty="0"/>
          </a:p>
        </p:txBody>
      </p:sp>
      <p:sp>
        <p:nvSpPr>
          <p:cNvPr id="22" name="Obdélník: se zakulacenými rohy 21">
            <a:extLst>
              <a:ext uri="{FF2B5EF4-FFF2-40B4-BE49-F238E27FC236}">
                <a16:creationId xmlns:a16="http://schemas.microsoft.com/office/drawing/2014/main" id="{E0185ADB-1795-A16C-E20B-7A05ECB640DE}"/>
              </a:ext>
            </a:extLst>
          </p:cNvPr>
          <p:cNvSpPr/>
          <p:nvPr/>
        </p:nvSpPr>
        <p:spPr>
          <a:xfrm>
            <a:off x="7693633" y="5959860"/>
            <a:ext cx="3226085" cy="550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Ozáření nádorů</a:t>
            </a:r>
            <a:endParaRPr lang="en-GB" sz="2000" dirty="0"/>
          </a:p>
        </p:txBody>
      </p:sp>
      <p:cxnSp>
        <p:nvCxnSpPr>
          <p:cNvPr id="24" name="Přímá spojnice 23">
            <a:extLst>
              <a:ext uri="{FF2B5EF4-FFF2-40B4-BE49-F238E27FC236}">
                <a16:creationId xmlns:a16="http://schemas.microsoft.com/office/drawing/2014/main" id="{541590E4-197E-0839-F3BA-C53B79C76841}"/>
              </a:ext>
            </a:extLst>
          </p:cNvPr>
          <p:cNvCxnSpPr>
            <a:stCxn id="4" idx="3"/>
            <a:endCxn id="17" idx="1"/>
          </p:cNvCxnSpPr>
          <p:nvPr/>
        </p:nvCxnSpPr>
        <p:spPr>
          <a:xfrm>
            <a:off x="4592552" y="778697"/>
            <a:ext cx="3101083" cy="1570232"/>
          </a:xfrm>
          <a:prstGeom prst="line">
            <a:avLst/>
          </a:prstGeom>
        </p:spPr>
        <p:style>
          <a:lnRef idx="1">
            <a:schemeClr val="dk1"/>
          </a:lnRef>
          <a:fillRef idx="0">
            <a:schemeClr val="dk1"/>
          </a:fillRef>
          <a:effectRef idx="0">
            <a:schemeClr val="dk1"/>
          </a:effectRef>
          <a:fontRef idx="minor">
            <a:schemeClr val="tx1"/>
          </a:fontRef>
        </p:style>
      </p:cxnSp>
      <p:cxnSp>
        <p:nvCxnSpPr>
          <p:cNvPr id="26" name="Přímá spojnice 25">
            <a:extLst>
              <a:ext uri="{FF2B5EF4-FFF2-40B4-BE49-F238E27FC236}">
                <a16:creationId xmlns:a16="http://schemas.microsoft.com/office/drawing/2014/main" id="{5FC31769-1EB5-5C15-DCC3-61965A83922A}"/>
              </a:ext>
            </a:extLst>
          </p:cNvPr>
          <p:cNvCxnSpPr>
            <a:stCxn id="8" idx="3"/>
            <a:endCxn id="20" idx="1"/>
          </p:cNvCxnSpPr>
          <p:nvPr/>
        </p:nvCxnSpPr>
        <p:spPr>
          <a:xfrm>
            <a:off x="4592552" y="3919161"/>
            <a:ext cx="3111358" cy="1570232"/>
          </a:xfrm>
          <a:prstGeom prst="line">
            <a:avLst/>
          </a:prstGeom>
        </p:spPr>
        <p:style>
          <a:lnRef idx="1">
            <a:schemeClr val="dk1"/>
          </a:lnRef>
          <a:fillRef idx="0">
            <a:schemeClr val="dk1"/>
          </a:fillRef>
          <a:effectRef idx="0">
            <a:schemeClr val="dk1"/>
          </a:effectRef>
          <a:fontRef idx="minor">
            <a:schemeClr val="tx1"/>
          </a:fontRef>
        </p:style>
      </p:cxnSp>
      <p:cxnSp>
        <p:nvCxnSpPr>
          <p:cNvPr id="3" name="Přímá spojnice 2">
            <a:extLst>
              <a:ext uri="{FF2B5EF4-FFF2-40B4-BE49-F238E27FC236}">
                <a16:creationId xmlns:a16="http://schemas.microsoft.com/office/drawing/2014/main" id="{EC4CD086-F30D-8365-99CF-6CF16164B958}"/>
              </a:ext>
            </a:extLst>
          </p:cNvPr>
          <p:cNvCxnSpPr>
            <a:stCxn id="5" idx="3"/>
            <a:endCxn id="21" idx="1"/>
          </p:cNvCxnSpPr>
          <p:nvPr/>
        </p:nvCxnSpPr>
        <p:spPr>
          <a:xfrm>
            <a:off x="4592552" y="1563813"/>
            <a:ext cx="3111358" cy="3140464"/>
          </a:xfrm>
          <a:prstGeom prst="line">
            <a:avLst/>
          </a:prstGeom>
        </p:spPr>
        <p:style>
          <a:lnRef idx="1">
            <a:schemeClr val="dk1"/>
          </a:lnRef>
          <a:fillRef idx="0">
            <a:schemeClr val="dk1"/>
          </a:fillRef>
          <a:effectRef idx="0">
            <a:schemeClr val="dk1"/>
          </a:effectRef>
          <a:fontRef idx="minor">
            <a:schemeClr val="tx1"/>
          </a:fontRef>
        </p:style>
      </p:cxnSp>
      <p:cxnSp>
        <p:nvCxnSpPr>
          <p:cNvPr id="12" name="Přímá spojnice 11">
            <a:extLst>
              <a:ext uri="{FF2B5EF4-FFF2-40B4-BE49-F238E27FC236}">
                <a16:creationId xmlns:a16="http://schemas.microsoft.com/office/drawing/2014/main" id="{9A9ECB11-5A7D-FB41-0EA3-2E15F1756DFF}"/>
              </a:ext>
            </a:extLst>
          </p:cNvPr>
          <p:cNvCxnSpPr>
            <a:stCxn id="6" idx="3"/>
            <a:endCxn id="15" idx="1"/>
          </p:cNvCxnSpPr>
          <p:nvPr/>
        </p:nvCxnSpPr>
        <p:spPr>
          <a:xfrm flipV="1">
            <a:off x="4582277" y="778697"/>
            <a:ext cx="3121633" cy="1570232"/>
          </a:xfrm>
          <a:prstGeom prst="line">
            <a:avLst/>
          </a:prstGeom>
        </p:spPr>
        <p:style>
          <a:lnRef idx="1">
            <a:schemeClr val="dk1"/>
          </a:lnRef>
          <a:fillRef idx="0">
            <a:schemeClr val="dk1"/>
          </a:fillRef>
          <a:effectRef idx="0">
            <a:schemeClr val="dk1"/>
          </a:effectRef>
          <a:fontRef idx="minor">
            <a:schemeClr val="tx1"/>
          </a:fontRef>
        </p:style>
      </p:cxnSp>
      <p:cxnSp>
        <p:nvCxnSpPr>
          <p:cNvPr id="13" name="Přímá spojnice 12">
            <a:extLst>
              <a:ext uri="{FF2B5EF4-FFF2-40B4-BE49-F238E27FC236}">
                <a16:creationId xmlns:a16="http://schemas.microsoft.com/office/drawing/2014/main" id="{3104245E-C7BA-EC0B-7A85-613A72E25C53}"/>
              </a:ext>
            </a:extLst>
          </p:cNvPr>
          <p:cNvCxnSpPr>
            <a:stCxn id="7" idx="3"/>
            <a:endCxn id="22" idx="1"/>
          </p:cNvCxnSpPr>
          <p:nvPr/>
        </p:nvCxnSpPr>
        <p:spPr>
          <a:xfrm>
            <a:off x="4582276" y="3134045"/>
            <a:ext cx="3111357" cy="3101077"/>
          </a:xfrm>
          <a:prstGeom prst="line">
            <a:avLst/>
          </a:prstGeom>
        </p:spPr>
        <p:style>
          <a:lnRef idx="1">
            <a:schemeClr val="dk1"/>
          </a:lnRef>
          <a:fillRef idx="0">
            <a:schemeClr val="dk1"/>
          </a:fillRef>
          <a:effectRef idx="0">
            <a:schemeClr val="dk1"/>
          </a:effectRef>
          <a:fontRef idx="minor">
            <a:schemeClr val="tx1"/>
          </a:fontRef>
        </p:style>
      </p:cxnSp>
      <p:cxnSp>
        <p:nvCxnSpPr>
          <p:cNvPr id="14" name="Přímá spojnice 13">
            <a:extLst>
              <a:ext uri="{FF2B5EF4-FFF2-40B4-BE49-F238E27FC236}">
                <a16:creationId xmlns:a16="http://schemas.microsoft.com/office/drawing/2014/main" id="{1B9A6CD5-76EB-F9D0-9470-7560461B2EC8}"/>
              </a:ext>
            </a:extLst>
          </p:cNvPr>
          <p:cNvCxnSpPr>
            <a:stCxn id="10" idx="3"/>
            <a:endCxn id="19" idx="1"/>
          </p:cNvCxnSpPr>
          <p:nvPr/>
        </p:nvCxnSpPr>
        <p:spPr>
          <a:xfrm flipV="1">
            <a:off x="4592552" y="3919161"/>
            <a:ext cx="3111358" cy="824503"/>
          </a:xfrm>
          <a:prstGeom prst="line">
            <a:avLst/>
          </a:prstGeom>
        </p:spPr>
        <p:style>
          <a:lnRef idx="1">
            <a:schemeClr val="dk1"/>
          </a:lnRef>
          <a:fillRef idx="0">
            <a:schemeClr val="dk1"/>
          </a:fillRef>
          <a:effectRef idx="0">
            <a:schemeClr val="dk1"/>
          </a:effectRef>
          <a:fontRef idx="minor">
            <a:schemeClr val="tx1"/>
          </a:fontRef>
        </p:style>
      </p:cxnSp>
      <p:cxnSp>
        <p:nvCxnSpPr>
          <p:cNvPr id="23" name="Přímá spojnice 22">
            <a:extLst>
              <a:ext uri="{FF2B5EF4-FFF2-40B4-BE49-F238E27FC236}">
                <a16:creationId xmlns:a16="http://schemas.microsoft.com/office/drawing/2014/main" id="{73CE2C6F-B8C3-394E-2286-62BB41360A50}"/>
              </a:ext>
            </a:extLst>
          </p:cNvPr>
          <p:cNvCxnSpPr>
            <a:stCxn id="9" idx="3"/>
            <a:endCxn id="16" idx="1"/>
          </p:cNvCxnSpPr>
          <p:nvPr/>
        </p:nvCxnSpPr>
        <p:spPr>
          <a:xfrm flipV="1">
            <a:off x="4592552" y="1563813"/>
            <a:ext cx="3111358" cy="3925580"/>
          </a:xfrm>
          <a:prstGeom prst="line">
            <a:avLst/>
          </a:prstGeom>
        </p:spPr>
        <p:style>
          <a:lnRef idx="1">
            <a:schemeClr val="dk1"/>
          </a:lnRef>
          <a:fillRef idx="0">
            <a:schemeClr val="dk1"/>
          </a:fillRef>
          <a:effectRef idx="0">
            <a:schemeClr val="dk1"/>
          </a:effectRef>
          <a:fontRef idx="minor">
            <a:schemeClr val="tx1"/>
          </a:fontRef>
        </p:style>
      </p:cxnSp>
      <p:cxnSp>
        <p:nvCxnSpPr>
          <p:cNvPr id="25" name="Přímá spojnice 24">
            <a:extLst>
              <a:ext uri="{FF2B5EF4-FFF2-40B4-BE49-F238E27FC236}">
                <a16:creationId xmlns:a16="http://schemas.microsoft.com/office/drawing/2014/main" id="{62342DC3-B717-EE06-F9F1-38A9A9572314}"/>
              </a:ext>
            </a:extLst>
          </p:cNvPr>
          <p:cNvCxnSpPr>
            <a:stCxn id="11" idx="3"/>
            <a:endCxn id="18" idx="1"/>
          </p:cNvCxnSpPr>
          <p:nvPr/>
        </p:nvCxnSpPr>
        <p:spPr>
          <a:xfrm flipV="1">
            <a:off x="4582275" y="3134045"/>
            <a:ext cx="3111359" cy="310107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718745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Nadpis 1">
            <a:extLst>
              <a:ext uri="{FF2B5EF4-FFF2-40B4-BE49-F238E27FC236}">
                <a16:creationId xmlns:a16="http://schemas.microsoft.com/office/drawing/2014/main" id="{D6190377-3285-F7B8-2EE3-110DB67F5E46}"/>
              </a:ext>
            </a:extLst>
          </p:cNvPr>
          <p:cNvSpPr>
            <a:spLocks noGrp="1"/>
          </p:cNvSpPr>
          <p:nvPr>
            <p:ph type="title"/>
          </p:nvPr>
        </p:nvSpPr>
        <p:spPr>
          <a:xfrm>
            <a:off x="548762" y="-43031"/>
            <a:ext cx="10973445" cy="1066802"/>
          </a:xfrm>
        </p:spPr>
        <p:txBody>
          <a:bodyPr anchor="b">
            <a:normAutofit/>
          </a:bodyPr>
          <a:lstStyle/>
          <a:p>
            <a:endParaRPr lang="en-GB" sz="3600" dirty="0">
              <a:solidFill>
                <a:schemeClr val="tx2"/>
              </a:solidFill>
            </a:endParaRP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Zástupný obsah 2">
            <a:extLst>
              <a:ext uri="{FF2B5EF4-FFF2-40B4-BE49-F238E27FC236}">
                <a16:creationId xmlns:a16="http://schemas.microsoft.com/office/drawing/2014/main" id="{17526D2A-EBE1-330B-18AC-0F452ECE9D4A}"/>
              </a:ext>
            </a:extLst>
          </p:cNvPr>
          <p:cNvSpPr>
            <a:spLocks noGrp="1"/>
          </p:cNvSpPr>
          <p:nvPr>
            <p:ph idx="1"/>
          </p:nvPr>
        </p:nvSpPr>
        <p:spPr>
          <a:xfrm>
            <a:off x="548763" y="1712686"/>
            <a:ext cx="10973444" cy="4654246"/>
          </a:xfrm>
        </p:spPr>
        <p:txBody>
          <a:bodyPr anchor="t">
            <a:normAutofit/>
          </a:bodyPr>
          <a:lstStyle/>
          <a:p>
            <a:pPr marL="0" indent="0" algn="ctr">
              <a:spcBef>
                <a:spcPct val="0"/>
              </a:spcBef>
              <a:buNone/>
            </a:pPr>
            <a:endParaRPr lang="cs-CZ" sz="3600" dirty="0">
              <a:solidFill>
                <a:schemeClr val="tx2"/>
              </a:solidFill>
              <a:latin typeface="+mj-lt"/>
              <a:ea typeface="+mj-ea"/>
              <a:cs typeface="+mj-cs"/>
            </a:endParaRPr>
          </a:p>
        </p:txBody>
      </p:sp>
      <p:pic>
        <p:nvPicPr>
          <p:cNvPr id="4" name="Obrázek 3">
            <a:extLst>
              <a:ext uri="{FF2B5EF4-FFF2-40B4-BE49-F238E27FC236}">
                <a16:creationId xmlns:a16="http://schemas.microsoft.com/office/drawing/2014/main" id="{1AE482FD-AA74-0D27-848F-54730805EE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2613" y="212754"/>
            <a:ext cx="7676406" cy="6432491"/>
          </a:xfrm>
          <a:prstGeom prst="rect">
            <a:avLst/>
          </a:prstGeom>
        </p:spPr>
      </p:pic>
    </p:spTree>
    <p:extLst>
      <p:ext uri="{BB962C8B-B14F-4D97-AF65-F5344CB8AC3E}">
        <p14:creationId xmlns:p14="http://schemas.microsoft.com/office/powerpoint/2010/main" val="10550293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Nadpis 1">
            <a:extLst>
              <a:ext uri="{FF2B5EF4-FFF2-40B4-BE49-F238E27FC236}">
                <a16:creationId xmlns:a16="http://schemas.microsoft.com/office/drawing/2014/main" id="{D6190377-3285-F7B8-2EE3-110DB67F5E46}"/>
              </a:ext>
            </a:extLst>
          </p:cNvPr>
          <p:cNvSpPr>
            <a:spLocks noGrp="1"/>
          </p:cNvSpPr>
          <p:nvPr>
            <p:ph type="title"/>
          </p:nvPr>
        </p:nvSpPr>
        <p:spPr>
          <a:xfrm>
            <a:off x="548762" y="-43031"/>
            <a:ext cx="10973445" cy="1066802"/>
          </a:xfrm>
        </p:spPr>
        <p:txBody>
          <a:bodyPr anchor="b">
            <a:normAutofit/>
          </a:bodyPr>
          <a:lstStyle/>
          <a:p>
            <a:r>
              <a:rPr lang="cs-CZ" sz="3600" dirty="0">
                <a:solidFill>
                  <a:schemeClr val="tx2"/>
                </a:solidFill>
              </a:rPr>
              <a:t>HLAVNÍ ZDROJE ELEKTROMAGNETICKÝCH VLN</a:t>
            </a:r>
            <a:endParaRPr lang="en-GB" sz="3600" dirty="0">
              <a:solidFill>
                <a:schemeClr val="tx2"/>
              </a:solidFill>
            </a:endParaRP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Zástupný obsah 3">
            <a:extLst>
              <a:ext uri="{FF2B5EF4-FFF2-40B4-BE49-F238E27FC236}">
                <a16:creationId xmlns:a16="http://schemas.microsoft.com/office/drawing/2014/main" id="{B9C17A6C-3C2B-4E5E-849B-B4DFB6C8C942}"/>
              </a:ext>
            </a:extLst>
          </p:cNvPr>
          <p:cNvSpPr>
            <a:spLocks noGrp="1"/>
          </p:cNvSpPr>
          <p:nvPr>
            <p:ph idx="1"/>
          </p:nvPr>
        </p:nvSpPr>
        <p:spPr>
          <a:xfrm>
            <a:off x="548762" y="1451429"/>
            <a:ext cx="10805038" cy="4725534"/>
          </a:xfrm>
        </p:spPr>
        <p:txBody>
          <a:bodyPr>
            <a:normAutofit lnSpcReduction="10000"/>
          </a:bodyPr>
          <a:lstStyle/>
          <a:p>
            <a:pPr lvl="0"/>
            <a:r>
              <a:rPr lang="cs-CZ" sz="2000" dirty="0">
                <a:solidFill>
                  <a:srgbClr val="002060"/>
                </a:solidFill>
              </a:rPr>
              <a:t>3-300kHz – vysílače pro radionavigaci, lékařské aplikace, </a:t>
            </a:r>
            <a:r>
              <a:rPr lang="cs-CZ" sz="2000" dirty="0" err="1">
                <a:solidFill>
                  <a:srgbClr val="002060"/>
                </a:solidFill>
              </a:rPr>
              <a:t>videodisplejové</a:t>
            </a:r>
            <a:r>
              <a:rPr lang="cs-CZ" sz="2000" dirty="0">
                <a:solidFill>
                  <a:srgbClr val="002060"/>
                </a:solidFill>
              </a:rPr>
              <a:t> terminály, indukční ohřev a pájecí a rafinační zařízení</a:t>
            </a:r>
          </a:p>
          <a:p>
            <a:pPr marL="0" lvl="0" indent="0">
              <a:buNone/>
            </a:pPr>
            <a:endParaRPr lang="cs-CZ" sz="2000" dirty="0">
              <a:solidFill>
                <a:srgbClr val="002060"/>
              </a:solidFill>
            </a:endParaRPr>
          </a:p>
          <a:p>
            <a:pPr lvl="0"/>
            <a:r>
              <a:rPr lang="cs-CZ" sz="2000" dirty="0">
                <a:solidFill>
                  <a:srgbClr val="002060"/>
                </a:solidFill>
              </a:rPr>
              <a:t>0,3 – 3MHz – jsou rozhlasové, radionavigační a amatérské vysílače, indukční ohřevy, vysokofrekvenční spínané obloukové svářečky, aplikace v lékařství</a:t>
            </a:r>
          </a:p>
          <a:p>
            <a:pPr marL="0" lvl="0" indent="0">
              <a:buNone/>
            </a:pPr>
            <a:endParaRPr lang="cs-CZ" sz="2000" dirty="0">
              <a:solidFill>
                <a:srgbClr val="002060"/>
              </a:solidFill>
            </a:endParaRPr>
          </a:p>
          <a:p>
            <a:pPr lvl="0"/>
            <a:r>
              <a:rPr lang="cs-CZ" sz="2000" dirty="0">
                <a:solidFill>
                  <a:srgbClr val="002060"/>
                </a:solidFill>
              </a:rPr>
              <a:t>3 – 30MHz – jsou krátkovlnné rozhlasové a amatérské vysílače, diatermie, dielektrické ohřevy, zařízení pro klížení a sušení dřeva</a:t>
            </a:r>
          </a:p>
          <a:p>
            <a:pPr marL="0" lvl="0" indent="0">
              <a:buNone/>
            </a:pPr>
            <a:endParaRPr lang="cs-CZ" sz="2000" dirty="0">
              <a:solidFill>
                <a:srgbClr val="002060"/>
              </a:solidFill>
            </a:endParaRPr>
          </a:p>
          <a:p>
            <a:pPr lvl="0"/>
            <a:r>
              <a:rPr lang="cs-CZ" sz="2000" dirty="0">
                <a:solidFill>
                  <a:srgbClr val="002060"/>
                </a:solidFill>
              </a:rPr>
              <a:t>30 – 300MHz – jsou nejrůznější vysílače – policejní, požární, záchranné služby, FM (VKV) rozhlasové, některé zdroje dielektrického ohřevu</a:t>
            </a:r>
          </a:p>
          <a:p>
            <a:pPr marL="0" lvl="0" indent="0">
              <a:buNone/>
            </a:pPr>
            <a:endParaRPr lang="cs-CZ" sz="2000" dirty="0">
              <a:solidFill>
                <a:srgbClr val="002060"/>
              </a:solidFill>
            </a:endParaRPr>
          </a:p>
          <a:p>
            <a:pPr lvl="0"/>
            <a:r>
              <a:rPr lang="cs-CZ" sz="2000" dirty="0">
                <a:solidFill>
                  <a:srgbClr val="002060"/>
                </a:solidFill>
              </a:rPr>
              <a:t>nad 300MHz (tzv. mikrovlnné pásmo) – nejrůznější vysílače – policejní, požární, taxi, TV, amatérské, telefony – základny, radary různého užití, satelitní spoje, diatermie, mikrovlnné trouby</a:t>
            </a:r>
          </a:p>
        </p:txBody>
      </p:sp>
    </p:spTree>
    <p:extLst>
      <p:ext uri="{BB962C8B-B14F-4D97-AF65-F5344CB8AC3E}">
        <p14:creationId xmlns:p14="http://schemas.microsoft.com/office/powerpoint/2010/main" val="4007151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Nadpis 1">
            <a:extLst>
              <a:ext uri="{FF2B5EF4-FFF2-40B4-BE49-F238E27FC236}">
                <a16:creationId xmlns:a16="http://schemas.microsoft.com/office/drawing/2014/main" id="{D6190377-3285-F7B8-2EE3-110DB67F5E46}"/>
              </a:ext>
            </a:extLst>
          </p:cNvPr>
          <p:cNvSpPr>
            <a:spLocks noGrp="1"/>
          </p:cNvSpPr>
          <p:nvPr>
            <p:ph type="title"/>
          </p:nvPr>
        </p:nvSpPr>
        <p:spPr>
          <a:xfrm>
            <a:off x="574539" y="-1"/>
            <a:ext cx="10973445" cy="1066802"/>
          </a:xfrm>
        </p:spPr>
        <p:txBody>
          <a:bodyPr anchor="b">
            <a:normAutofit/>
          </a:bodyPr>
          <a:lstStyle/>
          <a:p>
            <a:r>
              <a:rPr lang="cs-CZ" sz="3600" dirty="0">
                <a:solidFill>
                  <a:schemeClr val="tx2"/>
                </a:solidFill>
              </a:rPr>
              <a:t>INDIVIDUÁLNÍ (PERSONÁLNÍ) FAKTORY</a:t>
            </a:r>
            <a:endParaRPr lang="en-GB" sz="3600" dirty="0">
              <a:solidFill>
                <a:schemeClr val="tx2"/>
              </a:solidFill>
            </a:endParaRP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Zástupný obsah 2">
            <a:extLst>
              <a:ext uri="{FF2B5EF4-FFF2-40B4-BE49-F238E27FC236}">
                <a16:creationId xmlns:a16="http://schemas.microsoft.com/office/drawing/2014/main" id="{17526D2A-EBE1-330B-18AC-0F452ECE9D4A}"/>
              </a:ext>
            </a:extLst>
          </p:cNvPr>
          <p:cNvSpPr>
            <a:spLocks noGrp="1"/>
          </p:cNvSpPr>
          <p:nvPr>
            <p:ph idx="1"/>
          </p:nvPr>
        </p:nvSpPr>
        <p:spPr>
          <a:xfrm>
            <a:off x="7548258" y="2726266"/>
            <a:ext cx="4643437" cy="2252133"/>
          </a:xfrm>
        </p:spPr>
        <p:txBody>
          <a:bodyPr anchor="t">
            <a:normAutofit/>
          </a:bodyPr>
          <a:lstStyle/>
          <a:p>
            <a:pPr marL="457200" indent="-457200">
              <a:buFont typeface="+mj-lt"/>
              <a:buAutoNum type="arabicPeriod"/>
            </a:pPr>
            <a:r>
              <a:rPr lang="cs-CZ" sz="2000" b="1" dirty="0">
                <a:solidFill>
                  <a:schemeClr val="tx2"/>
                </a:solidFill>
              </a:rPr>
              <a:t>Jaké personální faktory ovlivňují naše zdraví? Uveďte konkrétní příklady faktorů a jejich působení na zdraví.</a:t>
            </a:r>
          </a:p>
          <a:p>
            <a:pPr marL="457200" indent="-457200">
              <a:buFont typeface="+mj-lt"/>
              <a:buAutoNum type="arabicPeriod"/>
            </a:pPr>
            <a:endParaRPr lang="cs-CZ" sz="2000" b="1" dirty="0">
              <a:solidFill>
                <a:schemeClr val="tx2"/>
              </a:solidFill>
            </a:endParaRPr>
          </a:p>
          <a:p>
            <a:pPr marL="457200" indent="-457200">
              <a:buFont typeface="+mj-lt"/>
              <a:buAutoNum type="arabicPeriod"/>
            </a:pPr>
            <a:r>
              <a:rPr lang="cs-CZ" sz="2000" b="1" dirty="0">
                <a:solidFill>
                  <a:schemeClr val="tx2"/>
                </a:solidFill>
              </a:rPr>
              <a:t>Můžeme tyto faktory ovlivnit nebo změnit?</a:t>
            </a:r>
          </a:p>
          <a:p>
            <a:pPr marL="457200" indent="-457200">
              <a:buFont typeface="+mj-lt"/>
              <a:buAutoNum type="arabicPeriod"/>
            </a:pPr>
            <a:endParaRPr lang="cs-CZ" sz="2000" b="1" dirty="0">
              <a:solidFill>
                <a:schemeClr val="tx2"/>
              </a:solidFill>
            </a:endParaRPr>
          </a:p>
          <a:p>
            <a:pPr marL="0" indent="0">
              <a:buNone/>
            </a:pPr>
            <a:endParaRPr lang="en-GB" sz="2000" b="1" dirty="0">
              <a:solidFill>
                <a:schemeClr val="tx2"/>
              </a:solidFill>
            </a:endParaRPr>
          </a:p>
        </p:txBody>
      </p:sp>
      <p:pic>
        <p:nvPicPr>
          <p:cNvPr id="4" name="Picture 7" descr="Picture 7">
            <a:extLst>
              <a:ext uri="{FF2B5EF4-FFF2-40B4-BE49-F238E27FC236}">
                <a16:creationId xmlns:a16="http://schemas.microsoft.com/office/drawing/2014/main" id="{1ABCDD21-1AF4-C64C-2CCB-17638C0D9096}"/>
              </a:ext>
            </a:extLst>
          </p:cNvPr>
          <p:cNvPicPr>
            <a:picLocks noChangeAspect="1"/>
          </p:cNvPicPr>
          <p:nvPr/>
        </p:nvPicPr>
        <p:blipFill>
          <a:blip r:embed="rId2"/>
          <a:stretch>
            <a:fillRect/>
          </a:stretch>
        </p:blipFill>
        <p:spPr>
          <a:xfrm>
            <a:off x="643290" y="1366367"/>
            <a:ext cx="6751417" cy="5594127"/>
          </a:xfrm>
          <a:prstGeom prst="rect">
            <a:avLst/>
          </a:prstGeom>
          <a:ln w="12700">
            <a:miter lim="400000"/>
          </a:ln>
        </p:spPr>
      </p:pic>
      <p:pic>
        <p:nvPicPr>
          <p:cNvPr id="5" name="Obrázek 4">
            <a:extLst>
              <a:ext uri="{FF2B5EF4-FFF2-40B4-BE49-F238E27FC236}">
                <a16:creationId xmlns:a16="http://schemas.microsoft.com/office/drawing/2014/main" id="{558A467E-73FC-E026-5002-8E3C60C0E5E4}"/>
              </a:ext>
            </a:extLst>
          </p:cNvPr>
          <p:cNvPicPr>
            <a:picLocks noChangeAspect="1"/>
          </p:cNvPicPr>
          <p:nvPr/>
        </p:nvPicPr>
        <p:blipFill>
          <a:blip r:embed="rId3"/>
          <a:stretch>
            <a:fillRect/>
          </a:stretch>
        </p:blipFill>
        <p:spPr>
          <a:xfrm>
            <a:off x="2731495" y="5893946"/>
            <a:ext cx="2752725" cy="514350"/>
          </a:xfrm>
          <a:prstGeom prst="rect">
            <a:avLst/>
          </a:prstGeom>
        </p:spPr>
      </p:pic>
    </p:spTree>
    <p:extLst>
      <p:ext uri="{BB962C8B-B14F-4D97-AF65-F5344CB8AC3E}">
        <p14:creationId xmlns:p14="http://schemas.microsoft.com/office/powerpoint/2010/main" val="16821129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Nadpis 1">
            <a:extLst>
              <a:ext uri="{FF2B5EF4-FFF2-40B4-BE49-F238E27FC236}">
                <a16:creationId xmlns:a16="http://schemas.microsoft.com/office/drawing/2014/main" id="{D6190377-3285-F7B8-2EE3-110DB67F5E46}"/>
              </a:ext>
            </a:extLst>
          </p:cNvPr>
          <p:cNvSpPr>
            <a:spLocks noGrp="1"/>
          </p:cNvSpPr>
          <p:nvPr>
            <p:ph type="title"/>
          </p:nvPr>
        </p:nvSpPr>
        <p:spPr>
          <a:xfrm>
            <a:off x="548762" y="-43031"/>
            <a:ext cx="10973445" cy="1066802"/>
          </a:xfrm>
        </p:spPr>
        <p:txBody>
          <a:bodyPr anchor="b">
            <a:normAutofit/>
          </a:bodyPr>
          <a:lstStyle/>
          <a:p>
            <a:r>
              <a:rPr lang="cs-CZ" sz="3600" dirty="0">
                <a:solidFill>
                  <a:schemeClr val="tx2"/>
                </a:solidFill>
              </a:rPr>
              <a:t>ÚČINKY NEIONIZUJÍCÍHO ZÁŘENÍ NA LIDSKÉ ZDRAVÍ</a:t>
            </a:r>
            <a:endParaRPr lang="en-GB" sz="3600" dirty="0">
              <a:solidFill>
                <a:schemeClr val="tx2"/>
              </a:solidFill>
            </a:endParaRP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Content Placeholder 3" descr="obr4.PNG">
            <a:extLst>
              <a:ext uri="{FF2B5EF4-FFF2-40B4-BE49-F238E27FC236}">
                <a16:creationId xmlns:a16="http://schemas.microsoft.com/office/drawing/2014/main" id="{922BA7E0-EE03-A11C-F768-E7AEFF3E199E}"/>
              </a:ext>
            </a:extLst>
          </p:cNvPr>
          <p:cNvPicPr>
            <a:picLocks noGrp="1" noChangeAspect="1"/>
          </p:cNvPicPr>
          <p:nvPr>
            <p:ph idx="1"/>
          </p:nvPr>
        </p:nvPicPr>
        <p:blipFill>
          <a:blip r:embed="rId3" cstate="print"/>
          <a:stretch>
            <a:fillRect/>
          </a:stretch>
        </p:blipFill>
        <p:spPr>
          <a:xfrm>
            <a:off x="2208070" y="1095690"/>
            <a:ext cx="7282018" cy="5397577"/>
          </a:xfrm>
          <a:prstGeom prst="rect">
            <a:avLst/>
          </a:prstGeom>
        </p:spPr>
      </p:pic>
    </p:spTree>
    <p:extLst>
      <p:ext uri="{BB962C8B-B14F-4D97-AF65-F5344CB8AC3E}">
        <p14:creationId xmlns:p14="http://schemas.microsoft.com/office/powerpoint/2010/main" val="3921421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Nadpis 1">
            <a:extLst>
              <a:ext uri="{FF2B5EF4-FFF2-40B4-BE49-F238E27FC236}">
                <a16:creationId xmlns:a16="http://schemas.microsoft.com/office/drawing/2014/main" id="{D6190377-3285-F7B8-2EE3-110DB67F5E46}"/>
              </a:ext>
            </a:extLst>
          </p:cNvPr>
          <p:cNvSpPr>
            <a:spLocks noGrp="1"/>
          </p:cNvSpPr>
          <p:nvPr>
            <p:ph type="title"/>
          </p:nvPr>
        </p:nvSpPr>
        <p:spPr>
          <a:xfrm>
            <a:off x="548762" y="-43031"/>
            <a:ext cx="10973445" cy="1066802"/>
          </a:xfrm>
        </p:spPr>
        <p:txBody>
          <a:bodyPr anchor="b">
            <a:normAutofit fontScale="90000"/>
          </a:bodyPr>
          <a:lstStyle/>
          <a:p>
            <a:r>
              <a:rPr lang="cs-CZ" sz="3600" dirty="0">
                <a:solidFill>
                  <a:schemeClr val="tx2"/>
                </a:solidFill>
              </a:rPr>
              <a:t>ÚČINKY NÍZKOFREKVENČNÍHO A VYSOKOFREKVENČNÍHO ZÁŘENÍ NA LIDSKÉ ZDRAVÍ</a:t>
            </a:r>
            <a:endParaRPr lang="en-GB" sz="3600" dirty="0">
              <a:solidFill>
                <a:schemeClr val="tx2"/>
              </a:solidFill>
            </a:endParaRP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Zástupný obsah 3">
            <a:extLst>
              <a:ext uri="{FF2B5EF4-FFF2-40B4-BE49-F238E27FC236}">
                <a16:creationId xmlns:a16="http://schemas.microsoft.com/office/drawing/2014/main" id="{B9C17A6C-3C2B-4E5E-849B-B4DFB6C8C942}"/>
              </a:ext>
            </a:extLst>
          </p:cNvPr>
          <p:cNvSpPr>
            <a:spLocks noGrp="1"/>
          </p:cNvSpPr>
          <p:nvPr>
            <p:ph idx="1"/>
          </p:nvPr>
        </p:nvSpPr>
        <p:spPr>
          <a:xfrm>
            <a:off x="548762" y="1407886"/>
            <a:ext cx="10805038" cy="4769077"/>
          </a:xfrm>
        </p:spPr>
        <p:txBody>
          <a:bodyPr>
            <a:noAutofit/>
          </a:bodyPr>
          <a:lstStyle/>
          <a:p>
            <a:r>
              <a:rPr lang="cs-CZ" sz="2000" b="1" i="0" dirty="0">
                <a:solidFill>
                  <a:srgbClr val="002060"/>
                </a:solidFill>
                <a:effectLst/>
                <a:latin typeface="Mulish"/>
              </a:rPr>
              <a:t>Účinky se odvíjí od intenzity záření:</a:t>
            </a:r>
          </a:p>
          <a:p>
            <a:r>
              <a:rPr lang="cs-CZ" sz="2000" b="0" i="0" dirty="0">
                <a:solidFill>
                  <a:srgbClr val="002060"/>
                </a:solidFill>
                <a:effectLst/>
                <a:latin typeface="Mulish"/>
              </a:rPr>
              <a:t>Jsou popsány případy, kdy například došlo k popálení elektromagnetickým polem vysokofrekvenčního generátoru s vysokým výkonem. Bylo to ovšem v případech, kdy nebyly stanoveny aktuálně platné nejvyšší přípustné hodnoty a expozice člověka překračovaly i několik řádů těchto hodnot. </a:t>
            </a:r>
          </a:p>
          <a:p>
            <a:r>
              <a:rPr lang="cs-CZ" sz="2000" b="0" i="0" dirty="0">
                <a:solidFill>
                  <a:srgbClr val="002060"/>
                </a:solidFill>
                <a:effectLst/>
                <a:latin typeface="Mulish"/>
              </a:rPr>
              <a:t>Poškození zdraví neionizujícím zářením při expozici nepřekračující stanovené nejvyšší přípustné hodnoty nebylo naproti tomu nikdy prokázáno.</a:t>
            </a:r>
            <a:endParaRPr lang="cs-CZ" sz="2000" dirty="0">
              <a:solidFill>
                <a:srgbClr val="002060"/>
              </a:solidFill>
            </a:endParaRPr>
          </a:p>
          <a:p>
            <a:r>
              <a:rPr lang="cs-CZ" sz="2000" b="0" i="0" dirty="0">
                <a:solidFill>
                  <a:srgbClr val="002060"/>
                </a:solidFill>
                <a:effectLst/>
                <a:latin typeface="system-ui"/>
              </a:rPr>
              <a:t>Jediným doposud známým účinkem </a:t>
            </a:r>
            <a:r>
              <a:rPr lang="cs-CZ" sz="2000" b="0" i="0" dirty="0" err="1">
                <a:solidFill>
                  <a:srgbClr val="002060"/>
                </a:solidFill>
                <a:effectLst/>
                <a:latin typeface="system-ui"/>
              </a:rPr>
              <a:t>elmag</a:t>
            </a:r>
            <a:r>
              <a:rPr lang="cs-CZ" sz="2000" b="0" i="0" dirty="0">
                <a:solidFill>
                  <a:srgbClr val="002060"/>
                </a:solidFill>
                <a:effectLst/>
                <a:latin typeface="system-ui"/>
              </a:rPr>
              <a:t> (</a:t>
            </a:r>
            <a:r>
              <a:rPr lang="cs-CZ" sz="2000" dirty="0">
                <a:solidFill>
                  <a:srgbClr val="002060"/>
                </a:solidFill>
                <a:latin typeface="system-ui"/>
              </a:rPr>
              <a:t>nízkofrekvenčnímu) </a:t>
            </a:r>
            <a:r>
              <a:rPr lang="cs-CZ" sz="2000" b="0" i="0" dirty="0">
                <a:solidFill>
                  <a:srgbClr val="002060"/>
                </a:solidFill>
                <a:effectLst/>
                <a:latin typeface="system-ui"/>
              </a:rPr>
              <a:t>záření je tvorba indukovaných proudů v těle. Tyto indukce jsou časově proměnné elektrické náboje na povrchu i uvnitř těla, stimulující nervové a svalové buňky.</a:t>
            </a:r>
            <a:endParaRPr lang="cs-CZ" sz="2000" dirty="0">
              <a:solidFill>
                <a:srgbClr val="002060"/>
              </a:solidFill>
            </a:endParaRPr>
          </a:p>
          <a:p>
            <a:endParaRPr lang="cs-CZ" sz="2000" dirty="0">
              <a:solidFill>
                <a:srgbClr val="002060"/>
              </a:solidFill>
            </a:endParaRPr>
          </a:p>
          <a:p>
            <a:r>
              <a:rPr lang="cs-CZ" sz="2000" b="1" i="0" dirty="0" err="1">
                <a:solidFill>
                  <a:srgbClr val="002060"/>
                </a:solidFill>
                <a:effectLst/>
                <a:latin typeface="Mulish"/>
              </a:rPr>
              <a:t>Elektrosmog</a:t>
            </a:r>
            <a:r>
              <a:rPr lang="cs-CZ" sz="2000" b="0" i="0" dirty="0">
                <a:solidFill>
                  <a:srgbClr val="002060"/>
                </a:solidFill>
                <a:effectLst/>
                <a:latin typeface="Mulish"/>
              </a:rPr>
              <a:t> je termín, který má označit „znečištění“ zevního prostředí vysokou, škodlivou hodnotou elektrických polí. </a:t>
            </a:r>
          </a:p>
          <a:p>
            <a:r>
              <a:rPr lang="cs-CZ" sz="2000" b="0" i="0" dirty="0">
                <a:solidFill>
                  <a:srgbClr val="002060"/>
                </a:solidFill>
                <a:effectLst/>
                <a:latin typeface="Mulish"/>
              </a:rPr>
              <a:t>Termín </a:t>
            </a:r>
            <a:r>
              <a:rPr lang="cs-CZ" sz="2000" b="0" i="0" dirty="0" err="1">
                <a:solidFill>
                  <a:srgbClr val="002060"/>
                </a:solidFill>
                <a:effectLst/>
                <a:latin typeface="Mulish"/>
              </a:rPr>
              <a:t>elektrosmog</a:t>
            </a:r>
            <a:r>
              <a:rPr lang="cs-CZ" sz="2000" b="0" i="0" dirty="0">
                <a:solidFill>
                  <a:srgbClr val="002060"/>
                </a:solidFill>
                <a:effectLst/>
                <a:latin typeface="Mulish"/>
              </a:rPr>
              <a:t> je nesmyslným pojmem, protože jednak nejde o smog, tedy směs kouře a mlhy (z anglického </a:t>
            </a:r>
            <a:r>
              <a:rPr lang="cs-CZ" sz="2000" b="0" i="0" dirty="0" err="1">
                <a:solidFill>
                  <a:srgbClr val="002060"/>
                </a:solidFill>
                <a:effectLst/>
                <a:latin typeface="Mulish"/>
              </a:rPr>
              <a:t>smoke</a:t>
            </a:r>
            <a:r>
              <a:rPr lang="cs-CZ" sz="2000" b="0" i="0" dirty="0">
                <a:solidFill>
                  <a:srgbClr val="002060"/>
                </a:solidFill>
                <a:effectLst/>
                <a:latin typeface="Mulish"/>
              </a:rPr>
              <a:t> a </a:t>
            </a:r>
            <a:r>
              <a:rPr lang="cs-CZ" sz="2000" b="0" i="0" dirty="0" err="1">
                <a:solidFill>
                  <a:srgbClr val="002060"/>
                </a:solidFill>
                <a:effectLst/>
                <a:latin typeface="Mulish"/>
              </a:rPr>
              <a:t>fog</a:t>
            </a:r>
            <a:r>
              <a:rPr lang="cs-CZ" sz="2000" b="0" i="0" dirty="0">
                <a:solidFill>
                  <a:srgbClr val="002060"/>
                </a:solidFill>
                <a:effectLst/>
                <a:latin typeface="Mulish"/>
              </a:rPr>
              <a:t>), jednak vyvolává mylný dojem, že má škodlivý efekt na člověka </a:t>
            </a:r>
            <a:endParaRPr lang="en-GB" sz="2000" dirty="0">
              <a:solidFill>
                <a:srgbClr val="002060"/>
              </a:solidFill>
            </a:endParaRPr>
          </a:p>
        </p:txBody>
      </p:sp>
    </p:spTree>
    <p:extLst>
      <p:ext uri="{BB962C8B-B14F-4D97-AF65-F5344CB8AC3E}">
        <p14:creationId xmlns:p14="http://schemas.microsoft.com/office/powerpoint/2010/main" val="38241937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Nadpis 1">
            <a:extLst>
              <a:ext uri="{FF2B5EF4-FFF2-40B4-BE49-F238E27FC236}">
                <a16:creationId xmlns:a16="http://schemas.microsoft.com/office/drawing/2014/main" id="{D6190377-3285-F7B8-2EE3-110DB67F5E46}"/>
              </a:ext>
            </a:extLst>
          </p:cNvPr>
          <p:cNvSpPr>
            <a:spLocks noGrp="1"/>
          </p:cNvSpPr>
          <p:nvPr>
            <p:ph type="title"/>
          </p:nvPr>
        </p:nvSpPr>
        <p:spPr>
          <a:xfrm>
            <a:off x="548762" y="-43031"/>
            <a:ext cx="10973445" cy="1066802"/>
          </a:xfrm>
        </p:spPr>
        <p:txBody>
          <a:bodyPr anchor="b">
            <a:normAutofit/>
          </a:bodyPr>
          <a:lstStyle/>
          <a:p>
            <a:r>
              <a:rPr lang="cs-CZ" sz="3600" dirty="0">
                <a:solidFill>
                  <a:schemeClr val="tx2"/>
                </a:solidFill>
              </a:rPr>
              <a:t>ÚČINKY INFRAČERVENÉHO ZÁŘENÍ</a:t>
            </a:r>
            <a:endParaRPr lang="en-GB" sz="3600" dirty="0">
              <a:solidFill>
                <a:schemeClr val="tx2"/>
              </a:solidFill>
            </a:endParaRP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Zástupný obsah 3">
            <a:extLst>
              <a:ext uri="{FF2B5EF4-FFF2-40B4-BE49-F238E27FC236}">
                <a16:creationId xmlns:a16="http://schemas.microsoft.com/office/drawing/2014/main" id="{B9C17A6C-3C2B-4E5E-849B-B4DFB6C8C942}"/>
              </a:ext>
            </a:extLst>
          </p:cNvPr>
          <p:cNvSpPr>
            <a:spLocks noGrp="1"/>
          </p:cNvSpPr>
          <p:nvPr>
            <p:ph idx="1"/>
          </p:nvPr>
        </p:nvSpPr>
        <p:spPr>
          <a:xfrm>
            <a:off x="548762" y="1407886"/>
            <a:ext cx="7767924" cy="4769077"/>
          </a:xfrm>
        </p:spPr>
        <p:txBody>
          <a:bodyPr>
            <a:noAutofit/>
          </a:bodyPr>
          <a:lstStyle/>
          <a:p>
            <a:pPr lvl="0"/>
            <a:r>
              <a:rPr lang="cs-CZ" sz="2200" dirty="0">
                <a:solidFill>
                  <a:srgbClr val="002060"/>
                </a:solidFill>
              </a:rPr>
              <a:t>vyvolává v místě absorpce </a:t>
            </a:r>
            <a:r>
              <a:rPr lang="cs-CZ" sz="2200" b="1" dirty="0">
                <a:solidFill>
                  <a:srgbClr val="002060"/>
                </a:solidFill>
              </a:rPr>
              <a:t>zahřátí tkáně (tepelné účinky)</a:t>
            </a:r>
          </a:p>
          <a:p>
            <a:pPr lvl="0"/>
            <a:r>
              <a:rPr lang="cs-CZ" sz="2200" dirty="0">
                <a:solidFill>
                  <a:srgbClr val="002060"/>
                </a:solidFill>
              </a:rPr>
              <a:t>nejvýraznějším účinkem na kůži je rozšíření kapilár, jednorázová vysoká expozice může způsobit typické spáleniny, u oka-oční zákal</a:t>
            </a:r>
          </a:p>
          <a:p>
            <a:r>
              <a:rPr lang="cs-CZ" sz="2200" dirty="0">
                <a:solidFill>
                  <a:srgbClr val="002060"/>
                </a:solidFill>
              </a:rPr>
              <a:t>Využití v medicíně: V medicíně se využívá jeho tepelná energie. Způsobuje rychlejší lymfatické odvodňování a lepší výživu tkáně. Účinně působí proti stárnutí kůže.</a:t>
            </a:r>
          </a:p>
          <a:p>
            <a:endParaRPr lang="cs-CZ" sz="2200" dirty="0">
              <a:solidFill>
                <a:srgbClr val="002060"/>
              </a:solidFill>
            </a:endParaRPr>
          </a:p>
          <a:p>
            <a:r>
              <a:rPr lang="cs-CZ" sz="2200" dirty="0">
                <a:solidFill>
                  <a:srgbClr val="002060"/>
                </a:solidFill>
              </a:rPr>
              <a:t>Záření se využívá např. i v elektronice (dálkové ovladače, mobilní telefony)</a:t>
            </a:r>
          </a:p>
          <a:p>
            <a:endParaRPr lang="cs-CZ" sz="2200" dirty="0">
              <a:solidFill>
                <a:srgbClr val="002060"/>
              </a:solidFill>
            </a:endParaRPr>
          </a:p>
          <a:p>
            <a:r>
              <a:rPr lang="cs-CZ" sz="2200" dirty="0">
                <a:solidFill>
                  <a:srgbClr val="002060"/>
                </a:solidFill>
              </a:rPr>
              <a:t>Rizikové činnosti a profese: hutnické a sklářské pece</a:t>
            </a:r>
          </a:p>
          <a:p>
            <a:pPr marL="0" indent="0">
              <a:buNone/>
            </a:pPr>
            <a:br>
              <a:rPr lang="cs-CZ" sz="2200" dirty="0">
                <a:solidFill>
                  <a:srgbClr val="002060"/>
                </a:solidFill>
              </a:rPr>
            </a:br>
            <a:endParaRPr lang="en-GB" sz="2200" dirty="0">
              <a:solidFill>
                <a:srgbClr val="002060"/>
              </a:solidFill>
            </a:endParaRPr>
          </a:p>
        </p:txBody>
      </p:sp>
      <p:pic>
        <p:nvPicPr>
          <p:cNvPr id="3" name="Obrázek 2">
            <a:extLst>
              <a:ext uri="{FF2B5EF4-FFF2-40B4-BE49-F238E27FC236}">
                <a16:creationId xmlns:a16="http://schemas.microsoft.com/office/drawing/2014/main" id="{4628FD3E-4052-95AB-808E-B816DCC62A16}"/>
              </a:ext>
            </a:extLst>
          </p:cNvPr>
          <p:cNvPicPr>
            <a:picLocks noChangeAspect="1"/>
          </p:cNvPicPr>
          <p:nvPr/>
        </p:nvPicPr>
        <p:blipFill>
          <a:blip r:embed="rId3"/>
          <a:stretch>
            <a:fillRect/>
          </a:stretch>
        </p:blipFill>
        <p:spPr>
          <a:xfrm>
            <a:off x="8497651" y="3919929"/>
            <a:ext cx="3404606" cy="2641149"/>
          </a:xfrm>
          <a:prstGeom prst="rect">
            <a:avLst/>
          </a:prstGeom>
        </p:spPr>
      </p:pic>
    </p:spTree>
    <p:extLst>
      <p:ext uri="{BB962C8B-B14F-4D97-AF65-F5344CB8AC3E}">
        <p14:creationId xmlns:p14="http://schemas.microsoft.com/office/powerpoint/2010/main" val="2913894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Nadpis 1">
            <a:extLst>
              <a:ext uri="{FF2B5EF4-FFF2-40B4-BE49-F238E27FC236}">
                <a16:creationId xmlns:a16="http://schemas.microsoft.com/office/drawing/2014/main" id="{D6190377-3285-F7B8-2EE3-110DB67F5E46}"/>
              </a:ext>
            </a:extLst>
          </p:cNvPr>
          <p:cNvSpPr>
            <a:spLocks noGrp="1"/>
          </p:cNvSpPr>
          <p:nvPr>
            <p:ph type="title"/>
          </p:nvPr>
        </p:nvSpPr>
        <p:spPr>
          <a:xfrm>
            <a:off x="548762" y="-43031"/>
            <a:ext cx="10973445" cy="1066802"/>
          </a:xfrm>
        </p:spPr>
        <p:txBody>
          <a:bodyPr anchor="b">
            <a:normAutofit/>
          </a:bodyPr>
          <a:lstStyle/>
          <a:p>
            <a:r>
              <a:rPr lang="cs-CZ" sz="3600" dirty="0">
                <a:solidFill>
                  <a:schemeClr val="tx2"/>
                </a:solidFill>
              </a:rPr>
              <a:t>ÚČINKY VIDITELNÉHO SVĚTLA NA LIDSKÉ ZDRAVÍ</a:t>
            </a:r>
            <a:endParaRPr lang="en-GB" sz="3600" dirty="0">
              <a:solidFill>
                <a:schemeClr val="tx2"/>
              </a:solidFill>
            </a:endParaRP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Zástupný obsah 3">
            <a:extLst>
              <a:ext uri="{FF2B5EF4-FFF2-40B4-BE49-F238E27FC236}">
                <a16:creationId xmlns:a16="http://schemas.microsoft.com/office/drawing/2014/main" id="{B9C17A6C-3C2B-4E5E-849B-B4DFB6C8C942}"/>
              </a:ext>
            </a:extLst>
          </p:cNvPr>
          <p:cNvSpPr>
            <a:spLocks noGrp="1"/>
          </p:cNvSpPr>
          <p:nvPr>
            <p:ph idx="1"/>
          </p:nvPr>
        </p:nvSpPr>
        <p:spPr>
          <a:xfrm>
            <a:off x="406400" y="1451429"/>
            <a:ext cx="6579952" cy="4725534"/>
          </a:xfrm>
        </p:spPr>
        <p:txBody>
          <a:bodyPr>
            <a:normAutofit/>
          </a:bodyPr>
          <a:lstStyle/>
          <a:p>
            <a:pPr marL="0" indent="0">
              <a:buNone/>
            </a:pPr>
            <a:r>
              <a:rPr lang="cs-CZ" sz="2000" u="sng" dirty="0"/>
              <a:t>Účinky na organismus</a:t>
            </a:r>
            <a:endParaRPr lang="cs-CZ" sz="2000" dirty="0"/>
          </a:p>
          <a:p>
            <a:pPr lvl="0"/>
            <a:r>
              <a:rPr lang="cs-CZ" sz="2000" dirty="0"/>
              <a:t>delší pohled do slunce může způsobit tepelné nebo mechanické poškození sítnice</a:t>
            </a:r>
          </a:p>
          <a:p>
            <a:pPr lvl="0"/>
            <a:r>
              <a:rPr lang="cs-CZ" sz="2000" dirty="0"/>
              <a:t>tepelné poškození sítnice vzniká tehdy, když se působením světla zvýší její teplota o 10 – 20 stupňů</a:t>
            </a:r>
          </a:p>
          <a:p>
            <a:pPr lvl="0"/>
            <a:r>
              <a:rPr lang="cs-CZ" sz="2000" dirty="0"/>
              <a:t>světelná energie se absorbuje pigmentovým epitelem sítnice a změní se na teplo, které způsobuje </a:t>
            </a:r>
            <a:r>
              <a:rPr lang="cs-CZ" sz="2000" dirty="0" err="1"/>
              <a:t>fotokoagulaci</a:t>
            </a:r>
            <a:r>
              <a:rPr lang="cs-CZ" sz="2000" dirty="0"/>
              <a:t> tkání sítnice</a:t>
            </a:r>
          </a:p>
          <a:p>
            <a:pPr lvl="0"/>
            <a:r>
              <a:rPr lang="cs-CZ" sz="2000" dirty="0"/>
              <a:t>v zahraniční literatuře se však uvádí, že při opakované expozici slunečního světla během práce venku se může prodloužit adaptace na tmu se zhoršením nočního vidění, zvýšit práh vnímání světla a narušit barvocit</a:t>
            </a:r>
          </a:p>
          <a:p>
            <a:pPr lvl="0"/>
            <a:endParaRPr lang="cs-CZ" sz="2000" dirty="0">
              <a:solidFill>
                <a:srgbClr val="002060"/>
              </a:solidFill>
            </a:endParaRPr>
          </a:p>
        </p:txBody>
      </p:sp>
      <p:pic>
        <p:nvPicPr>
          <p:cNvPr id="5" name="Zástupný symbol pro obsah 3">
            <a:extLst>
              <a:ext uri="{FF2B5EF4-FFF2-40B4-BE49-F238E27FC236}">
                <a16:creationId xmlns:a16="http://schemas.microsoft.com/office/drawing/2014/main" id="{025ABCC2-FF89-50E9-D886-1E5F9127BF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6516" y="1494520"/>
            <a:ext cx="5067065" cy="3530600"/>
          </a:xfrm>
          <a:prstGeom prst="rect">
            <a:avLst/>
          </a:prstGeom>
        </p:spPr>
      </p:pic>
    </p:spTree>
    <p:extLst>
      <p:ext uri="{BB962C8B-B14F-4D97-AF65-F5344CB8AC3E}">
        <p14:creationId xmlns:p14="http://schemas.microsoft.com/office/powerpoint/2010/main" val="28040413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Nadpis 1">
            <a:extLst>
              <a:ext uri="{FF2B5EF4-FFF2-40B4-BE49-F238E27FC236}">
                <a16:creationId xmlns:a16="http://schemas.microsoft.com/office/drawing/2014/main" id="{D6190377-3285-F7B8-2EE3-110DB67F5E46}"/>
              </a:ext>
            </a:extLst>
          </p:cNvPr>
          <p:cNvSpPr>
            <a:spLocks noGrp="1"/>
          </p:cNvSpPr>
          <p:nvPr>
            <p:ph type="title"/>
          </p:nvPr>
        </p:nvSpPr>
        <p:spPr>
          <a:xfrm>
            <a:off x="548762" y="-43031"/>
            <a:ext cx="10973445" cy="1066802"/>
          </a:xfrm>
        </p:spPr>
        <p:txBody>
          <a:bodyPr anchor="b">
            <a:normAutofit/>
          </a:bodyPr>
          <a:lstStyle/>
          <a:p>
            <a:r>
              <a:rPr lang="cs-CZ" sz="3600" dirty="0">
                <a:solidFill>
                  <a:schemeClr val="tx2"/>
                </a:solidFill>
              </a:rPr>
              <a:t>ÚČINKY UV ZÁŘENÍ NA LIDSKÉ ZDRAVÍ</a:t>
            </a:r>
            <a:endParaRPr lang="en-GB" sz="3600" dirty="0">
              <a:solidFill>
                <a:schemeClr val="tx2"/>
              </a:solidFill>
            </a:endParaRP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Zástupný obsah 3">
            <a:extLst>
              <a:ext uri="{FF2B5EF4-FFF2-40B4-BE49-F238E27FC236}">
                <a16:creationId xmlns:a16="http://schemas.microsoft.com/office/drawing/2014/main" id="{B9C17A6C-3C2B-4E5E-849B-B4DFB6C8C942}"/>
              </a:ext>
            </a:extLst>
          </p:cNvPr>
          <p:cNvSpPr>
            <a:spLocks noGrp="1"/>
          </p:cNvSpPr>
          <p:nvPr>
            <p:ph idx="1"/>
          </p:nvPr>
        </p:nvSpPr>
        <p:spPr>
          <a:xfrm>
            <a:off x="406399" y="1451429"/>
            <a:ext cx="11115807" cy="4725534"/>
          </a:xfrm>
        </p:spPr>
        <p:txBody>
          <a:bodyPr>
            <a:normAutofit/>
          </a:bodyPr>
          <a:lstStyle/>
          <a:p>
            <a:pPr lvl="0"/>
            <a:r>
              <a:rPr lang="cs-CZ" sz="2200" dirty="0"/>
              <a:t>neproniká do hloubky tkání</a:t>
            </a:r>
          </a:p>
          <a:p>
            <a:pPr lvl="0"/>
            <a:r>
              <a:rPr lang="cs-CZ" sz="2200" dirty="0"/>
              <a:t>kritickým orgánem jsou proto kůže, oční spojivky, rohovka, u dlouhovlnného UVA také oční čočka</a:t>
            </a:r>
          </a:p>
          <a:p>
            <a:pPr lvl="0"/>
            <a:endParaRPr lang="cs-CZ" sz="2200" dirty="0"/>
          </a:p>
          <a:p>
            <a:pPr lvl="0"/>
            <a:r>
              <a:rPr lang="cs-CZ" sz="2200" dirty="0"/>
              <a:t>UV záření se dle biologických účinků rozdělují na 3 oblasti</a:t>
            </a:r>
          </a:p>
          <a:p>
            <a:pPr lvl="1">
              <a:buFont typeface="Georgia" panose="02040502050405020303" pitchFamily="18" charset="0"/>
              <a:buChar char="–"/>
            </a:pPr>
            <a:r>
              <a:rPr lang="cs-CZ" sz="2200" dirty="0"/>
              <a:t>UVA: 315-400nm</a:t>
            </a:r>
          </a:p>
          <a:p>
            <a:pPr lvl="1">
              <a:buFont typeface="Georgia" panose="02040502050405020303" pitchFamily="18" charset="0"/>
              <a:buChar char="–"/>
            </a:pPr>
            <a:r>
              <a:rPr lang="cs-CZ" sz="2200" dirty="0"/>
              <a:t>UVB: 280-315nm</a:t>
            </a:r>
          </a:p>
          <a:p>
            <a:pPr lvl="1">
              <a:buFont typeface="Georgia" panose="02040502050405020303" pitchFamily="18" charset="0"/>
              <a:buChar char="–"/>
            </a:pPr>
            <a:r>
              <a:rPr lang="cs-CZ" sz="2200" dirty="0"/>
              <a:t>UVC: 200-280nm</a:t>
            </a:r>
          </a:p>
          <a:p>
            <a:pPr lvl="1">
              <a:buFont typeface="Georgia" panose="02040502050405020303" pitchFamily="18" charset="0"/>
              <a:buChar char="–"/>
            </a:pPr>
            <a:endParaRPr lang="cs-CZ" sz="2200" dirty="0"/>
          </a:p>
          <a:p>
            <a:r>
              <a:rPr lang="cs-CZ" sz="2200" dirty="0"/>
              <a:t>Využití v medicíně: Používá se při dezinfekci (ničí mikroorganismy).</a:t>
            </a:r>
          </a:p>
          <a:p>
            <a:pPr>
              <a:buFont typeface="Georgia" panose="02040502050405020303" pitchFamily="18" charset="0"/>
              <a:buChar char="–"/>
            </a:pPr>
            <a:endParaRPr lang="cs-CZ" sz="2600" dirty="0"/>
          </a:p>
          <a:p>
            <a:pPr lvl="0"/>
            <a:endParaRPr lang="cs-CZ" sz="2200" dirty="0">
              <a:solidFill>
                <a:srgbClr val="002060"/>
              </a:solidFill>
            </a:endParaRPr>
          </a:p>
        </p:txBody>
      </p:sp>
    </p:spTree>
    <p:extLst>
      <p:ext uri="{BB962C8B-B14F-4D97-AF65-F5344CB8AC3E}">
        <p14:creationId xmlns:p14="http://schemas.microsoft.com/office/powerpoint/2010/main" val="31314742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Nadpis 1">
            <a:extLst>
              <a:ext uri="{FF2B5EF4-FFF2-40B4-BE49-F238E27FC236}">
                <a16:creationId xmlns:a16="http://schemas.microsoft.com/office/drawing/2014/main" id="{D6190377-3285-F7B8-2EE3-110DB67F5E46}"/>
              </a:ext>
            </a:extLst>
          </p:cNvPr>
          <p:cNvSpPr>
            <a:spLocks noGrp="1"/>
          </p:cNvSpPr>
          <p:nvPr>
            <p:ph type="title"/>
          </p:nvPr>
        </p:nvSpPr>
        <p:spPr>
          <a:xfrm>
            <a:off x="548762" y="-43031"/>
            <a:ext cx="10973445" cy="1066802"/>
          </a:xfrm>
        </p:spPr>
        <p:txBody>
          <a:bodyPr anchor="b">
            <a:normAutofit/>
          </a:bodyPr>
          <a:lstStyle/>
          <a:p>
            <a:r>
              <a:rPr lang="cs-CZ" sz="3600" dirty="0">
                <a:solidFill>
                  <a:schemeClr val="tx2"/>
                </a:solidFill>
              </a:rPr>
              <a:t>ÚČINKY UV ZÁŘENÍ NA KŮŽI</a:t>
            </a:r>
            <a:endParaRPr lang="en-GB" sz="3600" dirty="0">
              <a:solidFill>
                <a:schemeClr val="tx2"/>
              </a:solidFill>
            </a:endParaRP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Zástupný obsah 3">
            <a:extLst>
              <a:ext uri="{FF2B5EF4-FFF2-40B4-BE49-F238E27FC236}">
                <a16:creationId xmlns:a16="http://schemas.microsoft.com/office/drawing/2014/main" id="{B9C17A6C-3C2B-4E5E-849B-B4DFB6C8C942}"/>
              </a:ext>
            </a:extLst>
          </p:cNvPr>
          <p:cNvSpPr>
            <a:spLocks noGrp="1"/>
          </p:cNvSpPr>
          <p:nvPr>
            <p:ph idx="1"/>
          </p:nvPr>
        </p:nvSpPr>
        <p:spPr>
          <a:xfrm>
            <a:off x="406400" y="1451429"/>
            <a:ext cx="5715533" cy="4725534"/>
          </a:xfrm>
        </p:spPr>
        <p:txBody>
          <a:bodyPr>
            <a:normAutofit/>
          </a:bodyPr>
          <a:lstStyle/>
          <a:p>
            <a:r>
              <a:rPr lang="cs-CZ" sz="2000" dirty="0"/>
              <a:t>UV záření je </a:t>
            </a:r>
            <a:r>
              <a:rPr lang="cs-CZ" sz="2000" b="1" dirty="0"/>
              <a:t>karcinogenní</a:t>
            </a:r>
            <a:r>
              <a:rPr lang="cs-CZ" sz="2000" dirty="0"/>
              <a:t> (zvýšený výskyt </a:t>
            </a:r>
            <a:r>
              <a:rPr lang="cs-CZ" sz="2000" dirty="0" err="1"/>
              <a:t>spinocelulárních</a:t>
            </a:r>
            <a:r>
              <a:rPr lang="cs-CZ" sz="2000" dirty="0"/>
              <a:t> karcinomů kůže, </a:t>
            </a:r>
            <a:r>
              <a:rPr lang="cs-CZ" sz="2000" dirty="0" err="1"/>
              <a:t>basaliomů</a:t>
            </a:r>
            <a:r>
              <a:rPr lang="cs-CZ" sz="2000" dirty="0"/>
              <a:t> i </a:t>
            </a:r>
            <a:r>
              <a:rPr lang="cs-CZ" sz="2000" dirty="0" err="1"/>
              <a:t>melanoblastů</a:t>
            </a:r>
            <a:r>
              <a:rPr lang="cs-CZ" sz="2000" dirty="0"/>
              <a:t> po slunění)</a:t>
            </a:r>
          </a:p>
          <a:p>
            <a:pPr lvl="0"/>
            <a:endParaRPr lang="cs-CZ" sz="2000" dirty="0"/>
          </a:p>
          <a:p>
            <a:pPr lvl="0"/>
            <a:r>
              <a:rPr lang="cs-CZ" sz="2000" dirty="0"/>
              <a:t>ozáření dostatečnou dávkou UVA vyvolá po velmi krátké době latence přechodné zhnědnutí kůže</a:t>
            </a:r>
          </a:p>
          <a:p>
            <a:pPr lvl="0"/>
            <a:r>
              <a:rPr lang="cs-CZ" sz="2000" dirty="0"/>
              <a:t>ozáření UVB způsobuje později (záleží na dávce záření a jeho spektrálním složení – maximum okolo 297-250nm) zánětlivé poškození kůže</a:t>
            </a:r>
          </a:p>
          <a:p>
            <a:pPr lvl="0"/>
            <a:r>
              <a:rPr lang="cs-CZ" sz="2000" dirty="0"/>
              <a:t>po odeznění zčervenání dochází k pigmentaci kůže přetrvávající delší dobu, současně se zvětšuje povrchová vrstva kůže </a:t>
            </a:r>
          </a:p>
          <a:p>
            <a:pPr lvl="0"/>
            <a:r>
              <a:rPr lang="cs-CZ" sz="2000" dirty="0"/>
              <a:t>dlouhodobá expozice UV záření urychluje stárnutí kůže (u pracovníků, kteří tráví většinu času venku)</a:t>
            </a:r>
          </a:p>
          <a:p>
            <a:pPr lvl="0"/>
            <a:endParaRPr lang="cs-CZ" sz="2000" dirty="0"/>
          </a:p>
          <a:p>
            <a:pPr>
              <a:buFont typeface="Georgia" panose="02040502050405020303" pitchFamily="18" charset="0"/>
              <a:buChar char="–"/>
            </a:pPr>
            <a:endParaRPr lang="cs-CZ" sz="2000" dirty="0"/>
          </a:p>
          <a:p>
            <a:pPr lvl="0"/>
            <a:endParaRPr lang="cs-CZ" sz="2000" dirty="0">
              <a:solidFill>
                <a:srgbClr val="002060"/>
              </a:solidFill>
            </a:endParaRPr>
          </a:p>
        </p:txBody>
      </p:sp>
      <p:pic>
        <p:nvPicPr>
          <p:cNvPr id="3" name="Obrázek 2">
            <a:extLst>
              <a:ext uri="{FF2B5EF4-FFF2-40B4-BE49-F238E27FC236}">
                <a16:creationId xmlns:a16="http://schemas.microsoft.com/office/drawing/2014/main" id="{4B3F7F97-2B84-1FF3-EF09-0A9981B79C7D}"/>
              </a:ext>
            </a:extLst>
          </p:cNvPr>
          <p:cNvPicPr>
            <a:picLocks noChangeAspect="1"/>
          </p:cNvPicPr>
          <p:nvPr/>
        </p:nvPicPr>
        <p:blipFill>
          <a:blip r:embed="rId3"/>
          <a:stretch>
            <a:fillRect/>
          </a:stretch>
        </p:blipFill>
        <p:spPr>
          <a:xfrm>
            <a:off x="6355131" y="681037"/>
            <a:ext cx="5715533" cy="5876818"/>
          </a:xfrm>
          <a:prstGeom prst="rect">
            <a:avLst/>
          </a:prstGeom>
        </p:spPr>
      </p:pic>
    </p:spTree>
    <p:extLst>
      <p:ext uri="{BB962C8B-B14F-4D97-AF65-F5344CB8AC3E}">
        <p14:creationId xmlns:p14="http://schemas.microsoft.com/office/powerpoint/2010/main" val="4701620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F9DB69-38CC-74BE-1CE6-5DE1E01DBC67}"/>
              </a:ext>
            </a:extLst>
          </p:cNvPr>
          <p:cNvSpPr>
            <a:spLocks noGrp="1"/>
          </p:cNvSpPr>
          <p:nvPr>
            <p:ph type="title"/>
          </p:nvPr>
        </p:nvSpPr>
        <p:spPr>
          <a:xfrm>
            <a:off x="838200" y="365125"/>
            <a:ext cx="10515600" cy="839561"/>
          </a:xfrm>
        </p:spPr>
        <p:txBody>
          <a:bodyPr/>
          <a:lstStyle/>
          <a:p>
            <a:r>
              <a:rPr lang="cs-CZ" sz="3600" dirty="0">
                <a:solidFill>
                  <a:schemeClr val="tx2"/>
                </a:solidFill>
              </a:rPr>
              <a:t>IONIZUJÍCÍ ZÁŘENÍ</a:t>
            </a:r>
            <a:endParaRPr lang="en-GB" sz="3600" dirty="0">
              <a:solidFill>
                <a:schemeClr val="tx2"/>
              </a:solidFill>
            </a:endParaRPr>
          </a:p>
        </p:txBody>
      </p:sp>
      <p:sp>
        <p:nvSpPr>
          <p:cNvPr id="3" name="Zástupný obsah 2">
            <a:extLst>
              <a:ext uri="{FF2B5EF4-FFF2-40B4-BE49-F238E27FC236}">
                <a16:creationId xmlns:a16="http://schemas.microsoft.com/office/drawing/2014/main" id="{6669E4E4-5A76-DB0F-9882-06F54B55A865}"/>
              </a:ext>
            </a:extLst>
          </p:cNvPr>
          <p:cNvSpPr>
            <a:spLocks noGrp="1"/>
          </p:cNvSpPr>
          <p:nvPr>
            <p:ph idx="1"/>
          </p:nvPr>
        </p:nvSpPr>
        <p:spPr>
          <a:xfrm>
            <a:off x="725714" y="1407886"/>
            <a:ext cx="10628086" cy="4769077"/>
          </a:xfrm>
        </p:spPr>
        <p:txBody>
          <a:bodyPr>
            <a:normAutofit/>
          </a:bodyPr>
          <a:lstStyle/>
          <a:p>
            <a:pPr marL="0" indent="0">
              <a:buNone/>
            </a:pPr>
            <a:r>
              <a:rPr lang="cs-CZ" sz="2000" b="1" dirty="0">
                <a:solidFill>
                  <a:srgbClr val="002060"/>
                </a:solidFill>
              </a:rPr>
              <a:t>Rentgenové záření</a:t>
            </a:r>
          </a:p>
          <a:p>
            <a:r>
              <a:rPr lang="cs-CZ" sz="2000" dirty="0">
                <a:solidFill>
                  <a:srgbClr val="002060"/>
                </a:solidFill>
              </a:rPr>
              <a:t>Využití v medicíně: Největší uplatnění má v diagnostice</a:t>
            </a:r>
            <a:br>
              <a:rPr lang="cs-CZ" sz="2000" dirty="0">
                <a:solidFill>
                  <a:srgbClr val="002060"/>
                </a:solidFill>
              </a:rPr>
            </a:br>
            <a:r>
              <a:rPr lang="cs-CZ" sz="2000" dirty="0">
                <a:solidFill>
                  <a:srgbClr val="002060"/>
                </a:solidFill>
              </a:rPr>
              <a:t>Tvrdé RTG záření můžeme využít k léčbě zhoubných nádorů (ničí buňky).</a:t>
            </a:r>
          </a:p>
          <a:p>
            <a:r>
              <a:rPr lang="cs-CZ" sz="2000" dirty="0">
                <a:solidFill>
                  <a:srgbClr val="002060"/>
                </a:solidFill>
              </a:rPr>
              <a:t>Účinky rentgenového záření na lidský organismus: Rentgenové záření je pro lidský organizmus nebezpečné, proto musejí být při práci s rentgenovými diagnostickými přístroji dodržována přísná bezpečnostní opatření</a:t>
            </a:r>
          </a:p>
          <a:p>
            <a:pPr marL="0" indent="0">
              <a:buNone/>
            </a:pPr>
            <a:r>
              <a:rPr lang="cs-CZ" sz="2000" b="1" dirty="0">
                <a:solidFill>
                  <a:srgbClr val="002060"/>
                </a:solidFill>
              </a:rPr>
              <a:t>Gama záření</a:t>
            </a:r>
          </a:p>
          <a:p>
            <a:r>
              <a:rPr lang="cs-CZ" sz="2000" dirty="0">
                <a:solidFill>
                  <a:srgbClr val="002060"/>
                </a:solidFill>
              </a:rPr>
              <a:t>Gama nůž využívá několika paprsků záření zaměřených na místo nádoru, a ničí tak buňky zasažené zhoubným bujením</a:t>
            </a:r>
          </a:p>
          <a:p>
            <a:r>
              <a:rPr lang="cs-CZ" sz="2000" dirty="0">
                <a:solidFill>
                  <a:srgbClr val="002060"/>
                </a:solidFill>
              </a:rPr>
              <a:t>Způsobuje genetické změny, nemoci z ozáření (po genetických změnách buněk může dojít k rakovinnému bujení).</a:t>
            </a:r>
          </a:p>
          <a:p>
            <a:endParaRPr lang="cs-CZ" sz="2000" dirty="0">
              <a:solidFill>
                <a:srgbClr val="002060"/>
              </a:solidFill>
            </a:endParaRPr>
          </a:p>
          <a:p>
            <a:endParaRPr lang="en-GB" sz="2000" dirty="0">
              <a:solidFill>
                <a:srgbClr val="002060"/>
              </a:solidFill>
            </a:endParaRPr>
          </a:p>
        </p:txBody>
      </p:sp>
    </p:spTree>
    <p:extLst>
      <p:ext uri="{BB962C8B-B14F-4D97-AF65-F5344CB8AC3E}">
        <p14:creationId xmlns:p14="http://schemas.microsoft.com/office/powerpoint/2010/main" val="41108163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Nadpis 1">
            <a:extLst>
              <a:ext uri="{FF2B5EF4-FFF2-40B4-BE49-F238E27FC236}">
                <a16:creationId xmlns:a16="http://schemas.microsoft.com/office/drawing/2014/main" id="{D6190377-3285-F7B8-2EE3-110DB67F5E46}"/>
              </a:ext>
            </a:extLst>
          </p:cNvPr>
          <p:cNvSpPr>
            <a:spLocks noGrp="1"/>
          </p:cNvSpPr>
          <p:nvPr>
            <p:ph type="title"/>
          </p:nvPr>
        </p:nvSpPr>
        <p:spPr>
          <a:xfrm>
            <a:off x="548762" y="-43031"/>
            <a:ext cx="10973445" cy="1066802"/>
          </a:xfrm>
        </p:spPr>
        <p:txBody>
          <a:bodyPr anchor="b">
            <a:normAutofit/>
          </a:bodyPr>
          <a:lstStyle/>
          <a:p>
            <a:endParaRPr lang="en-GB" sz="3600" dirty="0">
              <a:solidFill>
                <a:schemeClr val="tx2"/>
              </a:solidFill>
            </a:endParaRP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Zástupný obsah 2">
            <a:extLst>
              <a:ext uri="{FF2B5EF4-FFF2-40B4-BE49-F238E27FC236}">
                <a16:creationId xmlns:a16="http://schemas.microsoft.com/office/drawing/2014/main" id="{17526D2A-EBE1-330B-18AC-0F452ECE9D4A}"/>
              </a:ext>
            </a:extLst>
          </p:cNvPr>
          <p:cNvSpPr>
            <a:spLocks noGrp="1"/>
          </p:cNvSpPr>
          <p:nvPr>
            <p:ph idx="1"/>
          </p:nvPr>
        </p:nvSpPr>
        <p:spPr>
          <a:xfrm>
            <a:off x="548763" y="1253067"/>
            <a:ext cx="10973444" cy="5113865"/>
          </a:xfrm>
        </p:spPr>
        <p:txBody>
          <a:bodyPr anchor="t">
            <a:normAutofit/>
          </a:bodyPr>
          <a:lstStyle/>
          <a:p>
            <a:pPr marL="0" indent="0" algn="ctr">
              <a:buNone/>
            </a:pPr>
            <a:endParaRPr lang="cs-CZ" sz="1800" dirty="0">
              <a:solidFill>
                <a:schemeClr val="tx2"/>
              </a:solidFill>
            </a:endParaRPr>
          </a:p>
          <a:p>
            <a:pPr marL="0" indent="0" algn="ctr">
              <a:buNone/>
            </a:pPr>
            <a:endParaRPr lang="cs-CZ" sz="1800" dirty="0">
              <a:solidFill>
                <a:schemeClr val="tx2"/>
              </a:solidFill>
            </a:endParaRPr>
          </a:p>
          <a:p>
            <a:pPr marL="0" indent="0" algn="ctr">
              <a:buNone/>
            </a:pPr>
            <a:endParaRPr lang="cs-CZ" sz="1800" dirty="0">
              <a:solidFill>
                <a:schemeClr val="tx2"/>
              </a:solidFill>
            </a:endParaRPr>
          </a:p>
          <a:p>
            <a:pPr marL="0" indent="0" algn="ctr">
              <a:buNone/>
            </a:pPr>
            <a:r>
              <a:rPr lang="cs-CZ" sz="5500" dirty="0">
                <a:solidFill>
                  <a:schemeClr val="tx2"/>
                </a:solidFill>
              </a:rPr>
              <a:t>Děkuji za pozornost.</a:t>
            </a:r>
          </a:p>
          <a:p>
            <a:pPr marL="0" indent="0" algn="ctr">
              <a:buNone/>
            </a:pPr>
            <a:endParaRPr lang="cs-CZ" sz="1800" dirty="0">
              <a:solidFill>
                <a:schemeClr val="tx2"/>
              </a:solidFill>
            </a:endParaRPr>
          </a:p>
          <a:p>
            <a:pPr marL="0" indent="0" algn="ctr">
              <a:buNone/>
            </a:pPr>
            <a:r>
              <a:rPr lang="cs-CZ" sz="2600" dirty="0">
                <a:solidFill>
                  <a:schemeClr val="tx2"/>
                </a:solidFill>
              </a:rPr>
              <a:t>Andrea Dalecká</a:t>
            </a:r>
          </a:p>
          <a:p>
            <a:pPr marL="0" indent="0" algn="ctr">
              <a:buNone/>
            </a:pPr>
            <a:r>
              <a:rPr lang="cs-CZ" sz="1800" dirty="0">
                <a:solidFill>
                  <a:schemeClr val="tx2"/>
                </a:solidFill>
                <a:hlinkClick r:id="rId3"/>
              </a:rPr>
              <a:t>andrea.dalecka@recetox.muni.cz</a:t>
            </a:r>
            <a:r>
              <a:rPr lang="cs-CZ" sz="1800" dirty="0">
                <a:solidFill>
                  <a:schemeClr val="tx2"/>
                </a:solidFill>
              </a:rPr>
              <a:t> </a:t>
            </a:r>
            <a:endParaRPr lang="en-GB" sz="1800" dirty="0">
              <a:solidFill>
                <a:schemeClr val="tx2"/>
              </a:solidFill>
            </a:endParaRPr>
          </a:p>
        </p:txBody>
      </p:sp>
    </p:spTree>
    <p:extLst>
      <p:ext uri="{BB962C8B-B14F-4D97-AF65-F5344CB8AC3E}">
        <p14:creationId xmlns:p14="http://schemas.microsoft.com/office/powerpoint/2010/main" val="4230432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Nadpis 1">
            <a:extLst>
              <a:ext uri="{FF2B5EF4-FFF2-40B4-BE49-F238E27FC236}">
                <a16:creationId xmlns:a16="http://schemas.microsoft.com/office/drawing/2014/main" id="{D6190377-3285-F7B8-2EE3-110DB67F5E46}"/>
              </a:ext>
            </a:extLst>
          </p:cNvPr>
          <p:cNvSpPr>
            <a:spLocks noGrp="1"/>
          </p:cNvSpPr>
          <p:nvPr>
            <p:ph type="title"/>
          </p:nvPr>
        </p:nvSpPr>
        <p:spPr>
          <a:xfrm>
            <a:off x="609125" y="655544"/>
            <a:ext cx="5486876" cy="1066802"/>
          </a:xfrm>
        </p:spPr>
        <p:txBody>
          <a:bodyPr anchor="b">
            <a:normAutofit fontScale="90000"/>
          </a:bodyPr>
          <a:lstStyle/>
          <a:p>
            <a:r>
              <a:rPr lang="cs-CZ" sz="3600" dirty="0">
                <a:solidFill>
                  <a:schemeClr val="tx2"/>
                </a:solidFill>
              </a:rPr>
              <a:t>INDIVIDUÁLNÍ (PERSONÁLNÍ) FAKTORY</a:t>
            </a:r>
            <a:endParaRPr lang="en-GB" sz="3600" dirty="0">
              <a:solidFill>
                <a:schemeClr val="tx2"/>
              </a:solidFill>
            </a:endParaRP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Zástupný obsah 4">
            <a:extLst>
              <a:ext uri="{FF2B5EF4-FFF2-40B4-BE49-F238E27FC236}">
                <a16:creationId xmlns:a16="http://schemas.microsoft.com/office/drawing/2014/main" id="{39658660-0AEA-B620-A489-BC8BF962E1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9896"/>
            <a:ext cx="6488957" cy="3832246"/>
          </a:xfrm>
          <a:prstGeom prst="rect">
            <a:avLst/>
          </a:prstGeom>
        </p:spPr>
      </p:pic>
      <p:pic>
        <p:nvPicPr>
          <p:cNvPr id="6" name="Obrázek 5" descr="Obsah obrázku text, řada/pruh, Vykreslený graf, snímek obrazovky&#10;&#10;Popis byl vytvořen automaticky">
            <a:extLst>
              <a:ext uri="{FF2B5EF4-FFF2-40B4-BE49-F238E27FC236}">
                <a16:creationId xmlns:a16="http://schemas.microsoft.com/office/drawing/2014/main" id="{105FCB1B-7DA2-0B20-65BD-08A2E2E853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0" y="0"/>
            <a:ext cx="5918556" cy="3666798"/>
          </a:xfrm>
          <a:prstGeom prst="rect">
            <a:avLst/>
          </a:prstGeom>
        </p:spPr>
      </p:pic>
      <p:graphicFrame>
        <p:nvGraphicFramePr>
          <p:cNvPr id="7" name="Content Placeholder 2">
            <a:extLst>
              <a:ext uri="{FF2B5EF4-FFF2-40B4-BE49-F238E27FC236}">
                <a16:creationId xmlns:a16="http://schemas.microsoft.com/office/drawing/2014/main" id="{5B35886D-9F2F-BCE2-E246-78BD430A7288}"/>
              </a:ext>
            </a:extLst>
          </p:cNvPr>
          <p:cNvGraphicFramePr>
            <a:graphicFrameLocks/>
          </p:cNvGraphicFramePr>
          <p:nvPr>
            <p:extLst>
              <p:ext uri="{D42A27DB-BD31-4B8C-83A1-F6EECF244321}">
                <p14:modId xmlns:p14="http://schemas.microsoft.com/office/powerpoint/2010/main" val="1421022313"/>
              </p:ext>
            </p:extLst>
          </p:nvPr>
        </p:nvGraphicFramePr>
        <p:xfrm>
          <a:off x="7248448" y="4281665"/>
          <a:ext cx="4183755" cy="21478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09764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Nadpis 1">
            <a:extLst>
              <a:ext uri="{FF2B5EF4-FFF2-40B4-BE49-F238E27FC236}">
                <a16:creationId xmlns:a16="http://schemas.microsoft.com/office/drawing/2014/main" id="{D6190377-3285-F7B8-2EE3-110DB67F5E46}"/>
              </a:ext>
            </a:extLst>
          </p:cNvPr>
          <p:cNvSpPr>
            <a:spLocks noGrp="1"/>
          </p:cNvSpPr>
          <p:nvPr>
            <p:ph type="title"/>
          </p:nvPr>
        </p:nvSpPr>
        <p:spPr>
          <a:xfrm>
            <a:off x="574539" y="-1"/>
            <a:ext cx="10973445" cy="1066802"/>
          </a:xfrm>
        </p:spPr>
        <p:txBody>
          <a:bodyPr anchor="b">
            <a:normAutofit/>
          </a:bodyPr>
          <a:lstStyle/>
          <a:p>
            <a:r>
              <a:rPr lang="cs-CZ" sz="3600" dirty="0">
                <a:solidFill>
                  <a:schemeClr val="tx2"/>
                </a:solidFill>
              </a:rPr>
              <a:t>FAKTORY ŽIVOTNÍHO STYLU</a:t>
            </a:r>
            <a:endParaRPr lang="en-GB" sz="3600" dirty="0">
              <a:solidFill>
                <a:schemeClr val="tx2"/>
              </a:solidFill>
            </a:endParaRP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Zástupný obsah 2">
            <a:extLst>
              <a:ext uri="{FF2B5EF4-FFF2-40B4-BE49-F238E27FC236}">
                <a16:creationId xmlns:a16="http://schemas.microsoft.com/office/drawing/2014/main" id="{17526D2A-EBE1-330B-18AC-0F452ECE9D4A}"/>
              </a:ext>
            </a:extLst>
          </p:cNvPr>
          <p:cNvSpPr>
            <a:spLocks noGrp="1"/>
          </p:cNvSpPr>
          <p:nvPr>
            <p:ph idx="1"/>
          </p:nvPr>
        </p:nvSpPr>
        <p:spPr>
          <a:xfrm>
            <a:off x="7625033" y="2183341"/>
            <a:ext cx="4643437" cy="3019778"/>
          </a:xfrm>
        </p:spPr>
        <p:txBody>
          <a:bodyPr anchor="t">
            <a:normAutofit/>
          </a:bodyPr>
          <a:lstStyle/>
          <a:p>
            <a:pPr marL="457200" indent="-457200">
              <a:buFont typeface="+mj-lt"/>
              <a:buAutoNum type="arabicPeriod"/>
            </a:pPr>
            <a:r>
              <a:rPr lang="cs-CZ" sz="2000" b="1" dirty="0">
                <a:solidFill>
                  <a:schemeClr val="tx2"/>
                </a:solidFill>
              </a:rPr>
              <a:t>Jaké faktory životního stylu mohou ovlivňovat lidské zdraví? </a:t>
            </a:r>
          </a:p>
          <a:p>
            <a:pPr marL="457200" indent="-457200">
              <a:buFont typeface="+mj-lt"/>
              <a:buAutoNum type="arabicPeriod"/>
            </a:pPr>
            <a:r>
              <a:rPr lang="cs-CZ" sz="2000" b="1" dirty="0">
                <a:solidFill>
                  <a:schemeClr val="tx2"/>
                </a:solidFill>
              </a:rPr>
              <a:t>Které faktory životního stylu jsou důležité pro Vás osobně?</a:t>
            </a:r>
          </a:p>
          <a:p>
            <a:pPr marL="457200" indent="-457200">
              <a:buFont typeface="+mj-lt"/>
              <a:buAutoNum type="arabicPeriod"/>
            </a:pPr>
            <a:r>
              <a:rPr lang="cs-CZ" sz="2000" b="1" dirty="0">
                <a:solidFill>
                  <a:schemeClr val="tx2"/>
                </a:solidFill>
              </a:rPr>
              <a:t>Jak se tyto faktory mohou měnit s věkem?</a:t>
            </a:r>
          </a:p>
          <a:p>
            <a:pPr marL="457200" indent="-457200">
              <a:buFont typeface="+mj-lt"/>
              <a:buAutoNum type="arabicPeriod"/>
            </a:pPr>
            <a:r>
              <a:rPr lang="cs-CZ" sz="2000" b="1" dirty="0">
                <a:solidFill>
                  <a:schemeClr val="tx2"/>
                </a:solidFill>
              </a:rPr>
              <a:t>Jakou měrou faktory ovlivňují naše zdraví a rozvoj nemoci? (vyjádřete v %) </a:t>
            </a:r>
            <a:endParaRPr lang="en-GB" sz="2000" b="1" dirty="0">
              <a:solidFill>
                <a:schemeClr val="tx2"/>
              </a:solidFill>
            </a:endParaRPr>
          </a:p>
        </p:txBody>
      </p:sp>
      <p:pic>
        <p:nvPicPr>
          <p:cNvPr id="4" name="Picture 7" descr="Picture 7">
            <a:extLst>
              <a:ext uri="{FF2B5EF4-FFF2-40B4-BE49-F238E27FC236}">
                <a16:creationId xmlns:a16="http://schemas.microsoft.com/office/drawing/2014/main" id="{1ABCDD21-1AF4-C64C-2CCB-17638C0D9096}"/>
              </a:ext>
            </a:extLst>
          </p:cNvPr>
          <p:cNvPicPr>
            <a:picLocks noChangeAspect="1"/>
          </p:cNvPicPr>
          <p:nvPr/>
        </p:nvPicPr>
        <p:blipFill>
          <a:blip r:embed="rId2"/>
          <a:stretch>
            <a:fillRect/>
          </a:stretch>
        </p:blipFill>
        <p:spPr>
          <a:xfrm>
            <a:off x="643290" y="1366367"/>
            <a:ext cx="6751417" cy="5594127"/>
          </a:xfrm>
          <a:prstGeom prst="rect">
            <a:avLst/>
          </a:prstGeom>
          <a:ln w="12700">
            <a:miter lim="400000"/>
          </a:ln>
        </p:spPr>
      </p:pic>
      <p:pic>
        <p:nvPicPr>
          <p:cNvPr id="5" name="Obrázek 4">
            <a:extLst>
              <a:ext uri="{FF2B5EF4-FFF2-40B4-BE49-F238E27FC236}">
                <a16:creationId xmlns:a16="http://schemas.microsoft.com/office/drawing/2014/main" id="{558A467E-73FC-E026-5002-8E3C60C0E5E4}"/>
              </a:ext>
            </a:extLst>
          </p:cNvPr>
          <p:cNvPicPr>
            <a:picLocks noChangeAspect="1"/>
          </p:cNvPicPr>
          <p:nvPr/>
        </p:nvPicPr>
        <p:blipFill>
          <a:blip r:embed="rId3"/>
          <a:stretch>
            <a:fillRect/>
          </a:stretch>
        </p:blipFill>
        <p:spPr>
          <a:xfrm>
            <a:off x="2731495" y="5893946"/>
            <a:ext cx="2752725" cy="514350"/>
          </a:xfrm>
          <a:prstGeom prst="rect">
            <a:avLst/>
          </a:prstGeom>
        </p:spPr>
      </p:pic>
    </p:spTree>
    <p:extLst>
      <p:ext uri="{BB962C8B-B14F-4D97-AF65-F5344CB8AC3E}">
        <p14:creationId xmlns:p14="http://schemas.microsoft.com/office/powerpoint/2010/main" val="3588770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Nadpis 1">
            <a:extLst>
              <a:ext uri="{FF2B5EF4-FFF2-40B4-BE49-F238E27FC236}">
                <a16:creationId xmlns:a16="http://schemas.microsoft.com/office/drawing/2014/main" id="{D6190377-3285-F7B8-2EE3-110DB67F5E46}"/>
              </a:ext>
            </a:extLst>
          </p:cNvPr>
          <p:cNvSpPr>
            <a:spLocks noGrp="1"/>
          </p:cNvSpPr>
          <p:nvPr>
            <p:ph type="title"/>
          </p:nvPr>
        </p:nvSpPr>
        <p:spPr>
          <a:xfrm>
            <a:off x="574539" y="-1"/>
            <a:ext cx="10973445" cy="1066802"/>
          </a:xfrm>
        </p:spPr>
        <p:txBody>
          <a:bodyPr anchor="b">
            <a:normAutofit/>
          </a:bodyPr>
          <a:lstStyle/>
          <a:p>
            <a:r>
              <a:rPr lang="cs-CZ" sz="3600" dirty="0">
                <a:solidFill>
                  <a:schemeClr val="tx2"/>
                </a:solidFill>
              </a:rPr>
              <a:t>FAKTORY ŽIVOTNÍHO STYLU</a:t>
            </a:r>
            <a:endParaRPr lang="en-GB" sz="3600" dirty="0">
              <a:solidFill>
                <a:schemeClr val="tx2"/>
              </a:solidFill>
            </a:endParaRP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4" name="Content Placeholder 2">
            <a:extLst>
              <a:ext uri="{FF2B5EF4-FFF2-40B4-BE49-F238E27FC236}">
                <a16:creationId xmlns:a16="http://schemas.microsoft.com/office/drawing/2014/main" id="{46DD0D9D-A5A7-A696-174D-AE26D2F8405A}"/>
              </a:ext>
            </a:extLst>
          </p:cNvPr>
          <p:cNvGraphicFramePr>
            <a:graphicFrameLocks/>
          </p:cNvGraphicFramePr>
          <p:nvPr>
            <p:extLst>
              <p:ext uri="{D42A27DB-BD31-4B8C-83A1-F6EECF244321}">
                <p14:modId xmlns:p14="http://schemas.microsoft.com/office/powerpoint/2010/main" val="2979857740"/>
              </p:ext>
            </p:extLst>
          </p:nvPr>
        </p:nvGraphicFramePr>
        <p:xfrm>
          <a:off x="1503548" y="1638693"/>
          <a:ext cx="9115426" cy="46474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8717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Nadpis 1">
            <a:extLst>
              <a:ext uri="{FF2B5EF4-FFF2-40B4-BE49-F238E27FC236}">
                <a16:creationId xmlns:a16="http://schemas.microsoft.com/office/drawing/2014/main" id="{D6190377-3285-F7B8-2EE3-110DB67F5E46}"/>
              </a:ext>
            </a:extLst>
          </p:cNvPr>
          <p:cNvSpPr>
            <a:spLocks noGrp="1"/>
          </p:cNvSpPr>
          <p:nvPr>
            <p:ph type="title"/>
          </p:nvPr>
        </p:nvSpPr>
        <p:spPr>
          <a:xfrm>
            <a:off x="472785" y="-316545"/>
            <a:ext cx="10973445" cy="1066802"/>
          </a:xfrm>
        </p:spPr>
        <p:txBody>
          <a:bodyPr anchor="b">
            <a:normAutofit/>
          </a:bodyPr>
          <a:lstStyle/>
          <a:p>
            <a:r>
              <a:rPr lang="cs-CZ" sz="3600" dirty="0">
                <a:solidFill>
                  <a:schemeClr val="tx2"/>
                </a:solidFill>
              </a:rPr>
              <a:t>KOUŘENÍ</a:t>
            </a:r>
            <a:endParaRPr lang="en-GB" sz="3600" dirty="0">
              <a:solidFill>
                <a:schemeClr val="tx2"/>
              </a:solidFill>
            </a:endParaRPr>
          </a:p>
        </p:txBody>
      </p:sp>
      <p:grpSp>
        <p:nvGrpSpPr>
          <p:cNvPr id="12" name="Group 11">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Zástupný obsah 2">
            <a:extLst>
              <a:ext uri="{FF2B5EF4-FFF2-40B4-BE49-F238E27FC236}">
                <a16:creationId xmlns:a16="http://schemas.microsoft.com/office/drawing/2014/main" id="{17526D2A-EBE1-330B-18AC-0F452ECE9D4A}"/>
              </a:ext>
            </a:extLst>
          </p:cNvPr>
          <p:cNvSpPr>
            <a:spLocks noGrp="1"/>
          </p:cNvSpPr>
          <p:nvPr>
            <p:ph idx="1"/>
          </p:nvPr>
        </p:nvSpPr>
        <p:spPr>
          <a:xfrm>
            <a:off x="548763" y="914400"/>
            <a:ext cx="8018176" cy="4432530"/>
          </a:xfrm>
        </p:spPr>
        <p:txBody>
          <a:bodyPr anchor="t">
            <a:normAutofit/>
          </a:bodyPr>
          <a:lstStyle/>
          <a:p>
            <a:r>
              <a:rPr lang="cs-CZ" sz="1800" dirty="0">
                <a:solidFill>
                  <a:schemeClr val="tx2"/>
                </a:solidFill>
              </a:rPr>
              <a:t>Muži jsou častěji pravidelnými kuřáky (29 %) než ženy (21 %).</a:t>
            </a:r>
            <a:endParaRPr lang="cs-CZ" sz="1800" b="0" i="0" dirty="0">
              <a:solidFill>
                <a:schemeClr val="tx2"/>
              </a:solidFill>
              <a:effectLst/>
              <a:cs typeface="Helvetica" panose="020B0604020202020204" pitchFamily="34" charset="0"/>
            </a:endParaRPr>
          </a:p>
          <a:p>
            <a:r>
              <a:rPr lang="cs-CZ" sz="1800" b="0" i="0" dirty="0">
                <a:solidFill>
                  <a:schemeClr val="tx2"/>
                </a:solidFill>
                <a:effectLst/>
                <a:cs typeface="Helvetica" panose="020B0604020202020204" pitchFamily="34" charset="0"/>
              </a:rPr>
              <a:t>V porovnání s lidmi, kteří nikdy nekouřili, mají kuřáci: </a:t>
            </a:r>
          </a:p>
          <a:p>
            <a:pPr lvl="1"/>
            <a:r>
              <a:rPr lang="cs-CZ" sz="1800" b="0" i="0" dirty="0">
                <a:solidFill>
                  <a:schemeClr val="tx2"/>
                </a:solidFill>
                <a:effectLst/>
                <a:cs typeface="Helvetica" panose="020B0604020202020204" pitchFamily="34" charset="0"/>
              </a:rPr>
              <a:t>2x vyšší riziko úmrtí na všechny příčiny</a:t>
            </a:r>
          </a:p>
          <a:p>
            <a:pPr lvl="1"/>
            <a:r>
              <a:rPr lang="cs-CZ" sz="1800" b="0" i="0" dirty="0">
                <a:solidFill>
                  <a:schemeClr val="tx2"/>
                </a:solidFill>
                <a:effectLst/>
                <a:cs typeface="Helvetica" panose="020B0604020202020204" pitchFamily="34" charset="0"/>
              </a:rPr>
              <a:t>2x vyšší riziko úmrtí na kardiovaskulární onemocnění </a:t>
            </a:r>
          </a:p>
          <a:p>
            <a:pPr lvl="1"/>
            <a:r>
              <a:rPr lang="cs-CZ" sz="1800" b="0" i="0" dirty="0">
                <a:solidFill>
                  <a:schemeClr val="tx2"/>
                </a:solidFill>
                <a:effectLst/>
                <a:cs typeface="Helvetica" panose="020B0604020202020204" pitchFamily="34" charset="0"/>
              </a:rPr>
              <a:t>20x </a:t>
            </a:r>
            <a:r>
              <a:rPr lang="cs-CZ" sz="1800" dirty="0">
                <a:solidFill>
                  <a:schemeClr val="tx2"/>
                </a:solidFill>
                <a:cs typeface="Helvetica" panose="020B0604020202020204" pitchFamily="34" charset="0"/>
              </a:rPr>
              <a:t>vyšší </a:t>
            </a:r>
            <a:r>
              <a:rPr lang="cs-CZ" sz="1800" b="0" i="0" dirty="0">
                <a:solidFill>
                  <a:schemeClr val="tx2"/>
                </a:solidFill>
                <a:effectLst/>
                <a:cs typeface="Helvetica" panose="020B0604020202020204" pitchFamily="34" charset="0"/>
              </a:rPr>
              <a:t>riziko úmrtí na karcinom plic</a:t>
            </a:r>
          </a:p>
          <a:p>
            <a:endParaRPr lang="en-GB" sz="1800" dirty="0">
              <a:solidFill>
                <a:schemeClr val="tx2"/>
              </a:solidFill>
            </a:endParaRPr>
          </a:p>
        </p:txBody>
      </p:sp>
      <p:pic>
        <p:nvPicPr>
          <p:cNvPr id="5" name="Obrázek 4">
            <a:extLst>
              <a:ext uri="{FF2B5EF4-FFF2-40B4-BE49-F238E27FC236}">
                <a16:creationId xmlns:a16="http://schemas.microsoft.com/office/drawing/2014/main" id="{A7747912-50E8-1FDD-5AF0-212994EA4BD9}"/>
              </a:ext>
            </a:extLst>
          </p:cNvPr>
          <p:cNvPicPr>
            <a:picLocks noChangeAspect="1"/>
          </p:cNvPicPr>
          <p:nvPr/>
        </p:nvPicPr>
        <p:blipFill>
          <a:blip r:embed="rId2"/>
          <a:stretch>
            <a:fillRect/>
          </a:stretch>
        </p:blipFill>
        <p:spPr>
          <a:xfrm>
            <a:off x="8491266" y="-2"/>
            <a:ext cx="3700429" cy="6623972"/>
          </a:xfrm>
          <a:prstGeom prst="rect">
            <a:avLst/>
          </a:prstGeom>
        </p:spPr>
      </p:pic>
      <p:pic>
        <p:nvPicPr>
          <p:cNvPr id="7" name="Obrázek 6">
            <a:extLst>
              <a:ext uri="{FF2B5EF4-FFF2-40B4-BE49-F238E27FC236}">
                <a16:creationId xmlns:a16="http://schemas.microsoft.com/office/drawing/2014/main" id="{94F779DF-BC6B-37DE-AA41-A1646E3C9AF0}"/>
              </a:ext>
            </a:extLst>
          </p:cNvPr>
          <p:cNvPicPr>
            <a:picLocks noChangeAspect="1"/>
          </p:cNvPicPr>
          <p:nvPr/>
        </p:nvPicPr>
        <p:blipFill>
          <a:blip r:embed="rId3"/>
          <a:stretch>
            <a:fillRect/>
          </a:stretch>
        </p:blipFill>
        <p:spPr>
          <a:xfrm>
            <a:off x="512206" y="2585064"/>
            <a:ext cx="7726499" cy="4002958"/>
          </a:xfrm>
          <a:prstGeom prst="rect">
            <a:avLst/>
          </a:prstGeom>
        </p:spPr>
      </p:pic>
      <p:sp>
        <p:nvSpPr>
          <p:cNvPr id="9" name="TextovéPole 8">
            <a:extLst>
              <a:ext uri="{FF2B5EF4-FFF2-40B4-BE49-F238E27FC236}">
                <a16:creationId xmlns:a16="http://schemas.microsoft.com/office/drawing/2014/main" id="{F28B57C9-1E3C-0487-57EF-F9FCD932F632}"/>
              </a:ext>
            </a:extLst>
          </p:cNvPr>
          <p:cNvSpPr txBox="1"/>
          <p:nvPr/>
        </p:nvSpPr>
        <p:spPr>
          <a:xfrm>
            <a:off x="259644" y="6505987"/>
            <a:ext cx="11932356" cy="400110"/>
          </a:xfrm>
          <a:prstGeom prst="rect">
            <a:avLst/>
          </a:prstGeom>
          <a:noFill/>
        </p:spPr>
        <p:txBody>
          <a:bodyPr wrap="square" rtlCol="0">
            <a:spAutoFit/>
          </a:bodyPr>
          <a:lstStyle/>
          <a:p>
            <a:r>
              <a:rPr lang="en-US" sz="1000" dirty="0"/>
              <a:t>GBD 2019 Tobacco Collaborators. Spatial, temporal, and demographic patterns in prevalence of smoking tobacco use and attributable disease burden in 204 countries and territories, 1990–2019: a systematic analysis from the Global Burden of Disease Study 2019. The Lancet 2021; published online May 27</a:t>
            </a:r>
            <a:endParaRPr lang="en-GB" sz="1000" dirty="0"/>
          </a:p>
        </p:txBody>
      </p:sp>
    </p:spTree>
    <p:extLst>
      <p:ext uri="{BB962C8B-B14F-4D97-AF65-F5344CB8AC3E}">
        <p14:creationId xmlns:p14="http://schemas.microsoft.com/office/powerpoint/2010/main" val="3082879150"/>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2780</TotalTime>
  <Words>3297</Words>
  <Application>Microsoft Office PowerPoint</Application>
  <PresentationFormat>Širokoúhlá obrazovka</PresentationFormat>
  <Paragraphs>459</Paragraphs>
  <Slides>57</Slides>
  <Notes>29</Notes>
  <HiddenSlides>1</HiddenSlides>
  <MMClips>0</MMClips>
  <ScaleCrop>false</ScaleCrop>
  <HeadingPairs>
    <vt:vector size="6" baseType="variant">
      <vt:variant>
        <vt:lpstr>Použitá písma</vt:lpstr>
      </vt:variant>
      <vt:variant>
        <vt:i4>11</vt:i4>
      </vt:variant>
      <vt:variant>
        <vt:lpstr>Motiv</vt:lpstr>
      </vt:variant>
      <vt:variant>
        <vt:i4>1</vt:i4>
      </vt:variant>
      <vt:variant>
        <vt:lpstr>Nadpisy snímků</vt:lpstr>
      </vt:variant>
      <vt:variant>
        <vt:i4>57</vt:i4>
      </vt:variant>
    </vt:vector>
  </HeadingPairs>
  <TitlesOfParts>
    <vt:vector size="69" baseType="lpstr">
      <vt:lpstr>Arial</vt:lpstr>
      <vt:lpstr>Arial Unicode MS</vt:lpstr>
      <vt:lpstr>Calibri</vt:lpstr>
      <vt:lpstr>Calibri Light</vt:lpstr>
      <vt:lpstr>Georgia</vt:lpstr>
      <vt:lpstr>Merriweather</vt:lpstr>
      <vt:lpstr>Mulish</vt:lpstr>
      <vt:lpstr>Open Sans</vt:lpstr>
      <vt:lpstr>Roboto Condensed</vt:lpstr>
      <vt:lpstr>system-ui</vt:lpstr>
      <vt:lpstr>Wingdings</vt:lpstr>
      <vt:lpstr>Motiv Office</vt:lpstr>
      <vt:lpstr>Andrea Dalecká  Ochrana veřejného zdraví</vt:lpstr>
      <vt:lpstr>PUBLIC HEALTH</vt:lpstr>
      <vt:lpstr>OCHRANA VEŘEJNÉHO ZDRAVÍ</vt:lpstr>
      <vt:lpstr>MODEL DETERMINANT ZDRAVÍ Dahlgren a Whitehead (1991)</vt:lpstr>
      <vt:lpstr>INDIVIDUÁLNÍ (PERSONÁLNÍ) FAKTORY</vt:lpstr>
      <vt:lpstr>INDIVIDUÁLNÍ (PERSONÁLNÍ) FAKTORY</vt:lpstr>
      <vt:lpstr>FAKTORY ŽIVOTNÍHO STYLU</vt:lpstr>
      <vt:lpstr>FAKTORY ŽIVOTNÍHO STYLU</vt:lpstr>
      <vt:lpstr>KOUŘENÍ</vt:lpstr>
      <vt:lpstr>KONZUMACE ALKOHOLU</vt:lpstr>
      <vt:lpstr>Prezentace aplikace PowerPoint</vt:lpstr>
      <vt:lpstr>FYZICKÁ AKTIVITA</vt:lpstr>
      <vt:lpstr>Prezentace aplikace PowerPoint</vt:lpstr>
      <vt:lpstr>VÝŽIVA</vt:lpstr>
      <vt:lpstr>SOCIÁLNÍ A SPOLEČENSKÉ FAKTORY</vt:lpstr>
      <vt:lpstr>SOCIÁLNÍ VAZBY  KONCEPT ŘETĚZENÍ PŘÍČIN</vt:lpstr>
      <vt:lpstr>SOCIÁLNÍ OPORA</vt:lpstr>
      <vt:lpstr>ŽIVOTNÍ A PRACOVNÍ PODMÍNKY</vt:lpstr>
      <vt:lpstr>PRACOVNÍ PODMÍNKY A VLIV NA ZDRAVÍ</vt:lpstr>
      <vt:lpstr>ŽIVOTNÍ PROSTŘEDÍ A VLIV NA ZDRAVÍ</vt:lpstr>
      <vt:lpstr>SOCIÁLNÍ DETERMINANTY ZDRAVÍ (SDOH)</vt:lpstr>
      <vt:lpstr>Prezentace aplikace PowerPoint</vt:lpstr>
      <vt:lpstr>Model determinant zdraví Komise WHO  pro sociální determinanty zdraví</vt:lpstr>
      <vt:lpstr>EKONOMICKÁ ÚROVEŇ STÁTU</vt:lpstr>
      <vt:lpstr>KONCEPT EXPOSOMU</vt:lpstr>
      <vt:lpstr>Prezentace aplikace PowerPoint</vt:lpstr>
      <vt:lpstr>ZVUK</vt:lpstr>
      <vt:lpstr>ZÁKLADNÍ VELIČINY A PARAMETRY</vt:lpstr>
      <vt:lpstr>ÚČINKY HLUKU NA ORGANISMUS - SLUCHOVÉ</vt:lpstr>
      <vt:lpstr>ÚČINKY HLUKU NA ORGANISMUS </vt:lpstr>
      <vt:lpstr>ÚČINKY HLUKU NA LIDSKÉ ZDRAVÍ - MIMOSLUCHOVÉ</vt:lpstr>
      <vt:lpstr>ÚČINKY HLUKU NA ORGANISMUS - MIMOSLUCHOVÉ</vt:lpstr>
      <vt:lpstr>Prezentace aplikace PowerPoint</vt:lpstr>
      <vt:lpstr>OCHRANA ZDRAVÍ OBYVATEL</vt:lpstr>
      <vt:lpstr>Hygienické limity</vt:lpstr>
      <vt:lpstr>HLUKOVÁ MAPA</vt:lpstr>
      <vt:lpstr>Prezentace aplikace PowerPoint</vt:lpstr>
      <vt:lpstr>Elektromagnetické pole</vt:lpstr>
      <vt:lpstr>Elektromagnetické pole a záření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HLAVNÍ ZDROJE ELEKTROMAGNETICKÝCH VLN</vt:lpstr>
      <vt:lpstr>ÚČINKY NEIONIZUJÍCÍHO ZÁŘENÍ NA LIDSKÉ ZDRAVÍ</vt:lpstr>
      <vt:lpstr>ÚČINKY NÍZKOFREKVENČNÍHO A VYSOKOFREKVENČNÍHO ZÁŘENÍ NA LIDSKÉ ZDRAVÍ</vt:lpstr>
      <vt:lpstr>ÚČINKY INFRAČERVENÉHO ZÁŘENÍ</vt:lpstr>
      <vt:lpstr>ÚČINKY VIDITELNÉHO SVĚTLA NA LIDSKÉ ZDRAVÍ</vt:lpstr>
      <vt:lpstr>ÚČINKY UV ZÁŘENÍ NA LIDSKÉ ZDRAVÍ</vt:lpstr>
      <vt:lpstr>ÚČINKY UV ZÁŘENÍ NA KŮŽI</vt:lpstr>
      <vt:lpstr>IONIZUJÍCÍ ZÁŘENÍ</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Disease occurrence and determinants in populations Distribution and determinants of diseases Risk factors (biological, environmental, social) Measures of disease frequency, defining cases Ratio/proportion/rate Prevalence/Incidence Mortality/morbidity</dc:title>
  <dc:creator>Andrea Dalecká</dc:creator>
  <cp:lastModifiedBy>Andrea Dalecká</cp:lastModifiedBy>
  <cp:revision>2</cp:revision>
  <dcterms:created xsi:type="dcterms:W3CDTF">2023-07-27T06:22:29Z</dcterms:created>
  <dcterms:modified xsi:type="dcterms:W3CDTF">2023-10-05T06:34:56Z</dcterms:modified>
</cp:coreProperties>
</file>