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78" r:id="rId5"/>
    <p:sldId id="277" r:id="rId6"/>
    <p:sldId id="301" r:id="rId7"/>
    <p:sldId id="291" r:id="rId8"/>
    <p:sldId id="289" r:id="rId9"/>
    <p:sldId id="260" r:id="rId10"/>
    <p:sldId id="279" r:id="rId11"/>
    <p:sldId id="302" r:id="rId12"/>
    <p:sldId id="305" r:id="rId13"/>
    <p:sldId id="265" r:id="rId14"/>
    <p:sldId id="312" r:id="rId15"/>
    <p:sldId id="306" r:id="rId16"/>
    <p:sldId id="266" r:id="rId17"/>
    <p:sldId id="303" r:id="rId18"/>
    <p:sldId id="307" r:id="rId19"/>
    <p:sldId id="309" r:id="rId20"/>
    <p:sldId id="310" r:id="rId21"/>
    <p:sldId id="269" r:id="rId22"/>
    <p:sldId id="268" r:id="rId23"/>
    <p:sldId id="270" r:id="rId24"/>
    <p:sldId id="304" r:id="rId25"/>
    <p:sldId id="292" r:id="rId26"/>
    <p:sldId id="275" r:id="rId27"/>
    <p:sldId id="276" r:id="rId28"/>
    <p:sldId id="296" r:id="rId29"/>
    <p:sldId id="262" r:id="rId30"/>
    <p:sldId id="293" r:id="rId31"/>
    <p:sldId id="294" r:id="rId32"/>
    <p:sldId id="281" r:id="rId33"/>
    <p:sldId id="295" r:id="rId34"/>
    <p:sldId id="282" r:id="rId35"/>
    <p:sldId id="297" r:id="rId36"/>
    <p:sldId id="283" r:id="rId37"/>
    <p:sldId id="284" r:id="rId38"/>
    <p:sldId id="298" r:id="rId39"/>
    <p:sldId id="299" r:id="rId40"/>
    <p:sldId id="285" r:id="rId41"/>
    <p:sldId id="311" r:id="rId42"/>
    <p:sldId id="300" r:id="rId43"/>
    <p:sldId id="286" r:id="rId44"/>
    <p:sldId id="26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BA148-5E6B-4A5E-A074-0A6867D58605}" v="253" dt="2023-10-08T10:25:56.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36302" autoAdjust="0"/>
  </p:normalViewPr>
  <p:slideViewPr>
    <p:cSldViewPr snapToGrid="0">
      <p:cViewPr varScale="1">
        <p:scale>
          <a:sx n="24" d="100"/>
          <a:sy n="24" d="100"/>
        </p:scale>
        <p:origin x="2228" y="44"/>
      </p:cViewPr>
      <p:guideLst/>
    </p:cSldViewPr>
  </p:slideViewPr>
  <p:notesTextViewPr>
    <p:cViewPr>
      <p:scale>
        <a:sx n="1" d="1"/>
        <a:sy n="1" d="1"/>
      </p:scale>
      <p:origin x="0" y="-72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 Holotová" userId="b52520ac-2df7-4413-b79d-17fea5c8fd1c" providerId="ADAL" clId="{1CCBA148-5E6B-4A5E-A074-0A6867D58605}"/>
    <pc:docChg chg="undo redo custSel addSld delSld modSld sldOrd">
      <pc:chgData name="Simona Holotová" userId="b52520ac-2df7-4413-b79d-17fea5c8fd1c" providerId="ADAL" clId="{1CCBA148-5E6B-4A5E-A074-0A6867D58605}" dt="2023-10-10T11:26:58.582" v="4609" actId="6549"/>
      <pc:docMkLst>
        <pc:docMk/>
      </pc:docMkLst>
      <pc:sldChg chg="modSp mod">
        <pc:chgData name="Simona Holotová" userId="b52520ac-2df7-4413-b79d-17fea5c8fd1c" providerId="ADAL" clId="{1CCBA148-5E6B-4A5E-A074-0A6867D58605}" dt="2023-09-07T09:04:09.294" v="2"/>
        <pc:sldMkLst>
          <pc:docMk/>
          <pc:sldMk cId="4225581476" sldId="256"/>
        </pc:sldMkLst>
        <pc:spChg chg="mod">
          <ac:chgData name="Simona Holotová" userId="b52520ac-2df7-4413-b79d-17fea5c8fd1c" providerId="ADAL" clId="{1CCBA148-5E6B-4A5E-A074-0A6867D58605}" dt="2023-09-07T09:04:09.294" v="2"/>
          <ac:spMkLst>
            <pc:docMk/>
            <pc:sldMk cId="4225581476" sldId="256"/>
            <ac:spMk id="2" creationId="{06E6B9C1-75D5-8453-BAC0-2F61E17749A1}"/>
          </ac:spMkLst>
        </pc:spChg>
        <pc:spChg chg="mod">
          <ac:chgData name="Simona Holotová" userId="b52520ac-2df7-4413-b79d-17fea5c8fd1c" providerId="ADAL" clId="{1CCBA148-5E6B-4A5E-A074-0A6867D58605}" dt="2023-09-07T09:02:50.504" v="1" actId="27636"/>
          <ac:spMkLst>
            <pc:docMk/>
            <pc:sldMk cId="4225581476" sldId="256"/>
            <ac:spMk id="3" creationId="{7C357985-2C14-6F80-BB3C-538326CC27B7}"/>
          </ac:spMkLst>
        </pc:spChg>
      </pc:sldChg>
      <pc:sldChg chg="addSp modSp mod setBg modNotesTx">
        <pc:chgData name="Simona Holotová" userId="b52520ac-2df7-4413-b79d-17fea5c8fd1c" providerId="ADAL" clId="{1CCBA148-5E6B-4A5E-A074-0A6867D58605}" dt="2023-10-03T15:14:39.876" v="3278" actId="113"/>
        <pc:sldMkLst>
          <pc:docMk/>
          <pc:sldMk cId="1936312156" sldId="257"/>
        </pc:sldMkLst>
        <pc:spChg chg="mod">
          <ac:chgData name="Simona Holotová" userId="b52520ac-2df7-4413-b79d-17fea5c8fd1c" providerId="ADAL" clId="{1CCBA148-5E6B-4A5E-A074-0A6867D58605}" dt="2023-10-03T15:14:39.876" v="3278" actId="113"/>
          <ac:spMkLst>
            <pc:docMk/>
            <pc:sldMk cId="1936312156" sldId="257"/>
            <ac:spMk id="2" creationId="{6886885B-E0D3-4AD1-54CC-A0A87DC958D6}"/>
          </ac:spMkLst>
        </pc:spChg>
        <pc:spChg chg="mod">
          <ac:chgData name="Simona Holotová" userId="b52520ac-2df7-4413-b79d-17fea5c8fd1c" providerId="ADAL" clId="{1CCBA148-5E6B-4A5E-A074-0A6867D58605}" dt="2023-10-03T12:09:08.613" v="2051" actId="14100"/>
          <ac:spMkLst>
            <pc:docMk/>
            <pc:sldMk cId="1936312156" sldId="257"/>
            <ac:spMk id="3" creationId="{425E90C0-C0B2-FF9D-0E95-050189EC5FDD}"/>
          </ac:spMkLst>
        </pc:spChg>
        <pc:spChg chg="add">
          <ac:chgData name="Simona Holotová" userId="b52520ac-2df7-4413-b79d-17fea5c8fd1c" providerId="ADAL" clId="{1CCBA148-5E6B-4A5E-A074-0A6867D58605}" dt="2023-10-03T07:51:42.149" v="431" actId="26606"/>
          <ac:spMkLst>
            <pc:docMk/>
            <pc:sldMk cId="1936312156" sldId="257"/>
            <ac:spMk id="10" creationId="{F13C74B1-5B17-4795-BED0-7140497B445A}"/>
          </ac:spMkLst>
        </pc:spChg>
        <pc:spChg chg="add">
          <ac:chgData name="Simona Holotová" userId="b52520ac-2df7-4413-b79d-17fea5c8fd1c" providerId="ADAL" clId="{1CCBA148-5E6B-4A5E-A074-0A6867D58605}" dt="2023-10-03T07:51:42.149" v="431" actId="26606"/>
          <ac:spMkLst>
            <pc:docMk/>
            <pc:sldMk cId="1936312156" sldId="257"/>
            <ac:spMk id="12" creationId="{D4974D33-8DC5-464E-8C6D-BE58F0669C17}"/>
          </ac:spMkLst>
        </pc:spChg>
        <pc:picChg chg="add mod">
          <ac:chgData name="Simona Holotová" userId="b52520ac-2df7-4413-b79d-17fea5c8fd1c" providerId="ADAL" clId="{1CCBA148-5E6B-4A5E-A074-0A6867D58605}" dt="2023-10-03T07:54:07.469" v="542" actId="29295"/>
          <ac:picMkLst>
            <pc:docMk/>
            <pc:sldMk cId="1936312156" sldId="257"/>
            <ac:picMk id="5" creationId="{B1976B98-AEE9-376F-4854-814FD3FC8558}"/>
          </ac:picMkLst>
        </pc:picChg>
      </pc:sldChg>
      <pc:sldChg chg="addSp modSp mod ord modNotesTx">
        <pc:chgData name="Simona Holotová" userId="b52520ac-2df7-4413-b79d-17fea5c8fd1c" providerId="ADAL" clId="{1CCBA148-5E6B-4A5E-A074-0A6867D58605}" dt="2023-10-03T15:14:32.564" v="3277" actId="113"/>
        <pc:sldMkLst>
          <pc:docMk/>
          <pc:sldMk cId="3310167410" sldId="258"/>
        </pc:sldMkLst>
        <pc:spChg chg="mod">
          <ac:chgData name="Simona Holotová" userId="b52520ac-2df7-4413-b79d-17fea5c8fd1c" providerId="ADAL" clId="{1CCBA148-5E6B-4A5E-A074-0A6867D58605}" dt="2023-10-03T15:14:32.564" v="3277" actId="113"/>
          <ac:spMkLst>
            <pc:docMk/>
            <pc:sldMk cId="3310167410" sldId="258"/>
            <ac:spMk id="2" creationId="{D917292F-FD4F-A38D-3265-06FE8A4A7A3F}"/>
          </ac:spMkLst>
        </pc:spChg>
        <pc:spChg chg="mod">
          <ac:chgData name="Simona Holotová" userId="b52520ac-2df7-4413-b79d-17fea5c8fd1c" providerId="ADAL" clId="{1CCBA148-5E6B-4A5E-A074-0A6867D58605}" dt="2023-10-03T11:06:43.883" v="1105" actId="20577"/>
          <ac:spMkLst>
            <pc:docMk/>
            <pc:sldMk cId="3310167410" sldId="258"/>
            <ac:spMk id="3" creationId="{D3E48CFF-46EB-EB07-A711-4724A8940165}"/>
          </ac:spMkLst>
        </pc:spChg>
        <pc:picChg chg="add mod">
          <ac:chgData name="Simona Holotová" userId="b52520ac-2df7-4413-b79d-17fea5c8fd1c" providerId="ADAL" clId="{1CCBA148-5E6B-4A5E-A074-0A6867D58605}" dt="2023-10-03T11:03:45.088" v="1021" actId="1038"/>
          <ac:picMkLst>
            <pc:docMk/>
            <pc:sldMk cId="3310167410" sldId="258"/>
            <ac:picMk id="5" creationId="{C01C20CB-862E-38C3-4B05-39F73B032DE4}"/>
          </ac:picMkLst>
        </pc:picChg>
        <pc:picChg chg="add mod">
          <ac:chgData name="Simona Holotová" userId="b52520ac-2df7-4413-b79d-17fea5c8fd1c" providerId="ADAL" clId="{1CCBA148-5E6B-4A5E-A074-0A6867D58605}" dt="2023-10-03T11:03:47.826" v="1034" actId="1037"/>
          <ac:picMkLst>
            <pc:docMk/>
            <pc:sldMk cId="3310167410" sldId="258"/>
            <ac:picMk id="7" creationId="{3F2C3E3F-F7CD-90D0-0C27-F9D3714D7A57}"/>
          </ac:picMkLst>
        </pc:picChg>
      </pc:sldChg>
      <pc:sldChg chg="del ord modNotesTx">
        <pc:chgData name="Simona Holotová" userId="b52520ac-2df7-4413-b79d-17fea5c8fd1c" providerId="ADAL" clId="{1CCBA148-5E6B-4A5E-A074-0A6867D58605}" dt="2023-10-03T08:06:42.197" v="629" actId="47"/>
        <pc:sldMkLst>
          <pc:docMk/>
          <pc:sldMk cId="2816396145" sldId="259"/>
        </pc:sldMkLst>
      </pc:sldChg>
      <pc:sldChg chg="addSp delSp modSp mod modNotesTx">
        <pc:chgData name="Simona Holotová" userId="b52520ac-2df7-4413-b79d-17fea5c8fd1c" providerId="ADAL" clId="{1CCBA148-5E6B-4A5E-A074-0A6867D58605}" dt="2023-10-10T11:25:15.353" v="4605" actId="20577"/>
        <pc:sldMkLst>
          <pc:docMk/>
          <pc:sldMk cId="1202250279" sldId="260"/>
        </pc:sldMkLst>
        <pc:spChg chg="del">
          <ac:chgData name="Simona Holotová" userId="b52520ac-2df7-4413-b79d-17fea5c8fd1c" providerId="ADAL" clId="{1CCBA148-5E6B-4A5E-A074-0A6867D58605}" dt="2023-10-03T08:27:56.305" v="866" actId="478"/>
          <ac:spMkLst>
            <pc:docMk/>
            <pc:sldMk cId="1202250279" sldId="260"/>
            <ac:spMk id="2" creationId="{B5DC7A0E-6A88-5617-9004-D21FA9185102}"/>
          </ac:spMkLst>
        </pc:spChg>
        <pc:spChg chg="del">
          <ac:chgData name="Simona Holotová" userId="b52520ac-2df7-4413-b79d-17fea5c8fd1c" providerId="ADAL" clId="{1CCBA148-5E6B-4A5E-A074-0A6867D58605}" dt="2023-10-03T08:27:58.179" v="867" actId="478"/>
          <ac:spMkLst>
            <pc:docMk/>
            <pc:sldMk cId="1202250279" sldId="260"/>
            <ac:spMk id="3" creationId="{0801978E-AA3B-F331-87B0-A323DADEB7D1}"/>
          </ac:spMkLst>
        </pc:spChg>
        <pc:picChg chg="add mod">
          <ac:chgData name="Simona Holotová" userId="b52520ac-2df7-4413-b79d-17fea5c8fd1c" providerId="ADAL" clId="{1CCBA148-5E6B-4A5E-A074-0A6867D58605}" dt="2023-10-03T08:28:05.602" v="868" actId="1076"/>
          <ac:picMkLst>
            <pc:docMk/>
            <pc:sldMk cId="1202250279" sldId="260"/>
            <ac:picMk id="1026" creationId="{5BD6E80F-0F86-FAA2-4508-018FAAAE525C}"/>
          </ac:picMkLst>
        </pc:picChg>
      </pc:sldChg>
      <pc:sldChg chg="addSp modSp del mod modNotesTx">
        <pc:chgData name="Simona Holotová" userId="b52520ac-2df7-4413-b79d-17fea5c8fd1c" providerId="ADAL" clId="{1CCBA148-5E6B-4A5E-A074-0A6867D58605}" dt="2023-10-03T15:17:52.163" v="3317" actId="47"/>
        <pc:sldMkLst>
          <pc:docMk/>
          <pc:sldMk cId="2558290416" sldId="261"/>
        </pc:sldMkLst>
        <pc:picChg chg="add mod">
          <ac:chgData name="Simona Holotová" userId="b52520ac-2df7-4413-b79d-17fea5c8fd1c" providerId="ADAL" clId="{1CCBA148-5E6B-4A5E-A074-0A6867D58605}" dt="2023-09-21T09:48:08.257" v="121" actId="14100"/>
          <ac:picMkLst>
            <pc:docMk/>
            <pc:sldMk cId="2558290416" sldId="261"/>
            <ac:picMk id="5" creationId="{4C22AC87-7DA0-F4D2-CF9C-C511C0F5B84B}"/>
          </ac:picMkLst>
        </pc:picChg>
      </pc:sldChg>
      <pc:sldChg chg="modSp mod modNotesTx">
        <pc:chgData name="Simona Holotová" userId="b52520ac-2df7-4413-b79d-17fea5c8fd1c" providerId="ADAL" clId="{1CCBA148-5E6B-4A5E-A074-0A6867D58605}" dt="2023-10-03T12:01:57.633" v="1938" actId="1036"/>
        <pc:sldMkLst>
          <pc:docMk/>
          <pc:sldMk cId="3137410834" sldId="262"/>
        </pc:sldMkLst>
        <pc:spChg chg="mod">
          <ac:chgData name="Simona Holotová" userId="b52520ac-2df7-4413-b79d-17fea5c8fd1c" providerId="ADAL" clId="{1CCBA148-5E6B-4A5E-A074-0A6867D58605}" dt="2023-10-03T12:01:48.138" v="1929" actId="115"/>
          <ac:spMkLst>
            <pc:docMk/>
            <pc:sldMk cId="3137410834" sldId="262"/>
            <ac:spMk id="2" creationId="{7B5186B8-AA0E-41D5-2B8E-F112C262511F}"/>
          </ac:spMkLst>
        </pc:spChg>
        <pc:spChg chg="mod">
          <ac:chgData name="Simona Holotová" userId="b52520ac-2df7-4413-b79d-17fea5c8fd1c" providerId="ADAL" clId="{1CCBA148-5E6B-4A5E-A074-0A6867D58605}" dt="2023-10-03T12:01:57.633" v="1938" actId="1036"/>
          <ac:spMkLst>
            <pc:docMk/>
            <pc:sldMk cId="3137410834" sldId="262"/>
            <ac:spMk id="3" creationId="{44E2C7C3-A45E-EA58-3348-D8B75F95C26B}"/>
          </ac:spMkLst>
        </pc:spChg>
      </pc:sldChg>
      <pc:sldChg chg="addSp delSp modSp new mod ord">
        <pc:chgData name="Simona Holotová" userId="b52520ac-2df7-4413-b79d-17fea5c8fd1c" providerId="ADAL" clId="{1CCBA148-5E6B-4A5E-A074-0A6867D58605}" dt="2023-10-03T12:07:43.189" v="2021" actId="20577"/>
        <pc:sldMkLst>
          <pc:docMk/>
          <pc:sldMk cId="262189175" sldId="263"/>
        </pc:sldMkLst>
        <pc:spChg chg="mod">
          <ac:chgData name="Simona Holotová" userId="b52520ac-2df7-4413-b79d-17fea5c8fd1c" providerId="ADAL" clId="{1CCBA148-5E6B-4A5E-A074-0A6867D58605}" dt="2023-10-03T12:07:43.189" v="2021" actId="20577"/>
          <ac:spMkLst>
            <pc:docMk/>
            <pc:sldMk cId="262189175" sldId="263"/>
            <ac:spMk id="2" creationId="{5D1CE15D-17BA-6D57-8E2D-927828D530B3}"/>
          </ac:spMkLst>
        </pc:spChg>
        <pc:picChg chg="add del mod">
          <ac:chgData name="Simona Holotová" userId="b52520ac-2df7-4413-b79d-17fea5c8fd1c" providerId="ADAL" clId="{1CCBA148-5E6B-4A5E-A074-0A6867D58605}" dt="2023-09-08T07:51:34.868" v="61" actId="478"/>
          <ac:picMkLst>
            <pc:docMk/>
            <pc:sldMk cId="262189175" sldId="263"/>
            <ac:picMk id="4" creationId="{A41FECB9-1776-0645-B308-302618AA3083}"/>
          </ac:picMkLst>
        </pc:picChg>
        <pc:picChg chg="add mod">
          <ac:chgData name="Simona Holotová" userId="b52520ac-2df7-4413-b79d-17fea5c8fd1c" providerId="ADAL" clId="{1CCBA148-5E6B-4A5E-A074-0A6867D58605}" dt="2023-09-08T07:50:48.693" v="50" actId="1038"/>
          <ac:picMkLst>
            <pc:docMk/>
            <pc:sldMk cId="262189175" sldId="263"/>
            <ac:picMk id="6" creationId="{57F79087-B2C9-13FF-A5E0-33FCD39E02E3}"/>
          </ac:picMkLst>
        </pc:picChg>
        <pc:picChg chg="add mod">
          <ac:chgData name="Simona Holotová" userId="b52520ac-2df7-4413-b79d-17fea5c8fd1c" providerId="ADAL" clId="{1CCBA148-5E6B-4A5E-A074-0A6867D58605}" dt="2023-09-08T07:50:38.787" v="43" actId="1036"/>
          <ac:picMkLst>
            <pc:docMk/>
            <pc:sldMk cId="262189175" sldId="263"/>
            <ac:picMk id="8" creationId="{23353335-9BFB-DF16-6B4A-0A5E1E1AE68C}"/>
          </ac:picMkLst>
        </pc:picChg>
        <pc:picChg chg="add mod">
          <ac:chgData name="Simona Holotová" userId="b52520ac-2df7-4413-b79d-17fea5c8fd1c" providerId="ADAL" clId="{1CCBA148-5E6B-4A5E-A074-0A6867D58605}" dt="2023-09-08T07:52:50.755" v="75" actId="1035"/>
          <ac:picMkLst>
            <pc:docMk/>
            <pc:sldMk cId="262189175" sldId="263"/>
            <ac:picMk id="10" creationId="{16A90285-3214-D975-D98D-66452B265D44}"/>
          </ac:picMkLst>
        </pc:picChg>
        <pc:picChg chg="add mod">
          <ac:chgData name="Simona Holotová" userId="b52520ac-2df7-4413-b79d-17fea5c8fd1c" providerId="ADAL" clId="{1CCBA148-5E6B-4A5E-A074-0A6867D58605}" dt="2023-09-08T07:52:54.508" v="76" actId="1076"/>
          <ac:picMkLst>
            <pc:docMk/>
            <pc:sldMk cId="262189175" sldId="263"/>
            <ac:picMk id="12" creationId="{425A7AB0-B888-DFA3-1CD0-5FAF955D4EEE}"/>
          </ac:picMkLst>
        </pc:picChg>
      </pc:sldChg>
      <pc:sldChg chg="addSp delSp modSp new del mod modNotesTx">
        <pc:chgData name="Simona Holotová" userId="b52520ac-2df7-4413-b79d-17fea5c8fd1c" providerId="ADAL" clId="{1CCBA148-5E6B-4A5E-A074-0A6867D58605}" dt="2023-10-03T15:16:38.971" v="3304" actId="47"/>
        <pc:sldMkLst>
          <pc:docMk/>
          <pc:sldMk cId="4173207409" sldId="264"/>
        </pc:sldMkLst>
        <pc:spChg chg="del">
          <ac:chgData name="Simona Holotová" userId="b52520ac-2df7-4413-b79d-17fea5c8fd1c" providerId="ADAL" clId="{1CCBA148-5E6B-4A5E-A074-0A6867D58605}" dt="2023-09-21T10:22:53.428" v="194"/>
          <ac:spMkLst>
            <pc:docMk/>
            <pc:sldMk cId="4173207409" sldId="264"/>
            <ac:spMk id="3" creationId="{BDC0F85E-920D-EBFE-B23D-0AD800868590}"/>
          </ac:spMkLst>
        </pc:spChg>
        <pc:spChg chg="add mod">
          <ac:chgData name="Simona Holotová" userId="b52520ac-2df7-4413-b79d-17fea5c8fd1c" providerId="ADAL" clId="{1CCBA148-5E6B-4A5E-A074-0A6867D58605}" dt="2023-10-03T08:17:27.048" v="816" actId="21"/>
          <ac:spMkLst>
            <pc:docMk/>
            <pc:sldMk cId="4173207409" sldId="264"/>
            <ac:spMk id="4" creationId="{40EC48DC-FD22-42EA-F462-5A79E754AB72}"/>
          </ac:spMkLst>
        </pc:spChg>
        <pc:picChg chg="add del mod">
          <ac:chgData name="Simona Holotová" userId="b52520ac-2df7-4413-b79d-17fea5c8fd1c" providerId="ADAL" clId="{1CCBA148-5E6B-4A5E-A074-0A6867D58605}" dt="2023-10-03T08:17:27.048" v="816" actId="21"/>
          <ac:picMkLst>
            <pc:docMk/>
            <pc:sldMk cId="4173207409" sldId="264"/>
            <ac:picMk id="5" creationId="{7154EC4C-26EE-63B9-50F1-6A261B7BD16B}"/>
          </ac:picMkLst>
        </pc:picChg>
        <pc:picChg chg="add del mod">
          <ac:chgData name="Simona Holotová" userId="b52520ac-2df7-4413-b79d-17fea5c8fd1c" providerId="ADAL" clId="{1CCBA148-5E6B-4A5E-A074-0A6867D58605}" dt="2023-10-03T08:17:27.048" v="816" actId="21"/>
          <ac:picMkLst>
            <pc:docMk/>
            <pc:sldMk cId="4173207409" sldId="264"/>
            <ac:picMk id="7" creationId="{CB279559-1051-C1D0-141B-4AE5A54634FF}"/>
          </ac:picMkLst>
        </pc:picChg>
      </pc:sldChg>
      <pc:sldChg chg="addSp delSp modSp new mod ord setBg modNotesTx">
        <pc:chgData name="Simona Holotová" userId="b52520ac-2df7-4413-b79d-17fea5c8fd1c" providerId="ADAL" clId="{1CCBA148-5E6B-4A5E-A074-0A6867D58605}" dt="2023-10-03T18:13:15.238" v="4580" actId="1038"/>
        <pc:sldMkLst>
          <pc:docMk/>
          <pc:sldMk cId="1796997533" sldId="265"/>
        </pc:sldMkLst>
        <pc:spChg chg="mod ord">
          <ac:chgData name="Simona Holotová" userId="b52520ac-2df7-4413-b79d-17fea5c8fd1c" providerId="ADAL" clId="{1CCBA148-5E6B-4A5E-A074-0A6867D58605}" dt="2023-10-03T18:04:51.540" v="4401" actId="1035"/>
          <ac:spMkLst>
            <pc:docMk/>
            <pc:sldMk cId="1796997533" sldId="265"/>
            <ac:spMk id="2" creationId="{78ABD61F-B83C-8775-4E6E-341E31A1C195}"/>
          </ac:spMkLst>
        </pc:spChg>
        <pc:spChg chg="del">
          <ac:chgData name="Simona Holotová" userId="b52520ac-2df7-4413-b79d-17fea5c8fd1c" providerId="ADAL" clId="{1CCBA148-5E6B-4A5E-A074-0A6867D58605}" dt="2023-10-03T08:25:56.951" v="853"/>
          <ac:spMkLst>
            <pc:docMk/>
            <pc:sldMk cId="1796997533" sldId="265"/>
            <ac:spMk id="3" creationId="{8415EA0D-1A63-398A-BB9F-964FDC0059AA}"/>
          </ac:spMkLst>
        </pc:spChg>
        <pc:spChg chg="add del mod">
          <ac:chgData name="Simona Holotová" userId="b52520ac-2df7-4413-b79d-17fea5c8fd1c" providerId="ADAL" clId="{1CCBA148-5E6B-4A5E-A074-0A6867D58605}" dt="2023-10-03T15:22:32.125" v="3424" actId="478"/>
          <ac:spMkLst>
            <pc:docMk/>
            <pc:sldMk cId="1796997533" sldId="265"/>
            <ac:spMk id="3" creationId="{AF3C5E49-CD59-BA3C-191D-4F655489432C}"/>
          </ac:spMkLst>
        </pc:spChg>
        <pc:spChg chg="add mod">
          <ac:chgData name="Simona Holotová" userId="b52520ac-2df7-4413-b79d-17fea5c8fd1c" providerId="ADAL" clId="{1CCBA148-5E6B-4A5E-A074-0A6867D58605}" dt="2023-10-03T18:13:15.238" v="4580" actId="1038"/>
          <ac:spMkLst>
            <pc:docMk/>
            <pc:sldMk cId="1796997533" sldId="265"/>
            <ac:spMk id="9" creationId="{EC231855-6FBF-B13B-2EC2-392A5A26F099}"/>
          </ac:spMkLst>
        </pc:spChg>
        <pc:spChg chg="add del">
          <ac:chgData name="Simona Holotová" userId="b52520ac-2df7-4413-b79d-17fea5c8fd1c" providerId="ADAL" clId="{1CCBA148-5E6B-4A5E-A074-0A6867D58605}" dt="2023-10-03T15:22:56.973" v="3426" actId="26606"/>
          <ac:spMkLst>
            <pc:docMk/>
            <pc:sldMk cId="1796997533" sldId="265"/>
            <ac:spMk id="14" creationId="{9F7D5CDA-D291-4307-BF55-1381FED29634}"/>
          </ac:spMkLst>
        </pc:spChg>
        <pc:spChg chg="add del">
          <ac:chgData name="Simona Holotová" userId="b52520ac-2df7-4413-b79d-17fea5c8fd1c" providerId="ADAL" clId="{1CCBA148-5E6B-4A5E-A074-0A6867D58605}" dt="2023-10-03T15:22:56.973" v="3426" actId="26606"/>
          <ac:spMkLst>
            <pc:docMk/>
            <pc:sldMk cId="1796997533" sldId="265"/>
            <ac:spMk id="16" creationId="{59B296B9-C5A5-4E4F-9B60-C907B5F1466C}"/>
          </ac:spMkLst>
        </pc:spChg>
        <pc:spChg chg="add del">
          <ac:chgData name="Simona Holotová" userId="b52520ac-2df7-4413-b79d-17fea5c8fd1c" providerId="ADAL" clId="{1CCBA148-5E6B-4A5E-A074-0A6867D58605}" dt="2023-10-03T15:22:56.973" v="3426" actId="26606"/>
          <ac:spMkLst>
            <pc:docMk/>
            <pc:sldMk cId="1796997533" sldId="265"/>
            <ac:spMk id="18" creationId="{D0300FD3-5AF1-6305-15FA-9078072672E2}"/>
          </ac:spMkLst>
        </pc:spChg>
        <pc:spChg chg="add del">
          <ac:chgData name="Simona Holotová" userId="b52520ac-2df7-4413-b79d-17fea5c8fd1c" providerId="ADAL" clId="{1CCBA148-5E6B-4A5E-A074-0A6867D58605}" dt="2023-10-03T15:22:58.149" v="3428" actId="26606"/>
          <ac:spMkLst>
            <pc:docMk/>
            <pc:sldMk cId="1796997533" sldId="265"/>
            <ac:spMk id="20" creationId="{C0763A76-9F1C-4FC5-82B7-DD475DA461B2}"/>
          </ac:spMkLst>
        </pc:spChg>
        <pc:spChg chg="add del">
          <ac:chgData name="Simona Holotová" userId="b52520ac-2df7-4413-b79d-17fea5c8fd1c" providerId="ADAL" clId="{1CCBA148-5E6B-4A5E-A074-0A6867D58605}" dt="2023-10-03T15:22:58.149" v="3428" actId="26606"/>
          <ac:spMkLst>
            <pc:docMk/>
            <pc:sldMk cId="1796997533" sldId="265"/>
            <ac:spMk id="21" creationId="{E81BF4F6-F2CF-4984-9D14-D6966D92F99F}"/>
          </ac:spMkLst>
        </pc:spChg>
        <pc:spChg chg="add del">
          <ac:chgData name="Simona Holotová" userId="b52520ac-2df7-4413-b79d-17fea5c8fd1c" providerId="ADAL" clId="{1CCBA148-5E6B-4A5E-A074-0A6867D58605}" dt="2023-10-03T15:22:59.022" v="3430" actId="26606"/>
          <ac:spMkLst>
            <pc:docMk/>
            <pc:sldMk cId="1796997533" sldId="265"/>
            <ac:spMk id="23" creationId="{9F7D5CDA-D291-4307-BF55-1381FED29634}"/>
          </ac:spMkLst>
        </pc:spChg>
        <pc:spChg chg="add del">
          <ac:chgData name="Simona Holotová" userId="b52520ac-2df7-4413-b79d-17fea5c8fd1c" providerId="ADAL" clId="{1CCBA148-5E6B-4A5E-A074-0A6867D58605}" dt="2023-10-03T15:22:59.022" v="3430" actId="26606"/>
          <ac:spMkLst>
            <pc:docMk/>
            <pc:sldMk cId="1796997533" sldId="265"/>
            <ac:spMk id="24" creationId="{59B296B9-C5A5-4E4F-9B60-C907B5F1466C}"/>
          </ac:spMkLst>
        </pc:spChg>
        <pc:spChg chg="add del">
          <ac:chgData name="Simona Holotová" userId="b52520ac-2df7-4413-b79d-17fea5c8fd1c" providerId="ADAL" clId="{1CCBA148-5E6B-4A5E-A074-0A6867D58605}" dt="2023-10-03T15:22:59.022" v="3430" actId="26606"/>
          <ac:spMkLst>
            <pc:docMk/>
            <pc:sldMk cId="1796997533" sldId="265"/>
            <ac:spMk id="25" creationId="{D0300FD3-5AF1-6305-15FA-9078072672E2}"/>
          </ac:spMkLst>
        </pc:spChg>
        <pc:spChg chg="add del">
          <ac:chgData name="Simona Holotová" userId="b52520ac-2df7-4413-b79d-17fea5c8fd1c" providerId="ADAL" clId="{1CCBA148-5E6B-4A5E-A074-0A6867D58605}" dt="2023-10-03T15:22:59.919" v="3432" actId="26606"/>
          <ac:spMkLst>
            <pc:docMk/>
            <pc:sldMk cId="1796997533" sldId="265"/>
            <ac:spMk id="27" creationId="{C0763A76-9F1C-4FC5-82B7-DD475DA461B2}"/>
          </ac:spMkLst>
        </pc:spChg>
        <pc:spChg chg="add del">
          <ac:chgData name="Simona Holotová" userId="b52520ac-2df7-4413-b79d-17fea5c8fd1c" providerId="ADAL" clId="{1CCBA148-5E6B-4A5E-A074-0A6867D58605}" dt="2023-10-03T15:22:59.919" v="3432" actId="26606"/>
          <ac:spMkLst>
            <pc:docMk/>
            <pc:sldMk cId="1796997533" sldId="265"/>
            <ac:spMk id="28" creationId="{E81BF4F6-F2CF-4984-9D14-D6966D92F99F}"/>
          </ac:spMkLst>
        </pc:spChg>
        <pc:spChg chg="add del">
          <ac:chgData name="Simona Holotová" userId="b52520ac-2df7-4413-b79d-17fea5c8fd1c" providerId="ADAL" clId="{1CCBA148-5E6B-4A5E-A074-0A6867D58605}" dt="2023-10-03T15:23:00.824" v="3434" actId="26606"/>
          <ac:spMkLst>
            <pc:docMk/>
            <pc:sldMk cId="1796997533" sldId="265"/>
            <ac:spMk id="30" creationId="{9F7D5CDA-D291-4307-BF55-1381FED29634}"/>
          </ac:spMkLst>
        </pc:spChg>
        <pc:spChg chg="add del">
          <ac:chgData name="Simona Holotová" userId="b52520ac-2df7-4413-b79d-17fea5c8fd1c" providerId="ADAL" clId="{1CCBA148-5E6B-4A5E-A074-0A6867D58605}" dt="2023-10-03T15:23:00.824" v="3434" actId="26606"/>
          <ac:spMkLst>
            <pc:docMk/>
            <pc:sldMk cId="1796997533" sldId="265"/>
            <ac:spMk id="31" creationId="{59B296B9-C5A5-4E4F-9B60-C907B5F1466C}"/>
          </ac:spMkLst>
        </pc:spChg>
        <pc:spChg chg="add del">
          <ac:chgData name="Simona Holotová" userId="b52520ac-2df7-4413-b79d-17fea5c8fd1c" providerId="ADAL" clId="{1CCBA148-5E6B-4A5E-A074-0A6867D58605}" dt="2023-10-03T15:23:00.824" v="3434" actId="26606"/>
          <ac:spMkLst>
            <pc:docMk/>
            <pc:sldMk cId="1796997533" sldId="265"/>
            <ac:spMk id="32" creationId="{D0300FD3-5AF1-6305-15FA-9078072672E2}"/>
          </ac:spMkLst>
        </pc:spChg>
        <pc:spChg chg="add del">
          <ac:chgData name="Simona Holotová" userId="b52520ac-2df7-4413-b79d-17fea5c8fd1c" providerId="ADAL" clId="{1CCBA148-5E6B-4A5E-A074-0A6867D58605}" dt="2023-10-03T15:23:01.503" v="3436" actId="26606"/>
          <ac:spMkLst>
            <pc:docMk/>
            <pc:sldMk cId="1796997533" sldId="265"/>
            <ac:spMk id="34" creationId="{C0763A76-9F1C-4FC5-82B7-DD475DA461B2}"/>
          </ac:spMkLst>
        </pc:spChg>
        <pc:spChg chg="add del">
          <ac:chgData name="Simona Holotová" userId="b52520ac-2df7-4413-b79d-17fea5c8fd1c" providerId="ADAL" clId="{1CCBA148-5E6B-4A5E-A074-0A6867D58605}" dt="2023-10-03T15:23:01.503" v="3436" actId="26606"/>
          <ac:spMkLst>
            <pc:docMk/>
            <pc:sldMk cId="1796997533" sldId="265"/>
            <ac:spMk id="35" creationId="{E81BF4F6-F2CF-4984-9D14-D6966D92F99F}"/>
          </ac:spMkLst>
        </pc:spChg>
        <pc:spChg chg="add">
          <ac:chgData name="Simona Holotová" userId="b52520ac-2df7-4413-b79d-17fea5c8fd1c" providerId="ADAL" clId="{1CCBA148-5E6B-4A5E-A074-0A6867D58605}" dt="2023-10-03T15:23:01.514" v="3437" actId="26606"/>
          <ac:spMkLst>
            <pc:docMk/>
            <pc:sldMk cId="1796997533" sldId="265"/>
            <ac:spMk id="37" creationId="{9F7D5CDA-D291-4307-BF55-1381FED29634}"/>
          </ac:spMkLst>
        </pc:spChg>
        <pc:spChg chg="add">
          <ac:chgData name="Simona Holotová" userId="b52520ac-2df7-4413-b79d-17fea5c8fd1c" providerId="ADAL" clId="{1CCBA148-5E6B-4A5E-A074-0A6867D58605}" dt="2023-10-03T15:23:01.514" v="3437" actId="26606"/>
          <ac:spMkLst>
            <pc:docMk/>
            <pc:sldMk cId="1796997533" sldId="265"/>
            <ac:spMk id="38" creationId="{59B296B9-C5A5-4E4F-9B60-C907B5F1466C}"/>
          </ac:spMkLst>
        </pc:spChg>
        <pc:spChg chg="add">
          <ac:chgData name="Simona Holotová" userId="b52520ac-2df7-4413-b79d-17fea5c8fd1c" providerId="ADAL" clId="{1CCBA148-5E6B-4A5E-A074-0A6867D58605}" dt="2023-10-03T15:23:01.514" v="3437" actId="26606"/>
          <ac:spMkLst>
            <pc:docMk/>
            <pc:sldMk cId="1796997533" sldId="265"/>
            <ac:spMk id="39" creationId="{D0300FD3-5AF1-6305-15FA-9078072672E2}"/>
          </ac:spMkLst>
        </pc:spChg>
        <pc:picChg chg="add del mod">
          <ac:chgData name="Simona Holotová" userId="b52520ac-2df7-4413-b79d-17fea5c8fd1c" providerId="ADAL" clId="{1CCBA148-5E6B-4A5E-A074-0A6867D58605}" dt="2023-10-03T08:26:09.763" v="855" actId="21"/>
          <ac:picMkLst>
            <pc:docMk/>
            <pc:sldMk cId="1796997533" sldId="265"/>
            <ac:picMk id="5" creationId="{34466123-7369-493F-F273-87A3F6AC8A7F}"/>
          </ac:picMkLst>
        </pc:picChg>
        <pc:picChg chg="add del mod ord">
          <ac:chgData name="Simona Holotová" userId="b52520ac-2df7-4413-b79d-17fea5c8fd1c" providerId="ADAL" clId="{1CCBA148-5E6B-4A5E-A074-0A6867D58605}" dt="2023-10-03T18:02:55.447" v="4382" actId="21"/>
          <ac:picMkLst>
            <pc:docMk/>
            <pc:sldMk cId="1796997533" sldId="265"/>
            <ac:picMk id="7" creationId="{68F4165F-BE6F-F54A-520A-ACDA9A075259}"/>
          </ac:picMkLst>
        </pc:picChg>
        <pc:picChg chg="add mod">
          <ac:chgData name="Simona Holotová" userId="b52520ac-2df7-4413-b79d-17fea5c8fd1c" providerId="ADAL" clId="{1CCBA148-5E6B-4A5E-A074-0A6867D58605}" dt="2023-10-03T18:04:38.810" v="4388" actId="1076"/>
          <ac:picMkLst>
            <pc:docMk/>
            <pc:sldMk cId="1796997533" sldId="265"/>
            <ac:picMk id="7170" creationId="{4F1A7B0F-EE65-7F25-869D-8A3594B284F0}"/>
          </ac:picMkLst>
        </pc:picChg>
      </pc:sldChg>
      <pc:sldChg chg="addSp modSp add mod modNotesTx">
        <pc:chgData name="Simona Holotová" userId="b52520ac-2df7-4413-b79d-17fea5c8fd1c" providerId="ADAL" clId="{1CCBA148-5E6B-4A5E-A074-0A6867D58605}" dt="2023-10-08T10:28:45.746" v="4597" actId="5793"/>
        <pc:sldMkLst>
          <pc:docMk/>
          <pc:sldMk cId="3148468269" sldId="266"/>
        </pc:sldMkLst>
        <pc:spChg chg="mod">
          <ac:chgData name="Simona Holotová" userId="b52520ac-2df7-4413-b79d-17fea5c8fd1c" providerId="ADAL" clId="{1CCBA148-5E6B-4A5E-A074-0A6867D58605}" dt="2023-10-03T15:32:01.764" v="3506" actId="1076"/>
          <ac:spMkLst>
            <pc:docMk/>
            <pc:sldMk cId="3148468269" sldId="266"/>
            <ac:spMk id="2" creationId="{78ABD61F-B83C-8775-4E6E-341E31A1C195}"/>
          </ac:spMkLst>
        </pc:spChg>
        <pc:spChg chg="mod">
          <ac:chgData name="Simona Holotová" userId="b52520ac-2df7-4413-b79d-17fea5c8fd1c" providerId="ADAL" clId="{1CCBA148-5E6B-4A5E-A074-0A6867D58605}" dt="2023-10-08T10:28:45.746" v="4597" actId="5793"/>
          <ac:spMkLst>
            <pc:docMk/>
            <pc:sldMk cId="3148468269" sldId="266"/>
            <ac:spMk id="3" creationId="{8415EA0D-1A63-398A-BB9F-964FDC0059AA}"/>
          </ac:spMkLst>
        </pc:spChg>
        <pc:picChg chg="add mod">
          <ac:chgData name="Simona Holotová" userId="b52520ac-2df7-4413-b79d-17fea5c8fd1c" providerId="ADAL" clId="{1CCBA148-5E6B-4A5E-A074-0A6867D58605}" dt="2023-10-03T15:32:07.276" v="3507" actId="1076"/>
          <ac:picMkLst>
            <pc:docMk/>
            <pc:sldMk cId="3148468269" sldId="266"/>
            <ac:picMk id="2050" creationId="{B6D3B54F-5475-F778-8D9E-98E12B4A7FA1}"/>
          </ac:picMkLst>
        </pc:picChg>
      </pc:sldChg>
      <pc:sldChg chg="modSp add del mod modNotesTx">
        <pc:chgData name="Simona Holotová" userId="b52520ac-2df7-4413-b79d-17fea5c8fd1c" providerId="ADAL" clId="{1CCBA148-5E6B-4A5E-A074-0A6867D58605}" dt="2023-10-03T15:35:12.592" v="3528" actId="47"/>
        <pc:sldMkLst>
          <pc:docMk/>
          <pc:sldMk cId="953956566" sldId="267"/>
        </pc:sldMkLst>
        <pc:spChg chg="mod">
          <ac:chgData name="Simona Holotová" userId="b52520ac-2df7-4413-b79d-17fea5c8fd1c" providerId="ADAL" clId="{1CCBA148-5E6B-4A5E-A074-0A6867D58605}" dt="2023-10-03T15:33:49.991" v="3517" actId="115"/>
          <ac:spMkLst>
            <pc:docMk/>
            <pc:sldMk cId="953956566" sldId="267"/>
            <ac:spMk id="2" creationId="{78ABD61F-B83C-8775-4E6E-341E31A1C195}"/>
          </ac:spMkLst>
        </pc:spChg>
        <pc:spChg chg="mod">
          <ac:chgData name="Simona Holotová" userId="b52520ac-2df7-4413-b79d-17fea5c8fd1c" providerId="ADAL" clId="{1CCBA148-5E6B-4A5E-A074-0A6867D58605}" dt="2023-10-03T15:34:08.724" v="3520"/>
          <ac:spMkLst>
            <pc:docMk/>
            <pc:sldMk cId="953956566" sldId="267"/>
            <ac:spMk id="3" creationId="{8415EA0D-1A63-398A-BB9F-964FDC0059AA}"/>
          </ac:spMkLst>
        </pc:spChg>
      </pc:sldChg>
      <pc:sldChg chg="addSp delSp modSp add mod setBg modNotesTx">
        <pc:chgData name="Simona Holotová" userId="b52520ac-2df7-4413-b79d-17fea5c8fd1c" providerId="ADAL" clId="{1CCBA148-5E6B-4A5E-A074-0A6867D58605}" dt="2023-10-03T15:13:55.085" v="3268" actId="113"/>
        <pc:sldMkLst>
          <pc:docMk/>
          <pc:sldMk cId="4190638069" sldId="268"/>
        </pc:sldMkLst>
        <pc:spChg chg="mod ord">
          <ac:chgData name="Simona Holotová" userId="b52520ac-2df7-4413-b79d-17fea5c8fd1c" providerId="ADAL" clId="{1CCBA148-5E6B-4A5E-A074-0A6867D58605}" dt="2023-10-03T15:13:55.085" v="3268" actId="113"/>
          <ac:spMkLst>
            <pc:docMk/>
            <pc:sldMk cId="4190638069" sldId="268"/>
            <ac:spMk id="2" creationId="{78ABD61F-B83C-8775-4E6E-341E31A1C195}"/>
          </ac:spMkLst>
        </pc:spChg>
        <pc:spChg chg="del">
          <ac:chgData name="Simona Holotová" userId="b52520ac-2df7-4413-b79d-17fea5c8fd1c" providerId="ADAL" clId="{1CCBA148-5E6B-4A5E-A074-0A6867D58605}" dt="2023-10-03T15:02:50.571" v="3198"/>
          <ac:spMkLst>
            <pc:docMk/>
            <pc:sldMk cId="4190638069" sldId="268"/>
            <ac:spMk id="3" creationId="{8415EA0D-1A63-398A-BB9F-964FDC0059AA}"/>
          </ac:spMkLst>
        </pc:spChg>
        <pc:spChg chg="add mod ord">
          <ac:chgData name="Simona Holotová" userId="b52520ac-2df7-4413-b79d-17fea5c8fd1c" providerId="ADAL" clId="{1CCBA148-5E6B-4A5E-A074-0A6867D58605}" dt="2023-10-03T15:08:35.617" v="3219" actId="26606"/>
          <ac:spMkLst>
            <pc:docMk/>
            <pc:sldMk cId="4190638069" sldId="268"/>
            <ac:spMk id="4" creationId="{FC1F9A2A-59F1-17DA-645A-41EAC2ACD9CA}"/>
          </ac:spMkLst>
        </pc:spChg>
        <pc:spChg chg="add del">
          <ac:chgData name="Simona Holotová" userId="b52520ac-2df7-4413-b79d-17fea5c8fd1c" providerId="ADAL" clId="{1CCBA148-5E6B-4A5E-A074-0A6867D58605}" dt="2023-10-03T15:03:22.408" v="3203" actId="26606"/>
          <ac:spMkLst>
            <pc:docMk/>
            <pc:sldMk cId="4190638069" sldId="268"/>
            <ac:spMk id="10" creationId="{07584508-7C77-323F-958C-FFB0E9F6C61C}"/>
          </ac:spMkLst>
        </pc:spChg>
        <pc:spChg chg="add mod">
          <ac:chgData name="Simona Holotová" userId="b52520ac-2df7-4413-b79d-17fea5c8fd1c" providerId="ADAL" clId="{1CCBA148-5E6B-4A5E-A074-0A6867D58605}" dt="2023-10-03T15:12:16.454" v="3266" actId="255"/>
          <ac:spMkLst>
            <pc:docMk/>
            <pc:sldMk cId="4190638069" sldId="268"/>
            <ac:spMk id="11" creationId="{31CCDC26-426A-2B66-61E7-E3C9A7F630E3}"/>
          </ac:spMkLst>
        </pc:spChg>
        <pc:spChg chg="add del">
          <ac:chgData name="Simona Holotová" userId="b52520ac-2df7-4413-b79d-17fea5c8fd1c" providerId="ADAL" clId="{1CCBA148-5E6B-4A5E-A074-0A6867D58605}" dt="2023-10-03T15:03:34.305" v="3205" actId="26606"/>
          <ac:spMkLst>
            <pc:docMk/>
            <pc:sldMk cId="4190638069" sldId="268"/>
            <ac:spMk id="15" creationId="{603A6265-E10C-4B85-9C20-E75FCAF9CC63}"/>
          </ac:spMkLst>
        </pc:spChg>
        <pc:spChg chg="add del">
          <ac:chgData name="Simona Holotová" userId="b52520ac-2df7-4413-b79d-17fea5c8fd1c" providerId="ADAL" clId="{1CCBA148-5E6B-4A5E-A074-0A6867D58605}" dt="2023-10-03T15:03:34.305" v="3205" actId="26606"/>
          <ac:spMkLst>
            <pc:docMk/>
            <pc:sldMk cId="4190638069" sldId="268"/>
            <ac:spMk id="16" creationId="{3ECBE1F1-D69B-4AFA-ABD5-8E41720EF6DE}"/>
          </ac:spMkLst>
        </pc:spChg>
        <pc:spChg chg="add del">
          <ac:chgData name="Simona Holotová" userId="b52520ac-2df7-4413-b79d-17fea5c8fd1c" providerId="ADAL" clId="{1CCBA148-5E6B-4A5E-A074-0A6867D58605}" dt="2023-10-03T15:03:34.305" v="3205" actId="26606"/>
          <ac:spMkLst>
            <pc:docMk/>
            <pc:sldMk cId="4190638069" sldId="268"/>
            <ac:spMk id="17" creationId="{9736065B-D293-C74D-367B-34647F979DB1}"/>
          </ac:spMkLst>
        </pc:spChg>
        <pc:spChg chg="add del">
          <ac:chgData name="Simona Holotová" userId="b52520ac-2df7-4413-b79d-17fea5c8fd1c" providerId="ADAL" clId="{1CCBA148-5E6B-4A5E-A074-0A6867D58605}" dt="2023-10-03T15:08:35.617" v="3219" actId="26606"/>
          <ac:spMkLst>
            <pc:docMk/>
            <pc:sldMk cId="4190638069" sldId="268"/>
            <ac:spMk id="19" creationId="{C0763A76-9F1C-4FC5-82B7-DD475DA461B2}"/>
          </ac:spMkLst>
        </pc:spChg>
        <pc:spChg chg="add del">
          <ac:chgData name="Simona Holotová" userId="b52520ac-2df7-4413-b79d-17fea5c8fd1c" providerId="ADAL" clId="{1CCBA148-5E6B-4A5E-A074-0A6867D58605}" dt="2023-10-03T15:08:35.617" v="3219" actId="26606"/>
          <ac:spMkLst>
            <pc:docMk/>
            <pc:sldMk cId="4190638069" sldId="268"/>
            <ac:spMk id="20" creationId="{E81BF4F6-F2CF-4984-9D14-D6966D92F99F}"/>
          </ac:spMkLst>
        </pc:spChg>
        <pc:spChg chg="add del">
          <ac:chgData name="Simona Holotová" userId="b52520ac-2df7-4413-b79d-17fea5c8fd1c" providerId="ADAL" clId="{1CCBA148-5E6B-4A5E-A074-0A6867D58605}" dt="2023-10-03T15:04:10.469" v="3207"/>
          <ac:spMkLst>
            <pc:docMk/>
            <pc:sldMk cId="4190638069" sldId="268"/>
            <ac:spMk id="21" creationId="{97A6F80D-DA38-A279-9E7D-DE16B84AF3E8}"/>
          </ac:spMkLst>
        </pc:spChg>
        <pc:spChg chg="add">
          <ac:chgData name="Simona Holotová" userId="b52520ac-2df7-4413-b79d-17fea5c8fd1c" providerId="ADAL" clId="{1CCBA148-5E6B-4A5E-A074-0A6867D58605}" dt="2023-10-03T15:08:35.617" v="3219" actId="26606"/>
          <ac:spMkLst>
            <pc:docMk/>
            <pc:sldMk cId="4190638069" sldId="268"/>
            <ac:spMk id="1031" creationId="{C0763A76-9F1C-4FC5-82B7-DD475DA461B2}"/>
          </ac:spMkLst>
        </pc:spChg>
        <pc:spChg chg="add">
          <ac:chgData name="Simona Holotová" userId="b52520ac-2df7-4413-b79d-17fea5c8fd1c" providerId="ADAL" clId="{1CCBA148-5E6B-4A5E-A074-0A6867D58605}" dt="2023-10-03T15:08:35.617" v="3219" actId="26606"/>
          <ac:spMkLst>
            <pc:docMk/>
            <pc:sldMk cId="4190638069" sldId="268"/>
            <ac:spMk id="1033" creationId="{E81BF4F6-F2CF-4984-9D14-D6966D92F99F}"/>
          </ac:spMkLst>
        </pc:spChg>
        <pc:picChg chg="add del mod">
          <ac:chgData name="Simona Holotová" userId="b52520ac-2df7-4413-b79d-17fea5c8fd1c" providerId="ADAL" clId="{1CCBA148-5E6B-4A5E-A074-0A6867D58605}" dt="2023-10-03T15:07:39.487" v="3214" actId="478"/>
          <ac:picMkLst>
            <pc:docMk/>
            <pc:sldMk cId="4190638069" sldId="268"/>
            <ac:picMk id="6" creationId="{2940DD03-7FEC-9C92-61B6-7722D4538391}"/>
          </ac:picMkLst>
        </pc:picChg>
        <pc:picChg chg="add del mod">
          <ac:chgData name="Simona Holotová" userId="b52520ac-2df7-4413-b79d-17fea5c8fd1c" providerId="ADAL" clId="{1CCBA148-5E6B-4A5E-A074-0A6867D58605}" dt="2023-10-03T15:04:19.031" v="3211" actId="478"/>
          <ac:picMkLst>
            <pc:docMk/>
            <pc:sldMk cId="4190638069" sldId="268"/>
            <ac:picMk id="8" creationId="{7DA69206-6A9B-E836-C0E5-EAEFD71A65C5}"/>
          </ac:picMkLst>
        </pc:picChg>
        <pc:picChg chg="add del">
          <ac:chgData name="Simona Holotová" userId="b52520ac-2df7-4413-b79d-17fea5c8fd1c" providerId="ADAL" clId="{1CCBA148-5E6B-4A5E-A074-0A6867D58605}" dt="2023-10-03T15:08:24.291" v="3216" actId="21"/>
          <ac:picMkLst>
            <pc:docMk/>
            <pc:sldMk cId="4190638069" sldId="268"/>
            <ac:picMk id="14" creationId="{1BB05054-6F89-E1FD-4629-09151949E46B}"/>
          </ac:picMkLst>
        </pc:picChg>
        <pc:picChg chg="add mod">
          <ac:chgData name="Simona Holotová" userId="b52520ac-2df7-4413-b79d-17fea5c8fd1c" providerId="ADAL" clId="{1CCBA148-5E6B-4A5E-A074-0A6867D58605}" dt="2023-10-03T15:11:00.129" v="3226" actId="1038"/>
          <ac:picMkLst>
            <pc:docMk/>
            <pc:sldMk cId="4190638069" sldId="268"/>
            <ac:picMk id="18" creationId="{C7B31D0D-9934-A5DF-441A-654C6B8D0293}"/>
          </ac:picMkLst>
        </pc:picChg>
        <pc:picChg chg="add del mod">
          <ac:chgData name="Simona Holotová" userId="b52520ac-2df7-4413-b79d-17fea5c8fd1c" providerId="ADAL" clId="{1CCBA148-5E6B-4A5E-A074-0A6867D58605}" dt="2023-10-03T15:10:42.171" v="3220" actId="478"/>
          <ac:picMkLst>
            <pc:docMk/>
            <pc:sldMk cId="4190638069" sldId="268"/>
            <ac:picMk id="1026" creationId="{FDBCF281-5B2C-E055-2223-51115D95168D}"/>
          </ac:picMkLst>
        </pc:picChg>
        <pc:cxnChg chg="add del">
          <ac:chgData name="Simona Holotová" userId="b52520ac-2df7-4413-b79d-17fea5c8fd1c" providerId="ADAL" clId="{1CCBA148-5E6B-4A5E-A074-0A6867D58605}" dt="2023-10-03T15:03:22.408" v="3203" actId="26606"/>
          <ac:cxnSpMkLst>
            <pc:docMk/>
            <pc:sldMk cId="4190638069" sldId="268"/>
            <ac:cxnSpMk id="13" creationId="{1503BFE4-729B-D9D0-C17B-501E6AF1127A}"/>
          </ac:cxnSpMkLst>
        </pc:cxnChg>
      </pc:sldChg>
      <pc:sldChg chg="addSp delSp modSp add mod ord modNotesTx">
        <pc:chgData name="Simona Holotová" userId="b52520ac-2df7-4413-b79d-17fea5c8fd1c" providerId="ADAL" clId="{1CCBA148-5E6B-4A5E-A074-0A6867D58605}" dt="2023-10-10T11:25:53.312" v="4606" actId="6549"/>
        <pc:sldMkLst>
          <pc:docMk/>
          <pc:sldMk cId="279545187" sldId="269"/>
        </pc:sldMkLst>
        <pc:spChg chg="del">
          <ac:chgData name="Simona Holotová" userId="b52520ac-2df7-4413-b79d-17fea5c8fd1c" providerId="ADAL" clId="{1CCBA148-5E6B-4A5E-A074-0A6867D58605}" dt="2023-09-21T10:23:18.535" v="200"/>
          <ac:spMkLst>
            <pc:docMk/>
            <pc:sldMk cId="279545187" sldId="269"/>
            <ac:spMk id="3" creationId="{8415EA0D-1A63-398A-BB9F-964FDC0059AA}"/>
          </ac:spMkLst>
        </pc:spChg>
        <pc:spChg chg="add mod">
          <ac:chgData name="Simona Holotová" userId="b52520ac-2df7-4413-b79d-17fea5c8fd1c" providerId="ADAL" clId="{1CCBA148-5E6B-4A5E-A074-0A6867D58605}" dt="2023-09-21T10:01:31.932" v="148" actId="688"/>
          <ac:spMkLst>
            <pc:docMk/>
            <pc:sldMk cId="279545187" sldId="269"/>
            <ac:spMk id="5" creationId="{4D3806C6-B09A-2055-4FA6-0883B043DDE1}"/>
          </ac:spMkLst>
        </pc:spChg>
        <pc:spChg chg="add mod">
          <ac:chgData name="Simona Holotová" userId="b52520ac-2df7-4413-b79d-17fea5c8fd1c" providerId="ADAL" clId="{1CCBA148-5E6B-4A5E-A074-0A6867D58605}" dt="2023-09-21T10:01:45.901" v="150" actId="1076"/>
          <ac:spMkLst>
            <pc:docMk/>
            <pc:sldMk cId="279545187" sldId="269"/>
            <ac:spMk id="7" creationId="{D8EF528F-2E67-8649-E86C-C67DF690A7F5}"/>
          </ac:spMkLst>
        </pc:spChg>
        <pc:picChg chg="add mod">
          <ac:chgData name="Simona Holotová" userId="b52520ac-2df7-4413-b79d-17fea5c8fd1c" providerId="ADAL" clId="{1CCBA148-5E6B-4A5E-A074-0A6867D58605}" dt="2023-09-21T10:23:18.535" v="200"/>
          <ac:picMkLst>
            <pc:docMk/>
            <pc:sldMk cId="279545187" sldId="269"/>
            <ac:picMk id="6" creationId="{12D6DD9A-CD50-5026-BE28-AE0B6A40307A}"/>
          </ac:picMkLst>
        </pc:picChg>
        <pc:picChg chg="add mod">
          <ac:chgData name="Simona Holotová" userId="b52520ac-2df7-4413-b79d-17fea5c8fd1c" providerId="ADAL" clId="{1CCBA148-5E6B-4A5E-A074-0A6867D58605}" dt="2023-09-21T10:01:53.932" v="152" actId="1076"/>
          <ac:picMkLst>
            <pc:docMk/>
            <pc:sldMk cId="279545187" sldId="269"/>
            <ac:picMk id="9" creationId="{15DF92A5-ABE9-EAF1-AC4E-5A4DEBEE82B4}"/>
          </ac:picMkLst>
        </pc:picChg>
        <pc:picChg chg="add">
          <ac:chgData name="Simona Holotová" userId="b52520ac-2df7-4413-b79d-17fea5c8fd1c" providerId="ADAL" clId="{1CCBA148-5E6B-4A5E-A074-0A6867D58605}" dt="2023-09-21T10:37:59.009" v="202"/>
          <ac:picMkLst>
            <pc:docMk/>
            <pc:sldMk cId="279545187" sldId="269"/>
            <ac:picMk id="2050" creationId="{39B03D11-E9B3-ED25-DB4C-51A03AD6F63B}"/>
          </ac:picMkLst>
        </pc:picChg>
      </pc:sldChg>
      <pc:sldChg chg="addSp delSp modSp add mod setBg modNotesTx">
        <pc:chgData name="Simona Holotová" userId="b52520ac-2df7-4413-b79d-17fea5c8fd1c" providerId="ADAL" clId="{1CCBA148-5E6B-4A5E-A074-0A6867D58605}" dt="2023-10-03T15:14:07.771" v="3270" actId="403"/>
        <pc:sldMkLst>
          <pc:docMk/>
          <pc:sldMk cId="878633587" sldId="270"/>
        </pc:sldMkLst>
        <pc:spChg chg="mod">
          <ac:chgData name="Simona Holotová" userId="b52520ac-2df7-4413-b79d-17fea5c8fd1c" providerId="ADAL" clId="{1CCBA148-5E6B-4A5E-A074-0A6867D58605}" dt="2023-10-03T15:14:07.771" v="3270" actId="403"/>
          <ac:spMkLst>
            <pc:docMk/>
            <pc:sldMk cId="878633587" sldId="270"/>
            <ac:spMk id="2" creationId="{78ABD61F-B83C-8775-4E6E-341E31A1C195}"/>
          </ac:spMkLst>
        </pc:spChg>
        <pc:spChg chg="mod ord">
          <ac:chgData name="Simona Holotová" userId="b52520ac-2df7-4413-b79d-17fea5c8fd1c" providerId="ADAL" clId="{1CCBA148-5E6B-4A5E-A074-0A6867D58605}" dt="2023-10-03T12:51:47.173" v="2895" actId="1037"/>
          <ac:spMkLst>
            <pc:docMk/>
            <pc:sldMk cId="878633587" sldId="270"/>
            <ac:spMk id="3" creationId="{8415EA0D-1A63-398A-BB9F-964FDC0059AA}"/>
          </ac:spMkLst>
        </pc:spChg>
        <pc:spChg chg="add del">
          <ac:chgData name="Simona Holotová" userId="b52520ac-2df7-4413-b79d-17fea5c8fd1c" providerId="ADAL" clId="{1CCBA148-5E6B-4A5E-A074-0A6867D58605}" dt="2023-10-03T12:47:22.148" v="2720" actId="26606"/>
          <ac:spMkLst>
            <pc:docMk/>
            <pc:sldMk cId="878633587" sldId="270"/>
            <ac:spMk id="10" creationId="{5D13CC36-B950-4F02-9BAF-9A7EB267398C}"/>
          </ac:spMkLst>
        </pc:spChg>
        <pc:spChg chg="add del">
          <ac:chgData name="Simona Holotová" userId="b52520ac-2df7-4413-b79d-17fea5c8fd1c" providerId="ADAL" clId="{1CCBA148-5E6B-4A5E-A074-0A6867D58605}" dt="2023-10-03T12:47:22.148" v="2720" actId="26606"/>
          <ac:spMkLst>
            <pc:docMk/>
            <pc:sldMk cId="878633587" sldId="270"/>
            <ac:spMk id="12" creationId="{4F2E2428-58BA-458D-AA54-05502E63F32F}"/>
          </ac:spMkLst>
        </pc:spChg>
        <pc:spChg chg="add del">
          <ac:chgData name="Simona Holotová" userId="b52520ac-2df7-4413-b79d-17fea5c8fd1c" providerId="ADAL" clId="{1CCBA148-5E6B-4A5E-A074-0A6867D58605}" dt="2023-10-03T12:47:55.185" v="2724" actId="26606"/>
          <ac:spMkLst>
            <pc:docMk/>
            <pc:sldMk cId="878633587" sldId="270"/>
            <ac:spMk id="22" creationId="{3346177D-ADC4-4968-B747-5CFCD390B5B9}"/>
          </ac:spMkLst>
        </pc:spChg>
        <pc:spChg chg="add del">
          <ac:chgData name="Simona Holotová" userId="b52520ac-2df7-4413-b79d-17fea5c8fd1c" providerId="ADAL" clId="{1CCBA148-5E6B-4A5E-A074-0A6867D58605}" dt="2023-10-03T12:47:55.185" v="2724" actId="26606"/>
          <ac:spMkLst>
            <pc:docMk/>
            <pc:sldMk cId="878633587" sldId="270"/>
            <ac:spMk id="24" creationId="{0844A943-BF79-4FEA-ABB1-3BD54D236606}"/>
          </ac:spMkLst>
        </pc:spChg>
        <pc:spChg chg="add del">
          <ac:chgData name="Simona Holotová" userId="b52520ac-2df7-4413-b79d-17fea5c8fd1c" providerId="ADAL" clId="{1CCBA148-5E6B-4A5E-A074-0A6867D58605}" dt="2023-10-03T12:47:55.185" v="2724" actId="26606"/>
          <ac:spMkLst>
            <pc:docMk/>
            <pc:sldMk cId="878633587" sldId="270"/>
            <ac:spMk id="26" creationId="{6437CC72-F4A8-4DC3-AFAB-D22C482C8100}"/>
          </ac:spMkLst>
        </pc:spChg>
        <pc:spChg chg="add del">
          <ac:chgData name="Simona Holotová" userId="b52520ac-2df7-4413-b79d-17fea5c8fd1c" providerId="ADAL" clId="{1CCBA148-5E6B-4A5E-A074-0A6867D58605}" dt="2023-10-03T12:47:57.618" v="2726" actId="26606"/>
          <ac:spMkLst>
            <pc:docMk/>
            <pc:sldMk cId="878633587" sldId="270"/>
            <ac:spMk id="28" creationId="{2596F992-698C-48C0-9D89-70DA4CE927EF}"/>
          </ac:spMkLst>
        </pc:spChg>
        <pc:spChg chg="add del">
          <ac:chgData name="Simona Holotová" userId="b52520ac-2df7-4413-b79d-17fea5c8fd1c" providerId="ADAL" clId="{1CCBA148-5E6B-4A5E-A074-0A6867D58605}" dt="2023-10-03T12:47:57.618" v="2726" actId="26606"/>
          <ac:spMkLst>
            <pc:docMk/>
            <pc:sldMk cId="878633587" sldId="270"/>
            <ac:spMk id="29" creationId="{E7BFF8DC-0AE7-4AD2-9B28-2E5F26D62C30}"/>
          </ac:spMkLst>
        </pc:spChg>
        <pc:spChg chg="add del">
          <ac:chgData name="Simona Holotová" userId="b52520ac-2df7-4413-b79d-17fea5c8fd1c" providerId="ADAL" clId="{1CCBA148-5E6B-4A5E-A074-0A6867D58605}" dt="2023-10-03T12:47:57.618" v="2726" actId="26606"/>
          <ac:spMkLst>
            <pc:docMk/>
            <pc:sldMk cId="878633587" sldId="270"/>
            <ac:spMk id="30" creationId="{7E0162AD-C6E5-4BF8-A453-76ADB36877D3}"/>
          </ac:spMkLst>
        </pc:spChg>
        <pc:spChg chg="add del">
          <ac:chgData name="Simona Holotová" userId="b52520ac-2df7-4413-b79d-17fea5c8fd1c" providerId="ADAL" clId="{1CCBA148-5E6B-4A5E-A074-0A6867D58605}" dt="2023-10-03T12:48:55.885" v="2731" actId="26606"/>
          <ac:spMkLst>
            <pc:docMk/>
            <pc:sldMk cId="878633587" sldId="270"/>
            <ac:spMk id="32" creationId="{90B80AB5-04E5-2C2D-26E9-EF3A3DA3A442}"/>
          </ac:spMkLst>
        </pc:spChg>
        <pc:grpChg chg="add del">
          <ac:chgData name="Simona Holotová" userId="b52520ac-2df7-4413-b79d-17fea5c8fd1c" providerId="ADAL" clId="{1CCBA148-5E6B-4A5E-A074-0A6867D58605}" dt="2023-10-03T12:48:55.881" v="2730" actId="26606"/>
          <ac:grpSpMkLst>
            <pc:docMk/>
            <pc:sldMk cId="878633587" sldId="270"/>
            <ac:grpSpMk id="38" creationId="{C54A2A4D-19EF-3552-F383-6AD9587C8AFC}"/>
          </ac:grpSpMkLst>
        </pc:grpChg>
        <pc:graphicFrameChg chg="add del mod">
          <ac:chgData name="Simona Holotová" userId="b52520ac-2df7-4413-b79d-17fea5c8fd1c" providerId="ADAL" clId="{1CCBA148-5E6B-4A5E-A074-0A6867D58605}" dt="2023-10-03T11:26:18.647" v="1433" actId="21"/>
          <ac:graphicFrameMkLst>
            <pc:docMk/>
            <pc:sldMk cId="878633587" sldId="270"/>
            <ac:graphicFrameMk id="4" creationId="{68E14D93-4354-9819-00BE-D234D0F98CED}"/>
          </ac:graphicFrameMkLst>
        </pc:graphicFrameChg>
        <pc:picChg chg="add mod ord">
          <ac:chgData name="Simona Holotová" userId="b52520ac-2df7-4413-b79d-17fea5c8fd1c" providerId="ADAL" clId="{1CCBA148-5E6B-4A5E-A074-0A6867D58605}" dt="2023-10-03T12:51:58.230" v="2905" actId="1038"/>
          <ac:picMkLst>
            <pc:docMk/>
            <pc:sldMk cId="878633587" sldId="270"/>
            <ac:picMk id="5" creationId="{05A17C8A-11C7-7866-9288-5F6676BACBF4}"/>
          </ac:picMkLst>
        </pc:picChg>
        <pc:cxnChg chg="add del">
          <ac:chgData name="Simona Holotová" userId="b52520ac-2df7-4413-b79d-17fea5c8fd1c" providerId="ADAL" clId="{1CCBA148-5E6B-4A5E-A074-0A6867D58605}" dt="2023-10-03T12:47:57.621" v="2727" actId="26606"/>
          <ac:cxnSpMkLst>
            <pc:docMk/>
            <pc:sldMk cId="878633587" sldId="270"/>
            <ac:cxnSpMk id="17" creationId="{FC23E3B9-5ABF-58B3-E2B0-E9A5DAA90037}"/>
          </ac:cxnSpMkLst>
        </pc:cxnChg>
        <pc:cxnChg chg="add del">
          <ac:chgData name="Simona Holotová" userId="b52520ac-2df7-4413-b79d-17fea5c8fd1c" providerId="ADAL" clId="{1CCBA148-5E6B-4A5E-A074-0A6867D58605}" dt="2023-10-03T12:48:55.885" v="2731" actId="26606"/>
          <ac:cxnSpMkLst>
            <pc:docMk/>
            <pc:sldMk cId="878633587" sldId="270"/>
            <ac:cxnSpMk id="33" creationId="{FC23E3B9-5ABF-58B3-E2B0-E9A5DAA90037}"/>
          </ac:cxnSpMkLst>
        </pc:cxnChg>
      </pc:sldChg>
      <pc:sldChg chg="modSp add del mod">
        <pc:chgData name="Simona Holotová" userId="b52520ac-2df7-4413-b79d-17fea5c8fd1c" providerId="ADAL" clId="{1CCBA148-5E6B-4A5E-A074-0A6867D58605}" dt="2023-10-03T11:22:41.894" v="1411" actId="47"/>
        <pc:sldMkLst>
          <pc:docMk/>
          <pc:sldMk cId="881744158" sldId="271"/>
        </pc:sldMkLst>
        <pc:spChg chg="mod">
          <ac:chgData name="Simona Holotová" userId="b52520ac-2df7-4413-b79d-17fea5c8fd1c" providerId="ADAL" clId="{1CCBA148-5E6B-4A5E-A074-0A6867D58605}" dt="2023-09-21T10:20:25.443" v="193" actId="20577"/>
          <ac:spMkLst>
            <pc:docMk/>
            <pc:sldMk cId="881744158" sldId="271"/>
            <ac:spMk id="2" creationId="{78ABD61F-B83C-8775-4E6E-341E31A1C195}"/>
          </ac:spMkLst>
        </pc:spChg>
      </pc:sldChg>
      <pc:sldChg chg="add del">
        <pc:chgData name="Simona Holotová" userId="b52520ac-2df7-4413-b79d-17fea5c8fd1c" providerId="ADAL" clId="{1CCBA148-5E6B-4A5E-A074-0A6867D58605}" dt="2023-10-03T11:22:43.805" v="1412" actId="47"/>
        <pc:sldMkLst>
          <pc:docMk/>
          <pc:sldMk cId="2218890363" sldId="272"/>
        </pc:sldMkLst>
      </pc:sldChg>
      <pc:sldChg chg="add del">
        <pc:chgData name="Simona Holotová" userId="b52520ac-2df7-4413-b79d-17fea5c8fd1c" providerId="ADAL" clId="{1CCBA148-5E6B-4A5E-A074-0A6867D58605}" dt="2023-10-03T11:22:45.357" v="1413" actId="47"/>
        <pc:sldMkLst>
          <pc:docMk/>
          <pc:sldMk cId="3189828037" sldId="273"/>
        </pc:sldMkLst>
      </pc:sldChg>
      <pc:sldChg chg="add del">
        <pc:chgData name="Simona Holotová" userId="b52520ac-2df7-4413-b79d-17fea5c8fd1c" providerId="ADAL" clId="{1CCBA148-5E6B-4A5E-A074-0A6867D58605}" dt="2023-10-03T11:22:46.369" v="1414" actId="47"/>
        <pc:sldMkLst>
          <pc:docMk/>
          <pc:sldMk cId="3960407804" sldId="274"/>
        </pc:sldMkLst>
      </pc:sldChg>
      <pc:sldChg chg="addSp modSp add mod modNotesTx">
        <pc:chgData name="Simona Holotová" userId="b52520ac-2df7-4413-b79d-17fea5c8fd1c" providerId="ADAL" clId="{1CCBA148-5E6B-4A5E-A074-0A6867D58605}" dt="2023-10-03T12:01:30.355" v="1925" actId="115"/>
        <pc:sldMkLst>
          <pc:docMk/>
          <pc:sldMk cId="3916235017" sldId="275"/>
        </pc:sldMkLst>
        <pc:spChg chg="mod">
          <ac:chgData name="Simona Holotová" userId="b52520ac-2df7-4413-b79d-17fea5c8fd1c" providerId="ADAL" clId="{1CCBA148-5E6B-4A5E-A074-0A6867D58605}" dt="2023-10-03T12:01:30.355" v="1925" actId="115"/>
          <ac:spMkLst>
            <pc:docMk/>
            <pc:sldMk cId="3916235017" sldId="275"/>
            <ac:spMk id="2" creationId="{78ABD61F-B83C-8775-4E6E-341E31A1C195}"/>
          </ac:spMkLst>
        </pc:spChg>
        <pc:spChg chg="mod">
          <ac:chgData name="Simona Holotová" userId="b52520ac-2df7-4413-b79d-17fea5c8fd1c" providerId="ADAL" clId="{1CCBA148-5E6B-4A5E-A074-0A6867D58605}" dt="2023-10-03T11:24:22.099" v="1426" actId="14100"/>
          <ac:spMkLst>
            <pc:docMk/>
            <pc:sldMk cId="3916235017" sldId="275"/>
            <ac:spMk id="3" creationId="{8415EA0D-1A63-398A-BB9F-964FDC0059AA}"/>
          </ac:spMkLst>
        </pc:spChg>
        <pc:picChg chg="add mod">
          <ac:chgData name="Simona Holotová" userId="b52520ac-2df7-4413-b79d-17fea5c8fd1c" providerId="ADAL" clId="{1CCBA148-5E6B-4A5E-A074-0A6867D58605}" dt="2023-10-03T11:25:41.893" v="1431" actId="1076"/>
          <ac:picMkLst>
            <pc:docMk/>
            <pc:sldMk cId="3916235017" sldId="275"/>
            <ac:picMk id="5" creationId="{89991A8C-6242-35DF-8E0B-D0EB6E72B976}"/>
          </ac:picMkLst>
        </pc:picChg>
        <pc:cxnChg chg="add mod">
          <ac:chgData name="Simona Holotová" userId="b52520ac-2df7-4413-b79d-17fea5c8fd1c" providerId="ADAL" clId="{1CCBA148-5E6B-4A5E-A074-0A6867D58605}" dt="2023-10-03T11:33:22.771" v="1559" actId="13822"/>
          <ac:cxnSpMkLst>
            <pc:docMk/>
            <pc:sldMk cId="3916235017" sldId="275"/>
            <ac:cxnSpMk id="7" creationId="{386651B7-5B7F-9543-38EB-27E05CC20DDC}"/>
          </ac:cxnSpMkLst>
        </pc:cxnChg>
        <pc:cxnChg chg="add mod">
          <ac:chgData name="Simona Holotová" userId="b52520ac-2df7-4413-b79d-17fea5c8fd1c" providerId="ADAL" clId="{1CCBA148-5E6B-4A5E-A074-0A6867D58605}" dt="2023-10-03T11:33:22.771" v="1559" actId="13822"/>
          <ac:cxnSpMkLst>
            <pc:docMk/>
            <pc:sldMk cId="3916235017" sldId="275"/>
            <ac:cxnSpMk id="8" creationId="{5A99C3FD-B66A-98E5-D753-E163522DA6AD}"/>
          </ac:cxnSpMkLst>
        </pc:cxnChg>
      </pc:sldChg>
      <pc:sldChg chg="addSp delSp modSp add mod modNotesTx">
        <pc:chgData name="Simona Holotová" userId="b52520ac-2df7-4413-b79d-17fea5c8fd1c" providerId="ADAL" clId="{1CCBA148-5E6B-4A5E-A074-0A6867D58605}" dt="2023-10-03T12:01:37.770" v="1927" actId="115"/>
        <pc:sldMkLst>
          <pc:docMk/>
          <pc:sldMk cId="1987942046" sldId="276"/>
        </pc:sldMkLst>
        <pc:spChg chg="mod">
          <ac:chgData name="Simona Holotová" userId="b52520ac-2df7-4413-b79d-17fea5c8fd1c" providerId="ADAL" clId="{1CCBA148-5E6B-4A5E-A074-0A6867D58605}" dt="2023-10-03T12:01:37.770" v="1927" actId="115"/>
          <ac:spMkLst>
            <pc:docMk/>
            <pc:sldMk cId="1987942046" sldId="276"/>
            <ac:spMk id="2" creationId="{78ABD61F-B83C-8775-4E6E-341E31A1C195}"/>
          </ac:spMkLst>
        </pc:spChg>
        <pc:spChg chg="del">
          <ac:chgData name="Simona Holotová" userId="b52520ac-2df7-4413-b79d-17fea5c8fd1c" providerId="ADAL" clId="{1CCBA148-5E6B-4A5E-A074-0A6867D58605}" dt="2023-10-03T11:37:42.140" v="1562" actId="478"/>
          <ac:spMkLst>
            <pc:docMk/>
            <pc:sldMk cId="1987942046" sldId="276"/>
            <ac:spMk id="3" creationId="{8415EA0D-1A63-398A-BB9F-964FDC0059AA}"/>
          </ac:spMkLst>
        </pc:spChg>
        <pc:spChg chg="add del mod">
          <ac:chgData name="Simona Holotová" userId="b52520ac-2df7-4413-b79d-17fea5c8fd1c" providerId="ADAL" clId="{1CCBA148-5E6B-4A5E-A074-0A6867D58605}" dt="2023-10-03T11:40:23.493" v="1600"/>
          <ac:spMkLst>
            <pc:docMk/>
            <pc:sldMk cId="1987942046" sldId="276"/>
            <ac:spMk id="5" creationId="{F2F8B719-A475-C385-0BD6-6C6819265C51}"/>
          </ac:spMkLst>
        </pc:spChg>
        <pc:spChg chg="add mod">
          <ac:chgData name="Simona Holotová" userId="b52520ac-2df7-4413-b79d-17fea5c8fd1c" providerId="ADAL" clId="{1CCBA148-5E6B-4A5E-A074-0A6867D58605}" dt="2023-10-03T11:45:26.868" v="1670" actId="13926"/>
          <ac:spMkLst>
            <pc:docMk/>
            <pc:sldMk cId="1987942046" sldId="276"/>
            <ac:spMk id="6" creationId="{1020A46E-68CB-5D24-D470-C0E80A1234DB}"/>
          </ac:spMkLst>
        </pc:spChg>
        <pc:picChg chg="add del mod">
          <ac:chgData name="Simona Holotová" userId="b52520ac-2df7-4413-b79d-17fea5c8fd1c" providerId="ADAL" clId="{1CCBA148-5E6B-4A5E-A074-0A6867D58605}" dt="2023-10-03T11:37:39.045" v="1561" actId="478"/>
          <ac:picMkLst>
            <pc:docMk/>
            <pc:sldMk cId="1987942046" sldId="276"/>
            <ac:picMk id="4" creationId="{6C3AA55A-AFAD-DCF9-0702-96A0F5CFCA99}"/>
          </ac:picMkLst>
        </pc:picChg>
        <pc:picChg chg="add mod">
          <ac:chgData name="Simona Holotová" userId="b52520ac-2df7-4413-b79d-17fea5c8fd1c" providerId="ADAL" clId="{1CCBA148-5E6B-4A5E-A074-0A6867D58605}" dt="2023-10-03T11:39:57.496" v="1597" actId="1038"/>
          <ac:picMkLst>
            <pc:docMk/>
            <pc:sldMk cId="1987942046" sldId="276"/>
            <ac:picMk id="6146" creationId="{F9515704-3887-1F9C-ECC6-65411EC0CBB0}"/>
          </ac:picMkLst>
        </pc:picChg>
      </pc:sldChg>
      <pc:sldChg chg="addSp delSp modSp new mod modNotesTx">
        <pc:chgData name="Simona Holotová" userId="b52520ac-2df7-4413-b79d-17fea5c8fd1c" providerId="ADAL" clId="{1CCBA148-5E6B-4A5E-A074-0A6867D58605}" dt="2023-10-03T11:13:51.317" v="1214" actId="20577"/>
        <pc:sldMkLst>
          <pc:docMk/>
          <pc:sldMk cId="668663700" sldId="277"/>
        </pc:sldMkLst>
        <pc:spChg chg="del">
          <ac:chgData name="Simona Holotová" userId="b52520ac-2df7-4413-b79d-17fea5c8fd1c" providerId="ADAL" clId="{1CCBA148-5E6B-4A5E-A074-0A6867D58605}" dt="2023-10-03T08:27:08.768" v="858" actId="478"/>
          <ac:spMkLst>
            <pc:docMk/>
            <pc:sldMk cId="668663700" sldId="277"/>
            <ac:spMk id="2" creationId="{A9665A82-CB72-AB56-4585-E698809C044C}"/>
          </ac:spMkLst>
        </pc:spChg>
        <pc:spChg chg="del">
          <ac:chgData name="Simona Holotová" userId="b52520ac-2df7-4413-b79d-17fea5c8fd1c" providerId="ADAL" clId="{1CCBA148-5E6B-4A5E-A074-0A6867D58605}" dt="2023-10-03T08:18:39.283" v="818"/>
          <ac:spMkLst>
            <pc:docMk/>
            <pc:sldMk cId="668663700" sldId="277"/>
            <ac:spMk id="3" creationId="{BBBACE89-8BAD-01A8-1D62-26F829AF13B9}"/>
          </ac:spMkLst>
        </pc:spChg>
        <pc:spChg chg="add del mod">
          <ac:chgData name="Simona Holotová" userId="b52520ac-2df7-4413-b79d-17fea5c8fd1c" providerId="ADAL" clId="{1CCBA148-5E6B-4A5E-A074-0A6867D58605}" dt="2023-10-03T08:27:10.669" v="859" actId="478"/>
          <ac:spMkLst>
            <pc:docMk/>
            <pc:sldMk cId="668663700" sldId="277"/>
            <ac:spMk id="11" creationId="{F043F06E-C20A-0DF8-5D17-42BFC23DE1C1}"/>
          </ac:spMkLst>
        </pc:spChg>
        <pc:picChg chg="add del mod">
          <ac:chgData name="Simona Holotová" userId="b52520ac-2df7-4413-b79d-17fea5c8fd1c" providerId="ADAL" clId="{1CCBA148-5E6B-4A5E-A074-0A6867D58605}" dt="2023-10-03T08:23:09.958" v="825" actId="21"/>
          <ac:picMkLst>
            <pc:docMk/>
            <pc:sldMk cId="668663700" sldId="277"/>
            <ac:picMk id="4" creationId="{E8C4689C-3C5F-0689-9769-9054E913AF3D}"/>
          </ac:picMkLst>
        </pc:picChg>
        <pc:picChg chg="add del mod">
          <ac:chgData name="Simona Holotová" userId="b52520ac-2df7-4413-b79d-17fea5c8fd1c" providerId="ADAL" clId="{1CCBA148-5E6B-4A5E-A074-0A6867D58605}" dt="2023-10-03T08:23:09.958" v="825" actId="21"/>
          <ac:picMkLst>
            <pc:docMk/>
            <pc:sldMk cId="668663700" sldId="277"/>
            <ac:picMk id="5" creationId="{62DD0CAD-F091-07B7-EEDD-9629CE4F8948}"/>
          </ac:picMkLst>
        </pc:picChg>
        <pc:picChg chg="add del mod">
          <ac:chgData name="Simona Holotová" userId="b52520ac-2df7-4413-b79d-17fea5c8fd1c" providerId="ADAL" clId="{1CCBA148-5E6B-4A5E-A074-0A6867D58605}" dt="2023-10-03T08:22:24.926" v="822" actId="478"/>
          <ac:picMkLst>
            <pc:docMk/>
            <pc:sldMk cId="668663700" sldId="277"/>
            <ac:picMk id="7" creationId="{1C4CC9B0-4D68-4E05-1DA7-D2986E29D06F}"/>
          </ac:picMkLst>
        </pc:picChg>
        <pc:picChg chg="add del mod">
          <ac:chgData name="Simona Holotová" userId="b52520ac-2df7-4413-b79d-17fea5c8fd1c" providerId="ADAL" clId="{1CCBA148-5E6B-4A5E-A074-0A6867D58605}" dt="2023-10-03T08:18:46.527" v="820" actId="478"/>
          <ac:picMkLst>
            <pc:docMk/>
            <pc:sldMk cId="668663700" sldId="277"/>
            <ac:picMk id="9" creationId="{BC4FC7BD-82BF-6451-3C98-21D03B572C15}"/>
          </ac:picMkLst>
        </pc:picChg>
        <pc:picChg chg="add mod">
          <ac:chgData name="Simona Holotová" userId="b52520ac-2df7-4413-b79d-17fea5c8fd1c" providerId="ADAL" clId="{1CCBA148-5E6B-4A5E-A074-0A6867D58605}" dt="2023-10-03T08:27:24.618" v="863" actId="1076"/>
          <ac:picMkLst>
            <pc:docMk/>
            <pc:sldMk cId="668663700" sldId="277"/>
            <ac:picMk id="2050" creationId="{C42E2237-2C6E-B59A-FF92-0B4AAF47BDAC}"/>
          </ac:picMkLst>
        </pc:picChg>
      </pc:sldChg>
      <pc:sldChg chg="addSp delSp modSp new mod setBg modNotesTx">
        <pc:chgData name="Simona Holotová" userId="b52520ac-2df7-4413-b79d-17fea5c8fd1c" providerId="ADAL" clId="{1CCBA148-5E6B-4A5E-A074-0A6867D58605}" dt="2023-10-03T14:51:04.126" v="3077"/>
        <pc:sldMkLst>
          <pc:docMk/>
          <pc:sldMk cId="976515080" sldId="278"/>
        </pc:sldMkLst>
        <pc:spChg chg="mod">
          <ac:chgData name="Simona Holotová" userId="b52520ac-2df7-4413-b79d-17fea5c8fd1c" providerId="ADAL" clId="{1CCBA148-5E6B-4A5E-A074-0A6867D58605}" dt="2023-10-03T12:00:41.089" v="1918" actId="115"/>
          <ac:spMkLst>
            <pc:docMk/>
            <pc:sldMk cId="976515080" sldId="278"/>
            <ac:spMk id="2" creationId="{5857A71B-E15A-5A08-42E1-BE98F23EC69D}"/>
          </ac:spMkLst>
        </pc:spChg>
        <pc:spChg chg="mod ord">
          <ac:chgData name="Simona Holotová" userId="b52520ac-2df7-4413-b79d-17fea5c8fd1c" providerId="ADAL" clId="{1CCBA148-5E6B-4A5E-A074-0A6867D58605}" dt="2023-10-03T11:08:52.411" v="1147" actId="1036"/>
          <ac:spMkLst>
            <pc:docMk/>
            <pc:sldMk cId="976515080" sldId="278"/>
            <ac:spMk id="3" creationId="{C11B4521-0EF3-509B-BFE3-394681A7B065}"/>
          </ac:spMkLst>
        </pc:spChg>
        <pc:spChg chg="add del">
          <ac:chgData name="Simona Holotová" userId="b52520ac-2df7-4413-b79d-17fea5c8fd1c" providerId="ADAL" clId="{1CCBA148-5E6B-4A5E-A074-0A6867D58605}" dt="2023-10-03T08:01:16.984" v="609"/>
          <ac:spMkLst>
            <pc:docMk/>
            <pc:sldMk cId="976515080" sldId="278"/>
            <ac:spMk id="1031" creationId="{32AEEBC8-9D30-42EF-95F2-386C2653FBF0}"/>
          </ac:spMkLst>
        </pc:spChg>
        <pc:spChg chg="add del">
          <ac:chgData name="Simona Holotová" userId="b52520ac-2df7-4413-b79d-17fea5c8fd1c" providerId="ADAL" clId="{1CCBA148-5E6B-4A5E-A074-0A6867D58605}" dt="2023-10-03T08:01:16.984" v="609"/>
          <ac:spMkLst>
            <pc:docMk/>
            <pc:sldMk cId="976515080" sldId="278"/>
            <ac:spMk id="1033" creationId="{3529E97A-97C3-40EA-8A04-5C02398D568F}"/>
          </ac:spMkLst>
        </pc:spChg>
        <pc:spChg chg="add del">
          <ac:chgData name="Simona Holotová" userId="b52520ac-2df7-4413-b79d-17fea5c8fd1c" providerId="ADAL" clId="{1CCBA148-5E6B-4A5E-A074-0A6867D58605}" dt="2023-10-03T08:01:16.984" v="609"/>
          <ac:spMkLst>
            <pc:docMk/>
            <pc:sldMk cId="976515080" sldId="278"/>
            <ac:spMk id="1035" creationId="{59FA8C2E-A5A7-4490-927A-7CD58343EDBB}"/>
          </ac:spMkLst>
        </pc:spChg>
        <pc:spChg chg="add del">
          <ac:chgData name="Simona Holotová" userId="b52520ac-2df7-4413-b79d-17fea5c8fd1c" providerId="ADAL" clId="{1CCBA148-5E6B-4A5E-A074-0A6867D58605}" dt="2023-10-03T08:01:15.718" v="607" actId="26606"/>
          <ac:spMkLst>
            <pc:docMk/>
            <pc:sldMk cId="976515080" sldId="278"/>
            <ac:spMk id="1037" creationId="{66E48AFA-8884-4F68-A44F-D2C1E8609C5A}"/>
          </ac:spMkLst>
        </pc:spChg>
        <pc:spChg chg="add del">
          <ac:chgData name="Simona Holotová" userId="b52520ac-2df7-4413-b79d-17fea5c8fd1c" providerId="ADAL" clId="{1CCBA148-5E6B-4A5E-A074-0A6867D58605}" dt="2023-10-03T08:01:15.718" v="607" actId="26606"/>
          <ac:spMkLst>
            <pc:docMk/>
            <pc:sldMk cId="976515080" sldId="278"/>
            <ac:spMk id="1038" creationId="{969D19A6-08CB-498C-93EC-3FFB021FC68A}"/>
          </ac:spMkLst>
        </pc:spChg>
        <pc:picChg chg="add del mod">
          <ac:chgData name="Simona Holotová" userId="b52520ac-2df7-4413-b79d-17fea5c8fd1c" providerId="ADAL" clId="{1CCBA148-5E6B-4A5E-A074-0A6867D58605}" dt="2023-10-03T08:05:19.588" v="618"/>
          <ac:picMkLst>
            <pc:docMk/>
            <pc:sldMk cId="976515080" sldId="278"/>
            <ac:picMk id="4" creationId="{5658ED88-AC82-410D-29A0-844020BF1982}"/>
          </ac:picMkLst>
        </pc:picChg>
        <pc:picChg chg="add del mod">
          <ac:chgData name="Simona Holotová" userId="b52520ac-2df7-4413-b79d-17fea5c8fd1c" providerId="ADAL" clId="{1CCBA148-5E6B-4A5E-A074-0A6867D58605}" dt="2023-10-03T08:05:23.980" v="621" actId="478"/>
          <ac:picMkLst>
            <pc:docMk/>
            <pc:sldMk cId="976515080" sldId="278"/>
            <ac:picMk id="1026" creationId="{CBC841CA-B2B2-62C2-222E-07FE949EE4B9}"/>
          </ac:picMkLst>
        </pc:picChg>
        <pc:picChg chg="add mod">
          <ac:chgData name="Simona Holotová" userId="b52520ac-2df7-4413-b79d-17fea5c8fd1c" providerId="ADAL" clId="{1CCBA148-5E6B-4A5E-A074-0A6867D58605}" dt="2023-10-03T08:05:28.403" v="623" actId="1076"/>
          <ac:picMkLst>
            <pc:docMk/>
            <pc:sldMk cId="976515080" sldId="278"/>
            <ac:picMk id="1030" creationId="{DC237789-E4AA-C71A-3FF8-E9651097FB00}"/>
          </ac:picMkLst>
        </pc:picChg>
        <pc:cxnChg chg="add del">
          <ac:chgData name="Simona Holotová" userId="b52520ac-2df7-4413-b79d-17fea5c8fd1c" providerId="ADAL" clId="{1CCBA148-5E6B-4A5E-A074-0A6867D58605}" dt="2023-10-03T08:05:20.914" v="620" actId="26606"/>
          <ac:cxnSpMkLst>
            <pc:docMk/>
            <pc:sldMk cId="976515080" sldId="278"/>
            <ac:cxnSpMk id="1028" creationId="{B7952C56-EE0E-C94A-9A44-E17DD73E845D}"/>
          </ac:cxnSpMkLst>
        </pc:cxnChg>
      </pc:sldChg>
      <pc:sldChg chg="addSp delSp modSp new mod modNotesTx">
        <pc:chgData name="Simona Holotová" userId="b52520ac-2df7-4413-b79d-17fea5c8fd1c" providerId="ADAL" clId="{1CCBA148-5E6B-4A5E-A074-0A6867D58605}" dt="2023-10-03T12:01:00.114" v="1921" actId="122"/>
        <pc:sldMkLst>
          <pc:docMk/>
          <pc:sldMk cId="129750275" sldId="279"/>
        </pc:sldMkLst>
        <pc:spChg chg="mod">
          <ac:chgData name="Simona Holotová" userId="b52520ac-2df7-4413-b79d-17fea5c8fd1c" providerId="ADAL" clId="{1CCBA148-5E6B-4A5E-A074-0A6867D58605}" dt="2023-10-03T12:01:00.114" v="1921" actId="122"/>
          <ac:spMkLst>
            <pc:docMk/>
            <pc:sldMk cId="129750275" sldId="279"/>
            <ac:spMk id="2" creationId="{EC599E40-F3C9-5894-CB58-41378C649F1C}"/>
          </ac:spMkLst>
        </pc:spChg>
        <pc:spChg chg="del">
          <ac:chgData name="Simona Holotová" userId="b52520ac-2df7-4413-b79d-17fea5c8fd1c" providerId="ADAL" clId="{1CCBA148-5E6B-4A5E-A074-0A6867D58605}" dt="2023-10-03T11:20:40.075" v="1364" actId="478"/>
          <ac:spMkLst>
            <pc:docMk/>
            <pc:sldMk cId="129750275" sldId="279"/>
            <ac:spMk id="3" creationId="{57E5F3FA-FD25-EFE7-184B-B670075AA63D}"/>
          </ac:spMkLst>
        </pc:spChg>
        <pc:picChg chg="add mod">
          <ac:chgData name="Simona Holotová" userId="b52520ac-2df7-4413-b79d-17fea5c8fd1c" providerId="ADAL" clId="{1CCBA148-5E6B-4A5E-A074-0A6867D58605}" dt="2023-10-03T11:22:00.452" v="1410" actId="1076"/>
          <ac:picMkLst>
            <pc:docMk/>
            <pc:sldMk cId="129750275" sldId="279"/>
            <ac:picMk id="4" creationId="{68931A31-9B43-43C7-BBD4-0866C997C7A9}"/>
          </ac:picMkLst>
        </pc:picChg>
        <pc:picChg chg="add mod">
          <ac:chgData name="Simona Holotová" userId="b52520ac-2df7-4413-b79d-17fea5c8fd1c" providerId="ADAL" clId="{1CCBA148-5E6B-4A5E-A074-0A6867D58605}" dt="2023-10-03T11:21:54.548" v="1409" actId="1036"/>
          <ac:picMkLst>
            <pc:docMk/>
            <pc:sldMk cId="129750275" sldId="279"/>
            <ac:picMk id="5" creationId="{56053731-00D6-4E3A-BC4E-25E4E35749A6}"/>
          </ac:picMkLst>
        </pc:picChg>
      </pc:sldChg>
      <pc:sldChg chg="new del modNotesTx">
        <pc:chgData name="Simona Holotová" userId="b52520ac-2df7-4413-b79d-17fea5c8fd1c" providerId="ADAL" clId="{1CCBA148-5E6B-4A5E-A074-0A6867D58605}" dt="2023-10-03T15:28:12.260" v="3467" actId="47"/>
        <pc:sldMkLst>
          <pc:docMk/>
          <pc:sldMk cId="902592630" sldId="280"/>
        </pc:sldMkLst>
      </pc:sldChg>
      <pc:sldChg chg="addSp delSp modSp new mod modNotesTx">
        <pc:chgData name="Simona Holotová" userId="b52520ac-2df7-4413-b79d-17fea5c8fd1c" providerId="ADAL" clId="{1CCBA148-5E6B-4A5E-A074-0A6867D58605}" dt="2023-10-10T11:26:36.328" v="4607" actId="6549"/>
        <pc:sldMkLst>
          <pc:docMk/>
          <pc:sldMk cId="1683358717" sldId="281"/>
        </pc:sldMkLst>
        <pc:spChg chg="mod">
          <ac:chgData name="Simona Holotová" userId="b52520ac-2df7-4413-b79d-17fea5c8fd1c" providerId="ADAL" clId="{1CCBA148-5E6B-4A5E-A074-0A6867D58605}" dt="2023-10-03T16:32:34.189" v="4023" actId="1036"/>
          <ac:spMkLst>
            <pc:docMk/>
            <pc:sldMk cId="1683358717" sldId="281"/>
            <ac:spMk id="2" creationId="{CBEDB28D-05BE-C86E-9081-A668030178C3}"/>
          </ac:spMkLst>
        </pc:spChg>
        <pc:spChg chg="mod">
          <ac:chgData name="Simona Holotová" userId="b52520ac-2df7-4413-b79d-17fea5c8fd1c" providerId="ADAL" clId="{1CCBA148-5E6B-4A5E-A074-0A6867D58605}" dt="2023-10-03T16:36:01.234" v="4073" actId="20577"/>
          <ac:spMkLst>
            <pc:docMk/>
            <pc:sldMk cId="1683358717" sldId="281"/>
            <ac:spMk id="3" creationId="{03EC810B-452A-8FDD-519B-63B9099C06E7}"/>
          </ac:spMkLst>
        </pc:spChg>
        <pc:spChg chg="add del">
          <ac:chgData name="Simona Holotová" userId="b52520ac-2df7-4413-b79d-17fea5c8fd1c" providerId="ADAL" clId="{1CCBA148-5E6B-4A5E-A074-0A6867D58605}" dt="2023-10-03T07:36:20.700" v="360" actId="22"/>
          <ac:spMkLst>
            <pc:docMk/>
            <pc:sldMk cId="1683358717" sldId="281"/>
            <ac:spMk id="5" creationId="{337C3ED7-4A31-F2D3-90CB-CBEB0AA4716F}"/>
          </ac:spMkLst>
        </pc:spChg>
      </pc:sldChg>
      <pc:sldChg chg="modSp new mod modNotesTx">
        <pc:chgData name="Simona Holotová" userId="b52520ac-2df7-4413-b79d-17fea5c8fd1c" providerId="ADAL" clId="{1CCBA148-5E6B-4A5E-A074-0A6867D58605}" dt="2023-10-10T11:26:48.566" v="4608" actId="6549"/>
        <pc:sldMkLst>
          <pc:docMk/>
          <pc:sldMk cId="1177286982" sldId="282"/>
        </pc:sldMkLst>
        <pc:spChg chg="mod">
          <ac:chgData name="Simona Holotová" userId="b52520ac-2df7-4413-b79d-17fea5c8fd1c" providerId="ADAL" clId="{1CCBA148-5E6B-4A5E-A074-0A6867D58605}" dt="2023-10-03T12:30:56.851" v="2212" actId="108"/>
          <ac:spMkLst>
            <pc:docMk/>
            <pc:sldMk cId="1177286982" sldId="282"/>
            <ac:spMk id="2" creationId="{C1DF5F7C-FB3F-B825-9345-5E5A22325D62}"/>
          </ac:spMkLst>
        </pc:spChg>
        <pc:spChg chg="mod">
          <ac:chgData name="Simona Holotová" userId="b52520ac-2df7-4413-b79d-17fea5c8fd1c" providerId="ADAL" clId="{1CCBA148-5E6B-4A5E-A074-0A6867D58605}" dt="2023-10-03T16:41:51.471" v="4118" actId="20577"/>
          <ac:spMkLst>
            <pc:docMk/>
            <pc:sldMk cId="1177286982" sldId="282"/>
            <ac:spMk id="3" creationId="{E468E941-3697-9A3A-F2E9-3E50DE2AF113}"/>
          </ac:spMkLst>
        </pc:spChg>
      </pc:sldChg>
      <pc:sldChg chg="modSp new mod modNotesTx">
        <pc:chgData name="Simona Holotová" userId="b52520ac-2df7-4413-b79d-17fea5c8fd1c" providerId="ADAL" clId="{1CCBA148-5E6B-4A5E-A074-0A6867D58605}" dt="2023-10-03T17:16:29.925" v="4284" actId="20577"/>
        <pc:sldMkLst>
          <pc:docMk/>
          <pc:sldMk cId="4219583795" sldId="283"/>
        </pc:sldMkLst>
        <pc:spChg chg="mod">
          <ac:chgData name="Simona Holotová" userId="b52520ac-2df7-4413-b79d-17fea5c8fd1c" providerId="ADAL" clId="{1CCBA148-5E6B-4A5E-A074-0A6867D58605}" dt="2023-10-03T12:38:31.031" v="2702" actId="108"/>
          <ac:spMkLst>
            <pc:docMk/>
            <pc:sldMk cId="4219583795" sldId="283"/>
            <ac:spMk id="2" creationId="{29F9402E-662E-48C4-887A-63323EE7A5E3}"/>
          </ac:spMkLst>
        </pc:spChg>
        <pc:spChg chg="mod">
          <ac:chgData name="Simona Holotová" userId="b52520ac-2df7-4413-b79d-17fea5c8fd1c" providerId="ADAL" clId="{1CCBA148-5E6B-4A5E-A074-0A6867D58605}" dt="2023-10-03T17:16:29.925" v="4284" actId="20577"/>
          <ac:spMkLst>
            <pc:docMk/>
            <pc:sldMk cId="4219583795" sldId="283"/>
            <ac:spMk id="3" creationId="{05BA4D8F-6072-9F9C-4A4B-62B3979DF72C}"/>
          </ac:spMkLst>
        </pc:spChg>
      </pc:sldChg>
      <pc:sldChg chg="modSp new mod modNotesTx">
        <pc:chgData name="Simona Holotová" userId="b52520ac-2df7-4413-b79d-17fea5c8fd1c" providerId="ADAL" clId="{1CCBA148-5E6B-4A5E-A074-0A6867D58605}" dt="2023-10-10T11:26:58.582" v="4609" actId="6549"/>
        <pc:sldMkLst>
          <pc:docMk/>
          <pc:sldMk cId="2659977404" sldId="284"/>
        </pc:sldMkLst>
        <pc:spChg chg="mod">
          <ac:chgData name="Simona Holotová" userId="b52520ac-2df7-4413-b79d-17fea5c8fd1c" providerId="ADAL" clId="{1CCBA148-5E6B-4A5E-A074-0A6867D58605}" dt="2023-10-03T16:50:15.548" v="4266" actId="1036"/>
          <ac:spMkLst>
            <pc:docMk/>
            <pc:sldMk cId="2659977404" sldId="284"/>
            <ac:spMk id="2" creationId="{D4567B1C-3EA3-BA9B-09CD-C5713D41A73F}"/>
          </ac:spMkLst>
        </pc:spChg>
        <pc:spChg chg="mod">
          <ac:chgData name="Simona Holotová" userId="b52520ac-2df7-4413-b79d-17fea5c8fd1c" providerId="ADAL" clId="{1CCBA148-5E6B-4A5E-A074-0A6867D58605}" dt="2023-10-03T16:50:09.287" v="4253" actId="1036"/>
          <ac:spMkLst>
            <pc:docMk/>
            <pc:sldMk cId="2659977404" sldId="284"/>
            <ac:spMk id="3" creationId="{FB9461D0-CB7D-EAB4-BB8C-D07E2EB74FDD}"/>
          </ac:spMkLst>
        </pc:spChg>
      </pc:sldChg>
      <pc:sldChg chg="addSp delSp modSp new mod modNotesTx">
        <pc:chgData name="Simona Holotová" userId="b52520ac-2df7-4413-b79d-17fea5c8fd1c" providerId="ADAL" clId="{1CCBA148-5E6B-4A5E-A074-0A6867D58605}" dt="2023-10-03T17:52:23.051" v="4373" actId="27636"/>
        <pc:sldMkLst>
          <pc:docMk/>
          <pc:sldMk cId="2053798501" sldId="285"/>
        </pc:sldMkLst>
        <pc:spChg chg="mod">
          <ac:chgData name="Simona Holotová" userId="b52520ac-2df7-4413-b79d-17fea5c8fd1c" providerId="ADAL" clId="{1CCBA148-5E6B-4A5E-A074-0A6867D58605}" dt="2023-10-03T12:56:14.337" v="2982" actId="115"/>
          <ac:spMkLst>
            <pc:docMk/>
            <pc:sldMk cId="2053798501" sldId="285"/>
            <ac:spMk id="2" creationId="{F1B7B48E-F5C6-CD35-B2D4-44A77D3912D1}"/>
          </ac:spMkLst>
        </pc:spChg>
        <pc:spChg chg="mod">
          <ac:chgData name="Simona Holotová" userId="b52520ac-2df7-4413-b79d-17fea5c8fd1c" providerId="ADAL" clId="{1CCBA148-5E6B-4A5E-A074-0A6867D58605}" dt="2023-10-03T17:52:23.051" v="4373" actId="27636"/>
          <ac:spMkLst>
            <pc:docMk/>
            <pc:sldMk cId="2053798501" sldId="285"/>
            <ac:spMk id="3" creationId="{287132DC-8E03-DFA2-AADD-484C9806554D}"/>
          </ac:spMkLst>
        </pc:spChg>
        <pc:picChg chg="add del mod">
          <ac:chgData name="Simona Holotová" userId="b52520ac-2df7-4413-b79d-17fea5c8fd1c" providerId="ADAL" clId="{1CCBA148-5E6B-4A5E-A074-0A6867D58605}" dt="2023-10-03T12:56:19.405" v="2983" actId="21"/>
          <ac:picMkLst>
            <pc:docMk/>
            <pc:sldMk cId="2053798501" sldId="285"/>
            <ac:picMk id="4" creationId="{294A15E0-516C-A5FD-10C4-F2D90470A16E}"/>
          </ac:picMkLst>
        </pc:picChg>
      </pc:sldChg>
      <pc:sldChg chg="addSp modSp new mod modNotesTx">
        <pc:chgData name="Simona Holotová" userId="b52520ac-2df7-4413-b79d-17fea5c8fd1c" providerId="ADAL" clId="{1CCBA148-5E6B-4A5E-A074-0A6867D58605}" dt="2023-10-03T13:02:57.399" v="3037" actId="403"/>
        <pc:sldMkLst>
          <pc:docMk/>
          <pc:sldMk cId="2705791315" sldId="286"/>
        </pc:sldMkLst>
        <pc:spChg chg="mod">
          <ac:chgData name="Simona Holotová" userId="b52520ac-2df7-4413-b79d-17fea5c8fd1c" providerId="ADAL" clId="{1CCBA148-5E6B-4A5E-A074-0A6867D58605}" dt="2023-10-03T13:02:57.399" v="3037" actId="403"/>
          <ac:spMkLst>
            <pc:docMk/>
            <pc:sldMk cId="2705791315" sldId="286"/>
            <ac:spMk id="2" creationId="{F537D97D-F123-C02F-0FA1-06E546A90CDC}"/>
          </ac:spMkLst>
        </pc:spChg>
        <pc:spChg chg="mod">
          <ac:chgData name="Simona Holotová" userId="b52520ac-2df7-4413-b79d-17fea5c8fd1c" providerId="ADAL" clId="{1CCBA148-5E6B-4A5E-A074-0A6867D58605}" dt="2023-10-03T13:02:52.373" v="3036" actId="1036"/>
          <ac:spMkLst>
            <pc:docMk/>
            <pc:sldMk cId="2705791315" sldId="286"/>
            <ac:spMk id="3" creationId="{2DF068CA-EB63-2DD2-E98C-63E64205F091}"/>
          </ac:spMkLst>
        </pc:spChg>
        <pc:picChg chg="add mod">
          <ac:chgData name="Simona Holotová" userId="b52520ac-2df7-4413-b79d-17fea5c8fd1c" providerId="ADAL" clId="{1CCBA148-5E6B-4A5E-A074-0A6867D58605}" dt="2023-10-03T12:45:53.465" v="2715" actId="1076"/>
          <ac:picMkLst>
            <pc:docMk/>
            <pc:sldMk cId="2705791315" sldId="286"/>
            <ac:picMk id="11266" creationId="{FC38E876-D4A9-96BA-E750-A3FE2E95B1BC}"/>
          </ac:picMkLst>
        </pc:picChg>
      </pc:sldChg>
      <pc:sldChg chg="new del">
        <pc:chgData name="Simona Holotová" userId="b52520ac-2df7-4413-b79d-17fea5c8fd1c" providerId="ADAL" clId="{1CCBA148-5E6B-4A5E-A074-0A6867D58605}" dt="2023-10-03T12:39:42.229" v="2709" actId="47"/>
        <pc:sldMkLst>
          <pc:docMk/>
          <pc:sldMk cId="206244770" sldId="287"/>
        </pc:sldMkLst>
      </pc:sldChg>
      <pc:sldChg chg="new del">
        <pc:chgData name="Simona Holotová" userId="b52520ac-2df7-4413-b79d-17fea5c8fd1c" providerId="ADAL" clId="{1CCBA148-5E6B-4A5E-A074-0A6867D58605}" dt="2023-10-03T12:39:44.493" v="2710" actId="47"/>
        <pc:sldMkLst>
          <pc:docMk/>
          <pc:sldMk cId="2961701391" sldId="288"/>
        </pc:sldMkLst>
      </pc:sldChg>
      <pc:sldChg chg="addSp delSp modSp new mod modNotesTx">
        <pc:chgData name="Simona Holotová" userId="b52520ac-2df7-4413-b79d-17fea5c8fd1c" providerId="ADAL" clId="{1CCBA148-5E6B-4A5E-A074-0A6867D58605}" dt="2023-10-03T11:15:26.575" v="1256" actId="20577"/>
        <pc:sldMkLst>
          <pc:docMk/>
          <pc:sldMk cId="3989186182" sldId="289"/>
        </pc:sldMkLst>
        <pc:spChg chg="del">
          <ac:chgData name="Simona Holotová" userId="b52520ac-2df7-4413-b79d-17fea5c8fd1c" providerId="ADAL" clId="{1CCBA148-5E6B-4A5E-A074-0A6867D58605}" dt="2023-10-03T08:23:43.108" v="828" actId="478"/>
          <ac:spMkLst>
            <pc:docMk/>
            <pc:sldMk cId="3989186182" sldId="289"/>
            <ac:spMk id="2" creationId="{C3817E48-B428-E28E-BEBF-98BDCCC0C97F}"/>
          </ac:spMkLst>
        </pc:spChg>
        <pc:spChg chg="del">
          <ac:chgData name="Simona Holotová" userId="b52520ac-2df7-4413-b79d-17fea5c8fd1c" providerId="ADAL" clId="{1CCBA148-5E6B-4A5E-A074-0A6867D58605}" dt="2023-10-03T08:23:40.190" v="827" actId="478"/>
          <ac:spMkLst>
            <pc:docMk/>
            <pc:sldMk cId="3989186182" sldId="289"/>
            <ac:spMk id="3" creationId="{48EB002F-04A7-9077-5872-1474AC198C2F}"/>
          </ac:spMkLst>
        </pc:spChg>
        <pc:picChg chg="add mod">
          <ac:chgData name="Simona Holotová" userId="b52520ac-2df7-4413-b79d-17fea5c8fd1c" providerId="ADAL" clId="{1CCBA148-5E6B-4A5E-A074-0A6867D58605}" dt="2023-10-03T08:24:50.903" v="852" actId="14100"/>
          <ac:picMkLst>
            <pc:docMk/>
            <pc:sldMk cId="3989186182" sldId="289"/>
            <ac:picMk id="4" creationId="{909A4253-9B85-0148-29C1-401F13070424}"/>
          </ac:picMkLst>
        </pc:picChg>
        <pc:picChg chg="add mod">
          <ac:chgData name="Simona Holotová" userId="b52520ac-2df7-4413-b79d-17fea5c8fd1c" providerId="ADAL" clId="{1CCBA148-5E6B-4A5E-A074-0A6867D58605}" dt="2023-10-03T08:24:06.375" v="834" actId="1076"/>
          <ac:picMkLst>
            <pc:docMk/>
            <pc:sldMk cId="3989186182" sldId="289"/>
            <ac:picMk id="5" creationId="{E4F6962C-F03B-AB9E-E38A-57F5A0B6C170}"/>
          </ac:picMkLst>
        </pc:picChg>
      </pc:sldChg>
      <pc:sldChg chg="addSp delSp modSp new del mod">
        <pc:chgData name="Simona Holotová" userId="b52520ac-2df7-4413-b79d-17fea5c8fd1c" providerId="ADAL" clId="{1CCBA148-5E6B-4A5E-A074-0A6867D58605}" dt="2023-10-03T16:03:08.928" v="3709" actId="47"/>
        <pc:sldMkLst>
          <pc:docMk/>
          <pc:sldMk cId="3720971530" sldId="290"/>
        </pc:sldMkLst>
        <pc:spChg chg="del">
          <ac:chgData name="Simona Holotová" userId="b52520ac-2df7-4413-b79d-17fea5c8fd1c" providerId="ADAL" clId="{1CCBA148-5E6B-4A5E-A074-0A6867D58605}" dt="2023-10-03T15:33:01.494" v="3508" actId="478"/>
          <ac:spMkLst>
            <pc:docMk/>
            <pc:sldMk cId="3720971530" sldId="290"/>
            <ac:spMk id="2" creationId="{6F0F2A32-F03C-8934-FBA5-9B1B5350DB73}"/>
          </ac:spMkLst>
        </pc:spChg>
        <pc:spChg chg="del">
          <ac:chgData name="Simona Holotová" userId="b52520ac-2df7-4413-b79d-17fea5c8fd1c" providerId="ADAL" clId="{1CCBA148-5E6B-4A5E-A074-0A6867D58605}" dt="2023-10-03T15:33:03.662" v="3509" actId="478"/>
          <ac:spMkLst>
            <pc:docMk/>
            <pc:sldMk cId="3720971530" sldId="290"/>
            <ac:spMk id="3" creationId="{90691570-8093-F2FE-5D50-436C0E090D61}"/>
          </ac:spMkLst>
        </pc:spChg>
        <pc:picChg chg="add del mod">
          <ac:chgData name="Simona Holotová" userId="b52520ac-2df7-4413-b79d-17fea5c8fd1c" providerId="ADAL" clId="{1CCBA148-5E6B-4A5E-A074-0A6867D58605}" dt="2023-10-03T16:03:06.872" v="3708" actId="21"/>
          <ac:picMkLst>
            <pc:docMk/>
            <pc:sldMk cId="3720971530" sldId="290"/>
            <ac:picMk id="4" creationId="{640B42C9-2A26-C2C2-8D47-1A623DBBA31F}"/>
          </ac:picMkLst>
        </pc:picChg>
      </pc:sldChg>
      <pc:sldChg chg="addSp delSp modSp new mod">
        <pc:chgData name="Simona Holotová" userId="b52520ac-2df7-4413-b79d-17fea5c8fd1c" providerId="ADAL" clId="{1CCBA148-5E6B-4A5E-A074-0A6867D58605}" dt="2023-10-03T14:48:22.699" v="3045" actId="478"/>
        <pc:sldMkLst>
          <pc:docMk/>
          <pc:sldMk cId="1527096543" sldId="291"/>
        </pc:sldMkLst>
        <pc:spChg chg="del">
          <ac:chgData name="Simona Holotová" userId="b52520ac-2df7-4413-b79d-17fea5c8fd1c" providerId="ADAL" clId="{1CCBA148-5E6B-4A5E-A074-0A6867D58605}" dt="2023-10-03T14:48:22.699" v="3045" actId="478"/>
          <ac:spMkLst>
            <pc:docMk/>
            <pc:sldMk cId="1527096543" sldId="291"/>
            <ac:spMk id="2" creationId="{C6BB3393-40F0-DAC7-2FD9-7C40F12881E7}"/>
          </ac:spMkLst>
        </pc:spChg>
        <pc:picChg chg="add mod">
          <ac:chgData name="Simona Holotová" userId="b52520ac-2df7-4413-b79d-17fea5c8fd1c" providerId="ADAL" clId="{1CCBA148-5E6B-4A5E-A074-0A6867D58605}" dt="2023-10-03T14:35:28.707" v="3038" actId="1076"/>
          <ac:picMkLst>
            <pc:docMk/>
            <pc:sldMk cId="1527096543" sldId="291"/>
            <ac:picMk id="3074" creationId="{C343FC1C-9567-6D42-611F-AB169C9E9C22}"/>
          </ac:picMkLst>
        </pc:picChg>
        <pc:picChg chg="add del mod">
          <ac:chgData name="Simona Holotová" userId="b52520ac-2df7-4413-b79d-17fea5c8fd1c" providerId="ADAL" clId="{1CCBA148-5E6B-4A5E-A074-0A6867D58605}" dt="2023-10-03T14:48:18.362" v="3044" actId="21"/>
          <ac:picMkLst>
            <pc:docMk/>
            <pc:sldMk cId="1527096543" sldId="291"/>
            <ac:picMk id="3076" creationId="{0F8F984B-7784-8DF1-E2A7-7DD829225FE9}"/>
          </ac:picMkLst>
        </pc:picChg>
      </pc:sldChg>
      <pc:sldChg chg="addSp modSp new mod modNotesTx">
        <pc:chgData name="Simona Holotová" userId="b52520ac-2df7-4413-b79d-17fea5c8fd1c" providerId="ADAL" clId="{1CCBA148-5E6B-4A5E-A074-0A6867D58605}" dt="2023-10-03T14:51:45.784" v="3082"/>
        <pc:sldMkLst>
          <pc:docMk/>
          <pc:sldMk cId="2036003365" sldId="292"/>
        </pc:sldMkLst>
        <pc:graphicFrameChg chg="add mod">
          <ac:chgData name="Simona Holotová" userId="b52520ac-2df7-4413-b79d-17fea5c8fd1c" providerId="ADAL" clId="{1CCBA148-5E6B-4A5E-A074-0A6867D58605}" dt="2023-10-03T11:26:48.048" v="1442" actId="1076"/>
          <ac:graphicFrameMkLst>
            <pc:docMk/>
            <pc:sldMk cId="2036003365" sldId="292"/>
            <ac:graphicFrameMk id="2" creationId="{9F16179D-DD0D-FBE6-2DB0-9A45311ACE0D}"/>
          </ac:graphicFrameMkLst>
        </pc:graphicFrameChg>
      </pc:sldChg>
      <pc:sldChg chg="modSp new mod modNotesTx">
        <pc:chgData name="Simona Holotová" userId="b52520ac-2df7-4413-b79d-17fea5c8fd1c" providerId="ADAL" clId="{1CCBA148-5E6B-4A5E-A074-0A6867D58605}" dt="2023-10-03T16:10:25.504" v="3795" actId="404"/>
        <pc:sldMkLst>
          <pc:docMk/>
          <pc:sldMk cId="1629331480" sldId="293"/>
        </pc:sldMkLst>
        <pc:spChg chg="mod">
          <ac:chgData name="Simona Holotová" userId="b52520ac-2df7-4413-b79d-17fea5c8fd1c" providerId="ADAL" clId="{1CCBA148-5E6B-4A5E-A074-0A6867D58605}" dt="2023-10-03T12:02:09.571" v="1940" actId="115"/>
          <ac:spMkLst>
            <pc:docMk/>
            <pc:sldMk cId="1629331480" sldId="293"/>
            <ac:spMk id="2" creationId="{DDB6F839-EB6C-00BE-89B5-E67255E32F23}"/>
          </ac:spMkLst>
        </pc:spChg>
        <pc:spChg chg="mod">
          <ac:chgData name="Simona Holotová" userId="b52520ac-2df7-4413-b79d-17fea5c8fd1c" providerId="ADAL" clId="{1CCBA148-5E6B-4A5E-A074-0A6867D58605}" dt="2023-10-03T16:10:25.504" v="3795" actId="404"/>
          <ac:spMkLst>
            <pc:docMk/>
            <pc:sldMk cId="1629331480" sldId="293"/>
            <ac:spMk id="3" creationId="{CE24711B-DDB1-F0D7-C02D-05BBA49AE26B}"/>
          </ac:spMkLst>
        </pc:spChg>
      </pc:sldChg>
      <pc:sldChg chg="addSp delSp modSp new mod setBg modNotesTx">
        <pc:chgData name="Simona Holotová" userId="b52520ac-2df7-4413-b79d-17fea5c8fd1c" providerId="ADAL" clId="{1CCBA148-5E6B-4A5E-A074-0A6867D58605}" dt="2023-10-03T12:06:43.995" v="1998" actId="1036"/>
        <pc:sldMkLst>
          <pc:docMk/>
          <pc:sldMk cId="1192566387" sldId="294"/>
        </pc:sldMkLst>
        <pc:spChg chg="mod">
          <ac:chgData name="Simona Holotová" userId="b52520ac-2df7-4413-b79d-17fea5c8fd1c" providerId="ADAL" clId="{1CCBA148-5E6B-4A5E-A074-0A6867D58605}" dt="2023-10-03T12:06:09.666" v="1967" actId="1035"/>
          <ac:spMkLst>
            <pc:docMk/>
            <pc:sldMk cId="1192566387" sldId="294"/>
            <ac:spMk id="2" creationId="{67A67469-CEED-7804-762C-0B2CFBAB5051}"/>
          </ac:spMkLst>
        </pc:spChg>
        <pc:spChg chg="mod">
          <ac:chgData name="Simona Holotová" userId="b52520ac-2df7-4413-b79d-17fea5c8fd1c" providerId="ADAL" clId="{1CCBA148-5E6B-4A5E-A074-0A6867D58605}" dt="2023-10-03T12:06:43.995" v="1998" actId="1036"/>
          <ac:spMkLst>
            <pc:docMk/>
            <pc:sldMk cId="1192566387" sldId="294"/>
            <ac:spMk id="3" creationId="{61812E7A-5684-DC90-FA1C-2D67B8248A81}"/>
          </ac:spMkLst>
        </pc:spChg>
        <pc:spChg chg="add del">
          <ac:chgData name="Simona Holotová" userId="b52520ac-2df7-4413-b79d-17fea5c8fd1c" providerId="ADAL" clId="{1CCBA148-5E6B-4A5E-A074-0A6867D58605}" dt="2023-10-03T12:05:31.111" v="1954" actId="26606"/>
          <ac:spMkLst>
            <pc:docMk/>
            <pc:sldMk cId="1192566387" sldId="294"/>
            <ac:spMk id="7175" creationId="{5D13CC36-B950-4F02-9BAF-9A7EB267398C}"/>
          </ac:spMkLst>
        </pc:spChg>
        <pc:spChg chg="add del">
          <ac:chgData name="Simona Holotová" userId="b52520ac-2df7-4413-b79d-17fea5c8fd1c" providerId="ADAL" clId="{1CCBA148-5E6B-4A5E-A074-0A6867D58605}" dt="2023-10-03T12:05:31.111" v="1954" actId="26606"/>
          <ac:spMkLst>
            <pc:docMk/>
            <pc:sldMk cId="1192566387" sldId="294"/>
            <ac:spMk id="7177" creationId="{4F2E2428-58BA-458D-AA54-05502E63F32F}"/>
          </ac:spMkLst>
        </pc:spChg>
        <pc:picChg chg="add mod">
          <ac:chgData name="Simona Holotová" userId="b52520ac-2df7-4413-b79d-17fea5c8fd1c" providerId="ADAL" clId="{1CCBA148-5E6B-4A5E-A074-0A6867D58605}" dt="2023-10-03T12:05:53.579" v="1961" actId="1076"/>
          <ac:picMkLst>
            <pc:docMk/>
            <pc:sldMk cId="1192566387" sldId="294"/>
            <ac:picMk id="7170" creationId="{6897E2C4-BCA5-5D74-E3E7-FA548C101E1B}"/>
          </ac:picMkLst>
        </pc:picChg>
      </pc:sldChg>
      <pc:sldChg chg="addSp modSp new mod modNotesTx">
        <pc:chgData name="Simona Holotová" userId="b52520ac-2df7-4413-b79d-17fea5c8fd1c" providerId="ADAL" clId="{1CCBA148-5E6B-4A5E-A074-0A6867D58605}" dt="2023-10-03T16:08:02.589" v="3781" actId="1036"/>
        <pc:sldMkLst>
          <pc:docMk/>
          <pc:sldMk cId="2782608058" sldId="295"/>
        </pc:sldMkLst>
        <pc:spChg chg="mod">
          <ac:chgData name="Simona Holotová" userId="b52520ac-2df7-4413-b79d-17fea5c8fd1c" providerId="ADAL" clId="{1CCBA148-5E6B-4A5E-A074-0A6867D58605}" dt="2023-10-03T12:22:46.420" v="2136" actId="1035"/>
          <ac:spMkLst>
            <pc:docMk/>
            <pc:sldMk cId="2782608058" sldId="295"/>
            <ac:spMk id="2" creationId="{1E9AFAD1-8C0D-2739-1682-36906293B578}"/>
          </ac:spMkLst>
        </pc:spChg>
        <pc:spChg chg="mod">
          <ac:chgData name="Simona Holotová" userId="b52520ac-2df7-4413-b79d-17fea5c8fd1c" providerId="ADAL" clId="{1CCBA148-5E6B-4A5E-A074-0A6867D58605}" dt="2023-10-03T16:08:02.589" v="3781" actId="1036"/>
          <ac:spMkLst>
            <pc:docMk/>
            <pc:sldMk cId="2782608058" sldId="295"/>
            <ac:spMk id="3" creationId="{A286AB1E-004A-9518-8419-00F2BB4E7B2E}"/>
          </ac:spMkLst>
        </pc:spChg>
        <pc:picChg chg="add mod">
          <ac:chgData name="Simona Holotová" userId="b52520ac-2df7-4413-b79d-17fea5c8fd1c" providerId="ADAL" clId="{1CCBA148-5E6B-4A5E-A074-0A6867D58605}" dt="2023-10-03T12:21:18.806" v="2094" actId="166"/>
          <ac:picMkLst>
            <pc:docMk/>
            <pc:sldMk cId="2782608058" sldId="295"/>
            <ac:picMk id="8194" creationId="{6E0D35A4-9C95-0D7F-23DB-EFEDF8459DCC}"/>
          </ac:picMkLst>
        </pc:picChg>
        <pc:picChg chg="add mod">
          <ac:chgData name="Simona Holotová" userId="b52520ac-2df7-4413-b79d-17fea5c8fd1c" providerId="ADAL" clId="{1CCBA148-5E6B-4A5E-A074-0A6867D58605}" dt="2023-10-03T12:21:25.979" v="2101" actId="1037"/>
          <ac:picMkLst>
            <pc:docMk/>
            <pc:sldMk cId="2782608058" sldId="295"/>
            <ac:picMk id="8196" creationId="{387EF158-4655-4547-8B4F-2A9041A9ACE8}"/>
          </ac:picMkLst>
        </pc:picChg>
      </pc:sldChg>
      <pc:sldChg chg="addSp new">
        <pc:chgData name="Simona Holotová" userId="b52520ac-2df7-4413-b79d-17fea5c8fd1c" providerId="ADAL" clId="{1CCBA148-5E6B-4A5E-A074-0A6867D58605}" dt="2023-10-03T12:15:01.094" v="2080"/>
        <pc:sldMkLst>
          <pc:docMk/>
          <pc:sldMk cId="2493837414" sldId="296"/>
        </pc:sldMkLst>
        <pc:picChg chg="add">
          <ac:chgData name="Simona Holotová" userId="b52520ac-2df7-4413-b79d-17fea5c8fd1c" providerId="ADAL" clId="{1CCBA148-5E6B-4A5E-A074-0A6867D58605}" dt="2023-10-03T12:15:01.094" v="2080"/>
          <ac:picMkLst>
            <pc:docMk/>
            <pc:sldMk cId="2493837414" sldId="296"/>
            <ac:picMk id="9218" creationId="{DD0FE18C-7C1F-F433-759F-06BFF4971B03}"/>
          </ac:picMkLst>
        </pc:picChg>
      </pc:sldChg>
      <pc:sldChg chg="addSp delSp modSp new mod modNotesTx">
        <pc:chgData name="Simona Holotová" userId="b52520ac-2df7-4413-b79d-17fea5c8fd1c" providerId="ADAL" clId="{1CCBA148-5E6B-4A5E-A074-0A6867D58605}" dt="2023-10-03T16:09:04.204" v="3786" actId="1036"/>
        <pc:sldMkLst>
          <pc:docMk/>
          <pc:sldMk cId="1657796642" sldId="297"/>
        </pc:sldMkLst>
        <pc:spChg chg="mod">
          <ac:chgData name="Simona Holotová" userId="b52520ac-2df7-4413-b79d-17fea5c8fd1c" providerId="ADAL" clId="{1CCBA148-5E6B-4A5E-A074-0A6867D58605}" dt="2023-10-03T12:31:03.323" v="2213" actId="108"/>
          <ac:spMkLst>
            <pc:docMk/>
            <pc:sldMk cId="1657796642" sldId="297"/>
            <ac:spMk id="2" creationId="{D541F73E-3309-9E16-7F02-86979B7E1E2B}"/>
          </ac:spMkLst>
        </pc:spChg>
        <pc:spChg chg="mod">
          <ac:chgData name="Simona Holotová" userId="b52520ac-2df7-4413-b79d-17fea5c8fd1c" providerId="ADAL" clId="{1CCBA148-5E6B-4A5E-A074-0A6867D58605}" dt="2023-10-03T12:30:23.143" v="2211" actId="27636"/>
          <ac:spMkLst>
            <pc:docMk/>
            <pc:sldMk cId="1657796642" sldId="297"/>
            <ac:spMk id="3" creationId="{4342013A-1C56-3FBA-368D-B750415B9C99}"/>
          </ac:spMkLst>
        </pc:spChg>
        <pc:picChg chg="add mod">
          <ac:chgData name="Simona Holotová" userId="b52520ac-2df7-4413-b79d-17fea5c8fd1c" providerId="ADAL" clId="{1CCBA148-5E6B-4A5E-A074-0A6867D58605}" dt="2023-10-03T12:27:36.463" v="2195" actId="1076"/>
          <ac:picMkLst>
            <pc:docMk/>
            <pc:sldMk cId="1657796642" sldId="297"/>
            <ac:picMk id="10242" creationId="{20598823-C2C8-82AC-E5F1-2631CAD8AC8A}"/>
          </ac:picMkLst>
        </pc:picChg>
        <pc:picChg chg="add mod">
          <ac:chgData name="Simona Holotová" userId="b52520ac-2df7-4413-b79d-17fea5c8fd1c" providerId="ADAL" clId="{1CCBA148-5E6B-4A5E-A074-0A6867D58605}" dt="2023-10-03T16:08:36.102" v="3782" actId="1076"/>
          <ac:picMkLst>
            <pc:docMk/>
            <pc:sldMk cId="1657796642" sldId="297"/>
            <ac:picMk id="10244" creationId="{DBD24BC4-45C7-CBAD-C367-6A662E8C8654}"/>
          </ac:picMkLst>
        </pc:picChg>
        <pc:picChg chg="add mod">
          <ac:chgData name="Simona Holotová" userId="b52520ac-2df7-4413-b79d-17fea5c8fd1c" providerId="ADAL" clId="{1CCBA148-5E6B-4A5E-A074-0A6867D58605}" dt="2023-10-03T16:09:04.204" v="3786" actId="1036"/>
          <ac:picMkLst>
            <pc:docMk/>
            <pc:sldMk cId="1657796642" sldId="297"/>
            <ac:picMk id="10246" creationId="{56653E81-51C5-B21C-CAEA-0F5D32F0FE6C}"/>
          </ac:picMkLst>
        </pc:picChg>
        <pc:picChg chg="add del mod">
          <ac:chgData name="Simona Holotová" userId="b52520ac-2df7-4413-b79d-17fea5c8fd1c" providerId="ADAL" clId="{1CCBA148-5E6B-4A5E-A074-0A6867D58605}" dt="2023-10-03T14:46:14.742" v="3042" actId="478"/>
          <ac:picMkLst>
            <pc:docMk/>
            <pc:sldMk cId="1657796642" sldId="297"/>
            <ac:picMk id="10248" creationId="{97CF9A7E-04AB-8E7D-BA19-02428CCA8FF0}"/>
          </ac:picMkLst>
        </pc:picChg>
        <pc:picChg chg="add mod">
          <ac:chgData name="Simona Holotová" userId="b52520ac-2df7-4413-b79d-17fea5c8fd1c" providerId="ADAL" clId="{1CCBA148-5E6B-4A5E-A074-0A6867D58605}" dt="2023-10-03T16:08:50.143" v="3784" actId="1076"/>
          <ac:picMkLst>
            <pc:docMk/>
            <pc:sldMk cId="1657796642" sldId="297"/>
            <ac:picMk id="10250" creationId="{E8FD3540-1C54-D63D-93AF-5C649C951850}"/>
          </ac:picMkLst>
        </pc:picChg>
      </pc:sldChg>
      <pc:sldChg chg="addSp modSp new mod modNotesTx">
        <pc:chgData name="Simona Holotová" userId="b52520ac-2df7-4413-b79d-17fea5c8fd1c" providerId="ADAL" clId="{1CCBA148-5E6B-4A5E-A074-0A6867D58605}" dt="2023-10-03T17:45:13.318" v="4300" actId="1076"/>
        <pc:sldMkLst>
          <pc:docMk/>
          <pc:sldMk cId="3142419381" sldId="298"/>
        </pc:sldMkLst>
        <pc:spChg chg="mod">
          <ac:chgData name="Simona Holotová" userId="b52520ac-2df7-4413-b79d-17fea5c8fd1c" providerId="ADAL" clId="{1CCBA148-5E6B-4A5E-A074-0A6867D58605}" dt="2023-10-03T12:38:18.879" v="2701" actId="1035"/>
          <ac:spMkLst>
            <pc:docMk/>
            <pc:sldMk cId="3142419381" sldId="298"/>
            <ac:spMk id="2" creationId="{51185E94-E863-F742-4982-FEFEB008450A}"/>
          </ac:spMkLst>
        </pc:spChg>
        <pc:spChg chg="mod">
          <ac:chgData name="Simona Holotová" userId="b52520ac-2df7-4413-b79d-17fea5c8fd1c" providerId="ADAL" clId="{1CCBA148-5E6B-4A5E-A074-0A6867D58605}" dt="2023-10-03T16:09:23.840" v="3788" actId="20577"/>
          <ac:spMkLst>
            <pc:docMk/>
            <pc:sldMk cId="3142419381" sldId="298"/>
            <ac:spMk id="3" creationId="{320B0D54-EE6A-9988-19C8-0CD31D71CD2B}"/>
          </ac:spMkLst>
        </pc:spChg>
        <pc:picChg chg="add mod">
          <ac:chgData name="Simona Holotová" userId="b52520ac-2df7-4413-b79d-17fea5c8fd1c" providerId="ADAL" clId="{1CCBA148-5E6B-4A5E-A074-0A6867D58605}" dt="2023-10-03T17:42:42.030" v="4295" actId="14100"/>
          <ac:picMkLst>
            <pc:docMk/>
            <pc:sldMk cId="3142419381" sldId="298"/>
            <ac:picMk id="6146" creationId="{F62E8E27-A81A-69C2-7EAE-CF7BEE30225C}"/>
          </ac:picMkLst>
        </pc:picChg>
        <pc:picChg chg="add mod">
          <ac:chgData name="Simona Holotová" userId="b52520ac-2df7-4413-b79d-17fea5c8fd1c" providerId="ADAL" clId="{1CCBA148-5E6B-4A5E-A074-0A6867D58605}" dt="2023-10-03T17:45:13.318" v="4300" actId="1076"/>
          <ac:picMkLst>
            <pc:docMk/>
            <pc:sldMk cId="3142419381" sldId="298"/>
            <ac:picMk id="6148" creationId="{7E3EC75F-7EF7-49FF-6B74-0C929256CCEC}"/>
          </ac:picMkLst>
        </pc:picChg>
        <pc:picChg chg="add mod">
          <ac:chgData name="Simona Holotová" userId="b52520ac-2df7-4413-b79d-17fea5c8fd1c" providerId="ADAL" clId="{1CCBA148-5E6B-4A5E-A074-0A6867D58605}" dt="2023-10-03T17:45:07.086" v="4299" actId="1076"/>
          <ac:picMkLst>
            <pc:docMk/>
            <pc:sldMk cId="3142419381" sldId="298"/>
            <ac:picMk id="6150" creationId="{3E13CE53-F0A0-5976-0DE5-643B3BBA0636}"/>
          </ac:picMkLst>
        </pc:picChg>
        <pc:picChg chg="add mod">
          <ac:chgData name="Simona Holotová" userId="b52520ac-2df7-4413-b79d-17fea5c8fd1c" providerId="ADAL" clId="{1CCBA148-5E6B-4A5E-A074-0A6867D58605}" dt="2023-10-03T17:45:03.711" v="4298" actId="1076"/>
          <ac:picMkLst>
            <pc:docMk/>
            <pc:sldMk cId="3142419381" sldId="298"/>
            <ac:picMk id="6152" creationId="{F34F1A92-8AEC-8C68-5E27-7CDEEE02DA1E}"/>
          </ac:picMkLst>
        </pc:picChg>
      </pc:sldChg>
      <pc:sldChg chg="modSp new mod modNotesTx">
        <pc:chgData name="Simona Holotová" userId="b52520ac-2df7-4413-b79d-17fea5c8fd1c" providerId="ADAL" clId="{1CCBA148-5E6B-4A5E-A074-0A6867D58605}" dt="2023-10-03T17:46:49.102" v="4316" actId="20577"/>
        <pc:sldMkLst>
          <pc:docMk/>
          <pc:sldMk cId="554474193" sldId="299"/>
        </pc:sldMkLst>
        <pc:spChg chg="mod">
          <ac:chgData name="Simona Holotová" userId="b52520ac-2df7-4413-b79d-17fea5c8fd1c" providerId="ADAL" clId="{1CCBA148-5E6B-4A5E-A074-0A6867D58605}" dt="2023-10-03T12:39:16.752" v="2708" actId="115"/>
          <ac:spMkLst>
            <pc:docMk/>
            <pc:sldMk cId="554474193" sldId="299"/>
            <ac:spMk id="2" creationId="{7F3E0192-FB09-BB35-267F-647B46DEE1A9}"/>
          </ac:spMkLst>
        </pc:spChg>
        <pc:spChg chg="mod">
          <ac:chgData name="Simona Holotová" userId="b52520ac-2df7-4413-b79d-17fea5c8fd1c" providerId="ADAL" clId="{1CCBA148-5E6B-4A5E-A074-0A6867D58605}" dt="2023-10-03T17:46:49.102" v="4316" actId="20577"/>
          <ac:spMkLst>
            <pc:docMk/>
            <pc:sldMk cId="554474193" sldId="299"/>
            <ac:spMk id="3" creationId="{E0BB75F9-C966-D2DD-D761-7561B67A2C84}"/>
          </ac:spMkLst>
        </pc:spChg>
      </pc:sldChg>
      <pc:sldChg chg="addSp modSp new mod">
        <pc:chgData name="Simona Holotová" userId="b52520ac-2df7-4413-b79d-17fea5c8fd1c" providerId="ADAL" clId="{1CCBA148-5E6B-4A5E-A074-0A6867D58605}" dt="2023-10-03T12:56:37.881" v="2988" actId="1076"/>
        <pc:sldMkLst>
          <pc:docMk/>
          <pc:sldMk cId="2160271799" sldId="300"/>
        </pc:sldMkLst>
        <pc:picChg chg="add mod">
          <ac:chgData name="Simona Holotová" userId="b52520ac-2df7-4413-b79d-17fea5c8fd1c" providerId="ADAL" clId="{1CCBA148-5E6B-4A5E-A074-0A6867D58605}" dt="2023-10-03T12:56:37.881" v="2988" actId="1076"/>
          <ac:picMkLst>
            <pc:docMk/>
            <pc:sldMk cId="2160271799" sldId="300"/>
            <ac:picMk id="2" creationId="{4FB54641-02E9-B9CD-57C2-2A375D5FEB61}"/>
          </ac:picMkLst>
        </pc:picChg>
      </pc:sldChg>
      <pc:sldChg chg="addSp modSp new ord">
        <pc:chgData name="Simona Holotová" userId="b52520ac-2df7-4413-b79d-17fea5c8fd1c" providerId="ADAL" clId="{1CCBA148-5E6B-4A5E-A074-0A6867D58605}" dt="2023-10-03T15:42:56.137" v="3594"/>
        <pc:sldMkLst>
          <pc:docMk/>
          <pc:sldMk cId="1630766793" sldId="301"/>
        </pc:sldMkLst>
        <pc:picChg chg="add mod">
          <ac:chgData name="Simona Holotová" userId="b52520ac-2df7-4413-b79d-17fea5c8fd1c" providerId="ADAL" clId="{1CCBA148-5E6B-4A5E-A074-0A6867D58605}" dt="2023-10-03T14:48:37.026" v="3049" actId="1076"/>
          <ac:picMkLst>
            <pc:docMk/>
            <pc:sldMk cId="1630766793" sldId="301"/>
            <ac:picMk id="2" creationId="{C3B34B79-ED34-7317-C029-8E3584C93071}"/>
          </ac:picMkLst>
        </pc:picChg>
      </pc:sldChg>
      <pc:sldChg chg="modSp new mod">
        <pc:chgData name="Simona Holotová" userId="b52520ac-2df7-4413-b79d-17fea5c8fd1c" providerId="ADAL" clId="{1CCBA148-5E6B-4A5E-A074-0A6867D58605}" dt="2023-10-03T14:49:46.940" v="3066" actId="115"/>
        <pc:sldMkLst>
          <pc:docMk/>
          <pc:sldMk cId="1711727493" sldId="302"/>
        </pc:sldMkLst>
        <pc:spChg chg="mod">
          <ac:chgData name="Simona Holotová" userId="b52520ac-2df7-4413-b79d-17fea5c8fd1c" providerId="ADAL" clId="{1CCBA148-5E6B-4A5E-A074-0A6867D58605}" dt="2023-10-03T14:49:46.940" v="3066" actId="115"/>
          <ac:spMkLst>
            <pc:docMk/>
            <pc:sldMk cId="1711727493" sldId="302"/>
            <ac:spMk id="2" creationId="{D8782FDE-EC13-7449-694C-5EC7D09091CA}"/>
          </ac:spMkLst>
        </pc:spChg>
      </pc:sldChg>
      <pc:sldChg chg="modSp add mod">
        <pc:chgData name="Simona Holotová" userId="b52520ac-2df7-4413-b79d-17fea5c8fd1c" providerId="ADAL" clId="{1CCBA148-5E6B-4A5E-A074-0A6867D58605}" dt="2023-10-03T14:50:19.597" v="3072" actId="20577"/>
        <pc:sldMkLst>
          <pc:docMk/>
          <pc:sldMk cId="822280068" sldId="303"/>
        </pc:sldMkLst>
        <pc:spChg chg="mod">
          <ac:chgData name="Simona Holotová" userId="b52520ac-2df7-4413-b79d-17fea5c8fd1c" providerId="ADAL" clId="{1CCBA148-5E6B-4A5E-A074-0A6867D58605}" dt="2023-10-03T14:50:19.597" v="3072" actId="20577"/>
          <ac:spMkLst>
            <pc:docMk/>
            <pc:sldMk cId="822280068" sldId="303"/>
            <ac:spMk id="2" creationId="{D8782FDE-EC13-7449-694C-5EC7D09091CA}"/>
          </ac:spMkLst>
        </pc:spChg>
      </pc:sldChg>
      <pc:sldChg chg="addSp modSp new mod modNotesTx">
        <pc:chgData name="Simona Holotová" userId="b52520ac-2df7-4413-b79d-17fea5c8fd1c" providerId="ADAL" clId="{1CCBA148-5E6B-4A5E-A074-0A6867D58605}" dt="2023-10-03T15:01:42.391" v="3197" actId="115"/>
        <pc:sldMkLst>
          <pc:docMk/>
          <pc:sldMk cId="3573703472" sldId="304"/>
        </pc:sldMkLst>
        <pc:spChg chg="mod">
          <ac:chgData name="Simona Holotová" userId="b52520ac-2df7-4413-b79d-17fea5c8fd1c" providerId="ADAL" clId="{1CCBA148-5E6B-4A5E-A074-0A6867D58605}" dt="2023-10-03T15:01:42.391" v="3197" actId="115"/>
          <ac:spMkLst>
            <pc:docMk/>
            <pc:sldMk cId="3573703472" sldId="304"/>
            <ac:spMk id="2" creationId="{D82C922F-B67C-863B-95EB-C9CEF149488C}"/>
          </ac:spMkLst>
        </pc:spChg>
        <pc:spChg chg="mod">
          <ac:chgData name="Simona Holotová" userId="b52520ac-2df7-4413-b79d-17fea5c8fd1c" providerId="ADAL" clId="{1CCBA148-5E6B-4A5E-A074-0A6867D58605}" dt="2023-10-03T14:55:27.430" v="3182" actId="20577"/>
          <ac:spMkLst>
            <pc:docMk/>
            <pc:sldMk cId="3573703472" sldId="304"/>
            <ac:spMk id="3" creationId="{1F37EC90-A9C8-0B20-71BE-7F8A1AFD4D40}"/>
          </ac:spMkLst>
        </pc:spChg>
        <pc:picChg chg="add mod">
          <ac:chgData name="Simona Holotová" userId="b52520ac-2df7-4413-b79d-17fea5c8fd1c" providerId="ADAL" clId="{1CCBA148-5E6B-4A5E-A074-0A6867D58605}" dt="2023-10-03T15:01:34.030" v="3195" actId="1076"/>
          <ac:picMkLst>
            <pc:docMk/>
            <pc:sldMk cId="3573703472" sldId="304"/>
            <ac:picMk id="5" creationId="{3CDF5C4C-AB69-2AD4-6C3F-9F4FE042669B}"/>
          </ac:picMkLst>
        </pc:picChg>
        <pc:picChg chg="add mod">
          <ac:chgData name="Simona Holotová" userId="b52520ac-2df7-4413-b79d-17fea5c8fd1c" providerId="ADAL" clId="{1CCBA148-5E6B-4A5E-A074-0A6867D58605}" dt="2023-10-03T15:01:34.030" v="3195" actId="1076"/>
          <ac:picMkLst>
            <pc:docMk/>
            <pc:sldMk cId="3573703472" sldId="304"/>
            <ac:picMk id="6" creationId="{616314E9-B1CA-7A1C-0967-1CCC6418B9C6}"/>
          </ac:picMkLst>
        </pc:picChg>
        <pc:picChg chg="add mod">
          <ac:chgData name="Simona Holotová" userId="b52520ac-2df7-4413-b79d-17fea5c8fd1c" providerId="ADAL" clId="{1CCBA148-5E6B-4A5E-A074-0A6867D58605}" dt="2023-10-03T15:01:34.030" v="3195" actId="1076"/>
          <ac:picMkLst>
            <pc:docMk/>
            <pc:sldMk cId="3573703472" sldId="304"/>
            <ac:picMk id="7" creationId="{84AA362B-C885-E5EA-5EDB-B4CA2420200B}"/>
          </ac:picMkLst>
        </pc:picChg>
      </pc:sldChg>
      <pc:sldChg chg="addSp delSp modSp new mod">
        <pc:chgData name="Simona Holotová" userId="b52520ac-2df7-4413-b79d-17fea5c8fd1c" providerId="ADAL" clId="{1CCBA148-5E6B-4A5E-A074-0A6867D58605}" dt="2023-10-03T15:19:26.204" v="3404" actId="207"/>
        <pc:sldMkLst>
          <pc:docMk/>
          <pc:sldMk cId="3115641896" sldId="305"/>
        </pc:sldMkLst>
        <pc:spChg chg="del">
          <ac:chgData name="Simona Holotová" userId="b52520ac-2df7-4413-b79d-17fea5c8fd1c" providerId="ADAL" clId="{1CCBA148-5E6B-4A5E-A074-0A6867D58605}" dt="2023-10-03T15:18:44.691" v="3325" actId="478"/>
          <ac:spMkLst>
            <pc:docMk/>
            <pc:sldMk cId="3115641896" sldId="305"/>
            <ac:spMk id="2" creationId="{7E4603A9-FCC2-856B-1056-B57F197F8809}"/>
          </ac:spMkLst>
        </pc:spChg>
        <pc:spChg chg="mod">
          <ac:chgData name="Simona Holotová" userId="b52520ac-2df7-4413-b79d-17fea5c8fd1c" providerId="ADAL" clId="{1CCBA148-5E6B-4A5E-A074-0A6867D58605}" dt="2023-10-03T15:19:26.204" v="3404" actId="207"/>
          <ac:spMkLst>
            <pc:docMk/>
            <pc:sldMk cId="3115641896" sldId="305"/>
            <ac:spMk id="3" creationId="{E97A03C0-21F4-2A86-3ABC-6902ED646A5E}"/>
          </ac:spMkLst>
        </pc:spChg>
        <pc:spChg chg="mod">
          <ac:chgData name="Simona Holotová" userId="b52520ac-2df7-4413-b79d-17fea5c8fd1c" providerId="ADAL" clId="{1CCBA148-5E6B-4A5E-A074-0A6867D58605}" dt="2023-10-03T15:19:13.457" v="3400" actId="1036"/>
          <ac:spMkLst>
            <pc:docMk/>
            <pc:sldMk cId="3115641896" sldId="305"/>
            <ac:spMk id="4" creationId="{041706B8-3503-F551-E9E6-F59B93F1B698}"/>
          </ac:spMkLst>
        </pc:spChg>
        <pc:spChg chg="mod">
          <ac:chgData name="Simona Holotová" userId="b52520ac-2df7-4413-b79d-17fea5c8fd1c" providerId="ADAL" clId="{1CCBA148-5E6B-4A5E-A074-0A6867D58605}" dt="2023-10-03T15:19:26.204" v="3404" actId="207"/>
          <ac:spMkLst>
            <pc:docMk/>
            <pc:sldMk cId="3115641896" sldId="305"/>
            <ac:spMk id="5" creationId="{E805DA5E-C6F5-4F8C-B38E-232A1AACC8AE}"/>
          </ac:spMkLst>
        </pc:spChg>
        <pc:spChg chg="mod">
          <ac:chgData name="Simona Holotová" userId="b52520ac-2df7-4413-b79d-17fea5c8fd1c" providerId="ADAL" clId="{1CCBA148-5E6B-4A5E-A074-0A6867D58605}" dt="2023-10-03T15:19:13.457" v="3400" actId="1036"/>
          <ac:spMkLst>
            <pc:docMk/>
            <pc:sldMk cId="3115641896" sldId="305"/>
            <ac:spMk id="6" creationId="{860B38E7-CAFD-E645-CB07-681CFA62DBA4}"/>
          </ac:spMkLst>
        </pc:spChg>
        <pc:spChg chg="add mod">
          <ac:chgData name="Simona Holotová" userId="b52520ac-2df7-4413-b79d-17fea5c8fd1c" providerId="ADAL" clId="{1CCBA148-5E6B-4A5E-A074-0A6867D58605}" dt="2023-10-03T15:18:28.897" v="3324" actId="20577"/>
          <ac:spMkLst>
            <pc:docMk/>
            <pc:sldMk cId="3115641896" sldId="305"/>
            <ac:spMk id="8" creationId="{EE476D6A-F63D-A3EB-1DDB-4779A27F8E27}"/>
          </ac:spMkLst>
        </pc:spChg>
        <pc:picChg chg="add mod">
          <ac:chgData name="Simona Holotová" userId="b52520ac-2df7-4413-b79d-17fea5c8fd1c" providerId="ADAL" clId="{1CCBA148-5E6B-4A5E-A074-0A6867D58605}" dt="2023-10-03T15:17:37.458" v="3315" actId="1076"/>
          <ac:picMkLst>
            <pc:docMk/>
            <pc:sldMk cId="3115641896" sldId="305"/>
            <ac:picMk id="7" creationId="{006CD19F-4AB4-9E10-702A-2692D6636971}"/>
          </ac:picMkLst>
        </pc:picChg>
      </pc:sldChg>
      <pc:sldChg chg="addSp delSp modSp new del mod">
        <pc:chgData name="Simona Holotová" userId="b52520ac-2df7-4413-b79d-17fea5c8fd1c" providerId="ADAL" clId="{1CCBA148-5E6B-4A5E-A074-0A6867D58605}" dt="2023-10-03T15:10:48.477" v="3222" actId="47"/>
        <pc:sldMkLst>
          <pc:docMk/>
          <pc:sldMk cId="4034743524" sldId="305"/>
        </pc:sldMkLst>
        <pc:picChg chg="add del mod">
          <ac:chgData name="Simona Holotová" userId="b52520ac-2df7-4413-b79d-17fea5c8fd1c" providerId="ADAL" clId="{1CCBA148-5E6B-4A5E-A074-0A6867D58605}" dt="2023-10-03T15:10:46.509" v="3221" actId="21"/>
          <ac:picMkLst>
            <pc:docMk/>
            <pc:sldMk cId="4034743524" sldId="305"/>
            <ac:picMk id="4" creationId="{EF6A91D1-7475-5A6E-431F-E768F2BDDCA0}"/>
          </ac:picMkLst>
        </pc:picChg>
      </pc:sldChg>
      <pc:sldChg chg="addSp delSp modSp new mod modNotesTx">
        <pc:chgData name="Simona Holotová" userId="b52520ac-2df7-4413-b79d-17fea5c8fd1c" providerId="ADAL" clId="{1CCBA148-5E6B-4A5E-A074-0A6867D58605}" dt="2023-10-03T16:24:39.432" v="3938" actId="14100"/>
        <pc:sldMkLst>
          <pc:docMk/>
          <pc:sldMk cId="2610178340" sldId="306"/>
        </pc:sldMkLst>
        <pc:spChg chg="mod">
          <ac:chgData name="Simona Holotová" userId="b52520ac-2df7-4413-b79d-17fea5c8fd1c" providerId="ADAL" clId="{1CCBA148-5E6B-4A5E-A074-0A6867D58605}" dt="2023-10-03T16:24:27.373" v="3937" actId="1035"/>
          <ac:spMkLst>
            <pc:docMk/>
            <pc:sldMk cId="2610178340" sldId="306"/>
            <ac:spMk id="2" creationId="{C4914C93-27D8-025F-1058-F6C75326242B}"/>
          </ac:spMkLst>
        </pc:spChg>
        <pc:spChg chg="mod">
          <ac:chgData name="Simona Holotová" userId="b52520ac-2df7-4413-b79d-17fea5c8fd1c" providerId="ADAL" clId="{1CCBA148-5E6B-4A5E-A074-0A6867D58605}" dt="2023-10-03T16:24:39.432" v="3938" actId="14100"/>
          <ac:spMkLst>
            <pc:docMk/>
            <pc:sldMk cId="2610178340" sldId="306"/>
            <ac:spMk id="3" creationId="{27DBA5D6-072B-2E63-9AD1-DC429B90D55D}"/>
          </ac:spMkLst>
        </pc:spChg>
        <pc:spChg chg="add del mod">
          <ac:chgData name="Simona Holotová" userId="b52520ac-2df7-4413-b79d-17fea5c8fd1c" providerId="ADAL" clId="{1CCBA148-5E6B-4A5E-A074-0A6867D58605}" dt="2023-10-03T16:24:16.374" v="3933"/>
          <ac:spMkLst>
            <pc:docMk/>
            <pc:sldMk cId="2610178340" sldId="306"/>
            <ac:spMk id="4" creationId="{D26174E3-0388-6912-4E42-12786828EF7F}"/>
          </ac:spMkLst>
        </pc:spChg>
        <pc:picChg chg="add mod">
          <ac:chgData name="Simona Holotová" userId="b52520ac-2df7-4413-b79d-17fea5c8fd1c" providerId="ADAL" clId="{1CCBA148-5E6B-4A5E-A074-0A6867D58605}" dt="2023-10-03T16:21:31.786" v="3885" actId="1076"/>
          <ac:picMkLst>
            <pc:docMk/>
            <pc:sldMk cId="2610178340" sldId="306"/>
            <ac:picMk id="4098" creationId="{28E19676-1E25-64D3-82E5-5E7988BBDB3D}"/>
          </ac:picMkLst>
        </pc:picChg>
      </pc:sldChg>
      <pc:sldChg chg="addSp delSp modSp new mod modNotesTx">
        <pc:chgData name="Simona Holotová" userId="b52520ac-2df7-4413-b79d-17fea5c8fd1c" providerId="ADAL" clId="{1CCBA148-5E6B-4A5E-A074-0A6867D58605}" dt="2023-10-03T15:53:08.666" v="3665" actId="1076"/>
        <pc:sldMkLst>
          <pc:docMk/>
          <pc:sldMk cId="1209795062" sldId="307"/>
        </pc:sldMkLst>
        <pc:spChg chg="mod">
          <ac:chgData name="Simona Holotová" userId="b52520ac-2df7-4413-b79d-17fea5c8fd1c" providerId="ADAL" clId="{1CCBA148-5E6B-4A5E-A074-0A6867D58605}" dt="2023-10-03T15:34:35.006" v="3522"/>
          <ac:spMkLst>
            <pc:docMk/>
            <pc:sldMk cId="1209795062" sldId="307"/>
            <ac:spMk id="2" creationId="{447DA32E-DF86-50DB-16FE-64B62F94B9AD}"/>
          </ac:spMkLst>
        </pc:spChg>
        <pc:spChg chg="mod">
          <ac:chgData name="Simona Holotová" userId="b52520ac-2df7-4413-b79d-17fea5c8fd1c" providerId="ADAL" clId="{1CCBA148-5E6B-4A5E-A074-0A6867D58605}" dt="2023-10-03T15:36:04.828" v="3542" actId="403"/>
          <ac:spMkLst>
            <pc:docMk/>
            <pc:sldMk cId="1209795062" sldId="307"/>
            <ac:spMk id="3" creationId="{6EB9E4A6-9348-7E1A-065C-AD8F3508AEE1}"/>
          </ac:spMkLst>
        </pc:spChg>
        <pc:spChg chg="mod">
          <ac:chgData name="Simona Holotová" userId="b52520ac-2df7-4413-b79d-17fea5c8fd1c" providerId="ADAL" clId="{1CCBA148-5E6B-4A5E-A074-0A6867D58605}" dt="2023-10-03T15:36:04.828" v="3542" actId="403"/>
          <ac:spMkLst>
            <pc:docMk/>
            <pc:sldMk cId="1209795062" sldId="307"/>
            <ac:spMk id="4" creationId="{70BF41ED-DA42-5A00-5493-8AF69A7E0A3F}"/>
          </ac:spMkLst>
        </pc:spChg>
        <pc:picChg chg="add del mod">
          <ac:chgData name="Simona Holotová" userId="b52520ac-2df7-4413-b79d-17fea5c8fd1c" providerId="ADAL" clId="{1CCBA148-5E6B-4A5E-A074-0A6867D58605}" dt="2023-10-03T15:51:46.049" v="3653" actId="478"/>
          <ac:picMkLst>
            <pc:docMk/>
            <pc:sldMk cId="1209795062" sldId="307"/>
            <ac:picMk id="5" creationId="{46A13E49-462F-91AD-7E8B-63570A29C124}"/>
          </ac:picMkLst>
        </pc:picChg>
        <pc:picChg chg="add mod">
          <ac:chgData name="Simona Holotová" userId="b52520ac-2df7-4413-b79d-17fea5c8fd1c" providerId="ADAL" clId="{1CCBA148-5E6B-4A5E-A074-0A6867D58605}" dt="2023-10-03T15:53:04.018" v="3664" actId="1076"/>
          <ac:picMkLst>
            <pc:docMk/>
            <pc:sldMk cId="1209795062" sldId="307"/>
            <ac:picMk id="7" creationId="{DAB1B817-D041-B61F-FD48-37D98BDBD50B}"/>
          </ac:picMkLst>
        </pc:picChg>
        <pc:picChg chg="add mod">
          <ac:chgData name="Simona Holotová" userId="b52520ac-2df7-4413-b79d-17fea5c8fd1c" providerId="ADAL" clId="{1CCBA148-5E6B-4A5E-A074-0A6867D58605}" dt="2023-10-03T15:53:08.666" v="3665" actId="1076"/>
          <ac:picMkLst>
            <pc:docMk/>
            <pc:sldMk cId="1209795062" sldId="307"/>
            <ac:picMk id="9" creationId="{9F34A934-C1B2-3AE2-CE8A-34ECAA15DBC5}"/>
          </ac:picMkLst>
        </pc:picChg>
      </pc:sldChg>
      <pc:sldChg chg="new del">
        <pc:chgData name="Simona Holotová" userId="b52520ac-2df7-4413-b79d-17fea5c8fd1c" providerId="ADAL" clId="{1CCBA148-5E6B-4A5E-A074-0A6867D58605}" dt="2023-10-03T15:37:12.637" v="3545" actId="47"/>
        <pc:sldMkLst>
          <pc:docMk/>
          <pc:sldMk cId="4198299542" sldId="308"/>
        </pc:sldMkLst>
      </pc:sldChg>
      <pc:sldChg chg="addSp delSp modSp new mod">
        <pc:chgData name="Simona Holotová" userId="b52520ac-2df7-4413-b79d-17fea5c8fd1c" providerId="ADAL" clId="{1CCBA148-5E6B-4A5E-A074-0A6867D58605}" dt="2023-10-03T16:00:27.722" v="3679" actId="20577"/>
        <pc:sldMkLst>
          <pc:docMk/>
          <pc:sldMk cId="2386860217" sldId="309"/>
        </pc:sldMkLst>
        <pc:spChg chg="del">
          <ac:chgData name="Simona Holotová" userId="b52520ac-2df7-4413-b79d-17fea5c8fd1c" providerId="ADAL" clId="{1CCBA148-5E6B-4A5E-A074-0A6867D58605}" dt="2023-10-03T15:37:17.552" v="3546" actId="478"/>
          <ac:spMkLst>
            <pc:docMk/>
            <pc:sldMk cId="2386860217" sldId="309"/>
            <ac:spMk id="2" creationId="{4B794F29-0D26-3D29-FB2E-3C1975374789}"/>
          </ac:spMkLst>
        </pc:spChg>
        <pc:spChg chg="mod">
          <ac:chgData name="Simona Holotová" userId="b52520ac-2df7-4413-b79d-17fea5c8fd1c" providerId="ADAL" clId="{1CCBA148-5E6B-4A5E-A074-0A6867D58605}" dt="2023-10-03T15:47:26.247" v="3639" actId="1038"/>
          <ac:spMkLst>
            <pc:docMk/>
            <pc:sldMk cId="2386860217" sldId="309"/>
            <ac:spMk id="3" creationId="{0286D7B7-4BA4-E8AE-1223-05001A15FB84}"/>
          </ac:spMkLst>
        </pc:spChg>
        <pc:spChg chg="mod">
          <ac:chgData name="Simona Holotová" userId="b52520ac-2df7-4413-b79d-17fea5c8fd1c" providerId="ADAL" clId="{1CCBA148-5E6B-4A5E-A074-0A6867D58605}" dt="2023-10-03T15:47:26.247" v="3639" actId="1038"/>
          <ac:spMkLst>
            <pc:docMk/>
            <pc:sldMk cId="2386860217" sldId="309"/>
            <ac:spMk id="4" creationId="{8CCC2A4C-F953-66CA-ECA3-BFAC59620402}"/>
          </ac:spMkLst>
        </pc:spChg>
        <pc:spChg chg="mod">
          <ac:chgData name="Simona Holotová" userId="b52520ac-2df7-4413-b79d-17fea5c8fd1c" providerId="ADAL" clId="{1CCBA148-5E6B-4A5E-A074-0A6867D58605}" dt="2023-10-03T15:47:26.247" v="3639" actId="1038"/>
          <ac:spMkLst>
            <pc:docMk/>
            <pc:sldMk cId="2386860217" sldId="309"/>
            <ac:spMk id="5" creationId="{F3683E0E-6519-DB4B-DC6C-DD43633A9461}"/>
          </ac:spMkLst>
        </pc:spChg>
        <pc:spChg chg="mod">
          <ac:chgData name="Simona Holotová" userId="b52520ac-2df7-4413-b79d-17fea5c8fd1c" providerId="ADAL" clId="{1CCBA148-5E6B-4A5E-A074-0A6867D58605}" dt="2023-10-03T16:00:27.722" v="3679" actId="20577"/>
          <ac:spMkLst>
            <pc:docMk/>
            <pc:sldMk cId="2386860217" sldId="309"/>
            <ac:spMk id="6" creationId="{C24A2823-11FE-DC6D-4A32-EB2A22DD8F35}"/>
          </ac:spMkLst>
        </pc:spChg>
        <pc:spChg chg="add mod">
          <ac:chgData name="Simona Holotová" userId="b52520ac-2df7-4413-b79d-17fea5c8fd1c" providerId="ADAL" clId="{1CCBA148-5E6B-4A5E-A074-0A6867D58605}" dt="2023-10-03T15:47:26.247" v="3639" actId="1038"/>
          <ac:spMkLst>
            <pc:docMk/>
            <pc:sldMk cId="2386860217" sldId="309"/>
            <ac:spMk id="7" creationId="{F5F099EC-8960-5D53-E9ED-78AC5F1630D4}"/>
          </ac:spMkLst>
        </pc:spChg>
        <pc:spChg chg="add mod">
          <ac:chgData name="Simona Holotová" userId="b52520ac-2df7-4413-b79d-17fea5c8fd1c" providerId="ADAL" clId="{1CCBA148-5E6B-4A5E-A074-0A6867D58605}" dt="2023-10-03T15:47:48.536" v="3641" actId="20577"/>
          <ac:spMkLst>
            <pc:docMk/>
            <pc:sldMk cId="2386860217" sldId="309"/>
            <ac:spMk id="8" creationId="{DE36B688-2AAA-6045-C558-AC646A33AFDC}"/>
          </ac:spMkLst>
        </pc:spChg>
        <pc:picChg chg="add del mod">
          <ac:chgData name="Simona Holotová" userId="b52520ac-2df7-4413-b79d-17fea5c8fd1c" providerId="ADAL" clId="{1CCBA148-5E6B-4A5E-A074-0A6867D58605}" dt="2023-10-03T15:51:34.175" v="3650" actId="21"/>
          <ac:picMkLst>
            <pc:docMk/>
            <pc:sldMk cId="2386860217" sldId="309"/>
            <ac:picMk id="10" creationId="{BE19AF44-2149-A4A5-4DC3-DA40133E0832}"/>
          </ac:picMkLst>
        </pc:picChg>
        <pc:picChg chg="add mod">
          <ac:chgData name="Simona Holotová" userId="b52520ac-2df7-4413-b79d-17fea5c8fd1c" providerId="ADAL" clId="{1CCBA148-5E6B-4A5E-A074-0A6867D58605}" dt="2023-10-03T15:55:13.916" v="3670" actId="1076"/>
          <ac:picMkLst>
            <pc:docMk/>
            <pc:sldMk cId="2386860217" sldId="309"/>
            <ac:picMk id="12" creationId="{E4F1D78B-B87A-E6CD-DC84-0D45D79C74B3}"/>
          </ac:picMkLst>
        </pc:picChg>
        <pc:picChg chg="add del mod">
          <ac:chgData name="Simona Holotová" userId="b52520ac-2df7-4413-b79d-17fea5c8fd1c" providerId="ADAL" clId="{1CCBA148-5E6B-4A5E-A074-0A6867D58605}" dt="2023-10-03T15:51:19.859" v="3646" actId="478"/>
          <ac:picMkLst>
            <pc:docMk/>
            <pc:sldMk cId="2386860217" sldId="309"/>
            <ac:picMk id="3074" creationId="{B8FC7727-5073-7641-1B23-B10DE6CC0120}"/>
          </ac:picMkLst>
        </pc:picChg>
      </pc:sldChg>
      <pc:sldChg chg="addSp delSp modSp new mod setBg modNotesTx">
        <pc:chgData name="Simona Holotová" userId="b52520ac-2df7-4413-b79d-17fea5c8fd1c" providerId="ADAL" clId="{1CCBA148-5E6B-4A5E-A074-0A6867D58605}" dt="2023-10-03T18:13:45.208" v="4581" actId="478"/>
        <pc:sldMkLst>
          <pc:docMk/>
          <pc:sldMk cId="2522460379" sldId="310"/>
        </pc:sldMkLst>
        <pc:spChg chg="mod">
          <ac:chgData name="Simona Holotová" userId="b52520ac-2df7-4413-b79d-17fea5c8fd1c" providerId="ADAL" clId="{1CCBA148-5E6B-4A5E-A074-0A6867D58605}" dt="2023-10-03T16:04:52.019" v="3759" actId="1035"/>
          <ac:spMkLst>
            <pc:docMk/>
            <pc:sldMk cId="2522460379" sldId="310"/>
            <ac:spMk id="2" creationId="{A06EA809-1491-0AC8-C938-AAD37C26872F}"/>
          </ac:spMkLst>
        </pc:spChg>
        <pc:spChg chg="mod ord">
          <ac:chgData name="Simona Holotová" userId="b52520ac-2df7-4413-b79d-17fea5c8fd1c" providerId="ADAL" clId="{1CCBA148-5E6B-4A5E-A074-0A6867D58605}" dt="2023-10-03T16:05:12.556" v="3761" actId="27636"/>
          <ac:spMkLst>
            <pc:docMk/>
            <pc:sldMk cId="2522460379" sldId="310"/>
            <ac:spMk id="3" creationId="{EDB59463-131D-0EEB-20E6-B58AA355CD84}"/>
          </ac:spMkLst>
        </pc:spChg>
        <pc:spChg chg="add del">
          <ac:chgData name="Simona Holotová" userId="b52520ac-2df7-4413-b79d-17fea5c8fd1c" providerId="ADAL" clId="{1CCBA148-5E6B-4A5E-A074-0A6867D58605}" dt="2023-10-03T16:04:04.475" v="3712" actId="26606"/>
          <ac:spMkLst>
            <pc:docMk/>
            <pc:sldMk cId="2522460379" sldId="310"/>
            <ac:spMk id="9" creationId="{3ECBE1F1-D69B-4AFA-ABD5-8E41720EF6DE}"/>
          </ac:spMkLst>
        </pc:spChg>
        <pc:spChg chg="add del">
          <ac:chgData name="Simona Holotová" userId="b52520ac-2df7-4413-b79d-17fea5c8fd1c" providerId="ADAL" clId="{1CCBA148-5E6B-4A5E-A074-0A6867D58605}" dt="2023-10-03T16:04:04.475" v="3712" actId="26606"/>
          <ac:spMkLst>
            <pc:docMk/>
            <pc:sldMk cId="2522460379" sldId="310"/>
            <ac:spMk id="11" creationId="{603A6265-E10C-4B85-9C20-E75FCAF9CC63}"/>
          </ac:spMkLst>
        </pc:spChg>
        <pc:spChg chg="add del">
          <ac:chgData name="Simona Holotová" userId="b52520ac-2df7-4413-b79d-17fea5c8fd1c" providerId="ADAL" clId="{1CCBA148-5E6B-4A5E-A074-0A6867D58605}" dt="2023-10-03T16:04:11.848" v="3714" actId="26606"/>
          <ac:spMkLst>
            <pc:docMk/>
            <pc:sldMk cId="2522460379" sldId="310"/>
            <ac:spMk id="13" creationId="{C0763A76-9F1C-4FC5-82B7-DD475DA461B2}"/>
          </ac:spMkLst>
        </pc:spChg>
        <pc:spChg chg="add del">
          <ac:chgData name="Simona Holotová" userId="b52520ac-2df7-4413-b79d-17fea5c8fd1c" providerId="ADAL" clId="{1CCBA148-5E6B-4A5E-A074-0A6867D58605}" dt="2023-10-03T16:04:11.848" v="3714" actId="26606"/>
          <ac:spMkLst>
            <pc:docMk/>
            <pc:sldMk cId="2522460379" sldId="310"/>
            <ac:spMk id="14" creationId="{E81BF4F6-F2CF-4984-9D14-D6966D92F99F}"/>
          </ac:spMkLst>
        </pc:spChg>
        <pc:spChg chg="add">
          <ac:chgData name="Simona Holotová" userId="b52520ac-2df7-4413-b79d-17fea5c8fd1c" providerId="ADAL" clId="{1CCBA148-5E6B-4A5E-A074-0A6867D58605}" dt="2023-10-03T16:04:11.857" v="3715" actId="26606"/>
          <ac:spMkLst>
            <pc:docMk/>
            <pc:sldMk cId="2522460379" sldId="310"/>
            <ac:spMk id="16" creationId="{B210AC1D-4063-4C6E-9528-FA9C4C0C18E6}"/>
          </ac:spMkLst>
        </pc:spChg>
        <pc:spChg chg="add">
          <ac:chgData name="Simona Holotová" userId="b52520ac-2df7-4413-b79d-17fea5c8fd1c" providerId="ADAL" clId="{1CCBA148-5E6B-4A5E-A074-0A6867D58605}" dt="2023-10-03T16:04:11.857" v="3715" actId="26606"/>
          <ac:spMkLst>
            <pc:docMk/>
            <pc:sldMk cId="2522460379" sldId="310"/>
            <ac:spMk id="17" creationId="{02F8C595-E68C-4306-AED8-DC7826A0A506}"/>
          </ac:spMkLst>
        </pc:spChg>
        <pc:picChg chg="add mod ord">
          <ac:chgData name="Simona Holotová" userId="b52520ac-2df7-4413-b79d-17fea5c8fd1c" providerId="ADAL" clId="{1CCBA148-5E6B-4A5E-A074-0A6867D58605}" dt="2023-10-03T16:04:11.857" v="3715" actId="26606"/>
          <ac:picMkLst>
            <pc:docMk/>
            <pc:sldMk cId="2522460379" sldId="310"/>
            <ac:picMk id="4" creationId="{69921EF8-8ED9-6B54-EC4A-632D49CCD947}"/>
          </ac:picMkLst>
        </pc:picChg>
        <pc:picChg chg="add del mod">
          <ac:chgData name="Simona Holotová" userId="b52520ac-2df7-4413-b79d-17fea5c8fd1c" providerId="ADAL" clId="{1CCBA148-5E6B-4A5E-A074-0A6867D58605}" dt="2023-10-03T18:13:45.208" v="4581" actId="478"/>
          <ac:picMkLst>
            <pc:docMk/>
            <pc:sldMk cId="2522460379" sldId="310"/>
            <ac:picMk id="5" creationId="{FB649F44-DA34-B014-8410-989DFD7747C2}"/>
          </ac:picMkLst>
        </pc:picChg>
      </pc:sldChg>
      <pc:sldChg chg="modSp new mod">
        <pc:chgData name="Simona Holotová" userId="b52520ac-2df7-4413-b79d-17fea5c8fd1c" providerId="ADAL" clId="{1CCBA148-5E6B-4A5E-A074-0A6867D58605}" dt="2023-10-03T17:53:08.091" v="4381"/>
        <pc:sldMkLst>
          <pc:docMk/>
          <pc:sldMk cId="1859130877" sldId="311"/>
        </pc:sldMkLst>
        <pc:spChg chg="mod">
          <ac:chgData name="Simona Holotová" userId="b52520ac-2df7-4413-b79d-17fea5c8fd1c" providerId="ADAL" clId="{1CCBA148-5E6B-4A5E-A074-0A6867D58605}" dt="2023-10-03T17:53:08.091" v="4381"/>
          <ac:spMkLst>
            <pc:docMk/>
            <pc:sldMk cId="1859130877" sldId="311"/>
            <ac:spMk id="2" creationId="{08349AFE-FE8D-405A-4383-F3309D4334BC}"/>
          </ac:spMkLst>
        </pc:spChg>
        <pc:spChg chg="mod">
          <ac:chgData name="Simona Holotová" userId="b52520ac-2df7-4413-b79d-17fea5c8fd1c" providerId="ADAL" clId="{1CCBA148-5E6B-4A5E-A074-0A6867D58605}" dt="2023-10-03T17:52:56.001" v="4380" actId="14100"/>
          <ac:spMkLst>
            <pc:docMk/>
            <pc:sldMk cId="1859130877" sldId="311"/>
            <ac:spMk id="3" creationId="{0BE08E18-312E-CE72-6729-28B0DEFD64CC}"/>
          </ac:spMkLst>
        </pc:spChg>
      </pc:sldChg>
      <pc:sldChg chg="addSp modSp new mod">
        <pc:chgData name="Simona Holotová" userId="b52520ac-2df7-4413-b79d-17fea5c8fd1c" providerId="ADAL" clId="{1CCBA148-5E6B-4A5E-A074-0A6867D58605}" dt="2023-10-03T18:11:00.280" v="4543" actId="1038"/>
        <pc:sldMkLst>
          <pc:docMk/>
          <pc:sldMk cId="3652639063" sldId="312"/>
        </pc:sldMkLst>
        <pc:spChg chg="mod">
          <ac:chgData name="Simona Holotová" userId="b52520ac-2df7-4413-b79d-17fea5c8fd1c" providerId="ADAL" clId="{1CCBA148-5E6B-4A5E-A074-0A6867D58605}" dt="2023-10-03T18:08:14.367" v="4521" actId="115"/>
          <ac:spMkLst>
            <pc:docMk/>
            <pc:sldMk cId="3652639063" sldId="312"/>
            <ac:spMk id="2" creationId="{59038CFA-4C2F-C5A7-06D5-B1E6CE2B61E2}"/>
          </ac:spMkLst>
        </pc:spChg>
        <pc:spChg chg="mod">
          <ac:chgData name="Simona Holotová" userId="b52520ac-2df7-4413-b79d-17fea5c8fd1c" providerId="ADAL" clId="{1CCBA148-5E6B-4A5E-A074-0A6867D58605}" dt="2023-10-03T18:10:49.929" v="4537" actId="20577"/>
          <ac:spMkLst>
            <pc:docMk/>
            <pc:sldMk cId="3652639063" sldId="312"/>
            <ac:spMk id="3" creationId="{D1342B00-4431-9C15-A3AE-83037D198D8E}"/>
          </ac:spMkLst>
        </pc:spChg>
        <pc:picChg chg="add mod">
          <ac:chgData name="Simona Holotová" userId="b52520ac-2df7-4413-b79d-17fea5c8fd1c" providerId="ADAL" clId="{1CCBA148-5E6B-4A5E-A074-0A6867D58605}" dt="2023-10-03T18:11:00.280" v="4543" actId="1038"/>
          <ac:picMkLst>
            <pc:docMk/>
            <pc:sldMk cId="3652639063" sldId="312"/>
            <ac:picMk id="8194" creationId="{9C8F03B2-278A-17DA-7D84-7CDEFCDC1D8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64136-8D92-4F01-A76E-A47EED484A89}" type="datetimeFigureOut">
              <a:rPr lang="cs-CZ" smtClean="0"/>
              <a:t>10.10.2023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A7F15-CE0C-40F0-99BE-C2CE62E8FC92}" type="slidenum">
              <a:rPr lang="cs-CZ" smtClean="0"/>
              <a:t>‹#›</a:t>
            </a:fld>
            <a:endParaRPr lang="cs-CZ"/>
          </a:p>
        </p:txBody>
      </p:sp>
    </p:spTree>
    <p:extLst>
      <p:ext uri="{BB962C8B-B14F-4D97-AF65-F5344CB8AC3E}">
        <p14:creationId xmlns:p14="http://schemas.microsoft.com/office/powerpoint/2010/main" val="412926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1</a:t>
            </a:fld>
            <a:endParaRPr lang="cs-CZ"/>
          </a:p>
        </p:txBody>
      </p:sp>
    </p:spTree>
    <p:extLst>
      <p:ext uri="{BB962C8B-B14F-4D97-AF65-F5344CB8AC3E}">
        <p14:creationId xmlns:p14="http://schemas.microsoft.com/office/powerpoint/2010/main" val="90609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dirty="0"/>
              <a:t>Funkce</a:t>
            </a:r>
            <a:endParaRPr lang="cs-CZ" sz="1800" b="0" i="0" u="none" strike="noStrike"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1" dirty="0"/>
              <a:t>Zpracování a prezentace antigenu</a:t>
            </a:r>
            <a:br>
              <a:rPr lang="cs-CZ" sz="1200" dirty="0"/>
            </a:br>
            <a:br>
              <a:rPr lang="cs-CZ" sz="1200" dirty="0"/>
            </a:br>
            <a:r>
              <a:rPr lang="cs-CZ" sz="1200" dirty="0"/>
              <a:t>Jaderná buňka normálně obsahuje peptidy, většinou vlastní peptidy odvozené z obratu bílkovin a vadných ribozomálních produktů. Také během virové infekce, infekce intracelulárních mikroorganismů nebo rakovinové transformace jsou takové proteiny degradované uvnitř buňky </a:t>
            </a:r>
            <a:r>
              <a:rPr lang="cs-CZ" sz="1200" dirty="0" err="1"/>
              <a:t>proteazomy</a:t>
            </a:r>
            <a:r>
              <a:rPr lang="cs-CZ" sz="1200" dirty="0"/>
              <a:t> také naneseny na molekuly MHC třídy I a zobrazeny na buněčném povrchu.</a:t>
            </a:r>
            <a:br>
              <a:rPr lang="cs-CZ" sz="1200" dirty="0"/>
            </a:br>
            <a:br>
              <a:rPr lang="cs-CZ" sz="1200" b="1" i="1" dirty="0"/>
            </a:br>
            <a:r>
              <a:rPr lang="cs-CZ" sz="1200" b="1" i="1" dirty="0"/>
              <a:t>Odmítnutí transplantace</a:t>
            </a:r>
            <a:br>
              <a:rPr lang="cs-CZ" sz="1200" dirty="0"/>
            </a:br>
            <a:br>
              <a:rPr lang="cs-CZ" sz="1200" dirty="0"/>
            </a:br>
            <a:r>
              <a:rPr lang="cs-CZ" sz="1200" dirty="0"/>
              <a:t>Během transplantace orgánu nebo kmenových buněk samotné molekuly MHC působí jako antigeny a mohou u příjemce vyvolat imunitní odpověď způsobující odmítnutí transplantátu. Vzhledem k tomu, že variace MHC v lidské populaci je vysoká a žádní dva jedinci kromě identických dvojčat neexprimují stejné molekuly MHC, mohou zprostředkovat odmítnutí transplantátu.</a:t>
            </a:r>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15</a:t>
            </a:fld>
            <a:endParaRPr lang="cs-CZ"/>
          </a:p>
        </p:txBody>
      </p:sp>
    </p:spTree>
    <p:extLst>
      <p:ext uri="{BB962C8B-B14F-4D97-AF65-F5344CB8AC3E}">
        <p14:creationId xmlns:p14="http://schemas.microsoft.com/office/powerpoint/2010/main" val="2753466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800" b="1" i="0" u="none" strike="noStrike" baseline="0" dirty="0">
                <a:latin typeface="Arial,Bold"/>
              </a:rPr>
              <a:t>Interferony</a:t>
            </a:r>
          </a:p>
          <a:p>
            <a:pPr algn="l"/>
            <a:r>
              <a:rPr lang="cs-CZ" sz="1800" b="0" i="0" u="none" strike="noStrike" baseline="0" dirty="0">
                <a:latin typeface="Arial" panose="020B0604020202020204" pitchFamily="34" charset="0"/>
              </a:rPr>
              <a:t>• univerzální antivirový účinek</a:t>
            </a:r>
          </a:p>
          <a:p>
            <a:pPr algn="l"/>
            <a:r>
              <a:rPr lang="cs-CZ" sz="1800" b="0" i="0" u="none" strike="noStrike" baseline="0" dirty="0">
                <a:latin typeface="Wingdings" panose="05000000000000000000" pitchFamily="2" charset="2"/>
              </a:rPr>
              <a:t></a:t>
            </a:r>
            <a:r>
              <a:rPr lang="cs-CZ" sz="1800" b="0" i="0" u="none" strike="noStrike" baseline="0" dirty="0">
                <a:latin typeface="Arial" panose="020B0604020202020204" pitchFamily="34" charset="0"/>
              </a:rPr>
              <a:t>IFN – tvořen monocyty a makrofágy</a:t>
            </a:r>
          </a:p>
          <a:p>
            <a:pPr algn="l"/>
            <a:r>
              <a:rPr lang="cs-CZ" sz="1800" b="0" i="0" u="none" strike="noStrike" baseline="0" dirty="0">
                <a:latin typeface="Wingdings" panose="05000000000000000000" pitchFamily="2" charset="2"/>
              </a:rPr>
              <a:t></a:t>
            </a:r>
            <a:r>
              <a:rPr lang="cs-CZ" sz="1800" b="0" i="0" u="none" strike="noStrike" baseline="0" dirty="0">
                <a:latin typeface="Arial" panose="020B0604020202020204" pitchFamily="34" charset="0"/>
              </a:rPr>
              <a:t>IFN – tvořen fibroblasty</a:t>
            </a:r>
          </a:p>
          <a:p>
            <a:pPr algn="l"/>
            <a:r>
              <a:rPr lang="cs-CZ" sz="1800" b="0" i="0" u="none" strike="noStrike" baseline="0" dirty="0">
                <a:latin typeface="Wingdings" panose="05000000000000000000" pitchFamily="2" charset="2"/>
              </a:rPr>
              <a:t></a:t>
            </a:r>
            <a:r>
              <a:rPr lang="cs-CZ" sz="1800" b="0" i="0" u="none" strike="noStrike" baseline="0" dirty="0">
                <a:latin typeface="Arial" panose="020B0604020202020204" pitchFamily="34" charset="0"/>
              </a:rPr>
              <a:t>IFN – tvořen T lymfocyty a NK buňkami</a:t>
            </a:r>
          </a:p>
          <a:p>
            <a:pPr algn="l"/>
            <a:r>
              <a:rPr lang="cs-CZ" sz="1800" b="0" i="0" u="none" strike="noStrike" baseline="0" dirty="0">
                <a:latin typeface="Arial" panose="020B0604020202020204" pitchFamily="34" charset="0"/>
              </a:rPr>
              <a:t>• Význam: antivirový, </a:t>
            </a:r>
            <a:r>
              <a:rPr lang="cs-CZ" sz="1800" b="0" i="0" u="none" strike="noStrike" baseline="0" dirty="0" err="1">
                <a:latin typeface="Arial" panose="020B0604020202020204" pitchFamily="34" charset="0"/>
              </a:rPr>
              <a:t>antiproliferativní</a:t>
            </a:r>
            <a:r>
              <a:rPr lang="cs-CZ" sz="1800" b="0" i="0" u="none" strike="noStrike" baseline="0" dirty="0">
                <a:latin typeface="Arial" panose="020B0604020202020204" pitchFamily="34" charset="0"/>
              </a:rPr>
              <a:t>,</a:t>
            </a:r>
          </a:p>
          <a:p>
            <a:pPr algn="l"/>
            <a:r>
              <a:rPr lang="cs-CZ" sz="1800" b="0" i="0" u="none" strike="noStrike" baseline="0" dirty="0" err="1">
                <a:latin typeface="Arial" panose="020B0604020202020204" pitchFamily="34" charset="0"/>
              </a:rPr>
              <a:t>imunomodulační</a:t>
            </a:r>
            <a:r>
              <a:rPr lang="cs-CZ" sz="1800" b="0" i="0" u="none" strike="noStrike" baseline="0" dirty="0">
                <a:latin typeface="Arial" panose="020B0604020202020204" pitchFamily="34" charset="0"/>
              </a:rPr>
              <a:t> účinek</a:t>
            </a:r>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16</a:t>
            </a:fld>
            <a:endParaRPr lang="cs-CZ"/>
          </a:p>
        </p:txBody>
      </p:sp>
    </p:spTree>
    <p:extLst>
      <p:ext uri="{BB962C8B-B14F-4D97-AF65-F5344CB8AC3E}">
        <p14:creationId xmlns:p14="http://schemas.microsoft.com/office/powerpoint/2010/main" val="2517519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u="none" strike="noStrike" baseline="0" dirty="0">
                <a:solidFill>
                  <a:srgbClr val="000000"/>
                </a:solidFill>
                <a:latin typeface="Arial" panose="020B0604020202020204" pitchFamily="34" charset="0"/>
              </a:rPr>
              <a:t>ADAPTIVNÍSYSTÉM</a:t>
            </a:r>
            <a:r>
              <a:rPr lang="cs-CZ" sz="1200" b="1" i="0" u="none" strike="noStrike" baseline="0" dirty="0">
                <a:solidFill>
                  <a:srgbClr val="0000CC"/>
                </a:solidFill>
                <a:latin typeface="Arial" panose="020B0604020202020204" pitchFamily="34" charset="0"/>
              </a:rPr>
              <a:t>(POUZE U OBRATLOVCŮ):</a:t>
            </a:r>
            <a:r>
              <a:rPr lang="cs-CZ" sz="1200" b="1" i="0" u="none" strike="noStrike" baseline="0" dirty="0">
                <a:solidFill>
                  <a:srgbClr val="6D0043"/>
                </a:solidFill>
                <a:latin typeface="Arial" panose="020B0604020202020204" pitchFamily="34" charset="0"/>
              </a:rPr>
              <a:t>-Je založen </a:t>
            </a:r>
            <a:r>
              <a:rPr lang="cs-CZ" sz="1200" b="1" i="0" u="none" strike="noStrike" baseline="0" dirty="0" err="1">
                <a:solidFill>
                  <a:srgbClr val="6D0043"/>
                </a:solidFill>
                <a:latin typeface="Arial" panose="020B0604020202020204" pitchFamily="34" charset="0"/>
              </a:rPr>
              <a:t>na</a:t>
            </a:r>
            <a:r>
              <a:rPr lang="cs-CZ" sz="1200" b="1" i="0" u="none" strike="noStrike" baseline="0" dirty="0" err="1">
                <a:solidFill>
                  <a:srgbClr val="FB0028"/>
                </a:solidFill>
                <a:latin typeface="Arial" panose="020B0604020202020204" pitchFamily="34" charset="0"/>
              </a:rPr>
              <a:t>obrovskémrepertoáru</a:t>
            </a:r>
            <a:r>
              <a:rPr lang="cs-CZ" sz="1200" b="1" i="0" u="none" strike="noStrike" baseline="0" dirty="0" err="1">
                <a:solidFill>
                  <a:srgbClr val="6D0043"/>
                </a:solidFill>
                <a:latin typeface="Arial" panose="020B0604020202020204" pitchFamily="34" charset="0"/>
              </a:rPr>
              <a:t>klonů</a:t>
            </a:r>
            <a:r>
              <a:rPr lang="cs-CZ" sz="1200" b="1" i="0" u="none" strike="noStrike" baseline="0" dirty="0">
                <a:solidFill>
                  <a:srgbClr val="6D0043"/>
                </a:solidFill>
                <a:latin typeface="Arial" panose="020B0604020202020204" pitchFamily="34" charset="0"/>
              </a:rPr>
              <a:t> </a:t>
            </a:r>
            <a:r>
              <a:rPr lang="cs-CZ" sz="1200" b="1" i="0" u="none" strike="noStrike" baseline="0" dirty="0">
                <a:solidFill>
                  <a:srgbClr val="0000CC"/>
                </a:solidFill>
                <a:latin typeface="Arial" panose="020B0604020202020204" pitchFamily="34" charset="0"/>
              </a:rPr>
              <a:t>B-and T-lymfocytů</a:t>
            </a:r>
            <a:r>
              <a:rPr lang="cs-CZ" sz="1200" b="1" i="0" u="none" strike="noStrike" baseline="0" dirty="0">
                <a:solidFill>
                  <a:srgbClr val="6D0043"/>
                </a:solidFill>
                <a:latin typeface="Arial" panose="020B0604020202020204" pitchFamily="34" charset="0"/>
              </a:rPr>
              <a:t>, z nichž každý nese poněkud odlišné receptory -“Rozpustné receptory” </a:t>
            </a:r>
            <a:r>
              <a:rPr lang="cs-CZ" sz="1200" b="1" i="0" u="none" strike="noStrike" baseline="0" dirty="0" err="1">
                <a:solidFill>
                  <a:srgbClr val="6D0043"/>
                </a:solidFill>
                <a:latin typeface="Arial" panose="020B0604020202020204" pitchFamily="34" charset="0"/>
              </a:rPr>
              <a:t>adaptivníhosystémujsou</a:t>
            </a:r>
            <a:r>
              <a:rPr lang="cs-CZ" sz="1200" b="1" i="0" u="none" strike="noStrike" baseline="0" dirty="0" err="1">
                <a:solidFill>
                  <a:srgbClr val="FB0028"/>
                </a:solidFill>
                <a:latin typeface="Arial" panose="020B0604020202020204" pitchFamily="34" charset="0"/>
              </a:rPr>
              <a:t>protilátky</a:t>
            </a:r>
            <a:r>
              <a:rPr lang="cs-CZ" sz="1200" b="1" i="0" u="none" strike="noStrike" baseline="0" dirty="0">
                <a:solidFill>
                  <a:srgbClr val="6D0043"/>
                </a:solidFill>
                <a:latin typeface="Arial" panose="020B0604020202020204" pitchFamily="34" charset="0"/>
              </a:rPr>
              <a:t>(= </a:t>
            </a:r>
            <a:r>
              <a:rPr lang="cs-CZ" sz="1200" b="1" i="0" u="none" strike="noStrike" baseline="0" dirty="0" err="1">
                <a:solidFill>
                  <a:srgbClr val="6D0043"/>
                </a:solidFill>
                <a:latin typeface="Arial" panose="020B0604020202020204" pitchFamily="34" charset="0"/>
              </a:rPr>
              <a:t>rozpustnéBCR</a:t>
            </a:r>
            <a:r>
              <a:rPr lang="cs-CZ" sz="1200" b="1" i="0" u="none" strike="noStrike" baseline="0" dirty="0">
                <a:solidFill>
                  <a:srgbClr val="6D0043"/>
                </a:solidFill>
                <a:latin typeface="Arial" panose="020B0604020202020204" pitchFamily="34" charset="0"/>
              </a:rPr>
              <a:t>)-Systém je </a:t>
            </a:r>
            <a:r>
              <a:rPr lang="cs-CZ" sz="1200" b="1" i="0" u="none" strike="noStrike" baseline="0" dirty="0">
                <a:solidFill>
                  <a:srgbClr val="FB0028"/>
                </a:solidFill>
                <a:latin typeface="Arial" panose="020B0604020202020204" pitchFamily="34" charset="0"/>
              </a:rPr>
              <a:t>“anticipační”, klonální, “marnotratný”</a:t>
            </a:r>
            <a:endParaRPr lang="cs-CZ"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18</a:t>
            </a:fld>
            <a:endParaRPr lang="cs-CZ"/>
          </a:p>
        </p:txBody>
      </p:sp>
    </p:spTree>
    <p:extLst>
      <p:ext uri="{BB962C8B-B14F-4D97-AF65-F5344CB8AC3E}">
        <p14:creationId xmlns:p14="http://schemas.microsoft.com/office/powerpoint/2010/main" val="379866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200" b="1" i="0" u="none" strike="noStrike" baseline="0" dirty="0">
                <a:latin typeface="Arial,Bold"/>
              </a:rPr>
              <a:t>Význam protilátek</a:t>
            </a:r>
          </a:p>
          <a:p>
            <a:pPr algn="l"/>
            <a:r>
              <a:rPr lang="pt-BR" sz="1200" b="0" i="0" u="none" strike="noStrike" baseline="0" dirty="0">
                <a:latin typeface="Arial" panose="020B0604020202020204" pitchFamily="34" charset="0"/>
              </a:rPr>
              <a:t>• </a:t>
            </a:r>
            <a:r>
              <a:rPr lang="pt-BR" sz="1200" b="1" i="0" u="none" strike="noStrike" baseline="0" dirty="0">
                <a:latin typeface="Arial,Bold"/>
              </a:rPr>
              <a:t>IgG</a:t>
            </a:r>
            <a:r>
              <a:rPr lang="pt-BR" sz="1200" b="0" i="0" u="none" strike="noStrike" baseline="0" dirty="0">
                <a:latin typeface="Arial" panose="020B0604020202020204" pitchFamily="34" charset="0"/>
              </a:rPr>
              <a:t>: opsonizace, neutralizace toxinů a virů,</a:t>
            </a:r>
          </a:p>
          <a:p>
            <a:pPr algn="l"/>
            <a:r>
              <a:rPr lang="cs-CZ" sz="1200" b="0" i="0" u="none" strike="noStrike" baseline="0" dirty="0">
                <a:latin typeface="Arial" panose="020B0604020202020204" pitchFamily="34" charset="0"/>
              </a:rPr>
              <a:t>aktivace komplementu klasickou drahou,</a:t>
            </a:r>
          </a:p>
          <a:p>
            <a:pPr algn="l"/>
            <a:r>
              <a:rPr lang="cs-CZ" sz="1200" b="0" i="0" u="none" strike="noStrike" baseline="0" dirty="0">
                <a:latin typeface="Arial" panose="020B0604020202020204" pitchFamily="34" charset="0"/>
              </a:rPr>
              <a:t>přestup přes placentu</a:t>
            </a:r>
          </a:p>
          <a:p>
            <a:pPr algn="l"/>
            <a:r>
              <a:rPr lang="cs-CZ" sz="1200" b="0" i="0" u="none" strike="noStrike" baseline="0" dirty="0">
                <a:latin typeface="Arial" panose="020B0604020202020204" pitchFamily="34" charset="0"/>
              </a:rPr>
              <a:t>• </a:t>
            </a:r>
            <a:r>
              <a:rPr lang="cs-CZ" sz="1200" b="1" i="0" u="none" strike="noStrike" baseline="0" dirty="0" err="1">
                <a:latin typeface="Arial,Bold"/>
              </a:rPr>
              <a:t>IgM</a:t>
            </a:r>
            <a:r>
              <a:rPr lang="cs-CZ" sz="1200" b="0" i="0" u="none" strike="noStrike" baseline="0" dirty="0">
                <a:latin typeface="Arial" panose="020B0604020202020204" pitchFamily="34" charset="0"/>
              </a:rPr>
              <a:t>: odstraňování bakterií, začátek imunitní</a:t>
            </a:r>
          </a:p>
          <a:p>
            <a:pPr algn="l"/>
            <a:r>
              <a:rPr lang="cs-CZ" sz="1200" b="0" i="0" u="none" strike="noStrike" baseline="0" dirty="0">
                <a:latin typeface="Arial" panose="020B0604020202020204" pitchFamily="34" charset="0"/>
              </a:rPr>
              <a:t>reakce, aktivace komplementu klasickou drahou</a:t>
            </a:r>
          </a:p>
          <a:p>
            <a:pPr algn="l"/>
            <a:r>
              <a:rPr lang="cs-CZ" sz="1200" b="0" i="0" u="none" strike="noStrike" baseline="0" dirty="0">
                <a:latin typeface="Arial" panose="020B0604020202020204" pitchFamily="34" charset="0"/>
              </a:rPr>
              <a:t>• </a:t>
            </a:r>
            <a:r>
              <a:rPr lang="cs-CZ" sz="1200" b="1" i="0" u="none" strike="noStrike" baseline="0" dirty="0" err="1">
                <a:latin typeface="Arial,Bold"/>
              </a:rPr>
              <a:t>IgA</a:t>
            </a:r>
            <a:r>
              <a:rPr lang="cs-CZ" sz="1200" b="0" i="0" u="none" strike="noStrike" baseline="0" dirty="0">
                <a:latin typeface="Arial" panose="020B0604020202020204" pitchFamily="34" charset="0"/>
              </a:rPr>
              <a:t>: slizniční imunita</a:t>
            </a:r>
          </a:p>
          <a:p>
            <a:pPr algn="l"/>
            <a:r>
              <a:rPr lang="cs-CZ" sz="1200" b="0" i="0" u="none" strike="noStrike" baseline="0" dirty="0">
                <a:latin typeface="Arial" panose="020B0604020202020204" pitchFamily="34" charset="0"/>
              </a:rPr>
              <a:t>• </a:t>
            </a:r>
            <a:r>
              <a:rPr lang="cs-CZ" sz="1200" b="1" i="0" u="none" strike="noStrike" baseline="0" dirty="0" err="1">
                <a:latin typeface="Arial,Bold"/>
              </a:rPr>
              <a:t>IgE</a:t>
            </a:r>
            <a:r>
              <a:rPr lang="cs-CZ" sz="1200" b="0" i="0" u="none" strike="noStrike" baseline="0" dirty="0">
                <a:latin typeface="Arial" panose="020B0604020202020204" pitchFamily="34" charset="0"/>
              </a:rPr>
              <a:t>: ochrana proti parazitům, alergické stavy</a:t>
            </a:r>
          </a:p>
          <a:p>
            <a:pPr algn="l"/>
            <a:r>
              <a:rPr lang="cs-CZ" sz="1200" b="0" i="0" u="none" strike="noStrike" baseline="0" dirty="0">
                <a:latin typeface="Arial" panose="020B0604020202020204" pitchFamily="34" charset="0"/>
              </a:rPr>
              <a:t>• </a:t>
            </a:r>
            <a:r>
              <a:rPr lang="cs-CZ" sz="1200" b="1" i="0" u="none" strike="noStrike" baseline="0" dirty="0">
                <a:latin typeface="Arial,Bold"/>
              </a:rPr>
              <a:t>IgD</a:t>
            </a:r>
            <a:r>
              <a:rPr lang="cs-CZ" sz="1200" b="0" i="0" u="none" strike="noStrike" baseline="0" dirty="0">
                <a:latin typeface="Arial" panose="020B0604020202020204" pitchFamily="34" charset="0"/>
              </a:rPr>
              <a:t>: receptor B buněk pro příslušný antigen</a:t>
            </a:r>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20</a:t>
            </a:fld>
            <a:endParaRPr lang="cs-CZ"/>
          </a:p>
        </p:txBody>
      </p:sp>
    </p:spTree>
    <p:extLst>
      <p:ext uri="{BB962C8B-B14F-4D97-AF65-F5344CB8AC3E}">
        <p14:creationId xmlns:p14="http://schemas.microsoft.com/office/powerpoint/2010/main" val="70414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21</a:t>
            </a:fld>
            <a:endParaRPr lang="cs-CZ"/>
          </a:p>
        </p:txBody>
      </p:sp>
    </p:spTree>
    <p:extLst>
      <p:ext uri="{BB962C8B-B14F-4D97-AF65-F5344CB8AC3E}">
        <p14:creationId xmlns:p14="http://schemas.microsoft.com/office/powerpoint/2010/main" val="502664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800" b="1" i="0" u="none" strike="noStrike" baseline="0" dirty="0">
                <a:latin typeface="Arial,Bold"/>
              </a:rPr>
              <a:t>Lymfatické orgány</a:t>
            </a:r>
          </a:p>
          <a:p>
            <a:pPr algn="l"/>
            <a:r>
              <a:rPr lang="cs-CZ" sz="1800" b="0" i="0" u="none" strike="noStrike" baseline="0" dirty="0">
                <a:latin typeface="Arial" panose="020B0604020202020204" pitchFamily="34" charset="0"/>
              </a:rPr>
              <a:t>• ústřední lymfatické orgány – kostní dřeň, thymus</a:t>
            </a:r>
          </a:p>
          <a:p>
            <a:pPr algn="l"/>
            <a:r>
              <a:rPr lang="cs-CZ" sz="1800" b="0" i="0" u="none" strike="noStrike" baseline="0" dirty="0">
                <a:latin typeface="Arial" panose="020B0604020202020204" pitchFamily="34" charset="0"/>
              </a:rPr>
              <a:t>(brzlík) – vznik a dozrávání lymfocytů</a:t>
            </a:r>
          </a:p>
          <a:p>
            <a:pPr algn="l"/>
            <a:r>
              <a:rPr lang="cs-CZ" sz="1800" b="0" i="0" u="none" strike="noStrike" baseline="0" dirty="0">
                <a:latin typeface="Arial" panose="020B0604020202020204" pitchFamily="34" charset="0"/>
              </a:rPr>
              <a:t>• periferní lymfatické orgány – lymfatické uzliny,</a:t>
            </a:r>
          </a:p>
          <a:p>
            <a:pPr algn="l"/>
            <a:r>
              <a:rPr lang="cs-CZ" sz="1800" b="0" i="0" u="none" strike="noStrike" baseline="0" dirty="0">
                <a:latin typeface="Arial" panose="020B0604020202020204" pitchFamily="34" charset="0"/>
              </a:rPr>
              <a:t>slezina, slizniční lymfatická tkáň – setkávání</a:t>
            </a:r>
          </a:p>
          <a:p>
            <a:pPr algn="l"/>
            <a:r>
              <a:rPr lang="cs-CZ" sz="1800" b="0" i="0" u="none" strike="noStrike" baseline="0" dirty="0">
                <a:latin typeface="Arial" panose="020B0604020202020204" pitchFamily="34" charset="0"/>
              </a:rPr>
              <a:t>lymfocytů s antigeny</a:t>
            </a:r>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22</a:t>
            </a:fld>
            <a:endParaRPr lang="cs-CZ"/>
          </a:p>
        </p:txBody>
      </p:sp>
    </p:spTree>
    <p:extLst>
      <p:ext uri="{BB962C8B-B14F-4D97-AF65-F5344CB8AC3E}">
        <p14:creationId xmlns:p14="http://schemas.microsoft.com/office/powerpoint/2010/main" val="961722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800" b="1" i="0" u="none" strike="noStrike" baseline="0" dirty="0">
                <a:solidFill>
                  <a:srgbClr val="000000"/>
                </a:solidFill>
                <a:latin typeface="Arial,Bold"/>
              </a:rPr>
              <a:t>Imunizace</a:t>
            </a:r>
          </a:p>
          <a:p>
            <a:pPr algn="l"/>
            <a:r>
              <a:rPr lang="cs-CZ" sz="1800" b="0" i="0" u="none" strike="noStrike" baseline="0" dirty="0">
                <a:solidFill>
                  <a:srgbClr val="000000"/>
                </a:solidFill>
                <a:latin typeface="Arial" panose="020B0604020202020204" pitchFamily="34" charset="0"/>
              </a:rPr>
              <a:t>= proces vedoucí ke vzniku imunity</a:t>
            </a:r>
          </a:p>
          <a:p>
            <a:pPr algn="l"/>
            <a:r>
              <a:rPr lang="cs-CZ" sz="1800" b="1" i="0" u="none" strike="noStrike" baseline="0" dirty="0">
                <a:solidFill>
                  <a:srgbClr val="FF0000"/>
                </a:solidFill>
                <a:latin typeface="Arial,Bold"/>
              </a:rPr>
              <a:t>přirozená</a:t>
            </a:r>
          </a:p>
          <a:p>
            <a:pPr algn="l"/>
            <a:r>
              <a:rPr lang="cs-CZ" sz="1800" b="0" i="0" u="none" strike="noStrike" baseline="0" dirty="0">
                <a:solidFill>
                  <a:srgbClr val="000000"/>
                </a:solidFill>
                <a:latin typeface="Arial" panose="020B0604020202020204" pitchFamily="34" charset="0"/>
              </a:rPr>
              <a:t>• aktivní – po prodělání</a:t>
            </a:r>
          </a:p>
          <a:p>
            <a:pPr algn="l"/>
            <a:r>
              <a:rPr lang="cs-CZ" sz="1800" b="0" i="0" u="none" strike="noStrike" baseline="0" dirty="0">
                <a:solidFill>
                  <a:srgbClr val="000000"/>
                </a:solidFill>
                <a:latin typeface="Arial" panose="020B0604020202020204" pitchFamily="34" charset="0"/>
              </a:rPr>
              <a:t>infekce</a:t>
            </a:r>
          </a:p>
          <a:p>
            <a:pPr algn="l"/>
            <a:r>
              <a:rPr lang="cs-CZ" sz="1800" b="0" i="0" u="none" strike="noStrike" baseline="0" dirty="0">
                <a:solidFill>
                  <a:srgbClr val="000000"/>
                </a:solidFill>
                <a:latin typeface="Arial" panose="020B0604020202020204" pitchFamily="34" charset="0"/>
              </a:rPr>
              <a:t>• pasivní – po přenosu</a:t>
            </a:r>
          </a:p>
          <a:p>
            <a:pPr algn="l"/>
            <a:r>
              <a:rPr lang="cs-CZ" sz="1800" b="0" i="0" u="none" strike="noStrike" baseline="0" dirty="0">
                <a:solidFill>
                  <a:srgbClr val="000000"/>
                </a:solidFill>
                <a:latin typeface="Arial" panose="020B0604020202020204" pitchFamily="34" charset="0"/>
              </a:rPr>
              <a:t>mateřských protilátek</a:t>
            </a:r>
          </a:p>
          <a:p>
            <a:pPr algn="l"/>
            <a:r>
              <a:rPr lang="cs-CZ" sz="1800" b="1" i="0" u="none" strike="noStrike" baseline="0" dirty="0">
                <a:solidFill>
                  <a:srgbClr val="FF0000"/>
                </a:solidFill>
                <a:latin typeface="Arial,Bold"/>
              </a:rPr>
              <a:t>umělá</a:t>
            </a:r>
          </a:p>
          <a:p>
            <a:pPr algn="l"/>
            <a:r>
              <a:rPr lang="cs-CZ" sz="1800" b="0" i="0" u="none" strike="noStrike" baseline="0" dirty="0">
                <a:solidFill>
                  <a:srgbClr val="000000"/>
                </a:solidFill>
                <a:latin typeface="Arial" panose="020B0604020202020204" pitchFamily="34" charset="0"/>
              </a:rPr>
              <a:t>• aktivní – po očkování</a:t>
            </a:r>
          </a:p>
          <a:p>
            <a:pPr algn="l"/>
            <a:r>
              <a:rPr lang="cs-CZ" sz="1800" b="0" i="0" u="none" strike="noStrike" baseline="0" dirty="0">
                <a:solidFill>
                  <a:srgbClr val="000000"/>
                </a:solidFill>
                <a:latin typeface="Arial" panose="020B0604020202020204" pitchFamily="34" charset="0"/>
              </a:rPr>
              <a:t>(vakcinaci)</a:t>
            </a:r>
          </a:p>
          <a:p>
            <a:pPr algn="l"/>
            <a:r>
              <a:rPr lang="cs-CZ" sz="1800" b="0" i="0" u="none" strike="noStrike" baseline="0" dirty="0">
                <a:solidFill>
                  <a:srgbClr val="000000"/>
                </a:solidFill>
                <a:latin typeface="Arial" panose="020B0604020202020204" pitchFamily="34" charset="0"/>
              </a:rPr>
              <a:t>• pasivní – po podání</a:t>
            </a:r>
          </a:p>
          <a:p>
            <a:pPr algn="l"/>
            <a:r>
              <a:rPr lang="cs-CZ" sz="1800" b="0" i="0" u="none" strike="noStrike" baseline="0" dirty="0">
                <a:solidFill>
                  <a:srgbClr val="000000"/>
                </a:solidFill>
                <a:latin typeface="Arial" panose="020B0604020202020204" pitchFamily="34" charset="0"/>
              </a:rPr>
              <a:t>séra (imunoglobulinu)</a:t>
            </a:r>
          </a:p>
          <a:p>
            <a:pPr algn="l"/>
            <a:endParaRPr lang="cs-CZ" sz="1800" b="0" i="0" u="none" strike="noStrike" baseline="0" dirty="0">
              <a:solidFill>
                <a:srgbClr val="000000"/>
              </a:solidFill>
              <a:latin typeface="Arial" panose="020B0604020202020204" pitchFamily="34" charset="0"/>
            </a:endParaRPr>
          </a:p>
          <a:p>
            <a:pPr algn="l"/>
            <a:endParaRPr lang="cs-CZ" sz="1800" b="0" i="0" u="none" strike="noStrike" baseline="0" dirty="0">
              <a:solidFill>
                <a:srgbClr val="000000"/>
              </a:solidFill>
              <a:latin typeface="Arial" panose="020B0604020202020204" pitchFamily="34" charset="0"/>
            </a:endParaRPr>
          </a:p>
          <a:p>
            <a:pPr algn="l"/>
            <a:r>
              <a:rPr lang="cs-CZ" sz="1800" b="0" i="0" u="none" strike="noStrike" baseline="0" dirty="0">
                <a:latin typeface="Arial" panose="020B0604020202020204" pitchFamily="34" charset="0"/>
              </a:rPr>
              <a:t>Imunizace přirozená aktivní</a:t>
            </a:r>
          </a:p>
          <a:p>
            <a:pPr algn="l"/>
            <a:r>
              <a:rPr lang="cs-CZ" sz="1800" b="0" i="0" u="none" strike="noStrike" baseline="0" dirty="0">
                <a:latin typeface="Arial" panose="020B0604020202020204" pitchFamily="34" charset="0"/>
              </a:rPr>
              <a:t>– po infekci</a:t>
            </a:r>
          </a:p>
          <a:p>
            <a:pPr algn="l"/>
            <a:r>
              <a:rPr lang="cs-CZ" sz="1800" b="0" i="0" u="none" strike="noStrike" baseline="0" dirty="0">
                <a:latin typeface="Arial" panose="020B0604020202020204" pitchFamily="34" charset="0"/>
              </a:rPr>
              <a:t>Imunizace přirozená pasivní</a:t>
            </a:r>
          </a:p>
          <a:p>
            <a:pPr algn="l"/>
            <a:r>
              <a:rPr lang="cs-CZ" sz="1800" b="0" i="0" u="none" strike="noStrike" baseline="0" dirty="0">
                <a:latin typeface="Arial" panose="020B0604020202020204" pitchFamily="34" charset="0"/>
              </a:rPr>
              <a:t>– </a:t>
            </a:r>
            <a:r>
              <a:rPr lang="cs-CZ" sz="1800" b="0" i="0" u="none" strike="noStrike" baseline="0" dirty="0" err="1">
                <a:latin typeface="Arial" panose="020B0604020202020204" pitchFamily="34" charset="0"/>
              </a:rPr>
              <a:t>transplacentární</a:t>
            </a:r>
            <a:endParaRPr lang="cs-CZ" sz="1800" b="0" i="0" u="none" strike="noStrike" baseline="0" dirty="0">
              <a:latin typeface="Arial" panose="020B0604020202020204" pitchFamily="34" charset="0"/>
            </a:endParaRPr>
          </a:p>
          <a:p>
            <a:pPr algn="l"/>
            <a:r>
              <a:rPr lang="cs-CZ" sz="1800" b="0" i="0" u="none" strike="noStrike" baseline="0" dirty="0">
                <a:latin typeface="Arial" panose="020B0604020202020204" pitchFamily="34" charset="0"/>
              </a:rPr>
              <a:t>Imunizace umělá aktivní</a:t>
            </a:r>
          </a:p>
          <a:p>
            <a:pPr algn="l"/>
            <a:r>
              <a:rPr lang="cs-CZ" sz="1800" b="0" i="0" u="none" strike="noStrike" baseline="0" dirty="0">
                <a:latin typeface="Arial" panose="020B0604020202020204" pitchFamily="34" charset="0"/>
              </a:rPr>
              <a:t>– po očkování</a:t>
            </a:r>
          </a:p>
          <a:p>
            <a:pPr algn="l"/>
            <a:r>
              <a:rPr lang="cs-CZ" sz="1800" b="0" i="0" u="none" strike="noStrike" baseline="0" dirty="0">
                <a:latin typeface="Arial" panose="020B0604020202020204" pitchFamily="34" charset="0"/>
              </a:rPr>
              <a:t>Imunizace umělá pasivní</a:t>
            </a:r>
          </a:p>
          <a:p>
            <a:pPr algn="l"/>
            <a:r>
              <a:rPr lang="cs-CZ" sz="1800" b="0" i="0" u="none" strike="noStrike" baseline="0" dirty="0">
                <a:latin typeface="Arial" panose="020B0604020202020204" pitchFamily="34" charset="0"/>
              </a:rPr>
              <a:t>– po podání séra</a:t>
            </a:r>
          </a:p>
          <a:p>
            <a:pPr algn="l"/>
            <a:endParaRPr lang="cs-CZ" sz="1800" b="0" i="0" u="none" strike="noStrike" baseline="0" dirty="0">
              <a:latin typeface="Arial" panose="020B0604020202020204" pitchFamily="34" charset="0"/>
            </a:endParaRPr>
          </a:p>
          <a:p>
            <a:pPr algn="l"/>
            <a:r>
              <a:rPr lang="cs-CZ" sz="1800" b="1" i="0" u="none" strike="noStrike" baseline="0" dirty="0">
                <a:latin typeface="Arial,Bold"/>
              </a:rPr>
              <a:t>Umělá imunizace aktivní</a:t>
            </a:r>
          </a:p>
          <a:p>
            <a:pPr algn="l"/>
            <a:r>
              <a:rPr lang="cs-CZ" sz="1800" b="0" i="0" u="none" strike="noStrike" baseline="0" dirty="0">
                <a:latin typeface="Arial" panose="020B0604020202020204" pitchFamily="34" charset="0"/>
              </a:rPr>
              <a:t>= vakcinace, očkování</a:t>
            </a:r>
          </a:p>
          <a:p>
            <a:pPr algn="l"/>
            <a:r>
              <a:rPr lang="cs-CZ" sz="1800" b="0" i="0" u="none" strike="noStrike" baseline="0" dirty="0">
                <a:latin typeface="Arial" panose="020B0604020202020204" pitchFamily="34" charset="0"/>
              </a:rPr>
              <a:t>• podání očkovacích látek (</a:t>
            </a:r>
            <a:r>
              <a:rPr lang="cs-CZ" sz="1800" b="0" i="0" u="none" strike="noStrike" baseline="0" dirty="0" err="1">
                <a:latin typeface="Arial" panose="020B0604020202020204" pitchFamily="34" charset="0"/>
              </a:rPr>
              <a:t>vakcin</a:t>
            </a:r>
            <a:r>
              <a:rPr lang="cs-CZ" sz="1800" b="0" i="0" u="none" strike="noStrike" baseline="0" dirty="0">
                <a:latin typeface="Arial" panose="020B0604020202020204" pitchFamily="34" charset="0"/>
              </a:rPr>
              <a:t>) vedoucí ke</a:t>
            </a:r>
          </a:p>
          <a:p>
            <a:pPr algn="l"/>
            <a:r>
              <a:rPr lang="cs-CZ" sz="1800" b="0" i="0" u="none" strike="noStrike" baseline="0" dirty="0">
                <a:latin typeface="Arial" panose="020B0604020202020204" pitchFamily="34" charset="0"/>
              </a:rPr>
              <a:t>vzniku imunity</a:t>
            </a:r>
          </a:p>
          <a:p>
            <a:pPr algn="l"/>
            <a:r>
              <a:rPr lang="cs-CZ" sz="1800" b="0" i="0" u="none" strike="noStrike" baseline="0" dirty="0">
                <a:latin typeface="Arial" panose="020B0604020202020204" pitchFamily="34" charset="0"/>
              </a:rPr>
              <a:t>• slovo </a:t>
            </a:r>
            <a:r>
              <a:rPr lang="cs-CZ" sz="1800" b="0" i="0" u="none" strike="noStrike" baseline="0" dirty="0" err="1">
                <a:latin typeface="Arial" panose="020B0604020202020204" pitchFamily="34" charset="0"/>
              </a:rPr>
              <a:t>vakcina</a:t>
            </a:r>
            <a:r>
              <a:rPr lang="cs-CZ" sz="1800" b="0" i="0" u="none" strike="noStrike" baseline="0" dirty="0">
                <a:latin typeface="Arial" panose="020B0604020202020204" pitchFamily="34" charset="0"/>
              </a:rPr>
              <a:t> odvozeno z lat. </a:t>
            </a:r>
            <a:r>
              <a:rPr lang="cs-CZ" sz="1800" b="0" i="1" u="none" strike="noStrike" baseline="0" dirty="0" err="1">
                <a:latin typeface="Arial,Italic"/>
              </a:rPr>
              <a:t>vacca</a:t>
            </a:r>
            <a:r>
              <a:rPr lang="cs-CZ" sz="1800" b="0" i="0" u="none" strike="noStrike" baseline="0" dirty="0">
                <a:latin typeface="Arial" panose="020B0604020202020204" pitchFamily="34" charset="0"/>
              </a:rPr>
              <a:t>, kráva</a:t>
            </a:r>
          </a:p>
          <a:p>
            <a:pPr algn="l"/>
            <a:r>
              <a:rPr lang="cs-CZ" sz="1800" b="0" i="0" u="none" strike="noStrike" baseline="0" dirty="0">
                <a:latin typeface="Arial" panose="020B0604020202020204" pitchFamily="34" charset="0"/>
              </a:rPr>
              <a:t>souvislost s </a:t>
            </a:r>
            <a:r>
              <a:rPr lang="cs-CZ" sz="1800" b="0" i="0" u="none" strike="noStrike" baseline="0" dirty="0" err="1">
                <a:latin typeface="Arial" panose="020B0604020202020204" pitchFamily="34" charset="0"/>
              </a:rPr>
              <a:t>Jennerovým</a:t>
            </a:r>
            <a:r>
              <a:rPr lang="cs-CZ" sz="1800" b="0" i="0" u="none" strike="noStrike" baseline="0" dirty="0">
                <a:latin typeface="Arial" panose="020B0604020202020204" pitchFamily="34" charset="0"/>
              </a:rPr>
              <a:t> objevem očkování proti</a:t>
            </a:r>
          </a:p>
          <a:p>
            <a:pPr algn="l"/>
            <a:r>
              <a:rPr lang="cs-CZ" sz="1800" b="0" i="0" u="none" strike="noStrike" baseline="0" dirty="0">
                <a:latin typeface="Arial" panose="020B0604020202020204" pitchFamily="34" charset="0"/>
              </a:rPr>
              <a:t>variole tekutinou z puchýřů kravských neštovic</a:t>
            </a:r>
          </a:p>
          <a:p>
            <a:pPr algn="l"/>
            <a:endParaRPr lang="cs-CZ" sz="1800" b="0" i="0" u="none" strike="noStrike" baseline="0" dirty="0">
              <a:latin typeface="Arial" panose="020B0604020202020204" pitchFamily="34" charset="0"/>
            </a:endParaRPr>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23</a:t>
            </a:fld>
            <a:endParaRPr lang="cs-CZ"/>
          </a:p>
        </p:txBody>
      </p:sp>
    </p:spTree>
    <p:extLst>
      <p:ext uri="{BB962C8B-B14F-4D97-AF65-F5344CB8AC3E}">
        <p14:creationId xmlns:p14="http://schemas.microsoft.com/office/powerpoint/2010/main" val="3628766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200" b="1" i="0" u="none" strike="noStrike" baseline="0" dirty="0">
                <a:latin typeface="Arial,Bold"/>
              </a:rPr>
              <a:t>Typy očkovacích látek</a:t>
            </a:r>
          </a:p>
          <a:p>
            <a:pPr algn="l"/>
            <a:r>
              <a:rPr lang="cs-CZ" sz="1200" b="0" i="0" u="none" strike="noStrike" baseline="0" dirty="0">
                <a:latin typeface="Arial" panose="020B0604020202020204" pitchFamily="34" charset="0"/>
              </a:rPr>
              <a:t>• toxoidy (anatoxiny)</a:t>
            </a:r>
          </a:p>
          <a:p>
            <a:pPr algn="l"/>
            <a:r>
              <a:rPr lang="cs-CZ" sz="1200" b="0" i="0" u="none" strike="noStrike" baseline="0" dirty="0">
                <a:latin typeface="Arial" panose="020B0604020202020204" pitchFamily="34" charset="0"/>
              </a:rPr>
              <a:t>– bakteriální toxiny zbavené jedovatosti</a:t>
            </a:r>
          </a:p>
          <a:p>
            <a:pPr algn="l"/>
            <a:r>
              <a:rPr lang="cs-CZ" sz="1200" b="0" i="0" u="none" strike="noStrike" baseline="0" dirty="0">
                <a:latin typeface="Arial" panose="020B0604020202020204" pitchFamily="34" charset="0"/>
              </a:rPr>
              <a:t>tetanický, difterický</a:t>
            </a:r>
          </a:p>
          <a:p>
            <a:pPr algn="l"/>
            <a:r>
              <a:rPr lang="cs-CZ" sz="1200" b="0" i="0" u="none" strike="noStrike" baseline="0" dirty="0">
                <a:latin typeface="Arial" panose="020B0604020202020204" pitchFamily="34" charset="0"/>
              </a:rPr>
              <a:t>• inaktivované </a:t>
            </a:r>
            <a:r>
              <a:rPr lang="cs-CZ" sz="1200" b="0" i="0" u="none" strike="noStrike" baseline="0" dirty="0" err="1">
                <a:latin typeface="Arial" panose="020B0604020202020204" pitchFamily="34" charset="0"/>
              </a:rPr>
              <a:t>vakciny</a:t>
            </a:r>
            <a:endParaRPr lang="cs-CZ" sz="1200" b="0" i="0" u="none" strike="noStrike" baseline="0" dirty="0">
              <a:latin typeface="Arial" panose="020B0604020202020204" pitchFamily="34" charset="0"/>
            </a:endParaRPr>
          </a:p>
          <a:p>
            <a:pPr algn="l"/>
            <a:r>
              <a:rPr lang="cs-CZ" sz="1200" b="0" i="0" u="none" strike="noStrike" baseline="0" dirty="0">
                <a:latin typeface="Arial" panose="020B0604020202020204" pitchFamily="34" charset="0"/>
              </a:rPr>
              <a:t>– šetrně usmrcené bakterie, viry</a:t>
            </a:r>
          </a:p>
          <a:p>
            <a:pPr algn="l"/>
            <a:r>
              <a:rPr lang="cs-CZ" sz="1200" b="0" i="0" u="none" strike="noStrike" baseline="0" dirty="0">
                <a:latin typeface="Arial" panose="020B0604020202020204" pitchFamily="34" charset="0"/>
              </a:rPr>
              <a:t>proti pertusi, chřipce, klíšťové encefalitidě</a:t>
            </a:r>
          </a:p>
          <a:p>
            <a:pPr algn="l"/>
            <a:r>
              <a:rPr lang="cs-CZ" sz="1200" b="0" i="0" u="none" strike="noStrike" baseline="0" dirty="0">
                <a:latin typeface="Arial" panose="020B0604020202020204" pitchFamily="34" charset="0"/>
              </a:rPr>
              <a:t>• </a:t>
            </a:r>
            <a:r>
              <a:rPr lang="cs-CZ" sz="1200" b="0" i="0" u="none" strike="noStrike" baseline="0" dirty="0" err="1">
                <a:latin typeface="Arial" panose="020B0604020202020204" pitchFamily="34" charset="0"/>
              </a:rPr>
              <a:t>chemovakciny</a:t>
            </a:r>
            <a:endParaRPr lang="cs-CZ" sz="1200" b="0" i="0" u="none" strike="noStrike" baseline="0" dirty="0">
              <a:latin typeface="Arial" panose="020B0604020202020204" pitchFamily="34" charset="0"/>
            </a:endParaRPr>
          </a:p>
          <a:p>
            <a:pPr algn="l"/>
            <a:r>
              <a:rPr lang="cs-CZ" sz="1200" b="0" i="0" u="none" strike="noStrike" baseline="0" dirty="0">
                <a:latin typeface="Arial" panose="020B0604020202020204" pitchFamily="34" charset="0"/>
              </a:rPr>
              <a:t>– izolované protekční antigeny</a:t>
            </a:r>
          </a:p>
          <a:p>
            <a:pPr algn="l"/>
            <a:r>
              <a:rPr lang="cs-CZ" sz="1200" b="0" i="0" u="none" strike="noStrike" baseline="0" dirty="0">
                <a:latin typeface="Arial" panose="020B0604020202020204" pitchFamily="34" charset="0"/>
              </a:rPr>
              <a:t>proti </a:t>
            </a:r>
            <a:r>
              <a:rPr lang="cs-CZ" sz="1200" b="0" i="1" u="none" strike="noStrike" baseline="0" dirty="0" err="1">
                <a:latin typeface="Arial,Italic"/>
              </a:rPr>
              <a:t>H.influenzae</a:t>
            </a:r>
            <a:r>
              <a:rPr lang="cs-CZ" sz="1200" b="0" i="1" u="none" strike="noStrike" baseline="0" dirty="0">
                <a:latin typeface="Arial,Italic"/>
              </a:rPr>
              <a:t>, </a:t>
            </a:r>
            <a:r>
              <a:rPr lang="cs-CZ" sz="1200" b="0" i="1" u="none" strike="noStrike" baseline="0" dirty="0" err="1">
                <a:latin typeface="Arial,Italic"/>
              </a:rPr>
              <a:t>N.meningitidis</a:t>
            </a:r>
            <a:endParaRPr lang="cs-CZ" sz="1200" b="0" i="1" u="none" strike="noStrike" baseline="0" dirty="0">
              <a:latin typeface="Arial,Italic"/>
            </a:endParaRPr>
          </a:p>
          <a:p>
            <a:pPr algn="l"/>
            <a:r>
              <a:rPr lang="cs-CZ" sz="1200" b="0" i="0" u="none" strike="noStrike" baseline="0" dirty="0">
                <a:latin typeface="Arial" panose="020B0604020202020204" pitchFamily="34" charset="0"/>
              </a:rPr>
              <a:t>• rekombinantní </a:t>
            </a:r>
            <a:r>
              <a:rPr lang="cs-CZ" sz="1200" b="0" i="0" u="none" strike="noStrike" baseline="0" dirty="0" err="1">
                <a:latin typeface="Arial" panose="020B0604020202020204" pitchFamily="34" charset="0"/>
              </a:rPr>
              <a:t>vakciny</a:t>
            </a:r>
            <a:endParaRPr lang="cs-CZ" sz="1200" b="0" i="0" u="none" strike="noStrike" baseline="0" dirty="0">
              <a:latin typeface="Arial" panose="020B0604020202020204" pitchFamily="34" charset="0"/>
            </a:endParaRPr>
          </a:p>
          <a:p>
            <a:pPr algn="l"/>
            <a:r>
              <a:rPr lang="cs-CZ" sz="1200" b="0" i="0" u="none" strike="noStrike" baseline="0" dirty="0">
                <a:latin typeface="Arial" panose="020B0604020202020204" pitchFamily="34" charset="0"/>
              </a:rPr>
              <a:t>– z geneticky modifikovaných mikroorganismů</a:t>
            </a:r>
          </a:p>
          <a:p>
            <a:pPr algn="l"/>
            <a:r>
              <a:rPr lang="cs-CZ" sz="1200" b="0" i="0" u="none" strike="noStrike" baseline="0" dirty="0">
                <a:latin typeface="Arial" panose="020B0604020202020204" pitchFamily="34" charset="0"/>
              </a:rPr>
              <a:t>proti hepatitidě B</a:t>
            </a:r>
          </a:p>
          <a:p>
            <a:pPr algn="l"/>
            <a:r>
              <a:rPr lang="cs-CZ" sz="1200" b="0" i="0" u="none" strike="noStrike" baseline="0" dirty="0">
                <a:latin typeface="Arial" panose="020B0604020202020204" pitchFamily="34" charset="0"/>
              </a:rPr>
              <a:t>• živé oslabené (</a:t>
            </a:r>
            <a:r>
              <a:rPr lang="cs-CZ" sz="1200" b="0" i="0" u="none" strike="noStrike" baseline="0" dirty="0" err="1">
                <a:latin typeface="Arial" panose="020B0604020202020204" pitchFamily="34" charset="0"/>
              </a:rPr>
              <a:t>atenuované</a:t>
            </a:r>
            <a:r>
              <a:rPr lang="cs-CZ" sz="1200" b="0" i="0" u="none" strike="noStrike" baseline="0" dirty="0">
                <a:latin typeface="Arial" panose="020B0604020202020204" pitchFamily="34" charset="0"/>
              </a:rPr>
              <a:t>) </a:t>
            </a:r>
            <a:r>
              <a:rPr lang="cs-CZ" sz="1200" b="0" i="0" u="none" strike="noStrike" baseline="0" dirty="0" err="1">
                <a:latin typeface="Arial" panose="020B0604020202020204" pitchFamily="34" charset="0"/>
              </a:rPr>
              <a:t>vakciny</a:t>
            </a:r>
            <a:endParaRPr lang="cs-CZ" sz="1200" b="0" i="0" u="none" strike="noStrike" baseline="0" dirty="0">
              <a:latin typeface="Arial" panose="020B0604020202020204" pitchFamily="34" charset="0"/>
            </a:endParaRPr>
          </a:p>
          <a:p>
            <a:pPr algn="l"/>
            <a:r>
              <a:rPr lang="cs-CZ" sz="1200" b="0" i="0" u="none" strike="noStrike" baseline="0" dirty="0">
                <a:latin typeface="Arial" panose="020B0604020202020204" pitchFamily="34" charset="0"/>
              </a:rPr>
              <a:t>proti TBC, spalničkám, příušnicím a zarděnkám</a:t>
            </a:r>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24</a:t>
            </a:fld>
            <a:endParaRPr lang="cs-CZ"/>
          </a:p>
        </p:txBody>
      </p:sp>
    </p:spTree>
    <p:extLst>
      <p:ext uri="{BB962C8B-B14F-4D97-AF65-F5344CB8AC3E}">
        <p14:creationId xmlns:p14="http://schemas.microsoft.com/office/powerpoint/2010/main" val="390362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200" b="1" i="0" u="none" strike="noStrike" baseline="0" dirty="0">
                <a:latin typeface="Arial,Bold"/>
              </a:rPr>
              <a:t>OČKOVACÍ KALENDÁŘ – pravidelné očkování dětí v České republice</a:t>
            </a:r>
          </a:p>
          <a:p>
            <a:pPr algn="l"/>
            <a:r>
              <a:rPr lang="cs-CZ" sz="1200" b="0" i="0" u="none" strike="noStrike" baseline="0" dirty="0">
                <a:latin typeface="Arial" panose="020B0604020202020204" pitchFamily="34" charset="0"/>
              </a:rPr>
              <a:t>dle vyhlášky č. 65/2009 Sb. s účinností od 12. 3. 2009.</a:t>
            </a:r>
            <a:endParaRPr lang="cs-CZ"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25</a:t>
            </a:fld>
            <a:endParaRPr lang="cs-CZ"/>
          </a:p>
        </p:txBody>
      </p:sp>
    </p:spTree>
    <p:extLst>
      <p:ext uri="{BB962C8B-B14F-4D97-AF65-F5344CB8AC3E}">
        <p14:creationId xmlns:p14="http://schemas.microsoft.com/office/powerpoint/2010/main" val="788518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Imunodeficity</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Ztráta nebo nedostatečná funkce různých složek imunitního systému</a:t>
            </a:r>
            <a:br>
              <a:rPr lang="cs-CZ" dirty="0"/>
            </a:br>
            <a:r>
              <a:rPr lang="cs-CZ" dirty="0"/>
              <a:t>Může se objevit v kterékoli části nebo stavu imunitního systému</a:t>
            </a:r>
            <a:br>
              <a:rPr lang="cs-CZ" dirty="0"/>
            </a:br>
            <a:r>
              <a:rPr lang="cs-CZ" dirty="0"/>
              <a:t>fyzická bariéra, fagocyty, B lymfocyty, T lymfocyty, komplement, přirozené zabíječské buňky</a:t>
            </a:r>
            <a:br>
              <a:rPr lang="cs-CZ" dirty="0"/>
            </a:br>
            <a:r>
              <a:rPr lang="cs-CZ" dirty="0"/>
              <a:t>Hostitel s oslabenou imunitou má narušenou funkci imunitního systému a je vystaven vysokému riziku infekce</a:t>
            </a:r>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26</a:t>
            </a:fld>
            <a:endParaRPr lang="cs-CZ"/>
          </a:p>
        </p:txBody>
      </p:sp>
    </p:spTree>
    <p:extLst>
      <p:ext uri="{BB962C8B-B14F-4D97-AF65-F5344CB8AC3E}">
        <p14:creationId xmlns:p14="http://schemas.microsoft.com/office/powerpoint/2010/main" val="244377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A0A0A"/>
                </a:solidFill>
                <a:effectLst/>
                <a:latin typeface="Open Sans" panose="020B0606030504020204" pitchFamily="34" charset="0"/>
              </a:rPr>
              <a:t>základní dráhy, mediátory, přecitlivělost, autoimunita, imunodeficity</a:t>
            </a:r>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2</a:t>
            </a:fld>
            <a:endParaRPr lang="cs-CZ"/>
          </a:p>
        </p:txBody>
      </p:sp>
    </p:spTree>
    <p:extLst>
      <p:ext uri="{BB962C8B-B14F-4D97-AF65-F5344CB8AC3E}">
        <p14:creationId xmlns:p14="http://schemas.microsoft.com/office/powerpoint/2010/main" val="1676453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Reakce z přecitlivělosti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Způsobuje je poškození buněk nadměrnou imunitní odpovědí na antigeny</a:t>
            </a:r>
            <a:br>
              <a:rPr lang="cs-CZ" dirty="0"/>
            </a:br>
            <a:r>
              <a:rPr lang="cs-CZ" dirty="0"/>
              <a:t>Přecitlivělost = nadměrná reakce na infekční agens</a:t>
            </a:r>
            <a:br>
              <a:rPr lang="cs-CZ" dirty="0"/>
            </a:br>
            <a:r>
              <a:rPr lang="cs-CZ" dirty="0"/>
              <a:t>Alergie = nadměrná reakce na látky v životním prostředí</a:t>
            </a:r>
            <a:br>
              <a:rPr lang="cs-CZ" dirty="0"/>
            </a:br>
            <a:r>
              <a:rPr lang="cs-CZ" dirty="0"/>
              <a:t>Autoimunita = přehnaná reakce na vlastní antigeny</a:t>
            </a:r>
          </a:p>
          <a:p>
            <a:endParaRPr lang="cs-CZ" dirty="0"/>
          </a:p>
          <a:p>
            <a:pPr marL="72000" indent="0">
              <a:buNone/>
            </a:pPr>
            <a:r>
              <a:rPr lang="cs-CZ" dirty="0"/>
              <a:t>Reakce přecitlivělosti si lze zapamatovat pomocí mnemotechnické pomůcky</a:t>
            </a:r>
          </a:p>
          <a:p>
            <a:pPr marL="0" indent="0">
              <a:buNone/>
            </a:pPr>
            <a:r>
              <a:rPr lang="cs-CZ" dirty="0"/>
              <a:t> ACID: A - </a:t>
            </a:r>
            <a:r>
              <a:rPr lang="cs-CZ" dirty="0">
                <a:highlight>
                  <a:srgbClr val="FFFF00"/>
                </a:highlight>
              </a:rPr>
              <a:t>a</a:t>
            </a:r>
            <a:r>
              <a:rPr lang="cs-CZ" dirty="0"/>
              <a:t>lergická / anafylaktická / atopická (typ I); C - </a:t>
            </a:r>
            <a:r>
              <a:rPr lang="cs-CZ" dirty="0">
                <a:highlight>
                  <a:srgbClr val="FFFF00"/>
                </a:highlight>
              </a:rPr>
              <a:t>c</a:t>
            </a:r>
            <a:r>
              <a:rPr lang="cs-CZ" dirty="0"/>
              <a:t>ytotoxický (typ II); I - depozice </a:t>
            </a:r>
            <a:r>
              <a:rPr lang="cs-CZ" dirty="0">
                <a:highlight>
                  <a:srgbClr val="FFFF00"/>
                </a:highlight>
              </a:rPr>
              <a:t>i</a:t>
            </a:r>
            <a:r>
              <a:rPr lang="cs-CZ" dirty="0"/>
              <a:t>munitního komplexu (typ III); D – opožděná - </a:t>
            </a:r>
            <a:r>
              <a:rPr lang="cs-CZ" dirty="0" err="1">
                <a:highlight>
                  <a:srgbClr val="FFFF00"/>
                </a:highlight>
              </a:rPr>
              <a:t>d</a:t>
            </a:r>
            <a:r>
              <a:rPr lang="cs-CZ" dirty="0" err="1"/>
              <a:t>elayed</a:t>
            </a:r>
            <a:r>
              <a:rPr lang="cs-CZ" dirty="0"/>
              <a:t> (typ IV)</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27</a:t>
            </a:fld>
            <a:endParaRPr lang="cs-CZ"/>
          </a:p>
        </p:txBody>
      </p:sp>
    </p:spTree>
    <p:extLst>
      <p:ext uri="{BB962C8B-B14F-4D97-AF65-F5344CB8AC3E}">
        <p14:creationId xmlns:p14="http://schemas.microsoft.com/office/powerpoint/2010/main" val="1606789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t>Hypersenzitivní reakce typu I se označují jako okamžité a zahrnují anafylaktické a atopické imunitní reakce.</a:t>
            </a:r>
            <a:br>
              <a:rPr lang="cs-CZ" sz="1200" dirty="0"/>
            </a:br>
            <a:endParaRPr lang="cs-C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Patofyziologie</a:t>
            </a:r>
            <a:br>
              <a:rPr lang="cs-CZ" sz="1200" dirty="0"/>
            </a:br>
            <a:r>
              <a:rPr lang="cs-CZ" sz="1200" dirty="0" err="1"/>
              <a:t>IgE</a:t>
            </a:r>
            <a:r>
              <a:rPr lang="cs-CZ" sz="1200" dirty="0"/>
              <a:t> se tvoří jako výsledek předchozí </a:t>
            </a:r>
            <a:r>
              <a:rPr lang="cs-CZ" sz="1200" b="1" dirty="0"/>
              <a:t>senzibilizace</a:t>
            </a:r>
            <a:r>
              <a:rPr lang="cs-CZ" sz="1200" dirty="0"/>
              <a:t> (tj. předchozího kontaktu s antigenem) a obaluje žírné buňky a </a:t>
            </a:r>
            <a:r>
              <a:rPr lang="cs-CZ" sz="1200" dirty="0" err="1"/>
              <a:t>bazofily</a:t>
            </a:r>
            <a:r>
              <a:rPr lang="cs-CZ" sz="1200" dirty="0"/>
              <a:t>.</a:t>
            </a:r>
            <a:br>
              <a:rPr lang="cs-CZ" sz="1200" dirty="0"/>
            </a:br>
            <a:r>
              <a:rPr lang="cs-CZ" sz="1200" dirty="0"/>
              <a:t>Následné setkání s antigenem vede k </a:t>
            </a:r>
            <a:r>
              <a:rPr lang="cs-CZ" sz="1200" dirty="0" err="1"/>
              <a:t>IgE</a:t>
            </a:r>
            <a:r>
              <a:rPr lang="cs-CZ" sz="1200" dirty="0"/>
              <a:t>-zprostředkované reakci preformovaných </a:t>
            </a:r>
            <a:r>
              <a:rPr lang="cs-CZ" sz="1200" dirty="0" err="1"/>
              <a:t>IgE</a:t>
            </a:r>
            <a:r>
              <a:rPr lang="cs-CZ" sz="1200" dirty="0"/>
              <a:t> protilátek: volný antigen se váže na dvě sousední </a:t>
            </a:r>
            <a:r>
              <a:rPr lang="cs-CZ" sz="1200" dirty="0" err="1"/>
              <a:t>IgE</a:t>
            </a:r>
            <a:r>
              <a:rPr lang="cs-CZ" sz="1200" dirty="0"/>
              <a:t> protilátky (síťování) → </a:t>
            </a:r>
            <a:r>
              <a:rPr lang="cs-CZ" sz="1200" dirty="0" err="1"/>
              <a:t>degranulace</a:t>
            </a:r>
            <a:r>
              <a:rPr lang="cs-CZ" sz="1200" dirty="0"/>
              <a:t> buněk</a:t>
            </a:r>
            <a:br>
              <a:rPr lang="cs-CZ" sz="1200" dirty="0"/>
            </a:br>
            <a:r>
              <a:rPr lang="cs-CZ" sz="1200" dirty="0"/>
              <a:t>Uvolňování histaminu a dalších mediátorů (např. prostaglandin, faktor aktivující trombocyty, </a:t>
            </a:r>
            <a:r>
              <a:rPr lang="cs-CZ" sz="1200" dirty="0" err="1"/>
              <a:t>leukotrieny</a:t>
            </a:r>
            <a:r>
              <a:rPr lang="cs-CZ" sz="1200" dirty="0"/>
              <a:t>, heparin, </a:t>
            </a:r>
            <a:r>
              <a:rPr lang="cs-CZ" sz="1200" dirty="0" err="1"/>
              <a:t>tryptáza</a:t>
            </a:r>
            <a:r>
              <a:rPr lang="cs-CZ"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p>
          <a:p>
            <a:r>
              <a:rPr lang="cs-CZ" dirty="0"/>
              <a:t>Klinický nález – projevy</a:t>
            </a:r>
          </a:p>
          <a:p>
            <a:r>
              <a:rPr lang="cs-CZ" sz="1200" dirty="0"/>
              <a:t>Okamžitá reakce: alergická reakce během několika minut po kontaktu s antigenem</a:t>
            </a:r>
            <a:br>
              <a:rPr lang="cs-CZ" sz="1200" dirty="0"/>
            </a:br>
            <a:r>
              <a:rPr lang="cs-CZ" sz="1200" dirty="0"/>
              <a:t>Reakce v pozdní fázi: nastává několik hodin po okamžité reakci po dobu 24–72 hodin</a:t>
            </a:r>
            <a:br>
              <a:rPr lang="cs-CZ" sz="1200" dirty="0"/>
            </a:br>
            <a:r>
              <a:rPr lang="cs-CZ" sz="1200" dirty="0"/>
              <a:t>Hlavní příznaky: svědění, otoky, vyrážka, rýma, bronchospazmus a břišní křeče</a:t>
            </a:r>
            <a:br>
              <a:rPr lang="cs-CZ" sz="1200" dirty="0"/>
            </a:br>
            <a:r>
              <a:rPr lang="cs-CZ" sz="1200" dirty="0"/>
              <a:t>Specifické projevy</a:t>
            </a:r>
            <a:br>
              <a:rPr lang="cs-CZ" sz="1200" dirty="0"/>
            </a:br>
            <a:r>
              <a:rPr lang="cs-CZ" sz="1200" dirty="0"/>
              <a:t>Alergická konjunktivitida</a:t>
            </a:r>
            <a:br>
              <a:rPr lang="cs-CZ" sz="1200" dirty="0"/>
            </a:br>
            <a:r>
              <a:rPr lang="cs-CZ" sz="1200" dirty="0"/>
              <a:t>Alergická rýma</a:t>
            </a:r>
            <a:br>
              <a:rPr lang="cs-CZ" sz="1200" dirty="0"/>
            </a:br>
            <a:r>
              <a:rPr lang="cs-CZ" sz="1200" dirty="0"/>
              <a:t>Alergické astma</a:t>
            </a:r>
            <a:br>
              <a:rPr lang="cs-CZ" sz="1200" dirty="0"/>
            </a:br>
            <a:r>
              <a:rPr lang="cs-CZ" sz="1200" dirty="0"/>
              <a:t>Atopie: genetická predispozice k produkci protilátek </a:t>
            </a:r>
            <a:r>
              <a:rPr lang="cs-CZ" sz="1200" dirty="0" err="1"/>
              <a:t>IgE</a:t>
            </a:r>
            <a:r>
              <a:rPr lang="cs-CZ" sz="1200" dirty="0"/>
              <a:t> proti určitým neškodným alergenům na životní prostředí (např. pyl, roztoči, plísně, určité potraviny)</a:t>
            </a:r>
            <a:br>
              <a:rPr lang="cs-CZ" sz="1200" dirty="0"/>
            </a:br>
            <a:r>
              <a:rPr lang="cs-CZ" sz="1200" dirty="0"/>
              <a:t>Přidružené stavy: astma, atopická dermatitida, alergická rýma, alergická konjunktivitida, potravinové alergie</a:t>
            </a:r>
            <a:br>
              <a:rPr lang="cs-CZ" sz="1200" dirty="0"/>
            </a:br>
            <a:r>
              <a:rPr lang="cs-CZ" sz="1200" dirty="0"/>
              <a:t>Kopřivka (kopřivka): dobře ohraničené, vyvýšené, svědivé a </a:t>
            </a:r>
            <a:r>
              <a:rPr lang="cs-CZ" sz="1200" dirty="0" err="1"/>
              <a:t>erytematózní</a:t>
            </a:r>
            <a:r>
              <a:rPr lang="cs-CZ" sz="1200" dirty="0"/>
              <a:t> plaky s kulatým, oválným nebo </a:t>
            </a:r>
            <a:r>
              <a:rPr lang="cs-CZ" sz="1200" dirty="0" err="1"/>
              <a:t>serpiginózním</a:t>
            </a:r>
            <a:r>
              <a:rPr lang="cs-CZ" sz="1200" dirty="0"/>
              <a:t> tvarem; do průměru několika centimetrů (šupiny); způsobené aktivací žírných buněk v povrchové dermis</a:t>
            </a:r>
            <a:br>
              <a:rPr lang="cs-CZ" dirty="0"/>
            </a:br>
            <a:r>
              <a:rPr lang="cs-CZ" dirty="0" err="1"/>
              <a:t>Angioedém</a:t>
            </a:r>
            <a:r>
              <a:rPr lang="cs-CZ" dirty="0"/>
              <a:t>: v důsledku aktivace žírných buněk v dermis a / nebo podkožní tkáni</a:t>
            </a:r>
            <a:br>
              <a:rPr lang="cs-CZ" dirty="0"/>
            </a:br>
            <a:r>
              <a:rPr lang="cs-CZ" dirty="0"/>
              <a:t>Anafylaxe</a:t>
            </a:r>
          </a:p>
          <a:p>
            <a:endParaRPr lang="cs-CZ" sz="1200"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29</a:t>
            </a:fld>
            <a:endParaRPr lang="cs-CZ"/>
          </a:p>
        </p:txBody>
      </p:sp>
    </p:spTree>
    <p:extLst>
      <p:ext uri="{BB962C8B-B14F-4D97-AF65-F5344CB8AC3E}">
        <p14:creationId xmlns:p14="http://schemas.microsoft.com/office/powerpoint/2010/main" val="3462979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Anafylaxe</a:t>
            </a:r>
          </a:p>
          <a:p>
            <a:r>
              <a:rPr lang="cs-CZ" sz="1200" dirty="0"/>
              <a:t>Jedná se o potenciálně život ohrožující akutní reakci, klasicky hypersenzitivitu typu I, zahrnující náhlé uvolnění mediátorů ze žírných buněk a </a:t>
            </a:r>
            <a:r>
              <a:rPr lang="cs-CZ" sz="1200" dirty="0" err="1"/>
              <a:t>bazofilů</a:t>
            </a:r>
            <a:r>
              <a:rPr lang="cs-CZ" sz="1200" dirty="0"/>
              <a:t>.</a:t>
            </a:r>
            <a:br>
              <a:rPr lang="cs-CZ" sz="1200" dirty="0"/>
            </a:br>
            <a:r>
              <a:rPr lang="cs-CZ" sz="1200" dirty="0"/>
              <a:t>Může vést k oběhovému selhání (distribuční šok).</a:t>
            </a:r>
            <a:br>
              <a:rPr lang="cs-CZ" sz="1200" dirty="0"/>
            </a:br>
            <a:r>
              <a:rPr lang="cs-CZ" sz="1200" dirty="0"/>
              <a:t>Příznaky podobné anafylaktické mohou být také způsobeny </a:t>
            </a:r>
            <a:r>
              <a:rPr lang="cs-CZ" sz="1200" dirty="0" err="1"/>
              <a:t>pseudoalergickou</a:t>
            </a:r>
            <a:r>
              <a:rPr lang="cs-CZ" sz="1200" dirty="0"/>
              <a:t> reakcí (viz </a:t>
            </a:r>
            <a:r>
              <a:rPr lang="cs-CZ" sz="1200" dirty="0" err="1"/>
              <a:t>pseudoalergie</a:t>
            </a:r>
            <a:r>
              <a:rPr lang="cs-CZ" sz="1200" dirty="0"/>
              <a:t>).</a:t>
            </a:r>
            <a:br>
              <a:rPr lang="cs-CZ" sz="1200" dirty="0"/>
            </a:br>
            <a:r>
              <a:rPr lang="cs-CZ" sz="1200" dirty="0"/>
              <a:t>Příznaky: akutní nástup (během několika minut až hodin po vystavení pravděpodobnému antigenu)</a:t>
            </a:r>
            <a:br>
              <a:rPr lang="cs-CZ" sz="1200" dirty="0"/>
            </a:br>
            <a:r>
              <a:rPr lang="cs-CZ" sz="1200" dirty="0"/>
              <a:t>Kůže nebo sliznice: zrudnutí, kopřivka, svědění, erytém, otok víček, </a:t>
            </a:r>
            <a:r>
              <a:rPr lang="cs-CZ" sz="1200" dirty="0" err="1"/>
              <a:t>angioedém</a:t>
            </a:r>
            <a:br>
              <a:rPr lang="cs-CZ" sz="1200" dirty="0"/>
            </a:br>
            <a:r>
              <a:rPr lang="cs-CZ" sz="1200" dirty="0"/>
              <a:t>Respirační: ucpaný nos, kašel, kýchání, chrapot, tlak na hrudi, dušnost (v důsledku bronchospasmu nebo otoku hrtanu)</a:t>
            </a:r>
            <a:br>
              <a:rPr lang="cs-CZ" sz="1200" dirty="0"/>
            </a:br>
            <a:r>
              <a:rPr lang="cs-CZ" sz="1200" dirty="0"/>
              <a:t>Kardiovaskulární: hypotenze, tachykardie, bolest na hrudi (ischemie myokardu způsobená hypoxií a hypotenzí)</a:t>
            </a:r>
            <a:br>
              <a:rPr lang="cs-CZ" sz="1200" dirty="0"/>
            </a:br>
            <a:r>
              <a:rPr lang="cs-CZ" sz="1200" dirty="0"/>
              <a:t>GI: bolesti břicha, nevolnost a zvracení (zejména u potravinových alergií)</a:t>
            </a:r>
            <a:br>
              <a:rPr lang="cs-CZ" sz="1200" dirty="0"/>
            </a:br>
            <a:r>
              <a:rPr lang="cs-CZ" sz="1200" dirty="0"/>
              <a:t>Léčba anafylaxe</a:t>
            </a:r>
            <a:br>
              <a:rPr lang="cs-CZ" sz="1200" dirty="0"/>
            </a:br>
            <a:r>
              <a:rPr lang="cs-CZ" sz="1200" dirty="0"/>
              <a:t>Pokud je to možné, absence antigenu (např. při lékových reakcích)</a:t>
            </a:r>
            <a:br>
              <a:rPr lang="cs-CZ" sz="1200" dirty="0"/>
            </a:br>
            <a:r>
              <a:rPr lang="cs-CZ" sz="1200" dirty="0"/>
              <a:t>Adrenalin IM</a:t>
            </a:r>
            <a:br>
              <a:rPr lang="cs-CZ" sz="1200" dirty="0"/>
            </a:br>
            <a:r>
              <a:rPr lang="cs-CZ" sz="1200" dirty="0"/>
              <a:t>Dýchací cesty: vyšetření dýchacích cest a intubace, pokud jsou známky bezprostřední obstrukce</a:t>
            </a:r>
          </a:p>
          <a:p>
            <a:endParaRPr lang="cs-CZ" sz="1200"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30</a:t>
            </a:fld>
            <a:endParaRPr lang="cs-CZ"/>
          </a:p>
        </p:txBody>
      </p:sp>
    </p:spTree>
    <p:extLst>
      <p:ext uri="{BB962C8B-B14F-4D97-AF65-F5344CB8AC3E}">
        <p14:creationId xmlns:p14="http://schemas.microsoft.com/office/powerpoint/2010/main" val="1074531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Zkřížená reaktivita</a:t>
            </a:r>
            <a:endParaRPr lang="cs-C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Jedinci s alergiemi mohou také reagovat na látky, které obsahují částice podobné hlavnímu antigenu.</a:t>
            </a:r>
            <a:br>
              <a:rPr lang="cs-CZ" dirty="0"/>
            </a:br>
            <a:r>
              <a:rPr lang="cs-CZ" dirty="0"/>
              <a:t>Příklady (primární alergen - křížově reaktivní alergen) [9] [10]</a:t>
            </a:r>
            <a:br>
              <a:rPr lang="cs-CZ" dirty="0"/>
            </a:br>
            <a:r>
              <a:rPr lang="cs-CZ" dirty="0"/>
              <a:t>Pyl - různé potraviny (např. jablko, lískové ořechy, mrkev, kiwi, meruňky, broskve)</a:t>
            </a:r>
            <a:br>
              <a:rPr lang="cs-CZ" dirty="0"/>
            </a:br>
            <a:r>
              <a:rPr lang="cs-CZ" dirty="0"/>
              <a:t>Roztoči - korýši</a:t>
            </a:r>
            <a:br>
              <a:rPr lang="cs-CZ" dirty="0"/>
            </a:br>
            <a:r>
              <a:rPr lang="cs-CZ" dirty="0"/>
              <a:t>Latex - exotické ovoce (např. banán, avokádo, kiwi)</a:t>
            </a:r>
            <a:br>
              <a:rPr lang="cs-CZ" dirty="0"/>
            </a:br>
            <a:r>
              <a:rPr lang="cs-CZ" dirty="0"/>
              <a:t>Ptačí zob - vaječný žloutek</a:t>
            </a:r>
            <a:br>
              <a:rPr lang="cs-CZ" dirty="0"/>
            </a:br>
            <a:r>
              <a:rPr lang="cs-CZ" dirty="0"/>
              <a:t>Kočičí srst – vepřové maso</a:t>
            </a:r>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31</a:t>
            </a:fld>
            <a:endParaRPr lang="cs-CZ"/>
          </a:p>
        </p:txBody>
      </p:sp>
    </p:spTree>
    <p:extLst>
      <p:ext uri="{BB962C8B-B14F-4D97-AF65-F5344CB8AC3E}">
        <p14:creationId xmlns:p14="http://schemas.microsoft.com/office/powerpoint/2010/main" val="3309166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32</a:t>
            </a:fld>
            <a:endParaRPr lang="cs-CZ"/>
          </a:p>
        </p:txBody>
      </p:sp>
    </p:spTree>
    <p:extLst>
      <p:ext uri="{BB962C8B-B14F-4D97-AF65-F5344CB8AC3E}">
        <p14:creationId xmlns:p14="http://schemas.microsoft.com/office/powerpoint/2010/main" val="99725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t>Inkompatibilita v </a:t>
            </a:r>
            <a:r>
              <a:rPr lang="cs-CZ" sz="1200" b="1" dirty="0" err="1"/>
              <a:t>Rhesus</a:t>
            </a:r>
            <a:r>
              <a:rPr lang="cs-CZ" sz="1200" b="1" dirty="0"/>
              <a:t> systému (</a:t>
            </a:r>
            <a:r>
              <a:rPr lang="cs-CZ" sz="1200" b="1" dirty="0" err="1"/>
              <a:t>Rh</a:t>
            </a:r>
            <a:r>
              <a:rPr lang="cs-CZ" sz="1200" b="1" dirty="0"/>
              <a:t> hemolytická choroba)</a:t>
            </a:r>
            <a:br>
              <a:rPr lang="cs-CZ" sz="1200" b="1" dirty="0"/>
            </a:br>
            <a:br>
              <a:rPr lang="cs-CZ" sz="1200" dirty="0"/>
            </a:br>
            <a:r>
              <a:rPr lang="cs-CZ" sz="1200" dirty="0"/>
              <a:t>Během následných těhotenství, kdy </a:t>
            </a:r>
            <a:r>
              <a:rPr lang="cs-CZ" sz="1200" dirty="0" err="1"/>
              <a:t>Rh</a:t>
            </a:r>
            <a:r>
              <a:rPr lang="cs-CZ" sz="1200" dirty="0"/>
              <a:t> –ve matka počne </a:t>
            </a:r>
            <a:r>
              <a:rPr lang="cs-CZ" sz="1200" dirty="0" err="1"/>
              <a:t>Rh</a:t>
            </a:r>
            <a:r>
              <a:rPr lang="cs-CZ" sz="1200" dirty="0"/>
              <a:t> + ve plod, malý počet fetálních erytrocytů, které procházejí placentou, stimuluje paměťovou reakci, která vede k tomu, že </a:t>
            </a:r>
            <a:r>
              <a:rPr lang="cs-CZ" sz="1200" dirty="0" err="1"/>
              <a:t>IgG</a:t>
            </a:r>
            <a:r>
              <a:rPr lang="cs-CZ" sz="1200" dirty="0"/>
              <a:t> protilátky ničí fetální erytrocyty (hemolytické onemocnění novorozence).</a:t>
            </a:r>
            <a:br>
              <a:rPr lang="cs-CZ" sz="1200" dirty="0"/>
            </a:br>
            <a:br>
              <a:rPr lang="cs-CZ" sz="1200" dirty="0"/>
            </a:br>
            <a:br>
              <a:rPr lang="cs-CZ" sz="1200" dirty="0"/>
            </a:br>
            <a:r>
              <a:rPr lang="cs-CZ" sz="1200" dirty="0"/>
              <a:t>Přírodní protilátky proti hlavním antigenům krevních skupin (A, B) se vážou na </a:t>
            </a:r>
            <a:r>
              <a:rPr lang="cs-CZ" sz="1200" dirty="0" err="1"/>
              <a:t>transfuzované</a:t>
            </a:r>
            <a:r>
              <a:rPr lang="cs-CZ" sz="1200" dirty="0"/>
              <a:t> erytrocyty nesoucí cílové antigeny, což vede k masivní hemolýze.</a:t>
            </a:r>
            <a:br>
              <a:rPr lang="cs-CZ" sz="1200" dirty="0"/>
            </a:br>
            <a:br>
              <a:rPr lang="cs-CZ" sz="1200" dirty="0"/>
            </a:br>
            <a:r>
              <a:rPr lang="cs-CZ" sz="1200" b="1" dirty="0"/>
              <a:t>Zničení buněk v důsledku </a:t>
            </a:r>
            <a:r>
              <a:rPr lang="cs-CZ" sz="1200" b="1" dirty="0" err="1"/>
              <a:t>autoantigenů</a:t>
            </a:r>
            <a:br>
              <a:rPr lang="cs-CZ" sz="1200" dirty="0"/>
            </a:br>
            <a:br>
              <a:rPr lang="cs-CZ" sz="1200" dirty="0"/>
            </a:br>
            <a:r>
              <a:rPr lang="cs-CZ" sz="1200" dirty="0"/>
              <a:t>Protilátky proti řadě vlastních antigenů, jako jsou bazální membrány plic a ledvin (</a:t>
            </a:r>
            <a:r>
              <a:rPr lang="cs-CZ" sz="1200" dirty="0" err="1"/>
              <a:t>Goodpastureův</a:t>
            </a:r>
            <a:r>
              <a:rPr lang="cs-CZ" sz="1200" dirty="0"/>
              <a:t> syndrom), acetylcholinový receptor (</a:t>
            </a:r>
            <a:r>
              <a:rPr lang="cs-CZ" sz="1200" dirty="0" err="1"/>
              <a:t>Myasthenia</a:t>
            </a:r>
            <a:r>
              <a:rPr lang="cs-CZ" sz="1200" dirty="0"/>
              <a:t> Gravis) a erytrocyty (autoimunitní hemolytická anémie), mohou vést k poškození tkáně.</a:t>
            </a:r>
            <a:br>
              <a:rPr lang="cs-CZ" sz="1200" dirty="0"/>
            </a:br>
            <a:br>
              <a:rPr lang="cs-CZ" sz="1200" dirty="0"/>
            </a:br>
            <a:r>
              <a:rPr lang="cs-CZ" sz="1200" b="1" dirty="0"/>
              <a:t>Hemolytická anémie vyvolaná léky</a:t>
            </a:r>
            <a:br>
              <a:rPr lang="cs-CZ" sz="1200" dirty="0"/>
            </a:br>
            <a:br>
              <a:rPr lang="cs-CZ" sz="1200" dirty="0"/>
            </a:br>
            <a:r>
              <a:rPr lang="cs-CZ" sz="1200" dirty="0" err="1"/>
              <a:t>Léky</a:t>
            </a:r>
            <a:r>
              <a:rPr lang="cs-CZ" sz="1200" dirty="0"/>
              <a:t>, jako je penicilin, cefalosporin a streptomycin, mohou nespecificky absorbovat povrchové proteiny na erytrocytech a způsobit poškození těchto červených krvinek zprostředkované </a:t>
            </a:r>
            <a:r>
              <a:rPr lang="cs-CZ" sz="1200" dirty="0" err="1"/>
              <a:t>IgG</a:t>
            </a:r>
            <a:r>
              <a:rPr lang="cs-CZ" sz="1200" dirty="0"/>
              <a:t>.</a:t>
            </a:r>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33</a:t>
            </a:fld>
            <a:endParaRPr lang="cs-CZ"/>
          </a:p>
        </p:txBody>
      </p:sp>
    </p:spTree>
    <p:extLst>
      <p:ext uri="{BB962C8B-B14F-4D97-AF65-F5344CB8AC3E}">
        <p14:creationId xmlns:p14="http://schemas.microsoft.com/office/powerpoint/2010/main" val="340997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34</a:t>
            </a:fld>
            <a:endParaRPr lang="cs-CZ"/>
          </a:p>
        </p:txBody>
      </p:sp>
    </p:spTree>
    <p:extLst>
      <p:ext uri="{BB962C8B-B14F-4D97-AF65-F5344CB8AC3E}">
        <p14:creationId xmlns:p14="http://schemas.microsoft.com/office/powerpoint/2010/main" val="2422431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Příklady hypersenzitivity typu III (imunokomplexy)</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Systémový lupus </a:t>
            </a:r>
            <a:r>
              <a:rPr lang="cs-CZ" b="1" dirty="0" err="1"/>
              <a:t>erythematodes</a:t>
            </a:r>
            <a:r>
              <a:rPr lang="cs-CZ" dirty="0"/>
              <a:t>: Jsou vytvářeny protilátky, které se vážou na určité nukleární antigeny, které se ukládají hlavně v ledvinách, kůži a kloubech.</a:t>
            </a:r>
            <a:br>
              <a:rPr lang="cs-CZ" dirty="0"/>
            </a:br>
            <a:r>
              <a:rPr lang="cs-CZ" dirty="0"/>
              <a:t>: Během boje se streptokokovou infekcí si pacient vytvoří protilátku, která reaguje proti patogenu, ale také zkříženě reaguje s glomerulárním antigenem, který způsobuje, že se komplexy antigen-protilátka usazují na glomerulární membráně.</a:t>
            </a:r>
            <a:br>
              <a:rPr lang="cs-CZ" dirty="0"/>
            </a:br>
            <a:r>
              <a:rPr lang="cs-CZ" b="1" dirty="0"/>
              <a:t>Sérová nemoc vyvolaná léčivy</a:t>
            </a:r>
            <a:r>
              <a:rPr lang="cs-CZ" dirty="0"/>
              <a:t>: Protože většina léků jsou špatné imunogeny, působí jako hapten kombinací s tkáňovým proteinem v hostiteli a indukují imunitní odpovědi proti proteinovému komplexu lék-hostitel.</a:t>
            </a:r>
            <a:br>
              <a:rPr lang="cs-CZ" dirty="0"/>
            </a:br>
            <a:r>
              <a:rPr lang="cs-CZ" b="1" dirty="0"/>
              <a:t>Farmářská plicní a ptačí chovatelská choroba</a:t>
            </a:r>
            <a:r>
              <a:rPr lang="cs-CZ" dirty="0"/>
              <a:t>: Plicní onemocnění vyplývající z inhalace bakteriálních spor a ptačího séra / fekálních proteinů.</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35</a:t>
            </a:fld>
            <a:endParaRPr lang="cs-CZ"/>
          </a:p>
        </p:txBody>
      </p:sp>
    </p:spTree>
    <p:extLst>
      <p:ext uri="{BB962C8B-B14F-4D97-AF65-F5344CB8AC3E}">
        <p14:creationId xmlns:p14="http://schemas.microsoft.com/office/powerpoint/2010/main" val="524968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sz="1400" dirty="0"/>
              <a:t>Sérová nemoc je klasicky hypersenzitivní reakce typu III, která se objevuje jako komplikace podávání antitoxinu nebo obecně protijedu.</a:t>
            </a:r>
            <a:br>
              <a:rPr lang="cs-CZ" sz="1400" dirty="0"/>
            </a:br>
            <a:r>
              <a:rPr lang="cs-CZ" sz="1400" dirty="0"/>
              <a:t>Reakce podobná sérové ​​nemoci je mnohem častější než skutečná sérová nemoc. </a:t>
            </a:r>
          </a:p>
          <a:p>
            <a:pPr marL="0" indent="0">
              <a:buNone/>
            </a:pPr>
            <a:r>
              <a:rPr lang="cs-CZ" sz="1200" i="1" dirty="0"/>
              <a:t>Reakce podobné sérové ​​nemoci jsou:</a:t>
            </a:r>
            <a:br>
              <a:rPr lang="cs-CZ" sz="1200" i="1" dirty="0"/>
            </a:br>
            <a:r>
              <a:rPr lang="cs-CZ" sz="1200" i="1" dirty="0"/>
              <a:t>Způsobené léky nebo infekcemi</a:t>
            </a:r>
            <a:br>
              <a:rPr lang="cs-CZ" sz="1200" i="1" dirty="0"/>
            </a:br>
            <a:r>
              <a:rPr lang="cs-CZ" sz="1200" i="1" dirty="0"/>
              <a:t>Patogeneze nejasná: pravděpodobně není výsledkem hypersenzitivní reakce typu III</a:t>
            </a:r>
            <a:br>
              <a:rPr lang="cs-CZ" sz="1200" i="1" dirty="0"/>
            </a:br>
            <a:r>
              <a:rPr lang="cs-CZ" sz="1200" i="1" dirty="0"/>
              <a:t>Je obtížné odlišit od klasické sérové ​​nemoci, protože se oba projevují podobně (viz „Klinické rysy“ níže).</a:t>
            </a:r>
            <a:br>
              <a:rPr lang="cs-CZ" sz="1200" i="1" dirty="0"/>
            </a:br>
            <a:r>
              <a:rPr lang="cs-CZ" sz="1200" i="1" dirty="0"/>
              <a:t>Etiologie</a:t>
            </a:r>
            <a:br>
              <a:rPr lang="cs-CZ" sz="1200" i="1" dirty="0"/>
            </a:br>
            <a:r>
              <a:rPr lang="cs-CZ" sz="1200" i="1" dirty="0"/>
              <a:t>Protijed nebo antitoxin obsahující živočišné bílkoviny nebo sérum (→ „sérová“ nemoc)</a:t>
            </a:r>
            <a:br>
              <a:rPr lang="cs-CZ" sz="1200" i="1" dirty="0"/>
            </a:br>
            <a:r>
              <a:rPr lang="cs-CZ" sz="1200" i="1" dirty="0"/>
              <a:t>Léky, nejčastěji antibiotika (např. Penicilin, amoxicilin, </a:t>
            </a:r>
            <a:r>
              <a:rPr lang="cs-CZ" sz="1200" i="1" dirty="0" err="1"/>
              <a:t>cefaclor</a:t>
            </a:r>
            <a:r>
              <a:rPr lang="cs-CZ" sz="1200" i="1" dirty="0"/>
              <a:t>, </a:t>
            </a:r>
            <a:r>
              <a:rPr lang="cs-CZ" sz="1200" i="1" dirty="0" err="1"/>
              <a:t>trimethoprim-sulfamethoxazol</a:t>
            </a:r>
            <a:r>
              <a:rPr lang="cs-CZ" sz="1200" i="1" dirty="0"/>
              <a:t>)</a:t>
            </a:r>
            <a:br>
              <a:rPr lang="cs-CZ" sz="1200" i="1" dirty="0"/>
            </a:br>
            <a:r>
              <a:rPr lang="cs-CZ" sz="1200" i="1" dirty="0"/>
              <a:t>Infekce: Virus hepatitidy B.</a:t>
            </a:r>
            <a:br>
              <a:rPr lang="cs-CZ" sz="1200" i="1" dirty="0"/>
            </a:br>
            <a:r>
              <a:rPr lang="cs-CZ" sz="1200" i="1" dirty="0"/>
              <a:t>Klinické příznaky</a:t>
            </a:r>
            <a:br>
              <a:rPr lang="cs-CZ" sz="1200" i="1" dirty="0"/>
            </a:br>
            <a:r>
              <a:rPr lang="cs-CZ" sz="1200" i="1" dirty="0"/>
              <a:t>Horečka</a:t>
            </a:r>
            <a:br>
              <a:rPr lang="cs-CZ" sz="1200" i="1" dirty="0"/>
            </a:br>
            <a:r>
              <a:rPr lang="cs-CZ" sz="1400" dirty="0"/>
              <a:t>Vyrážka (kopřivka nebo purpurová)</a:t>
            </a:r>
            <a:br>
              <a:rPr lang="cs-CZ" sz="1400" dirty="0"/>
            </a:br>
            <a:r>
              <a:rPr lang="cs-CZ" sz="1800" dirty="0" err="1"/>
              <a:t>Arthralgias</a:t>
            </a:r>
            <a:r>
              <a:rPr lang="cs-CZ" sz="1800" dirty="0"/>
              <a:t>, myalgie</a:t>
            </a:r>
            <a:br>
              <a:rPr lang="cs-CZ" sz="1800" dirty="0"/>
            </a:br>
            <a:r>
              <a:rPr lang="cs-CZ" sz="1800" dirty="0"/>
              <a:t>Bolest hlavy, rozmazané vidění</a:t>
            </a:r>
            <a:br>
              <a:rPr lang="cs-CZ" sz="1800" dirty="0"/>
            </a:br>
            <a:r>
              <a:rPr lang="cs-CZ" sz="1800" dirty="0"/>
              <a:t>Bolest břicha, průjem, nevolnost / zvracení</a:t>
            </a:r>
            <a:br>
              <a:rPr lang="cs-CZ" sz="1800" dirty="0"/>
            </a:br>
            <a:r>
              <a:rPr lang="cs-CZ" sz="1800" dirty="0"/>
              <a:t>Lymfadenopatie</a:t>
            </a:r>
            <a:br>
              <a:rPr lang="cs-CZ" sz="1800" dirty="0"/>
            </a:br>
            <a:r>
              <a:rPr lang="cs-CZ" sz="1800" dirty="0"/>
              <a:t>Kurs</a:t>
            </a:r>
            <a:br>
              <a:rPr lang="cs-CZ" sz="1800" dirty="0"/>
            </a:br>
            <a:r>
              <a:rPr lang="cs-CZ" sz="1800" dirty="0"/>
              <a:t>Příznaky se objevují 1–2 týdny po počáteční expozici.</a:t>
            </a:r>
            <a:br>
              <a:rPr lang="cs-CZ" sz="1800" dirty="0"/>
            </a:br>
            <a:r>
              <a:rPr lang="cs-CZ" sz="1800" dirty="0"/>
              <a:t>Vyřeší se během několika týdnů po ukončení léčby.</a:t>
            </a:r>
            <a:br>
              <a:rPr lang="cs-CZ" sz="1800" dirty="0"/>
            </a:br>
            <a:r>
              <a:rPr lang="cs-CZ" sz="1800" dirty="0"/>
              <a:t>Léčba: zastavte pachatele</a:t>
            </a:r>
            <a:br>
              <a:rPr lang="cs-CZ" sz="1800" dirty="0"/>
            </a:br>
            <a:r>
              <a:rPr lang="cs-CZ" sz="1800" dirty="0"/>
              <a:t>Prognóza: vynikající, jakmile se přestane podávat lék nebo se klinicky vyřeší příčinná infekce</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36</a:t>
            </a:fld>
            <a:endParaRPr lang="cs-CZ"/>
          </a:p>
        </p:txBody>
      </p:sp>
    </p:spTree>
    <p:extLst>
      <p:ext uri="{BB962C8B-B14F-4D97-AF65-F5344CB8AC3E}">
        <p14:creationId xmlns:p14="http://schemas.microsoft.com/office/powerpoint/2010/main" val="724349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37</a:t>
            </a:fld>
            <a:endParaRPr lang="cs-CZ"/>
          </a:p>
        </p:txBody>
      </p:sp>
    </p:spTree>
    <p:extLst>
      <p:ext uri="{BB962C8B-B14F-4D97-AF65-F5344CB8AC3E}">
        <p14:creationId xmlns:p14="http://schemas.microsoft.com/office/powerpoint/2010/main" val="166042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4000" dirty="0"/>
              <a:t>Funkce imunitního systému: obranyschopnost – rozpoznání vnějších škodlivin a ochrana organismu proti patogenním mikroorganismům</a:t>
            </a:r>
          </a:p>
          <a:p>
            <a:pPr algn="l"/>
            <a:r>
              <a:rPr lang="cs-CZ" sz="4000" dirty="0" err="1"/>
              <a:t>Zaroven</a:t>
            </a:r>
            <a:r>
              <a:rPr lang="cs-CZ" sz="4000" dirty="0"/>
              <a:t> ale aj </a:t>
            </a:r>
            <a:r>
              <a:rPr lang="cs-CZ" sz="4000" dirty="0" err="1"/>
              <a:t>autotolerance</a:t>
            </a:r>
            <a:r>
              <a:rPr lang="cs-CZ" sz="4000" dirty="0"/>
              <a:t> – rozpoznání vlastních tkání organismu a udržování tolerance vůči nim</a:t>
            </a:r>
          </a:p>
          <a:p>
            <a:pPr algn="l"/>
            <a:endParaRPr lang="cs-CZ" sz="1800" b="1" i="0" u="none" strike="noStrike" baseline="0" dirty="0">
              <a:solidFill>
                <a:srgbClr val="000000"/>
              </a:solidFill>
              <a:latin typeface="Arial,Bold"/>
            </a:endParaRPr>
          </a:p>
          <a:p>
            <a:pPr algn="l"/>
            <a:endParaRPr lang="cs-CZ" sz="1800" b="1" i="0" u="none" strike="noStrike" baseline="0" dirty="0">
              <a:solidFill>
                <a:srgbClr val="000000"/>
              </a:solidFill>
              <a:latin typeface="Arial,Bold"/>
            </a:endParaRPr>
          </a:p>
          <a:p>
            <a:pPr algn="l"/>
            <a:endParaRPr lang="cs-CZ" sz="1800" b="1" i="0" u="none" strike="noStrike" baseline="0" dirty="0">
              <a:solidFill>
                <a:srgbClr val="000000"/>
              </a:solidFill>
              <a:latin typeface="Arial,Bold"/>
            </a:endParaRPr>
          </a:p>
          <a:p>
            <a:pPr algn="l"/>
            <a:r>
              <a:rPr lang="cs-CZ" sz="1800" b="1" i="0" u="none" strike="noStrike" baseline="0" dirty="0">
                <a:solidFill>
                  <a:srgbClr val="000000"/>
                </a:solidFill>
                <a:latin typeface="Arial,Bold"/>
              </a:rPr>
              <a:t>Imunologie</a:t>
            </a:r>
          </a:p>
          <a:p>
            <a:pPr algn="l"/>
            <a:r>
              <a:rPr lang="cs-CZ" sz="1800" b="0" i="0" u="none" strike="noStrike" baseline="0" dirty="0">
                <a:solidFill>
                  <a:srgbClr val="000000"/>
                </a:solidFill>
                <a:latin typeface="Arial" panose="020B0604020202020204" pitchFamily="34" charset="0"/>
              </a:rPr>
              <a:t>Věda zabývající se zkoumáním </a:t>
            </a:r>
            <a:r>
              <a:rPr lang="cs-CZ" sz="1800" b="1" i="0" u="none" strike="noStrike" baseline="0" dirty="0">
                <a:solidFill>
                  <a:srgbClr val="FF0000"/>
                </a:solidFill>
                <a:latin typeface="Arial,Bold"/>
              </a:rPr>
              <a:t>imunitního systému</a:t>
            </a:r>
            <a:r>
              <a:rPr lang="cs-CZ" sz="1800" b="0" i="0" u="none" strike="noStrike" baseline="0" dirty="0">
                <a:solidFill>
                  <a:srgbClr val="000000"/>
                </a:solidFill>
                <a:latin typeface="Arial" panose="020B0604020202020204" pitchFamily="34" charset="0"/>
              </a:rPr>
              <a:t>.</a:t>
            </a:r>
          </a:p>
          <a:p>
            <a:pPr algn="l"/>
            <a:r>
              <a:rPr lang="cs-CZ" sz="1800" b="0" i="0" u="none" strike="noStrike" baseline="0" dirty="0">
                <a:solidFill>
                  <a:srgbClr val="000000"/>
                </a:solidFill>
                <a:latin typeface="Arial" panose="020B0604020202020204" pitchFamily="34" charset="0"/>
              </a:rPr>
              <a:t>• Funkce imunitního systému:</a:t>
            </a:r>
          </a:p>
          <a:p>
            <a:pPr algn="l"/>
            <a:r>
              <a:rPr lang="cs-CZ" sz="1800" b="1" i="1" u="none" strike="noStrike" baseline="0" dirty="0">
                <a:solidFill>
                  <a:srgbClr val="FF0000"/>
                </a:solidFill>
                <a:latin typeface="Arial,BoldItalic"/>
              </a:rPr>
              <a:t>obranyschopnost </a:t>
            </a:r>
            <a:r>
              <a:rPr lang="cs-CZ" sz="1800" b="0" i="0" u="none" strike="noStrike" baseline="0" dirty="0">
                <a:solidFill>
                  <a:srgbClr val="000000"/>
                </a:solidFill>
                <a:latin typeface="Arial" panose="020B0604020202020204" pitchFamily="34" charset="0"/>
              </a:rPr>
              <a:t>– rozpoznání vnějších</a:t>
            </a:r>
          </a:p>
          <a:p>
            <a:pPr algn="l"/>
            <a:r>
              <a:rPr lang="cs-CZ" sz="1800" b="0" i="0" u="none" strike="noStrike" baseline="0" dirty="0">
                <a:solidFill>
                  <a:srgbClr val="000000"/>
                </a:solidFill>
                <a:latin typeface="Arial" panose="020B0604020202020204" pitchFamily="34" charset="0"/>
              </a:rPr>
              <a:t>škodlivin a ochrana organismu proti</a:t>
            </a:r>
          </a:p>
          <a:p>
            <a:pPr algn="l"/>
            <a:r>
              <a:rPr lang="cs-CZ" sz="1800" b="0" i="0" u="none" strike="noStrike" baseline="0" dirty="0">
                <a:solidFill>
                  <a:srgbClr val="000000"/>
                </a:solidFill>
                <a:latin typeface="Arial" panose="020B0604020202020204" pitchFamily="34" charset="0"/>
              </a:rPr>
              <a:t>patogenním mikroorganismům</a:t>
            </a:r>
          </a:p>
          <a:p>
            <a:pPr algn="l"/>
            <a:r>
              <a:rPr lang="cs-CZ" sz="1800" b="1" i="1" u="none" strike="noStrike" baseline="0" dirty="0" err="1">
                <a:solidFill>
                  <a:srgbClr val="FF0000"/>
                </a:solidFill>
                <a:latin typeface="Arial,BoldItalic"/>
              </a:rPr>
              <a:t>autotolerance</a:t>
            </a:r>
            <a:r>
              <a:rPr lang="cs-CZ" sz="1800" b="1" i="1" u="none" strike="noStrike" baseline="0" dirty="0">
                <a:solidFill>
                  <a:srgbClr val="FF0000"/>
                </a:solidFill>
                <a:latin typeface="Arial,BoldItalic"/>
              </a:rPr>
              <a:t> </a:t>
            </a:r>
            <a:r>
              <a:rPr lang="cs-CZ" sz="1800" b="0" i="0" u="none" strike="noStrike" baseline="0" dirty="0">
                <a:solidFill>
                  <a:srgbClr val="000000"/>
                </a:solidFill>
                <a:latin typeface="Arial" panose="020B0604020202020204" pitchFamily="34" charset="0"/>
              </a:rPr>
              <a:t>– rozpoznání vlastních tkání</a:t>
            </a:r>
          </a:p>
          <a:p>
            <a:pPr algn="l"/>
            <a:r>
              <a:rPr lang="cs-CZ" sz="1800" b="0" i="0" u="none" strike="noStrike" baseline="0" dirty="0">
                <a:solidFill>
                  <a:srgbClr val="000000"/>
                </a:solidFill>
                <a:latin typeface="Arial" panose="020B0604020202020204" pitchFamily="34" charset="0"/>
              </a:rPr>
              <a:t>organismu a udržování tolerance vůči nim</a:t>
            </a:r>
          </a:p>
          <a:p>
            <a:pPr algn="l"/>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t>Imunitní systém</a:t>
            </a:r>
            <a:r>
              <a:rPr lang="cs-CZ" sz="1200" dirty="0"/>
              <a:t> = buňky, tkáně a molekuly, které zprostředkovávají odolnost vůči infekcím</a:t>
            </a:r>
            <a:br>
              <a:rPr lang="cs-CZ" sz="1200" dirty="0"/>
            </a:br>
            <a:r>
              <a:rPr lang="cs-CZ" sz="1200" b="1" dirty="0"/>
              <a:t>Imunologie</a:t>
            </a:r>
            <a:r>
              <a:rPr lang="cs-CZ" sz="1200" dirty="0"/>
              <a:t> = studium struktury a funkce imunitního systému</a:t>
            </a:r>
            <a:br>
              <a:rPr lang="cs-CZ" sz="1200" dirty="0"/>
            </a:br>
            <a:r>
              <a:rPr lang="cs-CZ" sz="1200" b="1" dirty="0"/>
              <a:t>Imunita</a:t>
            </a:r>
            <a:r>
              <a:rPr lang="cs-CZ" sz="1200" dirty="0"/>
              <a:t> = odolnost hostitele vůči patogenům a jejich toxickým účinkům</a:t>
            </a:r>
            <a:br>
              <a:rPr lang="cs-CZ" sz="1200" dirty="0"/>
            </a:br>
            <a:r>
              <a:rPr lang="cs-CZ" sz="1200" b="1" dirty="0"/>
              <a:t>Imunitní odpověď </a:t>
            </a:r>
            <a:r>
              <a:rPr lang="cs-CZ" sz="1200" dirty="0"/>
              <a:t>= kolektivní a koordinovaná reakce na zavedení cizích látek do jedince zprostředkovaná buňkami a molekulami imunitního systému</a:t>
            </a:r>
          </a:p>
          <a:p>
            <a:pPr algn="l"/>
            <a:endParaRPr lang="cs-CZ" dirty="0"/>
          </a:p>
          <a:p>
            <a:pPr algn="l"/>
            <a:r>
              <a:rPr lang="cs-CZ" dirty="0"/>
              <a:t>Úloha imunitního systému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Obrana proti mikrobům</a:t>
            </a:r>
            <a:br>
              <a:rPr lang="cs-CZ" dirty="0"/>
            </a:br>
            <a:r>
              <a:rPr lang="cs-CZ" dirty="0"/>
              <a:t>Obrana proti růstu nádorových buněk</a:t>
            </a:r>
            <a:br>
              <a:rPr lang="cs-CZ" dirty="0"/>
            </a:br>
            <a:r>
              <a:rPr lang="cs-CZ" dirty="0"/>
              <a:t>zabíjí růst nádorových buněk</a:t>
            </a:r>
            <a:br>
              <a:rPr lang="cs-CZ" dirty="0"/>
            </a:br>
            <a:r>
              <a:rPr lang="cs-CZ" dirty="0"/>
              <a:t>Homeostáza</a:t>
            </a:r>
            <a:br>
              <a:rPr lang="cs-CZ" dirty="0"/>
            </a:br>
            <a:r>
              <a:rPr lang="cs-CZ" dirty="0"/>
              <a:t>destrukce abnormálních nebo mrtvých buněk (např. mrtvé červené nebo bílé krvinky, komplex antigen-protilátka)</a:t>
            </a:r>
          </a:p>
          <a:p>
            <a:pPr algn="l"/>
            <a:endParaRPr lang="cs-CZ" dirty="0"/>
          </a:p>
          <a:p>
            <a:pPr algn="l"/>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3</a:t>
            </a:fld>
            <a:endParaRPr lang="cs-CZ"/>
          </a:p>
        </p:txBody>
      </p:sp>
    </p:spTree>
    <p:extLst>
      <p:ext uri="{BB962C8B-B14F-4D97-AF65-F5344CB8AC3E}">
        <p14:creationId xmlns:p14="http://schemas.microsoft.com/office/powerpoint/2010/main" val="2140703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Alergická kontaktní dermatitida</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Epidemiologie</a:t>
            </a:r>
            <a:br>
              <a:rPr lang="cs-CZ" sz="1200" dirty="0"/>
            </a:br>
            <a:r>
              <a:rPr lang="cs-CZ" sz="1200" dirty="0"/>
              <a:t>Jedna z nejčastějších dermatologických diagnóz</a:t>
            </a:r>
            <a:br>
              <a:rPr lang="cs-CZ" sz="1200" dirty="0"/>
            </a:br>
            <a:r>
              <a:rPr lang="cs-CZ" sz="1200" dirty="0"/>
              <a:t>Prevalence ∼ 1–6%</a:t>
            </a:r>
            <a:br>
              <a:rPr lang="cs-CZ" sz="1200" dirty="0"/>
            </a:br>
            <a:r>
              <a:rPr lang="cs-CZ" sz="1200" dirty="0"/>
              <a:t>Etiologie</a:t>
            </a:r>
            <a:br>
              <a:rPr lang="cs-CZ" sz="1200" dirty="0"/>
            </a:br>
            <a:r>
              <a:rPr lang="cs-CZ" sz="1200" dirty="0"/>
              <a:t>Břečťan, jed škumpy </a:t>
            </a:r>
            <a:r>
              <a:rPr lang="cs-CZ" sz="1200" dirty="0" err="1"/>
              <a:t>ocetné</a:t>
            </a:r>
            <a:r>
              <a:rPr lang="cs-CZ" sz="1200" dirty="0"/>
              <a:t> (kontaktní dermatitida vyvolaná </a:t>
            </a:r>
            <a:r>
              <a:rPr lang="cs-CZ" sz="1200" dirty="0" err="1"/>
              <a:t>urushiolem</a:t>
            </a:r>
            <a:r>
              <a:rPr lang="cs-CZ" sz="1200" dirty="0"/>
              <a:t>)</a:t>
            </a:r>
            <a:br>
              <a:rPr lang="cs-CZ" sz="1200" dirty="0"/>
            </a:br>
            <a:r>
              <a:rPr lang="cs-CZ" sz="1200" dirty="0"/>
              <a:t>Nikl, kobalt, chrom</a:t>
            </a:r>
            <a:br>
              <a:rPr lang="cs-CZ" sz="1200" dirty="0"/>
            </a:br>
            <a:r>
              <a:rPr lang="cs-CZ" sz="1200" dirty="0"/>
              <a:t>Parfémy, mýdla, kosmetika</a:t>
            </a:r>
            <a:br>
              <a:rPr lang="cs-CZ" sz="1200" dirty="0"/>
            </a:br>
            <a:r>
              <a:rPr lang="cs-CZ" sz="1200" dirty="0"/>
              <a:t>Latexové nebo gumové rukavice</a:t>
            </a:r>
            <a:br>
              <a:rPr lang="cs-CZ" sz="1200" dirty="0"/>
            </a:br>
            <a:r>
              <a:rPr lang="cs-CZ" sz="1200" dirty="0"/>
              <a:t>Topické léky: </a:t>
            </a:r>
            <a:r>
              <a:rPr lang="cs-CZ" sz="1200" dirty="0" err="1"/>
              <a:t>hydrokortizon</a:t>
            </a:r>
            <a:r>
              <a:rPr lang="cs-CZ" sz="1200" dirty="0"/>
              <a:t>, topická antibiotika (např. neomycin), benzokain</a:t>
            </a:r>
            <a:br>
              <a:rPr lang="cs-CZ" dirty="0"/>
            </a:br>
            <a:r>
              <a:rPr lang="cs-CZ" sz="1200" dirty="0"/>
              <a:t>Opakovaný kontakt s alergenem → vznik vyrážky po 12–48 hodinách</a:t>
            </a:r>
            <a:br>
              <a:rPr lang="cs-CZ" sz="1200" dirty="0"/>
            </a:br>
            <a:br>
              <a:rPr lang="cs-CZ" sz="1200" dirty="0"/>
            </a:br>
            <a:r>
              <a:rPr lang="cs-CZ" sz="1200" dirty="0"/>
              <a:t>Kontaktní dermatitida způsobená břečťanem, dubem či škumpou je </a:t>
            </a:r>
            <a:r>
              <a:rPr lang="cs-CZ" sz="1200" b="1" dirty="0"/>
              <a:t>nejpravděpodobnější příčino</a:t>
            </a:r>
            <a:r>
              <a:rPr lang="cs-CZ" sz="1200" dirty="0"/>
              <a:t>u u pacientů se svěděním, pálením a červenými kožními lézemi uspořádanými v lineárním vzoru, které se objevují cca 24 hodin po výletu do přírody.</a:t>
            </a:r>
          </a:p>
          <a:p>
            <a:endParaRPr lang="cs-CZ" sz="1200" dirty="0"/>
          </a:p>
          <a:p>
            <a:endParaRPr lang="cs-CZ" sz="1200" dirty="0"/>
          </a:p>
          <a:p>
            <a:endParaRPr lang="cs-CZ" sz="1200" dirty="0"/>
          </a:p>
          <a:p>
            <a:endParaRPr lang="cs-CZ" sz="1200" dirty="0"/>
          </a:p>
          <a:p>
            <a:r>
              <a:rPr lang="cs-CZ" dirty="0"/>
              <a:t>Infekcí vyvolaná kopřivka</a:t>
            </a:r>
            <a:endParaRPr lang="cs-C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Etiologie:</a:t>
            </a:r>
            <a:br>
              <a:rPr lang="cs-CZ" sz="1200" dirty="0"/>
            </a:br>
            <a:r>
              <a:rPr lang="cs-CZ" sz="1200" dirty="0"/>
              <a:t>Virové (např. </a:t>
            </a:r>
            <a:r>
              <a:rPr lang="cs-CZ" sz="1200" dirty="0" err="1"/>
              <a:t>rotavirové</a:t>
            </a:r>
            <a:r>
              <a:rPr lang="cs-CZ" sz="1200" dirty="0"/>
              <a:t> a </a:t>
            </a:r>
            <a:r>
              <a:rPr lang="cs-CZ" sz="1200" dirty="0" err="1"/>
              <a:t>rhinovirové</a:t>
            </a:r>
            <a:r>
              <a:rPr lang="cs-CZ" sz="1200" dirty="0"/>
              <a:t>) nebo bakteriální infekce (zejména </a:t>
            </a:r>
            <a:r>
              <a:rPr lang="cs-CZ" sz="1200" i="1" dirty="0" err="1"/>
              <a:t>Mycoplasma</a:t>
            </a:r>
            <a:r>
              <a:rPr lang="cs-CZ" sz="1200" i="1" dirty="0"/>
              <a:t> </a:t>
            </a:r>
            <a:r>
              <a:rPr lang="cs-CZ" sz="1200" i="1" dirty="0" err="1"/>
              <a:t>pneumoniae</a:t>
            </a:r>
            <a:r>
              <a:rPr lang="cs-CZ" sz="1200" i="1" dirty="0"/>
              <a:t> </a:t>
            </a:r>
            <a:r>
              <a:rPr lang="cs-CZ" sz="1200" dirty="0"/>
              <a:t>a streptokoková faryngitida způsobená streptokoky skupiny A).</a:t>
            </a:r>
            <a:br>
              <a:rPr lang="cs-CZ" sz="1200" dirty="0"/>
            </a:br>
            <a:r>
              <a:rPr lang="cs-CZ" sz="1200" dirty="0"/>
              <a:t>Parazitární infekce (např. infekce </a:t>
            </a:r>
            <a:r>
              <a:rPr lang="cs-CZ" sz="1200" i="1" dirty="0" err="1"/>
              <a:t>Anisakis</a:t>
            </a:r>
            <a:r>
              <a:rPr lang="cs-CZ" sz="1200" i="1" dirty="0"/>
              <a:t> simp</a:t>
            </a:r>
            <a:r>
              <a:rPr lang="cs-CZ" sz="1200" dirty="0"/>
              <a:t>lex z konzumace syrových ryb a </a:t>
            </a:r>
            <a:r>
              <a:rPr lang="cs-CZ" sz="1200" dirty="0" err="1"/>
              <a:t>Plasmodium</a:t>
            </a:r>
            <a:r>
              <a:rPr lang="cs-CZ" sz="1200" dirty="0"/>
              <a:t> </a:t>
            </a:r>
            <a:r>
              <a:rPr lang="cs-CZ" sz="1200" dirty="0" err="1"/>
              <a:t>falciparum</a:t>
            </a:r>
            <a:r>
              <a:rPr lang="cs-CZ" sz="1200" dirty="0"/>
              <a:t>)</a:t>
            </a:r>
            <a:br>
              <a:rPr lang="cs-CZ" sz="1200" dirty="0"/>
            </a:br>
            <a:r>
              <a:rPr lang="cs-CZ" sz="1200" dirty="0"/>
              <a:t>Patofyziologie: aktivace žírných buněk a následné uvolňování histaminu, pravděpodobně nezávislého na </a:t>
            </a:r>
            <a:r>
              <a:rPr lang="cs-CZ" sz="1200" dirty="0" err="1"/>
              <a:t>IgE</a:t>
            </a:r>
            <a:br>
              <a:rPr lang="cs-CZ" sz="1200" dirty="0"/>
            </a:br>
            <a:r>
              <a:rPr lang="cs-CZ" sz="1200" dirty="0"/>
              <a:t>Klinický obraz: viz kopřivka</a:t>
            </a:r>
            <a:br>
              <a:rPr lang="cs-CZ" sz="1200" dirty="0"/>
            </a:br>
            <a:r>
              <a:rPr lang="cs-CZ" sz="1200" dirty="0"/>
              <a:t>Diagnóza a léčba:</a:t>
            </a:r>
            <a:br>
              <a:rPr lang="cs-CZ" sz="1200" dirty="0"/>
            </a:br>
            <a:r>
              <a:rPr lang="cs-CZ" sz="1200" dirty="0"/>
              <a:t>Klinická diagnóza: na základě fyzikálního vyšetření a anamnézy pacienta</a:t>
            </a:r>
            <a:br>
              <a:rPr lang="cs-CZ" sz="1200" dirty="0"/>
            </a:br>
            <a:r>
              <a:rPr lang="cs-CZ" sz="1200" dirty="0"/>
              <a:t>Obvykle omezeno na sebe; antihistaminika mohou být podávána na svědění nebo kopřivku</a:t>
            </a:r>
          </a:p>
          <a:p>
            <a:endParaRPr lang="cs-CZ" dirty="0"/>
          </a:p>
          <a:p>
            <a:endParaRPr lang="cs-CZ" dirty="0"/>
          </a:p>
          <a:p>
            <a:endParaRPr lang="cs-CZ" dirty="0"/>
          </a:p>
          <a:p>
            <a:endParaRPr lang="cs-CZ" dirty="0"/>
          </a:p>
          <a:p>
            <a:r>
              <a:rPr lang="cs-CZ" dirty="0"/>
              <a:t>Lékové reakce typu IV</a:t>
            </a:r>
            <a:endParaRPr lang="cs-C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Lokální léková reakce po lokální aplikaci léku; viz alergická kontaktní dermatitida výše</a:t>
            </a:r>
            <a:br>
              <a:rPr lang="cs-CZ" sz="1200" dirty="0"/>
            </a:br>
            <a:r>
              <a:rPr lang="cs-CZ" sz="1200" dirty="0" err="1"/>
              <a:t>Makulopapulární</a:t>
            </a:r>
            <a:r>
              <a:rPr lang="cs-CZ" sz="1200" dirty="0"/>
              <a:t> nebo </a:t>
            </a:r>
            <a:r>
              <a:rPr lang="cs-CZ" sz="1200" dirty="0" err="1"/>
              <a:t>morbilliformní</a:t>
            </a:r>
            <a:r>
              <a:rPr lang="cs-CZ" sz="1200" dirty="0"/>
              <a:t> (</a:t>
            </a:r>
            <a:r>
              <a:rPr lang="cs-CZ" sz="1200" dirty="0" err="1"/>
              <a:t>spalničkovitá</a:t>
            </a:r>
            <a:r>
              <a:rPr lang="cs-CZ" sz="1200" dirty="0"/>
              <a:t>) erupce léku</a:t>
            </a:r>
            <a:br>
              <a:rPr lang="cs-CZ" sz="1200" dirty="0"/>
            </a:br>
            <a:r>
              <a:rPr lang="cs-CZ" sz="1200" dirty="0"/>
              <a:t>Stevens-</a:t>
            </a:r>
            <a:r>
              <a:rPr lang="cs-CZ" sz="1200" dirty="0" err="1"/>
              <a:t>Johnsonův</a:t>
            </a:r>
            <a:r>
              <a:rPr lang="cs-CZ" sz="1200" dirty="0"/>
              <a:t> syndrom a toxická epidermální </a:t>
            </a:r>
            <a:r>
              <a:rPr lang="cs-CZ" sz="1200" dirty="0" err="1"/>
              <a:t>nekrolýza</a:t>
            </a:r>
            <a:br>
              <a:rPr lang="cs-CZ" sz="1200" dirty="0"/>
            </a:br>
            <a:r>
              <a:rPr lang="cs-CZ" sz="1200" dirty="0"/>
              <a:t>Syndrom DRESS (vyrážka s eozinofilií a syndromem systémových příznaků; známý také jako syndrom přecitlivělosti vyvolaný léky): opožděná reakce přecitlivělosti na léčivo (do 1–8 týdnů po podání)</a:t>
            </a:r>
            <a:br>
              <a:rPr lang="cs-CZ" sz="1200" dirty="0"/>
            </a:br>
            <a:r>
              <a:rPr lang="cs-CZ" sz="1200" dirty="0"/>
              <a:t>Etiologie</a:t>
            </a:r>
            <a:br>
              <a:rPr lang="cs-CZ" sz="1200" dirty="0"/>
            </a:br>
            <a:r>
              <a:rPr lang="cs-CZ" sz="1200" dirty="0"/>
              <a:t>Alopurinol</a:t>
            </a:r>
            <a:br>
              <a:rPr lang="cs-CZ" sz="1200" dirty="0"/>
            </a:br>
            <a:r>
              <a:rPr lang="cs-CZ" sz="1200" dirty="0"/>
              <a:t>Antiepileptika (např. </a:t>
            </a:r>
            <a:r>
              <a:rPr lang="cs-CZ" sz="1200" dirty="0" err="1"/>
              <a:t>Lamotrigin</a:t>
            </a:r>
            <a:r>
              <a:rPr lang="cs-CZ" sz="1200" dirty="0"/>
              <a:t>, </a:t>
            </a:r>
            <a:r>
              <a:rPr lang="cs-CZ" sz="1200" dirty="0" err="1"/>
              <a:t>fenytoin</a:t>
            </a:r>
            <a:r>
              <a:rPr lang="cs-CZ" sz="1200" dirty="0"/>
              <a:t>, </a:t>
            </a:r>
            <a:r>
              <a:rPr lang="cs-CZ" sz="1200" dirty="0" err="1"/>
              <a:t>karbamazepin</a:t>
            </a:r>
            <a:r>
              <a:rPr lang="cs-CZ" sz="1200" dirty="0"/>
              <a:t>)</a:t>
            </a:r>
            <a:br>
              <a:rPr lang="cs-CZ" sz="1200" dirty="0"/>
            </a:br>
            <a:r>
              <a:rPr lang="cs-CZ" sz="1200" dirty="0"/>
              <a:t>Antibiotika (např. Sulfonamid)</a:t>
            </a:r>
            <a:br>
              <a:rPr lang="cs-CZ" sz="1200" dirty="0"/>
            </a:br>
            <a:endParaRPr lang="cs-CZ"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sz="1200"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38</a:t>
            </a:fld>
            <a:endParaRPr lang="cs-CZ"/>
          </a:p>
        </p:txBody>
      </p:sp>
    </p:spTree>
    <p:extLst>
      <p:ext uri="{BB962C8B-B14F-4D97-AF65-F5344CB8AC3E}">
        <p14:creationId xmlns:p14="http://schemas.microsoft.com/office/powerpoint/2010/main" val="2323791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Léčba</a:t>
            </a:r>
          </a:p>
          <a:p>
            <a:r>
              <a:rPr lang="cs-CZ" sz="1200" dirty="0"/>
              <a:t>Vyhýbání se alergenu je nejlepší léčba a preventivní opatření.</a:t>
            </a:r>
            <a:br>
              <a:rPr lang="cs-CZ" sz="1200" dirty="0"/>
            </a:br>
            <a:r>
              <a:rPr lang="cs-CZ" sz="1200" dirty="0"/>
              <a:t>Akutní fáze</a:t>
            </a:r>
            <a:br>
              <a:rPr lang="cs-CZ" sz="1200" dirty="0"/>
            </a:br>
            <a:r>
              <a:rPr lang="cs-CZ" sz="1200" dirty="0"/>
              <a:t>Mírné až středně závažné případy: lokální kortikosteroidy, koupele z ovesných vloček, zklidňující krémy (např. kalamín), mokré obvazy (zejména při prasknutí či poškození krusty), lokální antihistaminika</a:t>
            </a:r>
            <a:br>
              <a:rPr lang="cs-CZ" sz="1200" dirty="0"/>
            </a:br>
            <a:r>
              <a:rPr lang="cs-CZ" sz="1200" dirty="0"/>
              <a:t>Závažné případy: systémové kortikosteroidy, systémové antihistaminika</a:t>
            </a:r>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39</a:t>
            </a:fld>
            <a:endParaRPr lang="cs-CZ"/>
          </a:p>
        </p:txBody>
      </p:sp>
    </p:spTree>
    <p:extLst>
      <p:ext uri="{BB962C8B-B14F-4D97-AF65-F5344CB8AC3E}">
        <p14:creationId xmlns:p14="http://schemas.microsoft.com/office/powerpoint/2010/main" val="3323028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SIRS – syndrom systémové zánětlivé odpovědi</a:t>
            </a:r>
          </a:p>
          <a:p>
            <a:r>
              <a:rPr lang="cs-CZ" dirty="0"/>
              <a:t>Generalizovaná akutní zánětlivá reakce, která se rozšiřuje na celý organismus</a:t>
            </a:r>
          </a:p>
          <a:p>
            <a:r>
              <a:rPr lang="cs-CZ" dirty="0"/>
              <a:t>Intenzivní zánětlivá odpověď na primární lokální, mnohočetné či jinak komplexní poškození</a:t>
            </a:r>
          </a:p>
          <a:p>
            <a:r>
              <a:rPr lang="cs-CZ" dirty="0"/>
              <a:t>Při SIRS se následný zánět neomezuje na oblast, kde zánět vznikl, ale šíří se do celého těla</a:t>
            </a:r>
          </a:p>
          <a:p>
            <a:r>
              <a:rPr lang="cs-CZ" dirty="0"/>
              <a:t>I běžný zánět se šíří do celého těla – rozdíl oproti SIRS spočívá v tom, že u SIRS přestávají fungovat mechanismy kontroly zánětu</a:t>
            </a:r>
          </a:p>
          <a:p>
            <a:endParaRPr lang="cs-CZ" dirty="0"/>
          </a:p>
          <a:p>
            <a:r>
              <a:rPr lang="cs-CZ" dirty="0"/>
              <a:t>Generalizovaný deregulovaný destruktivní proces </a:t>
            </a:r>
          </a:p>
          <a:p>
            <a:r>
              <a:rPr lang="cs-CZ" dirty="0"/>
              <a:t>Často spojen s devastací vzdálených orgánů</a:t>
            </a:r>
          </a:p>
          <a:p>
            <a:r>
              <a:rPr lang="cs-CZ" dirty="0"/>
              <a:t>U hypersenzitivních osob se SIRS může projevit i při působení velmi malého množství antigenu</a:t>
            </a:r>
          </a:p>
          <a:p>
            <a:endParaRPr lang="cs-CZ" dirty="0"/>
          </a:p>
          <a:p>
            <a:r>
              <a:rPr lang="cs-CZ" dirty="0"/>
              <a:t>Klasifikace:</a:t>
            </a:r>
          </a:p>
          <a:p>
            <a:r>
              <a:rPr lang="cs-CZ" dirty="0"/>
              <a:t>1) septický SIRS – spojený s infekcí</a:t>
            </a:r>
          </a:p>
          <a:p>
            <a:r>
              <a:rPr lang="cs-CZ" dirty="0"/>
              <a:t>2) neseptický SIRS – po těžkém traumatu, </a:t>
            </a:r>
            <a:r>
              <a:rPr lang="cs-CZ" dirty="0" err="1"/>
              <a:t>hypoxémie</a:t>
            </a:r>
            <a:r>
              <a:rPr lang="cs-CZ" dirty="0"/>
              <a:t>, popáleniny, otravy, inkompatibilní transfuze</a:t>
            </a:r>
          </a:p>
          <a:p>
            <a:endParaRPr lang="cs-CZ" dirty="0"/>
          </a:p>
          <a:p>
            <a:r>
              <a:rPr lang="cs-CZ" dirty="0"/>
              <a:t>Septický SIRS</a:t>
            </a:r>
          </a:p>
          <a:p>
            <a:r>
              <a:rPr lang="cs-CZ" dirty="0"/>
              <a:t>Diseminovaná mikrobiální infekce</a:t>
            </a:r>
          </a:p>
          <a:p>
            <a:r>
              <a:rPr lang="cs-CZ" dirty="0"/>
              <a:t>50 % - grampozitivní bakterie, 30 % - gramnegativní bakterie, 5 % - </a:t>
            </a:r>
            <a:r>
              <a:rPr lang="cs-CZ" dirty="0" err="1"/>
              <a:t>polymikrobiální</a:t>
            </a:r>
            <a:r>
              <a:rPr lang="cs-CZ" dirty="0"/>
              <a:t> infekty, 5 % kvasinky a plísně a 1 % anaeroby</a:t>
            </a:r>
          </a:p>
          <a:p>
            <a:r>
              <a:rPr lang="cs-CZ" dirty="0"/>
              <a:t>1/3 postižených umírá</a:t>
            </a:r>
          </a:p>
          <a:p>
            <a:endParaRPr lang="cs-CZ" dirty="0"/>
          </a:p>
          <a:p>
            <a:r>
              <a:rPr lang="cs-CZ" dirty="0"/>
              <a:t>SIRS = </a:t>
            </a:r>
            <a:r>
              <a:rPr lang="cs-CZ" dirty="0" err="1"/>
              <a:t>systemic</a:t>
            </a:r>
            <a:r>
              <a:rPr lang="cs-CZ" dirty="0"/>
              <a:t> </a:t>
            </a:r>
            <a:r>
              <a:rPr lang="cs-CZ" dirty="0" err="1"/>
              <a:t>inflammatory</a:t>
            </a:r>
            <a:r>
              <a:rPr lang="cs-CZ" dirty="0"/>
              <a:t> response syndrome</a:t>
            </a:r>
          </a:p>
          <a:p>
            <a:pPr marL="72000" indent="0">
              <a:buNone/>
            </a:pPr>
            <a:r>
              <a:rPr lang="cs-CZ" sz="1200" dirty="0"/>
              <a:t>V případě SIRS není v těle žádné ložisko infekce. Provokující faktor zánětu je v organismu  systémově. Pokud se ložisko infekce najde, nejedná se o SIRS, ale jde o sepsi.</a:t>
            </a:r>
          </a:p>
          <a:p>
            <a:pPr marL="72000" indent="0">
              <a:buNone/>
            </a:pPr>
            <a:r>
              <a:rPr lang="cs-CZ" sz="1200" b="1" dirty="0"/>
              <a:t>SIRS:</a:t>
            </a:r>
            <a:r>
              <a:rPr lang="cs-CZ" sz="1200" dirty="0"/>
              <a:t> vysoké koncentrace mediátorů zánětu v krvi, v celém systému aktivován endotel spolu s makrofágy a neutrofily, generalizovaná dysfunkce endotelu</a:t>
            </a:r>
          </a:p>
          <a:p>
            <a:pPr marL="72000" indent="0">
              <a:buNone/>
            </a:pPr>
            <a:r>
              <a:rPr lang="cs-CZ" sz="1200" dirty="0"/>
              <a:t>Příčinou může být těžké trauma, akutní pankreatitida, či stav po vyléčeném šoku. </a:t>
            </a:r>
          </a:p>
          <a:p>
            <a:pPr marL="72000" indent="0">
              <a:buNone/>
            </a:pPr>
            <a:r>
              <a:rPr lang="cs-CZ" sz="1200" b="1" dirty="0"/>
              <a:t>Deregulovaný systémový zánět </a:t>
            </a:r>
            <a:r>
              <a:rPr lang="cs-CZ" sz="1200" dirty="0"/>
              <a:t>vyvolává nežádoucí </a:t>
            </a:r>
            <a:r>
              <a:rPr lang="cs-CZ" sz="1200" dirty="0" err="1"/>
              <a:t>hemodynamické</a:t>
            </a:r>
            <a:r>
              <a:rPr lang="cs-CZ" sz="1200" dirty="0"/>
              <a:t> změny: systémová vazodilatace, deprese myokardu, postižení mikrocirkulace s únikem tekutiny do </a:t>
            </a:r>
            <a:r>
              <a:rPr lang="cs-CZ" sz="1200" dirty="0" err="1"/>
              <a:t>intersticia</a:t>
            </a:r>
            <a:r>
              <a:rPr lang="cs-CZ" sz="1200" dirty="0"/>
              <a:t> a následně intersticiální otok, tvorba </a:t>
            </a:r>
            <a:r>
              <a:rPr lang="cs-CZ" sz="1200" dirty="0" err="1"/>
              <a:t>mikrotrombů</a:t>
            </a:r>
            <a:endParaRPr lang="cs-CZ" sz="1200" dirty="0"/>
          </a:p>
          <a:p>
            <a:pPr marL="72000" indent="0">
              <a:buNone/>
            </a:pPr>
            <a:r>
              <a:rPr lang="cs-CZ" sz="1200" dirty="0"/>
              <a:t>Klinické příznaky SIRS: tělesná teplota vyšší než 38 °C nebo nižší než 36 °C,  tepová frekvence vyšší než 90 tepů/min, frekvence dýchání vyšší než 20/min, počet leukocytů více než 12 000/</a:t>
            </a:r>
            <a:r>
              <a:rPr lang="el-GR" sz="1200" dirty="0"/>
              <a:t>μ</a:t>
            </a:r>
            <a:r>
              <a:rPr lang="cs-CZ" sz="1200" dirty="0"/>
              <a:t>l nebo méně než 4 000/</a:t>
            </a:r>
            <a:r>
              <a:rPr lang="el-GR" sz="1200" dirty="0"/>
              <a:t>μ</a:t>
            </a:r>
            <a:r>
              <a:rPr lang="cs-CZ" sz="1200" dirty="0"/>
              <a:t>l krve</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40</a:t>
            </a:fld>
            <a:endParaRPr lang="cs-CZ"/>
          </a:p>
        </p:txBody>
      </p:sp>
    </p:spTree>
    <p:extLst>
      <p:ext uri="{BB962C8B-B14F-4D97-AF65-F5344CB8AC3E}">
        <p14:creationId xmlns:p14="http://schemas.microsoft.com/office/powerpoint/2010/main" val="4172954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0" i="0" dirty="0">
              <a:solidFill>
                <a:srgbClr val="11111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b="0" i="0" dirty="0" err="1">
                <a:solidFill>
                  <a:srgbClr val="111111"/>
                </a:solidFill>
                <a:effectLst/>
                <a:latin typeface="Roboto" panose="02000000000000000000" pitchFamily="2" charset="0"/>
              </a:rPr>
              <a:t>Relationship</a:t>
            </a:r>
            <a:r>
              <a:rPr lang="cs-CZ" b="0" i="0" dirty="0">
                <a:solidFill>
                  <a:srgbClr val="111111"/>
                </a:solidFill>
                <a:effectLst/>
                <a:latin typeface="Roboto" panose="02000000000000000000" pitchFamily="2" charset="0"/>
              </a:rPr>
              <a:t> </a:t>
            </a:r>
            <a:r>
              <a:rPr lang="cs-CZ" b="0" i="0" dirty="0" err="1">
                <a:solidFill>
                  <a:srgbClr val="111111"/>
                </a:solidFill>
                <a:effectLst/>
                <a:latin typeface="Roboto" panose="02000000000000000000" pitchFamily="2" charset="0"/>
              </a:rPr>
              <a:t>between</a:t>
            </a:r>
            <a:r>
              <a:rPr lang="cs-CZ" b="0" i="0" dirty="0">
                <a:solidFill>
                  <a:srgbClr val="111111"/>
                </a:solidFill>
                <a:effectLst/>
                <a:latin typeface="Roboto" panose="02000000000000000000" pitchFamily="2" charset="0"/>
              </a:rPr>
              <a:t> </a:t>
            </a:r>
            <a:r>
              <a:rPr lang="cs-CZ" b="0" i="0" dirty="0" err="1">
                <a:solidFill>
                  <a:srgbClr val="111111"/>
                </a:solidFill>
                <a:effectLst/>
                <a:latin typeface="Roboto" panose="02000000000000000000" pitchFamily="2" charset="0"/>
              </a:rPr>
              <a:t>systemic</a:t>
            </a:r>
            <a:r>
              <a:rPr lang="cs-CZ" b="0" i="0" dirty="0">
                <a:solidFill>
                  <a:srgbClr val="111111"/>
                </a:solidFill>
                <a:effectLst/>
                <a:latin typeface="Roboto" panose="02000000000000000000" pitchFamily="2" charset="0"/>
              </a:rPr>
              <a:t> </a:t>
            </a:r>
            <a:r>
              <a:rPr lang="cs-CZ" b="0" i="0" dirty="0" err="1">
                <a:solidFill>
                  <a:srgbClr val="111111"/>
                </a:solidFill>
                <a:effectLst/>
                <a:latin typeface="Roboto" panose="02000000000000000000" pitchFamily="2" charset="0"/>
              </a:rPr>
              <a:t>inflammatory</a:t>
            </a:r>
            <a:r>
              <a:rPr lang="cs-CZ" b="0" i="0" dirty="0">
                <a:solidFill>
                  <a:srgbClr val="111111"/>
                </a:solidFill>
                <a:effectLst/>
                <a:latin typeface="Roboto" panose="02000000000000000000" pitchFamily="2" charset="0"/>
              </a:rPr>
              <a:t> response syndrome (SIRS), </a:t>
            </a:r>
            <a:r>
              <a:rPr lang="cs-CZ" b="0" i="0" dirty="0" err="1">
                <a:solidFill>
                  <a:srgbClr val="111111"/>
                </a:solidFill>
                <a:effectLst/>
                <a:latin typeface="Roboto" panose="02000000000000000000" pitchFamily="2" charset="0"/>
              </a:rPr>
              <a:t>sepsis</a:t>
            </a:r>
            <a:r>
              <a:rPr lang="cs-CZ" b="0" i="0" dirty="0">
                <a:solidFill>
                  <a:srgbClr val="111111"/>
                </a:solidFill>
                <a:effectLst/>
                <a:latin typeface="Roboto" panose="02000000000000000000" pitchFamily="2" charset="0"/>
              </a:rPr>
              <a:t>, severe </a:t>
            </a:r>
            <a:r>
              <a:rPr lang="cs-CZ" b="0" i="0" dirty="0" err="1">
                <a:solidFill>
                  <a:srgbClr val="111111"/>
                </a:solidFill>
                <a:effectLst/>
                <a:latin typeface="Roboto" panose="02000000000000000000" pitchFamily="2" charset="0"/>
              </a:rPr>
              <a:t>sepsis</a:t>
            </a:r>
            <a:r>
              <a:rPr lang="cs-CZ" b="0" i="0" dirty="0">
                <a:solidFill>
                  <a:srgbClr val="111111"/>
                </a:solidFill>
                <a:effectLst/>
                <a:latin typeface="Roboto" panose="02000000000000000000" pitchFamily="2" charset="0"/>
              </a:rPr>
              <a:t>, </a:t>
            </a:r>
            <a:r>
              <a:rPr lang="cs-CZ" b="0" i="0" dirty="0" err="1">
                <a:solidFill>
                  <a:srgbClr val="111111"/>
                </a:solidFill>
                <a:effectLst/>
                <a:latin typeface="Roboto" panose="02000000000000000000" pitchFamily="2" charset="0"/>
              </a:rPr>
              <a:t>septic</a:t>
            </a:r>
            <a:r>
              <a:rPr lang="cs-CZ" b="0" i="0" dirty="0">
                <a:solidFill>
                  <a:srgbClr val="111111"/>
                </a:solidFill>
                <a:effectLst/>
                <a:latin typeface="Roboto" panose="02000000000000000000" pitchFamily="2" charset="0"/>
              </a:rPr>
              <a:t> </a:t>
            </a:r>
            <a:r>
              <a:rPr lang="cs-CZ" b="0" i="0" dirty="0" err="1">
                <a:solidFill>
                  <a:srgbClr val="111111"/>
                </a:solidFill>
                <a:effectLst/>
                <a:latin typeface="Roboto" panose="02000000000000000000" pitchFamily="2" charset="0"/>
              </a:rPr>
              <a:t>shock</a:t>
            </a:r>
            <a:r>
              <a:rPr lang="cs-CZ" b="0" i="0" dirty="0">
                <a:solidFill>
                  <a:srgbClr val="111111"/>
                </a:solidFill>
                <a:effectLst/>
                <a:latin typeface="Roboto" panose="02000000000000000000" pitchFamily="2" charset="0"/>
              </a:rPr>
              <a:t>, and </a:t>
            </a:r>
            <a:r>
              <a:rPr lang="cs-CZ" b="0" i="0" dirty="0" err="1">
                <a:solidFill>
                  <a:srgbClr val="111111"/>
                </a:solidFill>
                <a:effectLst/>
                <a:latin typeface="Roboto" panose="02000000000000000000" pitchFamily="2" charset="0"/>
              </a:rPr>
              <a:t>multiple</a:t>
            </a:r>
            <a:r>
              <a:rPr lang="cs-CZ" b="0" i="0" dirty="0">
                <a:solidFill>
                  <a:srgbClr val="111111"/>
                </a:solidFill>
                <a:effectLst/>
                <a:latin typeface="Roboto" panose="02000000000000000000" pitchFamily="2" charset="0"/>
              </a:rPr>
              <a:t> organ </a:t>
            </a:r>
            <a:r>
              <a:rPr lang="cs-CZ" b="0" i="0" dirty="0" err="1">
                <a:solidFill>
                  <a:srgbClr val="111111"/>
                </a:solidFill>
                <a:effectLst/>
                <a:latin typeface="Roboto" panose="02000000000000000000" pitchFamily="2" charset="0"/>
              </a:rPr>
              <a:t>dysfunction</a:t>
            </a:r>
            <a:r>
              <a:rPr lang="cs-CZ" b="0" i="0" dirty="0">
                <a:solidFill>
                  <a:srgbClr val="111111"/>
                </a:solidFill>
                <a:effectLst/>
                <a:latin typeface="Roboto" panose="02000000000000000000" pitchFamily="2" charset="0"/>
              </a:rPr>
              <a:t> syndrome (MODS)</a:t>
            </a:r>
          </a:p>
          <a:p>
            <a:endParaRPr lang="cs-CZ" dirty="0"/>
          </a:p>
          <a:p>
            <a:r>
              <a:rPr lang="cs-CZ" dirty="0"/>
              <a:t>Syndrom vícečetné orgánové dysfunkce (MODS) lze definovat jako rozvoj potenciálně reverzibilní fyziologické poruchy zahrnující dva nebo více orgánových systémů, které se na poruše nepodílejí a která vedla k přijetí na JIP, a vznikající v důsledku potenciálně život ohrožujícího fyziologického poškození.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a:t>
            </a:r>
            <a:r>
              <a:rPr lang="en-US" dirty="0"/>
              <a:t>The Multiple Organ Dysfunction Syndrome (MODS) can be defined as the development of potentially reversible physiologic derangement involving two or more organ systems not involved in the disorder that resulted in ICU admission, and arising in the wake of a potentially life-threatening physiologic insult.</a:t>
            </a:r>
            <a:r>
              <a:rPr lang="cs-CZ" dirty="0"/>
              <a:t>)</a:t>
            </a:r>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43</a:t>
            </a:fld>
            <a:endParaRPr lang="cs-CZ"/>
          </a:p>
        </p:txBody>
      </p:sp>
    </p:spTree>
    <p:extLst>
      <p:ext uri="{BB962C8B-B14F-4D97-AF65-F5344CB8AC3E}">
        <p14:creationId xmlns:p14="http://schemas.microsoft.com/office/powerpoint/2010/main" val="55886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200" b="1" i="0" u="none" strike="noStrike" baseline="0" dirty="0">
                <a:latin typeface="Arial,Bold"/>
              </a:rPr>
              <a:t>Historie imunologie</a:t>
            </a:r>
          </a:p>
          <a:p>
            <a:pPr algn="l"/>
            <a:r>
              <a:rPr lang="cs-CZ" sz="1200" b="0" i="0" u="none" strike="noStrike" baseline="0" dirty="0">
                <a:latin typeface="Arial" panose="020B0604020202020204" pitchFamily="34" charset="0"/>
              </a:rPr>
              <a:t>• 1796: </a:t>
            </a:r>
            <a:r>
              <a:rPr lang="cs-CZ" sz="1200" b="0" i="1" u="none" strike="noStrike" baseline="0" dirty="0">
                <a:latin typeface="Arial,Italic"/>
              </a:rPr>
              <a:t>Edward </a:t>
            </a:r>
            <a:r>
              <a:rPr lang="cs-CZ" sz="1200" b="0" i="1" u="none" strike="noStrike" baseline="0" dirty="0" err="1">
                <a:latin typeface="Arial,Italic"/>
              </a:rPr>
              <a:t>Jenner</a:t>
            </a:r>
            <a:r>
              <a:rPr lang="cs-CZ" sz="1200" b="0" i="1" u="none" strike="noStrike" baseline="0" dirty="0">
                <a:latin typeface="Arial,Italic"/>
              </a:rPr>
              <a:t> </a:t>
            </a:r>
            <a:r>
              <a:rPr lang="cs-CZ" sz="1200" b="0" i="0" u="none" strike="noStrike" baseline="0" dirty="0">
                <a:latin typeface="Arial" panose="020B0604020202020204" pitchFamily="34" charset="0"/>
              </a:rPr>
              <a:t>– očkování proti variole</a:t>
            </a:r>
          </a:p>
          <a:p>
            <a:pPr algn="l"/>
            <a:r>
              <a:rPr lang="cs-CZ" sz="1200" b="0" i="0" u="none" strike="noStrike" baseline="0" dirty="0">
                <a:latin typeface="Arial" panose="020B0604020202020204" pitchFamily="34" charset="0"/>
              </a:rPr>
              <a:t>• 2. polovina 19. století = „zlatá éra bakteriologie“:</a:t>
            </a:r>
          </a:p>
          <a:p>
            <a:pPr algn="l"/>
            <a:r>
              <a:rPr lang="cs-CZ" sz="1200" b="0" i="1" u="none" strike="noStrike" baseline="0" dirty="0">
                <a:latin typeface="Arial,Italic"/>
              </a:rPr>
              <a:t>   Louis Pasteur, Emil von </a:t>
            </a:r>
            <a:r>
              <a:rPr lang="cs-CZ" sz="1200" b="0" i="1" u="none" strike="noStrike" baseline="0" dirty="0" err="1">
                <a:latin typeface="Arial,Italic"/>
              </a:rPr>
              <a:t>Behring</a:t>
            </a:r>
            <a:r>
              <a:rPr lang="cs-CZ" sz="1200" b="0" i="1" u="none" strike="noStrike" baseline="0" dirty="0">
                <a:latin typeface="Arial,Italic"/>
              </a:rPr>
              <a:t>, Robert Koch, Ilja </a:t>
            </a:r>
            <a:r>
              <a:rPr lang="cs-CZ" sz="1200" b="0" i="1" u="none" strike="noStrike" baseline="0" dirty="0" err="1">
                <a:latin typeface="Arial,Italic"/>
              </a:rPr>
              <a:t>Mečnikov</a:t>
            </a:r>
            <a:endParaRPr lang="cs-CZ" sz="1200" b="0" i="1" u="none" strike="noStrike" baseline="0" dirty="0">
              <a:latin typeface="Arial,Italic"/>
            </a:endParaRPr>
          </a:p>
          <a:p>
            <a:pPr algn="l"/>
            <a:r>
              <a:rPr lang="cs-CZ" sz="1200" b="0" i="0" u="none" strike="noStrike" baseline="0" dirty="0">
                <a:latin typeface="Arial" panose="020B0604020202020204" pitchFamily="34" charset="0"/>
              </a:rPr>
              <a:t>• 1.polovina 20. století: komplement, protilátková imunita</a:t>
            </a:r>
          </a:p>
          <a:p>
            <a:pPr algn="l"/>
            <a:r>
              <a:rPr lang="it-IT" sz="1200" b="0" i="0" u="none" strike="noStrike" baseline="0" dirty="0">
                <a:latin typeface="Arial" panose="020B0604020202020204" pitchFamily="34" charset="0"/>
              </a:rPr>
              <a:t>• 2. polovina 20. století: imunologická tolerance,</a:t>
            </a:r>
            <a:r>
              <a:rPr lang="cs-CZ" sz="1200" b="0" i="0" u="none" strike="noStrike" baseline="0" dirty="0">
                <a:latin typeface="Arial" panose="020B0604020202020204" pitchFamily="34" charset="0"/>
              </a:rPr>
              <a:t> struktura protilátek, T lymfocytární imunita, HLA systém, klinická imunologie…</a:t>
            </a:r>
            <a:endParaRPr lang="cs-CZ" dirty="0"/>
          </a:p>
          <a:p>
            <a:endParaRPr lang="cs-CZ" dirty="0"/>
          </a:p>
          <a:p>
            <a:endParaRPr lang="cs-CZ" dirty="0"/>
          </a:p>
          <a:p>
            <a:endParaRPr lang="cs-CZ" dirty="0"/>
          </a:p>
          <a:p>
            <a:endParaRPr lang="cs-CZ" dirty="0"/>
          </a:p>
          <a:p>
            <a:pPr algn="l"/>
            <a:r>
              <a:rPr lang="cs-CZ" sz="1200" b="1" i="0" u="none" strike="noStrike" baseline="0" dirty="0">
                <a:latin typeface="Arial,Bold"/>
              </a:rPr>
              <a:t>Historie očkování</a:t>
            </a:r>
          </a:p>
          <a:p>
            <a:pPr algn="l"/>
            <a:r>
              <a:rPr lang="cs-CZ" sz="1200" b="0" i="0" u="none" strike="noStrike" baseline="0" dirty="0">
                <a:latin typeface="Arial" panose="020B0604020202020204" pitchFamily="34" charset="0"/>
              </a:rPr>
              <a:t>• 1796 - </a:t>
            </a:r>
            <a:r>
              <a:rPr lang="cs-CZ" sz="1200" b="0" i="0" u="none" strike="noStrike" baseline="0" dirty="0" err="1">
                <a:latin typeface="Arial" panose="020B0604020202020204" pitchFamily="34" charset="0"/>
              </a:rPr>
              <a:t>Jenner</a:t>
            </a:r>
            <a:r>
              <a:rPr lang="cs-CZ" sz="1200" b="0" i="0" u="none" strike="noStrike" baseline="0" dirty="0">
                <a:latin typeface="Arial" panose="020B0604020202020204" pitchFamily="34" charset="0"/>
              </a:rPr>
              <a:t> - </a:t>
            </a:r>
            <a:r>
              <a:rPr lang="cs-CZ" sz="1200" b="1" i="0" u="none" strike="noStrike" baseline="0" dirty="0">
                <a:latin typeface="Arial,Bold"/>
              </a:rPr>
              <a:t>první </a:t>
            </a:r>
            <a:r>
              <a:rPr lang="cs-CZ" sz="1200" b="0" i="0" u="none" strike="noStrike" baseline="0" dirty="0">
                <a:latin typeface="Arial" panose="020B0604020202020204" pitchFamily="34" charset="0"/>
              </a:rPr>
              <a:t>očkování - variola</a:t>
            </a:r>
          </a:p>
          <a:p>
            <a:pPr algn="l"/>
            <a:r>
              <a:rPr lang="cs-CZ" sz="1200" b="0" i="0" u="none" strike="noStrike" baseline="0" dirty="0">
                <a:latin typeface="Arial" panose="020B0604020202020204" pitchFamily="34" charset="0"/>
              </a:rPr>
              <a:t>• 1885 - Pasteur - vzteklina</a:t>
            </a:r>
          </a:p>
          <a:p>
            <a:pPr algn="l"/>
            <a:r>
              <a:rPr lang="cs-CZ" sz="1200" b="0" i="0" u="none" strike="noStrike" baseline="0" dirty="0">
                <a:latin typeface="Arial" panose="020B0604020202020204" pitchFamily="34" charset="0"/>
              </a:rPr>
              <a:t>• 1896 - </a:t>
            </a:r>
            <a:r>
              <a:rPr lang="cs-CZ" sz="1200" b="0" i="0" u="none" strike="noStrike" baseline="0" dirty="0" err="1">
                <a:latin typeface="Arial" panose="020B0604020202020204" pitchFamily="34" charset="0"/>
              </a:rPr>
              <a:t>Wright</a:t>
            </a:r>
            <a:r>
              <a:rPr lang="cs-CZ" sz="1200" b="0" i="0" u="none" strike="noStrike" baseline="0" dirty="0">
                <a:latin typeface="Arial" panose="020B0604020202020204" pitchFamily="34" charset="0"/>
              </a:rPr>
              <a:t> - břišní tyfus</a:t>
            </a:r>
          </a:p>
          <a:p>
            <a:pPr algn="l"/>
            <a:r>
              <a:rPr lang="cs-CZ" sz="1200" b="0" i="0" u="none" strike="noStrike" baseline="0" dirty="0">
                <a:latin typeface="Arial" panose="020B0604020202020204" pitchFamily="34" charset="0"/>
              </a:rPr>
              <a:t>• 1921 – </a:t>
            </a:r>
            <a:r>
              <a:rPr lang="cs-CZ" sz="1200" b="0" i="0" u="none" strike="noStrike" baseline="0" dirty="0" err="1">
                <a:latin typeface="Arial" panose="020B0604020202020204" pitchFamily="34" charset="0"/>
              </a:rPr>
              <a:t>Calmette</a:t>
            </a:r>
            <a:r>
              <a:rPr lang="cs-CZ" sz="1200" b="0" i="0" u="none" strike="noStrike" baseline="0" dirty="0">
                <a:latin typeface="Arial" panose="020B0604020202020204" pitchFamily="34" charset="0"/>
              </a:rPr>
              <a:t>, </a:t>
            </a:r>
            <a:r>
              <a:rPr lang="cs-CZ" sz="1200" b="0" i="0" u="none" strike="noStrike" baseline="0" dirty="0" err="1">
                <a:latin typeface="Arial" panose="020B0604020202020204" pitchFamily="34" charset="0"/>
              </a:rPr>
              <a:t>Guérin</a:t>
            </a:r>
            <a:r>
              <a:rPr lang="cs-CZ" sz="1200" b="0" i="0" u="none" strike="noStrike" baseline="0" dirty="0">
                <a:latin typeface="Arial" panose="020B0604020202020204" pitchFamily="34" charset="0"/>
              </a:rPr>
              <a:t> - tuberkulóza</a:t>
            </a:r>
          </a:p>
          <a:p>
            <a:pPr algn="l"/>
            <a:r>
              <a:rPr lang="cs-CZ" sz="1200" b="0" i="0" u="none" strike="noStrike" baseline="0" dirty="0">
                <a:latin typeface="Arial" panose="020B0604020202020204" pitchFamily="34" charset="0"/>
              </a:rPr>
              <a:t>• 1923 - Ramon, </a:t>
            </a:r>
            <a:r>
              <a:rPr lang="cs-CZ" sz="1200" b="0" i="0" u="none" strike="noStrike" baseline="0" dirty="0" err="1">
                <a:latin typeface="Arial" panose="020B0604020202020204" pitchFamily="34" charset="0"/>
              </a:rPr>
              <a:t>Glenny</a:t>
            </a:r>
            <a:r>
              <a:rPr lang="cs-CZ" sz="1200" b="0" i="0" u="none" strike="noStrike" baseline="0" dirty="0">
                <a:latin typeface="Arial" panose="020B0604020202020204" pitchFamily="34" charset="0"/>
              </a:rPr>
              <a:t> - záškrt</a:t>
            </a:r>
          </a:p>
          <a:p>
            <a:pPr algn="l"/>
            <a:r>
              <a:rPr lang="cs-CZ" sz="1200" b="0" i="0" u="none" strike="noStrike" baseline="0" dirty="0">
                <a:latin typeface="Arial" panose="020B0604020202020204" pitchFamily="34" charset="0"/>
              </a:rPr>
              <a:t>• 1937 - </a:t>
            </a:r>
            <a:r>
              <a:rPr lang="cs-CZ" sz="1200" b="0" i="0" u="none" strike="noStrike" baseline="0" dirty="0" err="1">
                <a:latin typeface="Arial" panose="020B0604020202020204" pitchFamily="34" charset="0"/>
              </a:rPr>
              <a:t>Theiler</a:t>
            </a:r>
            <a:r>
              <a:rPr lang="cs-CZ" sz="1200" b="0" i="0" u="none" strike="noStrike" baseline="0" dirty="0">
                <a:latin typeface="Arial" panose="020B0604020202020204" pitchFamily="34" charset="0"/>
              </a:rPr>
              <a:t> - žlutá zimnice</a:t>
            </a:r>
          </a:p>
          <a:p>
            <a:pPr algn="l"/>
            <a:r>
              <a:rPr lang="cs-CZ" sz="1200" b="0" i="0" u="none" strike="noStrike" baseline="0" dirty="0">
                <a:latin typeface="Arial" panose="020B0604020202020204" pitchFamily="34" charset="0"/>
              </a:rPr>
              <a:t>• 1954 - </a:t>
            </a:r>
            <a:r>
              <a:rPr lang="cs-CZ" sz="1200" b="0" i="0" u="none" strike="noStrike" baseline="0" dirty="0" err="1">
                <a:latin typeface="Arial" panose="020B0604020202020204" pitchFamily="34" charset="0"/>
              </a:rPr>
              <a:t>Salk</a:t>
            </a:r>
            <a:r>
              <a:rPr lang="cs-CZ" sz="1200" b="0" i="0" u="none" strike="noStrike" baseline="0" dirty="0">
                <a:latin typeface="Arial" panose="020B0604020202020204" pitchFamily="34" charset="0"/>
              </a:rPr>
              <a:t> - poliomyelitida</a:t>
            </a:r>
          </a:p>
          <a:p>
            <a:pPr algn="l"/>
            <a:r>
              <a:rPr lang="cs-CZ" sz="1200" b="0" i="0" u="none" strike="noStrike" baseline="0" dirty="0">
                <a:latin typeface="Arial" panose="020B0604020202020204" pitchFamily="34" charset="0"/>
              </a:rPr>
              <a:t>• 1957 - Sabin – poliomyelitida (perorální vakcína)</a:t>
            </a:r>
          </a:p>
          <a:p>
            <a:pPr algn="l"/>
            <a:r>
              <a:rPr lang="cs-CZ" sz="1200" b="0" i="0" u="none" strike="noStrike" baseline="0" dirty="0">
                <a:latin typeface="Arial" panose="020B0604020202020204" pitchFamily="34" charset="0"/>
              </a:rPr>
              <a:t>• 1968 - </a:t>
            </a:r>
            <a:r>
              <a:rPr lang="cs-CZ" sz="1200" b="0" i="0" u="none" strike="noStrike" baseline="0" dirty="0" err="1">
                <a:latin typeface="Arial" panose="020B0604020202020204" pitchFamily="34" charset="0"/>
              </a:rPr>
              <a:t>Gotschlich</a:t>
            </a:r>
            <a:r>
              <a:rPr lang="cs-CZ" sz="1200" b="0" i="0" u="none" strike="noStrike" baseline="0" dirty="0">
                <a:latin typeface="Arial" panose="020B0604020202020204" pitchFamily="34" charset="0"/>
              </a:rPr>
              <a:t> - </a:t>
            </a:r>
            <a:r>
              <a:rPr lang="cs-CZ" sz="1200" b="0" i="1" u="none" strike="noStrike" baseline="0" dirty="0" err="1">
                <a:latin typeface="Arial,Italic"/>
              </a:rPr>
              <a:t>Neisseria</a:t>
            </a:r>
            <a:r>
              <a:rPr lang="cs-CZ" sz="1200" b="0" i="1" u="none" strike="noStrike" baseline="0" dirty="0">
                <a:latin typeface="Arial,Italic"/>
              </a:rPr>
              <a:t> </a:t>
            </a:r>
            <a:r>
              <a:rPr lang="cs-CZ" sz="1200" b="0" i="1" u="none" strike="noStrike" baseline="0" dirty="0" err="1">
                <a:latin typeface="Arial,Italic"/>
              </a:rPr>
              <a:t>meningitidis</a:t>
            </a:r>
            <a:endParaRPr lang="cs-CZ" sz="1200" b="1" i="0" u="none" strike="noStrike" baseline="0" dirty="0">
              <a:latin typeface="Arial,Bold"/>
            </a:endParaRPr>
          </a:p>
          <a:p>
            <a:pPr algn="l"/>
            <a:r>
              <a:rPr lang="cs-CZ" sz="1200" b="0" i="0" u="none" strike="noStrike" baseline="0" dirty="0">
                <a:latin typeface="Arial" panose="020B0604020202020204" pitchFamily="34" charset="0"/>
              </a:rPr>
              <a:t>• </a:t>
            </a:r>
            <a:r>
              <a:rPr lang="cs-CZ" sz="1200" b="1" i="0" u="none" strike="noStrike" baseline="0" dirty="0" err="1">
                <a:latin typeface="Arial,Bold"/>
              </a:rPr>
              <a:t>Variolizace</a:t>
            </a:r>
            <a:r>
              <a:rPr lang="cs-CZ" sz="1200" b="1" i="0" u="none" strike="noStrike" baseline="0" dirty="0">
                <a:latin typeface="Arial,Bold"/>
              </a:rPr>
              <a:t> </a:t>
            </a:r>
            <a:r>
              <a:rPr lang="cs-CZ" sz="1200" b="0" i="0" u="none" strike="noStrike" baseline="0" dirty="0">
                <a:latin typeface="Arial" panose="020B0604020202020204" pitchFamily="34" charset="0"/>
              </a:rPr>
              <a:t>– aktivní imunizace neštovičným</a:t>
            </a:r>
          </a:p>
          <a:p>
            <a:pPr algn="l"/>
            <a:r>
              <a:rPr lang="cs-CZ" sz="1200" b="0" i="0" u="none" strike="noStrike" baseline="0" dirty="0">
                <a:latin typeface="Arial" panose="020B0604020202020204" pitchFamily="34" charset="0"/>
              </a:rPr>
              <a:t>virem slabá místní reakce vznik imunity</a:t>
            </a:r>
          </a:p>
          <a:p>
            <a:pPr algn="l"/>
            <a:r>
              <a:rPr lang="pl-PL" sz="1200" b="0" i="0" u="none" strike="noStrike" baseline="0" dirty="0">
                <a:latin typeface="Arial" panose="020B0604020202020204" pitchFamily="34" charset="0"/>
              </a:rPr>
              <a:t>• Metody variolizace: šňupání prachu z</a:t>
            </a:r>
          </a:p>
          <a:p>
            <a:pPr algn="l"/>
            <a:r>
              <a:rPr lang="cs-CZ" sz="1200" b="0" i="0" u="none" strike="noStrike" baseline="0" dirty="0">
                <a:latin typeface="Arial" panose="020B0604020202020204" pitchFamily="34" charset="0"/>
              </a:rPr>
              <a:t>neštovičných strupů, oblékání kontaminovaných</a:t>
            </a:r>
          </a:p>
          <a:p>
            <a:pPr algn="l"/>
            <a:r>
              <a:rPr lang="cs-CZ" sz="1200" b="0" i="0" u="none" strike="noStrike" baseline="0" dirty="0">
                <a:latin typeface="Arial" panose="020B0604020202020204" pitchFamily="34" charset="0"/>
              </a:rPr>
              <a:t>košilek po nemocných dětech, skarifikace kůže</a:t>
            </a:r>
          </a:p>
          <a:p>
            <a:pPr algn="l"/>
            <a:r>
              <a:rPr lang="cs-CZ" sz="1200" b="0" i="0" u="none" strike="noStrike" baseline="0" dirty="0">
                <a:latin typeface="Arial" panose="020B0604020202020204" pitchFamily="34" charset="0"/>
              </a:rPr>
              <a:t>• Komplikace: možný vznik těžkého celkového</a:t>
            </a:r>
          </a:p>
          <a:p>
            <a:pPr algn="l"/>
            <a:r>
              <a:rPr lang="cs-CZ" sz="1200" b="0" i="0" u="none" strike="noStrike" baseline="0" dirty="0">
                <a:latin typeface="Arial" panose="020B0604020202020204" pitchFamily="34" charset="0"/>
              </a:rPr>
              <a:t>onemocnění, přenos dalších infekčních agens</a:t>
            </a:r>
          </a:p>
          <a:p>
            <a:pPr algn="l"/>
            <a:r>
              <a:rPr lang="cs-CZ" sz="1200" b="1" i="0" u="none" strike="noStrike" baseline="0" dirty="0">
                <a:latin typeface="Arial,Bold"/>
              </a:rPr>
              <a:t>Vakcinace</a:t>
            </a:r>
          </a:p>
          <a:p>
            <a:pPr algn="l"/>
            <a:r>
              <a:rPr lang="cs-CZ" sz="1200" b="0" i="0" u="none" strike="noStrike" baseline="0" dirty="0">
                <a:latin typeface="Arial" panose="020B0604020202020204" pitchFamily="34" charset="0"/>
              </a:rPr>
              <a:t>• Teorie: lidé, kteří se nakazili kravskými</a:t>
            </a:r>
          </a:p>
          <a:p>
            <a:pPr algn="l"/>
            <a:r>
              <a:rPr lang="cs-CZ" sz="1200" b="0" i="0" u="none" strike="noStrike" baseline="0" dirty="0">
                <a:latin typeface="Arial" panose="020B0604020202020204" pitchFamily="34" charset="0"/>
              </a:rPr>
              <a:t>neštovicemi, neonemocněli pravými neštovicemi</a:t>
            </a:r>
          </a:p>
          <a:p>
            <a:pPr algn="l"/>
            <a:r>
              <a:rPr lang="cs-CZ" sz="1200" b="0" i="0" u="none" strike="noStrike" baseline="0" dirty="0">
                <a:latin typeface="Arial" panose="020B0604020202020204" pitchFamily="34" charset="0"/>
              </a:rPr>
              <a:t>• První vakcinace:</a:t>
            </a:r>
          </a:p>
          <a:p>
            <a:pPr algn="l"/>
            <a:r>
              <a:rPr lang="cs-CZ" sz="1200" b="0" i="0" u="none" strike="noStrike" baseline="0" dirty="0">
                <a:latin typeface="Arial" panose="020B0604020202020204" pitchFamily="34" charset="0"/>
              </a:rPr>
              <a:t>14.5.1796 Edward </a:t>
            </a:r>
            <a:r>
              <a:rPr lang="cs-CZ" sz="1200" b="0" i="0" u="none" strike="noStrike" baseline="0" dirty="0" err="1">
                <a:latin typeface="Arial" panose="020B0604020202020204" pitchFamily="34" charset="0"/>
              </a:rPr>
              <a:t>Jenner</a:t>
            </a:r>
            <a:r>
              <a:rPr lang="cs-CZ" sz="1200" b="0" i="0" u="none" strike="noStrike" baseline="0" dirty="0">
                <a:latin typeface="Arial" panose="020B0604020202020204" pitchFamily="34" charset="0"/>
              </a:rPr>
              <a:t> naočkoval osmiletému chlapci</a:t>
            </a:r>
          </a:p>
          <a:p>
            <a:pPr algn="l"/>
            <a:r>
              <a:rPr lang="cs-CZ" sz="1200" b="0" i="0" u="none" strike="noStrike" baseline="0" dirty="0">
                <a:latin typeface="Arial" panose="020B0604020202020204" pitchFamily="34" charset="0"/>
              </a:rPr>
              <a:t>hnis z vřídku způsobeného kravskými neštovicemi.</a:t>
            </a:r>
          </a:p>
          <a:p>
            <a:pPr algn="l"/>
            <a:r>
              <a:rPr lang="cs-CZ" sz="1200" b="0" i="0" u="none" strike="noStrike" baseline="0" dirty="0">
                <a:latin typeface="Arial" panose="020B0604020202020204" pitchFamily="34" charset="0"/>
              </a:rPr>
              <a:t>Chlapec onemocněl kravskými neštovicemi, za šest</a:t>
            </a:r>
          </a:p>
          <a:p>
            <a:pPr algn="l"/>
            <a:r>
              <a:rPr lang="cs-CZ" sz="1200" b="0" i="0" u="none" strike="noStrike" baseline="0" dirty="0">
                <a:latin typeface="Arial" panose="020B0604020202020204" pitchFamily="34" charset="0"/>
              </a:rPr>
              <a:t>týdnů se uzdravil. </a:t>
            </a:r>
            <a:r>
              <a:rPr lang="cs-CZ" sz="1200" b="0" i="0" u="none" strike="noStrike" baseline="0" dirty="0" err="1">
                <a:latin typeface="Arial" panose="020B0604020202020204" pitchFamily="34" charset="0"/>
              </a:rPr>
              <a:t>Jenner</a:t>
            </a:r>
            <a:r>
              <a:rPr lang="cs-CZ" sz="1200" b="0" i="0" u="none" strike="noStrike" baseline="0" dirty="0">
                <a:latin typeface="Arial" panose="020B0604020202020204" pitchFamily="34" charset="0"/>
              </a:rPr>
              <a:t> ho poté infikoval vakcinační</a:t>
            </a:r>
          </a:p>
          <a:p>
            <a:pPr algn="l"/>
            <a:r>
              <a:rPr lang="cs-CZ" sz="1200" b="0" i="0" u="none" strike="noStrike" baseline="0" dirty="0">
                <a:latin typeface="Arial" panose="020B0604020202020204" pitchFamily="34" charset="0"/>
              </a:rPr>
              <a:t>dávkou pravých neštovic. Podle </a:t>
            </a:r>
            <a:r>
              <a:rPr lang="cs-CZ" sz="1200" b="0" i="0" u="none" strike="noStrike" baseline="0" dirty="0" err="1">
                <a:latin typeface="Arial" panose="020B0604020202020204" pitchFamily="34" charset="0"/>
              </a:rPr>
              <a:t>Jennerova</a:t>
            </a:r>
            <a:r>
              <a:rPr lang="cs-CZ" sz="1200" b="0" i="0" u="none" strike="noStrike" baseline="0" dirty="0">
                <a:latin typeface="Arial" panose="020B0604020202020204" pitchFamily="34" charset="0"/>
              </a:rPr>
              <a:t> předpokladu</a:t>
            </a:r>
          </a:p>
          <a:p>
            <a:pPr algn="l"/>
            <a:r>
              <a:rPr lang="cs-CZ" sz="1200" b="0" i="0" u="none" strike="noStrike" baseline="0" dirty="0">
                <a:latin typeface="Arial" panose="020B0604020202020204" pitchFamily="34" charset="0"/>
              </a:rPr>
              <a:t>u chlapce nemoc nepropukla.</a:t>
            </a:r>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4</a:t>
            </a:fld>
            <a:endParaRPr lang="cs-CZ"/>
          </a:p>
        </p:txBody>
      </p:sp>
    </p:spTree>
    <p:extLst>
      <p:ext uri="{BB962C8B-B14F-4D97-AF65-F5344CB8AC3E}">
        <p14:creationId xmlns:p14="http://schemas.microsoft.com/office/powerpoint/2010/main" val="70642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0" i="0" u="none" strike="noStrike" baseline="0" dirty="0">
                <a:solidFill>
                  <a:srgbClr val="000000"/>
                </a:solidFill>
                <a:latin typeface="Arial" panose="020B0604020202020204" pitchFamily="34" charset="0"/>
              </a:rPr>
              <a:t>ZBRANĚ IMUNITNÍHO SYSTÉMU (často dvojsečné!!):</a:t>
            </a:r>
          </a:p>
          <a:p>
            <a:r>
              <a:rPr lang="cs-CZ" sz="1800" b="0" i="0" u="none" strike="noStrike" baseline="0" dirty="0">
                <a:solidFill>
                  <a:srgbClr val="FB0028"/>
                </a:solidFill>
                <a:latin typeface="Arial" panose="020B0604020202020204" pitchFamily="34" charset="0"/>
              </a:rPr>
              <a:t>Fagocyty </a:t>
            </a:r>
            <a:r>
              <a:rPr lang="cs-CZ" sz="1800" b="0" i="0" u="none" strike="noStrike" baseline="0" dirty="0">
                <a:solidFill>
                  <a:srgbClr val="000000"/>
                </a:solidFill>
                <a:latin typeface="Arial" panose="020B0604020202020204" pitchFamily="34" charset="0"/>
              </a:rPr>
              <a:t>(požírají mikroby)</a:t>
            </a:r>
          </a:p>
          <a:p>
            <a:r>
              <a:rPr lang="cs-CZ" sz="1800" b="0" i="0" u="none" strike="noStrike" baseline="0" dirty="0">
                <a:solidFill>
                  <a:srgbClr val="FB0028"/>
                </a:solidFill>
                <a:latin typeface="Arial" panose="020B0604020202020204" pitchFamily="34" charset="0"/>
              </a:rPr>
              <a:t>Komplement</a:t>
            </a:r>
          </a:p>
          <a:p>
            <a:r>
              <a:rPr lang="cs-CZ" sz="1800" b="0" i="0" u="none" strike="noStrike" baseline="0" dirty="0">
                <a:solidFill>
                  <a:srgbClr val="FB0028"/>
                </a:solidFill>
                <a:latin typeface="Arial" panose="020B0604020202020204" pitchFamily="34" charset="0"/>
              </a:rPr>
              <a:t>Protilátky</a:t>
            </a:r>
          </a:p>
          <a:p>
            <a:r>
              <a:rPr lang="cs-CZ" sz="1800" b="0" i="0" u="none" strike="noStrike" baseline="0" dirty="0">
                <a:solidFill>
                  <a:srgbClr val="FB0028"/>
                </a:solidFill>
                <a:latin typeface="Arial" panose="020B0604020202020204" pitchFamily="34" charset="0"/>
              </a:rPr>
              <a:t>NK-buňky </a:t>
            </a:r>
            <a:r>
              <a:rPr lang="cs-CZ" sz="1800" b="0" i="0" u="none" strike="noStrike" baseline="0" dirty="0">
                <a:solidFill>
                  <a:srgbClr val="000000"/>
                </a:solidFill>
                <a:latin typeface="Arial" panose="020B0604020202020204" pitchFamily="34" charset="0"/>
              </a:rPr>
              <a:t>(zabíjejí infikované a nádorové buňky)</a:t>
            </a:r>
          </a:p>
          <a:p>
            <a:r>
              <a:rPr lang="cs-CZ" sz="1800" b="0" i="0" u="none" strike="noStrike" baseline="0" dirty="0">
                <a:solidFill>
                  <a:srgbClr val="FB0028"/>
                </a:solidFill>
                <a:latin typeface="Arial" panose="020B0604020202020204" pitchFamily="34" charset="0"/>
              </a:rPr>
              <a:t>T-lymfocyty (několik typů)</a:t>
            </a:r>
          </a:p>
          <a:p>
            <a:endParaRPr lang="cs-CZ" sz="1800" b="0" i="0" u="none" strike="noStrike" baseline="0" dirty="0">
              <a:solidFill>
                <a:srgbClr val="FB0028"/>
              </a:solidFill>
              <a:latin typeface="Arial" panose="020B0604020202020204" pitchFamily="34" charset="0"/>
            </a:endParaRPr>
          </a:p>
          <a:p>
            <a:r>
              <a:rPr lang="cs-CZ" sz="1800" b="0" i="0" u="none" strike="noStrike" baseline="0" dirty="0">
                <a:solidFill>
                  <a:srgbClr val="FB0028"/>
                </a:solidFill>
                <a:latin typeface="Arial" panose="020B0604020202020204" pitchFamily="34" charset="0"/>
              </a:rPr>
              <a:t>Tisíce různých molekul….</a:t>
            </a:r>
          </a:p>
          <a:p>
            <a:endParaRPr lang="cs-CZ" sz="1800" b="0" i="0" u="none" strike="noStrike" baseline="0" dirty="0">
              <a:solidFill>
                <a:srgbClr val="FB0028"/>
              </a:solidFill>
              <a:latin typeface="Arial" panose="020B0604020202020204" pitchFamily="34" charset="0"/>
            </a:endParaRPr>
          </a:p>
          <a:p>
            <a:endParaRPr lang="cs-CZ" sz="1800" b="0" i="0" u="none" strike="noStrike" baseline="0" dirty="0">
              <a:solidFill>
                <a:srgbClr val="FB0028"/>
              </a:solidFill>
              <a:latin typeface="Arial" panose="020B0604020202020204" pitchFamily="34" charset="0"/>
            </a:endParaRPr>
          </a:p>
          <a:p>
            <a:r>
              <a:rPr lang="cs-CZ" sz="1800" b="0" i="0" u="none" strike="noStrike" baseline="0" dirty="0">
                <a:solidFill>
                  <a:srgbClr val="000000"/>
                </a:solidFill>
                <a:latin typeface="Arial" panose="020B0604020202020204" pitchFamily="34" charset="0"/>
              </a:rPr>
              <a:t>ROZPOZNÁVÁNÍ PATOGENŮ A ABNORMÁLNÍCH BUNĚK POMOCÍ:</a:t>
            </a:r>
          </a:p>
          <a:p>
            <a:r>
              <a:rPr lang="cs-CZ" sz="1800" b="0" i="0" u="none" strike="noStrike" baseline="0" dirty="0">
                <a:solidFill>
                  <a:srgbClr val="FB0028"/>
                </a:solidFill>
                <a:latin typeface="Arial" panose="020B0604020202020204" pitchFamily="34" charset="0"/>
              </a:rPr>
              <a:t>- POVRCHOVÝCH RECEPTORŮ</a:t>
            </a:r>
          </a:p>
          <a:p>
            <a:r>
              <a:rPr lang="cs-CZ" sz="1800" b="0" i="0" u="none" strike="noStrike" baseline="0" dirty="0">
                <a:solidFill>
                  <a:srgbClr val="FB0028"/>
                </a:solidFill>
                <a:latin typeface="Arial" panose="020B0604020202020204" pitchFamily="34" charset="0"/>
              </a:rPr>
              <a:t>- “ROZPUSTNÝCH RECEPTORŮ”</a:t>
            </a:r>
          </a:p>
          <a:p>
            <a:endParaRPr lang="cs-CZ" sz="1800" b="0" i="0" u="none" strike="noStrike" baseline="0" dirty="0">
              <a:solidFill>
                <a:srgbClr val="FB0028"/>
              </a:solidFill>
              <a:latin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5</a:t>
            </a:fld>
            <a:endParaRPr lang="cs-CZ"/>
          </a:p>
        </p:txBody>
      </p:sp>
    </p:spTree>
    <p:extLst>
      <p:ext uri="{BB962C8B-B14F-4D97-AF65-F5344CB8AC3E}">
        <p14:creationId xmlns:p14="http://schemas.microsoft.com/office/powerpoint/2010/main" val="11061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Vznik </a:t>
            </a:r>
            <a:r>
              <a:rPr lang="cs-CZ" dirty="0" err="1"/>
              <a:t>imunitných</a:t>
            </a:r>
            <a:r>
              <a:rPr lang="cs-CZ" dirty="0"/>
              <a:t> </a:t>
            </a:r>
            <a:r>
              <a:rPr lang="cs-CZ" dirty="0" err="1"/>
              <a:t>buniek</a:t>
            </a:r>
            <a:r>
              <a:rPr lang="cs-CZ" dirty="0"/>
              <a:t> </a:t>
            </a:r>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8</a:t>
            </a:fld>
            <a:endParaRPr lang="cs-CZ"/>
          </a:p>
        </p:txBody>
      </p:sp>
    </p:spTree>
    <p:extLst>
      <p:ext uri="{BB962C8B-B14F-4D97-AF65-F5344CB8AC3E}">
        <p14:creationId xmlns:p14="http://schemas.microsoft.com/office/powerpoint/2010/main" val="118056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800" b="1" i="0" u="none" strike="noStrike" baseline="0" dirty="0">
                <a:solidFill>
                  <a:srgbClr val="000000"/>
                </a:solidFill>
                <a:latin typeface="Arial,Bold"/>
              </a:rPr>
              <a:t>Obrana proti infekci</a:t>
            </a:r>
          </a:p>
          <a:p>
            <a:pPr algn="l"/>
            <a:r>
              <a:rPr lang="cs-CZ" sz="1800" b="0" i="0" u="none" strike="noStrike" baseline="0" dirty="0">
                <a:solidFill>
                  <a:srgbClr val="FF0000"/>
                </a:solidFill>
                <a:latin typeface="Arial" panose="020B0604020202020204" pitchFamily="34" charset="0"/>
              </a:rPr>
              <a:t>• </a:t>
            </a:r>
            <a:r>
              <a:rPr lang="cs-CZ" sz="1800" b="1" i="0" u="none" strike="noStrike" baseline="0" dirty="0">
                <a:solidFill>
                  <a:srgbClr val="FF0000"/>
                </a:solidFill>
                <a:latin typeface="Arial,Bold"/>
              </a:rPr>
              <a:t>nespecifická</a:t>
            </a:r>
          </a:p>
          <a:p>
            <a:pPr algn="l"/>
            <a:r>
              <a:rPr lang="cs-CZ" sz="1800" b="0" i="0" u="none" strike="noStrike" baseline="0" dirty="0">
                <a:solidFill>
                  <a:srgbClr val="000000"/>
                </a:solidFill>
                <a:latin typeface="Arial" panose="020B0604020202020204" pitchFamily="34" charset="0"/>
              </a:rPr>
              <a:t>(vrozená, přirozená)</a:t>
            </a:r>
          </a:p>
          <a:p>
            <a:pPr algn="l"/>
            <a:r>
              <a:rPr lang="cs-CZ" sz="1800" b="0" i="0" u="none" strike="noStrike" baseline="0" dirty="0">
                <a:solidFill>
                  <a:srgbClr val="000000"/>
                </a:solidFill>
                <a:latin typeface="Wingdings" panose="05000000000000000000" pitchFamily="2" charset="2"/>
              </a:rPr>
              <a:t>.  </a:t>
            </a:r>
            <a:r>
              <a:rPr lang="cs-CZ" sz="1800" b="0" i="0" u="none" strike="noStrike" baseline="0" dirty="0">
                <a:solidFill>
                  <a:srgbClr val="000000"/>
                </a:solidFill>
                <a:latin typeface="Arial" panose="020B0604020202020204" pitchFamily="34" charset="0"/>
              </a:rPr>
              <a:t>proti mnoha různým patogenům</a:t>
            </a:r>
          </a:p>
          <a:p>
            <a:pPr algn="l"/>
            <a:r>
              <a:rPr lang="cs-CZ" sz="1800" b="0" i="0" u="none" strike="noStrike" baseline="0" dirty="0">
                <a:solidFill>
                  <a:srgbClr val="000000"/>
                </a:solidFill>
                <a:latin typeface="Arial" panose="020B0604020202020204" pitchFamily="34" charset="0"/>
              </a:rPr>
              <a:t>.  již při narození</a:t>
            </a:r>
          </a:p>
          <a:p>
            <a:pPr algn="l"/>
            <a:r>
              <a:rPr lang="cs-CZ" sz="1800" b="0" i="0" u="none" strike="noStrike" baseline="0" dirty="0">
                <a:solidFill>
                  <a:srgbClr val="000000"/>
                </a:solidFill>
                <a:latin typeface="Arial" panose="020B0604020202020204" pitchFamily="34" charset="0"/>
              </a:rPr>
              <a:t>.  působí okamžitě</a:t>
            </a:r>
          </a:p>
          <a:p>
            <a:pPr marL="0" indent="0" algn="l">
              <a:buFont typeface="Wingdings" panose="05000000000000000000" pitchFamily="2" charset="2"/>
              <a:buNone/>
            </a:pPr>
            <a:r>
              <a:rPr lang="cs-CZ" sz="1800" b="0" i="0" u="none" strike="noStrike" baseline="0" dirty="0">
                <a:solidFill>
                  <a:srgbClr val="000000"/>
                </a:solidFill>
                <a:latin typeface="Arial" panose="020B0604020202020204" pitchFamily="34" charset="0"/>
              </a:rPr>
              <a:t>.  probíhá vždy stejně</a:t>
            </a:r>
          </a:p>
          <a:p>
            <a:pPr marL="0" indent="0" algn="l">
              <a:buFont typeface="Wingdings" panose="05000000000000000000" pitchFamily="2" charset="2"/>
              <a:buNone/>
            </a:pPr>
            <a:endParaRPr lang="cs-CZ" sz="4000" dirty="0"/>
          </a:p>
          <a:p>
            <a:pPr marL="0" indent="0" algn="l">
              <a:buFont typeface="Wingdings" panose="05000000000000000000" pitchFamily="2" charset="2"/>
              <a:buNone/>
            </a:pPr>
            <a:r>
              <a:rPr lang="cs-CZ" sz="4000" dirty="0"/>
              <a:t>první linie imunitní odpovědi</a:t>
            </a:r>
            <a:br>
              <a:rPr lang="cs-CZ" sz="4000" dirty="0"/>
            </a:br>
            <a:r>
              <a:rPr lang="cs-CZ" sz="4000" dirty="0"/>
              <a:t>spoléhá na mechanismy, které existují před infekcí</a:t>
            </a:r>
          </a:p>
          <a:p>
            <a:pPr marL="0" indent="0" algn="l">
              <a:buFont typeface="Wingdings" panose="05000000000000000000" pitchFamily="2" charset="2"/>
              <a:buNone/>
            </a:pPr>
            <a:endParaRPr lang="cs-CZ" sz="40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4000" dirty="0"/>
              <a:t>Na základě genetické výbavy</a:t>
            </a:r>
            <a:br>
              <a:rPr lang="cs-CZ" sz="4000" dirty="0"/>
            </a:br>
            <a:r>
              <a:rPr lang="cs-CZ" sz="4000" dirty="0"/>
              <a:t>Spoléhá na již existující součástí systému</a:t>
            </a:r>
            <a:br>
              <a:rPr lang="cs-CZ" sz="4000" dirty="0"/>
            </a:br>
            <a:r>
              <a:rPr lang="cs-CZ" sz="4000" dirty="0"/>
              <a:t>Rychlá reakce: během několika minut po infekci</a:t>
            </a:r>
            <a:br>
              <a:rPr lang="cs-CZ" sz="4000" dirty="0"/>
            </a:br>
            <a:r>
              <a:rPr lang="cs-CZ" sz="4000" dirty="0"/>
              <a:t>Není konkrétní</a:t>
            </a:r>
            <a:br>
              <a:rPr lang="cs-CZ" sz="4000" dirty="0"/>
            </a:br>
            <a:r>
              <a:rPr lang="cs-CZ" sz="4000" dirty="0"/>
              <a:t>Stejné molekuly / buňky reagují na řadu patogenů</a:t>
            </a:r>
            <a:br>
              <a:rPr lang="cs-CZ" sz="4000" dirty="0"/>
            </a:br>
            <a:r>
              <a:rPr lang="cs-CZ" sz="4000" dirty="0"/>
              <a:t>Nemá paměť</a:t>
            </a:r>
            <a:br>
              <a:rPr lang="cs-CZ" sz="4000" dirty="0"/>
            </a:br>
            <a:r>
              <a:rPr lang="cs-CZ" sz="4000" dirty="0"/>
              <a:t>Stejná odpověď po opakované expozici</a:t>
            </a:r>
            <a:br>
              <a:rPr lang="cs-CZ" sz="4000" dirty="0"/>
            </a:br>
            <a:r>
              <a:rPr lang="cs-CZ" sz="4000" dirty="0"/>
              <a:t>Nevede k klonální expanzi</a:t>
            </a:r>
          </a:p>
          <a:p>
            <a:pPr marL="0" indent="0" algn="l">
              <a:buFont typeface="Wingdings" panose="05000000000000000000" pitchFamily="2" charset="2"/>
              <a:buNone/>
            </a:pPr>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4000" dirty="0"/>
              <a:t>Mechanické  bariéry / vylučování na povrchu kůže, kyselé pH v žaludku, řasinky</a:t>
            </a:r>
            <a:br>
              <a:rPr lang="cs-CZ" sz="4000" dirty="0"/>
            </a:br>
            <a:r>
              <a:rPr lang="cs-CZ" sz="4000" dirty="0"/>
              <a:t>Humorální mechanismy</a:t>
            </a:r>
            <a:br>
              <a:rPr lang="cs-CZ" sz="4000" dirty="0"/>
            </a:br>
            <a:r>
              <a:rPr lang="cs-CZ" sz="4000" dirty="0"/>
              <a:t>Lysozymy, bazické proteiny, komplement, interferony</a:t>
            </a:r>
            <a:br>
              <a:rPr lang="cs-CZ" sz="4000" dirty="0"/>
            </a:br>
            <a:r>
              <a:rPr lang="cs-CZ" sz="4000" dirty="0"/>
              <a:t>Mechanismy buněčné obrany</a:t>
            </a:r>
            <a:br>
              <a:rPr lang="cs-CZ" sz="4000" dirty="0"/>
            </a:br>
            <a:r>
              <a:rPr lang="cs-CZ" sz="4000" dirty="0"/>
              <a:t>přirození zabíječi (NK buňky) neutrofily, makrofágy, žírné buňky, </a:t>
            </a:r>
            <a:r>
              <a:rPr lang="cs-CZ" sz="4000" dirty="0" err="1"/>
              <a:t>bazofily</a:t>
            </a:r>
            <a:r>
              <a:rPr lang="cs-CZ" sz="4000" dirty="0"/>
              <a:t>, </a:t>
            </a:r>
            <a:r>
              <a:rPr lang="cs-CZ" sz="4000" dirty="0" err="1"/>
              <a:t>eosinofily</a:t>
            </a:r>
            <a:endParaRPr lang="cs-CZ" sz="4000" dirty="0"/>
          </a:p>
          <a:p>
            <a:pPr marL="0" indent="0" algn="l">
              <a:buFont typeface="Wingdings" panose="05000000000000000000" pitchFamily="2" charset="2"/>
              <a:buNone/>
            </a:pPr>
            <a:endParaRPr lang="cs-CZ"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endParaRPr lang="cs-CZ" sz="1800" b="0" i="0" u="none" strike="noStrike" baseline="0" dirty="0">
              <a:solidFill>
                <a:srgbClr val="000000"/>
              </a:solidFill>
              <a:latin typeface="Arial" panose="020B0604020202020204" pitchFamily="34" charset="0"/>
            </a:endParaRPr>
          </a:p>
          <a:p>
            <a:pPr algn="l"/>
            <a:r>
              <a:rPr lang="cs-CZ" sz="1800" b="0" i="0" u="none" strike="noStrike" baseline="0" dirty="0">
                <a:solidFill>
                  <a:srgbClr val="FF0000"/>
                </a:solidFill>
                <a:latin typeface="Arial" panose="020B0604020202020204" pitchFamily="34" charset="0"/>
              </a:rPr>
              <a:t>• </a:t>
            </a:r>
            <a:r>
              <a:rPr lang="cs-CZ" sz="1800" b="1" i="0" u="none" strike="noStrike" baseline="0" dirty="0">
                <a:solidFill>
                  <a:srgbClr val="FF0000"/>
                </a:solidFill>
                <a:latin typeface="Arial,Bold"/>
              </a:rPr>
              <a:t>specifická</a:t>
            </a:r>
          </a:p>
          <a:p>
            <a:pPr algn="l"/>
            <a:r>
              <a:rPr lang="cs-CZ" sz="1800" b="0" i="0" u="none" strike="noStrike" baseline="0" dirty="0">
                <a:solidFill>
                  <a:srgbClr val="000000"/>
                </a:solidFill>
                <a:latin typeface="Arial" panose="020B0604020202020204" pitchFamily="34" charset="0"/>
              </a:rPr>
              <a:t>(získaná, adaptivní)</a:t>
            </a:r>
          </a:p>
          <a:p>
            <a:pPr algn="l"/>
            <a:r>
              <a:rPr lang="cs-CZ" sz="1800" b="0" i="0" u="none" strike="noStrike" baseline="0" dirty="0">
                <a:solidFill>
                  <a:srgbClr val="000000"/>
                </a:solidFill>
                <a:latin typeface="Wingdings" panose="05000000000000000000" pitchFamily="2" charset="2"/>
              </a:rPr>
              <a:t>.  </a:t>
            </a:r>
            <a:r>
              <a:rPr lang="cs-CZ" sz="1800" b="0" i="0" u="none" strike="noStrike" baseline="0" dirty="0">
                <a:solidFill>
                  <a:srgbClr val="000000"/>
                </a:solidFill>
                <a:latin typeface="Arial" panose="020B0604020202020204" pitchFamily="34" charset="0"/>
              </a:rPr>
              <a:t>proti konkrétnímu patogenu</a:t>
            </a:r>
          </a:p>
          <a:p>
            <a:pPr algn="l"/>
            <a:r>
              <a:rPr lang="cs-CZ" sz="1800" b="0" i="0" u="none" strike="noStrike" baseline="0" dirty="0">
                <a:solidFill>
                  <a:srgbClr val="000000"/>
                </a:solidFill>
                <a:latin typeface="Wingdings" panose="05000000000000000000" pitchFamily="2" charset="2"/>
              </a:rPr>
              <a:t>. </a:t>
            </a:r>
            <a:r>
              <a:rPr lang="cs-CZ" sz="1800" b="0" i="0" u="none" strike="noStrike" baseline="0" dirty="0">
                <a:solidFill>
                  <a:srgbClr val="000000"/>
                </a:solidFill>
                <a:latin typeface="Arial" panose="020B0604020202020204" pitchFamily="34" charset="0"/>
              </a:rPr>
              <a:t>vyvíjí se postupně</a:t>
            </a:r>
          </a:p>
          <a:p>
            <a:pPr algn="l"/>
            <a:r>
              <a:rPr lang="cs-CZ" sz="1800" b="0" i="0" u="none" strike="noStrike" baseline="0" dirty="0">
                <a:solidFill>
                  <a:srgbClr val="000000"/>
                </a:solidFill>
                <a:latin typeface="Wingdings" panose="05000000000000000000" pitchFamily="2" charset="2"/>
              </a:rPr>
              <a:t>.  </a:t>
            </a:r>
            <a:r>
              <a:rPr lang="cs-CZ" sz="1800" b="0" i="0" u="none" strike="noStrike" baseline="0" dirty="0">
                <a:solidFill>
                  <a:srgbClr val="000000"/>
                </a:solidFill>
                <a:latin typeface="Arial" panose="020B0604020202020204" pitchFamily="34" charset="0"/>
              </a:rPr>
              <a:t>nástup účinku pomalejší</a:t>
            </a:r>
          </a:p>
          <a:p>
            <a:pPr algn="l"/>
            <a:r>
              <a:rPr lang="cs-CZ" sz="1800" b="0" i="0" u="none" strike="noStrike" baseline="0" dirty="0">
                <a:solidFill>
                  <a:srgbClr val="000000"/>
                </a:solidFill>
                <a:latin typeface="Wingdings" panose="05000000000000000000" pitchFamily="2" charset="2"/>
              </a:rPr>
              <a:t>.  </a:t>
            </a:r>
            <a:r>
              <a:rPr lang="cs-CZ" sz="1800" b="0" i="0" u="none" strike="noStrike" baseline="0" dirty="0">
                <a:solidFill>
                  <a:srgbClr val="000000"/>
                </a:solidFill>
                <a:latin typeface="Arial" panose="020B0604020202020204" pitchFamily="34" charset="0"/>
              </a:rPr>
              <a:t>při opakovaném kontaktu výraznější</a:t>
            </a:r>
          </a:p>
          <a:p>
            <a:pPr algn="l"/>
            <a:endParaRPr lang="cs-CZ" sz="1800" b="0" i="0" u="none" strike="noStrike" baseline="0" dirty="0">
              <a:solidFill>
                <a:srgbClr val="000000"/>
              </a:solidFill>
              <a:latin typeface="Arial" panose="020B0604020202020204" pitchFamily="34" charset="0"/>
            </a:endParaRPr>
          </a:p>
          <a:p>
            <a:pPr algn="l"/>
            <a:r>
              <a:rPr lang="cs-CZ" sz="4000" dirty="0"/>
              <a:t>Druhá linie odpovědi (pokud selže vrozená imunita)</a:t>
            </a:r>
            <a:br>
              <a:rPr lang="cs-CZ" sz="4000" dirty="0"/>
            </a:br>
            <a:r>
              <a:rPr lang="cs-CZ" sz="4000" dirty="0"/>
              <a:t>spoléhá na mechanismy zahrnující buněčnou paměť</a:t>
            </a:r>
            <a:br>
              <a:rPr lang="cs-CZ" sz="4000" dirty="0"/>
            </a:br>
            <a:r>
              <a:rPr lang="cs-CZ" sz="4000" dirty="0"/>
              <a:t>klíčové T- a B- lymfocyty</a:t>
            </a:r>
            <a:endParaRPr lang="cs-CZ" sz="1800" b="0" i="0" u="none" strike="noStrike" baseline="0" dirty="0">
              <a:solidFill>
                <a:srgbClr val="000000"/>
              </a:solidFill>
              <a:latin typeface="Arial" panose="020B0604020202020204" pitchFamily="34" charset="0"/>
            </a:endParaRPr>
          </a:p>
          <a:p>
            <a:pPr algn="l"/>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4000" dirty="0"/>
              <a:t>Založená na rezistenci získané během života</a:t>
            </a:r>
            <a:br>
              <a:rPr lang="cs-CZ" sz="4000" dirty="0"/>
            </a:br>
            <a:r>
              <a:rPr lang="cs-CZ" sz="4000" dirty="0"/>
              <a:t>Spoléhá na genetické pozadí jedince i buněčný růst</a:t>
            </a:r>
            <a:br>
              <a:rPr lang="cs-CZ" sz="4000" dirty="0"/>
            </a:br>
            <a:r>
              <a:rPr lang="cs-CZ" sz="4000" dirty="0"/>
              <a:t>Reakce je pomalejší, v řádu dní</a:t>
            </a:r>
            <a:br>
              <a:rPr lang="cs-CZ" sz="4000" dirty="0"/>
            </a:br>
            <a:r>
              <a:rPr lang="cs-CZ" sz="4000" dirty="0"/>
              <a:t>Je konkrétní</a:t>
            </a:r>
            <a:br>
              <a:rPr lang="cs-CZ" sz="4000" dirty="0"/>
            </a:br>
            <a:r>
              <a:rPr lang="cs-CZ" sz="4000" dirty="0"/>
              <a:t>Každá buňka reaguje na jeden epitop na antigenu</a:t>
            </a:r>
            <a:br>
              <a:rPr lang="cs-CZ" sz="4000" dirty="0"/>
            </a:br>
            <a:r>
              <a:rPr lang="cs-CZ" sz="4000" dirty="0"/>
              <a:t>Má anamnestickou paměť</a:t>
            </a:r>
            <a:br>
              <a:rPr lang="cs-CZ" sz="4000" dirty="0"/>
            </a:br>
            <a:r>
              <a:rPr lang="cs-CZ" sz="4000" dirty="0"/>
              <a:t>Opakovaná expozice vede k rychlejší a silnější reakci</a:t>
            </a:r>
            <a:br>
              <a:rPr lang="cs-CZ" sz="4000" dirty="0"/>
            </a:br>
            <a:r>
              <a:rPr lang="cs-CZ" sz="4000" dirty="0"/>
              <a:t>Vede k klonální expanzi</a:t>
            </a:r>
          </a:p>
          <a:p>
            <a:pPr algn="l"/>
            <a:endParaRPr lang="cs-CZ" sz="1800" b="0" i="0" u="none" strike="noStrike" baseline="0" dirty="0">
              <a:solidFill>
                <a:srgbClr val="000000"/>
              </a:solidFill>
              <a:latin typeface="Arial" panose="020B0604020202020204" pitchFamily="34" charset="0"/>
            </a:endParaRPr>
          </a:p>
          <a:p>
            <a:pPr algn="l"/>
            <a:r>
              <a:rPr lang="cs-CZ" sz="1800" dirty="0"/>
              <a:t>T-lymfocyty</a:t>
            </a:r>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4000" b="1" dirty="0"/>
              <a:t>Buněčně zprostředkovaná imunitní odpověď </a:t>
            </a:r>
            <a:r>
              <a:rPr lang="cs-CZ" sz="4000" dirty="0"/>
              <a:t>(CMIR)</a:t>
            </a:r>
            <a:br>
              <a:rPr lang="cs-CZ" sz="4000" dirty="0"/>
            </a:br>
            <a:r>
              <a:rPr lang="cs-CZ" sz="4000" dirty="0"/>
              <a:t>Eliminace intracelulárních mikrobů, které přežívají uvnitř fagocytů nebo jiných infikovaných buněk</a:t>
            </a:r>
            <a:br>
              <a:rPr lang="cs-CZ" sz="4000" dirty="0"/>
            </a:br>
            <a:endParaRPr lang="cs-CZ"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4000" dirty="0"/>
              <a:t>B-lymfocyty</a:t>
            </a:r>
            <a:br>
              <a:rPr lang="cs-CZ" sz="4000" dirty="0"/>
            </a:br>
            <a:r>
              <a:rPr lang="cs-CZ" sz="4000" b="1" dirty="0"/>
              <a:t>Humorální imunitní odpověď (HIR)</a:t>
            </a:r>
            <a:br>
              <a:rPr lang="cs-CZ" sz="4000" b="1" dirty="0"/>
            </a:br>
            <a:r>
              <a:rPr lang="cs-CZ" sz="4000" dirty="0"/>
              <a:t>zprostředkovaná protilátkami</a:t>
            </a:r>
            <a:br>
              <a:rPr lang="cs-CZ" sz="4000" dirty="0"/>
            </a:br>
            <a:r>
              <a:rPr lang="cs-CZ" sz="4000" dirty="0"/>
              <a:t>Eliminace intracelulárních mikrobů či jejich toxinů</a:t>
            </a:r>
          </a:p>
          <a:p>
            <a:pPr algn="l"/>
            <a:endParaRPr lang="cs-CZ" sz="1800" b="0" i="0" u="none" strike="noStrike" baseline="0" dirty="0">
              <a:solidFill>
                <a:srgbClr val="000000"/>
              </a:solidFill>
              <a:latin typeface="Arial" panose="020B0604020202020204" pitchFamily="34" charset="0"/>
            </a:endParaRPr>
          </a:p>
          <a:p>
            <a:pPr algn="l"/>
            <a:endParaRPr lang="cs-CZ" sz="1800" b="0" i="0" u="none" strike="noStrike" baseline="0" dirty="0">
              <a:solidFill>
                <a:srgbClr val="000000"/>
              </a:solidFill>
              <a:latin typeface="Arial" panose="020B0604020202020204" pitchFamily="34" charset="0"/>
            </a:endParaRPr>
          </a:p>
          <a:p>
            <a:pPr algn="l"/>
            <a:endParaRPr lang="cs-CZ" sz="1800" b="0" i="0" u="none" strike="noStrike" baseline="0" dirty="0">
              <a:solidFill>
                <a:srgbClr val="000000"/>
              </a:solidFill>
              <a:latin typeface="Arial" panose="020B0604020202020204" pitchFamily="34" charset="0"/>
            </a:endParaRPr>
          </a:p>
          <a:p>
            <a:pPr algn="l"/>
            <a:endParaRPr lang="cs-CZ" sz="1800" b="0" i="0" u="none" strike="noStrike" baseline="0" dirty="0">
              <a:solidFill>
                <a:srgbClr val="000000"/>
              </a:solidFill>
              <a:latin typeface="Arial" panose="020B0604020202020204" pitchFamily="34" charset="0"/>
            </a:endParaRPr>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9</a:t>
            </a:fld>
            <a:endParaRPr lang="cs-CZ"/>
          </a:p>
        </p:txBody>
      </p:sp>
    </p:spTree>
    <p:extLst>
      <p:ext uri="{BB962C8B-B14F-4D97-AF65-F5344CB8AC3E}">
        <p14:creationId xmlns:p14="http://schemas.microsoft.com/office/powerpoint/2010/main" val="56811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Vysvetlenie</a:t>
            </a:r>
            <a:r>
              <a:rPr lang="cs-CZ" dirty="0"/>
              <a:t> </a:t>
            </a:r>
            <a:r>
              <a:rPr lang="cs-CZ" dirty="0" err="1"/>
              <a:t>preco</a:t>
            </a:r>
            <a:r>
              <a:rPr lang="cs-CZ" dirty="0"/>
              <a:t> </a:t>
            </a:r>
            <a:r>
              <a:rPr lang="cs-CZ" dirty="0" err="1"/>
              <a:t>prva</a:t>
            </a:r>
            <a:r>
              <a:rPr lang="cs-CZ" dirty="0"/>
              <a:t> a druha </a:t>
            </a:r>
            <a:r>
              <a:rPr lang="cs-CZ" dirty="0" err="1"/>
              <a:t>linia</a:t>
            </a:r>
            <a:r>
              <a:rPr lang="cs-CZ" dirty="0"/>
              <a:t> imunity</a:t>
            </a:r>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10</a:t>
            </a:fld>
            <a:endParaRPr lang="cs-CZ"/>
          </a:p>
        </p:txBody>
      </p:sp>
    </p:spTree>
    <p:extLst>
      <p:ext uri="{BB962C8B-B14F-4D97-AF65-F5344CB8AC3E}">
        <p14:creationId xmlns:p14="http://schemas.microsoft.com/office/powerpoint/2010/main" val="405304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800" b="1" i="0" u="none" strike="noStrike" baseline="0" dirty="0">
                <a:latin typeface="Arial,Bold"/>
              </a:rPr>
              <a:t>Komplementový systém</a:t>
            </a:r>
          </a:p>
          <a:p>
            <a:pPr algn="l"/>
            <a:r>
              <a:rPr lang="cs-CZ" sz="1800" b="0" i="0" u="none" strike="noStrike" baseline="0" dirty="0">
                <a:latin typeface="Arial" panose="020B0604020202020204" pitchFamily="34" charset="0"/>
              </a:rPr>
              <a:t>• systém bílkovin přítomných v krevním séru C1 –</a:t>
            </a:r>
          </a:p>
          <a:p>
            <a:pPr algn="l"/>
            <a:r>
              <a:rPr lang="cs-CZ" sz="1800" b="0" i="0" u="none" strike="noStrike" baseline="0" dirty="0">
                <a:latin typeface="Arial" panose="020B0604020202020204" pitchFamily="34" charset="0"/>
              </a:rPr>
              <a:t>C9 (fragmenty a, b)</a:t>
            </a:r>
          </a:p>
          <a:p>
            <a:pPr algn="l"/>
            <a:r>
              <a:rPr lang="cs-CZ" sz="1800" b="0" i="0" u="none" strike="noStrike" baseline="0" dirty="0">
                <a:latin typeface="Arial" panose="020B0604020202020204" pitchFamily="34" charset="0"/>
              </a:rPr>
              <a:t>• aktivace klasickou, alternativní a </a:t>
            </a:r>
            <a:r>
              <a:rPr lang="cs-CZ" sz="1800" b="0" i="0" u="none" strike="noStrike" baseline="0" dirty="0" err="1">
                <a:latin typeface="Arial" panose="020B0604020202020204" pitchFamily="34" charset="0"/>
              </a:rPr>
              <a:t>lektinovou</a:t>
            </a:r>
            <a:endParaRPr lang="cs-CZ" sz="1800" b="0" i="0" u="none" strike="noStrike" baseline="0" dirty="0">
              <a:latin typeface="Arial" panose="020B0604020202020204" pitchFamily="34" charset="0"/>
            </a:endParaRPr>
          </a:p>
          <a:p>
            <a:pPr algn="l"/>
            <a:r>
              <a:rPr lang="cs-CZ" sz="1800" b="0" i="0" u="none" strike="noStrike" baseline="0" dirty="0">
                <a:latin typeface="Arial" panose="020B0604020202020204" pitchFamily="34" charset="0"/>
              </a:rPr>
              <a:t>drahou</a:t>
            </a:r>
          </a:p>
          <a:p>
            <a:pPr algn="l"/>
            <a:r>
              <a:rPr lang="cs-CZ" sz="1800" b="0" i="0" u="none" strike="noStrike" baseline="0" dirty="0">
                <a:latin typeface="Arial" panose="020B0604020202020204" pitchFamily="34" charset="0"/>
              </a:rPr>
              <a:t>• kaskádový jev – produkt jedné reakce katalyzuje</a:t>
            </a:r>
          </a:p>
          <a:p>
            <a:pPr algn="l"/>
            <a:r>
              <a:rPr lang="cs-CZ" sz="1800" b="0" i="0" u="none" strike="noStrike" baseline="0" dirty="0">
                <a:latin typeface="Arial" panose="020B0604020202020204" pitchFamily="34" charset="0"/>
              </a:rPr>
              <a:t>další reakci</a:t>
            </a:r>
          </a:p>
          <a:p>
            <a:pPr algn="l"/>
            <a:r>
              <a:rPr lang="pt-BR" sz="1800" b="0" i="0" u="none" strike="noStrike" baseline="0" dirty="0">
                <a:latin typeface="Arial" panose="020B0604020202020204" pitchFamily="34" charset="0"/>
              </a:rPr>
              <a:t>• Význam: chemotaxe (C5a, C3a), anafylaxe</a:t>
            </a:r>
          </a:p>
          <a:p>
            <a:pPr algn="l"/>
            <a:r>
              <a:rPr lang="cs-CZ" sz="1800" b="0" i="0" u="none" strike="noStrike" baseline="0" dirty="0">
                <a:latin typeface="Arial" panose="020B0604020202020204" pitchFamily="34" charset="0"/>
              </a:rPr>
              <a:t>(C3a, C5a), </a:t>
            </a:r>
            <a:r>
              <a:rPr lang="cs-CZ" sz="1800" b="0" i="0" u="none" strike="noStrike" baseline="0" dirty="0" err="1">
                <a:latin typeface="Arial" panose="020B0604020202020204" pitchFamily="34" charset="0"/>
              </a:rPr>
              <a:t>opsonizace</a:t>
            </a:r>
            <a:r>
              <a:rPr lang="cs-CZ" sz="1800" b="0" i="0" u="none" strike="noStrike" baseline="0" dirty="0">
                <a:latin typeface="Arial" panose="020B0604020202020204" pitchFamily="34" charset="0"/>
              </a:rPr>
              <a:t> (C3b), </a:t>
            </a:r>
            <a:r>
              <a:rPr lang="cs-CZ" sz="1800" b="0" i="0" u="none" strike="noStrike" baseline="0" dirty="0" err="1">
                <a:latin typeface="Arial" panose="020B0604020202020204" pitchFamily="34" charset="0"/>
              </a:rPr>
              <a:t>lýza</a:t>
            </a:r>
            <a:r>
              <a:rPr lang="cs-CZ" sz="1800" b="0" i="0" u="none" strike="noStrike" baseline="0" dirty="0">
                <a:latin typeface="Arial" panose="020B0604020202020204" pitchFamily="34" charset="0"/>
              </a:rPr>
              <a:t> buněk</a:t>
            </a:r>
          </a:p>
          <a:p>
            <a:pPr algn="l"/>
            <a:r>
              <a:rPr lang="cs-CZ" sz="1800" b="0" i="0" u="none" strike="noStrike" baseline="0" dirty="0">
                <a:latin typeface="Arial" panose="020B0604020202020204" pitchFamily="34" charset="0"/>
              </a:rPr>
              <a:t>(membránový útočný komplex C56789)</a:t>
            </a:r>
          </a:p>
          <a:p>
            <a:pPr algn="l"/>
            <a:endParaRPr lang="cs-CZ" sz="1800" b="0" i="0" u="none" strike="noStrike" baseline="0" dirty="0">
              <a:latin typeface="Arial" panose="020B0604020202020204" pitchFamily="34" charset="0"/>
            </a:endParaRPr>
          </a:p>
          <a:p>
            <a:pPr algn="l"/>
            <a:endParaRPr lang="cs-CZ" sz="1800" b="0" i="0" u="none" strike="noStrike" baseline="0" dirty="0">
              <a:latin typeface="Arial" panose="020B0604020202020204" pitchFamily="34" charset="0"/>
            </a:endParaRPr>
          </a:p>
          <a:p>
            <a:pPr algn="l"/>
            <a:r>
              <a:rPr lang="cs-CZ" dirty="0"/>
              <a:t>MHC</a:t>
            </a:r>
            <a:endParaRPr lang="cs-CZ" sz="1800" b="0" i="0" u="none" strike="noStrike"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t>Hlavní </a:t>
            </a:r>
            <a:r>
              <a:rPr lang="cs-CZ" sz="1200" b="1" dirty="0" err="1"/>
              <a:t>histokompatibilní</a:t>
            </a:r>
            <a:r>
              <a:rPr lang="cs-CZ" sz="1200" b="1" dirty="0"/>
              <a:t> komplex </a:t>
            </a:r>
            <a:r>
              <a:rPr lang="cs-CZ" sz="1200" dirty="0"/>
              <a:t>(MHC) je součástí genomu všech obratlovců, které kódují molekuly důležité pro imunitní rozpoznávání.</a:t>
            </a:r>
            <a:br>
              <a:rPr lang="cs-CZ" sz="1200" dirty="0"/>
            </a:br>
            <a:r>
              <a:rPr lang="cs-CZ" sz="1200" dirty="0"/>
              <a:t>U lidí je MHC shluk genů umístěných na chromozomu 6, které kódují proteiny MHC nazývané také </a:t>
            </a:r>
            <a:r>
              <a:rPr lang="cs-CZ" sz="1200" b="1" dirty="0"/>
              <a:t>lidský </a:t>
            </a:r>
            <a:r>
              <a:rPr lang="cs-CZ" sz="1200" b="1" dirty="0" err="1"/>
              <a:t>leukocytární</a:t>
            </a:r>
            <a:r>
              <a:rPr lang="cs-CZ" sz="1200" b="1" dirty="0"/>
              <a:t> antigen </a:t>
            </a:r>
            <a:r>
              <a:rPr lang="cs-CZ" sz="1200" dirty="0"/>
              <a:t>(HLA).</a:t>
            </a:r>
            <a:br>
              <a:rPr lang="cs-CZ" sz="1200" dirty="0"/>
            </a:br>
            <a:r>
              <a:rPr lang="cs-CZ" sz="1200" dirty="0"/>
              <a:t>MHC proteiny jsou sadou proteinů na povrchu buněk a v rámci adaptivní části imunitního systému jsou nutné pro prezentaci antigenu, což zase určuje jeho </a:t>
            </a:r>
            <a:r>
              <a:rPr lang="cs-CZ" sz="1200" dirty="0" err="1"/>
              <a:t>histokompatibilitu</a:t>
            </a:r>
            <a:r>
              <a:rPr lang="cs-CZ" sz="1200" dirty="0"/>
              <a:t>.</a:t>
            </a:r>
            <a:br>
              <a:rPr lang="cs-CZ" sz="1200" dirty="0"/>
            </a:br>
            <a:r>
              <a:rPr lang="cs-CZ" sz="1200" b="1" dirty="0"/>
              <a:t>Hlavní funkcí molekul MHC je vázat se na peptidové antigeny a zobrazit je na buněčném povrchu k rozpoznání příslušnými T-buňkami.</a:t>
            </a:r>
            <a:br>
              <a:rPr lang="cs-CZ" sz="1200" b="1" dirty="0"/>
            </a:br>
            <a:r>
              <a:rPr lang="cs-CZ" sz="1200" dirty="0"/>
              <a:t>Z mnoha genů v lidském MHC jsou považovány za důležité ty, které kódují MHC proteiny třídy I, třídy II a třídy III.</a:t>
            </a:r>
          </a:p>
          <a:p>
            <a:pPr algn="l"/>
            <a:endParaRPr lang="cs-CZ" sz="1800" b="0" i="0" u="none" strike="noStrike" baseline="0" dirty="0">
              <a:latin typeface="Arial" panose="020B0604020202020204" pitchFamily="34" charset="0"/>
            </a:endParaRPr>
          </a:p>
          <a:p>
            <a:pPr algn="l"/>
            <a:endParaRPr lang="cs-CZ" sz="1800" b="0" i="0" u="none" strike="noStrike" baseline="0" dirty="0">
              <a:latin typeface="Arial" panose="020B0604020202020204" pitchFamily="34" charset="0"/>
            </a:endParaRPr>
          </a:p>
          <a:p>
            <a:pPr algn="l"/>
            <a:endParaRPr lang="cs-CZ" sz="1800" b="0" i="0" u="none" strike="noStrike" baseline="0" dirty="0">
              <a:latin typeface="Arial" panose="020B0604020202020204" pitchFamily="34" charset="0"/>
            </a:endParaRPr>
          </a:p>
          <a:p>
            <a:pPr algn="l"/>
            <a:endParaRPr lang="cs-CZ" sz="1800" b="0" i="0" u="none" strike="noStrike" baseline="0" dirty="0">
              <a:latin typeface="Arial" panose="020B0604020202020204" pitchFamily="34" charset="0"/>
            </a:endParaRPr>
          </a:p>
          <a:p>
            <a:pPr algn="l"/>
            <a:endParaRPr lang="cs-CZ" dirty="0"/>
          </a:p>
        </p:txBody>
      </p:sp>
      <p:sp>
        <p:nvSpPr>
          <p:cNvPr id="4" name="Zástupný symbol pro číslo snímku 3"/>
          <p:cNvSpPr>
            <a:spLocks noGrp="1"/>
          </p:cNvSpPr>
          <p:nvPr>
            <p:ph type="sldNum" sz="quarter" idx="5"/>
          </p:nvPr>
        </p:nvSpPr>
        <p:spPr/>
        <p:txBody>
          <a:bodyPr/>
          <a:lstStyle/>
          <a:p>
            <a:fld id="{1B5A7F15-CE0C-40F0-99BE-C2CE62E8FC92}" type="slidenum">
              <a:rPr lang="cs-CZ" smtClean="0"/>
              <a:t>13</a:t>
            </a:fld>
            <a:endParaRPr lang="cs-CZ"/>
          </a:p>
        </p:txBody>
      </p:sp>
    </p:spTree>
    <p:extLst>
      <p:ext uri="{BB962C8B-B14F-4D97-AF65-F5344CB8AC3E}">
        <p14:creationId xmlns:p14="http://schemas.microsoft.com/office/powerpoint/2010/main" val="31555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19402436-7232-4F0D-A366-8B96C93B8B3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3929AE-0C40-4F17-8291-8335DAF7DB3D}" type="slidenum">
              <a:rPr lang="cs-CZ" smtClean="0"/>
              <a:t>‹#›</a:t>
            </a:fld>
            <a:endParaRPr lang="cs-CZ"/>
          </a:p>
        </p:txBody>
      </p:sp>
    </p:spTree>
    <p:extLst>
      <p:ext uri="{BB962C8B-B14F-4D97-AF65-F5344CB8AC3E}">
        <p14:creationId xmlns:p14="http://schemas.microsoft.com/office/powerpoint/2010/main" val="33598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9402436-7232-4F0D-A366-8B96C93B8B3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3929AE-0C40-4F17-8291-8335DAF7DB3D}" type="slidenum">
              <a:rPr lang="cs-CZ" smtClean="0"/>
              <a:t>‹#›</a:t>
            </a:fld>
            <a:endParaRPr lang="cs-CZ"/>
          </a:p>
        </p:txBody>
      </p:sp>
    </p:spTree>
    <p:extLst>
      <p:ext uri="{BB962C8B-B14F-4D97-AF65-F5344CB8AC3E}">
        <p14:creationId xmlns:p14="http://schemas.microsoft.com/office/powerpoint/2010/main" val="52676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9402436-7232-4F0D-A366-8B96C93B8B3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3929AE-0C40-4F17-8291-8335DAF7DB3D}" type="slidenum">
              <a:rPr lang="cs-CZ" smtClean="0"/>
              <a:t>‹#›</a:t>
            </a:fld>
            <a:endParaRPr lang="cs-CZ"/>
          </a:p>
        </p:txBody>
      </p:sp>
    </p:spTree>
    <p:extLst>
      <p:ext uri="{BB962C8B-B14F-4D97-AF65-F5344CB8AC3E}">
        <p14:creationId xmlns:p14="http://schemas.microsoft.com/office/powerpoint/2010/main" val="284104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9402436-7232-4F0D-A366-8B96C93B8B3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3929AE-0C40-4F17-8291-8335DAF7DB3D}" type="slidenum">
              <a:rPr lang="cs-CZ" smtClean="0"/>
              <a:t>‹#›</a:t>
            </a:fld>
            <a:endParaRPr lang="cs-CZ"/>
          </a:p>
        </p:txBody>
      </p:sp>
    </p:spTree>
    <p:extLst>
      <p:ext uri="{BB962C8B-B14F-4D97-AF65-F5344CB8AC3E}">
        <p14:creationId xmlns:p14="http://schemas.microsoft.com/office/powerpoint/2010/main" val="205152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9402436-7232-4F0D-A366-8B96C93B8B3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3929AE-0C40-4F17-8291-8335DAF7DB3D}" type="slidenum">
              <a:rPr lang="cs-CZ" smtClean="0"/>
              <a:t>‹#›</a:t>
            </a:fld>
            <a:endParaRPr lang="cs-CZ"/>
          </a:p>
        </p:txBody>
      </p:sp>
    </p:spTree>
    <p:extLst>
      <p:ext uri="{BB962C8B-B14F-4D97-AF65-F5344CB8AC3E}">
        <p14:creationId xmlns:p14="http://schemas.microsoft.com/office/powerpoint/2010/main" val="249576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9402436-7232-4F0D-A366-8B96C93B8B33}" type="datetimeFigureOut">
              <a:rPr lang="cs-CZ" smtClean="0"/>
              <a:t>10.10.2023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3929AE-0C40-4F17-8291-8335DAF7DB3D}" type="slidenum">
              <a:rPr lang="cs-CZ" smtClean="0"/>
              <a:t>‹#›</a:t>
            </a:fld>
            <a:endParaRPr lang="cs-CZ"/>
          </a:p>
        </p:txBody>
      </p:sp>
    </p:spTree>
    <p:extLst>
      <p:ext uri="{BB962C8B-B14F-4D97-AF65-F5344CB8AC3E}">
        <p14:creationId xmlns:p14="http://schemas.microsoft.com/office/powerpoint/2010/main" val="109155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9402436-7232-4F0D-A366-8B96C93B8B33}" type="datetimeFigureOut">
              <a:rPr lang="cs-CZ" smtClean="0"/>
              <a:t>10.10.2023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13929AE-0C40-4F17-8291-8335DAF7DB3D}" type="slidenum">
              <a:rPr lang="cs-CZ" smtClean="0"/>
              <a:t>‹#›</a:t>
            </a:fld>
            <a:endParaRPr lang="cs-CZ"/>
          </a:p>
        </p:txBody>
      </p:sp>
    </p:spTree>
    <p:extLst>
      <p:ext uri="{BB962C8B-B14F-4D97-AF65-F5344CB8AC3E}">
        <p14:creationId xmlns:p14="http://schemas.microsoft.com/office/powerpoint/2010/main" val="1293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9402436-7232-4F0D-A366-8B96C93B8B33}" type="datetimeFigureOut">
              <a:rPr lang="cs-CZ" smtClean="0"/>
              <a:t>10.10.2023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13929AE-0C40-4F17-8291-8335DAF7DB3D}" type="slidenum">
              <a:rPr lang="cs-CZ" smtClean="0"/>
              <a:t>‹#›</a:t>
            </a:fld>
            <a:endParaRPr lang="cs-CZ"/>
          </a:p>
        </p:txBody>
      </p:sp>
    </p:spTree>
    <p:extLst>
      <p:ext uri="{BB962C8B-B14F-4D97-AF65-F5344CB8AC3E}">
        <p14:creationId xmlns:p14="http://schemas.microsoft.com/office/powerpoint/2010/main" val="369829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02436-7232-4F0D-A366-8B96C93B8B33}" type="datetimeFigureOut">
              <a:rPr lang="cs-CZ" smtClean="0"/>
              <a:t>10.10.2023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13929AE-0C40-4F17-8291-8335DAF7DB3D}" type="slidenum">
              <a:rPr lang="cs-CZ" smtClean="0"/>
              <a:t>‹#›</a:t>
            </a:fld>
            <a:endParaRPr lang="cs-CZ"/>
          </a:p>
        </p:txBody>
      </p:sp>
    </p:spTree>
    <p:extLst>
      <p:ext uri="{BB962C8B-B14F-4D97-AF65-F5344CB8AC3E}">
        <p14:creationId xmlns:p14="http://schemas.microsoft.com/office/powerpoint/2010/main" val="210288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9402436-7232-4F0D-A366-8B96C93B8B33}" type="datetimeFigureOut">
              <a:rPr lang="cs-CZ" smtClean="0"/>
              <a:t>10.10.2023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3929AE-0C40-4F17-8291-8335DAF7DB3D}" type="slidenum">
              <a:rPr lang="cs-CZ" smtClean="0"/>
              <a:t>‹#›</a:t>
            </a:fld>
            <a:endParaRPr lang="cs-CZ"/>
          </a:p>
        </p:txBody>
      </p:sp>
    </p:spTree>
    <p:extLst>
      <p:ext uri="{BB962C8B-B14F-4D97-AF65-F5344CB8AC3E}">
        <p14:creationId xmlns:p14="http://schemas.microsoft.com/office/powerpoint/2010/main" val="271807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9402436-7232-4F0D-A366-8B96C93B8B33}" type="datetimeFigureOut">
              <a:rPr lang="cs-CZ" smtClean="0"/>
              <a:t>10.10.2023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3929AE-0C40-4F17-8291-8335DAF7DB3D}" type="slidenum">
              <a:rPr lang="cs-CZ" smtClean="0"/>
              <a:t>‹#›</a:t>
            </a:fld>
            <a:endParaRPr lang="cs-CZ"/>
          </a:p>
        </p:txBody>
      </p:sp>
    </p:spTree>
    <p:extLst>
      <p:ext uri="{BB962C8B-B14F-4D97-AF65-F5344CB8AC3E}">
        <p14:creationId xmlns:p14="http://schemas.microsoft.com/office/powerpoint/2010/main" val="284670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02436-7232-4F0D-A366-8B96C93B8B33}" type="datetimeFigureOut">
              <a:rPr lang="cs-CZ" smtClean="0"/>
              <a:t>10.10.2023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929AE-0C40-4F17-8291-8335DAF7DB3D}" type="slidenum">
              <a:rPr lang="cs-CZ" smtClean="0"/>
              <a:t>‹#›</a:t>
            </a:fld>
            <a:endParaRPr lang="cs-CZ"/>
          </a:p>
        </p:txBody>
      </p:sp>
    </p:spTree>
    <p:extLst>
      <p:ext uri="{BB962C8B-B14F-4D97-AF65-F5344CB8AC3E}">
        <p14:creationId xmlns:p14="http://schemas.microsoft.com/office/powerpoint/2010/main" val="40619980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6.xml"/><Relationship Id="rId5" Type="http://schemas.openxmlformats.org/officeDocument/2006/relationships/image" Target="../media/image51.jp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E6B9C1-75D5-8453-BAC0-2F61E17749A1}"/>
              </a:ext>
            </a:extLst>
          </p:cNvPr>
          <p:cNvSpPr>
            <a:spLocks noGrp="1"/>
          </p:cNvSpPr>
          <p:nvPr>
            <p:ph type="ctrTitle"/>
          </p:nvPr>
        </p:nvSpPr>
        <p:spPr/>
        <p:txBody>
          <a:bodyPr/>
          <a:lstStyle/>
          <a:p>
            <a:r>
              <a:rPr lang="cs-CZ" dirty="0"/>
              <a:t>Základní imunologie</a:t>
            </a:r>
          </a:p>
        </p:txBody>
      </p:sp>
      <p:sp>
        <p:nvSpPr>
          <p:cNvPr id="3" name="Podnadpis 2">
            <a:extLst>
              <a:ext uri="{FF2B5EF4-FFF2-40B4-BE49-F238E27FC236}">
                <a16:creationId xmlns:a16="http://schemas.microsoft.com/office/drawing/2014/main" id="{7C357985-2C14-6F80-BB3C-538326CC27B7}"/>
              </a:ext>
            </a:extLst>
          </p:cNvPr>
          <p:cNvSpPr>
            <a:spLocks noGrp="1"/>
          </p:cNvSpPr>
          <p:nvPr>
            <p:ph type="subTitle" idx="1"/>
          </p:nvPr>
        </p:nvSpPr>
        <p:spPr/>
        <p:txBody>
          <a:bodyPr>
            <a:normAutofit lnSpcReduction="10000"/>
          </a:bodyPr>
          <a:lstStyle/>
          <a:p>
            <a:r>
              <a:rPr lang="cs-CZ" dirty="0"/>
              <a:t>Mgr. Simona Holotová</a:t>
            </a:r>
          </a:p>
          <a:p>
            <a:r>
              <a:rPr lang="cs-CZ" dirty="0"/>
              <a:t>E3230 Patofyziologie člověka</a:t>
            </a:r>
          </a:p>
          <a:p>
            <a:r>
              <a:rPr lang="cs-CZ" b="0" i="0" dirty="0">
                <a:solidFill>
                  <a:srgbClr val="029123"/>
                </a:solidFill>
                <a:effectLst/>
                <a:latin typeface="Roboto" panose="02000000000000000000" pitchFamily="2" charset="0"/>
              </a:rPr>
              <a:t>E3230 Patofyziologie člověka</a:t>
            </a:r>
          </a:p>
          <a:p>
            <a:r>
              <a:rPr lang="cs-CZ" dirty="0"/>
              <a:t>Podzim 2023</a:t>
            </a:r>
          </a:p>
          <a:p>
            <a:endParaRPr lang="cs-CZ" dirty="0"/>
          </a:p>
        </p:txBody>
      </p:sp>
    </p:spTree>
    <p:extLst>
      <p:ext uri="{BB962C8B-B14F-4D97-AF65-F5344CB8AC3E}">
        <p14:creationId xmlns:p14="http://schemas.microsoft.com/office/powerpoint/2010/main" val="422558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599E40-F3C9-5894-CB58-41378C649F1C}"/>
              </a:ext>
            </a:extLst>
          </p:cNvPr>
          <p:cNvSpPr>
            <a:spLocks noGrp="1"/>
          </p:cNvSpPr>
          <p:nvPr>
            <p:ph type="title"/>
          </p:nvPr>
        </p:nvSpPr>
        <p:spPr/>
        <p:txBody>
          <a:bodyPr/>
          <a:lstStyle/>
          <a:p>
            <a:pPr algn="ctr"/>
            <a:r>
              <a:rPr lang="cs-CZ" u="sng" dirty="0">
                <a:solidFill>
                  <a:srgbClr val="92D050"/>
                </a:solidFill>
              </a:rPr>
              <a:t>Časová osa průběhu imunitní reakce</a:t>
            </a:r>
          </a:p>
        </p:txBody>
      </p:sp>
      <p:pic>
        <p:nvPicPr>
          <p:cNvPr id="4" name="Zástupný obsah 8">
            <a:extLst>
              <a:ext uri="{FF2B5EF4-FFF2-40B4-BE49-F238E27FC236}">
                <a16:creationId xmlns:a16="http://schemas.microsoft.com/office/drawing/2014/main" id="{68931A31-9B43-43C7-BBD4-0866C997C7A9}"/>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92807" y="2106612"/>
            <a:ext cx="6276496" cy="4079722"/>
          </a:xfrm>
          <a:prstGeom prst="rect">
            <a:avLst/>
          </a:prstGeom>
        </p:spPr>
      </p:pic>
      <p:pic>
        <p:nvPicPr>
          <p:cNvPr id="5" name="Obrázek 4">
            <a:extLst>
              <a:ext uri="{FF2B5EF4-FFF2-40B4-BE49-F238E27FC236}">
                <a16:creationId xmlns:a16="http://schemas.microsoft.com/office/drawing/2014/main" id="{56053731-00D6-4E3A-BC4E-25E4E3574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7519" y="1967066"/>
            <a:ext cx="5641674" cy="4357652"/>
          </a:xfrm>
          <a:prstGeom prst="rect">
            <a:avLst/>
          </a:prstGeom>
        </p:spPr>
      </p:pic>
    </p:spTree>
    <p:extLst>
      <p:ext uri="{BB962C8B-B14F-4D97-AF65-F5344CB8AC3E}">
        <p14:creationId xmlns:p14="http://schemas.microsoft.com/office/powerpoint/2010/main" val="12975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782FDE-EC13-7449-694C-5EC7D09091CA}"/>
              </a:ext>
            </a:extLst>
          </p:cNvPr>
          <p:cNvSpPr>
            <a:spLocks noGrp="1"/>
          </p:cNvSpPr>
          <p:nvPr>
            <p:ph type="title"/>
          </p:nvPr>
        </p:nvSpPr>
        <p:spPr>
          <a:xfrm>
            <a:off x="838200" y="2581383"/>
            <a:ext cx="10515600" cy="1325563"/>
          </a:xfrm>
        </p:spPr>
        <p:txBody>
          <a:bodyPr/>
          <a:lstStyle/>
          <a:p>
            <a:pPr algn="ctr"/>
            <a:r>
              <a:rPr lang="cs-CZ" u="sng" dirty="0">
                <a:solidFill>
                  <a:srgbClr val="92D050"/>
                </a:solidFill>
              </a:rPr>
              <a:t>Nespecifická imunita</a:t>
            </a:r>
          </a:p>
        </p:txBody>
      </p:sp>
    </p:spTree>
    <p:extLst>
      <p:ext uri="{BB962C8B-B14F-4D97-AF65-F5344CB8AC3E}">
        <p14:creationId xmlns:p14="http://schemas.microsoft.com/office/powerpoint/2010/main" val="171172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E97A03C0-21F4-2A86-3ABC-6902ED646A5E}"/>
              </a:ext>
            </a:extLst>
          </p:cNvPr>
          <p:cNvSpPr>
            <a:spLocks noGrp="1"/>
          </p:cNvSpPr>
          <p:nvPr>
            <p:ph type="body" idx="1"/>
          </p:nvPr>
        </p:nvSpPr>
        <p:spPr>
          <a:xfrm>
            <a:off x="839788" y="568643"/>
            <a:ext cx="5157787" cy="823912"/>
          </a:xfrm>
        </p:spPr>
        <p:txBody>
          <a:bodyPr>
            <a:normAutofit/>
          </a:bodyPr>
          <a:lstStyle/>
          <a:p>
            <a:r>
              <a:rPr lang="cs-CZ" sz="3600" b="1" i="0" u="none" strike="noStrike" baseline="0" dirty="0">
                <a:solidFill>
                  <a:srgbClr val="92D050"/>
                </a:solidFill>
                <a:latin typeface="Arial,Bold"/>
              </a:rPr>
              <a:t>Fagocyty</a:t>
            </a:r>
          </a:p>
        </p:txBody>
      </p:sp>
      <p:sp>
        <p:nvSpPr>
          <p:cNvPr id="4" name="Zástupný obsah 3">
            <a:extLst>
              <a:ext uri="{FF2B5EF4-FFF2-40B4-BE49-F238E27FC236}">
                <a16:creationId xmlns:a16="http://schemas.microsoft.com/office/drawing/2014/main" id="{041706B8-3503-F551-E9E6-F59B93F1B698}"/>
              </a:ext>
            </a:extLst>
          </p:cNvPr>
          <p:cNvSpPr>
            <a:spLocks noGrp="1"/>
          </p:cNvSpPr>
          <p:nvPr>
            <p:ph sz="half" idx="2"/>
          </p:nvPr>
        </p:nvSpPr>
        <p:spPr>
          <a:xfrm>
            <a:off x="839788" y="2063115"/>
            <a:ext cx="5157787" cy="3684588"/>
          </a:xfrm>
        </p:spPr>
        <p:txBody>
          <a:bodyPr>
            <a:normAutofit/>
          </a:bodyPr>
          <a:lstStyle/>
          <a:p>
            <a:pPr algn="l"/>
            <a:r>
              <a:rPr lang="cs-CZ" sz="2800" b="0" i="0" u="none" strike="noStrike" baseline="0" dirty="0">
                <a:latin typeface="Arial" panose="020B0604020202020204" pitchFamily="34" charset="0"/>
              </a:rPr>
              <a:t>Neutrofily (</a:t>
            </a:r>
            <a:r>
              <a:rPr lang="cs-CZ" sz="2800" b="0" i="0" u="none" strike="noStrike" baseline="0" dirty="0" err="1">
                <a:latin typeface="Arial" panose="020B0604020202020204" pitchFamily="34" charset="0"/>
              </a:rPr>
              <a:t>polymorfonukleáry</a:t>
            </a:r>
            <a:r>
              <a:rPr lang="cs-CZ" sz="2800" b="0" i="0" u="none" strike="noStrike" baseline="0" dirty="0">
                <a:latin typeface="Arial" panose="020B0604020202020204" pitchFamily="34" charset="0"/>
              </a:rPr>
              <a:t>) – proti původcům hnisavých infekcí (většina bakterií)</a:t>
            </a:r>
          </a:p>
          <a:p>
            <a:pPr algn="l"/>
            <a:r>
              <a:rPr lang="cs-CZ" sz="2800" b="0" i="0" u="none" strike="noStrike" baseline="0" dirty="0">
                <a:latin typeface="Arial" panose="020B0604020202020204" pitchFamily="34" charset="0"/>
              </a:rPr>
              <a:t>Makrofágy – proti intracelulárně se množícím agens (intracelulární bakterie, viry) monocyt makrofág</a:t>
            </a:r>
            <a:endParaRPr lang="cs-CZ" dirty="0"/>
          </a:p>
        </p:txBody>
      </p:sp>
      <p:sp>
        <p:nvSpPr>
          <p:cNvPr id="5" name="Zástupný text 4">
            <a:extLst>
              <a:ext uri="{FF2B5EF4-FFF2-40B4-BE49-F238E27FC236}">
                <a16:creationId xmlns:a16="http://schemas.microsoft.com/office/drawing/2014/main" id="{E805DA5E-C6F5-4F8C-B38E-232A1AACC8AE}"/>
              </a:ext>
            </a:extLst>
          </p:cNvPr>
          <p:cNvSpPr>
            <a:spLocks noGrp="1"/>
          </p:cNvSpPr>
          <p:nvPr>
            <p:ph type="body" sz="quarter" idx="3"/>
          </p:nvPr>
        </p:nvSpPr>
        <p:spPr>
          <a:xfrm>
            <a:off x="6172200" y="568643"/>
            <a:ext cx="5183188" cy="823912"/>
          </a:xfrm>
        </p:spPr>
        <p:txBody>
          <a:bodyPr>
            <a:normAutofit/>
          </a:bodyPr>
          <a:lstStyle/>
          <a:p>
            <a:r>
              <a:rPr lang="cs-CZ" sz="3600" b="1" i="0" u="none" strike="noStrike" baseline="0" dirty="0">
                <a:solidFill>
                  <a:srgbClr val="92D050"/>
                </a:solidFill>
                <a:latin typeface="Arial,Bold"/>
              </a:rPr>
              <a:t>NK buňky</a:t>
            </a:r>
          </a:p>
        </p:txBody>
      </p:sp>
      <p:sp>
        <p:nvSpPr>
          <p:cNvPr id="6" name="Zástupný obsah 5">
            <a:extLst>
              <a:ext uri="{FF2B5EF4-FFF2-40B4-BE49-F238E27FC236}">
                <a16:creationId xmlns:a16="http://schemas.microsoft.com/office/drawing/2014/main" id="{860B38E7-CAFD-E645-CB07-681CFA62DBA4}"/>
              </a:ext>
            </a:extLst>
          </p:cNvPr>
          <p:cNvSpPr>
            <a:spLocks noGrp="1"/>
          </p:cNvSpPr>
          <p:nvPr>
            <p:ph sz="quarter" idx="4"/>
          </p:nvPr>
        </p:nvSpPr>
        <p:spPr>
          <a:xfrm>
            <a:off x="6172200" y="2063115"/>
            <a:ext cx="5183188" cy="3684588"/>
          </a:xfrm>
        </p:spPr>
        <p:txBody>
          <a:bodyPr>
            <a:normAutofit/>
          </a:bodyPr>
          <a:lstStyle/>
          <a:p>
            <a:pPr algn="l"/>
            <a:r>
              <a:rPr lang="cs-CZ" sz="2800" b="0" i="0" u="none" strike="noStrike" baseline="0" dirty="0">
                <a:latin typeface="Arial" panose="020B0604020202020204" pitchFamily="34" charset="0"/>
              </a:rPr>
              <a:t>z angl. </a:t>
            </a:r>
            <a:r>
              <a:rPr lang="cs-CZ" sz="2800" b="0" i="1" u="none" strike="noStrike" baseline="0" dirty="0">
                <a:latin typeface="Arial,Italic"/>
              </a:rPr>
              <a:t>natural </a:t>
            </a:r>
            <a:r>
              <a:rPr lang="cs-CZ" sz="2800" b="0" i="1" u="none" strike="noStrike" baseline="0" dirty="0" err="1">
                <a:latin typeface="Arial,Italic"/>
              </a:rPr>
              <a:t>killers</a:t>
            </a:r>
            <a:r>
              <a:rPr lang="cs-CZ" sz="2800" b="0" i="1" u="none" strike="noStrike" baseline="0" dirty="0">
                <a:latin typeface="Arial,Italic"/>
              </a:rPr>
              <a:t> </a:t>
            </a:r>
            <a:r>
              <a:rPr lang="cs-CZ" sz="2800" b="0" i="0" u="none" strike="noStrike" baseline="0" dirty="0">
                <a:latin typeface="Arial" panose="020B0604020202020204" pitchFamily="34" charset="0"/>
              </a:rPr>
              <a:t>– přirození zabíječi</a:t>
            </a:r>
          </a:p>
          <a:p>
            <a:pPr algn="l"/>
            <a:r>
              <a:rPr lang="cs-CZ" sz="2800" b="0" i="0" u="none" strike="noStrike" baseline="0" dirty="0">
                <a:latin typeface="Arial" panose="020B0604020202020204" pitchFamily="34" charset="0"/>
              </a:rPr>
              <a:t>velké granulární lymfocyty</a:t>
            </a:r>
          </a:p>
          <a:p>
            <a:pPr algn="l"/>
            <a:r>
              <a:rPr lang="cs-CZ" sz="2800" b="0" i="0" u="none" strike="noStrike" baseline="0" dirty="0">
                <a:latin typeface="Arial" panose="020B0604020202020204" pitchFamily="34" charset="0"/>
              </a:rPr>
              <a:t>obrana proti virovým infekcím</a:t>
            </a:r>
          </a:p>
          <a:p>
            <a:endParaRPr lang="cs-CZ" dirty="0"/>
          </a:p>
        </p:txBody>
      </p:sp>
      <p:pic>
        <p:nvPicPr>
          <p:cNvPr id="7" name="Obrázek 6">
            <a:extLst>
              <a:ext uri="{FF2B5EF4-FFF2-40B4-BE49-F238E27FC236}">
                <a16:creationId xmlns:a16="http://schemas.microsoft.com/office/drawing/2014/main" id="{006CD19F-4AB4-9E10-702A-2692D6636971}"/>
              </a:ext>
            </a:extLst>
          </p:cNvPr>
          <p:cNvPicPr>
            <a:picLocks noChangeAspect="1"/>
          </p:cNvPicPr>
          <p:nvPr/>
        </p:nvPicPr>
        <p:blipFill>
          <a:blip r:embed="rId2"/>
          <a:stretch>
            <a:fillRect/>
          </a:stretch>
        </p:blipFill>
        <p:spPr>
          <a:xfrm>
            <a:off x="9649227" y="4520566"/>
            <a:ext cx="2356613" cy="2185673"/>
          </a:xfrm>
          <a:prstGeom prst="rect">
            <a:avLst/>
          </a:prstGeom>
        </p:spPr>
      </p:pic>
      <p:sp>
        <p:nvSpPr>
          <p:cNvPr id="8" name="TextovéPole 7">
            <a:extLst>
              <a:ext uri="{FF2B5EF4-FFF2-40B4-BE49-F238E27FC236}">
                <a16:creationId xmlns:a16="http://schemas.microsoft.com/office/drawing/2014/main" id="{EE476D6A-F63D-A3EB-1DDB-4779A27F8E27}"/>
              </a:ext>
            </a:extLst>
          </p:cNvPr>
          <p:cNvSpPr txBox="1"/>
          <p:nvPr/>
        </p:nvSpPr>
        <p:spPr>
          <a:xfrm>
            <a:off x="7720494" y="6059908"/>
            <a:ext cx="1928733" cy="646331"/>
          </a:xfrm>
          <a:prstGeom prst="rect">
            <a:avLst/>
          </a:prstGeom>
          <a:noFill/>
        </p:spPr>
        <p:txBody>
          <a:bodyPr wrap="none" rtlCol="0">
            <a:spAutoFit/>
          </a:bodyPr>
          <a:lstStyle/>
          <a:p>
            <a:pPr algn="l"/>
            <a:r>
              <a:rPr lang="cs-CZ" sz="1800" b="0" i="0" u="none" strike="noStrike" baseline="0" dirty="0">
                <a:latin typeface="Arial" panose="020B0604020202020204" pitchFamily="34" charset="0"/>
              </a:rPr>
              <a:t>Infikovaná buňka</a:t>
            </a:r>
          </a:p>
          <a:p>
            <a:pPr algn="l"/>
            <a:r>
              <a:rPr lang="cs-CZ" sz="1800" b="0" i="0" u="none" strike="noStrike" baseline="0" dirty="0">
                <a:latin typeface="Arial" panose="020B0604020202020204" pitchFamily="34" charset="0"/>
              </a:rPr>
              <a:t> a NK buňka</a:t>
            </a:r>
            <a:endParaRPr lang="cs-CZ" dirty="0"/>
          </a:p>
        </p:txBody>
      </p:sp>
    </p:spTree>
    <p:extLst>
      <p:ext uri="{BB962C8B-B14F-4D97-AF65-F5344CB8AC3E}">
        <p14:creationId xmlns:p14="http://schemas.microsoft.com/office/powerpoint/2010/main" val="311564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1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1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8ABD61F-B83C-8775-4E6E-341E31A1C195}"/>
              </a:ext>
            </a:extLst>
          </p:cNvPr>
          <p:cNvSpPr>
            <a:spLocks noGrp="1"/>
          </p:cNvSpPr>
          <p:nvPr>
            <p:ph type="title"/>
          </p:nvPr>
        </p:nvSpPr>
        <p:spPr>
          <a:xfrm>
            <a:off x="761801" y="-104"/>
            <a:ext cx="4778387" cy="1628970"/>
          </a:xfrm>
        </p:spPr>
        <p:txBody>
          <a:bodyPr anchor="ctr">
            <a:normAutofit/>
          </a:bodyPr>
          <a:lstStyle/>
          <a:p>
            <a:r>
              <a:rPr lang="cs-CZ" sz="4000" i="0" u="sng" strike="noStrike" baseline="0" dirty="0">
                <a:solidFill>
                  <a:srgbClr val="92D050"/>
                </a:solidFill>
                <a:latin typeface="Arial,Bold"/>
              </a:rPr>
              <a:t>Komplementový systém</a:t>
            </a:r>
            <a:endParaRPr lang="cs-CZ" sz="4000" u="sng" dirty="0">
              <a:solidFill>
                <a:srgbClr val="92D050"/>
              </a:solidFill>
            </a:endParaRPr>
          </a:p>
        </p:txBody>
      </p:sp>
      <p:sp>
        <p:nvSpPr>
          <p:cNvPr id="9" name="Zástupný obsah 8">
            <a:extLst>
              <a:ext uri="{FF2B5EF4-FFF2-40B4-BE49-F238E27FC236}">
                <a16:creationId xmlns:a16="http://schemas.microsoft.com/office/drawing/2014/main" id="{EC231855-6FBF-B13B-2EC2-392A5A26F099}"/>
              </a:ext>
            </a:extLst>
          </p:cNvPr>
          <p:cNvSpPr>
            <a:spLocks noGrp="1"/>
          </p:cNvSpPr>
          <p:nvPr>
            <p:ph idx="1"/>
          </p:nvPr>
        </p:nvSpPr>
        <p:spPr>
          <a:xfrm>
            <a:off x="503429" y="1457326"/>
            <a:ext cx="4582925" cy="5286374"/>
          </a:xfrm>
        </p:spPr>
        <p:txBody>
          <a:bodyPr anchor="ctr">
            <a:normAutofit/>
          </a:bodyPr>
          <a:lstStyle/>
          <a:p>
            <a:pPr algn="l"/>
            <a:r>
              <a:rPr lang="cs-CZ" sz="2300" b="0" i="0" u="none" strike="noStrike" baseline="0" dirty="0">
                <a:latin typeface="Arial" panose="020B0604020202020204" pitchFamily="34" charset="0"/>
              </a:rPr>
              <a:t>systém bílkovin přítomných v krevním séru C1 – C9 (fragmenty a, b)</a:t>
            </a:r>
          </a:p>
          <a:p>
            <a:pPr algn="l"/>
            <a:r>
              <a:rPr lang="cs-CZ" sz="2300" b="0" i="0" u="none" strike="noStrike" baseline="0" dirty="0">
                <a:latin typeface="Arial" panose="020B0604020202020204" pitchFamily="34" charset="0"/>
              </a:rPr>
              <a:t>aktivace klasickou, alternativní a </a:t>
            </a:r>
            <a:r>
              <a:rPr lang="cs-CZ" sz="2300" b="0" i="0" u="none" strike="noStrike" baseline="0" dirty="0" err="1">
                <a:latin typeface="Arial" panose="020B0604020202020204" pitchFamily="34" charset="0"/>
              </a:rPr>
              <a:t>lektinovou</a:t>
            </a:r>
            <a:r>
              <a:rPr lang="cs-CZ" sz="2300" dirty="0">
                <a:latin typeface="Arial" panose="020B0604020202020204" pitchFamily="34" charset="0"/>
              </a:rPr>
              <a:t> </a:t>
            </a:r>
            <a:r>
              <a:rPr lang="cs-CZ" sz="2300" b="0" i="0" u="none" strike="noStrike" baseline="0" dirty="0">
                <a:latin typeface="Arial" panose="020B0604020202020204" pitchFamily="34" charset="0"/>
              </a:rPr>
              <a:t>drahou</a:t>
            </a:r>
          </a:p>
          <a:p>
            <a:pPr algn="l"/>
            <a:r>
              <a:rPr lang="cs-CZ" sz="2300" b="0" i="0" u="none" strike="noStrike" baseline="0" dirty="0">
                <a:latin typeface="Arial" panose="020B0604020202020204" pitchFamily="34" charset="0"/>
              </a:rPr>
              <a:t>kaskádový jev – produkt jedné reakce katalyzuje další reakci</a:t>
            </a:r>
          </a:p>
          <a:p>
            <a:pPr algn="l"/>
            <a:r>
              <a:rPr lang="pt-BR" sz="2300" b="0" i="0" u="none" strike="noStrike" baseline="0" dirty="0">
                <a:latin typeface="Arial" panose="020B0604020202020204" pitchFamily="34" charset="0"/>
              </a:rPr>
              <a:t>Význam: chemotaxe (C5a, C3a), anafylaxe</a:t>
            </a:r>
            <a:r>
              <a:rPr lang="cs-CZ" sz="2300" b="0" i="0" u="none" strike="noStrike" baseline="0" dirty="0">
                <a:latin typeface="Arial" panose="020B0604020202020204" pitchFamily="34" charset="0"/>
              </a:rPr>
              <a:t> (C3a, C5a), </a:t>
            </a:r>
            <a:r>
              <a:rPr lang="cs-CZ" sz="2300" b="0" i="0" u="none" strike="noStrike" baseline="0" dirty="0" err="1">
                <a:latin typeface="Arial" panose="020B0604020202020204" pitchFamily="34" charset="0"/>
              </a:rPr>
              <a:t>opsonizace</a:t>
            </a:r>
            <a:r>
              <a:rPr lang="cs-CZ" sz="2300" b="0" i="0" u="none" strike="noStrike" baseline="0" dirty="0">
                <a:latin typeface="Arial" panose="020B0604020202020204" pitchFamily="34" charset="0"/>
              </a:rPr>
              <a:t> (C3b), </a:t>
            </a:r>
            <a:r>
              <a:rPr lang="cs-CZ" sz="2300" b="0" i="0" u="none" strike="noStrike" baseline="0" dirty="0" err="1">
                <a:latin typeface="Arial" panose="020B0604020202020204" pitchFamily="34" charset="0"/>
              </a:rPr>
              <a:t>lýza</a:t>
            </a:r>
            <a:r>
              <a:rPr lang="cs-CZ" sz="2300" b="0" i="0" u="none" strike="noStrike" baseline="0" dirty="0">
                <a:latin typeface="Arial" panose="020B0604020202020204" pitchFamily="34" charset="0"/>
              </a:rPr>
              <a:t> buněk (membránový útočný komplex C56789)</a:t>
            </a:r>
          </a:p>
        </p:txBody>
      </p:sp>
      <p:pic>
        <p:nvPicPr>
          <p:cNvPr id="7170" name="Picture 2">
            <a:extLst>
              <a:ext uri="{FF2B5EF4-FFF2-40B4-BE49-F238E27FC236}">
                <a16:creationId xmlns:a16="http://schemas.microsoft.com/office/drawing/2014/main" id="{4F1A7B0F-EE65-7F25-869D-8A3594B28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9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038CFA-4C2F-C5A7-06D5-B1E6CE2B61E2}"/>
              </a:ext>
            </a:extLst>
          </p:cNvPr>
          <p:cNvSpPr>
            <a:spLocks noGrp="1"/>
          </p:cNvSpPr>
          <p:nvPr>
            <p:ph type="title"/>
          </p:nvPr>
        </p:nvSpPr>
        <p:spPr/>
        <p:txBody>
          <a:bodyPr/>
          <a:lstStyle/>
          <a:p>
            <a:r>
              <a:rPr lang="cs-CZ" sz="4400" u="sng" dirty="0">
                <a:solidFill>
                  <a:srgbClr val="92D050"/>
                </a:solidFill>
              </a:rPr>
              <a:t>MHC/ HLA</a:t>
            </a:r>
            <a:endParaRPr lang="cs-CZ" u="sng" dirty="0">
              <a:solidFill>
                <a:srgbClr val="92D050"/>
              </a:solidFill>
            </a:endParaRPr>
          </a:p>
        </p:txBody>
      </p:sp>
      <p:sp>
        <p:nvSpPr>
          <p:cNvPr id="3" name="Zástupný obsah 2">
            <a:extLst>
              <a:ext uri="{FF2B5EF4-FFF2-40B4-BE49-F238E27FC236}">
                <a16:creationId xmlns:a16="http://schemas.microsoft.com/office/drawing/2014/main" id="{D1342B00-4431-9C15-A3AE-83037D198D8E}"/>
              </a:ext>
            </a:extLst>
          </p:cNvPr>
          <p:cNvSpPr>
            <a:spLocks noGrp="1"/>
          </p:cNvSpPr>
          <p:nvPr>
            <p:ph idx="1"/>
          </p:nvPr>
        </p:nvSpPr>
        <p:spPr>
          <a:xfrm>
            <a:off x="838200" y="1825625"/>
            <a:ext cx="10515600" cy="4667250"/>
          </a:xfrm>
        </p:spPr>
        <p:txBody>
          <a:bodyPr>
            <a:normAutofit/>
          </a:bodyPr>
          <a:lstStyle/>
          <a:p>
            <a:r>
              <a:rPr lang="cs-CZ" sz="2400" b="1" dirty="0"/>
              <a:t>Hlavní </a:t>
            </a:r>
            <a:r>
              <a:rPr lang="cs-CZ" sz="2400" b="1" dirty="0" err="1"/>
              <a:t>histokompatibilní</a:t>
            </a:r>
            <a:r>
              <a:rPr lang="cs-CZ" sz="2400" b="1" dirty="0"/>
              <a:t> komplex </a:t>
            </a:r>
            <a:r>
              <a:rPr lang="cs-CZ" sz="2400" dirty="0"/>
              <a:t>(MHC) je součástí</a:t>
            </a:r>
          </a:p>
          <a:p>
            <a:pPr marL="0" indent="0">
              <a:buNone/>
            </a:pPr>
            <a:r>
              <a:rPr lang="cs-CZ" sz="2400" dirty="0"/>
              <a:t>   genomu všech obratlovců, které kódují molekuly</a:t>
            </a:r>
          </a:p>
          <a:p>
            <a:pPr marL="0" indent="0">
              <a:buNone/>
            </a:pPr>
            <a:r>
              <a:rPr lang="cs-CZ" sz="2400" dirty="0"/>
              <a:t>   důležité pro imunitní rozpoznávání.</a:t>
            </a:r>
          </a:p>
          <a:p>
            <a:r>
              <a:rPr lang="cs-CZ" sz="2400" dirty="0"/>
              <a:t>MHC je nazývané také </a:t>
            </a:r>
            <a:r>
              <a:rPr lang="cs-CZ" sz="2400" b="1" dirty="0"/>
              <a:t>lidský </a:t>
            </a:r>
            <a:r>
              <a:rPr lang="cs-CZ" sz="2400" b="1" dirty="0" err="1"/>
              <a:t>leukocytární</a:t>
            </a:r>
            <a:r>
              <a:rPr lang="cs-CZ" sz="2400" b="1" dirty="0"/>
              <a:t> antigen </a:t>
            </a:r>
            <a:r>
              <a:rPr lang="cs-CZ" sz="2400" dirty="0"/>
              <a:t>(HLA).</a:t>
            </a:r>
          </a:p>
          <a:p>
            <a:r>
              <a:rPr lang="cs-CZ" sz="2400" dirty="0"/>
              <a:t>MHC proteiny jsou sadou proteinů na povrchu buněk a v rámci adaptivní části imunitního systému jsou nutné pro prezentaci antigenu, což zase určuje jeho </a:t>
            </a:r>
            <a:r>
              <a:rPr lang="cs-CZ" sz="2400" dirty="0" err="1"/>
              <a:t>histokompatibilitu</a:t>
            </a:r>
            <a:r>
              <a:rPr lang="cs-CZ" sz="2400" dirty="0"/>
              <a:t>.</a:t>
            </a:r>
          </a:p>
          <a:p>
            <a:r>
              <a:rPr lang="cs-CZ" sz="2400" b="1" dirty="0"/>
              <a:t>Hlavní funkcí molekul MHC je vázat se na peptidové antigeny a zobrazit je na buněčném povrchu k rozpoznání příslušnými T-buňkami.</a:t>
            </a:r>
          </a:p>
          <a:p>
            <a:r>
              <a:rPr lang="cs-CZ" sz="2400" dirty="0"/>
              <a:t>Z mnoha genů v lidském MHC jsou považovány za důležité ty, které kódují MHC proteiny třídy I, třídy II a třídy III.</a:t>
            </a:r>
          </a:p>
          <a:p>
            <a:endParaRPr lang="cs-CZ" sz="2400" dirty="0"/>
          </a:p>
        </p:txBody>
      </p:sp>
      <p:pic>
        <p:nvPicPr>
          <p:cNvPr id="8194" name="Picture 2" descr="HLA Gene May Predict if Cancer Immunotherapy Will Work - NCI">
            <a:extLst>
              <a:ext uri="{FF2B5EF4-FFF2-40B4-BE49-F238E27FC236}">
                <a16:creationId xmlns:a16="http://schemas.microsoft.com/office/drawing/2014/main" id="{9C8F03B2-278A-17DA-7D84-7CDEFCDC1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6" y="180975"/>
            <a:ext cx="3881438" cy="287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3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914C93-27D8-025F-1058-F6C75326242B}"/>
              </a:ext>
            </a:extLst>
          </p:cNvPr>
          <p:cNvSpPr>
            <a:spLocks noGrp="1"/>
          </p:cNvSpPr>
          <p:nvPr>
            <p:ph type="title"/>
          </p:nvPr>
        </p:nvSpPr>
        <p:spPr>
          <a:xfrm>
            <a:off x="838200" y="150808"/>
            <a:ext cx="10515600" cy="1325563"/>
          </a:xfrm>
        </p:spPr>
        <p:txBody>
          <a:bodyPr/>
          <a:lstStyle/>
          <a:p>
            <a:r>
              <a:rPr lang="cs-CZ" u="sng" dirty="0">
                <a:solidFill>
                  <a:srgbClr val="92D050"/>
                </a:solidFill>
              </a:rPr>
              <a:t>Funkce MHC</a:t>
            </a:r>
          </a:p>
        </p:txBody>
      </p:sp>
      <p:sp>
        <p:nvSpPr>
          <p:cNvPr id="3" name="Zástupný obsah 2">
            <a:extLst>
              <a:ext uri="{FF2B5EF4-FFF2-40B4-BE49-F238E27FC236}">
                <a16:creationId xmlns:a16="http://schemas.microsoft.com/office/drawing/2014/main" id="{27DBA5D6-072B-2E63-9AD1-DC429B90D55D}"/>
              </a:ext>
            </a:extLst>
          </p:cNvPr>
          <p:cNvSpPr>
            <a:spLocks noGrp="1"/>
          </p:cNvSpPr>
          <p:nvPr>
            <p:ph idx="1"/>
          </p:nvPr>
        </p:nvSpPr>
        <p:spPr>
          <a:xfrm>
            <a:off x="485775" y="1325829"/>
            <a:ext cx="11328082" cy="535152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b="1" i="1" u="sng" dirty="0"/>
              <a:t>Zpracování a prezentace antigenu</a:t>
            </a:r>
            <a:br>
              <a:rPr lang="cs-CZ" sz="2400" dirty="0"/>
            </a:br>
            <a:r>
              <a:rPr lang="cs-CZ" sz="2400" dirty="0"/>
              <a:t>Jaderná buňka normálně obsahuje peptidy, většinou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vlastní peptidy odvozené z obratu bílkovin a vadných</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ribozomálních produktů. Také během virové infekce,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infekce intracelulárních mikroorganismů nebo rakovinové</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transformace jsou takové proteiny degradované uvnitř buňky </a:t>
            </a:r>
            <a:r>
              <a:rPr lang="cs-CZ" sz="2400" dirty="0" err="1"/>
              <a:t>proteazomy</a:t>
            </a:r>
            <a:r>
              <a:rPr lang="cs-CZ" sz="2400" dirty="0"/>
              <a:t> také naneseny na molekuly MHC třídy I a zobrazeny na buněčném povrchu.</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2400" dirty="0"/>
          </a:p>
          <a:p>
            <a:pPr marL="0" indent="0">
              <a:lnSpc>
                <a:spcPct val="100000"/>
              </a:lnSpc>
              <a:spcBef>
                <a:spcPts val="0"/>
              </a:spcBef>
              <a:buNone/>
              <a:defRPr/>
            </a:pPr>
            <a:r>
              <a:rPr lang="cs-CZ" sz="2400" b="1" i="1" u="sng" dirty="0"/>
              <a:t>Odmítnutí transplantace</a:t>
            </a:r>
            <a:br>
              <a:rPr lang="cs-CZ" sz="2400" dirty="0"/>
            </a:br>
            <a:r>
              <a:rPr lang="cs-CZ" sz="2400" dirty="0"/>
              <a:t>Během transplantace orgánu nebo kmenových buněk samotné molekuly MHC působí jako antigeny a mohou u příjemce vyvolat imunitní odpověď způsobující odmítnutí transplantátu. Vzhledem k tomu, že variace MHC v lidské populaci je vysoká a žádní dva jedinci kromě identických dvojčat neexprimují stejné molekuly MHC, mohou zprostředkovat odmítnutí transplantátu.</a:t>
            </a:r>
          </a:p>
          <a:p>
            <a:pPr marL="0" marR="0" lvl="0" indent="0" algn="l" defTabSz="914400" rtl="0" eaLnBrk="1" fontAlgn="auto" latinLnBrk="0" hangingPunct="1">
              <a:lnSpc>
                <a:spcPct val="100000"/>
              </a:lnSpc>
              <a:spcBef>
                <a:spcPts val="0"/>
              </a:spcBef>
              <a:spcAft>
                <a:spcPts val="0"/>
              </a:spcAft>
              <a:buClrTx/>
              <a:buSzTx/>
              <a:buFontTx/>
              <a:buNone/>
              <a:tabLst/>
              <a:defRPr/>
            </a:pPr>
            <a:br>
              <a:rPr lang="cs-CZ" sz="2400" dirty="0"/>
            </a:br>
            <a:br>
              <a:rPr lang="cs-CZ" sz="2400" b="1" i="1" dirty="0"/>
            </a:br>
            <a:endParaRPr lang="cs-CZ" sz="2400" dirty="0"/>
          </a:p>
        </p:txBody>
      </p:sp>
      <p:pic>
        <p:nvPicPr>
          <p:cNvPr id="4098" name="Picture 2" descr="Immunology: Does MHC I and MHC II present the same antigen? - Quora">
            <a:extLst>
              <a:ext uri="{FF2B5EF4-FFF2-40B4-BE49-F238E27FC236}">
                <a16:creationId xmlns:a16="http://schemas.microsoft.com/office/drawing/2014/main" id="{28E19676-1E25-64D3-82E5-5E7988BBD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562" y="211128"/>
            <a:ext cx="4089727"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17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BD61F-B83C-8775-4E6E-341E31A1C195}"/>
              </a:ext>
            </a:extLst>
          </p:cNvPr>
          <p:cNvSpPr>
            <a:spLocks noGrp="1"/>
          </p:cNvSpPr>
          <p:nvPr>
            <p:ph type="title"/>
          </p:nvPr>
        </p:nvSpPr>
        <p:spPr>
          <a:xfrm>
            <a:off x="838200" y="673436"/>
            <a:ext cx="10515600" cy="1325563"/>
          </a:xfrm>
        </p:spPr>
        <p:txBody>
          <a:bodyPr/>
          <a:lstStyle/>
          <a:p>
            <a:r>
              <a:rPr lang="cs-CZ" u="sng" dirty="0">
                <a:solidFill>
                  <a:srgbClr val="92D050"/>
                </a:solidFill>
              </a:rPr>
              <a:t>Interferony</a:t>
            </a:r>
          </a:p>
        </p:txBody>
      </p:sp>
      <p:sp>
        <p:nvSpPr>
          <p:cNvPr id="3" name="Zástupný obsah 2">
            <a:extLst>
              <a:ext uri="{FF2B5EF4-FFF2-40B4-BE49-F238E27FC236}">
                <a16:creationId xmlns:a16="http://schemas.microsoft.com/office/drawing/2014/main" id="{8415EA0D-1A63-398A-BB9F-964FDC0059AA}"/>
              </a:ext>
            </a:extLst>
          </p:cNvPr>
          <p:cNvSpPr>
            <a:spLocks noGrp="1"/>
          </p:cNvSpPr>
          <p:nvPr>
            <p:ph idx="1"/>
          </p:nvPr>
        </p:nvSpPr>
        <p:spPr>
          <a:xfrm>
            <a:off x="707109" y="2521230"/>
            <a:ext cx="10515600" cy="3971645"/>
          </a:xfrm>
        </p:spPr>
        <p:txBody>
          <a:bodyPr/>
          <a:lstStyle/>
          <a:p>
            <a:pPr algn="l"/>
            <a:r>
              <a:rPr lang="cs-CZ" sz="2800" b="0" i="0" u="none" strike="noStrike" baseline="0" dirty="0">
                <a:latin typeface="Arial" panose="020B0604020202020204" pitchFamily="34" charset="0"/>
              </a:rPr>
              <a:t>univerzální antivirový účinek</a:t>
            </a:r>
          </a:p>
          <a:p>
            <a:pPr algn="l"/>
            <a:r>
              <a:rPr lang="el-GR" dirty="0">
                <a:latin typeface="Times New Roman" panose="02020603050405020304" pitchFamily="18" charset="0"/>
                <a:cs typeface="Times New Roman" panose="02020603050405020304" pitchFamily="18" charset="0"/>
              </a:rPr>
              <a:t>α</a:t>
            </a:r>
            <a:r>
              <a:rPr lang="cs-CZ" dirty="0">
                <a:latin typeface="Times New Roman" panose="02020603050405020304" pitchFamily="18" charset="0"/>
                <a:cs typeface="Times New Roman" panose="02020603050405020304" pitchFamily="18" charset="0"/>
              </a:rPr>
              <a:t> </a:t>
            </a:r>
            <a:r>
              <a:rPr lang="cs-CZ" sz="2800" b="0" i="0" u="none" strike="noStrike" baseline="0" dirty="0">
                <a:latin typeface="Arial" panose="020B0604020202020204" pitchFamily="34" charset="0"/>
              </a:rPr>
              <a:t>IFN – tvořen monocyty</a:t>
            </a:r>
          </a:p>
          <a:p>
            <a:pPr marL="0" indent="0" algn="l">
              <a:buNone/>
            </a:pPr>
            <a:r>
              <a:rPr lang="cs-CZ" sz="2800" b="0" i="0" u="none" strike="noStrike" baseline="0" dirty="0">
                <a:latin typeface="Arial" panose="020B0604020202020204" pitchFamily="34" charset="0"/>
              </a:rPr>
              <a:t>     a makrofágy</a:t>
            </a:r>
          </a:p>
          <a:p>
            <a:pPr algn="l"/>
            <a:r>
              <a:rPr lang="el-GR" dirty="0">
                <a:latin typeface="Times New Roman" panose="02020603050405020304" pitchFamily="18" charset="0"/>
                <a:cs typeface="Times New Roman" panose="02020603050405020304" pitchFamily="18" charset="0"/>
              </a:rPr>
              <a:t>β</a:t>
            </a:r>
            <a:r>
              <a:rPr lang="cs-CZ" dirty="0">
                <a:latin typeface="Times New Roman" panose="02020603050405020304" pitchFamily="18" charset="0"/>
                <a:cs typeface="Times New Roman" panose="02020603050405020304" pitchFamily="18" charset="0"/>
              </a:rPr>
              <a:t> </a:t>
            </a:r>
            <a:r>
              <a:rPr lang="cs-CZ" sz="2800" b="0" i="0" u="none" strike="noStrike" baseline="0" dirty="0">
                <a:latin typeface="Arial" panose="020B0604020202020204" pitchFamily="34" charset="0"/>
              </a:rPr>
              <a:t>IFN – tvořen fibroblasty</a:t>
            </a:r>
          </a:p>
          <a:p>
            <a:pPr algn="l"/>
            <a:r>
              <a:rPr lang="el-GR" dirty="0">
                <a:latin typeface="Times New Roman" panose="02020603050405020304" pitchFamily="18" charset="0"/>
                <a:cs typeface="Times New Roman" panose="02020603050405020304" pitchFamily="18" charset="0"/>
              </a:rPr>
              <a:t>γ </a:t>
            </a:r>
            <a:r>
              <a:rPr lang="cs-CZ" sz="2800" b="0" i="0" u="none" strike="noStrike" baseline="0" dirty="0">
                <a:latin typeface="Arial" panose="020B0604020202020204" pitchFamily="34" charset="0"/>
              </a:rPr>
              <a:t>IFN – tvořen T lymfocyty a NK buňkami</a:t>
            </a:r>
          </a:p>
          <a:p>
            <a:pPr algn="l"/>
            <a:endParaRPr lang="cs-CZ" sz="2800" b="0" i="0" u="none" strike="noStrike" baseline="0" dirty="0">
              <a:latin typeface="Arial" panose="020B0604020202020204" pitchFamily="34" charset="0"/>
            </a:endParaRPr>
          </a:p>
          <a:p>
            <a:pPr algn="l"/>
            <a:r>
              <a:rPr lang="cs-CZ" sz="2800" b="0" i="0" u="none" strike="noStrike" baseline="0" dirty="0">
                <a:latin typeface="Arial" panose="020B0604020202020204" pitchFamily="34" charset="0"/>
              </a:rPr>
              <a:t>Význam: antivirový, </a:t>
            </a:r>
            <a:r>
              <a:rPr lang="cs-CZ" sz="2800" b="0" i="0" u="none" strike="noStrike" baseline="0" dirty="0" err="1">
                <a:latin typeface="Arial" panose="020B0604020202020204" pitchFamily="34" charset="0"/>
              </a:rPr>
              <a:t>antiproliferativní</a:t>
            </a:r>
            <a:r>
              <a:rPr lang="cs-CZ" sz="2800" b="0" i="0" u="none" strike="noStrike" baseline="0" dirty="0">
                <a:latin typeface="Arial" panose="020B0604020202020204" pitchFamily="34" charset="0"/>
              </a:rPr>
              <a:t>, </a:t>
            </a:r>
            <a:r>
              <a:rPr lang="cs-CZ" sz="2800" b="0" i="0" u="none" strike="noStrike" baseline="0" dirty="0" err="1">
                <a:latin typeface="Arial" panose="020B0604020202020204" pitchFamily="34" charset="0"/>
              </a:rPr>
              <a:t>imunomodulační</a:t>
            </a:r>
            <a:r>
              <a:rPr lang="cs-CZ" sz="2800" b="0" i="0" u="none" strike="noStrike" baseline="0" dirty="0">
                <a:latin typeface="Arial" panose="020B0604020202020204" pitchFamily="34" charset="0"/>
              </a:rPr>
              <a:t> účinek</a:t>
            </a:r>
            <a:endParaRPr lang="cs-CZ" dirty="0"/>
          </a:p>
        </p:txBody>
      </p:sp>
      <p:pic>
        <p:nvPicPr>
          <p:cNvPr id="2050" name="Picture 2" descr="The role of type I interferons in innate and adaptive immunity against  viruses in Atlantic salmon - ScienceDirect">
            <a:extLst>
              <a:ext uri="{FF2B5EF4-FFF2-40B4-BE49-F238E27FC236}">
                <a16:creationId xmlns:a16="http://schemas.microsoft.com/office/drawing/2014/main" id="{B6D3B54F-5475-F778-8D9E-98E12B4A7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303" y="274292"/>
            <a:ext cx="5126709" cy="397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46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782FDE-EC13-7449-694C-5EC7D09091CA}"/>
              </a:ext>
            </a:extLst>
          </p:cNvPr>
          <p:cNvSpPr>
            <a:spLocks noGrp="1"/>
          </p:cNvSpPr>
          <p:nvPr>
            <p:ph type="title"/>
          </p:nvPr>
        </p:nvSpPr>
        <p:spPr>
          <a:xfrm>
            <a:off x="838200" y="2581383"/>
            <a:ext cx="10515600" cy="1325563"/>
          </a:xfrm>
        </p:spPr>
        <p:txBody>
          <a:bodyPr/>
          <a:lstStyle/>
          <a:p>
            <a:pPr algn="ctr"/>
            <a:r>
              <a:rPr lang="cs-CZ" u="sng" dirty="0">
                <a:solidFill>
                  <a:srgbClr val="92D050"/>
                </a:solidFill>
              </a:rPr>
              <a:t>Specifická imunita</a:t>
            </a:r>
          </a:p>
        </p:txBody>
      </p:sp>
    </p:spTree>
    <p:extLst>
      <p:ext uri="{BB962C8B-B14F-4D97-AF65-F5344CB8AC3E}">
        <p14:creationId xmlns:p14="http://schemas.microsoft.com/office/powerpoint/2010/main" val="822280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7DA32E-DF86-50DB-16FE-64B62F94B9AD}"/>
              </a:ext>
            </a:extLst>
          </p:cNvPr>
          <p:cNvSpPr>
            <a:spLocks noGrp="1"/>
          </p:cNvSpPr>
          <p:nvPr>
            <p:ph type="title"/>
          </p:nvPr>
        </p:nvSpPr>
        <p:spPr/>
        <p:txBody>
          <a:bodyPr/>
          <a:lstStyle/>
          <a:p>
            <a:r>
              <a:rPr lang="cs-CZ" u="sng" dirty="0">
                <a:solidFill>
                  <a:srgbClr val="92D050"/>
                </a:solidFill>
              </a:rPr>
              <a:t>Specifická imunita</a:t>
            </a:r>
            <a:endParaRPr lang="cs-CZ" dirty="0"/>
          </a:p>
        </p:txBody>
      </p:sp>
      <p:sp>
        <p:nvSpPr>
          <p:cNvPr id="3" name="Zástupný obsah 2">
            <a:extLst>
              <a:ext uri="{FF2B5EF4-FFF2-40B4-BE49-F238E27FC236}">
                <a16:creationId xmlns:a16="http://schemas.microsoft.com/office/drawing/2014/main" id="{6EB9E4A6-9348-7E1A-065C-AD8F3508AEE1}"/>
              </a:ext>
            </a:extLst>
          </p:cNvPr>
          <p:cNvSpPr>
            <a:spLocks noGrp="1"/>
          </p:cNvSpPr>
          <p:nvPr>
            <p:ph sz="half" idx="1"/>
          </p:nvPr>
        </p:nvSpPr>
        <p:spPr/>
        <p:txBody>
          <a:bodyPr>
            <a:normAutofit/>
          </a:bodyPr>
          <a:lstStyle/>
          <a:p>
            <a:r>
              <a:rPr lang="cs-CZ" sz="3600" dirty="0"/>
              <a:t>Buněčná</a:t>
            </a:r>
          </a:p>
          <a:p>
            <a:pPr lvl="1">
              <a:buFont typeface="Wingdings" panose="05000000000000000000" pitchFamily="2" charset="2"/>
              <a:buChar char="Ø"/>
            </a:pPr>
            <a:r>
              <a:rPr lang="cs-CZ" sz="3200" dirty="0"/>
              <a:t> T lymfocyty</a:t>
            </a:r>
          </a:p>
          <a:p>
            <a:endParaRPr lang="cs-CZ" sz="3600" dirty="0"/>
          </a:p>
        </p:txBody>
      </p:sp>
      <p:sp>
        <p:nvSpPr>
          <p:cNvPr id="4" name="Zástupný obsah 3">
            <a:extLst>
              <a:ext uri="{FF2B5EF4-FFF2-40B4-BE49-F238E27FC236}">
                <a16:creationId xmlns:a16="http://schemas.microsoft.com/office/drawing/2014/main" id="{70BF41ED-DA42-5A00-5493-8AF69A7E0A3F}"/>
              </a:ext>
            </a:extLst>
          </p:cNvPr>
          <p:cNvSpPr>
            <a:spLocks noGrp="1"/>
          </p:cNvSpPr>
          <p:nvPr>
            <p:ph sz="half" idx="2"/>
          </p:nvPr>
        </p:nvSpPr>
        <p:spPr/>
        <p:txBody>
          <a:bodyPr/>
          <a:lstStyle/>
          <a:p>
            <a:r>
              <a:rPr lang="cs-CZ" sz="3600" dirty="0"/>
              <a:t>Humorální</a:t>
            </a:r>
          </a:p>
          <a:p>
            <a:pPr lvl="1">
              <a:buFont typeface="Wingdings" panose="05000000000000000000" pitchFamily="2" charset="2"/>
              <a:buChar char="Ø"/>
            </a:pPr>
            <a:r>
              <a:rPr lang="cs-CZ" sz="3200" dirty="0"/>
              <a:t>B lymfocyty</a:t>
            </a:r>
          </a:p>
          <a:p>
            <a:pPr lvl="1">
              <a:buFont typeface="Wingdings" panose="05000000000000000000" pitchFamily="2" charset="2"/>
              <a:buChar char="Ø"/>
            </a:pPr>
            <a:r>
              <a:rPr lang="cs-CZ" sz="3200" dirty="0"/>
              <a:t>Protilátky</a:t>
            </a:r>
          </a:p>
          <a:p>
            <a:endParaRPr lang="cs-CZ" sz="3600" dirty="0"/>
          </a:p>
        </p:txBody>
      </p:sp>
      <p:pic>
        <p:nvPicPr>
          <p:cNvPr id="7" name="Obrázek 6">
            <a:extLst>
              <a:ext uri="{FF2B5EF4-FFF2-40B4-BE49-F238E27FC236}">
                <a16:creationId xmlns:a16="http://schemas.microsoft.com/office/drawing/2014/main" id="{DAB1B817-D041-B61F-FD48-37D98BDBD50B}"/>
              </a:ext>
            </a:extLst>
          </p:cNvPr>
          <p:cNvPicPr>
            <a:picLocks noChangeAspect="1"/>
          </p:cNvPicPr>
          <p:nvPr/>
        </p:nvPicPr>
        <p:blipFill>
          <a:blip r:embed="rId3"/>
          <a:stretch>
            <a:fillRect/>
          </a:stretch>
        </p:blipFill>
        <p:spPr>
          <a:xfrm>
            <a:off x="1564234" y="3847359"/>
            <a:ext cx="2240512" cy="2510724"/>
          </a:xfrm>
          <a:prstGeom prst="rect">
            <a:avLst/>
          </a:prstGeom>
        </p:spPr>
      </p:pic>
      <p:pic>
        <p:nvPicPr>
          <p:cNvPr id="9" name="Obrázek 8">
            <a:extLst>
              <a:ext uri="{FF2B5EF4-FFF2-40B4-BE49-F238E27FC236}">
                <a16:creationId xmlns:a16="http://schemas.microsoft.com/office/drawing/2014/main" id="{9F34A934-C1B2-3AE2-CE8A-34ECAA15DBC5}"/>
              </a:ext>
            </a:extLst>
          </p:cNvPr>
          <p:cNvPicPr>
            <a:picLocks noChangeAspect="1"/>
          </p:cNvPicPr>
          <p:nvPr/>
        </p:nvPicPr>
        <p:blipFill>
          <a:blip r:embed="rId4"/>
          <a:stretch>
            <a:fillRect/>
          </a:stretch>
        </p:blipFill>
        <p:spPr>
          <a:xfrm>
            <a:off x="6745834" y="3872797"/>
            <a:ext cx="2727434" cy="2522021"/>
          </a:xfrm>
          <a:prstGeom prst="rect">
            <a:avLst/>
          </a:prstGeom>
        </p:spPr>
      </p:pic>
    </p:spTree>
    <p:extLst>
      <p:ext uri="{BB962C8B-B14F-4D97-AF65-F5344CB8AC3E}">
        <p14:creationId xmlns:p14="http://schemas.microsoft.com/office/powerpoint/2010/main" val="120979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0286D7B7-4BA4-E8AE-1223-05001A15FB84}"/>
              </a:ext>
            </a:extLst>
          </p:cNvPr>
          <p:cNvSpPr>
            <a:spLocks noGrp="1"/>
          </p:cNvSpPr>
          <p:nvPr>
            <p:ph type="body" idx="1"/>
          </p:nvPr>
        </p:nvSpPr>
        <p:spPr>
          <a:xfrm>
            <a:off x="378879" y="256381"/>
            <a:ext cx="3920469" cy="823912"/>
          </a:xfrm>
        </p:spPr>
        <p:txBody>
          <a:bodyPr/>
          <a:lstStyle/>
          <a:p>
            <a:r>
              <a:rPr lang="cs-CZ" u="sng" dirty="0">
                <a:solidFill>
                  <a:srgbClr val="92D050"/>
                </a:solidFill>
              </a:rPr>
              <a:t>T lymfocyty</a:t>
            </a:r>
          </a:p>
        </p:txBody>
      </p:sp>
      <p:sp>
        <p:nvSpPr>
          <p:cNvPr id="4" name="Zástupný obsah 3">
            <a:extLst>
              <a:ext uri="{FF2B5EF4-FFF2-40B4-BE49-F238E27FC236}">
                <a16:creationId xmlns:a16="http://schemas.microsoft.com/office/drawing/2014/main" id="{8CCC2A4C-F953-66CA-ECA3-BFAC59620402}"/>
              </a:ext>
            </a:extLst>
          </p:cNvPr>
          <p:cNvSpPr>
            <a:spLocks noGrp="1"/>
          </p:cNvSpPr>
          <p:nvPr>
            <p:ph sz="half" idx="2"/>
          </p:nvPr>
        </p:nvSpPr>
        <p:spPr>
          <a:xfrm>
            <a:off x="378879" y="1398493"/>
            <a:ext cx="3920469" cy="5203125"/>
          </a:xfrm>
        </p:spPr>
        <p:txBody>
          <a:bodyPr>
            <a:normAutofit fontScale="85000" lnSpcReduction="20000"/>
          </a:bodyPr>
          <a:lstStyle/>
          <a:p>
            <a:r>
              <a:rPr lang="cs-CZ" dirty="0"/>
              <a:t>kmenové buňky z kostní dřeně</a:t>
            </a:r>
          </a:p>
          <a:p>
            <a:r>
              <a:rPr lang="cs-CZ" dirty="0"/>
              <a:t>T - dozrávání v thymu</a:t>
            </a:r>
          </a:p>
          <a:p>
            <a:r>
              <a:rPr lang="cs-CZ" dirty="0"/>
              <a:t>cytotoxické T buňky (</a:t>
            </a:r>
            <a:r>
              <a:rPr lang="cs-CZ" dirty="0" err="1"/>
              <a:t>Tc</a:t>
            </a:r>
            <a:r>
              <a:rPr lang="cs-CZ" dirty="0"/>
              <a:t>) – zabíjejí antigenně</a:t>
            </a:r>
          </a:p>
          <a:p>
            <a:r>
              <a:rPr lang="cs-CZ" dirty="0"/>
              <a:t>změněné buňky (buňky infikované viry)</a:t>
            </a:r>
          </a:p>
          <a:p>
            <a:r>
              <a:rPr lang="cs-CZ" dirty="0"/>
              <a:t>pomocné T buňky (</a:t>
            </a:r>
            <a:r>
              <a:rPr lang="cs-CZ" dirty="0" err="1"/>
              <a:t>Th</a:t>
            </a:r>
            <a:r>
              <a:rPr lang="cs-CZ" dirty="0"/>
              <a:t>) – produkují cytokiny,</a:t>
            </a:r>
          </a:p>
          <a:p>
            <a:r>
              <a:rPr lang="cs-CZ" dirty="0"/>
              <a:t>Th1 (aktivace makrofágů, intracelulární patogeny), </a:t>
            </a:r>
          </a:p>
          <a:p>
            <a:r>
              <a:rPr lang="cs-CZ" dirty="0"/>
              <a:t>Th2 (aktivace B buněk, extracelulární patogeny)</a:t>
            </a:r>
          </a:p>
          <a:p>
            <a:r>
              <a:rPr lang="cs-CZ" dirty="0"/>
              <a:t>supresorové T buňky (</a:t>
            </a:r>
            <a:r>
              <a:rPr lang="cs-CZ" dirty="0" err="1"/>
              <a:t>Ts</a:t>
            </a:r>
            <a:r>
              <a:rPr lang="cs-CZ" dirty="0"/>
              <a:t>) – tlumí imunitní reakci</a:t>
            </a:r>
          </a:p>
          <a:p>
            <a:endParaRPr lang="cs-CZ" dirty="0"/>
          </a:p>
        </p:txBody>
      </p:sp>
      <p:sp>
        <p:nvSpPr>
          <p:cNvPr id="5" name="Zástupný text 4">
            <a:extLst>
              <a:ext uri="{FF2B5EF4-FFF2-40B4-BE49-F238E27FC236}">
                <a16:creationId xmlns:a16="http://schemas.microsoft.com/office/drawing/2014/main" id="{F3683E0E-6519-DB4B-DC6C-DD43633A9461}"/>
              </a:ext>
            </a:extLst>
          </p:cNvPr>
          <p:cNvSpPr>
            <a:spLocks noGrp="1"/>
          </p:cNvSpPr>
          <p:nvPr>
            <p:ph type="body" sz="quarter" idx="3"/>
          </p:nvPr>
        </p:nvSpPr>
        <p:spPr>
          <a:xfrm>
            <a:off x="4567310" y="256379"/>
            <a:ext cx="3920469" cy="823913"/>
          </a:xfrm>
        </p:spPr>
        <p:txBody>
          <a:bodyPr/>
          <a:lstStyle/>
          <a:p>
            <a:r>
              <a:rPr lang="cs-CZ" u="sng" dirty="0">
                <a:solidFill>
                  <a:srgbClr val="92D050"/>
                </a:solidFill>
              </a:rPr>
              <a:t>B lymfocyty</a:t>
            </a:r>
          </a:p>
        </p:txBody>
      </p:sp>
      <p:sp>
        <p:nvSpPr>
          <p:cNvPr id="6" name="Zástupný obsah 5">
            <a:extLst>
              <a:ext uri="{FF2B5EF4-FFF2-40B4-BE49-F238E27FC236}">
                <a16:creationId xmlns:a16="http://schemas.microsoft.com/office/drawing/2014/main" id="{C24A2823-11FE-DC6D-4A32-EB2A22DD8F35}"/>
              </a:ext>
            </a:extLst>
          </p:cNvPr>
          <p:cNvSpPr>
            <a:spLocks noGrp="1"/>
          </p:cNvSpPr>
          <p:nvPr>
            <p:ph sz="quarter" idx="4"/>
          </p:nvPr>
        </p:nvSpPr>
        <p:spPr>
          <a:xfrm>
            <a:off x="4433329" y="1398493"/>
            <a:ext cx="3920469" cy="5203125"/>
          </a:xfrm>
        </p:spPr>
        <p:txBody>
          <a:bodyPr>
            <a:normAutofit fontScale="85000" lnSpcReduction="20000"/>
          </a:bodyPr>
          <a:lstStyle/>
          <a:p>
            <a:r>
              <a:rPr lang="cs-CZ" dirty="0"/>
              <a:t>B – u ptáků dozrávání ve </a:t>
            </a:r>
            <a:r>
              <a:rPr lang="cs-CZ" dirty="0" err="1"/>
              <a:t>Fabriciově</a:t>
            </a:r>
            <a:r>
              <a:rPr lang="cs-CZ" dirty="0"/>
              <a:t> </a:t>
            </a:r>
            <a:r>
              <a:rPr lang="cs-CZ" dirty="0" err="1"/>
              <a:t>burse</a:t>
            </a:r>
            <a:r>
              <a:rPr lang="cs-CZ" dirty="0"/>
              <a:t>, u savců v kostní dřeni (bone </a:t>
            </a:r>
            <a:r>
              <a:rPr lang="cs-CZ" dirty="0" err="1"/>
              <a:t>marrow</a:t>
            </a:r>
            <a:r>
              <a:rPr lang="cs-CZ" dirty="0"/>
              <a:t>)</a:t>
            </a:r>
          </a:p>
          <a:p>
            <a:r>
              <a:rPr lang="cs-CZ" dirty="0"/>
              <a:t>lymfocyty B = plazmatické buňky</a:t>
            </a:r>
          </a:p>
          <a:p>
            <a:r>
              <a:rPr lang="cs-CZ" dirty="0"/>
              <a:t>produkce protilátek (imunoglobulinů)</a:t>
            </a:r>
          </a:p>
          <a:p>
            <a:endParaRPr lang="cs-CZ" dirty="0"/>
          </a:p>
        </p:txBody>
      </p:sp>
      <p:sp>
        <p:nvSpPr>
          <p:cNvPr id="7" name="TextovéPole 6">
            <a:extLst>
              <a:ext uri="{FF2B5EF4-FFF2-40B4-BE49-F238E27FC236}">
                <a16:creationId xmlns:a16="http://schemas.microsoft.com/office/drawing/2014/main" id="{F5F099EC-8960-5D53-E9ED-78AC5F1630D4}"/>
              </a:ext>
            </a:extLst>
          </p:cNvPr>
          <p:cNvSpPr txBox="1"/>
          <p:nvPr/>
        </p:nvSpPr>
        <p:spPr>
          <a:xfrm>
            <a:off x="8621761" y="637606"/>
            <a:ext cx="3372688" cy="885371"/>
          </a:xfrm>
          <a:prstGeom prst="rect">
            <a:avLst/>
          </a:prstGeom>
        </p:spPr>
        <p:txBody>
          <a:bodyPr vert="horz" lIns="91440" tIns="45720" rIns="91440" bIns="45720" rtlCol="0" anchor="b">
            <a:normAutofit/>
          </a:bodyPr>
          <a:lstStyle>
            <a:lvl1pPr indent="0" defTabSz="914400">
              <a:lnSpc>
                <a:spcPct val="90000"/>
              </a:lnSpc>
              <a:spcBef>
                <a:spcPts val="1000"/>
              </a:spcBef>
              <a:buFont typeface="Arial" panose="020B0604020202020204" pitchFamily="34" charset="0"/>
              <a:buNone/>
              <a:defRPr sz="2400" b="1"/>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cs-CZ" u="sng" dirty="0">
                <a:solidFill>
                  <a:srgbClr val="92D050"/>
                </a:solidFill>
              </a:rPr>
              <a:t>Protilátky</a:t>
            </a:r>
          </a:p>
          <a:p>
            <a:endParaRPr lang="cs-CZ" u="sng" dirty="0">
              <a:solidFill>
                <a:srgbClr val="92D050"/>
              </a:solidFill>
            </a:endParaRPr>
          </a:p>
        </p:txBody>
      </p:sp>
      <p:sp>
        <p:nvSpPr>
          <p:cNvPr id="8" name="TextovéPole 7">
            <a:extLst>
              <a:ext uri="{FF2B5EF4-FFF2-40B4-BE49-F238E27FC236}">
                <a16:creationId xmlns:a16="http://schemas.microsoft.com/office/drawing/2014/main" id="{DE36B688-2AAA-6045-C558-AC646A33AFDC}"/>
              </a:ext>
            </a:extLst>
          </p:cNvPr>
          <p:cNvSpPr txBox="1"/>
          <p:nvPr/>
        </p:nvSpPr>
        <p:spPr>
          <a:xfrm>
            <a:off x="8487780" y="1398491"/>
            <a:ext cx="3640650" cy="3046988"/>
          </a:xfrm>
          <a:prstGeom prst="rect">
            <a:avLst/>
          </a:prstGeom>
          <a:noFill/>
        </p:spPr>
        <p:txBody>
          <a:bodyPr wrap="square" rtlCol="0">
            <a:spAutoFit/>
          </a:bodyPr>
          <a:lstStyle/>
          <a:p>
            <a:r>
              <a:rPr lang="cs-CZ" sz="2400" dirty="0"/>
              <a:t>• imunoglobuliny</a:t>
            </a:r>
          </a:p>
          <a:p>
            <a:r>
              <a:rPr lang="cs-CZ" sz="2400" dirty="0"/>
              <a:t>schopné specificky se</a:t>
            </a:r>
          </a:p>
          <a:p>
            <a:r>
              <a:rPr lang="cs-CZ" sz="2400" dirty="0"/>
              <a:t>vázat na antigen</a:t>
            </a:r>
          </a:p>
          <a:p>
            <a:r>
              <a:rPr lang="cs-CZ" sz="2400" dirty="0"/>
              <a:t>• tvořeny plazmatickými</a:t>
            </a:r>
          </a:p>
          <a:p>
            <a:r>
              <a:rPr lang="cs-CZ" sz="2400" dirty="0"/>
              <a:t>buňkami (</a:t>
            </a:r>
            <a:r>
              <a:rPr lang="cs-CZ" sz="2400" dirty="0" err="1"/>
              <a:t>plazmocyty</a:t>
            </a:r>
            <a:r>
              <a:rPr lang="cs-CZ" sz="2400" dirty="0"/>
              <a:t>)</a:t>
            </a:r>
          </a:p>
          <a:p>
            <a:r>
              <a:rPr lang="cs-CZ" sz="2400" dirty="0"/>
              <a:t>• třídy imunoglobulinů:</a:t>
            </a:r>
          </a:p>
          <a:p>
            <a:r>
              <a:rPr lang="cs-CZ" sz="2400" dirty="0" err="1"/>
              <a:t>IgG</a:t>
            </a:r>
            <a:r>
              <a:rPr lang="cs-CZ" sz="2400" dirty="0"/>
              <a:t>, </a:t>
            </a:r>
            <a:r>
              <a:rPr lang="cs-CZ" sz="2400" dirty="0" err="1"/>
              <a:t>IgM</a:t>
            </a:r>
            <a:r>
              <a:rPr lang="cs-CZ" sz="2400" dirty="0"/>
              <a:t>, </a:t>
            </a:r>
            <a:r>
              <a:rPr lang="cs-CZ" sz="2400" dirty="0" err="1"/>
              <a:t>IgA</a:t>
            </a:r>
            <a:r>
              <a:rPr lang="cs-CZ" sz="2400" dirty="0"/>
              <a:t>, IgD, </a:t>
            </a:r>
            <a:r>
              <a:rPr lang="cs-CZ" sz="2400" dirty="0" err="1"/>
              <a:t>IgE</a:t>
            </a:r>
            <a:endParaRPr lang="cs-CZ" sz="2400" dirty="0"/>
          </a:p>
          <a:p>
            <a:endParaRPr lang="cs-CZ" sz="2400" dirty="0"/>
          </a:p>
        </p:txBody>
      </p:sp>
      <p:pic>
        <p:nvPicPr>
          <p:cNvPr id="12" name="Obrázek 11">
            <a:extLst>
              <a:ext uri="{FF2B5EF4-FFF2-40B4-BE49-F238E27FC236}">
                <a16:creationId xmlns:a16="http://schemas.microsoft.com/office/drawing/2014/main" id="{E4F1D78B-B87A-E6CD-DC84-0D45D79C74B3}"/>
              </a:ext>
            </a:extLst>
          </p:cNvPr>
          <p:cNvPicPr>
            <a:picLocks noChangeAspect="1"/>
          </p:cNvPicPr>
          <p:nvPr/>
        </p:nvPicPr>
        <p:blipFill>
          <a:blip r:embed="rId2"/>
          <a:stretch>
            <a:fillRect/>
          </a:stretch>
        </p:blipFill>
        <p:spPr>
          <a:xfrm>
            <a:off x="5565845" y="4442759"/>
            <a:ext cx="5333383" cy="2158859"/>
          </a:xfrm>
          <a:prstGeom prst="rect">
            <a:avLst/>
          </a:prstGeom>
        </p:spPr>
      </p:pic>
    </p:spTree>
    <p:extLst>
      <p:ext uri="{BB962C8B-B14F-4D97-AF65-F5344CB8AC3E}">
        <p14:creationId xmlns:p14="http://schemas.microsoft.com/office/powerpoint/2010/main" val="238686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886885B-E0D3-4AD1-54CC-A0A87DC958D6}"/>
              </a:ext>
            </a:extLst>
          </p:cNvPr>
          <p:cNvSpPr>
            <a:spLocks noGrp="1"/>
          </p:cNvSpPr>
          <p:nvPr>
            <p:ph type="title"/>
          </p:nvPr>
        </p:nvSpPr>
        <p:spPr>
          <a:xfrm>
            <a:off x="640080" y="243724"/>
            <a:ext cx="4368602" cy="1956841"/>
          </a:xfrm>
        </p:spPr>
        <p:txBody>
          <a:bodyPr anchor="b">
            <a:normAutofit/>
          </a:bodyPr>
          <a:lstStyle/>
          <a:p>
            <a:r>
              <a:rPr lang="cs-CZ" sz="5400" dirty="0">
                <a:solidFill>
                  <a:srgbClr val="92D050"/>
                </a:solidFill>
              </a:rPr>
              <a:t>Osnova přednášky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425E90C0-C0B2-FF9D-0E95-050189EC5FDD}"/>
              </a:ext>
            </a:extLst>
          </p:cNvPr>
          <p:cNvSpPr>
            <a:spLocks noGrp="1"/>
          </p:cNvSpPr>
          <p:nvPr>
            <p:ph idx="1"/>
          </p:nvPr>
        </p:nvSpPr>
        <p:spPr>
          <a:xfrm>
            <a:off x="640079" y="2870165"/>
            <a:ext cx="4670097" cy="3985101"/>
          </a:xfrm>
        </p:spPr>
        <p:txBody>
          <a:bodyPr>
            <a:normAutofit lnSpcReduction="10000"/>
          </a:bodyPr>
          <a:lstStyle/>
          <a:p>
            <a:r>
              <a:rPr lang="cs-CZ" sz="2400" dirty="0"/>
              <a:t>Základní pojmy</a:t>
            </a:r>
          </a:p>
          <a:p>
            <a:r>
              <a:rPr lang="cs-CZ" sz="2400" dirty="0"/>
              <a:t>Historie </a:t>
            </a:r>
          </a:p>
          <a:p>
            <a:r>
              <a:rPr lang="cs-CZ" sz="2400" dirty="0"/>
              <a:t>Co je to a na co slouží</a:t>
            </a:r>
          </a:p>
          <a:p>
            <a:r>
              <a:rPr lang="cs-CZ" sz="2400" dirty="0"/>
              <a:t>Složky</a:t>
            </a:r>
          </a:p>
          <a:p>
            <a:pPr lvl="1">
              <a:buFont typeface="Wingdings" panose="05000000000000000000" pitchFamily="2" charset="2"/>
              <a:buChar char="Ø"/>
            </a:pPr>
            <a:r>
              <a:rPr lang="cs-CZ" dirty="0"/>
              <a:t> Typy imunity a jejich konkrétní funkce</a:t>
            </a:r>
          </a:p>
          <a:p>
            <a:r>
              <a:rPr lang="cs-CZ" sz="2400" dirty="0"/>
              <a:t>Proč nás imunita zajímá? - Klinické příklady</a:t>
            </a:r>
          </a:p>
          <a:p>
            <a:pPr lvl="1">
              <a:buFont typeface="Wingdings" panose="05000000000000000000" pitchFamily="2" charset="2"/>
              <a:buChar char="Ø"/>
            </a:pPr>
            <a:r>
              <a:rPr lang="cs-CZ" dirty="0"/>
              <a:t> Alergie, AI, imunodeficience, …</a:t>
            </a:r>
          </a:p>
        </p:txBody>
      </p:sp>
      <p:pic>
        <p:nvPicPr>
          <p:cNvPr id="5" name="Obrázek 4" descr="Obsah obrázku coelenterata, umění&#10;&#10;Popis byl vytvořen automaticky se střední mírou spolehlivosti">
            <a:extLst>
              <a:ext uri="{FF2B5EF4-FFF2-40B4-BE49-F238E27FC236}">
                <a16:creationId xmlns:a16="http://schemas.microsoft.com/office/drawing/2014/main" id="{B1976B98-AEE9-376F-4854-814FD3FC8558}"/>
              </a:ext>
            </a:extLst>
          </p:cNvPr>
          <p:cNvPicPr>
            <a:picLocks noChangeAspect="1"/>
          </p:cNvPicPr>
          <p:nvPr/>
        </p:nvPicPr>
        <p:blipFill rotWithShape="1">
          <a:blip r:embed="rId3">
            <a:alphaModFix amt="75000"/>
            <a:extLst>
              <a:ext uri="{28A0092B-C50C-407E-A947-70E740481C1C}">
                <a14:useLocalDpi xmlns:a14="http://schemas.microsoft.com/office/drawing/2010/main" val="0"/>
              </a:ext>
            </a:extLst>
          </a:blip>
          <a:srcRect l="2156" r="17601" b="-1"/>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softEdge rad="0"/>
          </a:effectLst>
        </p:spPr>
      </p:pic>
    </p:spTree>
    <p:extLst>
      <p:ext uri="{BB962C8B-B14F-4D97-AF65-F5344CB8AC3E}">
        <p14:creationId xmlns:p14="http://schemas.microsoft.com/office/powerpoint/2010/main" val="193631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06EA809-1491-0AC8-C938-AAD37C26872F}"/>
              </a:ext>
            </a:extLst>
          </p:cNvPr>
          <p:cNvSpPr>
            <a:spLocks noGrp="1"/>
          </p:cNvSpPr>
          <p:nvPr>
            <p:ph type="title"/>
          </p:nvPr>
        </p:nvSpPr>
        <p:spPr>
          <a:xfrm>
            <a:off x="6803409" y="76189"/>
            <a:ext cx="4156512" cy="1708244"/>
          </a:xfrm>
        </p:spPr>
        <p:txBody>
          <a:bodyPr anchor="ctr">
            <a:normAutofit/>
          </a:bodyPr>
          <a:lstStyle/>
          <a:p>
            <a:r>
              <a:rPr lang="cs-CZ" sz="4000" u="sng" dirty="0">
                <a:solidFill>
                  <a:srgbClr val="92D050"/>
                </a:solidFill>
              </a:rPr>
              <a:t>Význam protilátek</a:t>
            </a:r>
          </a:p>
        </p:txBody>
      </p:sp>
      <p:pic>
        <p:nvPicPr>
          <p:cNvPr id="4" name="Zástupný obsah 4" descr="Obsah obrázku Mořští bezobratlí, bezobratlý, Bioluminescence, coelenterata&#10;&#10;Popis byl vytvořen automaticky">
            <a:extLst>
              <a:ext uri="{FF2B5EF4-FFF2-40B4-BE49-F238E27FC236}">
                <a16:creationId xmlns:a16="http://schemas.microsoft.com/office/drawing/2014/main" id="{69921EF8-8ED9-6B54-EC4A-632D49CCD947}"/>
              </a:ext>
            </a:extLst>
          </p:cNvPr>
          <p:cNvPicPr>
            <a:picLocks noChangeAspect="1"/>
          </p:cNvPicPr>
          <p:nvPr/>
        </p:nvPicPr>
        <p:blipFill rotWithShape="1">
          <a:blip r:embed="rId3">
            <a:extLst>
              <a:ext uri="{28A0092B-C50C-407E-A947-70E740481C1C}">
                <a14:useLocalDpi xmlns:a14="http://schemas.microsoft.com/office/drawing/2010/main" val="0"/>
              </a:ext>
            </a:extLst>
          </a:blip>
          <a:srcRect l="25699" r="18301" b="-1"/>
          <a:stretch/>
        </p:blipFill>
        <p:spPr>
          <a:xfrm>
            <a:off x="-1" y="-2"/>
            <a:ext cx="6096001" cy="6858002"/>
          </a:xfrm>
          <a:prstGeom prst="rect">
            <a:avLst/>
          </a:prstGeom>
        </p:spPr>
      </p:pic>
      <p:sp>
        <p:nvSpPr>
          <p:cNvPr id="3" name="Zástupný obsah 2">
            <a:extLst>
              <a:ext uri="{FF2B5EF4-FFF2-40B4-BE49-F238E27FC236}">
                <a16:creationId xmlns:a16="http://schemas.microsoft.com/office/drawing/2014/main" id="{EDB59463-131D-0EEB-20E6-B58AA355CD84}"/>
              </a:ext>
            </a:extLst>
          </p:cNvPr>
          <p:cNvSpPr>
            <a:spLocks noGrp="1"/>
          </p:cNvSpPr>
          <p:nvPr>
            <p:ph idx="1"/>
          </p:nvPr>
        </p:nvSpPr>
        <p:spPr>
          <a:xfrm>
            <a:off x="6803408" y="1814513"/>
            <a:ext cx="4863922" cy="4752981"/>
          </a:xfrm>
        </p:spPr>
        <p:txBody>
          <a:bodyPr anchor="ctr">
            <a:normAutofit/>
          </a:bodyPr>
          <a:lstStyle/>
          <a:p>
            <a:r>
              <a:rPr lang="pt-BR" sz="2400" b="1" i="0" u="none" strike="noStrike" baseline="0" dirty="0"/>
              <a:t>IgG</a:t>
            </a:r>
            <a:r>
              <a:rPr lang="pt-BR" sz="2400" b="0" i="0" u="none" strike="noStrike" baseline="0" dirty="0"/>
              <a:t>: opsonizace, neutralizace toxinů a virů,</a:t>
            </a:r>
            <a:r>
              <a:rPr lang="cs-CZ" sz="2400" b="0" i="0" u="none" strike="noStrike" baseline="0" dirty="0"/>
              <a:t> aktivace komplementu klasickou drahou, přestup přes placentu</a:t>
            </a:r>
          </a:p>
          <a:p>
            <a:r>
              <a:rPr lang="cs-CZ" sz="2400" b="1" i="0" u="none" strike="noStrike" baseline="0" dirty="0" err="1"/>
              <a:t>IgM</a:t>
            </a:r>
            <a:r>
              <a:rPr lang="cs-CZ" sz="2400" b="0" i="0" u="none" strike="noStrike" baseline="0" dirty="0"/>
              <a:t>: odstraňování bakterií, začátek imunitní reakce, aktivace komplementu klasickou drahou</a:t>
            </a:r>
          </a:p>
          <a:p>
            <a:r>
              <a:rPr lang="cs-CZ" sz="2400" b="1" i="0" u="none" strike="noStrike" baseline="0" dirty="0" err="1"/>
              <a:t>IgA</a:t>
            </a:r>
            <a:r>
              <a:rPr lang="cs-CZ" sz="2400" b="0" i="0" u="none" strike="noStrike" baseline="0" dirty="0"/>
              <a:t>: slizniční imunita</a:t>
            </a:r>
          </a:p>
          <a:p>
            <a:r>
              <a:rPr lang="cs-CZ" sz="2400" b="1" i="0" u="none" strike="noStrike" baseline="0" dirty="0" err="1"/>
              <a:t>IgE</a:t>
            </a:r>
            <a:r>
              <a:rPr lang="cs-CZ" sz="2400" b="0" i="0" u="none" strike="noStrike" baseline="0" dirty="0"/>
              <a:t>: ochrana proti parazitům, alergické stavy</a:t>
            </a:r>
          </a:p>
          <a:p>
            <a:r>
              <a:rPr lang="cs-CZ" sz="2400" b="1" i="0" u="none" strike="noStrike" baseline="0" dirty="0"/>
              <a:t>IgD</a:t>
            </a:r>
            <a:r>
              <a:rPr lang="cs-CZ" sz="2400" b="0" i="0" u="none" strike="noStrike" baseline="0" dirty="0"/>
              <a:t>: receptor B buněk pro příslušný antigen</a:t>
            </a:r>
          </a:p>
          <a:p>
            <a:endParaRPr lang="cs-CZ" sz="2400" dirty="0"/>
          </a:p>
        </p:txBody>
      </p:sp>
    </p:spTree>
    <p:extLst>
      <p:ext uri="{BB962C8B-B14F-4D97-AF65-F5344CB8AC3E}">
        <p14:creationId xmlns:p14="http://schemas.microsoft.com/office/powerpoint/2010/main" val="252246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BD61F-B83C-8775-4E6E-341E31A1C195}"/>
              </a:ext>
            </a:extLst>
          </p:cNvPr>
          <p:cNvSpPr>
            <a:spLocks noGrp="1"/>
          </p:cNvSpPr>
          <p:nvPr>
            <p:ph type="title"/>
          </p:nvPr>
        </p:nvSpPr>
        <p:spPr/>
        <p:txBody>
          <a:bodyPr/>
          <a:lstStyle/>
          <a:p>
            <a:endParaRPr lang="cs-CZ"/>
          </a:p>
        </p:txBody>
      </p:sp>
      <p:pic>
        <p:nvPicPr>
          <p:cNvPr id="6" name="Zástupný obsah 5" descr="Obsah obrázku Výrazná modrá, modrá, Kobaltová modř, Elektricky modrá&#10;&#10;Popis byl vytvořen automaticky">
            <a:extLst>
              <a:ext uri="{FF2B5EF4-FFF2-40B4-BE49-F238E27FC236}">
                <a16:creationId xmlns:a16="http://schemas.microsoft.com/office/drawing/2014/main" id="{12D6DD9A-CD50-5026-BE28-AE0B6A4030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5880" y="3452654"/>
            <a:ext cx="1920240" cy="1097280"/>
          </a:xfrm>
        </p:spPr>
      </p:pic>
      <p:sp>
        <p:nvSpPr>
          <p:cNvPr id="5" name="TextovéPole 4">
            <a:extLst>
              <a:ext uri="{FF2B5EF4-FFF2-40B4-BE49-F238E27FC236}">
                <a16:creationId xmlns:a16="http://schemas.microsoft.com/office/drawing/2014/main" id="{4D3806C6-B09A-2055-4FA6-0883B043DDE1}"/>
              </a:ext>
            </a:extLst>
          </p:cNvPr>
          <p:cNvSpPr txBox="1"/>
          <p:nvPr/>
        </p:nvSpPr>
        <p:spPr>
          <a:xfrm rot="16200000">
            <a:off x="3050177" y="3250865"/>
            <a:ext cx="6100354" cy="369332"/>
          </a:xfrm>
          <a:prstGeom prst="rect">
            <a:avLst/>
          </a:prstGeom>
          <a:noFill/>
        </p:spPr>
        <p:txBody>
          <a:bodyPr wrap="square">
            <a:spAutoFit/>
          </a:bodyPr>
          <a:lstStyle/>
          <a:p>
            <a:r>
              <a:rPr lang="cs-CZ" sz="1800" b="0" i="0" u="none" strike="noStrike" baseline="0" dirty="0">
                <a:latin typeface="Arial" panose="020B0604020202020204" pitchFamily="34" charset="0"/>
              </a:rPr>
              <a:t>hladina protilátek (log)</a:t>
            </a:r>
            <a:endParaRPr lang="cs-CZ" dirty="0"/>
          </a:p>
        </p:txBody>
      </p:sp>
      <p:sp>
        <p:nvSpPr>
          <p:cNvPr id="7" name="TextovéPole 6">
            <a:extLst>
              <a:ext uri="{FF2B5EF4-FFF2-40B4-BE49-F238E27FC236}">
                <a16:creationId xmlns:a16="http://schemas.microsoft.com/office/drawing/2014/main" id="{D8EF528F-2E67-8649-E86C-C67DF690A7F5}"/>
              </a:ext>
            </a:extLst>
          </p:cNvPr>
          <p:cNvSpPr txBox="1"/>
          <p:nvPr/>
        </p:nvSpPr>
        <p:spPr>
          <a:xfrm>
            <a:off x="6498771" y="6311900"/>
            <a:ext cx="6100354" cy="369332"/>
          </a:xfrm>
          <a:prstGeom prst="rect">
            <a:avLst/>
          </a:prstGeom>
          <a:noFill/>
        </p:spPr>
        <p:txBody>
          <a:bodyPr wrap="square">
            <a:spAutoFit/>
          </a:bodyPr>
          <a:lstStyle/>
          <a:p>
            <a:r>
              <a:rPr lang="cs-CZ" sz="1800" b="0" i="0" u="none" strike="noStrike" baseline="0" dirty="0">
                <a:latin typeface="Arial" panose="020B0604020202020204" pitchFamily="34" charset="0"/>
              </a:rPr>
              <a:t>týdny</a:t>
            </a:r>
            <a:endParaRPr lang="cs-CZ" dirty="0"/>
          </a:p>
        </p:txBody>
      </p:sp>
      <p:pic>
        <p:nvPicPr>
          <p:cNvPr id="9" name="Obrázek 8">
            <a:extLst>
              <a:ext uri="{FF2B5EF4-FFF2-40B4-BE49-F238E27FC236}">
                <a16:creationId xmlns:a16="http://schemas.microsoft.com/office/drawing/2014/main" id="{15DF92A5-ABE9-EAF1-AC4E-5A4DEBEE82B4}"/>
              </a:ext>
            </a:extLst>
          </p:cNvPr>
          <p:cNvPicPr>
            <a:picLocks noChangeAspect="1"/>
          </p:cNvPicPr>
          <p:nvPr/>
        </p:nvPicPr>
        <p:blipFill>
          <a:blip r:embed="rId4"/>
          <a:stretch>
            <a:fillRect/>
          </a:stretch>
        </p:blipFill>
        <p:spPr>
          <a:xfrm>
            <a:off x="7627217" y="4001294"/>
            <a:ext cx="2384385" cy="1759789"/>
          </a:xfrm>
          <a:prstGeom prst="rect">
            <a:avLst/>
          </a:prstGeom>
        </p:spPr>
      </p:pic>
      <p:pic>
        <p:nvPicPr>
          <p:cNvPr id="2050" name="Picture 2" descr="体内でがん細胞はどのように処理されているのか？ - GIGAZINE">
            <a:extLst>
              <a:ext uri="{FF2B5EF4-FFF2-40B4-BE49-F238E27FC236}">
                <a16:creationId xmlns:a16="http://schemas.microsoft.com/office/drawing/2014/main" id="{39B03D11-E9B3-ED25-DB4C-51A03AD6F6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4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33" name="Rectangle 103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8ABD61F-B83C-8775-4E6E-341E31A1C195}"/>
              </a:ext>
            </a:extLst>
          </p:cNvPr>
          <p:cNvSpPr>
            <a:spLocks noGrp="1"/>
          </p:cNvSpPr>
          <p:nvPr>
            <p:ph type="title"/>
          </p:nvPr>
        </p:nvSpPr>
        <p:spPr>
          <a:xfrm>
            <a:off x="761803" y="624516"/>
            <a:ext cx="4006194" cy="1624520"/>
          </a:xfrm>
        </p:spPr>
        <p:txBody>
          <a:bodyPr anchor="ctr">
            <a:normAutofit fontScale="90000"/>
          </a:bodyPr>
          <a:lstStyle/>
          <a:p>
            <a:r>
              <a:rPr lang="cs-CZ" sz="4000" b="1" i="0" u="sng" strike="noStrike" baseline="0" dirty="0">
                <a:solidFill>
                  <a:srgbClr val="92D050"/>
                </a:solidFill>
                <a:latin typeface="Arial,Bold"/>
              </a:rPr>
              <a:t>Lymfatické orgány</a:t>
            </a:r>
            <a:br>
              <a:rPr lang="cs-CZ" sz="4000" b="1" i="0" u="sng" strike="noStrike" baseline="0" dirty="0">
                <a:solidFill>
                  <a:srgbClr val="92D050"/>
                </a:solidFill>
                <a:latin typeface="Arial,Bold"/>
              </a:rPr>
            </a:br>
            <a:endParaRPr lang="cs-CZ" sz="4000" b="1" u="sng" dirty="0">
              <a:solidFill>
                <a:srgbClr val="92D050"/>
              </a:solidFill>
            </a:endParaRPr>
          </a:p>
        </p:txBody>
      </p:sp>
      <p:sp>
        <p:nvSpPr>
          <p:cNvPr id="11" name="Zástupný obsah 10">
            <a:extLst>
              <a:ext uri="{FF2B5EF4-FFF2-40B4-BE49-F238E27FC236}">
                <a16:creationId xmlns:a16="http://schemas.microsoft.com/office/drawing/2014/main" id="{31CCDC26-426A-2B66-61E7-E3C9A7F630E3}"/>
              </a:ext>
            </a:extLst>
          </p:cNvPr>
          <p:cNvSpPr>
            <a:spLocks noGrp="1"/>
          </p:cNvSpPr>
          <p:nvPr>
            <p:ph idx="1"/>
          </p:nvPr>
        </p:nvSpPr>
        <p:spPr>
          <a:xfrm>
            <a:off x="761802" y="2743200"/>
            <a:ext cx="3701395" cy="3613149"/>
          </a:xfrm>
        </p:spPr>
        <p:txBody>
          <a:bodyPr anchor="ctr">
            <a:noAutofit/>
          </a:bodyPr>
          <a:lstStyle/>
          <a:p>
            <a:r>
              <a:rPr lang="cs-CZ" sz="2600" dirty="0"/>
              <a:t>ústřední lymfatické orgány – kostní dřeň, thymus (brzlík) – vznik a dozrávání lymfocytů</a:t>
            </a:r>
          </a:p>
          <a:p>
            <a:r>
              <a:rPr lang="cs-CZ" sz="2600" dirty="0"/>
              <a:t>periferní lymfatické orgány – lymfatické uzliny, slezina, slizniční lymfatická tkáň – setkávání lymfocytů s antigeny</a:t>
            </a:r>
          </a:p>
          <a:p>
            <a:endParaRPr lang="cs-CZ" sz="2600" dirty="0"/>
          </a:p>
        </p:txBody>
      </p:sp>
      <p:sp>
        <p:nvSpPr>
          <p:cNvPr id="4" name="AutoShape 2" descr="The Lymphatic System | Wellness Therapy Clinic | Siobhán Casey">
            <a:extLst>
              <a:ext uri="{FF2B5EF4-FFF2-40B4-BE49-F238E27FC236}">
                <a16:creationId xmlns:a16="http://schemas.microsoft.com/office/drawing/2014/main" id="{FC1F9A2A-59F1-17DA-645A-41EAC2ACD9CA}"/>
              </a:ext>
            </a:extLst>
          </p:cNvPr>
          <p:cNvSpPr>
            <a:spLocks noChangeAspect="1" noChangeArrowheads="1"/>
          </p:cNvSpPr>
          <p:nvPr/>
        </p:nvSpPr>
        <p:spPr bwMode="auto">
          <a:xfrm>
            <a:off x="5943600" y="32926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8" name="Obrázek 17">
            <a:extLst>
              <a:ext uri="{FF2B5EF4-FFF2-40B4-BE49-F238E27FC236}">
                <a16:creationId xmlns:a16="http://schemas.microsoft.com/office/drawing/2014/main" id="{C7B31D0D-9934-A5DF-441A-654C6B8D0293}"/>
              </a:ext>
            </a:extLst>
          </p:cNvPr>
          <p:cNvPicPr>
            <a:picLocks noChangeAspect="1"/>
          </p:cNvPicPr>
          <p:nvPr/>
        </p:nvPicPr>
        <p:blipFill>
          <a:blip r:embed="rId3"/>
          <a:stretch>
            <a:fillRect/>
          </a:stretch>
        </p:blipFill>
        <p:spPr>
          <a:xfrm>
            <a:off x="4767997" y="0"/>
            <a:ext cx="7569859" cy="6858000"/>
          </a:xfrm>
          <a:prstGeom prst="rect">
            <a:avLst/>
          </a:prstGeom>
        </p:spPr>
      </p:pic>
    </p:spTree>
    <p:extLst>
      <p:ext uri="{BB962C8B-B14F-4D97-AF65-F5344CB8AC3E}">
        <p14:creationId xmlns:p14="http://schemas.microsoft.com/office/powerpoint/2010/main" val="4190638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BD61F-B83C-8775-4E6E-341E31A1C195}"/>
              </a:ext>
            </a:extLst>
          </p:cNvPr>
          <p:cNvSpPr>
            <a:spLocks noGrp="1"/>
          </p:cNvSpPr>
          <p:nvPr>
            <p:ph type="title"/>
          </p:nvPr>
        </p:nvSpPr>
        <p:spPr>
          <a:xfrm>
            <a:off x="993068" y="705919"/>
            <a:ext cx="4472630" cy="760931"/>
          </a:xfrm>
        </p:spPr>
        <p:txBody>
          <a:bodyPr anchor="b">
            <a:normAutofit/>
          </a:bodyPr>
          <a:lstStyle/>
          <a:p>
            <a:r>
              <a:rPr lang="cs-CZ" b="1" u="sng" dirty="0">
                <a:solidFill>
                  <a:srgbClr val="92D050"/>
                </a:solidFill>
              </a:rPr>
              <a:t>Imunizace</a:t>
            </a:r>
          </a:p>
        </p:txBody>
      </p:sp>
      <p:pic>
        <p:nvPicPr>
          <p:cNvPr id="5" name="Grafický objekt 4" descr="Před obrys">
            <a:extLst>
              <a:ext uri="{FF2B5EF4-FFF2-40B4-BE49-F238E27FC236}">
                <a16:creationId xmlns:a16="http://schemas.microsoft.com/office/drawing/2014/main" id="{05A17C8A-11C7-7866-9288-5F6676BAC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8319" y="1890643"/>
            <a:ext cx="3076714" cy="3076714"/>
          </a:xfrm>
          <a:prstGeom prst="rect">
            <a:avLst/>
          </a:prstGeom>
        </p:spPr>
      </p:pic>
      <p:sp>
        <p:nvSpPr>
          <p:cNvPr id="3" name="Zástupný obsah 2">
            <a:extLst>
              <a:ext uri="{FF2B5EF4-FFF2-40B4-BE49-F238E27FC236}">
                <a16:creationId xmlns:a16="http://schemas.microsoft.com/office/drawing/2014/main" id="{8415EA0D-1A63-398A-BB9F-964FDC0059AA}"/>
              </a:ext>
            </a:extLst>
          </p:cNvPr>
          <p:cNvSpPr>
            <a:spLocks noGrp="1"/>
          </p:cNvSpPr>
          <p:nvPr>
            <p:ph idx="1"/>
          </p:nvPr>
        </p:nvSpPr>
        <p:spPr>
          <a:xfrm>
            <a:off x="821618" y="2152651"/>
            <a:ext cx="6969832" cy="4495800"/>
          </a:xfrm>
        </p:spPr>
        <p:txBody>
          <a:bodyPr>
            <a:normAutofit/>
          </a:bodyPr>
          <a:lstStyle/>
          <a:p>
            <a:pPr marL="0" indent="0">
              <a:buNone/>
            </a:pPr>
            <a:r>
              <a:rPr lang="cs-CZ" sz="2600" dirty="0">
                <a:solidFill>
                  <a:schemeClr val="tx2"/>
                </a:solidFill>
              </a:rPr>
              <a:t>= proces vedoucí ke vzniku imunity</a:t>
            </a:r>
          </a:p>
          <a:p>
            <a:pPr marL="0" indent="0">
              <a:buNone/>
            </a:pPr>
            <a:r>
              <a:rPr lang="cs-CZ" sz="2600" dirty="0">
                <a:solidFill>
                  <a:schemeClr val="tx2"/>
                </a:solidFill>
              </a:rPr>
              <a:t>   </a:t>
            </a:r>
          </a:p>
          <a:p>
            <a:r>
              <a:rPr lang="cs-CZ" sz="2600" dirty="0">
                <a:solidFill>
                  <a:schemeClr val="tx2"/>
                </a:solidFill>
              </a:rPr>
              <a:t>Přirozená</a:t>
            </a:r>
          </a:p>
          <a:p>
            <a:pPr lvl="1"/>
            <a:r>
              <a:rPr lang="cs-CZ" sz="2600" dirty="0">
                <a:solidFill>
                  <a:schemeClr val="tx2"/>
                </a:solidFill>
              </a:rPr>
              <a:t>aktivní – po prodělání infekce</a:t>
            </a:r>
          </a:p>
          <a:p>
            <a:pPr lvl="1"/>
            <a:r>
              <a:rPr lang="cs-CZ" sz="2600" dirty="0">
                <a:solidFill>
                  <a:schemeClr val="tx2"/>
                </a:solidFill>
              </a:rPr>
              <a:t>pasivní – po přenosu mateřských protilátek</a:t>
            </a:r>
          </a:p>
          <a:p>
            <a:r>
              <a:rPr lang="cs-CZ" sz="2600" dirty="0">
                <a:solidFill>
                  <a:schemeClr val="tx2"/>
                </a:solidFill>
              </a:rPr>
              <a:t>Umělá </a:t>
            </a:r>
          </a:p>
          <a:p>
            <a:pPr lvl="1"/>
            <a:r>
              <a:rPr lang="cs-CZ" sz="2600" dirty="0">
                <a:solidFill>
                  <a:schemeClr val="tx2"/>
                </a:solidFill>
              </a:rPr>
              <a:t>aktivní – po očkování (vakcinaci)</a:t>
            </a:r>
          </a:p>
          <a:p>
            <a:pPr lvl="1"/>
            <a:r>
              <a:rPr lang="cs-CZ" sz="2600" dirty="0">
                <a:solidFill>
                  <a:schemeClr val="tx2"/>
                </a:solidFill>
              </a:rPr>
              <a:t>pasivní – po podání séra (imunoglobulinu)</a:t>
            </a:r>
          </a:p>
          <a:p>
            <a:endParaRPr lang="cs-CZ" sz="2600" dirty="0">
              <a:solidFill>
                <a:schemeClr val="tx2"/>
              </a:solidFill>
            </a:endParaRPr>
          </a:p>
        </p:txBody>
      </p:sp>
    </p:spTree>
    <p:extLst>
      <p:ext uri="{BB962C8B-B14F-4D97-AF65-F5344CB8AC3E}">
        <p14:creationId xmlns:p14="http://schemas.microsoft.com/office/powerpoint/2010/main" val="878633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2C922F-B67C-863B-95EB-C9CEF149488C}"/>
              </a:ext>
            </a:extLst>
          </p:cNvPr>
          <p:cNvSpPr>
            <a:spLocks noGrp="1"/>
          </p:cNvSpPr>
          <p:nvPr>
            <p:ph type="title"/>
          </p:nvPr>
        </p:nvSpPr>
        <p:spPr/>
        <p:txBody>
          <a:bodyPr/>
          <a:lstStyle/>
          <a:p>
            <a:r>
              <a:rPr lang="cs-CZ" u="sng" dirty="0">
                <a:solidFill>
                  <a:srgbClr val="92D050"/>
                </a:solidFill>
              </a:rPr>
              <a:t>Typy očkovacích látek</a:t>
            </a:r>
          </a:p>
        </p:txBody>
      </p:sp>
      <p:sp>
        <p:nvSpPr>
          <p:cNvPr id="3" name="Zástupný obsah 2">
            <a:extLst>
              <a:ext uri="{FF2B5EF4-FFF2-40B4-BE49-F238E27FC236}">
                <a16:creationId xmlns:a16="http://schemas.microsoft.com/office/drawing/2014/main" id="{1F37EC90-A9C8-0B20-71BE-7F8A1AFD4D40}"/>
              </a:ext>
            </a:extLst>
          </p:cNvPr>
          <p:cNvSpPr>
            <a:spLocks noGrp="1"/>
          </p:cNvSpPr>
          <p:nvPr>
            <p:ph idx="1"/>
          </p:nvPr>
        </p:nvSpPr>
        <p:spPr/>
        <p:txBody>
          <a:bodyPr>
            <a:normAutofit fontScale="92500" lnSpcReduction="20000"/>
          </a:bodyPr>
          <a:lstStyle/>
          <a:p>
            <a:pPr algn="l"/>
            <a:r>
              <a:rPr lang="cs-CZ" sz="2800" b="0" i="0" u="none" strike="noStrike" baseline="0" dirty="0">
                <a:latin typeface="Arial" panose="020B0604020202020204" pitchFamily="34" charset="0"/>
              </a:rPr>
              <a:t>toxoidy (anatoxiny)</a:t>
            </a:r>
          </a:p>
          <a:p>
            <a:pPr marL="0" indent="0" algn="l">
              <a:buNone/>
            </a:pPr>
            <a:r>
              <a:rPr lang="cs-CZ" dirty="0">
                <a:latin typeface="Arial" panose="020B0604020202020204" pitchFamily="34" charset="0"/>
              </a:rPr>
              <a:t>    </a:t>
            </a:r>
            <a:r>
              <a:rPr lang="cs-CZ" sz="2800" b="0" i="0" u="none" strike="noStrike" baseline="0" dirty="0">
                <a:latin typeface="Arial" panose="020B0604020202020204" pitchFamily="34" charset="0"/>
              </a:rPr>
              <a:t>– bakteriální toxiny zbavené jedovatosti (tetanický, difterický)</a:t>
            </a:r>
          </a:p>
          <a:p>
            <a:pPr algn="l"/>
            <a:r>
              <a:rPr lang="cs-CZ" sz="2800" b="0" i="0" u="none" strike="noStrike" baseline="0" dirty="0">
                <a:latin typeface="Arial" panose="020B0604020202020204" pitchFamily="34" charset="0"/>
              </a:rPr>
              <a:t>inaktivované vakcíny</a:t>
            </a:r>
          </a:p>
          <a:p>
            <a:pPr marL="0" indent="0" algn="l">
              <a:buNone/>
            </a:pPr>
            <a:r>
              <a:rPr lang="cs-CZ" sz="2800" b="0" i="0" u="none" strike="noStrike" baseline="0" dirty="0">
                <a:latin typeface="Arial" panose="020B0604020202020204" pitchFamily="34" charset="0"/>
              </a:rPr>
              <a:t>    – šetrně usmrcené bakterie, viry (proti chřipce, klíšťové encefalitidě,…)</a:t>
            </a:r>
          </a:p>
          <a:p>
            <a:pPr algn="l"/>
            <a:r>
              <a:rPr lang="cs-CZ" sz="2800" b="0" i="0" u="none" strike="noStrike" baseline="0" dirty="0" err="1">
                <a:latin typeface="Arial" panose="020B0604020202020204" pitchFamily="34" charset="0"/>
              </a:rPr>
              <a:t>chemovakcíny</a:t>
            </a:r>
            <a:endParaRPr lang="cs-CZ" sz="2800" b="0" i="0" u="none" strike="noStrike" baseline="0" dirty="0">
              <a:latin typeface="Arial" panose="020B0604020202020204" pitchFamily="34" charset="0"/>
            </a:endParaRPr>
          </a:p>
          <a:p>
            <a:pPr marL="0" indent="0" algn="l">
              <a:buNone/>
            </a:pPr>
            <a:r>
              <a:rPr lang="cs-CZ" sz="2800" b="0" i="0" u="none" strike="noStrike" baseline="0" dirty="0">
                <a:latin typeface="Arial" panose="020B0604020202020204" pitchFamily="34" charset="0"/>
              </a:rPr>
              <a:t>    – izolované protekční antigeny (proti </a:t>
            </a:r>
            <a:r>
              <a:rPr lang="cs-CZ" sz="2800" b="0" i="1" u="none" strike="noStrike" baseline="0" dirty="0" err="1">
                <a:latin typeface="Arial,Italic"/>
              </a:rPr>
              <a:t>H.influenzae</a:t>
            </a:r>
            <a:r>
              <a:rPr lang="cs-CZ" sz="2800" b="0" i="1" u="none" strike="noStrike" baseline="0" dirty="0">
                <a:latin typeface="Arial,Italic"/>
              </a:rPr>
              <a:t>, </a:t>
            </a:r>
            <a:r>
              <a:rPr lang="cs-CZ" sz="2800" b="0" i="1" u="none" strike="noStrike" baseline="0" dirty="0" err="1">
                <a:latin typeface="Arial,Italic"/>
              </a:rPr>
              <a:t>N.meningitidis</a:t>
            </a:r>
            <a:r>
              <a:rPr lang="cs-CZ" sz="2800" b="0" i="1" u="none" strike="noStrike" baseline="0" dirty="0">
                <a:latin typeface="Arial,Italic"/>
              </a:rPr>
              <a:t>)</a:t>
            </a:r>
          </a:p>
          <a:p>
            <a:pPr algn="l"/>
            <a:r>
              <a:rPr lang="cs-CZ" sz="2800" b="0" i="0" u="none" strike="noStrike" baseline="0" dirty="0">
                <a:latin typeface="Arial" panose="020B0604020202020204" pitchFamily="34" charset="0"/>
              </a:rPr>
              <a:t>rekombinantní vakcíny</a:t>
            </a:r>
          </a:p>
          <a:p>
            <a:pPr marL="0" indent="0" algn="l">
              <a:buNone/>
            </a:pPr>
            <a:r>
              <a:rPr lang="cs-CZ" sz="2800" b="0" i="0" u="none" strike="noStrike" baseline="0" dirty="0">
                <a:latin typeface="Arial" panose="020B0604020202020204" pitchFamily="34" charset="0"/>
              </a:rPr>
              <a:t>    – z geneticky modifikovaných mikroorganismů (proti hepatitidě B)</a:t>
            </a:r>
          </a:p>
          <a:p>
            <a:pPr algn="l"/>
            <a:r>
              <a:rPr lang="cs-CZ" sz="2800" b="0" i="0" u="none" strike="noStrike" baseline="0" dirty="0">
                <a:latin typeface="Arial" panose="020B0604020202020204" pitchFamily="34" charset="0"/>
              </a:rPr>
              <a:t>živé oslabené (</a:t>
            </a:r>
            <a:r>
              <a:rPr lang="cs-CZ" sz="2800" b="0" i="0" u="none" strike="noStrike" baseline="0" dirty="0" err="1">
                <a:latin typeface="Arial" panose="020B0604020202020204" pitchFamily="34" charset="0"/>
              </a:rPr>
              <a:t>atenuované</a:t>
            </a:r>
            <a:r>
              <a:rPr lang="cs-CZ" sz="2800" b="0" i="0" u="none" strike="noStrike" baseline="0" dirty="0">
                <a:latin typeface="Arial" panose="020B0604020202020204" pitchFamily="34" charset="0"/>
              </a:rPr>
              <a:t>) vakcíny</a:t>
            </a:r>
          </a:p>
          <a:p>
            <a:pPr marL="0" indent="0" algn="l">
              <a:buNone/>
            </a:pPr>
            <a:r>
              <a:rPr lang="cs-CZ" sz="2800" b="0" i="0" u="none" strike="noStrike" baseline="0" dirty="0">
                <a:latin typeface="Arial" panose="020B0604020202020204" pitchFamily="34" charset="0"/>
              </a:rPr>
              <a:t>    (proti TBC, spalničkám, příušnicím, zarděnkám)</a:t>
            </a:r>
          </a:p>
          <a:p>
            <a:endParaRPr lang="cs-CZ" dirty="0"/>
          </a:p>
        </p:txBody>
      </p:sp>
      <p:pic>
        <p:nvPicPr>
          <p:cNvPr id="5" name="Grafický objekt 4" descr="Jehla obrys">
            <a:extLst>
              <a:ext uri="{FF2B5EF4-FFF2-40B4-BE49-F238E27FC236}">
                <a16:creationId xmlns:a16="http://schemas.microsoft.com/office/drawing/2014/main" id="{3CDF5C4C-AB69-2AD4-6C3F-9F4FE04266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79" y="157242"/>
            <a:ext cx="1523842" cy="1523842"/>
          </a:xfrm>
          <a:prstGeom prst="rect">
            <a:avLst/>
          </a:prstGeom>
        </p:spPr>
      </p:pic>
      <p:pic>
        <p:nvPicPr>
          <p:cNvPr id="6" name="Grafický objekt 5" descr="Jehla obrys">
            <a:extLst>
              <a:ext uri="{FF2B5EF4-FFF2-40B4-BE49-F238E27FC236}">
                <a16:creationId xmlns:a16="http://schemas.microsoft.com/office/drawing/2014/main" id="{616314E9-B1CA-7A1C-0967-1CCC6418B9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8037" y="157242"/>
            <a:ext cx="1523842" cy="1523842"/>
          </a:xfrm>
          <a:prstGeom prst="rect">
            <a:avLst/>
          </a:prstGeom>
        </p:spPr>
      </p:pic>
      <p:pic>
        <p:nvPicPr>
          <p:cNvPr id="7" name="Grafický objekt 6" descr="Jehla obrys">
            <a:extLst>
              <a:ext uri="{FF2B5EF4-FFF2-40B4-BE49-F238E27FC236}">
                <a16:creationId xmlns:a16="http://schemas.microsoft.com/office/drawing/2014/main" id="{84AA362B-C885-E5EA-5EDB-B4CA242020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44195" y="157242"/>
            <a:ext cx="1523842" cy="1523842"/>
          </a:xfrm>
          <a:prstGeom prst="rect">
            <a:avLst/>
          </a:prstGeom>
        </p:spPr>
      </p:pic>
    </p:spTree>
    <p:extLst>
      <p:ext uri="{BB962C8B-B14F-4D97-AF65-F5344CB8AC3E}">
        <p14:creationId xmlns:p14="http://schemas.microsoft.com/office/powerpoint/2010/main" val="3573703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9F16179D-DD0D-FBE6-2DB0-9A45311ACE0D}"/>
              </a:ext>
            </a:extLst>
          </p:cNvPr>
          <p:cNvGraphicFramePr>
            <a:graphicFrameLocks noChangeAspect="1"/>
          </p:cNvGraphicFramePr>
          <p:nvPr>
            <p:extLst>
              <p:ext uri="{D42A27DB-BD31-4B8C-83A1-F6EECF244321}">
                <p14:modId xmlns:p14="http://schemas.microsoft.com/office/powerpoint/2010/main" val="396670257"/>
              </p:ext>
            </p:extLst>
          </p:nvPr>
        </p:nvGraphicFramePr>
        <p:xfrm>
          <a:off x="1280026" y="719137"/>
          <a:ext cx="9631947" cy="5419725"/>
        </p:xfrm>
        <a:graphic>
          <a:graphicData uri="http://schemas.openxmlformats.org/presentationml/2006/ole">
            <mc:AlternateContent xmlns:mc="http://schemas.openxmlformats.org/markup-compatibility/2006">
              <mc:Choice xmlns:v="urn:schemas-microsoft-com:vml" Requires="v">
                <p:oleObj name="Rastrový obrázek" r:id="rId3" imgW="6534000" imgH="3676680" progId="Paint.Picture">
                  <p:embed/>
                </p:oleObj>
              </mc:Choice>
              <mc:Fallback>
                <p:oleObj name="Rastrový obrázek" r:id="rId3" imgW="6534000" imgH="3676680" progId="Paint.Picture">
                  <p:embed/>
                  <p:pic>
                    <p:nvPicPr>
                      <p:cNvPr id="2" name="Objekt 1">
                        <a:extLst>
                          <a:ext uri="{FF2B5EF4-FFF2-40B4-BE49-F238E27FC236}">
                            <a16:creationId xmlns:a16="http://schemas.microsoft.com/office/drawing/2014/main" id="{9F16179D-DD0D-FBE6-2DB0-9A45311ACE0D}"/>
                          </a:ext>
                        </a:extLst>
                      </p:cNvPr>
                      <p:cNvPicPr/>
                      <p:nvPr/>
                    </p:nvPicPr>
                    <p:blipFill>
                      <a:blip r:embed="rId4"/>
                      <a:stretch>
                        <a:fillRect/>
                      </a:stretch>
                    </p:blipFill>
                    <p:spPr>
                      <a:xfrm>
                        <a:off x="1280026" y="719137"/>
                        <a:ext cx="9631947" cy="5419725"/>
                      </a:xfrm>
                      <a:prstGeom prst="rect">
                        <a:avLst/>
                      </a:prstGeom>
                    </p:spPr>
                  </p:pic>
                </p:oleObj>
              </mc:Fallback>
            </mc:AlternateContent>
          </a:graphicData>
        </a:graphic>
      </p:graphicFrame>
    </p:spTree>
    <p:extLst>
      <p:ext uri="{BB962C8B-B14F-4D97-AF65-F5344CB8AC3E}">
        <p14:creationId xmlns:p14="http://schemas.microsoft.com/office/powerpoint/2010/main" val="2036003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BD61F-B83C-8775-4E6E-341E31A1C195}"/>
              </a:ext>
            </a:extLst>
          </p:cNvPr>
          <p:cNvSpPr>
            <a:spLocks noGrp="1"/>
          </p:cNvSpPr>
          <p:nvPr>
            <p:ph type="title"/>
          </p:nvPr>
        </p:nvSpPr>
        <p:spPr/>
        <p:txBody>
          <a:bodyPr/>
          <a:lstStyle/>
          <a:p>
            <a:r>
              <a:rPr lang="cs-CZ" u="sng" dirty="0">
                <a:solidFill>
                  <a:srgbClr val="92D050"/>
                </a:solidFill>
              </a:rPr>
              <a:t>Imunodeficit</a:t>
            </a:r>
          </a:p>
        </p:txBody>
      </p:sp>
      <p:sp>
        <p:nvSpPr>
          <p:cNvPr id="3" name="Zástupný obsah 2">
            <a:extLst>
              <a:ext uri="{FF2B5EF4-FFF2-40B4-BE49-F238E27FC236}">
                <a16:creationId xmlns:a16="http://schemas.microsoft.com/office/drawing/2014/main" id="{8415EA0D-1A63-398A-BB9F-964FDC0059AA}"/>
              </a:ext>
            </a:extLst>
          </p:cNvPr>
          <p:cNvSpPr>
            <a:spLocks noGrp="1"/>
          </p:cNvSpPr>
          <p:nvPr>
            <p:ph idx="1"/>
          </p:nvPr>
        </p:nvSpPr>
        <p:spPr>
          <a:xfrm>
            <a:off x="838200" y="1825625"/>
            <a:ext cx="10515600" cy="4667250"/>
          </a:xfrm>
        </p:spPr>
        <p:txBody>
          <a:bodyPr/>
          <a:lstStyle/>
          <a:p>
            <a:r>
              <a:rPr lang="cs-CZ" dirty="0"/>
              <a:t>Ztráta nebo nedostatečná funkce různých složek imunitního systému.</a:t>
            </a:r>
            <a:br>
              <a:rPr lang="cs-CZ" dirty="0"/>
            </a:br>
            <a:r>
              <a:rPr lang="cs-CZ" dirty="0"/>
              <a:t>Může se objevit v kterékoli části nebo stavu imunitního systému (fyzická bariéra, fagocyty, B lymfocyty, T lymfocyty, komplement, přirozené zabíječské buňky).</a:t>
            </a:r>
            <a:br>
              <a:rPr lang="cs-CZ" dirty="0"/>
            </a:br>
            <a:r>
              <a:rPr lang="cs-CZ" dirty="0"/>
              <a:t>Hostitel s oslabenou imunitou má narušenou funkci imunitního systému a je vystaven vysokému riziku infekce.</a:t>
            </a:r>
          </a:p>
          <a:p>
            <a:endParaRPr lang="cs-CZ" dirty="0"/>
          </a:p>
          <a:p>
            <a:endParaRPr lang="cs-CZ" dirty="0"/>
          </a:p>
        </p:txBody>
      </p:sp>
      <p:pic>
        <p:nvPicPr>
          <p:cNvPr id="5" name="Grafický objekt 4" descr="Před obrys">
            <a:extLst>
              <a:ext uri="{FF2B5EF4-FFF2-40B4-BE49-F238E27FC236}">
                <a16:creationId xmlns:a16="http://schemas.microsoft.com/office/drawing/2014/main" id="{89991A8C-6242-35DF-8E0B-D0EB6E72B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4550" y="4381500"/>
            <a:ext cx="1962150" cy="1962150"/>
          </a:xfrm>
          <a:prstGeom prst="rect">
            <a:avLst/>
          </a:prstGeom>
        </p:spPr>
      </p:pic>
      <p:cxnSp>
        <p:nvCxnSpPr>
          <p:cNvPr id="7" name="Přímá spojnice 6">
            <a:extLst>
              <a:ext uri="{FF2B5EF4-FFF2-40B4-BE49-F238E27FC236}">
                <a16:creationId xmlns:a16="http://schemas.microsoft.com/office/drawing/2014/main" id="{386651B7-5B7F-9543-38EB-27E05CC20DDC}"/>
              </a:ext>
            </a:extLst>
          </p:cNvPr>
          <p:cNvCxnSpPr/>
          <p:nvPr/>
        </p:nvCxnSpPr>
        <p:spPr>
          <a:xfrm>
            <a:off x="9734550" y="4381500"/>
            <a:ext cx="1962150" cy="196215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Přímá spojnice 7">
            <a:extLst>
              <a:ext uri="{FF2B5EF4-FFF2-40B4-BE49-F238E27FC236}">
                <a16:creationId xmlns:a16="http://schemas.microsoft.com/office/drawing/2014/main" id="{5A99C3FD-B66A-98E5-D753-E163522DA6AD}"/>
              </a:ext>
            </a:extLst>
          </p:cNvPr>
          <p:cNvCxnSpPr>
            <a:cxnSpLocks/>
          </p:cNvCxnSpPr>
          <p:nvPr/>
        </p:nvCxnSpPr>
        <p:spPr>
          <a:xfrm flipH="1">
            <a:off x="9696450" y="4400550"/>
            <a:ext cx="1962150" cy="196215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1623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BD61F-B83C-8775-4E6E-341E31A1C195}"/>
              </a:ext>
            </a:extLst>
          </p:cNvPr>
          <p:cNvSpPr>
            <a:spLocks noGrp="1"/>
          </p:cNvSpPr>
          <p:nvPr>
            <p:ph type="title"/>
          </p:nvPr>
        </p:nvSpPr>
        <p:spPr>
          <a:xfrm>
            <a:off x="3076574" y="70051"/>
            <a:ext cx="6038850" cy="1325563"/>
          </a:xfrm>
        </p:spPr>
        <p:txBody>
          <a:bodyPr/>
          <a:lstStyle/>
          <a:p>
            <a:pPr algn="ctr"/>
            <a:r>
              <a:rPr lang="cs-CZ" u="sng" dirty="0">
                <a:solidFill>
                  <a:srgbClr val="92D050"/>
                </a:solidFill>
              </a:rPr>
              <a:t>Reakce z přecitlivělosti</a:t>
            </a:r>
          </a:p>
        </p:txBody>
      </p:sp>
      <p:pic>
        <p:nvPicPr>
          <p:cNvPr id="6146" name="Picture 2" descr="Types of Hypersensitivity.">
            <a:extLst>
              <a:ext uri="{FF2B5EF4-FFF2-40B4-BE49-F238E27FC236}">
                <a16:creationId xmlns:a16="http://schemas.microsoft.com/office/drawing/2014/main" id="{F9515704-3887-1F9C-ECC6-65411EC0C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887" y="1395614"/>
            <a:ext cx="8429625" cy="536872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1020A46E-68CB-5D24-D470-C0E80A1234DB}"/>
              </a:ext>
            </a:extLst>
          </p:cNvPr>
          <p:cNvSpPr txBox="1"/>
          <p:nvPr/>
        </p:nvSpPr>
        <p:spPr>
          <a:xfrm>
            <a:off x="192879" y="1147964"/>
            <a:ext cx="3181351" cy="5632311"/>
          </a:xfrm>
          <a:prstGeom prst="rect">
            <a:avLst/>
          </a:prstGeom>
          <a:noFill/>
        </p:spPr>
        <p:txBody>
          <a:bodyPr wrap="square" rtlCol="0">
            <a:spAutoFit/>
          </a:bodyPr>
          <a:lstStyle/>
          <a:p>
            <a:pPr marL="72000" indent="0">
              <a:buNone/>
            </a:pPr>
            <a:r>
              <a:rPr lang="cs-CZ" sz="2000" dirty="0"/>
              <a:t>Reakce přecitlivělosti si lze zapamatovat pomocí mnemotechnické pomůcky</a:t>
            </a:r>
          </a:p>
          <a:p>
            <a:pPr marL="0" indent="0">
              <a:buNone/>
            </a:pPr>
            <a:r>
              <a:rPr lang="cs-CZ" sz="2000" dirty="0"/>
              <a:t> ACID:</a:t>
            </a:r>
          </a:p>
          <a:p>
            <a:pPr marL="0" indent="0">
              <a:buNone/>
            </a:pPr>
            <a:r>
              <a:rPr lang="cs-CZ" sz="2000" dirty="0"/>
              <a:t>A - </a:t>
            </a:r>
            <a:r>
              <a:rPr lang="cs-CZ" sz="2000" b="1" u="sng" dirty="0">
                <a:solidFill>
                  <a:srgbClr val="FF0000"/>
                </a:solidFill>
              </a:rPr>
              <a:t>A</a:t>
            </a:r>
            <a:r>
              <a:rPr lang="cs-CZ" sz="2000" dirty="0"/>
              <a:t>lergická / anafylaktická / atopická (typ I);</a:t>
            </a:r>
          </a:p>
          <a:p>
            <a:pPr marL="0" indent="0">
              <a:buNone/>
            </a:pPr>
            <a:r>
              <a:rPr lang="cs-CZ" sz="2000" dirty="0"/>
              <a:t>C - </a:t>
            </a:r>
            <a:r>
              <a:rPr lang="cs-CZ" sz="2000" b="1" u="sng" dirty="0">
                <a:solidFill>
                  <a:srgbClr val="FF0000"/>
                </a:solidFill>
              </a:rPr>
              <a:t>C</a:t>
            </a:r>
            <a:r>
              <a:rPr lang="cs-CZ" sz="2000" dirty="0"/>
              <a:t>ytotoxický (typ II);</a:t>
            </a:r>
          </a:p>
          <a:p>
            <a:pPr marL="0" indent="0">
              <a:buNone/>
            </a:pPr>
            <a:r>
              <a:rPr lang="cs-CZ" sz="2000" dirty="0"/>
              <a:t>I - depozice </a:t>
            </a:r>
            <a:r>
              <a:rPr lang="cs-CZ" sz="2000" b="1" u="sng" dirty="0">
                <a:solidFill>
                  <a:srgbClr val="FF0000"/>
                </a:solidFill>
              </a:rPr>
              <a:t>I</a:t>
            </a:r>
            <a:r>
              <a:rPr lang="cs-CZ" sz="2000" dirty="0"/>
              <a:t>munitního komplexu (typ III);</a:t>
            </a:r>
          </a:p>
          <a:p>
            <a:pPr marL="0" indent="0">
              <a:buNone/>
            </a:pPr>
            <a:r>
              <a:rPr lang="cs-CZ" sz="2000" dirty="0"/>
              <a:t>D – opožděná - </a:t>
            </a:r>
            <a:r>
              <a:rPr lang="cs-CZ" sz="2000" b="1" u="sng" dirty="0" err="1">
                <a:solidFill>
                  <a:srgbClr val="FF0000"/>
                </a:solidFill>
              </a:rPr>
              <a:t>D</a:t>
            </a:r>
            <a:r>
              <a:rPr lang="cs-CZ" sz="2000" dirty="0" err="1"/>
              <a:t>elayed</a:t>
            </a:r>
            <a:r>
              <a:rPr lang="cs-CZ" sz="2000" dirty="0"/>
              <a:t> (typ IV)</a:t>
            </a:r>
          </a:p>
          <a:p>
            <a:endParaRPr lang="cs-CZ" sz="2000" dirty="0"/>
          </a:p>
          <a:p>
            <a:r>
              <a:rPr lang="cs-CZ" sz="2000" b="1" u="sng" dirty="0"/>
              <a:t>Přecitlivělost </a:t>
            </a:r>
            <a:r>
              <a:rPr lang="cs-CZ" sz="2000" dirty="0"/>
              <a:t>= nadměrná reakce na infekční agens</a:t>
            </a:r>
            <a:br>
              <a:rPr lang="cs-CZ" sz="2000" dirty="0"/>
            </a:br>
            <a:r>
              <a:rPr lang="cs-CZ" sz="2000" b="1" u="sng" dirty="0"/>
              <a:t>Alergie</a:t>
            </a:r>
            <a:r>
              <a:rPr lang="cs-CZ" sz="2000" dirty="0"/>
              <a:t> = nadměrná reakce na látky v životním prostředí</a:t>
            </a:r>
            <a:br>
              <a:rPr lang="cs-CZ" sz="2000" dirty="0"/>
            </a:br>
            <a:r>
              <a:rPr lang="cs-CZ" sz="2000" b="1" u="sng" dirty="0"/>
              <a:t>Autoimunita</a:t>
            </a:r>
            <a:r>
              <a:rPr lang="cs-CZ" sz="2000" dirty="0"/>
              <a:t> = přehnaná reakce na vlastní antigeny</a:t>
            </a:r>
          </a:p>
        </p:txBody>
      </p:sp>
    </p:spTree>
    <p:extLst>
      <p:ext uri="{BB962C8B-B14F-4D97-AF65-F5344CB8AC3E}">
        <p14:creationId xmlns:p14="http://schemas.microsoft.com/office/powerpoint/2010/main" val="198794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BD877D-24E6-D74F-1363-D6EB1AC1F82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5BD18A6-6DBF-7347-3244-3562F929725B}"/>
              </a:ext>
            </a:extLst>
          </p:cNvPr>
          <p:cNvSpPr>
            <a:spLocks noGrp="1"/>
          </p:cNvSpPr>
          <p:nvPr>
            <p:ph idx="1"/>
          </p:nvPr>
        </p:nvSpPr>
        <p:spPr/>
        <p:txBody>
          <a:bodyPr/>
          <a:lstStyle/>
          <a:p>
            <a:endParaRPr lang="cs-CZ"/>
          </a:p>
        </p:txBody>
      </p:sp>
      <p:pic>
        <p:nvPicPr>
          <p:cNvPr id="9218" name="Picture 2" descr="Hypersensitivity, Overview of the 4 Types, Animation. - YouTube">
            <a:extLst>
              <a:ext uri="{FF2B5EF4-FFF2-40B4-BE49-F238E27FC236}">
                <a16:creationId xmlns:a16="http://schemas.microsoft.com/office/drawing/2014/main" id="{DD0FE18C-7C1F-F433-759F-06BFF4971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37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5186B8-AA0E-41D5-2B8E-F112C262511F}"/>
              </a:ext>
            </a:extLst>
          </p:cNvPr>
          <p:cNvSpPr>
            <a:spLocks noGrp="1"/>
          </p:cNvSpPr>
          <p:nvPr>
            <p:ph type="title"/>
          </p:nvPr>
        </p:nvSpPr>
        <p:spPr>
          <a:xfrm>
            <a:off x="838200" y="250825"/>
            <a:ext cx="10515600" cy="1325563"/>
          </a:xfrm>
        </p:spPr>
        <p:txBody>
          <a:bodyPr/>
          <a:lstStyle/>
          <a:p>
            <a:r>
              <a:rPr lang="cs-CZ" sz="4400" u="sng" dirty="0">
                <a:solidFill>
                  <a:srgbClr val="92D050"/>
                </a:solidFill>
              </a:rPr>
              <a:t>Hypersenzitivní reakce typu I </a:t>
            </a:r>
            <a:endParaRPr lang="cs-CZ" u="sng" dirty="0">
              <a:solidFill>
                <a:srgbClr val="92D050"/>
              </a:solidFill>
            </a:endParaRPr>
          </a:p>
        </p:txBody>
      </p:sp>
      <p:sp>
        <p:nvSpPr>
          <p:cNvPr id="3" name="Zástupný obsah 2">
            <a:extLst>
              <a:ext uri="{FF2B5EF4-FFF2-40B4-BE49-F238E27FC236}">
                <a16:creationId xmlns:a16="http://schemas.microsoft.com/office/drawing/2014/main" id="{44E2C7C3-A45E-EA58-3348-D8B75F95C26B}"/>
              </a:ext>
            </a:extLst>
          </p:cNvPr>
          <p:cNvSpPr>
            <a:spLocks noGrp="1"/>
          </p:cNvSpPr>
          <p:nvPr>
            <p:ph idx="1"/>
          </p:nvPr>
        </p:nvSpPr>
        <p:spPr>
          <a:xfrm>
            <a:off x="819150" y="1619250"/>
            <a:ext cx="10896600" cy="5045075"/>
          </a:xfrm>
        </p:spPr>
        <p:txBody>
          <a:bodyPr>
            <a:normAutofit fontScale="92500" lnSpcReduction="10000"/>
          </a:bodyPr>
          <a:lstStyle/>
          <a:p>
            <a:r>
              <a:rPr lang="cs-CZ" sz="2800" dirty="0" err="1"/>
              <a:t>IgE</a:t>
            </a:r>
            <a:r>
              <a:rPr lang="cs-CZ" sz="2800" dirty="0"/>
              <a:t> se tvoří jako výsledek předchozí </a:t>
            </a:r>
            <a:r>
              <a:rPr lang="cs-CZ" sz="2800" b="1" dirty="0"/>
              <a:t>senzibilizace</a:t>
            </a:r>
            <a:r>
              <a:rPr lang="cs-CZ" sz="2800" dirty="0"/>
              <a:t> (tj. předchozího kontaktu s antigenem) a obaluje žírné buňky a </a:t>
            </a:r>
            <a:r>
              <a:rPr lang="cs-CZ" sz="2800" dirty="0" err="1"/>
              <a:t>bazofily</a:t>
            </a:r>
            <a:r>
              <a:rPr lang="cs-CZ" sz="2800" dirty="0"/>
              <a:t>.</a:t>
            </a:r>
          </a:p>
          <a:p>
            <a:r>
              <a:rPr lang="cs-CZ" sz="2800" dirty="0"/>
              <a:t>Následné setkání s antigenem vede k </a:t>
            </a:r>
            <a:r>
              <a:rPr lang="cs-CZ" sz="2800" dirty="0" err="1"/>
              <a:t>IgE</a:t>
            </a:r>
            <a:r>
              <a:rPr lang="cs-CZ" sz="2800" dirty="0"/>
              <a:t>-zprostředkované reakci preformovaných </a:t>
            </a:r>
            <a:r>
              <a:rPr lang="cs-CZ" sz="2800" dirty="0" err="1"/>
              <a:t>IgE</a:t>
            </a:r>
            <a:r>
              <a:rPr lang="cs-CZ" sz="2800" dirty="0"/>
              <a:t> protilátek  → </a:t>
            </a:r>
            <a:r>
              <a:rPr lang="cs-CZ" sz="2800" dirty="0" err="1"/>
              <a:t>degranulace</a:t>
            </a:r>
            <a:r>
              <a:rPr lang="cs-CZ" sz="2800" dirty="0"/>
              <a:t> buněk</a:t>
            </a:r>
            <a:r>
              <a:rPr lang="cs-CZ" dirty="0"/>
              <a:t> </a:t>
            </a:r>
            <a:r>
              <a:rPr lang="cs-CZ" sz="2800" dirty="0"/>
              <a:t> →</a:t>
            </a:r>
            <a:r>
              <a:rPr lang="cs-CZ" dirty="0"/>
              <a:t> u</a:t>
            </a:r>
            <a:r>
              <a:rPr lang="cs-CZ" sz="2800" dirty="0"/>
              <a:t>volňování histaminu a dalších mediátorů (např. prostaglandin, faktor aktivující trombocyty, </a:t>
            </a:r>
            <a:r>
              <a:rPr lang="cs-CZ" sz="2800" dirty="0" err="1"/>
              <a:t>leukotrieny</a:t>
            </a:r>
            <a:r>
              <a:rPr lang="cs-CZ" sz="2800" dirty="0"/>
              <a:t>, heparin, </a:t>
            </a:r>
            <a:r>
              <a:rPr lang="cs-CZ" sz="2800" dirty="0" err="1"/>
              <a:t>tryptáza</a:t>
            </a:r>
            <a:r>
              <a:rPr lang="cs-CZ" sz="2800" dirty="0"/>
              <a:t>)</a:t>
            </a:r>
          </a:p>
          <a:p>
            <a:pPr marL="0" indent="0">
              <a:buNone/>
            </a:pPr>
            <a:r>
              <a:rPr lang="cs-CZ" sz="2800" dirty="0"/>
              <a:t>→ Zvýšená kontrakce hladkého svalstva + periferní vazodilatace + zvýšená vaskulární permeabilita → bronchospazmus, křeče v břiše a rýma → hypovolemie, hypoxie</a:t>
            </a:r>
            <a:br>
              <a:rPr lang="cs-CZ" sz="2800" dirty="0"/>
            </a:br>
            <a:r>
              <a:rPr lang="cs-CZ" sz="2800" dirty="0"/>
              <a:t>→ Extravazace kapilární krve → erytém</a:t>
            </a:r>
            <a:br>
              <a:rPr lang="cs-CZ" sz="2800" dirty="0"/>
            </a:br>
            <a:r>
              <a:rPr lang="cs-CZ" sz="2800" dirty="0"/>
              <a:t>→ Přesun tekutin do intersticiálního prostoru → edém, plicní edém</a:t>
            </a:r>
            <a:br>
              <a:rPr lang="cs-CZ" sz="2800" dirty="0"/>
            </a:br>
            <a:r>
              <a:rPr lang="cs-CZ" sz="2800" dirty="0"/>
              <a:t>→ Svědění</a:t>
            </a:r>
            <a:br>
              <a:rPr lang="cs-CZ" sz="2800" dirty="0"/>
            </a:br>
            <a:r>
              <a:rPr lang="cs-CZ" sz="2800" dirty="0"/>
              <a:t>→ Chemotaxe </a:t>
            </a:r>
            <a:r>
              <a:rPr lang="cs-CZ" sz="2800" dirty="0" err="1"/>
              <a:t>eosinofilů</a:t>
            </a:r>
            <a:r>
              <a:rPr lang="cs-CZ" sz="2800" dirty="0"/>
              <a:t> a neutrofilů indukovaná mediátory </a:t>
            </a:r>
            <a:r>
              <a:rPr lang="cs-CZ" sz="2800" dirty="0" err="1"/>
              <a:t>bazofilů</a:t>
            </a:r>
            <a:r>
              <a:rPr lang="cs-CZ" sz="2800" dirty="0"/>
              <a:t> a žírných buněk → </a:t>
            </a:r>
            <a:r>
              <a:rPr lang="cs-CZ" sz="2800" dirty="0" err="1"/>
              <a:t>eosinofilie</a:t>
            </a:r>
            <a:endParaRPr lang="cs-CZ" sz="2800" dirty="0"/>
          </a:p>
        </p:txBody>
      </p:sp>
    </p:spTree>
    <p:extLst>
      <p:ext uri="{BB962C8B-B14F-4D97-AF65-F5344CB8AC3E}">
        <p14:creationId xmlns:p14="http://schemas.microsoft.com/office/powerpoint/2010/main" val="313741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7292F-FD4F-A38D-3265-06FE8A4A7A3F}"/>
              </a:ext>
            </a:extLst>
          </p:cNvPr>
          <p:cNvSpPr>
            <a:spLocks noGrp="1"/>
          </p:cNvSpPr>
          <p:nvPr>
            <p:ph type="title"/>
          </p:nvPr>
        </p:nvSpPr>
        <p:spPr>
          <a:xfrm>
            <a:off x="1104900" y="365125"/>
            <a:ext cx="6057900" cy="1325563"/>
          </a:xfrm>
        </p:spPr>
        <p:txBody>
          <a:bodyPr/>
          <a:lstStyle/>
          <a:p>
            <a:r>
              <a:rPr lang="cs-CZ" u="sng" dirty="0">
                <a:solidFill>
                  <a:srgbClr val="92D050"/>
                </a:solidFill>
              </a:rPr>
              <a:t>Základní pojmy</a:t>
            </a:r>
          </a:p>
        </p:txBody>
      </p:sp>
      <p:sp>
        <p:nvSpPr>
          <p:cNvPr id="3" name="Zástupný obsah 2">
            <a:extLst>
              <a:ext uri="{FF2B5EF4-FFF2-40B4-BE49-F238E27FC236}">
                <a16:creationId xmlns:a16="http://schemas.microsoft.com/office/drawing/2014/main" id="{D3E48CFF-46EB-EB07-A711-4724A8940165}"/>
              </a:ext>
            </a:extLst>
          </p:cNvPr>
          <p:cNvSpPr>
            <a:spLocks noGrp="1"/>
          </p:cNvSpPr>
          <p:nvPr>
            <p:ph idx="1"/>
          </p:nvPr>
        </p:nvSpPr>
        <p:spPr>
          <a:xfrm>
            <a:off x="838200" y="2035175"/>
            <a:ext cx="10515600" cy="4351338"/>
          </a:xfrm>
        </p:spPr>
        <p:txBody>
          <a:bodyPr>
            <a:normAutofit fontScale="92500"/>
          </a:bodyPr>
          <a:lstStyle/>
          <a:p>
            <a:pPr>
              <a:buFont typeface="Wingdings" panose="05000000000000000000" pitchFamily="2" charset="2"/>
              <a:buChar char="Ø"/>
            </a:pPr>
            <a:r>
              <a:rPr lang="cs-CZ" sz="2800" b="1" dirty="0"/>
              <a:t> Imunitní systém</a:t>
            </a:r>
            <a:r>
              <a:rPr lang="cs-CZ" sz="2800" dirty="0"/>
              <a:t> = buňky, tkáně a molekuly, které zprostředkovávají odolnost vůči infekcím, patogenům</a:t>
            </a:r>
            <a:r>
              <a:rPr lang="cs-CZ" dirty="0"/>
              <a:t>,… </a:t>
            </a:r>
            <a:endParaRPr lang="cs-CZ" sz="2800" dirty="0"/>
          </a:p>
          <a:p>
            <a:pPr>
              <a:buFont typeface="Wingdings" panose="05000000000000000000" pitchFamily="2" charset="2"/>
              <a:buChar char="Ø"/>
            </a:pPr>
            <a:r>
              <a:rPr lang="cs-CZ" sz="2800" b="1" dirty="0"/>
              <a:t> Imunita</a:t>
            </a:r>
            <a:r>
              <a:rPr lang="cs-CZ" sz="2800" dirty="0"/>
              <a:t> = odolnost hostitele vůči patogenům a jejich toxickým účinkům</a:t>
            </a:r>
            <a:endParaRPr lang="cs-CZ" sz="2800" b="1" dirty="0"/>
          </a:p>
          <a:p>
            <a:pPr>
              <a:buFont typeface="Wingdings" panose="05000000000000000000" pitchFamily="2" charset="2"/>
              <a:buChar char="Ø"/>
            </a:pPr>
            <a:r>
              <a:rPr lang="cs-CZ" sz="2800" b="1" dirty="0"/>
              <a:t> Imunologie</a:t>
            </a:r>
            <a:r>
              <a:rPr lang="cs-CZ" sz="2800" dirty="0"/>
              <a:t> = Věda zabývající se zkoumáním imunitního systému, jeho struktury a funkce</a:t>
            </a:r>
          </a:p>
          <a:p>
            <a:pPr>
              <a:buFont typeface="Wingdings" panose="05000000000000000000" pitchFamily="2" charset="2"/>
              <a:buChar char="Ø"/>
            </a:pPr>
            <a:r>
              <a:rPr lang="cs-CZ" sz="2800" b="1" dirty="0"/>
              <a:t> Imunitní odpověď </a:t>
            </a:r>
            <a:r>
              <a:rPr lang="cs-CZ" sz="2800" dirty="0"/>
              <a:t>= kolektivní a koordinovaná reakce na zavedení cizích látek do jedince zprostředkovaná buňkami a molekulami imunitního systému</a:t>
            </a:r>
          </a:p>
          <a:p>
            <a:pPr algn="l">
              <a:buFont typeface="Wingdings" panose="05000000000000000000" pitchFamily="2" charset="2"/>
              <a:buChar char="Ø"/>
            </a:pPr>
            <a:r>
              <a:rPr lang="cs-CZ" b="1" dirty="0"/>
              <a:t> Funkce imunitního systému</a:t>
            </a:r>
            <a:r>
              <a:rPr lang="cs-CZ" dirty="0"/>
              <a:t>: obranyschopnost – rozpoznání vnějších škodlivin a ochrana organismu proti patogenním mikroorganismům</a:t>
            </a:r>
          </a:p>
          <a:p>
            <a:pPr algn="l">
              <a:buFont typeface="Wingdings" panose="05000000000000000000" pitchFamily="2" charset="2"/>
              <a:buChar char="Ø"/>
            </a:pPr>
            <a:endParaRPr lang="cs-CZ" dirty="0"/>
          </a:p>
        </p:txBody>
      </p:sp>
      <p:pic>
        <p:nvPicPr>
          <p:cNvPr id="5" name="Grafický objekt 4" descr="Cihlová zeď budovy obrys">
            <a:extLst>
              <a:ext uri="{FF2B5EF4-FFF2-40B4-BE49-F238E27FC236}">
                <a16:creationId xmlns:a16="http://schemas.microsoft.com/office/drawing/2014/main" id="{C01C20CB-862E-38C3-4B05-39F73B032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2205" y="207753"/>
            <a:ext cx="1640306" cy="1640306"/>
          </a:xfrm>
          <a:prstGeom prst="rect">
            <a:avLst/>
          </a:prstGeom>
        </p:spPr>
      </p:pic>
      <p:pic>
        <p:nvPicPr>
          <p:cNvPr id="7" name="Grafický objekt 6" descr="Základní obrazce obrys">
            <a:extLst>
              <a:ext uri="{FF2B5EF4-FFF2-40B4-BE49-F238E27FC236}">
                <a16:creationId xmlns:a16="http://schemas.microsoft.com/office/drawing/2014/main" id="{3F2C3E3F-F7CD-90D0-0C27-F9D3714D7A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1300" y="183732"/>
            <a:ext cx="1640305" cy="1640305"/>
          </a:xfrm>
          <a:prstGeom prst="rect">
            <a:avLst/>
          </a:prstGeom>
        </p:spPr>
      </p:pic>
    </p:spTree>
    <p:extLst>
      <p:ext uri="{BB962C8B-B14F-4D97-AF65-F5344CB8AC3E}">
        <p14:creationId xmlns:p14="http://schemas.microsoft.com/office/powerpoint/2010/main" val="3310167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B6F839-EB6C-00BE-89B5-E67255E32F23}"/>
              </a:ext>
            </a:extLst>
          </p:cNvPr>
          <p:cNvSpPr>
            <a:spLocks noGrp="1"/>
          </p:cNvSpPr>
          <p:nvPr>
            <p:ph type="title"/>
          </p:nvPr>
        </p:nvSpPr>
        <p:spPr>
          <a:xfrm>
            <a:off x="838200" y="117475"/>
            <a:ext cx="10515600" cy="1325563"/>
          </a:xfrm>
        </p:spPr>
        <p:txBody>
          <a:bodyPr/>
          <a:lstStyle/>
          <a:p>
            <a:r>
              <a:rPr lang="cs-CZ" u="sng" dirty="0">
                <a:solidFill>
                  <a:srgbClr val="92D050"/>
                </a:solidFill>
              </a:rPr>
              <a:t>Anafylaxe</a:t>
            </a:r>
          </a:p>
        </p:txBody>
      </p:sp>
      <p:sp>
        <p:nvSpPr>
          <p:cNvPr id="3" name="Zástupný obsah 2">
            <a:extLst>
              <a:ext uri="{FF2B5EF4-FFF2-40B4-BE49-F238E27FC236}">
                <a16:creationId xmlns:a16="http://schemas.microsoft.com/office/drawing/2014/main" id="{CE24711B-DDB1-F0D7-C02D-05BBA49AE26B}"/>
              </a:ext>
            </a:extLst>
          </p:cNvPr>
          <p:cNvSpPr>
            <a:spLocks noGrp="1"/>
          </p:cNvSpPr>
          <p:nvPr>
            <p:ph idx="1"/>
          </p:nvPr>
        </p:nvSpPr>
        <p:spPr>
          <a:xfrm>
            <a:off x="838200" y="1371600"/>
            <a:ext cx="10515600" cy="5353049"/>
          </a:xfrm>
        </p:spPr>
        <p:txBody>
          <a:bodyPr>
            <a:normAutofit fontScale="92500" lnSpcReduction="20000"/>
          </a:bodyPr>
          <a:lstStyle/>
          <a:p>
            <a:r>
              <a:rPr lang="cs-CZ" sz="2800" dirty="0"/>
              <a:t>Je život ohrožující akutní reakce, klasicky hypersenzitivitu typu I, zahrnující náhlé uvolnění mediátorů ze žírných buněk a </a:t>
            </a:r>
            <a:r>
              <a:rPr lang="cs-CZ" sz="2800" dirty="0" err="1"/>
              <a:t>bazofilů</a:t>
            </a:r>
            <a:r>
              <a:rPr lang="cs-CZ" sz="2800" dirty="0"/>
              <a:t>.</a:t>
            </a:r>
          </a:p>
          <a:p>
            <a:r>
              <a:rPr lang="cs-CZ" sz="2800" dirty="0"/>
              <a:t>Může vést k oběhovému selhání (distribuční šok).</a:t>
            </a:r>
          </a:p>
          <a:p>
            <a:pPr marL="0" indent="0">
              <a:buNone/>
            </a:pPr>
            <a:endParaRPr lang="cs-CZ" sz="2800" dirty="0"/>
          </a:p>
          <a:p>
            <a:pPr marL="0" indent="0">
              <a:buNone/>
            </a:pPr>
            <a:r>
              <a:rPr lang="cs-CZ" sz="2800" dirty="0"/>
              <a:t>→ Příznaky: akutní nástup (během několika minut až hodin po vystavení pravděpodobnému antigenu)</a:t>
            </a:r>
            <a:br>
              <a:rPr lang="cs-CZ" sz="2800" dirty="0"/>
            </a:br>
            <a:r>
              <a:rPr lang="cs-CZ" sz="2800" dirty="0"/>
              <a:t>→ Kůže nebo sliznice: zrudnutí, kopřivka, svědění, erytém, otok víček, </a:t>
            </a:r>
            <a:r>
              <a:rPr lang="cs-CZ" sz="2800" dirty="0" err="1"/>
              <a:t>angioedém</a:t>
            </a:r>
            <a:br>
              <a:rPr lang="cs-CZ" sz="2800" dirty="0"/>
            </a:br>
            <a:r>
              <a:rPr lang="cs-CZ" sz="2800" dirty="0"/>
              <a:t>→ Respirační: ucpaný nos, kašel, kýchání, chrapot, tlak na hrudi, dušnost (v důsledku bronchospasmu nebo otoku hrtanu)</a:t>
            </a:r>
            <a:br>
              <a:rPr lang="cs-CZ" sz="2800" dirty="0"/>
            </a:br>
            <a:r>
              <a:rPr lang="cs-CZ" sz="2800" dirty="0"/>
              <a:t>→ Kardiovaskulární: hypotenze, tachykardie, bolest na hrudi (ischemie myokardu způsobená hypoxií a hypotenzí)</a:t>
            </a:r>
            <a:br>
              <a:rPr lang="cs-CZ" sz="2800" dirty="0"/>
            </a:br>
            <a:r>
              <a:rPr lang="cs-CZ" sz="2800" dirty="0"/>
              <a:t>→ GI: bolesti břicha, nevolnost a zvracení (zejména u potravinových alergií)</a:t>
            </a:r>
            <a:br>
              <a:rPr lang="cs-CZ" sz="2800" dirty="0"/>
            </a:br>
            <a:endParaRPr lang="cs-CZ" sz="2800" dirty="0"/>
          </a:p>
          <a:p>
            <a:pPr marL="0" indent="0">
              <a:buNone/>
            </a:pPr>
            <a:r>
              <a:rPr lang="cs-CZ" sz="1900" dirty="0"/>
              <a:t>(Léčba anafylaxe</a:t>
            </a:r>
            <a:br>
              <a:rPr lang="cs-CZ" sz="1900" dirty="0"/>
            </a:br>
            <a:r>
              <a:rPr lang="cs-CZ" sz="1900" dirty="0"/>
              <a:t>Pokud je to možné, absence antigenu (např. při lékových reakcích)</a:t>
            </a:r>
            <a:br>
              <a:rPr lang="cs-CZ" sz="1900" dirty="0"/>
            </a:br>
            <a:r>
              <a:rPr lang="cs-CZ" sz="1900" dirty="0"/>
              <a:t>Adrenalin IM</a:t>
            </a:r>
            <a:br>
              <a:rPr lang="cs-CZ" sz="1900" dirty="0"/>
            </a:br>
            <a:r>
              <a:rPr lang="cs-CZ" sz="1900" dirty="0"/>
              <a:t>Dýchací cesty: vyšetření dýchacích cest a intubace, pokud jsou známky bezprostřední obstrukce)</a:t>
            </a:r>
          </a:p>
        </p:txBody>
      </p:sp>
    </p:spTree>
    <p:extLst>
      <p:ext uri="{BB962C8B-B14F-4D97-AF65-F5344CB8AC3E}">
        <p14:creationId xmlns:p14="http://schemas.microsoft.com/office/powerpoint/2010/main" val="162933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A67469-CEED-7804-762C-0B2CFBAB5051}"/>
              </a:ext>
            </a:extLst>
          </p:cNvPr>
          <p:cNvSpPr>
            <a:spLocks noGrp="1"/>
          </p:cNvSpPr>
          <p:nvPr>
            <p:ph type="title"/>
          </p:nvPr>
        </p:nvSpPr>
        <p:spPr>
          <a:xfrm>
            <a:off x="838200" y="269875"/>
            <a:ext cx="10515600" cy="1325563"/>
          </a:xfrm>
        </p:spPr>
        <p:txBody>
          <a:bodyPr/>
          <a:lstStyle/>
          <a:p>
            <a:r>
              <a:rPr lang="cs-CZ" u="sng" dirty="0">
                <a:solidFill>
                  <a:srgbClr val="92D050"/>
                </a:solidFill>
              </a:rPr>
              <a:t>Zkřížená reaktivita</a:t>
            </a:r>
          </a:p>
        </p:txBody>
      </p:sp>
      <p:sp>
        <p:nvSpPr>
          <p:cNvPr id="3" name="Zástupný obsah 2">
            <a:extLst>
              <a:ext uri="{FF2B5EF4-FFF2-40B4-BE49-F238E27FC236}">
                <a16:creationId xmlns:a16="http://schemas.microsoft.com/office/drawing/2014/main" id="{61812E7A-5684-DC90-FA1C-2D67B8248A81}"/>
              </a:ext>
            </a:extLst>
          </p:cNvPr>
          <p:cNvSpPr>
            <a:spLocks noGrp="1"/>
          </p:cNvSpPr>
          <p:nvPr>
            <p:ph idx="1"/>
          </p:nvPr>
        </p:nvSpPr>
        <p:spPr>
          <a:xfrm>
            <a:off x="704850" y="1733551"/>
            <a:ext cx="6838950" cy="4648200"/>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Jedinci s alergiemi mohou také reagovat na látky, které obsahují částice podobné hlavnímu antigenu.</a:t>
            </a:r>
          </a:p>
          <a:p>
            <a:pPr marL="0" marR="0" lvl="0" indent="0" algn="l" defTabSz="914400" rtl="0" eaLnBrk="1" fontAlgn="auto" latinLnBrk="0" hangingPunct="1">
              <a:lnSpc>
                <a:spcPct val="100000"/>
              </a:lnSpc>
              <a:spcBef>
                <a:spcPts val="0"/>
              </a:spcBef>
              <a:spcAft>
                <a:spcPts val="0"/>
              </a:spcAft>
              <a:buClrTx/>
              <a:buSzTx/>
              <a:buFontTx/>
              <a:buNone/>
              <a:tabLst/>
              <a:defRPr/>
            </a:pPr>
            <a:br>
              <a:rPr lang="cs-CZ" dirty="0"/>
            </a:br>
            <a:r>
              <a:rPr lang="cs-CZ" dirty="0"/>
              <a:t>Příklady (primární alergen - křížově reaktivní alergen) [9] [10]</a:t>
            </a:r>
            <a:br>
              <a:rPr lang="cs-CZ" dirty="0"/>
            </a:b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Pyl - různé potraviny (např. jablko, lískové ořechy, mrkev, kiwi, meruňky, broskve)</a:t>
            </a:r>
            <a:br>
              <a:rPr lang="cs-CZ" dirty="0"/>
            </a:br>
            <a:r>
              <a:rPr lang="cs-CZ" dirty="0"/>
              <a:t>Roztoči - korýši</a:t>
            </a:r>
            <a:br>
              <a:rPr lang="cs-CZ" dirty="0"/>
            </a:br>
            <a:r>
              <a:rPr lang="cs-CZ" dirty="0"/>
              <a:t>Latex - exotické ovoce (např. banán, avokádo, kiwi)</a:t>
            </a:r>
            <a:br>
              <a:rPr lang="cs-CZ" dirty="0"/>
            </a:br>
            <a:r>
              <a:rPr lang="cs-CZ" dirty="0"/>
              <a:t>Ptačí zob - vaječný žloutek</a:t>
            </a:r>
            <a:br>
              <a:rPr lang="cs-CZ" dirty="0"/>
            </a:br>
            <a:r>
              <a:rPr lang="cs-CZ" dirty="0"/>
              <a:t>Kočičí srst – vepřové maso</a:t>
            </a:r>
          </a:p>
          <a:p>
            <a:endParaRPr lang="cs-CZ" dirty="0"/>
          </a:p>
          <a:p>
            <a:endParaRPr lang="cs-CZ" dirty="0"/>
          </a:p>
          <a:p>
            <a:endParaRPr lang="cs-CZ" dirty="0"/>
          </a:p>
        </p:txBody>
      </p:sp>
      <p:pic>
        <p:nvPicPr>
          <p:cNvPr id="7170" name="Picture 2" descr="Avoid Related Foods? Should you? A guide for food allergy management |">
            <a:extLst>
              <a:ext uri="{FF2B5EF4-FFF2-40B4-BE49-F238E27FC236}">
                <a16:creationId xmlns:a16="http://schemas.microsoft.com/office/drawing/2014/main" id="{6897E2C4-BCA5-5D74-E3E7-FA548C101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0"/>
            <a:ext cx="431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56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EDB28D-05BE-C86E-9081-A668030178C3}"/>
              </a:ext>
            </a:extLst>
          </p:cNvPr>
          <p:cNvSpPr>
            <a:spLocks noGrp="1"/>
          </p:cNvSpPr>
          <p:nvPr>
            <p:ph type="title"/>
          </p:nvPr>
        </p:nvSpPr>
        <p:spPr>
          <a:xfrm>
            <a:off x="838200" y="355605"/>
            <a:ext cx="10515600" cy="1325563"/>
          </a:xfrm>
        </p:spPr>
        <p:txBody>
          <a:bodyPr/>
          <a:lstStyle/>
          <a:p>
            <a:r>
              <a:rPr lang="cs-CZ" u="sng" dirty="0">
                <a:solidFill>
                  <a:srgbClr val="92D050"/>
                </a:solidFill>
              </a:rPr>
              <a:t>Reakce z přecitlivělosti typu II</a:t>
            </a:r>
          </a:p>
        </p:txBody>
      </p:sp>
      <p:sp>
        <p:nvSpPr>
          <p:cNvPr id="3" name="Zástupný obsah 2">
            <a:extLst>
              <a:ext uri="{FF2B5EF4-FFF2-40B4-BE49-F238E27FC236}">
                <a16:creationId xmlns:a16="http://schemas.microsoft.com/office/drawing/2014/main" id="{03EC810B-452A-8FDD-519B-63B9099C06E7}"/>
              </a:ext>
            </a:extLst>
          </p:cNvPr>
          <p:cNvSpPr>
            <a:spLocks noGrp="1"/>
          </p:cNvSpPr>
          <p:nvPr>
            <p:ph idx="1"/>
          </p:nvPr>
        </p:nvSpPr>
        <p:spPr>
          <a:xfrm>
            <a:off x="552450" y="1924050"/>
            <a:ext cx="11087100" cy="4633913"/>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 Cytotoxické</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Hrají roli u mnoha autoimunitních onemocnění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Klinické rysy, diagnostika a léčba závisí na základní etiologii</a:t>
            </a:r>
            <a:br>
              <a:rPr lang="cs-CZ" sz="2400" dirty="0"/>
            </a:br>
            <a:r>
              <a:rPr lang="cs-CZ" sz="2400" dirty="0"/>
              <a:t>Distribuce nemoci: často omezena na určitý typ tkáně</a:t>
            </a:r>
            <a:br>
              <a:rPr lang="cs-CZ" sz="2400" dirty="0"/>
            </a:br>
            <a:r>
              <a:rPr lang="cs-CZ" sz="2400" dirty="0"/>
              <a:t>Diagnóza může zahrnovat testování autoprotilátek</a:t>
            </a:r>
            <a:br>
              <a:rPr lang="cs-CZ" sz="2400" dirty="0"/>
            </a:br>
            <a:endParaRPr lang="cs-CZ"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b="1" dirty="0"/>
              <a:t>Patofyziologie</a:t>
            </a:r>
            <a:br>
              <a:rPr lang="cs-CZ" sz="2400" dirty="0"/>
            </a:br>
            <a:r>
              <a:rPr lang="cs-CZ" sz="2400" dirty="0" err="1"/>
              <a:t>IgM</a:t>
            </a:r>
            <a:r>
              <a:rPr lang="cs-CZ" sz="2400" dirty="0"/>
              <a:t> a </a:t>
            </a:r>
            <a:r>
              <a:rPr lang="cs-CZ" sz="2400" dirty="0" err="1"/>
              <a:t>IgG</a:t>
            </a:r>
            <a:r>
              <a:rPr lang="cs-CZ" sz="2400" dirty="0"/>
              <a:t> se vážou na antigeny na buňkách v těle, které byly mylně detekovány jako cizí </a:t>
            </a:r>
            <a:r>
              <a:rPr lang="cs-CZ" sz="2400" dirty="0">
                <a:latin typeface="Times New Roman" panose="02020603050405020304" pitchFamily="18" charset="0"/>
                <a:cs typeface="Times New Roman" panose="02020603050405020304" pitchFamily="18" charset="0"/>
              </a:rPr>
              <a:t>→ a</a:t>
            </a:r>
            <a:r>
              <a:rPr lang="cs-CZ" sz="2400" dirty="0"/>
              <a:t>ktivace komplementu a imunitních buněk </a:t>
            </a:r>
            <a:r>
              <a:rPr lang="cs-CZ" sz="2400" dirty="0">
                <a:latin typeface="Times New Roman" panose="02020603050405020304" pitchFamily="18" charset="0"/>
                <a:cs typeface="Times New Roman" panose="02020603050405020304" pitchFamily="18" charset="0"/>
              </a:rPr>
              <a:t>→ b</a:t>
            </a:r>
            <a:r>
              <a:rPr lang="cs-CZ" sz="2400" dirty="0"/>
              <a:t>uněčná </a:t>
            </a:r>
            <a:r>
              <a:rPr lang="cs-CZ" sz="2400" dirty="0" err="1"/>
              <a:t>lýza</a:t>
            </a:r>
            <a:r>
              <a:rPr lang="cs-CZ" sz="2400" dirty="0"/>
              <a:t> nebo fagocytóza</a:t>
            </a:r>
            <a:br>
              <a:rPr lang="cs-CZ" sz="2400" dirty="0"/>
            </a:br>
            <a:r>
              <a:rPr lang="cs-CZ" sz="2400" dirty="0"/>
              <a:t>Buněčně zprostředkovaná cytotoxicita závislá na protilátkách (NK buňky nebo makrofágy)</a:t>
            </a:r>
            <a:br>
              <a:rPr lang="cs-CZ" sz="2400" dirty="0"/>
            </a:br>
            <a:br>
              <a:rPr lang="cs-CZ" sz="2400" dirty="0"/>
            </a:br>
            <a:endParaRPr lang="cs-CZ" sz="2400" dirty="0"/>
          </a:p>
          <a:p>
            <a:endParaRPr lang="cs-CZ" sz="2400" dirty="0"/>
          </a:p>
        </p:txBody>
      </p:sp>
    </p:spTree>
    <p:extLst>
      <p:ext uri="{BB962C8B-B14F-4D97-AF65-F5344CB8AC3E}">
        <p14:creationId xmlns:p14="http://schemas.microsoft.com/office/powerpoint/2010/main" val="1683358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9AFAD1-8C0D-2739-1682-36906293B578}"/>
              </a:ext>
            </a:extLst>
          </p:cNvPr>
          <p:cNvSpPr>
            <a:spLocks noGrp="1"/>
          </p:cNvSpPr>
          <p:nvPr>
            <p:ph type="title"/>
          </p:nvPr>
        </p:nvSpPr>
        <p:spPr>
          <a:xfrm>
            <a:off x="838200" y="774149"/>
            <a:ext cx="10515600" cy="1325563"/>
          </a:xfrm>
        </p:spPr>
        <p:txBody>
          <a:bodyPr/>
          <a:lstStyle/>
          <a:p>
            <a:r>
              <a:rPr lang="cs-CZ" u="sng" dirty="0">
                <a:solidFill>
                  <a:srgbClr val="92D050"/>
                </a:solidFill>
              </a:rPr>
              <a:t>Příklady</a:t>
            </a:r>
          </a:p>
        </p:txBody>
      </p:sp>
      <p:sp>
        <p:nvSpPr>
          <p:cNvPr id="3" name="Zástupný obsah 2">
            <a:extLst>
              <a:ext uri="{FF2B5EF4-FFF2-40B4-BE49-F238E27FC236}">
                <a16:creationId xmlns:a16="http://schemas.microsoft.com/office/drawing/2014/main" id="{A286AB1E-004A-9518-8419-00F2BB4E7B2E}"/>
              </a:ext>
            </a:extLst>
          </p:cNvPr>
          <p:cNvSpPr>
            <a:spLocks noGrp="1"/>
          </p:cNvSpPr>
          <p:nvPr>
            <p:ph idx="1"/>
          </p:nvPr>
        </p:nvSpPr>
        <p:spPr>
          <a:xfrm>
            <a:off x="838200" y="2501234"/>
            <a:ext cx="5848350" cy="3820748"/>
          </a:xfrm>
        </p:spPr>
        <p:txBody>
          <a:bodyPr>
            <a:normAutofit/>
          </a:bodyPr>
          <a:lstStyle/>
          <a:p>
            <a:r>
              <a:rPr lang="cs-CZ" sz="2800" b="1" dirty="0"/>
              <a:t>Inkompatibilita v </a:t>
            </a:r>
            <a:r>
              <a:rPr lang="cs-CZ" sz="2800" b="1" dirty="0" err="1"/>
              <a:t>Rhesus</a:t>
            </a:r>
            <a:r>
              <a:rPr lang="cs-CZ" sz="2800" b="1" dirty="0"/>
              <a:t> systému (</a:t>
            </a:r>
            <a:r>
              <a:rPr lang="cs-CZ" sz="2800" b="1" dirty="0" err="1"/>
              <a:t>Rh</a:t>
            </a:r>
            <a:r>
              <a:rPr lang="cs-CZ" sz="2800" b="1" dirty="0"/>
              <a:t> hemolytická choroba)</a:t>
            </a:r>
          </a:p>
          <a:p>
            <a:endParaRPr lang="cs-CZ" sz="2800" b="1" dirty="0"/>
          </a:p>
          <a:p>
            <a:r>
              <a:rPr lang="cs-CZ" sz="2800" b="1" dirty="0"/>
              <a:t>Zničení buněk v důsledku </a:t>
            </a:r>
            <a:r>
              <a:rPr lang="cs-CZ" sz="2800" b="1" dirty="0" err="1"/>
              <a:t>autoantigenů</a:t>
            </a:r>
            <a:endParaRPr lang="cs-CZ" sz="2800" b="1" dirty="0"/>
          </a:p>
          <a:p>
            <a:endParaRPr lang="cs-CZ" b="1" dirty="0"/>
          </a:p>
          <a:p>
            <a:r>
              <a:rPr lang="cs-CZ" sz="2800" b="1" dirty="0"/>
              <a:t>Hemolytická anémie vyvolaná léky</a:t>
            </a:r>
            <a:br>
              <a:rPr lang="cs-CZ" sz="2800" b="1" dirty="0"/>
            </a:br>
            <a:endParaRPr lang="cs-CZ" dirty="0"/>
          </a:p>
        </p:txBody>
      </p:sp>
      <p:pic>
        <p:nvPicPr>
          <p:cNvPr id="8196" name="Picture 4" descr="Weekender] What blood types are really about">
            <a:extLst>
              <a:ext uri="{FF2B5EF4-FFF2-40B4-BE49-F238E27FC236}">
                <a16:creationId xmlns:a16="http://schemas.microsoft.com/office/drawing/2014/main" id="{387EF158-4655-4547-8B4F-2A9041A9A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663" y="2946764"/>
            <a:ext cx="3590186" cy="38207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ype II hypersensitivity reaction: Mechanism and examples - Online Biology  Notes">
            <a:extLst>
              <a:ext uri="{FF2B5EF4-FFF2-40B4-BE49-F238E27FC236}">
                <a16:creationId xmlns:a16="http://schemas.microsoft.com/office/drawing/2014/main" id="{6E0D35A4-9C95-0D7F-23DB-EFEDF8459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481" y="90488"/>
            <a:ext cx="4362449" cy="326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08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DF5F7C-FB3F-B825-9345-5E5A22325D62}"/>
              </a:ext>
            </a:extLst>
          </p:cNvPr>
          <p:cNvSpPr>
            <a:spLocks noGrp="1"/>
          </p:cNvSpPr>
          <p:nvPr>
            <p:ph type="title"/>
          </p:nvPr>
        </p:nvSpPr>
        <p:spPr>
          <a:xfrm>
            <a:off x="838200" y="-225425"/>
            <a:ext cx="10515600" cy="1325563"/>
          </a:xfrm>
        </p:spPr>
        <p:txBody>
          <a:bodyPr/>
          <a:lstStyle/>
          <a:p>
            <a:r>
              <a:rPr lang="cs-CZ" u="sng" dirty="0">
                <a:solidFill>
                  <a:srgbClr val="92D050"/>
                </a:solidFill>
              </a:rPr>
              <a:t>Reakce z přecitlivělosti typu III</a:t>
            </a:r>
          </a:p>
        </p:txBody>
      </p:sp>
      <p:sp>
        <p:nvSpPr>
          <p:cNvPr id="3" name="Zástupný obsah 2">
            <a:extLst>
              <a:ext uri="{FF2B5EF4-FFF2-40B4-BE49-F238E27FC236}">
                <a16:creationId xmlns:a16="http://schemas.microsoft.com/office/drawing/2014/main" id="{E468E941-3697-9A3A-F2E9-3E50DE2AF113}"/>
              </a:ext>
            </a:extLst>
          </p:cNvPr>
          <p:cNvSpPr>
            <a:spLocks noGrp="1"/>
          </p:cNvSpPr>
          <p:nvPr>
            <p:ph idx="1"/>
          </p:nvPr>
        </p:nvSpPr>
        <p:spPr>
          <a:xfrm>
            <a:off x="285750" y="885830"/>
            <a:ext cx="11615738" cy="5962649"/>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Nebo taky reakce imunitních komplexů</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Zahrnují mnoho artritid, glomerulonefritid a vaskulitid, což vede k orgánové dysfunkci.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Klinické rysy, diagnostika a léčba závisí na základní etiologii</a:t>
            </a:r>
            <a:br>
              <a:rPr lang="cs-CZ" sz="2400" dirty="0"/>
            </a:br>
            <a:r>
              <a:rPr lang="cs-CZ" sz="2400" dirty="0"/>
              <a:t>Distribuce nemoci: systémová choroba</a:t>
            </a:r>
            <a:br>
              <a:rPr lang="cs-CZ" sz="2400" dirty="0"/>
            </a:br>
            <a:br>
              <a:rPr lang="cs-CZ" sz="2400" dirty="0"/>
            </a:br>
            <a:r>
              <a:rPr lang="cs-CZ" sz="2400" b="1" dirty="0"/>
              <a:t>Patofyziologie</a:t>
            </a:r>
            <a:br>
              <a:rPr lang="cs-CZ" sz="2400" dirty="0"/>
            </a:br>
            <a:r>
              <a:rPr lang="cs-CZ" sz="2400" dirty="0"/>
              <a:t>Antigen (např. molekuly léčiva v oběhu) se váže na </a:t>
            </a:r>
            <a:r>
              <a:rPr lang="cs-CZ" sz="2400" dirty="0" err="1"/>
              <a:t>IgG</a:t>
            </a:r>
            <a:r>
              <a:rPr lang="cs-CZ" sz="2400" dirty="0"/>
              <a:t> za vzniku imunitního komplexu → komplex antigen-protilátka. Imunitní komplexy se ukládají ve tkáních, zejména v cévách → zahájení kaskády komplementu → uvolňování </a:t>
            </a:r>
            <a:r>
              <a:rPr lang="cs-CZ" sz="2400" dirty="0" err="1"/>
              <a:t>lysozomálních</a:t>
            </a:r>
            <a:r>
              <a:rPr lang="cs-CZ" sz="2400" dirty="0"/>
              <a:t> enzymů z neutrofilů → buněčná smrt → zánět → vaskulitida</a:t>
            </a:r>
          </a:p>
          <a:p>
            <a:pPr marL="0" marR="0" lvl="0" indent="0" algn="l" defTabSz="914400" rtl="0" eaLnBrk="1" fontAlgn="auto" latinLnBrk="0" hangingPunct="1">
              <a:lnSpc>
                <a:spcPct val="100000"/>
              </a:lnSpc>
              <a:spcBef>
                <a:spcPts val="0"/>
              </a:spcBef>
              <a:spcAft>
                <a:spcPts val="0"/>
              </a:spcAft>
              <a:buClrTx/>
              <a:buSzTx/>
              <a:buFontTx/>
              <a:buNone/>
              <a:tabLst/>
              <a:defRPr/>
            </a:pPr>
            <a:br>
              <a:rPr lang="cs-CZ" sz="2400" dirty="0"/>
            </a:br>
            <a:r>
              <a:rPr lang="cs-CZ" sz="2400" b="1" dirty="0"/>
              <a:t>Přecitlivělost typu III je primárně zprostředkována protilátkami tříd </a:t>
            </a:r>
            <a:r>
              <a:rPr lang="cs-CZ" sz="2400" b="1" dirty="0" err="1"/>
              <a:t>IgG</a:t>
            </a:r>
            <a:r>
              <a:rPr lang="cs-CZ" sz="2400" b="1" dirty="0"/>
              <a:t> a </a:t>
            </a:r>
            <a:r>
              <a:rPr lang="cs-CZ" sz="2400" b="1" dirty="0" err="1"/>
              <a:t>IgM</a:t>
            </a:r>
            <a:r>
              <a:rPr lang="cs-CZ" sz="2400" b="1" dirty="0"/>
              <a:t>. </a:t>
            </a:r>
            <a:r>
              <a:rPr lang="cs-CZ" sz="2400" dirty="0"/>
              <a:t>Poškození tkáně je způsobeno hlavně aktivací komplementu a uvolňováním lytických enzymů z neutrofilů.</a:t>
            </a:r>
            <a:br>
              <a:rPr lang="cs-CZ" sz="2400" dirty="0"/>
            </a:br>
            <a:r>
              <a:rPr lang="cs-CZ" sz="2400" dirty="0"/>
              <a:t>Reakce může trvat hodiny, dny nebo dokonce týdny, v závislosti na tom, zda existuje či není imunologická paměť na vyvolávající antigen. Odpověď může také být chronická, zejména u autoimunitních reakcí, kde antigen přetrvává.</a:t>
            </a:r>
            <a:br>
              <a:rPr lang="cs-CZ" sz="2400" dirty="0"/>
            </a:br>
            <a:r>
              <a:rPr lang="cs-CZ" sz="2400" dirty="0"/>
              <a:t>Přecitlivělost typu III, stejně jako v jiných případech přecitlivělosti, nastává, když je porušen mechanismus vlastní tolerance a jsou aktivovány některé samovolně reagující imunitní buňky, aby vyvolaly reakce proti auto antigenům, jako je DNA z vlastní buňky.</a:t>
            </a:r>
          </a:p>
        </p:txBody>
      </p:sp>
    </p:spTree>
    <p:extLst>
      <p:ext uri="{BB962C8B-B14F-4D97-AF65-F5344CB8AC3E}">
        <p14:creationId xmlns:p14="http://schemas.microsoft.com/office/powerpoint/2010/main" val="1177286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41F73E-3309-9E16-7F02-86979B7E1E2B}"/>
              </a:ext>
            </a:extLst>
          </p:cNvPr>
          <p:cNvSpPr>
            <a:spLocks noGrp="1"/>
          </p:cNvSpPr>
          <p:nvPr>
            <p:ph type="title"/>
          </p:nvPr>
        </p:nvSpPr>
        <p:spPr/>
        <p:txBody>
          <a:bodyPr/>
          <a:lstStyle/>
          <a:p>
            <a:r>
              <a:rPr lang="cs-CZ" u="sng" dirty="0">
                <a:solidFill>
                  <a:srgbClr val="92D050"/>
                </a:solidFill>
              </a:rPr>
              <a:t>Příklady hypersenzitivity typu III </a:t>
            </a:r>
          </a:p>
        </p:txBody>
      </p:sp>
      <p:sp>
        <p:nvSpPr>
          <p:cNvPr id="3" name="Zástupný obsah 2">
            <a:extLst>
              <a:ext uri="{FF2B5EF4-FFF2-40B4-BE49-F238E27FC236}">
                <a16:creationId xmlns:a16="http://schemas.microsoft.com/office/drawing/2014/main" id="{4342013A-1C56-3FBA-368D-B750415B9C99}"/>
              </a:ext>
            </a:extLst>
          </p:cNvPr>
          <p:cNvSpPr>
            <a:spLocks noGrp="1"/>
          </p:cNvSpPr>
          <p:nvPr>
            <p:ph idx="1"/>
          </p:nvPr>
        </p:nvSpPr>
        <p:spPr/>
        <p:txBody>
          <a:bodyPr>
            <a:normAutofit lnSpcReduction="10000"/>
          </a:bodyPr>
          <a:lstStyle/>
          <a:p>
            <a:r>
              <a:rPr lang="cs-CZ" b="1" dirty="0"/>
              <a:t>Systémový lupus </a:t>
            </a:r>
            <a:r>
              <a:rPr lang="cs-CZ" b="1" dirty="0" err="1"/>
              <a:t>erythematodes</a:t>
            </a:r>
            <a:br>
              <a:rPr lang="cs-CZ" dirty="0"/>
            </a:br>
            <a:endParaRPr lang="cs-CZ" dirty="0"/>
          </a:p>
          <a:p>
            <a:endParaRPr lang="cs-CZ" b="1" dirty="0"/>
          </a:p>
          <a:p>
            <a:r>
              <a:rPr lang="cs-CZ" b="1" dirty="0" err="1"/>
              <a:t>Poststreptokoková</a:t>
            </a:r>
            <a:r>
              <a:rPr lang="cs-CZ" b="1" dirty="0"/>
              <a:t> glomerulonefritida</a:t>
            </a:r>
            <a:br>
              <a:rPr lang="cs-CZ" dirty="0"/>
            </a:br>
            <a:endParaRPr lang="cs-CZ" dirty="0"/>
          </a:p>
          <a:p>
            <a:endParaRPr lang="cs-CZ" b="1" dirty="0"/>
          </a:p>
          <a:p>
            <a:r>
              <a:rPr lang="cs-CZ" b="1" dirty="0"/>
              <a:t>Sérová nemoc vyvolaná léčivy</a:t>
            </a:r>
            <a:br>
              <a:rPr lang="cs-CZ" dirty="0"/>
            </a:br>
            <a:endParaRPr lang="cs-CZ" dirty="0"/>
          </a:p>
          <a:p>
            <a:endParaRPr lang="cs-CZ" b="1" dirty="0"/>
          </a:p>
          <a:p>
            <a:r>
              <a:rPr lang="cs-CZ" b="1" dirty="0"/>
              <a:t>Farmářská plicní a ptačí chovatelská choroba</a:t>
            </a:r>
            <a:endParaRPr lang="cs-CZ" dirty="0"/>
          </a:p>
        </p:txBody>
      </p:sp>
      <p:pic>
        <p:nvPicPr>
          <p:cNvPr id="10242" name="Picture 2" descr="Systémový lupus erythematosus (SLE) | Cerebrovaskulární manuál">
            <a:extLst>
              <a:ext uri="{FF2B5EF4-FFF2-40B4-BE49-F238E27FC236}">
                <a16:creationId xmlns:a16="http://schemas.microsoft.com/office/drawing/2014/main" id="{20598823-C2C8-82AC-E5F1-2631CAD8A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134938"/>
            <a:ext cx="25908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Sérová nemoc - příznaky, projevy, symptomy - Příznaky a projevy nemocí">
            <a:extLst>
              <a:ext uri="{FF2B5EF4-FFF2-40B4-BE49-F238E27FC236}">
                <a16:creationId xmlns:a16="http://schemas.microsoft.com/office/drawing/2014/main" id="{56653E81-51C5-B21C-CAEA-0F5D32F0F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3359945"/>
            <a:ext cx="25908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lomerulonefritídy (Prehľad a rozdelenie) | TECHmED">
            <a:extLst>
              <a:ext uri="{FF2B5EF4-FFF2-40B4-BE49-F238E27FC236}">
                <a16:creationId xmlns:a16="http://schemas.microsoft.com/office/drawing/2014/main" id="{DBD24BC4-45C7-CBAD-C367-6A662E8C8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5225" y="1738312"/>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Pokud se diagnostikuje včas, lze rakovinu plic vyléčit. Tyto příznaky  rozhodně nepodceňujte!">
            <a:extLst>
              <a:ext uri="{FF2B5EF4-FFF2-40B4-BE49-F238E27FC236}">
                <a16:creationId xmlns:a16="http://schemas.microsoft.com/office/drawing/2014/main" id="{E8FD3540-1C54-D63D-93AF-5C649C9518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5299" y="5093494"/>
            <a:ext cx="2500314" cy="166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96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F9402E-662E-48C4-887A-63323EE7A5E3}"/>
              </a:ext>
            </a:extLst>
          </p:cNvPr>
          <p:cNvSpPr>
            <a:spLocks noGrp="1"/>
          </p:cNvSpPr>
          <p:nvPr>
            <p:ph type="title"/>
          </p:nvPr>
        </p:nvSpPr>
        <p:spPr/>
        <p:txBody>
          <a:bodyPr/>
          <a:lstStyle/>
          <a:p>
            <a:r>
              <a:rPr lang="cs-CZ" u="sng" dirty="0">
                <a:solidFill>
                  <a:srgbClr val="92D050"/>
                </a:solidFill>
              </a:rPr>
              <a:t>Sérová nemoc</a:t>
            </a:r>
          </a:p>
        </p:txBody>
      </p:sp>
      <p:sp>
        <p:nvSpPr>
          <p:cNvPr id="3" name="Zástupný obsah 2">
            <a:extLst>
              <a:ext uri="{FF2B5EF4-FFF2-40B4-BE49-F238E27FC236}">
                <a16:creationId xmlns:a16="http://schemas.microsoft.com/office/drawing/2014/main" id="{05BA4D8F-6072-9F9C-4A4B-62B3979DF72C}"/>
              </a:ext>
            </a:extLst>
          </p:cNvPr>
          <p:cNvSpPr>
            <a:spLocks noGrp="1"/>
          </p:cNvSpPr>
          <p:nvPr>
            <p:ph idx="1"/>
          </p:nvPr>
        </p:nvSpPr>
        <p:spPr>
          <a:xfrm>
            <a:off x="538162" y="1776416"/>
            <a:ext cx="11115675" cy="4938711"/>
          </a:xfrm>
        </p:spPr>
        <p:txBody>
          <a:bodyPr>
            <a:normAutofit fontScale="92500" lnSpcReduction="20000"/>
          </a:bodyPr>
          <a:lstStyle/>
          <a:p>
            <a:r>
              <a:rPr lang="cs-CZ" dirty="0"/>
              <a:t>Etiologie:</a:t>
            </a:r>
            <a:br>
              <a:rPr lang="cs-CZ" dirty="0"/>
            </a:br>
            <a:r>
              <a:rPr lang="cs-CZ" dirty="0"/>
              <a:t>vyvolaná protijedem nebo antitoxinem obsahujícím živočišné bílkoviny nebo sérum (→ „sérová“ nemoc)</a:t>
            </a:r>
            <a:br>
              <a:rPr lang="cs-CZ" dirty="0"/>
            </a:br>
            <a:r>
              <a:rPr lang="cs-CZ" dirty="0"/>
              <a:t>Většinou se jedná o léky, nejčastěji antibiotika (např. Penicilin, amoxicilin, </a:t>
            </a:r>
            <a:r>
              <a:rPr lang="cs-CZ" dirty="0" err="1"/>
              <a:t>cefaclor</a:t>
            </a:r>
            <a:r>
              <a:rPr lang="cs-CZ" dirty="0"/>
              <a:t>, </a:t>
            </a:r>
            <a:r>
              <a:rPr lang="cs-CZ" dirty="0" err="1"/>
              <a:t>trimethoprim-sulfamethoxazol</a:t>
            </a:r>
            <a:r>
              <a:rPr lang="cs-CZ" dirty="0"/>
              <a:t>,…) ale mohou ji způsobit i infekce </a:t>
            </a:r>
            <a:r>
              <a:rPr lang="cs-CZ" dirty="0" err="1"/>
              <a:t>nař</a:t>
            </a:r>
            <a:r>
              <a:rPr lang="cs-CZ" dirty="0"/>
              <a:t>. Virus hepatitidy B.</a:t>
            </a:r>
            <a:br>
              <a:rPr lang="cs-CZ" dirty="0"/>
            </a:br>
            <a:endParaRPr lang="cs-CZ" dirty="0"/>
          </a:p>
          <a:p>
            <a:r>
              <a:rPr lang="cs-CZ" dirty="0"/>
              <a:t>Klinické příznaky</a:t>
            </a:r>
            <a:br>
              <a:rPr lang="cs-CZ" dirty="0"/>
            </a:br>
            <a:r>
              <a:rPr lang="cs-CZ" dirty="0"/>
              <a:t>Horečka, Vyrážka (kopřivka nebo purpurová), </a:t>
            </a:r>
            <a:r>
              <a:rPr lang="cs-CZ" dirty="0" err="1"/>
              <a:t>Arthralgias</a:t>
            </a:r>
            <a:r>
              <a:rPr lang="cs-CZ" dirty="0"/>
              <a:t>, myalgie, Bolest hlavy, rozmazané vidění, Bolest břicha, průjem, nevolnost / zvracení, Lymfadenopatie, Kurs</a:t>
            </a:r>
            <a:br>
              <a:rPr lang="cs-CZ" dirty="0"/>
            </a:br>
            <a:endParaRPr lang="cs-CZ" dirty="0"/>
          </a:p>
          <a:p>
            <a:r>
              <a:rPr lang="cs-CZ" dirty="0"/>
              <a:t>Příznaky se objevují 1–2 týdny po počáteční expozici. Vyřeší se během několika týdnů po ukončení léčby.</a:t>
            </a:r>
            <a:br>
              <a:rPr lang="cs-CZ" dirty="0"/>
            </a:br>
            <a:r>
              <a:rPr lang="cs-CZ" dirty="0"/>
              <a:t>Léčba: zastavte pachatele</a:t>
            </a:r>
          </a:p>
        </p:txBody>
      </p:sp>
    </p:spTree>
    <p:extLst>
      <p:ext uri="{BB962C8B-B14F-4D97-AF65-F5344CB8AC3E}">
        <p14:creationId xmlns:p14="http://schemas.microsoft.com/office/powerpoint/2010/main" val="4219583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567B1C-3EA3-BA9B-09CD-C5713D41A73F}"/>
              </a:ext>
            </a:extLst>
          </p:cNvPr>
          <p:cNvSpPr>
            <a:spLocks noGrp="1"/>
          </p:cNvSpPr>
          <p:nvPr>
            <p:ph type="title"/>
          </p:nvPr>
        </p:nvSpPr>
        <p:spPr>
          <a:xfrm>
            <a:off x="838200" y="-134931"/>
            <a:ext cx="10515600" cy="1325563"/>
          </a:xfrm>
        </p:spPr>
        <p:txBody>
          <a:bodyPr/>
          <a:lstStyle/>
          <a:p>
            <a:r>
              <a:rPr lang="cs-CZ" u="sng" dirty="0">
                <a:solidFill>
                  <a:srgbClr val="92D050"/>
                </a:solidFill>
              </a:rPr>
              <a:t>Hypersenzitivní reakce typu IV</a:t>
            </a:r>
          </a:p>
        </p:txBody>
      </p:sp>
      <p:sp>
        <p:nvSpPr>
          <p:cNvPr id="3" name="Zástupný obsah 2">
            <a:extLst>
              <a:ext uri="{FF2B5EF4-FFF2-40B4-BE49-F238E27FC236}">
                <a16:creationId xmlns:a16="http://schemas.microsoft.com/office/drawing/2014/main" id="{FB9461D0-CB7D-EAB4-BB8C-D07E2EB74FDD}"/>
              </a:ext>
            </a:extLst>
          </p:cNvPr>
          <p:cNvSpPr>
            <a:spLocks noGrp="1"/>
          </p:cNvSpPr>
          <p:nvPr>
            <p:ph idx="1"/>
          </p:nvPr>
        </p:nvSpPr>
        <p:spPr>
          <a:xfrm>
            <a:off x="838200" y="1004894"/>
            <a:ext cx="10515600" cy="5905499"/>
          </a:xfrm>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 opožděné a zprostředkované buňkami.</a:t>
            </a:r>
            <a:br>
              <a:rPr lang="cs-CZ" sz="2400" dirty="0"/>
            </a:br>
            <a:r>
              <a:rPr lang="cs-CZ" sz="2400" dirty="0"/>
              <a:t>Klinické rysy, diagnostika a léčba závisí na základní etiologii.</a:t>
            </a:r>
            <a:br>
              <a:rPr lang="cs-CZ" sz="2400" dirty="0"/>
            </a:br>
            <a:br>
              <a:rPr lang="cs-CZ" sz="2400" dirty="0"/>
            </a:br>
            <a:r>
              <a:rPr lang="cs-CZ" sz="2400" dirty="0"/>
              <a:t>Reakce zprostředkovaná T buňkami</a:t>
            </a:r>
            <a:br>
              <a:rPr lang="cs-CZ" sz="2400" dirty="0"/>
            </a:br>
            <a:r>
              <a:rPr lang="cs-CZ" sz="2400" dirty="0"/>
              <a:t>Senzibilizace: antigen proniká kůží → absorpce Langerhansovými buňkami → migrace do lymfatických uzlin a tvorba senzibilizovaných T lymfocytů</a:t>
            </a:r>
            <a:br>
              <a:rPr lang="cs-CZ" sz="2400" dirty="0"/>
            </a:br>
            <a:r>
              <a:rPr lang="cs-CZ" sz="2400" dirty="0"/>
              <a:t>Erupce: opakovaný kontakt s antigenem → sekrece lymfokinů a cytokinů (např. IFN</a:t>
            </a:r>
            <a:r>
              <a:rPr lang="el-GR" sz="2400" dirty="0"/>
              <a:t>γ, </a:t>
            </a:r>
            <a:r>
              <a:rPr lang="cs-CZ" sz="2400" dirty="0"/>
              <a:t>TNF </a:t>
            </a:r>
            <a:r>
              <a:rPr lang="el-GR" sz="2400" dirty="0"/>
              <a:t>α) </a:t>
            </a:r>
            <a:r>
              <a:rPr lang="cs-CZ" sz="2400" dirty="0" err="1"/>
              <a:t>presenzibilizovanými</a:t>
            </a:r>
            <a:r>
              <a:rPr lang="cs-CZ" sz="2400" dirty="0"/>
              <a:t> T lymfocyty → aktivace makrofágů a zánětlivá reakce ve tkáni</a:t>
            </a:r>
          </a:p>
          <a:p>
            <a:endParaRPr lang="cs-CZ"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t>subpopulace buněk CD4 Th1 narazí na určitý typ antigenu, produkují cytokiny, které indukují lokalizovanou zánětlivou reakci zprostředkovanou nespecifickými zánětlivými buňkami, zejména makrofágy.</a:t>
            </a:r>
            <a:br>
              <a:rPr lang="cs-CZ" sz="2400" dirty="0"/>
            </a:br>
            <a:r>
              <a:rPr lang="cs-CZ" sz="2400" dirty="0"/>
              <a:t>Antigeny, kterých se to týká, mohou být buď intracelulární patogeny, jako je </a:t>
            </a:r>
            <a:r>
              <a:rPr lang="cs-CZ" sz="2400" i="1" dirty="0" err="1"/>
              <a:t>Mycobacterium</a:t>
            </a:r>
            <a:r>
              <a:rPr lang="cs-CZ" sz="2400" i="1" dirty="0"/>
              <a:t> </a:t>
            </a:r>
            <a:r>
              <a:rPr lang="cs-CZ" sz="2400" i="1" dirty="0" err="1"/>
              <a:t>tuberculosis</a:t>
            </a:r>
            <a:r>
              <a:rPr lang="cs-CZ" sz="2400" i="1" dirty="0"/>
              <a:t>, </a:t>
            </a:r>
            <a:r>
              <a:rPr lang="cs-CZ" sz="2400" i="1" dirty="0" err="1"/>
              <a:t>Listeria</a:t>
            </a:r>
            <a:r>
              <a:rPr lang="cs-CZ" sz="2400" i="1" dirty="0"/>
              <a:t> </a:t>
            </a:r>
            <a:r>
              <a:rPr lang="cs-CZ" sz="2400" i="1" dirty="0" err="1"/>
              <a:t>monocytogens</a:t>
            </a:r>
            <a:r>
              <a:rPr lang="cs-CZ" sz="2400" i="1" dirty="0"/>
              <a:t>, </a:t>
            </a:r>
            <a:r>
              <a:rPr lang="cs-CZ" sz="2400" i="1" dirty="0" err="1"/>
              <a:t>Histoplasma</a:t>
            </a:r>
            <a:r>
              <a:rPr lang="cs-CZ" sz="2400" i="1" dirty="0"/>
              <a:t> </a:t>
            </a:r>
            <a:r>
              <a:rPr lang="cs-CZ" sz="2400" i="1" dirty="0" err="1"/>
              <a:t>capsulatum</a:t>
            </a:r>
            <a:r>
              <a:rPr lang="cs-CZ" sz="2400" dirty="0"/>
              <a:t>, virus </a:t>
            </a:r>
            <a:r>
              <a:rPr lang="cs-CZ" sz="2400" i="1" dirty="0"/>
              <a:t>Herpes Simplex </a:t>
            </a:r>
            <a:r>
              <a:rPr lang="cs-CZ" sz="2400" dirty="0"/>
              <a:t>atd., Nebo kontaktní antigeny, jako jsou niklové soli, jedovatý břečťan atd.</a:t>
            </a:r>
            <a:br>
              <a:rPr lang="cs-CZ" sz="2400" dirty="0"/>
            </a:br>
            <a:r>
              <a:rPr lang="cs-CZ" sz="2400" dirty="0"/>
              <a:t>Reakce se provádí ve dvou fázích: počáteční fáze senzibilizace a pozdější fáze efektoru.</a:t>
            </a:r>
          </a:p>
        </p:txBody>
      </p:sp>
    </p:spTree>
    <p:extLst>
      <p:ext uri="{BB962C8B-B14F-4D97-AF65-F5344CB8AC3E}">
        <p14:creationId xmlns:p14="http://schemas.microsoft.com/office/powerpoint/2010/main" val="2659977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185E94-E863-F742-4982-FEFEB008450A}"/>
              </a:ext>
            </a:extLst>
          </p:cNvPr>
          <p:cNvSpPr>
            <a:spLocks noGrp="1"/>
          </p:cNvSpPr>
          <p:nvPr>
            <p:ph type="title"/>
          </p:nvPr>
        </p:nvSpPr>
        <p:spPr>
          <a:xfrm>
            <a:off x="838200" y="289718"/>
            <a:ext cx="10515600" cy="1325563"/>
          </a:xfrm>
        </p:spPr>
        <p:txBody>
          <a:bodyPr/>
          <a:lstStyle/>
          <a:p>
            <a:r>
              <a:rPr lang="cs-CZ" u="sng" dirty="0">
                <a:solidFill>
                  <a:srgbClr val="92D050"/>
                </a:solidFill>
              </a:rPr>
              <a:t>Příklady</a:t>
            </a:r>
            <a:endParaRPr lang="cs-CZ" dirty="0"/>
          </a:p>
        </p:txBody>
      </p:sp>
      <p:sp>
        <p:nvSpPr>
          <p:cNvPr id="3" name="Zástupný obsah 2">
            <a:extLst>
              <a:ext uri="{FF2B5EF4-FFF2-40B4-BE49-F238E27FC236}">
                <a16:creationId xmlns:a16="http://schemas.microsoft.com/office/drawing/2014/main" id="{320B0D54-EE6A-9988-19C8-0CD31D71CD2B}"/>
              </a:ext>
            </a:extLst>
          </p:cNvPr>
          <p:cNvSpPr>
            <a:spLocks noGrp="1"/>
          </p:cNvSpPr>
          <p:nvPr>
            <p:ph idx="1"/>
          </p:nvPr>
        </p:nvSpPr>
        <p:spPr/>
        <p:txBody>
          <a:bodyPr>
            <a:normAutofit/>
          </a:bodyPr>
          <a:lstStyle/>
          <a:p>
            <a:r>
              <a:rPr lang="cs-CZ" dirty="0"/>
              <a:t>Alergická kontaktní dermatitida</a:t>
            </a:r>
          </a:p>
          <a:p>
            <a:endParaRPr lang="cs-CZ" sz="2800" dirty="0"/>
          </a:p>
          <a:p>
            <a:r>
              <a:rPr lang="cs-CZ" dirty="0"/>
              <a:t>Lékové reakce typu IV</a:t>
            </a:r>
          </a:p>
          <a:p>
            <a:endParaRPr lang="cs-CZ" dirty="0"/>
          </a:p>
          <a:p>
            <a:r>
              <a:rPr lang="cs-CZ" dirty="0"/>
              <a:t>Infekcí vyvolaná kopřivka</a:t>
            </a:r>
            <a:endParaRPr lang="cs-CZ"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pic>
        <p:nvPicPr>
          <p:cNvPr id="6146" name="Picture 2" descr="Ekzém a jeho řešení | Radek Mlýnek">
            <a:extLst>
              <a:ext uri="{FF2B5EF4-FFF2-40B4-BE49-F238E27FC236}">
                <a16:creationId xmlns:a16="http://schemas.microsoft.com/office/drawing/2014/main" id="{F62E8E27-A81A-69C2-7EAE-CF7BEE302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9135" y="473074"/>
            <a:ext cx="2476626" cy="20272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řehled polékových exantémů">
            <a:extLst>
              <a:ext uri="{FF2B5EF4-FFF2-40B4-BE49-F238E27FC236}">
                <a16:creationId xmlns:a16="http://schemas.microsoft.com/office/drawing/2014/main" id="{7E3EC75F-7EF7-49FF-6B74-0C929256C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463" y="2662238"/>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Urtikárie – Wikipedie">
            <a:extLst>
              <a:ext uri="{FF2B5EF4-FFF2-40B4-BE49-F238E27FC236}">
                <a16:creationId xmlns:a16="http://schemas.microsoft.com/office/drawing/2014/main" id="{3E13CE53-F0A0-5976-0DE5-643B3BBA06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2760" y="4720432"/>
            <a:ext cx="2413001" cy="180975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oison Ivy Rash - Causes, How To Identify Poison Ivy Rash &amp; Treatment">
            <a:extLst>
              <a:ext uri="{FF2B5EF4-FFF2-40B4-BE49-F238E27FC236}">
                <a16:creationId xmlns:a16="http://schemas.microsoft.com/office/drawing/2014/main" id="{F34F1A92-8AEC-8C68-5E27-7CDEEE02DA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851" y="4720432"/>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19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3E0192-FB09-BB35-267F-647B46DEE1A9}"/>
              </a:ext>
            </a:extLst>
          </p:cNvPr>
          <p:cNvSpPr>
            <a:spLocks noGrp="1"/>
          </p:cNvSpPr>
          <p:nvPr>
            <p:ph type="title"/>
          </p:nvPr>
        </p:nvSpPr>
        <p:spPr/>
        <p:txBody>
          <a:bodyPr/>
          <a:lstStyle/>
          <a:p>
            <a:r>
              <a:rPr lang="cs-CZ" u="sng" dirty="0">
                <a:solidFill>
                  <a:srgbClr val="92D050"/>
                </a:solidFill>
              </a:rPr>
              <a:t>Léčba</a:t>
            </a:r>
          </a:p>
        </p:txBody>
      </p:sp>
      <p:sp>
        <p:nvSpPr>
          <p:cNvPr id="3" name="Zástupný obsah 2">
            <a:extLst>
              <a:ext uri="{FF2B5EF4-FFF2-40B4-BE49-F238E27FC236}">
                <a16:creationId xmlns:a16="http://schemas.microsoft.com/office/drawing/2014/main" id="{E0BB75F9-C966-D2DD-D761-7561B67A2C84}"/>
              </a:ext>
            </a:extLst>
          </p:cNvPr>
          <p:cNvSpPr>
            <a:spLocks noGrp="1"/>
          </p:cNvSpPr>
          <p:nvPr>
            <p:ph idx="1"/>
          </p:nvPr>
        </p:nvSpPr>
        <p:spPr>
          <a:xfrm>
            <a:off x="838200" y="2141537"/>
            <a:ext cx="10515600" cy="4351338"/>
          </a:xfrm>
        </p:spPr>
        <p:txBody>
          <a:bodyPr>
            <a:normAutofit/>
          </a:bodyPr>
          <a:lstStyle/>
          <a:p>
            <a:r>
              <a:rPr lang="cs-CZ" dirty="0"/>
              <a:t>Vyhýbání se alergenu je nejlepší léčba a preventivní opatření.</a:t>
            </a:r>
          </a:p>
          <a:p>
            <a:endParaRPr lang="cs-CZ" dirty="0"/>
          </a:p>
          <a:p>
            <a:r>
              <a:rPr lang="cs-CZ" dirty="0"/>
              <a:t>Akutní fáze</a:t>
            </a:r>
          </a:p>
          <a:p>
            <a:pPr lvl="1">
              <a:buFont typeface="Wingdings" panose="05000000000000000000" pitchFamily="2" charset="2"/>
              <a:buChar char="Ø"/>
            </a:pPr>
            <a:r>
              <a:rPr lang="cs-CZ" sz="2800" dirty="0"/>
              <a:t> Mírné až středně závažné případy: lokální kortikosteroidy, koupele z ovesných vloček, zklidňující krémy (např. kalamín), mokré obvazy (zejména při prasknutí či poškození krusty), lokální antihistaminika</a:t>
            </a:r>
          </a:p>
          <a:p>
            <a:pPr lvl="1">
              <a:buFont typeface="Wingdings" panose="05000000000000000000" pitchFamily="2" charset="2"/>
              <a:buChar char="Ø"/>
            </a:pPr>
            <a:r>
              <a:rPr lang="cs-CZ" sz="2800" dirty="0"/>
              <a:t> Závažné případy: systémové kortikosteroidy, systémové antihistaminika</a:t>
            </a:r>
          </a:p>
        </p:txBody>
      </p:sp>
    </p:spTree>
    <p:extLst>
      <p:ext uri="{BB962C8B-B14F-4D97-AF65-F5344CB8AC3E}">
        <p14:creationId xmlns:p14="http://schemas.microsoft.com/office/powerpoint/2010/main" val="55447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7A71B-E15A-5A08-42E1-BE98F23EC69D}"/>
              </a:ext>
            </a:extLst>
          </p:cNvPr>
          <p:cNvSpPr>
            <a:spLocks noGrp="1"/>
          </p:cNvSpPr>
          <p:nvPr>
            <p:ph type="title"/>
          </p:nvPr>
        </p:nvSpPr>
        <p:spPr>
          <a:xfrm>
            <a:off x="567495" y="241800"/>
            <a:ext cx="2578765" cy="1325563"/>
          </a:xfrm>
        </p:spPr>
        <p:txBody>
          <a:bodyPr/>
          <a:lstStyle/>
          <a:p>
            <a:r>
              <a:rPr lang="cs-CZ" u="sng" dirty="0">
                <a:solidFill>
                  <a:srgbClr val="92D050"/>
                </a:solidFill>
              </a:rPr>
              <a:t>Historie </a:t>
            </a:r>
          </a:p>
        </p:txBody>
      </p:sp>
      <p:sp>
        <p:nvSpPr>
          <p:cNvPr id="3" name="Zástupný obsah 2">
            <a:extLst>
              <a:ext uri="{FF2B5EF4-FFF2-40B4-BE49-F238E27FC236}">
                <a16:creationId xmlns:a16="http://schemas.microsoft.com/office/drawing/2014/main" id="{C11B4521-0EF3-509B-BFE3-394681A7B065}"/>
              </a:ext>
            </a:extLst>
          </p:cNvPr>
          <p:cNvSpPr>
            <a:spLocks noGrp="1"/>
          </p:cNvSpPr>
          <p:nvPr>
            <p:ph idx="1"/>
          </p:nvPr>
        </p:nvSpPr>
        <p:spPr>
          <a:xfrm>
            <a:off x="3851108" y="622801"/>
            <a:ext cx="8121315" cy="3091950"/>
          </a:xfrm>
        </p:spPr>
        <p:txBody>
          <a:bodyPr>
            <a:normAutofit/>
          </a:bodyPr>
          <a:lstStyle/>
          <a:p>
            <a:pPr algn="l"/>
            <a:r>
              <a:rPr lang="cs-CZ" sz="2400" b="0" i="0" u="none" strike="noStrike" baseline="0" dirty="0">
                <a:latin typeface="Arial" panose="020B0604020202020204" pitchFamily="34" charset="0"/>
              </a:rPr>
              <a:t>1796: </a:t>
            </a:r>
            <a:r>
              <a:rPr lang="cs-CZ" sz="2400" b="0" i="1" u="none" strike="noStrike" baseline="0" dirty="0">
                <a:latin typeface="Arial,Italic"/>
              </a:rPr>
              <a:t>Edward </a:t>
            </a:r>
            <a:r>
              <a:rPr lang="cs-CZ" sz="2400" b="0" i="1" u="none" strike="noStrike" baseline="0" dirty="0" err="1">
                <a:latin typeface="Arial,Italic"/>
              </a:rPr>
              <a:t>Jenner</a:t>
            </a:r>
            <a:r>
              <a:rPr lang="cs-CZ" sz="2400" b="0" i="1" u="none" strike="noStrike" baseline="0" dirty="0">
                <a:latin typeface="Arial,Italic"/>
              </a:rPr>
              <a:t> </a:t>
            </a:r>
            <a:r>
              <a:rPr lang="cs-CZ" sz="2400" b="0" i="0" u="none" strike="noStrike" baseline="0" dirty="0">
                <a:latin typeface="Arial" panose="020B0604020202020204" pitchFamily="34" charset="0"/>
              </a:rPr>
              <a:t>– očkování proti variole</a:t>
            </a:r>
          </a:p>
          <a:p>
            <a:pPr algn="l"/>
            <a:r>
              <a:rPr lang="cs-CZ" sz="2400" b="0" i="0" u="none" strike="noStrike" baseline="0" dirty="0">
                <a:latin typeface="Arial" panose="020B0604020202020204" pitchFamily="34" charset="0"/>
              </a:rPr>
              <a:t>2. polovina 19. století = „zlatá éra bakteriologie“: </a:t>
            </a:r>
            <a:r>
              <a:rPr lang="cs-CZ" sz="2400" b="0" i="1" u="none" strike="noStrike" baseline="0" dirty="0">
                <a:latin typeface="Arial,Italic"/>
              </a:rPr>
              <a:t>Louis Pasteur, Emil von </a:t>
            </a:r>
            <a:r>
              <a:rPr lang="cs-CZ" sz="2400" b="0" i="1" u="none" strike="noStrike" baseline="0" dirty="0" err="1">
                <a:latin typeface="Arial,Italic"/>
              </a:rPr>
              <a:t>Behring</a:t>
            </a:r>
            <a:r>
              <a:rPr lang="cs-CZ" sz="2400" b="0" i="1" u="none" strike="noStrike" baseline="0" dirty="0">
                <a:latin typeface="Arial,Italic"/>
              </a:rPr>
              <a:t>, Robert Koch, Ilja </a:t>
            </a:r>
            <a:r>
              <a:rPr lang="cs-CZ" sz="2400" b="0" i="1" u="none" strike="noStrike" baseline="0" dirty="0" err="1">
                <a:latin typeface="Arial,Italic"/>
              </a:rPr>
              <a:t>Mečnikov</a:t>
            </a:r>
            <a:endParaRPr lang="cs-CZ" sz="2400" b="0" i="1" u="none" strike="noStrike" baseline="0" dirty="0">
              <a:latin typeface="Arial,Italic"/>
            </a:endParaRPr>
          </a:p>
          <a:p>
            <a:pPr algn="l"/>
            <a:r>
              <a:rPr lang="cs-CZ" sz="2400" b="0" i="0" u="none" strike="noStrike" baseline="0" dirty="0">
                <a:latin typeface="Arial" panose="020B0604020202020204" pitchFamily="34" charset="0"/>
              </a:rPr>
              <a:t>1.polovina 20. století: komplement, protilátková imunita</a:t>
            </a:r>
          </a:p>
          <a:p>
            <a:pPr algn="l"/>
            <a:r>
              <a:rPr lang="it-IT" sz="2400" b="0" i="0" u="none" strike="noStrike" baseline="0" dirty="0">
                <a:latin typeface="Arial" panose="020B0604020202020204" pitchFamily="34" charset="0"/>
              </a:rPr>
              <a:t>2. polovina 20. století: imunologická tolerance,</a:t>
            </a:r>
            <a:r>
              <a:rPr lang="cs-CZ" sz="2400" b="0" i="0" u="none" strike="noStrike" baseline="0" dirty="0">
                <a:latin typeface="Arial" panose="020B0604020202020204" pitchFamily="34" charset="0"/>
              </a:rPr>
              <a:t> struktura protilátek, T lymfocytární imunita, HLA systém, klinická imunologie…</a:t>
            </a:r>
            <a:endParaRPr lang="cs-CZ" sz="3600" dirty="0"/>
          </a:p>
        </p:txBody>
      </p:sp>
      <p:pic>
        <p:nvPicPr>
          <p:cNvPr id="1030" name="Picture 6">
            <a:extLst>
              <a:ext uri="{FF2B5EF4-FFF2-40B4-BE49-F238E27FC236}">
                <a16:creationId xmlns:a16="http://schemas.microsoft.com/office/drawing/2014/main" id="{DC237789-E4AA-C71A-3FF8-E9651097F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6363"/>
            <a:ext cx="12192000" cy="294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515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B7B48E-F5C6-CD35-B2D4-44A77D3912D1}"/>
              </a:ext>
            </a:extLst>
          </p:cNvPr>
          <p:cNvSpPr>
            <a:spLocks noGrp="1"/>
          </p:cNvSpPr>
          <p:nvPr>
            <p:ph type="title"/>
          </p:nvPr>
        </p:nvSpPr>
        <p:spPr>
          <a:xfrm>
            <a:off x="838200" y="-263525"/>
            <a:ext cx="10515600" cy="1325563"/>
          </a:xfrm>
        </p:spPr>
        <p:txBody>
          <a:bodyPr/>
          <a:lstStyle/>
          <a:p>
            <a:r>
              <a:rPr lang="cs-CZ" u="sng" dirty="0">
                <a:solidFill>
                  <a:srgbClr val="92D050"/>
                </a:solidFill>
              </a:rPr>
              <a:t>SIRS – syndrom systémové zánětlivé odpovědi</a:t>
            </a:r>
          </a:p>
        </p:txBody>
      </p:sp>
      <p:sp>
        <p:nvSpPr>
          <p:cNvPr id="3" name="Zástupný obsah 2">
            <a:extLst>
              <a:ext uri="{FF2B5EF4-FFF2-40B4-BE49-F238E27FC236}">
                <a16:creationId xmlns:a16="http://schemas.microsoft.com/office/drawing/2014/main" id="{287132DC-8E03-DFA2-AADD-484C9806554D}"/>
              </a:ext>
            </a:extLst>
          </p:cNvPr>
          <p:cNvSpPr>
            <a:spLocks noGrp="1"/>
          </p:cNvSpPr>
          <p:nvPr>
            <p:ph idx="1"/>
          </p:nvPr>
        </p:nvSpPr>
        <p:spPr>
          <a:xfrm>
            <a:off x="838200" y="700088"/>
            <a:ext cx="10515600" cy="6157911"/>
          </a:xfrm>
        </p:spPr>
        <p:txBody>
          <a:bodyPr>
            <a:normAutofit fontScale="92500" lnSpcReduction="10000"/>
          </a:bodyPr>
          <a:lstStyle/>
          <a:p>
            <a:r>
              <a:rPr lang="cs-CZ" sz="2400" dirty="0"/>
              <a:t>Generalizovaná deregulovaná destruktivní akutní zánětlivá reakce, která se rozšiřuje na celý organismus</a:t>
            </a:r>
          </a:p>
          <a:p>
            <a:r>
              <a:rPr lang="cs-CZ" sz="2400" dirty="0"/>
              <a:t>Intenzivní zánětlivá odpověď na primární lokální, mnohočetné či jinak komplexní poškození</a:t>
            </a:r>
          </a:p>
          <a:p>
            <a:r>
              <a:rPr lang="cs-CZ" sz="2400" dirty="0"/>
              <a:t>Při SIRS se následný zánět neomezuje na oblast, kde zánět vznikl, ale šíří se do celého těla (Pokud je přítomné ložisko infekce najde, nejedná se o SIRS, ale jde o sepsi).</a:t>
            </a:r>
          </a:p>
          <a:p>
            <a:r>
              <a:rPr lang="cs-CZ" sz="2400" dirty="0"/>
              <a:t>I běžný zánět se šíří do celého těla – rozdíl oproti SIRS spočívá v tom, že u SIRS přestávají fungovat mechanismy kontroly zánětu</a:t>
            </a:r>
          </a:p>
          <a:p>
            <a:endParaRPr lang="cs-CZ" sz="2400" dirty="0"/>
          </a:p>
          <a:p>
            <a:r>
              <a:rPr lang="cs-CZ" sz="2400" dirty="0"/>
              <a:t>Často spojen s devastací vzdálených orgánů</a:t>
            </a:r>
          </a:p>
          <a:p>
            <a:r>
              <a:rPr lang="cs-CZ" sz="2400" dirty="0"/>
              <a:t>U hypersenzitivních osob se SIRS může projevit i při působení velmi malého množství antigenu</a:t>
            </a:r>
          </a:p>
          <a:p>
            <a:endParaRPr lang="cs-CZ" sz="2400" dirty="0"/>
          </a:p>
          <a:p>
            <a:r>
              <a:rPr lang="cs-CZ" sz="2400" dirty="0"/>
              <a:t>Klasifikace:</a:t>
            </a:r>
          </a:p>
          <a:p>
            <a:r>
              <a:rPr lang="cs-CZ" sz="2400" dirty="0"/>
              <a:t>1) septický SIRS – spojený s infekcí</a:t>
            </a:r>
          </a:p>
          <a:p>
            <a:r>
              <a:rPr lang="cs-CZ" sz="2400" dirty="0"/>
              <a:t>2) neseptický SIRS – po těžkém traumatu, </a:t>
            </a:r>
            <a:r>
              <a:rPr lang="cs-CZ" sz="2400" dirty="0" err="1"/>
              <a:t>hypoxémie</a:t>
            </a:r>
            <a:r>
              <a:rPr lang="cs-CZ" sz="2400" dirty="0"/>
              <a:t>, popáleniny, otravy, inkompatibilní transfuze</a:t>
            </a:r>
          </a:p>
        </p:txBody>
      </p:sp>
    </p:spTree>
    <p:extLst>
      <p:ext uri="{BB962C8B-B14F-4D97-AF65-F5344CB8AC3E}">
        <p14:creationId xmlns:p14="http://schemas.microsoft.com/office/powerpoint/2010/main" val="2053798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349AFE-FE8D-405A-4383-F3309D4334BC}"/>
              </a:ext>
            </a:extLst>
          </p:cNvPr>
          <p:cNvSpPr>
            <a:spLocks noGrp="1"/>
          </p:cNvSpPr>
          <p:nvPr>
            <p:ph type="title"/>
          </p:nvPr>
        </p:nvSpPr>
        <p:spPr/>
        <p:txBody>
          <a:bodyPr/>
          <a:lstStyle/>
          <a:p>
            <a:r>
              <a:rPr lang="cs-CZ" u="sng" dirty="0">
                <a:solidFill>
                  <a:srgbClr val="92D050"/>
                </a:solidFill>
              </a:rPr>
              <a:t>SIRS</a:t>
            </a:r>
            <a:endParaRPr lang="cs-CZ" dirty="0"/>
          </a:p>
        </p:txBody>
      </p:sp>
      <p:sp>
        <p:nvSpPr>
          <p:cNvPr id="3" name="Zástupný obsah 2">
            <a:extLst>
              <a:ext uri="{FF2B5EF4-FFF2-40B4-BE49-F238E27FC236}">
                <a16:creationId xmlns:a16="http://schemas.microsoft.com/office/drawing/2014/main" id="{0BE08E18-312E-CE72-6729-28B0DEFD64CC}"/>
              </a:ext>
            </a:extLst>
          </p:cNvPr>
          <p:cNvSpPr>
            <a:spLocks noGrp="1"/>
          </p:cNvSpPr>
          <p:nvPr>
            <p:ph idx="1"/>
          </p:nvPr>
        </p:nvSpPr>
        <p:spPr>
          <a:xfrm>
            <a:off x="838200" y="1825625"/>
            <a:ext cx="10515600" cy="4546600"/>
          </a:xfrm>
        </p:spPr>
        <p:txBody>
          <a:bodyPr>
            <a:normAutofit fontScale="92500" lnSpcReduction="10000"/>
          </a:bodyPr>
          <a:lstStyle/>
          <a:p>
            <a:r>
              <a:rPr lang="cs-CZ" dirty="0"/>
              <a:t>Patogeneze: vysoké koncentrace mediátorů zánětu v krvi, v celém systému aktivován endotel spolu s makrofágy a neutrofily, generalizovaná dysfunkce endotelu</a:t>
            </a:r>
          </a:p>
          <a:p>
            <a:r>
              <a:rPr lang="cs-CZ" dirty="0"/>
              <a:t>Příčinou může být těžké trauma, akutní pankreatitida, či stav po vyléčeném šoku. </a:t>
            </a:r>
          </a:p>
          <a:p>
            <a:r>
              <a:rPr lang="cs-CZ" dirty="0"/>
              <a:t>Deregulovaný systémový zánět vyvolává nežádoucí </a:t>
            </a:r>
            <a:r>
              <a:rPr lang="cs-CZ" dirty="0" err="1"/>
              <a:t>hemodynamické</a:t>
            </a:r>
            <a:r>
              <a:rPr lang="cs-CZ" dirty="0"/>
              <a:t> změny: systémová vazodilatace, deprese myokardu, postižení mikrocirkulace s únikem tekutiny do </a:t>
            </a:r>
            <a:r>
              <a:rPr lang="cs-CZ" dirty="0" err="1"/>
              <a:t>intersticia</a:t>
            </a:r>
            <a:r>
              <a:rPr lang="cs-CZ" dirty="0"/>
              <a:t> a následně intersticiální otok, tvorba </a:t>
            </a:r>
            <a:r>
              <a:rPr lang="cs-CZ" dirty="0" err="1"/>
              <a:t>mikrotrombů</a:t>
            </a:r>
            <a:endParaRPr lang="cs-CZ" dirty="0"/>
          </a:p>
          <a:p>
            <a:r>
              <a:rPr lang="cs-CZ" dirty="0"/>
              <a:t>Klinické příznaky SIRS: tělesná teplota vyšší než 38 °C nebo nižší než 36 °C,  tepová frekvence vyšší než 90 tepů/min, frekvence dýchání vyšší než 20/min, počet leukocytů více než 12 000/</a:t>
            </a:r>
            <a:r>
              <a:rPr lang="el-GR" dirty="0"/>
              <a:t>μ</a:t>
            </a:r>
            <a:r>
              <a:rPr lang="cs-CZ" dirty="0"/>
              <a:t>l nebo méně než 4 000/</a:t>
            </a:r>
            <a:r>
              <a:rPr lang="el-GR" dirty="0"/>
              <a:t>μ</a:t>
            </a:r>
            <a:r>
              <a:rPr lang="cs-CZ" dirty="0"/>
              <a:t>l krve</a:t>
            </a:r>
          </a:p>
          <a:p>
            <a:endParaRPr lang="cs-CZ" dirty="0"/>
          </a:p>
        </p:txBody>
      </p:sp>
    </p:spTree>
    <p:extLst>
      <p:ext uri="{BB962C8B-B14F-4D97-AF65-F5344CB8AC3E}">
        <p14:creationId xmlns:p14="http://schemas.microsoft.com/office/powerpoint/2010/main" val="1859130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obsah 4">
            <a:extLst>
              <a:ext uri="{FF2B5EF4-FFF2-40B4-BE49-F238E27FC236}">
                <a16:creationId xmlns:a16="http://schemas.microsoft.com/office/drawing/2014/main" id="{4FB54641-02E9-B9CD-57C2-2A375D5FE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275" y="154632"/>
            <a:ext cx="8553450" cy="6548736"/>
          </a:xfrm>
          <a:prstGeom prst="rect">
            <a:avLst/>
          </a:prstGeom>
        </p:spPr>
      </p:pic>
    </p:spTree>
    <p:extLst>
      <p:ext uri="{BB962C8B-B14F-4D97-AF65-F5344CB8AC3E}">
        <p14:creationId xmlns:p14="http://schemas.microsoft.com/office/powerpoint/2010/main" val="2160271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37D97D-F123-C02F-0FA1-06E546A90CDC}"/>
              </a:ext>
            </a:extLst>
          </p:cNvPr>
          <p:cNvSpPr>
            <a:spLocks noGrp="1"/>
          </p:cNvSpPr>
          <p:nvPr>
            <p:ph type="title"/>
          </p:nvPr>
        </p:nvSpPr>
        <p:spPr>
          <a:xfrm>
            <a:off x="476250" y="365125"/>
            <a:ext cx="4781550" cy="1325563"/>
          </a:xfrm>
        </p:spPr>
        <p:txBody>
          <a:bodyPr>
            <a:normAutofit fontScale="90000"/>
          </a:bodyPr>
          <a:lstStyle/>
          <a:p>
            <a:r>
              <a:rPr lang="cs-CZ" u="sng" dirty="0">
                <a:solidFill>
                  <a:srgbClr val="92D050"/>
                </a:solidFill>
              </a:rPr>
              <a:t>MODS</a:t>
            </a:r>
            <a:br>
              <a:rPr lang="cs-CZ" u="sng" dirty="0">
                <a:solidFill>
                  <a:srgbClr val="92D050"/>
                </a:solidFill>
              </a:rPr>
            </a:br>
            <a:r>
              <a:rPr lang="cs-CZ" sz="3600" u="sng" dirty="0">
                <a:solidFill>
                  <a:srgbClr val="92D050"/>
                </a:solidFill>
              </a:rPr>
              <a:t> - </a:t>
            </a:r>
            <a:r>
              <a:rPr lang="cs-CZ" sz="3600" u="sng" dirty="0" err="1">
                <a:solidFill>
                  <a:srgbClr val="92D050"/>
                </a:solidFill>
              </a:rPr>
              <a:t>multiorgan</a:t>
            </a:r>
            <a:r>
              <a:rPr lang="cs-CZ" sz="3600" u="sng" dirty="0">
                <a:solidFill>
                  <a:srgbClr val="92D050"/>
                </a:solidFill>
              </a:rPr>
              <a:t> </a:t>
            </a:r>
            <a:r>
              <a:rPr lang="cs-CZ" sz="3600" u="sng" dirty="0" err="1">
                <a:solidFill>
                  <a:srgbClr val="92D050"/>
                </a:solidFill>
              </a:rPr>
              <a:t>dysfunction</a:t>
            </a:r>
            <a:r>
              <a:rPr lang="cs-CZ" sz="3600" u="sng" dirty="0">
                <a:solidFill>
                  <a:srgbClr val="92D050"/>
                </a:solidFill>
              </a:rPr>
              <a:t> syndrome</a:t>
            </a:r>
            <a:endParaRPr lang="cs-CZ" u="sng" dirty="0">
              <a:solidFill>
                <a:srgbClr val="92D050"/>
              </a:solidFill>
            </a:endParaRPr>
          </a:p>
        </p:txBody>
      </p:sp>
      <p:sp>
        <p:nvSpPr>
          <p:cNvPr id="3" name="Zástupný obsah 2">
            <a:extLst>
              <a:ext uri="{FF2B5EF4-FFF2-40B4-BE49-F238E27FC236}">
                <a16:creationId xmlns:a16="http://schemas.microsoft.com/office/drawing/2014/main" id="{2DF068CA-EB63-2DD2-E98C-63E64205F091}"/>
              </a:ext>
            </a:extLst>
          </p:cNvPr>
          <p:cNvSpPr>
            <a:spLocks noGrp="1"/>
          </p:cNvSpPr>
          <p:nvPr>
            <p:ph idx="1"/>
          </p:nvPr>
        </p:nvSpPr>
        <p:spPr>
          <a:xfrm>
            <a:off x="476250" y="2130425"/>
            <a:ext cx="4495800" cy="4403726"/>
          </a:xfrm>
        </p:spPr>
        <p:txBody>
          <a:bodyPr>
            <a:normAutofit/>
          </a:bodyPr>
          <a:lstStyle/>
          <a:p>
            <a:r>
              <a:rPr lang="en-US" dirty="0"/>
              <a:t>MODS </a:t>
            </a:r>
            <a:r>
              <a:rPr lang="en-US" dirty="0" err="1"/>
              <a:t>lze</a:t>
            </a:r>
            <a:r>
              <a:rPr lang="en-US" dirty="0"/>
              <a:t> </a:t>
            </a:r>
            <a:r>
              <a:rPr lang="en-US" dirty="0" err="1"/>
              <a:t>definovat</a:t>
            </a:r>
            <a:r>
              <a:rPr lang="en-US" dirty="0"/>
              <a:t> </a:t>
            </a:r>
            <a:r>
              <a:rPr lang="en-US" dirty="0" err="1"/>
              <a:t>jako</a:t>
            </a:r>
            <a:r>
              <a:rPr lang="en-US" dirty="0"/>
              <a:t> </a:t>
            </a:r>
            <a:r>
              <a:rPr lang="en-US" dirty="0" err="1"/>
              <a:t>rozvoj</a:t>
            </a:r>
            <a:r>
              <a:rPr lang="en-US" dirty="0"/>
              <a:t> </a:t>
            </a:r>
            <a:r>
              <a:rPr lang="en-US" dirty="0" err="1"/>
              <a:t>potenciálně</a:t>
            </a:r>
            <a:r>
              <a:rPr lang="en-US" dirty="0"/>
              <a:t> </a:t>
            </a:r>
            <a:r>
              <a:rPr lang="en-US" dirty="0" err="1"/>
              <a:t>reverzibilní</a:t>
            </a:r>
            <a:r>
              <a:rPr lang="en-US" dirty="0"/>
              <a:t> </a:t>
            </a:r>
            <a:r>
              <a:rPr lang="en-US" dirty="0" err="1"/>
              <a:t>fyziologické</a:t>
            </a:r>
            <a:r>
              <a:rPr lang="en-US" dirty="0"/>
              <a:t> </a:t>
            </a:r>
            <a:r>
              <a:rPr lang="en-US" dirty="0" err="1"/>
              <a:t>poruchy</a:t>
            </a:r>
            <a:r>
              <a:rPr lang="en-US" dirty="0"/>
              <a:t> </a:t>
            </a:r>
            <a:r>
              <a:rPr lang="en-US" dirty="0" err="1"/>
              <a:t>zahrnující</a:t>
            </a:r>
            <a:r>
              <a:rPr lang="en-US" dirty="0"/>
              <a:t> </a:t>
            </a:r>
            <a:r>
              <a:rPr lang="en-US" dirty="0" err="1"/>
              <a:t>dva</a:t>
            </a:r>
            <a:r>
              <a:rPr lang="en-US" dirty="0"/>
              <a:t> </a:t>
            </a:r>
            <a:r>
              <a:rPr lang="en-US" dirty="0" err="1"/>
              <a:t>nebo</a:t>
            </a:r>
            <a:r>
              <a:rPr lang="en-US" dirty="0"/>
              <a:t> </a:t>
            </a:r>
            <a:r>
              <a:rPr lang="en-US" dirty="0" err="1"/>
              <a:t>více</a:t>
            </a:r>
            <a:r>
              <a:rPr lang="en-US" dirty="0"/>
              <a:t> </a:t>
            </a:r>
            <a:r>
              <a:rPr lang="en-US" dirty="0" err="1"/>
              <a:t>orgánových</a:t>
            </a:r>
            <a:r>
              <a:rPr lang="en-US" dirty="0"/>
              <a:t> </a:t>
            </a:r>
            <a:r>
              <a:rPr lang="en-US" dirty="0" err="1"/>
              <a:t>systémů</a:t>
            </a:r>
            <a:r>
              <a:rPr lang="en-US" dirty="0"/>
              <a:t>, </a:t>
            </a:r>
            <a:r>
              <a:rPr lang="en-US" dirty="0" err="1"/>
              <a:t>které</a:t>
            </a:r>
            <a:r>
              <a:rPr lang="en-US" dirty="0"/>
              <a:t> se </a:t>
            </a:r>
            <a:r>
              <a:rPr lang="en-US" dirty="0" err="1"/>
              <a:t>na</a:t>
            </a:r>
            <a:r>
              <a:rPr lang="en-US" dirty="0"/>
              <a:t> </a:t>
            </a:r>
            <a:r>
              <a:rPr lang="en-US" dirty="0" err="1"/>
              <a:t>poruše</a:t>
            </a:r>
            <a:r>
              <a:rPr lang="en-US" dirty="0"/>
              <a:t> </a:t>
            </a:r>
            <a:r>
              <a:rPr lang="en-US" dirty="0" err="1"/>
              <a:t>nepodílejí</a:t>
            </a:r>
            <a:r>
              <a:rPr lang="en-US" dirty="0"/>
              <a:t> a </a:t>
            </a:r>
            <a:r>
              <a:rPr lang="en-US" dirty="0" err="1"/>
              <a:t>která</a:t>
            </a:r>
            <a:r>
              <a:rPr lang="en-US" dirty="0"/>
              <a:t> </a:t>
            </a:r>
            <a:r>
              <a:rPr lang="en-US" dirty="0" err="1"/>
              <a:t>vedla</a:t>
            </a:r>
            <a:r>
              <a:rPr lang="en-US" dirty="0"/>
              <a:t> k </a:t>
            </a:r>
            <a:r>
              <a:rPr lang="en-US" dirty="0" err="1"/>
              <a:t>přijetí</a:t>
            </a:r>
            <a:r>
              <a:rPr lang="en-US" dirty="0"/>
              <a:t> </a:t>
            </a:r>
            <a:r>
              <a:rPr lang="en-US" dirty="0" err="1"/>
              <a:t>na</a:t>
            </a:r>
            <a:r>
              <a:rPr lang="en-US" dirty="0"/>
              <a:t> JIP, a </a:t>
            </a:r>
            <a:r>
              <a:rPr lang="en-US" dirty="0" err="1"/>
              <a:t>vznikající</a:t>
            </a:r>
            <a:r>
              <a:rPr lang="en-US" dirty="0"/>
              <a:t> v </a:t>
            </a:r>
            <a:r>
              <a:rPr lang="en-US" dirty="0" err="1"/>
              <a:t>důsledku</a:t>
            </a:r>
            <a:r>
              <a:rPr lang="en-US" dirty="0"/>
              <a:t> </a:t>
            </a:r>
            <a:r>
              <a:rPr lang="en-US" dirty="0" err="1"/>
              <a:t>potenciálně</a:t>
            </a:r>
            <a:r>
              <a:rPr lang="en-US" dirty="0"/>
              <a:t> </a:t>
            </a:r>
            <a:r>
              <a:rPr lang="en-US" dirty="0" err="1"/>
              <a:t>život</a:t>
            </a:r>
            <a:r>
              <a:rPr lang="en-US" dirty="0"/>
              <a:t> </a:t>
            </a:r>
            <a:r>
              <a:rPr lang="en-US" dirty="0" err="1"/>
              <a:t>ohrožujícího</a:t>
            </a:r>
            <a:r>
              <a:rPr lang="en-US" dirty="0"/>
              <a:t> </a:t>
            </a:r>
            <a:r>
              <a:rPr lang="en-US" dirty="0" err="1"/>
              <a:t>fyziologického</a:t>
            </a:r>
            <a:r>
              <a:rPr lang="en-US" dirty="0"/>
              <a:t> </a:t>
            </a:r>
            <a:r>
              <a:rPr lang="en-US" dirty="0" err="1"/>
              <a:t>poškození</a:t>
            </a:r>
            <a:r>
              <a:rPr lang="en-US" dirty="0"/>
              <a:t>.</a:t>
            </a:r>
          </a:p>
        </p:txBody>
      </p:sp>
      <p:pic>
        <p:nvPicPr>
          <p:cNvPr id="11266" name="Picture 2" descr="Relationship between systemic inflammatory response syndrome (SIRS), sepsis, severe sepsis, septic shock, and multiple organ dysfunction syndrome (MODS). ">
            <a:extLst>
              <a:ext uri="{FF2B5EF4-FFF2-40B4-BE49-F238E27FC236}">
                <a16:creationId xmlns:a16="http://schemas.microsoft.com/office/drawing/2014/main" id="{FC38E876-D4A9-96BA-E750-A3FE2E95B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4007"/>
            <a:ext cx="6600825" cy="618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91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1CE15D-17BA-6D57-8E2D-927828D530B3}"/>
              </a:ext>
            </a:extLst>
          </p:cNvPr>
          <p:cNvSpPr>
            <a:spLocks noGrp="1"/>
          </p:cNvSpPr>
          <p:nvPr>
            <p:ph type="title"/>
          </p:nvPr>
        </p:nvSpPr>
        <p:spPr>
          <a:xfrm>
            <a:off x="838200" y="365125"/>
            <a:ext cx="3897086" cy="5415189"/>
          </a:xfrm>
        </p:spPr>
        <p:txBody>
          <a:bodyPr/>
          <a:lstStyle/>
          <a:p>
            <a:r>
              <a:rPr lang="cs-CZ" dirty="0"/>
              <a:t>Děkuji za pozornost</a:t>
            </a:r>
          </a:p>
        </p:txBody>
      </p:sp>
      <p:pic>
        <p:nvPicPr>
          <p:cNvPr id="6" name="Obrázek 5" descr="Obsah obrázku text, kreslené, snímek obrazovky, design&#10;&#10;Popis byl vytvořen automaticky">
            <a:extLst>
              <a:ext uri="{FF2B5EF4-FFF2-40B4-BE49-F238E27FC236}">
                <a16:creationId xmlns:a16="http://schemas.microsoft.com/office/drawing/2014/main" id="{57F79087-B2C9-13FF-A5E0-33FCD39E0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608" y="3583330"/>
            <a:ext cx="3111387" cy="3111387"/>
          </a:xfrm>
          <a:prstGeom prst="rect">
            <a:avLst/>
          </a:prstGeom>
        </p:spPr>
      </p:pic>
      <p:pic>
        <p:nvPicPr>
          <p:cNvPr id="8" name="Obrázek 7" descr="Obsah obrázku text, kresba, ilustrace, klipart&#10;&#10;Popis byl vytvořen automaticky">
            <a:extLst>
              <a:ext uri="{FF2B5EF4-FFF2-40B4-BE49-F238E27FC236}">
                <a16:creationId xmlns:a16="http://schemas.microsoft.com/office/drawing/2014/main" id="{23353335-9BFB-DF16-6B4A-0A5E1E1AE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914" y="3583329"/>
            <a:ext cx="3617893" cy="3111388"/>
          </a:xfrm>
          <a:prstGeom prst="rect">
            <a:avLst/>
          </a:prstGeom>
        </p:spPr>
      </p:pic>
      <p:pic>
        <p:nvPicPr>
          <p:cNvPr id="10" name="Obrázek 9" descr="Obsah obrázku text, kreslené, klipart, ilustrace&#10;&#10;Popis byl vytvořen automaticky">
            <a:extLst>
              <a:ext uri="{FF2B5EF4-FFF2-40B4-BE49-F238E27FC236}">
                <a16:creationId xmlns:a16="http://schemas.microsoft.com/office/drawing/2014/main" id="{16A90285-3214-D975-D98D-66452B265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442" y="191462"/>
            <a:ext cx="3265717" cy="3265717"/>
          </a:xfrm>
          <a:prstGeom prst="rect">
            <a:avLst/>
          </a:prstGeom>
        </p:spPr>
      </p:pic>
      <p:pic>
        <p:nvPicPr>
          <p:cNvPr id="12" name="Obrázek 11" descr="Obsah obrázku text, kreslené, klipart&#10;&#10;Popis byl vytvořen automaticky">
            <a:extLst>
              <a:ext uri="{FF2B5EF4-FFF2-40B4-BE49-F238E27FC236}">
                <a16:creationId xmlns:a16="http://schemas.microsoft.com/office/drawing/2014/main" id="{425A7AB0-B888-DFA3-1CD0-5FAF955D4E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4923" y="154327"/>
            <a:ext cx="2929874" cy="3339986"/>
          </a:xfrm>
          <a:prstGeom prst="rect">
            <a:avLst/>
          </a:prstGeom>
        </p:spPr>
      </p:pic>
    </p:spTree>
    <p:extLst>
      <p:ext uri="{BB962C8B-B14F-4D97-AF65-F5344CB8AC3E}">
        <p14:creationId xmlns:p14="http://schemas.microsoft.com/office/powerpoint/2010/main" val="26218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Immune System — Kurzgesagt : coolguides | Science art projects, Cells  project, Immunity">
            <a:extLst>
              <a:ext uri="{FF2B5EF4-FFF2-40B4-BE49-F238E27FC236}">
                <a16:creationId xmlns:a16="http://schemas.microsoft.com/office/drawing/2014/main" id="{C42E2237-2C6E-B59A-FF92-0B4AAF47B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33" y="0"/>
            <a:ext cx="111967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6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ells at Work! Episode 7: Copying Error | Rory Muses">
            <a:extLst>
              <a:ext uri="{FF2B5EF4-FFF2-40B4-BE49-F238E27FC236}">
                <a16:creationId xmlns:a16="http://schemas.microsoft.com/office/drawing/2014/main" id="{C3B34B79-ED34-7317-C029-8E3584C93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533" y="774862"/>
            <a:ext cx="9436934" cy="530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76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3A7736E-D227-0A10-F682-DAB9BC5E594D}"/>
              </a:ext>
            </a:extLst>
          </p:cNvPr>
          <p:cNvSpPr>
            <a:spLocks noGrp="1"/>
          </p:cNvSpPr>
          <p:nvPr>
            <p:ph idx="1"/>
          </p:nvPr>
        </p:nvSpPr>
        <p:spPr/>
        <p:txBody>
          <a:bodyPr/>
          <a:lstStyle/>
          <a:p>
            <a:endParaRPr lang="cs-CZ"/>
          </a:p>
        </p:txBody>
      </p:sp>
      <p:pic>
        <p:nvPicPr>
          <p:cNvPr id="3074" name="Picture 2" descr="r/CellsAtWork - Difference between Cells at Work immune system versus Real Life immune system">
            <a:extLst>
              <a:ext uri="{FF2B5EF4-FFF2-40B4-BE49-F238E27FC236}">
                <a16:creationId xmlns:a16="http://schemas.microsoft.com/office/drawing/2014/main" id="{C343FC1C-9567-6D42-611F-AB169C9E9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611902"/>
            <a:ext cx="10801350" cy="560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09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diagram, kruh, snímek obrazovky&#10;&#10;Popis byl vytvořen automaticky">
            <a:extLst>
              <a:ext uri="{FF2B5EF4-FFF2-40B4-BE49-F238E27FC236}">
                <a16:creationId xmlns:a16="http://schemas.microsoft.com/office/drawing/2014/main" id="{909A4253-9B85-0148-29C1-401F13070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6434994" cy="4960309"/>
          </a:xfrm>
          <a:prstGeom prst="rect">
            <a:avLst/>
          </a:prstGeom>
        </p:spPr>
      </p:pic>
      <p:pic>
        <p:nvPicPr>
          <p:cNvPr id="5" name="Obrázek 4" descr="Obsah obrázku kruh, diagram, text&#10;&#10;Popis byl vytvořen automaticky">
            <a:extLst>
              <a:ext uri="{FF2B5EF4-FFF2-40B4-BE49-F238E27FC236}">
                <a16:creationId xmlns:a16="http://schemas.microsoft.com/office/drawing/2014/main" id="{E4F6962C-F03B-AB9E-E38A-57F5A0B6C1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511" y="1578279"/>
            <a:ext cx="7496489" cy="5279721"/>
          </a:xfrm>
          <a:prstGeom prst="rect">
            <a:avLst/>
          </a:prstGeom>
        </p:spPr>
      </p:pic>
    </p:spTree>
    <p:extLst>
      <p:ext uri="{BB962C8B-B14F-4D97-AF65-F5344CB8AC3E}">
        <p14:creationId xmlns:p14="http://schemas.microsoft.com/office/powerpoint/2010/main" val="398918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mune System — Kurzgesagt Coolguides Science Art, 50% OFF">
            <a:extLst>
              <a:ext uri="{FF2B5EF4-FFF2-40B4-BE49-F238E27FC236}">
                <a16:creationId xmlns:a16="http://schemas.microsoft.com/office/drawing/2014/main" id="{5BD6E80F-0F86-FAA2-4508-018FAAAE5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07156"/>
            <a:ext cx="11810999" cy="664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50279"/>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741</TotalTime>
  <Words>5758</Words>
  <Application>Microsoft Office PowerPoint</Application>
  <PresentationFormat>Širokoúhlá obrazovka</PresentationFormat>
  <Paragraphs>511</Paragraphs>
  <Slides>44</Slides>
  <Notes>33</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44</vt:i4>
      </vt:variant>
    </vt:vector>
  </HeadingPairs>
  <TitlesOfParts>
    <vt:vector size="56" baseType="lpstr">
      <vt:lpstr>Arial</vt:lpstr>
      <vt:lpstr>Arial,Bold</vt:lpstr>
      <vt:lpstr>Arial,BoldItalic</vt:lpstr>
      <vt:lpstr>Arial,Italic</vt:lpstr>
      <vt:lpstr>Calibri</vt:lpstr>
      <vt:lpstr>Calibri Light</vt:lpstr>
      <vt:lpstr>Open Sans</vt:lpstr>
      <vt:lpstr>Roboto</vt:lpstr>
      <vt:lpstr>Times New Roman</vt:lpstr>
      <vt:lpstr>Wingdings</vt:lpstr>
      <vt:lpstr>Motiv Office</vt:lpstr>
      <vt:lpstr>Rastrový obrázek</vt:lpstr>
      <vt:lpstr>Základní imunologie</vt:lpstr>
      <vt:lpstr>Osnova přednášky</vt:lpstr>
      <vt:lpstr>Základní pojmy</vt:lpstr>
      <vt:lpstr>Historie </vt:lpstr>
      <vt:lpstr>Prezentace aplikace PowerPoint</vt:lpstr>
      <vt:lpstr>Prezentace aplikace PowerPoint</vt:lpstr>
      <vt:lpstr>Prezentace aplikace PowerPoint</vt:lpstr>
      <vt:lpstr>Prezentace aplikace PowerPoint</vt:lpstr>
      <vt:lpstr>Prezentace aplikace PowerPoint</vt:lpstr>
      <vt:lpstr>Časová osa průběhu imunitní reakce</vt:lpstr>
      <vt:lpstr>Nespecifická imunita</vt:lpstr>
      <vt:lpstr>Prezentace aplikace PowerPoint</vt:lpstr>
      <vt:lpstr>Komplementový systém</vt:lpstr>
      <vt:lpstr>MHC/ HLA</vt:lpstr>
      <vt:lpstr>Funkce MHC</vt:lpstr>
      <vt:lpstr>Interferony</vt:lpstr>
      <vt:lpstr>Specifická imunita</vt:lpstr>
      <vt:lpstr>Specifická imunita</vt:lpstr>
      <vt:lpstr>Prezentace aplikace PowerPoint</vt:lpstr>
      <vt:lpstr>Význam protilátek</vt:lpstr>
      <vt:lpstr>Prezentace aplikace PowerPoint</vt:lpstr>
      <vt:lpstr>Lymfatické orgány </vt:lpstr>
      <vt:lpstr>Imunizace</vt:lpstr>
      <vt:lpstr>Typy očkovacích látek</vt:lpstr>
      <vt:lpstr>Prezentace aplikace PowerPoint</vt:lpstr>
      <vt:lpstr>Imunodeficit</vt:lpstr>
      <vt:lpstr>Reakce z přecitlivělosti</vt:lpstr>
      <vt:lpstr>Prezentace aplikace PowerPoint</vt:lpstr>
      <vt:lpstr>Hypersenzitivní reakce typu I </vt:lpstr>
      <vt:lpstr>Anafylaxe</vt:lpstr>
      <vt:lpstr>Zkřížená reaktivita</vt:lpstr>
      <vt:lpstr>Reakce z přecitlivělosti typu II</vt:lpstr>
      <vt:lpstr>Příklady</vt:lpstr>
      <vt:lpstr>Reakce z přecitlivělosti typu III</vt:lpstr>
      <vt:lpstr>Příklady hypersenzitivity typu III </vt:lpstr>
      <vt:lpstr>Sérová nemoc</vt:lpstr>
      <vt:lpstr>Hypersenzitivní reakce typu IV</vt:lpstr>
      <vt:lpstr>Příklady</vt:lpstr>
      <vt:lpstr>Léčba</vt:lpstr>
      <vt:lpstr>SIRS – syndrom systémové zánětlivé odpovědi</vt:lpstr>
      <vt:lpstr>SIRS</vt:lpstr>
      <vt:lpstr>Prezentace aplikace PowerPoint</vt:lpstr>
      <vt:lpstr>MODS  - multiorgan dysfunction syndrome</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Imunologie</dc:title>
  <dc:creator>Simona Holotová</dc:creator>
  <cp:lastModifiedBy>Simona Holotová</cp:lastModifiedBy>
  <cp:revision>1</cp:revision>
  <dcterms:created xsi:type="dcterms:W3CDTF">2023-09-06T09:01:18Z</dcterms:created>
  <dcterms:modified xsi:type="dcterms:W3CDTF">2023-10-10T11:27:07Z</dcterms:modified>
</cp:coreProperties>
</file>