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EE090-0EB9-44E5-AAD5-B6CCA9B1F4EE}" v="49" dt="2023-11-22T20:48:03.333"/>
    <p1510:client id="{774F76E7-AB55-488F-9D9C-4E421B033CA0}" v="479" dt="2023-11-21T21:29:36.689"/>
    <p1510:client id="{C6367A55-E5D0-8A47-9895-A4F2DA432904}" v="1" dt="2023-11-22T18:20:22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Šatková" userId="S::521079@muni.cz::edc357f6-cd87-44d6-ba71-49d108f7132f" providerId="AD" clId="Web-{774F76E7-AB55-488F-9D9C-4E421B033CA0}"/>
    <pc:docChg chg="modSld">
      <pc:chgData name="Simona Šatková" userId="S::521079@muni.cz::edc357f6-cd87-44d6-ba71-49d108f7132f" providerId="AD" clId="Web-{774F76E7-AB55-488F-9D9C-4E421B033CA0}" dt="2023-11-21T21:29:36.689" v="258" actId="20577"/>
      <pc:docMkLst>
        <pc:docMk/>
      </pc:docMkLst>
      <pc:sldChg chg="modSp">
        <pc:chgData name="Simona Šatková" userId="S::521079@muni.cz::edc357f6-cd87-44d6-ba71-49d108f7132f" providerId="AD" clId="Web-{774F76E7-AB55-488F-9D9C-4E421B033CA0}" dt="2023-11-21T20:24:58.726" v="12" actId="1076"/>
        <pc:sldMkLst>
          <pc:docMk/>
          <pc:sldMk cId="28377409" sldId="262"/>
        </pc:sldMkLst>
        <pc:spChg chg="mod">
          <ac:chgData name="Simona Šatková" userId="S::521079@muni.cz::edc357f6-cd87-44d6-ba71-49d108f7132f" providerId="AD" clId="Web-{774F76E7-AB55-488F-9D9C-4E421B033CA0}" dt="2023-11-21T20:24:58.726" v="12" actId="1076"/>
          <ac:spMkLst>
            <pc:docMk/>
            <pc:sldMk cId="28377409" sldId="262"/>
            <ac:spMk id="8" creationId="{8B266F42-C535-EADB-165C-C7C694E5EB6D}"/>
          </ac:spMkLst>
        </pc:spChg>
      </pc:sldChg>
      <pc:sldChg chg="modSp">
        <pc:chgData name="Simona Šatková" userId="S::521079@muni.cz::edc357f6-cd87-44d6-ba71-49d108f7132f" providerId="AD" clId="Web-{774F76E7-AB55-488F-9D9C-4E421B033CA0}" dt="2023-11-21T21:29:36.689" v="258" actId="20577"/>
        <pc:sldMkLst>
          <pc:docMk/>
          <pc:sldMk cId="705609847" sldId="263"/>
        </pc:sldMkLst>
        <pc:spChg chg="mod">
          <ac:chgData name="Simona Šatková" userId="S::521079@muni.cz::edc357f6-cd87-44d6-ba71-49d108f7132f" providerId="AD" clId="Web-{774F76E7-AB55-488F-9D9C-4E421B033CA0}" dt="2023-11-21T21:29:36.689" v="258" actId="20577"/>
          <ac:spMkLst>
            <pc:docMk/>
            <pc:sldMk cId="705609847" sldId="263"/>
            <ac:spMk id="3" creationId="{5B76B421-22F7-EE6B-CE5D-52C0597518D8}"/>
          </ac:spMkLst>
        </pc:spChg>
        <pc:spChg chg="mod">
          <ac:chgData name="Simona Šatková" userId="S::521079@muni.cz::edc357f6-cd87-44d6-ba71-49d108f7132f" providerId="AD" clId="Web-{774F76E7-AB55-488F-9D9C-4E421B033CA0}" dt="2023-11-21T21:29:16.454" v="256" actId="20577"/>
          <ac:spMkLst>
            <pc:docMk/>
            <pc:sldMk cId="705609847" sldId="263"/>
            <ac:spMk id="6" creationId="{D35385F0-D8E4-9959-1086-1C55E8084D16}"/>
          </ac:spMkLst>
        </pc:spChg>
        <pc:picChg chg="mod">
          <ac:chgData name="Simona Šatková" userId="S::521079@muni.cz::edc357f6-cd87-44d6-ba71-49d108f7132f" providerId="AD" clId="Web-{774F76E7-AB55-488F-9D9C-4E421B033CA0}" dt="2023-11-21T19:33:47.694" v="0" actId="1076"/>
          <ac:picMkLst>
            <pc:docMk/>
            <pc:sldMk cId="705609847" sldId="263"/>
            <ac:picMk id="4" creationId="{F7B1BF47-7ACD-B64E-17A7-ADF294AA6A05}"/>
          </ac:picMkLst>
        </pc:picChg>
        <pc:picChg chg="mod">
          <ac:chgData name="Simona Šatková" userId="S::521079@muni.cz::edc357f6-cd87-44d6-ba71-49d108f7132f" providerId="AD" clId="Web-{774F76E7-AB55-488F-9D9C-4E421B033CA0}" dt="2023-11-21T19:33:54.694" v="2" actId="1076"/>
          <ac:picMkLst>
            <pc:docMk/>
            <pc:sldMk cId="705609847" sldId="263"/>
            <ac:picMk id="5" creationId="{B3B6ED6A-6F4E-5CF4-8D10-9772CE2D7A87}"/>
          </ac:picMkLst>
        </pc:picChg>
      </pc:sldChg>
    </pc:docChg>
  </pc:docChgLst>
  <pc:docChgLst>
    <pc:chgData name="Simona Šatková" userId="S::521079@muni.cz::edc357f6-cd87-44d6-ba71-49d108f7132f" providerId="AD" clId="Web-{DAF35888-79AC-4F69-837D-0374B619BD9C}"/>
    <pc:docChg chg="addSld modSld">
      <pc:chgData name="Simona Šatková" userId="S::521079@muni.cz::edc357f6-cd87-44d6-ba71-49d108f7132f" providerId="AD" clId="Web-{DAF35888-79AC-4F69-837D-0374B619BD9C}" dt="2023-11-20T13:09:07.899" v="20" actId="20577"/>
      <pc:docMkLst>
        <pc:docMk/>
      </pc:docMkLst>
      <pc:sldChg chg="modSp">
        <pc:chgData name="Simona Šatková" userId="S::521079@muni.cz::edc357f6-cd87-44d6-ba71-49d108f7132f" providerId="AD" clId="Web-{DAF35888-79AC-4F69-837D-0374B619BD9C}" dt="2023-11-20T13:08:43.492" v="7" actId="20577"/>
        <pc:sldMkLst>
          <pc:docMk/>
          <pc:sldMk cId="28377409" sldId="262"/>
        </pc:sldMkLst>
        <pc:spChg chg="mod">
          <ac:chgData name="Simona Šatková" userId="S::521079@muni.cz::edc357f6-cd87-44d6-ba71-49d108f7132f" providerId="AD" clId="Web-{DAF35888-79AC-4F69-837D-0374B619BD9C}" dt="2023-11-20T13:08:43.492" v="7" actId="20577"/>
          <ac:spMkLst>
            <pc:docMk/>
            <pc:sldMk cId="28377409" sldId="262"/>
            <ac:spMk id="2" creationId="{20926B3C-44F6-DBA9-E734-0C3B84368A94}"/>
          </ac:spMkLst>
        </pc:spChg>
        <pc:spChg chg="mod">
          <ac:chgData name="Simona Šatková" userId="S::521079@muni.cz::edc357f6-cd87-44d6-ba71-49d108f7132f" providerId="AD" clId="Web-{DAF35888-79AC-4F69-837D-0374B619BD9C}" dt="2023-11-20T13:08:34.086" v="0" actId="20577"/>
          <ac:spMkLst>
            <pc:docMk/>
            <pc:sldMk cId="28377409" sldId="262"/>
            <ac:spMk id="3" creationId="{8296F05C-1E8B-9322-A0C4-4991AD7D1A31}"/>
          </ac:spMkLst>
        </pc:spChg>
      </pc:sldChg>
      <pc:sldChg chg="modSp new">
        <pc:chgData name="Simona Šatková" userId="S::521079@muni.cz::edc357f6-cd87-44d6-ba71-49d108f7132f" providerId="AD" clId="Web-{DAF35888-79AC-4F69-837D-0374B619BD9C}" dt="2023-11-20T13:09:07.899" v="20" actId="20577"/>
        <pc:sldMkLst>
          <pc:docMk/>
          <pc:sldMk cId="705609847" sldId="263"/>
        </pc:sldMkLst>
        <pc:spChg chg="mod">
          <ac:chgData name="Simona Šatková" userId="S::521079@muni.cz::edc357f6-cd87-44d6-ba71-49d108f7132f" providerId="AD" clId="Web-{DAF35888-79AC-4F69-837D-0374B619BD9C}" dt="2023-11-20T13:09:05.930" v="19" actId="20577"/>
          <ac:spMkLst>
            <pc:docMk/>
            <pc:sldMk cId="705609847" sldId="263"/>
            <ac:spMk id="2" creationId="{095B3A41-1B5C-F018-45EB-265AD58DCA34}"/>
          </ac:spMkLst>
        </pc:spChg>
        <pc:spChg chg="mod">
          <ac:chgData name="Simona Šatková" userId="S::521079@muni.cz::edc357f6-cd87-44d6-ba71-49d108f7132f" providerId="AD" clId="Web-{DAF35888-79AC-4F69-837D-0374B619BD9C}" dt="2023-11-20T13:09:07.899" v="20" actId="20577"/>
          <ac:spMkLst>
            <pc:docMk/>
            <pc:sldMk cId="705609847" sldId="263"/>
            <ac:spMk id="3" creationId="{5B76B421-22F7-EE6B-CE5D-52C0597518D8}"/>
          </ac:spMkLst>
        </pc:spChg>
      </pc:sldChg>
    </pc:docChg>
  </pc:docChgLst>
  <pc:docChgLst>
    <pc:chgData name="Simona Šatková" userId="S::521079@muni.cz::edc357f6-cd87-44d6-ba71-49d108f7132f" providerId="AD" clId="Web-{3466375B-73E3-49B9-93AB-91520BA49167}"/>
    <pc:docChg chg="modSld">
      <pc:chgData name="Simona Šatková" userId="S::521079@muni.cz::edc357f6-cd87-44d6-ba71-49d108f7132f" providerId="AD" clId="Web-{3466375B-73E3-49B9-93AB-91520BA49167}" dt="2023-11-20T21:50:54.687" v="408" actId="1076"/>
      <pc:docMkLst>
        <pc:docMk/>
      </pc:docMkLst>
      <pc:sldChg chg="addSp modSp">
        <pc:chgData name="Simona Šatková" userId="S::521079@muni.cz::edc357f6-cd87-44d6-ba71-49d108f7132f" providerId="AD" clId="Web-{3466375B-73E3-49B9-93AB-91520BA49167}" dt="2023-11-20T21:50:54.687" v="408" actId="1076"/>
        <pc:sldMkLst>
          <pc:docMk/>
          <pc:sldMk cId="28377409" sldId="262"/>
        </pc:sldMkLst>
        <pc:spChg chg="mod">
          <ac:chgData name="Simona Šatková" userId="S::521079@muni.cz::edc357f6-cd87-44d6-ba71-49d108f7132f" providerId="AD" clId="Web-{3466375B-73E3-49B9-93AB-91520BA49167}" dt="2023-11-20T21:18:41.610" v="26" actId="20577"/>
          <ac:spMkLst>
            <pc:docMk/>
            <pc:sldMk cId="28377409" sldId="262"/>
            <ac:spMk id="2" creationId="{20926B3C-44F6-DBA9-E734-0C3B84368A94}"/>
          </ac:spMkLst>
        </pc:spChg>
        <pc:spChg chg="mod">
          <ac:chgData name="Simona Šatková" userId="S::521079@muni.cz::edc357f6-cd87-44d6-ba71-49d108f7132f" providerId="AD" clId="Web-{3466375B-73E3-49B9-93AB-91520BA49167}" dt="2023-11-20T21:26:19.831" v="48" actId="1076"/>
          <ac:spMkLst>
            <pc:docMk/>
            <pc:sldMk cId="28377409" sldId="262"/>
            <ac:spMk id="3" creationId="{8296F05C-1E8B-9322-A0C4-4991AD7D1A31}"/>
          </ac:spMkLst>
        </pc:spChg>
        <pc:spChg chg="add mod">
          <ac:chgData name="Simona Šatková" userId="S::521079@muni.cz::edc357f6-cd87-44d6-ba71-49d108f7132f" providerId="AD" clId="Web-{3466375B-73E3-49B9-93AB-91520BA49167}" dt="2023-11-20T21:22:15.150" v="42" actId="20577"/>
          <ac:spMkLst>
            <pc:docMk/>
            <pc:sldMk cId="28377409" sldId="262"/>
            <ac:spMk id="5" creationId="{09688E30-C2FE-F749-488B-7B1EB2052B29}"/>
          </ac:spMkLst>
        </pc:spChg>
        <pc:spChg chg="add mod">
          <ac:chgData name="Simona Šatková" userId="S::521079@muni.cz::edc357f6-cd87-44d6-ba71-49d108f7132f" providerId="AD" clId="Web-{3466375B-73E3-49B9-93AB-91520BA49167}" dt="2023-11-20T21:50:54.687" v="408" actId="1076"/>
          <ac:spMkLst>
            <pc:docMk/>
            <pc:sldMk cId="28377409" sldId="262"/>
            <ac:spMk id="8" creationId="{8B266F42-C535-EADB-165C-C7C694E5EB6D}"/>
          </ac:spMkLst>
        </pc:spChg>
        <pc:picChg chg="add mod">
          <ac:chgData name="Simona Šatková" userId="S::521079@muni.cz::edc357f6-cd87-44d6-ba71-49d108f7132f" providerId="AD" clId="Web-{3466375B-73E3-49B9-93AB-91520BA49167}" dt="2023-11-20T21:30:50.920" v="56" actId="1076"/>
          <ac:picMkLst>
            <pc:docMk/>
            <pc:sldMk cId="28377409" sldId="262"/>
            <ac:picMk id="6" creationId="{002443E6-C56F-80C6-AED8-9DAEF9129017}"/>
          </ac:picMkLst>
        </pc:picChg>
        <pc:picChg chg="add mod modCrop">
          <ac:chgData name="Simona Šatková" userId="S::521079@muni.cz::edc357f6-cd87-44d6-ba71-49d108f7132f" providerId="AD" clId="Web-{3466375B-73E3-49B9-93AB-91520BA49167}" dt="2023-11-20T21:30:54.435" v="57" actId="1076"/>
          <ac:picMkLst>
            <pc:docMk/>
            <pc:sldMk cId="28377409" sldId="262"/>
            <ac:picMk id="7" creationId="{0E2D687F-6177-84CE-FED3-39655676657B}"/>
          </ac:picMkLst>
        </pc:picChg>
      </pc:sldChg>
      <pc:sldChg chg="addSp modSp">
        <pc:chgData name="Simona Šatková" userId="S::521079@muni.cz::edc357f6-cd87-44d6-ba71-49d108f7132f" providerId="AD" clId="Web-{3466375B-73E3-49B9-93AB-91520BA49167}" dt="2023-11-20T21:44:05.719" v="236" actId="20577"/>
        <pc:sldMkLst>
          <pc:docMk/>
          <pc:sldMk cId="705609847" sldId="263"/>
        </pc:sldMkLst>
        <pc:spChg chg="mod">
          <ac:chgData name="Simona Šatková" userId="S::521079@muni.cz::edc357f6-cd87-44d6-ba71-49d108f7132f" providerId="AD" clId="Web-{3466375B-73E3-49B9-93AB-91520BA49167}" dt="2023-11-20T21:35:57.572" v="101" actId="20577"/>
          <ac:spMkLst>
            <pc:docMk/>
            <pc:sldMk cId="705609847" sldId="263"/>
            <ac:spMk id="2" creationId="{095B3A41-1B5C-F018-45EB-265AD58DCA34}"/>
          </ac:spMkLst>
        </pc:spChg>
        <pc:spChg chg="mod">
          <ac:chgData name="Simona Šatková" userId="S::521079@muni.cz::edc357f6-cd87-44d6-ba71-49d108f7132f" providerId="AD" clId="Web-{3466375B-73E3-49B9-93AB-91520BA49167}" dt="2023-11-20T21:26:45.754" v="50" actId="1076"/>
          <ac:spMkLst>
            <pc:docMk/>
            <pc:sldMk cId="705609847" sldId="263"/>
            <ac:spMk id="3" creationId="{5B76B421-22F7-EE6B-CE5D-52C0597518D8}"/>
          </ac:spMkLst>
        </pc:spChg>
        <pc:spChg chg="add mod">
          <ac:chgData name="Simona Šatková" userId="S::521079@muni.cz::edc357f6-cd87-44d6-ba71-49d108f7132f" providerId="AD" clId="Web-{3466375B-73E3-49B9-93AB-91520BA49167}" dt="2023-11-20T21:44:05.719" v="236" actId="20577"/>
          <ac:spMkLst>
            <pc:docMk/>
            <pc:sldMk cId="705609847" sldId="263"/>
            <ac:spMk id="6" creationId="{D35385F0-D8E4-9959-1086-1C55E8084D16}"/>
          </ac:spMkLst>
        </pc:spChg>
        <pc:picChg chg="add mod">
          <ac:chgData name="Simona Šatková" userId="S::521079@muni.cz::edc357f6-cd87-44d6-ba71-49d108f7132f" providerId="AD" clId="Web-{3466375B-73E3-49B9-93AB-91520BA49167}" dt="2023-11-20T21:34:19.881" v="76" actId="1076"/>
          <ac:picMkLst>
            <pc:docMk/>
            <pc:sldMk cId="705609847" sldId="263"/>
            <ac:picMk id="4" creationId="{F7B1BF47-7ACD-B64E-17A7-ADF294AA6A05}"/>
          </ac:picMkLst>
        </pc:picChg>
        <pc:picChg chg="add mod">
          <ac:chgData name="Simona Šatková" userId="S::521079@muni.cz::edc357f6-cd87-44d6-ba71-49d108f7132f" providerId="AD" clId="Web-{3466375B-73E3-49B9-93AB-91520BA49167}" dt="2023-11-20T21:34:25.678" v="77" actId="1076"/>
          <ac:picMkLst>
            <pc:docMk/>
            <pc:sldMk cId="705609847" sldId="263"/>
            <ac:picMk id="5" creationId="{B3B6ED6A-6F4E-5CF4-8D10-9772CE2D7A87}"/>
          </ac:picMkLst>
        </pc:picChg>
      </pc:sldChg>
    </pc:docChg>
  </pc:docChgLst>
  <pc:docChgLst>
    <pc:chgData name="Simona Šatková" userId="S::521079@muni.cz::edc357f6-cd87-44d6-ba71-49d108f7132f" providerId="AD" clId="Web-{15FEE090-0EB9-44E5-AAD5-B6CCA9B1F4EE}"/>
    <pc:docChg chg="modSld">
      <pc:chgData name="Simona Šatková" userId="S::521079@muni.cz::edc357f6-cd87-44d6-ba71-49d108f7132f" providerId="AD" clId="Web-{15FEE090-0EB9-44E5-AAD5-B6CCA9B1F4EE}" dt="2023-11-22T20:48:03.333" v="26" actId="20577"/>
      <pc:docMkLst>
        <pc:docMk/>
      </pc:docMkLst>
      <pc:sldChg chg="modSp">
        <pc:chgData name="Simona Šatková" userId="S::521079@muni.cz::edc357f6-cd87-44d6-ba71-49d108f7132f" providerId="AD" clId="Web-{15FEE090-0EB9-44E5-AAD5-B6CCA9B1F4EE}" dt="2023-11-22T19:55:31.597" v="22" actId="20577"/>
        <pc:sldMkLst>
          <pc:docMk/>
          <pc:sldMk cId="28377409" sldId="262"/>
        </pc:sldMkLst>
        <pc:spChg chg="mod">
          <ac:chgData name="Simona Šatková" userId="S::521079@muni.cz::edc357f6-cd87-44d6-ba71-49d108f7132f" providerId="AD" clId="Web-{15FEE090-0EB9-44E5-AAD5-B6CCA9B1F4EE}" dt="2023-11-22T19:54:54.329" v="3" actId="20577"/>
          <ac:spMkLst>
            <pc:docMk/>
            <pc:sldMk cId="28377409" sldId="262"/>
            <ac:spMk id="3" creationId="{8296F05C-1E8B-9322-A0C4-4991AD7D1A31}"/>
          </ac:spMkLst>
        </pc:spChg>
        <pc:spChg chg="mod">
          <ac:chgData name="Simona Šatková" userId="S::521079@muni.cz::edc357f6-cd87-44d6-ba71-49d108f7132f" providerId="AD" clId="Web-{15FEE090-0EB9-44E5-AAD5-B6CCA9B1F4EE}" dt="2023-11-22T19:55:31.597" v="22" actId="20577"/>
          <ac:spMkLst>
            <pc:docMk/>
            <pc:sldMk cId="28377409" sldId="262"/>
            <ac:spMk id="8" creationId="{8B266F42-C535-EADB-165C-C7C694E5EB6D}"/>
          </ac:spMkLst>
        </pc:spChg>
      </pc:sldChg>
      <pc:sldChg chg="modSp">
        <pc:chgData name="Simona Šatková" userId="S::521079@muni.cz::edc357f6-cd87-44d6-ba71-49d108f7132f" providerId="AD" clId="Web-{15FEE090-0EB9-44E5-AAD5-B6CCA9B1F4EE}" dt="2023-11-22T20:48:03.333" v="26" actId="20577"/>
        <pc:sldMkLst>
          <pc:docMk/>
          <pc:sldMk cId="705609847" sldId="263"/>
        </pc:sldMkLst>
        <pc:spChg chg="mod">
          <ac:chgData name="Simona Šatková" userId="S::521079@muni.cz::edc357f6-cd87-44d6-ba71-49d108f7132f" providerId="AD" clId="Web-{15FEE090-0EB9-44E5-AAD5-B6CCA9B1F4EE}" dt="2023-11-22T20:47:49.910" v="24" actId="20577"/>
          <ac:spMkLst>
            <pc:docMk/>
            <pc:sldMk cId="705609847" sldId="263"/>
            <ac:spMk id="3" creationId="{5B76B421-22F7-EE6B-CE5D-52C0597518D8}"/>
          </ac:spMkLst>
        </pc:spChg>
        <pc:spChg chg="mod">
          <ac:chgData name="Simona Šatková" userId="S::521079@muni.cz::edc357f6-cd87-44d6-ba71-49d108f7132f" providerId="AD" clId="Web-{15FEE090-0EB9-44E5-AAD5-B6CCA9B1F4EE}" dt="2023-11-22T20:48:03.333" v="26" actId="20577"/>
          <ac:spMkLst>
            <pc:docMk/>
            <pc:sldMk cId="705609847" sldId="263"/>
            <ac:spMk id="6" creationId="{D35385F0-D8E4-9959-1086-1C55E8084D16}"/>
          </ac:spMkLst>
        </pc:spChg>
      </pc:sldChg>
    </pc:docChg>
  </pc:docChgLst>
  <pc:docChgLst>
    <pc:chgData name="Markéta Průšová" userId="e73539ff-03ac-4581-aa4b-df8d9e7b8367" providerId="ADAL" clId="{C6367A55-E5D0-8A47-9895-A4F2DA432904}"/>
    <pc:docChg chg="undo redo custSel addSld modSld">
      <pc:chgData name="Markéta Průšová" userId="e73539ff-03ac-4581-aa4b-df8d9e7b8367" providerId="ADAL" clId="{C6367A55-E5D0-8A47-9895-A4F2DA432904}" dt="2023-11-22T18:27:31.674" v="583" actId="1076"/>
      <pc:docMkLst>
        <pc:docMk/>
      </pc:docMkLst>
      <pc:sldChg chg="modSp mod modNotesTx">
        <pc:chgData name="Markéta Průšová" userId="e73539ff-03ac-4581-aa4b-df8d9e7b8367" providerId="ADAL" clId="{C6367A55-E5D0-8A47-9895-A4F2DA432904}" dt="2023-11-22T18:27:31.674" v="583" actId="1076"/>
        <pc:sldMkLst>
          <pc:docMk/>
          <pc:sldMk cId="3862395242" sldId="259"/>
        </pc:sldMkLst>
        <pc:spChg chg="mod">
          <ac:chgData name="Markéta Průšová" userId="e73539ff-03ac-4581-aa4b-df8d9e7b8367" providerId="ADAL" clId="{C6367A55-E5D0-8A47-9895-A4F2DA432904}" dt="2023-11-22T17:57:13.080" v="574" actId="404"/>
          <ac:spMkLst>
            <pc:docMk/>
            <pc:sldMk cId="3862395242" sldId="259"/>
            <ac:spMk id="2" creationId="{79628FFD-F601-7A31-1E4D-8A4AAC963118}"/>
          </ac:spMkLst>
        </pc:spChg>
        <pc:spChg chg="mod">
          <ac:chgData name="Markéta Průšová" userId="e73539ff-03ac-4581-aa4b-df8d9e7b8367" providerId="ADAL" clId="{C6367A55-E5D0-8A47-9895-A4F2DA432904}" dt="2023-11-22T18:27:31.674" v="583" actId="1076"/>
          <ac:spMkLst>
            <pc:docMk/>
            <pc:sldMk cId="3862395242" sldId="259"/>
            <ac:spMk id="9" creationId="{429ABC73-D29E-CB53-0C70-D456C7B481D7}"/>
          </ac:spMkLst>
        </pc:spChg>
      </pc:sldChg>
      <pc:sldChg chg="addSp modSp new mod">
        <pc:chgData name="Markéta Průšová" userId="e73539ff-03ac-4581-aa4b-df8d9e7b8367" providerId="ADAL" clId="{C6367A55-E5D0-8A47-9895-A4F2DA432904}" dt="2023-11-22T18:20:28.313" v="581" actId="14100"/>
        <pc:sldMkLst>
          <pc:docMk/>
          <pc:sldMk cId="2285921178" sldId="264"/>
        </pc:sldMkLst>
        <pc:picChg chg="add mod">
          <ac:chgData name="Markéta Průšová" userId="e73539ff-03ac-4581-aa4b-df8d9e7b8367" providerId="ADAL" clId="{C6367A55-E5D0-8A47-9895-A4F2DA432904}" dt="2023-11-22T18:20:28.313" v="581" actId="14100"/>
          <ac:picMkLst>
            <pc:docMk/>
            <pc:sldMk cId="2285921178" sldId="264"/>
            <ac:picMk id="3" creationId="{8E3AD79A-F27C-763A-9643-ADDA13D9E8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08BD-A5BA-0E42-8186-D26B9EC8F88F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1B85-99E9-204E-919F-72ABCDED1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4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31B85-99E9-204E-919F-72ABCDED161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84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033A5-45DD-0CF5-D645-F57AF762D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1E56A0-C180-31D8-48D3-FC7B46907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8458FE-0B8E-E99A-0FA3-A8672473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E632D1-2BB4-24F2-0DF6-E0C5283D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EA19B2-CA21-4933-25C3-E3C09A6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21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29C86-99BB-DC12-7A36-98BFBC48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255182-5F53-EB14-A604-FBC305B90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CD286-2C6F-3F83-886C-7E97AC9F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7053AA-4B39-73ED-04D0-B3C0BD4B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BC9008-627D-5869-72A4-94FAE25E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8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D81FC7-9494-1FD1-88E6-B15EB525F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62272A-0A6A-E50D-D6F8-6F5561218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FB708C-FD1D-3323-9E67-532E4F1C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C7B7E-4693-C77F-4D01-CFD78FEC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59E737-19B6-551F-FA1A-2EC7CF59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33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41C5F-F65D-6D66-E75C-D042A6AA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BB102-E639-EB30-202B-C5B3D708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72D0E-7295-36C0-2E24-FEE2D82D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BF11AB-82B7-006A-81FC-D8AEA7E4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61FDD4-DD41-7ACF-DA94-5E38C822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7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68DE2-61EA-6274-3754-777CE2B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952B01-F5CF-B815-6E10-C645F416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EB760-6CE9-B711-188D-46CCB358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4C5688-9A51-5CA2-D952-1189FABD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81916-98EC-F1F2-5852-A5B4CAA7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19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FAEEE-FA83-0DBC-957B-4C0FA38D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53316-F5C6-C107-960B-88C6C4853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841F22-ECD0-1791-AE77-606E9AF58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BA23DE-C565-3431-38EA-450460FF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262970-6697-4A21-2F87-1C107A35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0D2330-0F7A-30F1-3D16-8E8F17AD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8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C5FE5-559A-8882-7986-DFAF8F21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98F865-6FD8-8F52-B3CD-F5AA61BD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D47749-E254-E3AB-A238-E77BF8472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A6DDF3-5D17-5B3A-2A8C-4048AE3B4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4A7A3F-ACD3-F4F8-A8FD-D0D036722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4DC72D-9C56-EDE3-F6E7-A6C78147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C4FC73-38BA-1825-E8EE-BDEDA7D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2B1073-3D68-EFE2-2D1A-22DDEACA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5D424-0CEA-890E-BBBC-273DCBAA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D782C2-2E73-1810-6730-9A25E889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96A1F1-AF6A-A9F1-5ED5-3DAF0960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E463A3-E787-E6C8-9808-35C0E102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3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820470-FBB1-9B75-B73C-15008DAA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3CCB40-7EA5-429C-5BA4-4349AD8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AC96B2-0028-0EA5-4863-909DDAD8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8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242AF-56A1-D979-0597-123BEF6D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B285A-5BC9-D6D8-6D88-71C405A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DE964C-6F8E-3E4D-E37F-17C3137F2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9ED425-007C-685C-3E38-4D6FB357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05816B-6E32-3A50-FEAC-C41BDFBC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19A12D-0D1C-BA7D-AF34-1D728CA3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5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EC83B-ADF6-013F-235F-8D0CCD67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883BCE-FCDB-03AC-73A8-5F3927CED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3AFC00-6D25-B8FA-27EE-9084A6B67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DDF04D-5FF6-87EF-39F0-F5F3FF9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BC9477-ED39-8DA8-04B0-F8ED328E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1293EA-A19A-F5E0-BC7A-A7A55A3D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7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CBA28D-D295-8727-C96A-CE78D9E5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4D56B2-6D7B-9A77-23F6-4174DCAD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F602C-B1FB-B60F-CC8D-5A24EEE53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D0A8-1268-1948-845B-86B8378DFEC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EED841-84A7-2514-4D01-7E058D14F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F2EB52-FD42-5076-E7E8-D3C3E4051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E644-15A9-9E4A-AB95-F64AF1D0D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.hn.cz/c1-67251290-kotle-a-kamna-na-uhli-na-trhu-zustanou-ministerstvo-upustilo-od-jejich-chystaneho-zakaz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klimatapotrebuje.notion.site/Youth-Forum-COP28-71455d0c94fd42148a5ed56437f255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inktr.ee/europskyparlament?fbclid=IwAR2za9mFoXt6jZUMF_Bh0Lw0HUuCHmq2eoFc_GsHfw6xsdrDvo9qS5Tfb_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69B15-A7F6-78D6-D439-62C549616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FA13FD-9248-9F96-E919-8469198DE4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Elektricky modrá, Grafika, Písmo&#10;&#10;Popis byl vytvořen automaticky">
            <a:extLst>
              <a:ext uri="{FF2B5EF4-FFF2-40B4-BE49-F238E27FC236}">
                <a16:creationId xmlns:a16="http://schemas.microsoft.com/office/drawing/2014/main" id="{55C25647-8464-E4FF-D829-70698DBC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628FFD-F601-7A31-1E4D-8A4AAC96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966" y="795867"/>
            <a:ext cx="4534747" cy="1330839"/>
          </a:xfrm>
        </p:spPr>
        <p:txBody>
          <a:bodyPr>
            <a:normAutofit/>
          </a:bodyPr>
          <a:lstStyle/>
          <a:p>
            <a:r>
              <a:rPr lang="cs-CZ" b="1"/>
              <a:t>COP28 bude letos v Dubaji</a:t>
            </a:r>
          </a:p>
        </p:txBody>
      </p:sp>
      <p:pic>
        <p:nvPicPr>
          <p:cNvPr id="5" name="Zástupný obsah 4" descr="Obsah obrázku venku, obloha, budova, panoráma&#10;&#10;Popis byl vytvořen automaticky">
            <a:extLst>
              <a:ext uri="{FF2B5EF4-FFF2-40B4-BE49-F238E27FC236}">
                <a16:creationId xmlns:a16="http://schemas.microsoft.com/office/drawing/2014/main" id="{6468DD5A-63EA-3D19-7B4A-EEA8E5CBD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8" t="11122" b="11122"/>
          <a:stretch/>
        </p:blipFill>
        <p:spPr>
          <a:xfrm>
            <a:off x="0" y="10"/>
            <a:ext cx="6284144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9ABC73-D29E-CB53-0C70-D456C7B4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965" y="2177133"/>
            <a:ext cx="4924211" cy="3714078"/>
          </a:xfrm>
        </p:spPr>
        <p:txBody>
          <a:bodyPr>
            <a:normAutofit/>
          </a:bodyPr>
          <a:lstStyle/>
          <a:p>
            <a:r>
              <a:rPr lang="cs-CZ" sz="1800"/>
              <a:t>COP = konference OSN o změně klimatu, </a:t>
            </a:r>
          </a:p>
          <a:p>
            <a:r>
              <a:rPr lang="cs-CZ" sz="1800"/>
              <a:t>od 30.11 do 12.12., </a:t>
            </a:r>
          </a:p>
          <a:p>
            <a:r>
              <a:rPr lang="cs-CZ" sz="1800"/>
              <a:t>Lídři států, kteří podepsali původní rámcovou úmluvu v roce 1992,</a:t>
            </a:r>
          </a:p>
          <a:p>
            <a:r>
              <a:rPr lang="cs-CZ" sz="1800"/>
              <a:t>COP v Dubaji – kontroverzní – UAE je jedním </a:t>
            </a:r>
            <a:br>
              <a:rPr lang="cs-CZ" sz="1800"/>
            </a:br>
            <a:r>
              <a:rPr lang="cs-CZ" sz="1800"/>
              <a:t>z 10 největších světových producentů fosilních paliv </a:t>
            </a:r>
          </a:p>
          <a:p>
            <a:r>
              <a:rPr lang="cs-CZ" sz="1800"/>
              <a:t>UAE – velmi zranitelné při změně klimatu, nulové emise uhlíku do 2050, čistá energie</a:t>
            </a:r>
          </a:p>
          <a:p>
            <a:r>
              <a:rPr lang="cs-CZ" sz="1800"/>
              <a:t>Témata: snaha o udržení globálního oteplování pod 1,5 °C, mechanismus sponzorování chudších států bohatějšími </a:t>
            </a:r>
            <a:r>
              <a:rPr lang="cs-CZ" sz="1800">
                <a:sym typeface="Wingdings" pitchFamily="2" charset="2"/>
              </a:rPr>
              <a:t> snížení emisí</a:t>
            </a:r>
            <a:endParaRPr lang="cs-CZ" sz="18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6A6B7B-EFDF-FC9F-A745-2B63C26EF969}"/>
              </a:ext>
            </a:extLst>
          </p:cNvPr>
          <p:cNvSpPr txBox="1"/>
          <p:nvPr/>
        </p:nvSpPr>
        <p:spPr>
          <a:xfrm>
            <a:off x="6775965" y="5867626"/>
            <a:ext cx="4613442" cy="93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hlinkClick r:id="rId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4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cs-CZ" sz="1400" u="sng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www.bbc.com</a:t>
            </a:r>
            <a:r>
              <a:rPr lang="cs-CZ" sz="14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1400" u="sng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news</a:t>
            </a:r>
            <a:r>
              <a:rPr lang="cs-CZ" sz="14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/science-environment-67143989</a:t>
            </a:r>
            <a:endParaRPr lang="en-US" sz="1200"/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86239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26B3C-44F6-DBA9-E734-0C3B8436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>
                <a:solidFill>
                  <a:srgbClr val="C00000"/>
                </a:solidFill>
                <a:cs typeface="Calibri Light"/>
              </a:rPr>
              <a:t>Youth</a:t>
            </a:r>
            <a:r>
              <a:rPr lang="cs-CZ" b="1">
                <a:solidFill>
                  <a:srgbClr val="C00000"/>
                </a:solidFill>
                <a:cs typeface="Calibri Light"/>
              </a:rPr>
              <a:t> </a:t>
            </a:r>
            <a:r>
              <a:rPr lang="cs-CZ" b="1" err="1">
                <a:solidFill>
                  <a:srgbClr val="C00000"/>
                </a:solidFill>
                <a:cs typeface="Calibri Light"/>
              </a:rPr>
              <a:t>Forum</a:t>
            </a:r>
            <a:r>
              <a:rPr lang="cs-CZ" b="1">
                <a:solidFill>
                  <a:srgbClr val="C00000"/>
                </a:solidFill>
                <a:cs typeface="Calibri Light"/>
              </a:rPr>
              <a:t> COP28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6F05C-1E8B-9322-A0C4-4991AD7D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6026150"/>
            <a:ext cx="10144125" cy="388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400">
                <a:ea typeface="+mn-lt"/>
                <a:cs typeface="+mn-lt"/>
                <a:hlinkClick r:id="rId2"/>
              </a:rPr>
              <a:t>https://klimatapotrebuje.notion.site/Youth-Forum-COP28-71455d0c94fd42148a5ed56437f255db</a:t>
            </a:r>
            <a:endParaRPr lang="cs-CZ" sz="1400">
              <a:ea typeface="+mn-lt"/>
              <a:cs typeface="+mn-lt"/>
            </a:endParaRPr>
          </a:p>
          <a:p>
            <a:pPr marL="0" indent="0">
              <a:buNone/>
            </a:pPr>
            <a:endParaRPr lang="cs-CZ" sz="1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9688E30-C2FE-F749-488B-7B1EB2052B29}"/>
              </a:ext>
            </a:extLst>
          </p:cNvPr>
          <p:cNvSpPr txBox="1">
            <a:spLocks/>
          </p:cNvSpPr>
          <p:nvPr/>
        </p:nvSpPr>
        <p:spPr>
          <a:xfrm>
            <a:off x="838200" y="1711325"/>
            <a:ext cx="9858375" cy="2713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Obrázok 5" descr="Obrázok, na ktorom je text, písmo, snímka obrazovky, grafický dizajn&#10;&#10;Automaticky generovaný popis">
            <a:extLst>
              <a:ext uri="{FF2B5EF4-FFF2-40B4-BE49-F238E27FC236}">
                <a16:creationId xmlns:a16="http://schemas.microsoft.com/office/drawing/2014/main" id="{002443E6-C56F-80C6-AED8-9DAEF912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19" y="733760"/>
            <a:ext cx="5324475" cy="2999705"/>
          </a:xfrm>
          <a:prstGeom prst="rect">
            <a:avLst/>
          </a:prstGeom>
        </p:spPr>
      </p:pic>
      <p:pic>
        <p:nvPicPr>
          <p:cNvPr id="7" name="Obrázok 6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0E2D687F-6177-84CE-FED3-3965567665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91" r="-937" b="23582"/>
          <a:stretch/>
        </p:blipFill>
        <p:spPr>
          <a:xfrm>
            <a:off x="5865019" y="4127024"/>
            <a:ext cx="5419724" cy="152365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B266F42-C535-EADB-165C-C7C694E5EB6D}"/>
              </a:ext>
            </a:extLst>
          </p:cNvPr>
          <p:cNvSpPr txBox="1"/>
          <p:nvPr/>
        </p:nvSpPr>
        <p:spPr>
          <a:xfrm>
            <a:off x="842962" y="2135981"/>
            <a:ext cx="482679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sk-SK">
                <a:ea typeface="Calibri"/>
                <a:cs typeface="Calibri"/>
              </a:rPr>
              <a:t>Fórum v Bratislave, Banskej Bystrici a Košiciach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sk-SK">
                <a:ea typeface="Calibri"/>
                <a:cs typeface="Calibri"/>
              </a:rPr>
              <a:t>Diskusia o klimatickej kríze z pohľadu mladých, angažovaných ľudí (15-30 rokov)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sk-SK">
                <a:ea typeface="Calibri"/>
                <a:cs typeface="Calibri"/>
              </a:rPr>
              <a:t>Identifikácia hlavných problémov a  hľadanie potrebných riešení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sk-SK">
                <a:ea typeface="Calibri"/>
                <a:cs typeface="Calibri"/>
              </a:rPr>
              <a:t>Spoločný </a:t>
            </a:r>
            <a:r>
              <a:rPr lang="sk-SK" err="1">
                <a:ea typeface="Calibri"/>
                <a:cs typeface="Calibri"/>
              </a:rPr>
              <a:t>networking</a:t>
            </a:r>
            <a:r>
              <a:rPr lang="sk-SK">
                <a:ea typeface="Calibri"/>
                <a:cs typeface="Calibri"/>
              </a:rPr>
              <a:t> a prezentácia výstupov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sk-SK">
                <a:ea typeface="Calibri"/>
                <a:cs typeface="Calibri"/>
              </a:rPr>
              <a:t>Formulácia odporúčaní predložených pani prezidentke Zuzane </a:t>
            </a:r>
            <a:r>
              <a:rPr lang="sk-SK" err="1">
                <a:ea typeface="Calibri"/>
                <a:cs typeface="Calibri"/>
              </a:rPr>
              <a:t>Čaputovej</a:t>
            </a:r>
            <a:r>
              <a:rPr lang="sk-SK">
                <a:ea typeface="Calibri"/>
                <a:cs typeface="Calibri"/>
              </a:rPr>
              <a:t> a jej delegácii na COP28</a:t>
            </a:r>
          </a:p>
          <a:p>
            <a:endParaRPr lang="sk-SK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B3A41-1B5C-F018-45EB-265AD58D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Plenárne zasadnutie EP</a:t>
            </a:r>
            <a:endParaRPr lang="sk-SK" b="1">
              <a:solidFill>
                <a:schemeClr val="accent1">
                  <a:lumMod val="7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76B421-22F7-EE6B-CE5D-52C05975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5200"/>
            <a:ext cx="10515600" cy="941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1400" dirty="0">
                <a:ea typeface="+mn-lt"/>
                <a:cs typeface="+mn-lt"/>
                <a:hlinkClick r:id="rId2"/>
              </a:rPr>
              <a:t>https://linktr.ee/europskyparlament?fbclid=IwAR2za9mFoXt6jZUMF_Bh0Lw0HUuCHmq2eoFc_GsHfw6xsdrDvo9qS5Tfb_s</a:t>
            </a:r>
            <a:endParaRPr lang="sk-SK">
              <a:ea typeface="+mn-lt"/>
              <a:cs typeface="+mn-lt"/>
            </a:endParaRPr>
          </a:p>
          <a:p>
            <a:pPr marL="0" indent="0">
              <a:buNone/>
            </a:pPr>
            <a:endParaRPr lang="sk-SK" sz="1400" dirty="0">
              <a:ea typeface="Calibri"/>
              <a:cs typeface="Calibri"/>
            </a:endParaRPr>
          </a:p>
        </p:txBody>
      </p:sp>
      <p:pic>
        <p:nvPicPr>
          <p:cNvPr id="4" name="Obrázok 3" descr="Obrázok, na ktorom je vláda, vnútri, parlament, veľký&#10;&#10;Automaticky generovaný popis">
            <a:extLst>
              <a:ext uri="{FF2B5EF4-FFF2-40B4-BE49-F238E27FC236}">
                <a16:creationId xmlns:a16="http://schemas.microsoft.com/office/drawing/2014/main" id="{F7B1BF47-7ACD-B64E-17A7-ADF294AA6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642281"/>
            <a:ext cx="4848225" cy="3211738"/>
          </a:xfrm>
          <a:prstGeom prst="rect">
            <a:avLst/>
          </a:prstGeom>
        </p:spPr>
      </p:pic>
      <p:pic>
        <p:nvPicPr>
          <p:cNvPr id="5" name="Obrázok 4" descr="Obrázok, na ktorom je text, snímka obrazovky, grafika, logo&#10;&#10;Automaticky generovaný popis">
            <a:extLst>
              <a:ext uri="{FF2B5EF4-FFF2-40B4-BE49-F238E27FC236}">
                <a16:creationId xmlns:a16="http://schemas.microsoft.com/office/drawing/2014/main" id="{B3B6ED6A-6F4E-5CF4-8D10-9772CE2D7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866" y="423863"/>
            <a:ext cx="3106555" cy="25527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35385F0-D8E4-9959-1086-1C55E8084D16}"/>
              </a:ext>
            </a:extLst>
          </p:cNvPr>
          <p:cNvSpPr txBox="1"/>
          <p:nvPr/>
        </p:nvSpPr>
        <p:spPr>
          <a:xfrm>
            <a:off x="885824" y="1569243"/>
            <a:ext cx="5222081" cy="512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k-SK">
                <a:ea typeface="Calibri"/>
                <a:cs typeface="Calibri"/>
              </a:rPr>
              <a:t>20. - 23.11. v Štrasburgu</a:t>
            </a:r>
          </a:p>
          <a:p>
            <a:pPr marL="285750" indent="-285750">
              <a:buFont typeface="Arial"/>
              <a:buChar char="•"/>
            </a:pPr>
            <a:endParaRPr lang="sk-SK">
              <a:ea typeface="Calibri"/>
              <a:cs typeface="Calibri"/>
            </a:endParaRPr>
          </a:p>
          <a:p>
            <a:r>
              <a:rPr lang="sk-SK" b="1">
                <a:ea typeface="Calibri"/>
                <a:cs typeface="Calibri"/>
              </a:rPr>
              <a:t>Nové pravidlá EÚ pre obaly a odpady z obalov</a:t>
            </a:r>
          </a:p>
          <a:p>
            <a:r>
              <a:rPr lang="sk-SK" sz="1600">
                <a:ea typeface="Calibri"/>
                <a:cs typeface="Calibri"/>
              </a:rPr>
              <a:t>Hlasovanie:</a:t>
            </a:r>
          </a:p>
          <a:p>
            <a:pPr marL="285750" indent="-285750">
              <a:buFont typeface="Arial"/>
              <a:buChar char="•"/>
            </a:pPr>
            <a:r>
              <a:rPr lang="sk-SK" sz="1600">
                <a:ea typeface="Calibri"/>
                <a:cs typeface="Calibri"/>
              </a:rPr>
              <a:t>zákaz predaja plastových tašiek s veľmi nízkou hmotnosťou </a:t>
            </a:r>
            <a:endParaRPr lang="sk-SK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sk-SK" sz="1600">
                <a:ea typeface="Calibri"/>
                <a:cs typeface="Calibri"/>
              </a:rPr>
              <a:t>zákaz pridávania PFAS a </a:t>
            </a:r>
            <a:r>
              <a:rPr lang="sk-SK" sz="1600" err="1">
                <a:ea typeface="Calibri"/>
                <a:cs typeface="Calibri"/>
              </a:rPr>
              <a:t>bisfenolu</a:t>
            </a:r>
            <a:r>
              <a:rPr lang="sk-SK" sz="1600">
                <a:ea typeface="Calibri"/>
                <a:cs typeface="Calibri"/>
              </a:rPr>
              <a:t> A do obalov do obalov na potraviny</a:t>
            </a:r>
          </a:p>
          <a:p>
            <a:pPr marL="285750" indent="-285750">
              <a:buFont typeface="Arial"/>
              <a:buChar char="•"/>
            </a:pPr>
            <a:endParaRPr lang="sk-SK" sz="1600">
              <a:ea typeface="Calibri"/>
              <a:cs typeface="Calibri"/>
            </a:endParaRPr>
          </a:p>
          <a:p>
            <a:r>
              <a:rPr lang="sk-SK" b="1">
                <a:ea typeface="Calibri"/>
                <a:cs typeface="Calibri"/>
              </a:rPr>
              <a:t>Obmedzovanie používania pesticídov a ich riziká</a:t>
            </a:r>
          </a:p>
          <a:p>
            <a:r>
              <a:rPr lang="sk-SK" sz="1600">
                <a:ea typeface="Calibri"/>
                <a:cs typeface="Calibri"/>
              </a:rPr>
              <a:t>Hlasovanie:</a:t>
            </a:r>
            <a:endParaRPr lang="sk-SK"/>
          </a:p>
          <a:p>
            <a:pPr marL="285750" indent="-285750">
              <a:buFont typeface="Arial"/>
              <a:buChar char="•"/>
            </a:pPr>
            <a:r>
              <a:rPr lang="sk-SK" sz="1600" dirty="0">
                <a:ea typeface="Calibri"/>
                <a:cs typeface="Calibri"/>
              </a:rPr>
              <a:t>zníženie používania chemických prípravkov na ochranu </a:t>
            </a:r>
            <a:r>
              <a:rPr lang="sk-SK" sz="1600">
                <a:ea typeface="Calibri"/>
                <a:cs typeface="Calibri"/>
              </a:rPr>
              <a:t>rastlín a zvýšenie ich bezpečnosť aspoň o 50 %</a:t>
            </a:r>
          </a:p>
          <a:p>
            <a:pPr marL="285750" indent="-285750">
              <a:buFont typeface="Arial"/>
              <a:buChar char="•"/>
            </a:pPr>
            <a:r>
              <a:rPr lang="sk-SK" sz="1600">
                <a:ea typeface="Calibri"/>
                <a:cs typeface="Calibri"/>
              </a:rPr>
              <a:t>zákaz všetkých chemických pesticídov v citlivých oblastiach </a:t>
            </a:r>
          </a:p>
          <a:p>
            <a:pPr marL="285750" indent="-285750">
              <a:buFont typeface="Arial"/>
              <a:buChar char="•"/>
            </a:pPr>
            <a:r>
              <a:rPr lang="sk-SK" sz="1600">
                <a:ea typeface="Calibri"/>
                <a:cs typeface="Calibri"/>
              </a:rPr>
              <a:t>nový cieľ EÚ do roku 2030 zvýšiť predaj nízkorizikových pesticídov</a:t>
            </a:r>
          </a:p>
          <a:p>
            <a:pPr marL="285750" indent="-285750">
              <a:buFont typeface="Arial"/>
              <a:buChar char="•"/>
            </a:pPr>
            <a:endParaRPr lang="sk-SK" sz="11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sk-SK" b="1">
              <a:ea typeface="Calibri"/>
              <a:cs typeface="Calibri"/>
            </a:endParaRPr>
          </a:p>
          <a:p>
            <a:endParaRPr lang="sk-SK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60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lektricky modrá, snímek obrazovky, mapa, modrá&#10;&#10;Popis byl vytvořen automaticky">
            <a:extLst>
              <a:ext uri="{FF2B5EF4-FFF2-40B4-BE49-F238E27FC236}">
                <a16:creationId xmlns:a16="http://schemas.microsoft.com/office/drawing/2014/main" id="{8E3AD79A-F27C-763A-9643-ADDA13D9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73096f-9d2c-4ea5-822e-937c4c1f4270" xsi:nil="true"/>
    <lcf76f155ced4ddcb4097134ff3c332f xmlns="e063cabc-6613-4e68-8dd7-043791380fd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7CDB408316A7438E380C006AEDF9BC" ma:contentTypeVersion="9" ma:contentTypeDescription="Vytvoří nový dokument" ma:contentTypeScope="" ma:versionID="47c9eb33d456d527581f4a0333e9974e">
  <xsd:schema xmlns:xsd="http://www.w3.org/2001/XMLSchema" xmlns:xs="http://www.w3.org/2001/XMLSchema" xmlns:p="http://schemas.microsoft.com/office/2006/metadata/properties" xmlns:ns2="e063cabc-6613-4e68-8dd7-043791380fda" xmlns:ns3="8573096f-9d2c-4ea5-822e-937c4c1f4270" targetNamespace="http://schemas.microsoft.com/office/2006/metadata/properties" ma:root="true" ma:fieldsID="0bf4f8f4863c3466314d36c5d99bb702" ns2:_="" ns3:_="">
    <xsd:import namespace="e063cabc-6613-4e68-8dd7-043791380fda"/>
    <xsd:import namespace="8573096f-9d2c-4ea5-822e-937c4c1f427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3cabc-6613-4e68-8dd7-043791380fd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3096f-9d2c-4ea5-822e-937c4c1f427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1b0a3c4-ae26-481b-b719-56926f31bac0}" ma:internalName="TaxCatchAll" ma:showField="CatchAllData" ma:web="8573096f-9d2c-4ea5-822e-937c4c1f42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97C607-F4FE-4EF8-9FB3-F953BA6CD6DD}">
  <ds:schemaRefs>
    <ds:schemaRef ds:uri="8573096f-9d2c-4ea5-822e-937c4c1f4270"/>
    <ds:schemaRef ds:uri="e063cabc-6613-4e68-8dd7-043791380f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EA59B4-959B-415E-85EA-778584C2870C}">
  <ds:schemaRefs>
    <ds:schemaRef ds:uri="8573096f-9d2c-4ea5-822e-937c4c1f4270"/>
    <ds:schemaRef ds:uri="e063cabc-6613-4e68-8dd7-043791380f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3D9B8A-5A80-4993-92D7-3220E682F3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5</Slides>
  <Notes>1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Motiv Office</vt:lpstr>
      <vt:lpstr>Prezentácia programu PowerPoint</vt:lpstr>
      <vt:lpstr>COP28 bude letos v Dubaji</vt:lpstr>
      <vt:lpstr>Youth Forum COP28</vt:lpstr>
      <vt:lpstr>Plenárne zasadnutie EP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Průšová</dc:creator>
  <cp:revision>4</cp:revision>
  <dcterms:created xsi:type="dcterms:W3CDTF">2023-10-10T15:59:39Z</dcterms:created>
  <dcterms:modified xsi:type="dcterms:W3CDTF">2023-11-22T20:48:10Z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0x0101003E7CDB408316A7438E380C006AEDF9BC</vt:lpwstr>
  </property>
  <property fmtid="{D5CDD505-2E9C-101B-9397-08002B2CF9AE}" pid="3" name="MediaServiceImageTags">
    <vt:lpwstr/>
  </property>
</Properties>
</file>