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7"/>
  </p:notesMasterIdLst>
  <p:handoutMasterIdLst>
    <p:handoutMasterId r:id="rId28"/>
  </p:handoutMasterIdLst>
  <p:sldIdLst>
    <p:sldId id="669" r:id="rId2"/>
    <p:sldId id="1221" r:id="rId3"/>
    <p:sldId id="1273" r:id="rId4"/>
    <p:sldId id="1274" r:id="rId5"/>
    <p:sldId id="1275" r:id="rId6"/>
    <p:sldId id="1276" r:id="rId7"/>
    <p:sldId id="1278" r:id="rId8"/>
    <p:sldId id="1277" r:id="rId9"/>
    <p:sldId id="1279" r:id="rId10"/>
    <p:sldId id="1280" r:id="rId11"/>
    <p:sldId id="1281" r:id="rId12"/>
    <p:sldId id="1282" r:id="rId13"/>
    <p:sldId id="1284" r:id="rId14"/>
    <p:sldId id="1283" r:id="rId15"/>
    <p:sldId id="1285" r:id="rId16"/>
    <p:sldId id="1286" r:id="rId17"/>
    <p:sldId id="1242" r:id="rId18"/>
    <p:sldId id="1287" r:id="rId19"/>
    <p:sldId id="1288" r:id="rId20"/>
    <p:sldId id="1289" r:id="rId21"/>
    <p:sldId id="1290" r:id="rId22"/>
    <p:sldId id="1291" r:id="rId23"/>
    <p:sldId id="1292" r:id="rId24"/>
    <p:sldId id="1293" r:id="rId25"/>
    <p:sldId id="1294" r:id="rId2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0095D3"/>
    <a:srgbClr val="00AF3F"/>
    <a:srgbClr val="008C78"/>
    <a:srgbClr val="46C8FF"/>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0054D-32FF-4FBC-8B66-9802E6E3EBE6}" v="55" dt="2022-12-07T12:58:53.26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1555" autoAdjust="0"/>
  </p:normalViewPr>
  <p:slideViewPr>
    <p:cSldViewPr snapToGrid="0">
      <p:cViewPr varScale="1">
        <p:scale>
          <a:sx n="96" d="100"/>
          <a:sy n="96" d="100"/>
        </p:scale>
        <p:origin x="114" y="1002"/>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6" d="100"/>
          <a:sy n="96" d="100"/>
        </p:scale>
        <p:origin x="355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kub Hofman" userId="53285062-d52a-4c88-bcdc-d767b8cc0044" providerId="ADAL" clId="{34A0054D-32FF-4FBC-8B66-9802E6E3EBE6}"/>
    <pc:docChg chg="undo custSel addSld delSld modSld sldOrd">
      <pc:chgData name="Jakub Hofman" userId="53285062-d52a-4c88-bcdc-d767b8cc0044" providerId="ADAL" clId="{34A0054D-32FF-4FBC-8B66-9802E6E3EBE6}" dt="2022-12-07T12:59:05.812" v="2955" actId="478"/>
      <pc:docMkLst>
        <pc:docMk/>
      </pc:docMkLst>
      <pc:sldChg chg="del">
        <pc:chgData name="Jakub Hofman" userId="53285062-d52a-4c88-bcdc-d767b8cc0044" providerId="ADAL" clId="{34A0054D-32FF-4FBC-8B66-9802E6E3EBE6}" dt="2022-11-30T15:03:06.822" v="433" actId="47"/>
        <pc:sldMkLst>
          <pc:docMk/>
          <pc:sldMk cId="1180026319" sldId="265"/>
        </pc:sldMkLst>
      </pc:sldChg>
      <pc:sldChg chg="del">
        <pc:chgData name="Jakub Hofman" userId="53285062-d52a-4c88-bcdc-d767b8cc0044" providerId="ADAL" clId="{34A0054D-32FF-4FBC-8B66-9802E6E3EBE6}" dt="2022-11-30T15:03:06.822" v="433" actId="47"/>
        <pc:sldMkLst>
          <pc:docMk/>
          <pc:sldMk cId="3218035653" sldId="275"/>
        </pc:sldMkLst>
      </pc:sldChg>
      <pc:sldChg chg="del">
        <pc:chgData name="Jakub Hofman" userId="53285062-d52a-4c88-bcdc-d767b8cc0044" providerId="ADAL" clId="{34A0054D-32FF-4FBC-8B66-9802E6E3EBE6}" dt="2022-11-30T15:03:06.822" v="433" actId="47"/>
        <pc:sldMkLst>
          <pc:docMk/>
          <pc:sldMk cId="1997819759" sldId="359"/>
        </pc:sldMkLst>
      </pc:sldChg>
      <pc:sldChg chg="del">
        <pc:chgData name="Jakub Hofman" userId="53285062-d52a-4c88-bcdc-d767b8cc0044" providerId="ADAL" clId="{34A0054D-32FF-4FBC-8B66-9802E6E3EBE6}" dt="2022-11-30T15:03:06.822" v="433" actId="47"/>
        <pc:sldMkLst>
          <pc:docMk/>
          <pc:sldMk cId="789833436" sldId="360"/>
        </pc:sldMkLst>
      </pc:sldChg>
      <pc:sldChg chg="del">
        <pc:chgData name="Jakub Hofman" userId="53285062-d52a-4c88-bcdc-d767b8cc0044" providerId="ADAL" clId="{34A0054D-32FF-4FBC-8B66-9802E6E3EBE6}" dt="2022-11-30T15:03:06.822" v="433" actId="47"/>
        <pc:sldMkLst>
          <pc:docMk/>
          <pc:sldMk cId="4155591517" sldId="362"/>
        </pc:sldMkLst>
      </pc:sldChg>
      <pc:sldChg chg="del">
        <pc:chgData name="Jakub Hofman" userId="53285062-d52a-4c88-bcdc-d767b8cc0044" providerId="ADAL" clId="{34A0054D-32FF-4FBC-8B66-9802E6E3EBE6}" dt="2022-11-30T15:03:06.822" v="433" actId="47"/>
        <pc:sldMkLst>
          <pc:docMk/>
          <pc:sldMk cId="4270975430" sldId="363"/>
        </pc:sldMkLst>
      </pc:sldChg>
      <pc:sldChg chg="del">
        <pc:chgData name="Jakub Hofman" userId="53285062-d52a-4c88-bcdc-d767b8cc0044" providerId="ADAL" clId="{34A0054D-32FF-4FBC-8B66-9802E6E3EBE6}" dt="2022-11-30T15:03:06.822" v="433" actId="47"/>
        <pc:sldMkLst>
          <pc:docMk/>
          <pc:sldMk cId="2315907012" sldId="369"/>
        </pc:sldMkLst>
      </pc:sldChg>
      <pc:sldChg chg="del">
        <pc:chgData name="Jakub Hofman" userId="53285062-d52a-4c88-bcdc-d767b8cc0044" providerId="ADAL" clId="{34A0054D-32FF-4FBC-8B66-9802E6E3EBE6}" dt="2022-11-30T15:03:06.822" v="433" actId="47"/>
        <pc:sldMkLst>
          <pc:docMk/>
          <pc:sldMk cId="3752771670" sldId="370"/>
        </pc:sldMkLst>
      </pc:sldChg>
      <pc:sldChg chg="del">
        <pc:chgData name="Jakub Hofman" userId="53285062-d52a-4c88-bcdc-d767b8cc0044" providerId="ADAL" clId="{34A0054D-32FF-4FBC-8B66-9802E6E3EBE6}" dt="2022-11-30T15:03:06.822" v="433" actId="47"/>
        <pc:sldMkLst>
          <pc:docMk/>
          <pc:sldMk cId="2003441880" sldId="373"/>
        </pc:sldMkLst>
      </pc:sldChg>
      <pc:sldChg chg="del">
        <pc:chgData name="Jakub Hofman" userId="53285062-d52a-4c88-bcdc-d767b8cc0044" providerId="ADAL" clId="{34A0054D-32FF-4FBC-8B66-9802E6E3EBE6}" dt="2022-11-30T15:03:06.822" v="433" actId="47"/>
        <pc:sldMkLst>
          <pc:docMk/>
          <pc:sldMk cId="3203847078" sldId="374"/>
        </pc:sldMkLst>
      </pc:sldChg>
      <pc:sldChg chg="del">
        <pc:chgData name="Jakub Hofman" userId="53285062-d52a-4c88-bcdc-d767b8cc0044" providerId="ADAL" clId="{34A0054D-32FF-4FBC-8B66-9802E6E3EBE6}" dt="2022-11-30T15:03:06.822" v="433" actId="47"/>
        <pc:sldMkLst>
          <pc:docMk/>
          <pc:sldMk cId="138388324" sldId="375"/>
        </pc:sldMkLst>
      </pc:sldChg>
      <pc:sldChg chg="del">
        <pc:chgData name="Jakub Hofman" userId="53285062-d52a-4c88-bcdc-d767b8cc0044" providerId="ADAL" clId="{34A0054D-32FF-4FBC-8B66-9802E6E3EBE6}" dt="2022-11-30T15:03:06.822" v="433" actId="47"/>
        <pc:sldMkLst>
          <pc:docMk/>
          <pc:sldMk cId="2571036085" sldId="376"/>
        </pc:sldMkLst>
      </pc:sldChg>
      <pc:sldChg chg="del">
        <pc:chgData name="Jakub Hofman" userId="53285062-d52a-4c88-bcdc-d767b8cc0044" providerId="ADAL" clId="{34A0054D-32FF-4FBC-8B66-9802E6E3EBE6}" dt="2022-11-30T15:03:06.822" v="433" actId="47"/>
        <pc:sldMkLst>
          <pc:docMk/>
          <pc:sldMk cId="3515020985" sldId="377"/>
        </pc:sldMkLst>
      </pc:sldChg>
      <pc:sldChg chg="del">
        <pc:chgData name="Jakub Hofman" userId="53285062-d52a-4c88-bcdc-d767b8cc0044" providerId="ADAL" clId="{34A0054D-32FF-4FBC-8B66-9802E6E3EBE6}" dt="2022-11-30T15:03:06.822" v="433" actId="47"/>
        <pc:sldMkLst>
          <pc:docMk/>
          <pc:sldMk cId="628558689" sldId="378"/>
        </pc:sldMkLst>
      </pc:sldChg>
      <pc:sldChg chg="del">
        <pc:chgData name="Jakub Hofman" userId="53285062-d52a-4c88-bcdc-d767b8cc0044" providerId="ADAL" clId="{34A0054D-32FF-4FBC-8B66-9802E6E3EBE6}" dt="2022-11-30T15:03:06.822" v="433" actId="47"/>
        <pc:sldMkLst>
          <pc:docMk/>
          <pc:sldMk cId="12340557" sldId="380"/>
        </pc:sldMkLst>
      </pc:sldChg>
      <pc:sldChg chg="del">
        <pc:chgData name="Jakub Hofman" userId="53285062-d52a-4c88-bcdc-d767b8cc0044" providerId="ADAL" clId="{34A0054D-32FF-4FBC-8B66-9802E6E3EBE6}" dt="2022-11-30T15:03:06.822" v="433" actId="47"/>
        <pc:sldMkLst>
          <pc:docMk/>
          <pc:sldMk cId="3522974454" sldId="386"/>
        </pc:sldMkLst>
      </pc:sldChg>
      <pc:sldChg chg="del">
        <pc:chgData name="Jakub Hofman" userId="53285062-d52a-4c88-bcdc-d767b8cc0044" providerId="ADAL" clId="{34A0054D-32FF-4FBC-8B66-9802E6E3EBE6}" dt="2022-11-30T15:03:06.822" v="433" actId="47"/>
        <pc:sldMkLst>
          <pc:docMk/>
          <pc:sldMk cId="3545369348" sldId="389"/>
        </pc:sldMkLst>
      </pc:sldChg>
      <pc:sldChg chg="del">
        <pc:chgData name="Jakub Hofman" userId="53285062-d52a-4c88-bcdc-d767b8cc0044" providerId="ADAL" clId="{34A0054D-32FF-4FBC-8B66-9802E6E3EBE6}" dt="2022-11-30T15:03:06.822" v="433" actId="47"/>
        <pc:sldMkLst>
          <pc:docMk/>
          <pc:sldMk cId="3674671815" sldId="390"/>
        </pc:sldMkLst>
      </pc:sldChg>
      <pc:sldChg chg="del">
        <pc:chgData name="Jakub Hofman" userId="53285062-d52a-4c88-bcdc-d767b8cc0044" providerId="ADAL" clId="{34A0054D-32FF-4FBC-8B66-9802E6E3EBE6}" dt="2022-11-30T15:03:06.822" v="433" actId="47"/>
        <pc:sldMkLst>
          <pc:docMk/>
          <pc:sldMk cId="3676691436" sldId="391"/>
        </pc:sldMkLst>
      </pc:sldChg>
      <pc:sldChg chg="del">
        <pc:chgData name="Jakub Hofman" userId="53285062-d52a-4c88-bcdc-d767b8cc0044" providerId="ADAL" clId="{34A0054D-32FF-4FBC-8B66-9802E6E3EBE6}" dt="2022-11-30T15:03:06.822" v="433" actId="47"/>
        <pc:sldMkLst>
          <pc:docMk/>
          <pc:sldMk cId="360792166" sldId="392"/>
        </pc:sldMkLst>
      </pc:sldChg>
      <pc:sldChg chg="del">
        <pc:chgData name="Jakub Hofman" userId="53285062-d52a-4c88-bcdc-d767b8cc0044" providerId="ADAL" clId="{34A0054D-32FF-4FBC-8B66-9802E6E3EBE6}" dt="2022-11-30T15:03:06.822" v="433" actId="47"/>
        <pc:sldMkLst>
          <pc:docMk/>
          <pc:sldMk cId="864007628" sldId="393"/>
        </pc:sldMkLst>
      </pc:sldChg>
      <pc:sldChg chg="del">
        <pc:chgData name="Jakub Hofman" userId="53285062-d52a-4c88-bcdc-d767b8cc0044" providerId="ADAL" clId="{34A0054D-32FF-4FBC-8B66-9802E6E3EBE6}" dt="2022-11-30T15:03:06.822" v="433" actId="47"/>
        <pc:sldMkLst>
          <pc:docMk/>
          <pc:sldMk cId="2876647822" sldId="394"/>
        </pc:sldMkLst>
      </pc:sldChg>
      <pc:sldChg chg="del">
        <pc:chgData name="Jakub Hofman" userId="53285062-d52a-4c88-bcdc-d767b8cc0044" providerId="ADAL" clId="{34A0054D-32FF-4FBC-8B66-9802E6E3EBE6}" dt="2022-11-30T15:03:06.822" v="433" actId="47"/>
        <pc:sldMkLst>
          <pc:docMk/>
          <pc:sldMk cId="3712751916" sldId="442"/>
        </pc:sldMkLst>
      </pc:sldChg>
      <pc:sldChg chg="del">
        <pc:chgData name="Jakub Hofman" userId="53285062-d52a-4c88-bcdc-d767b8cc0044" providerId="ADAL" clId="{34A0054D-32FF-4FBC-8B66-9802E6E3EBE6}" dt="2022-11-30T15:03:06.822" v="433" actId="47"/>
        <pc:sldMkLst>
          <pc:docMk/>
          <pc:sldMk cId="1206583313" sldId="443"/>
        </pc:sldMkLst>
      </pc:sldChg>
      <pc:sldChg chg="del">
        <pc:chgData name="Jakub Hofman" userId="53285062-d52a-4c88-bcdc-d767b8cc0044" providerId="ADAL" clId="{34A0054D-32FF-4FBC-8B66-9802E6E3EBE6}" dt="2022-11-30T15:03:13.337" v="434" actId="47"/>
        <pc:sldMkLst>
          <pc:docMk/>
          <pc:sldMk cId="0" sldId="502"/>
        </pc:sldMkLst>
      </pc:sldChg>
      <pc:sldChg chg="del">
        <pc:chgData name="Jakub Hofman" userId="53285062-d52a-4c88-bcdc-d767b8cc0044" providerId="ADAL" clId="{34A0054D-32FF-4FBC-8B66-9802E6E3EBE6}" dt="2022-11-30T15:03:06.822" v="433" actId="47"/>
        <pc:sldMkLst>
          <pc:docMk/>
          <pc:sldMk cId="316897663" sldId="548"/>
        </pc:sldMkLst>
      </pc:sldChg>
      <pc:sldChg chg="del">
        <pc:chgData name="Jakub Hofman" userId="53285062-d52a-4c88-bcdc-d767b8cc0044" providerId="ADAL" clId="{34A0054D-32FF-4FBC-8B66-9802E6E3EBE6}" dt="2022-11-30T15:03:06.822" v="433" actId="47"/>
        <pc:sldMkLst>
          <pc:docMk/>
          <pc:sldMk cId="2415220266" sldId="573"/>
        </pc:sldMkLst>
      </pc:sldChg>
      <pc:sldChg chg="del">
        <pc:chgData name="Jakub Hofman" userId="53285062-d52a-4c88-bcdc-d767b8cc0044" providerId="ADAL" clId="{34A0054D-32FF-4FBC-8B66-9802E6E3EBE6}" dt="2022-11-30T15:03:06.822" v="433" actId="47"/>
        <pc:sldMkLst>
          <pc:docMk/>
          <pc:sldMk cId="1714771594" sldId="575"/>
        </pc:sldMkLst>
      </pc:sldChg>
      <pc:sldChg chg="del">
        <pc:chgData name="Jakub Hofman" userId="53285062-d52a-4c88-bcdc-d767b8cc0044" providerId="ADAL" clId="{34A0054D-32FF-4FBC-8B66-9802E6E3EBE6}" dt="2022-11-30T15:03:06.822" v="433" actId="47"/>
        <pc:sldMkLst>
          <pc:docMk/>
          <pc:sldMk cId="1577514724" sldId="577"/>
        </pc:sldMkLst>
      </pc:sldChg>
      <pc:sldChg chg="del">
        <pc:chgData name="Jakub Hofman" userId="53285062-d52a-4c88-bcdc-d767b8cc0044" providerId="ADAL" clId="{34A0054D-32FF-4FBC-8B66-9802E6E3EBE6}" dt="2022-11-30T14:58:56.610" v="432" actId="47"/>
        <pc:sldMkLst>
          <pc:docMk/>
          <pc:sldMk cId="48837178" sldId="619"/>
        </pc:sldMkLst>
      </pc:sldChg>
      <pc:sldChg chg="del">
        <pc:chgData name="Jakub Hofman" userId="53285062-d52a-4c88-bcdc-d767b8cc0044" providerId="ADAL" clId="{34A0054D-32FF-4FBC-8B66-9802E6E3EBE6}" dt="2022-11-30T15:03:06.822" v="433" actId="47"/>
        <pc:sldMkLst>
          <pc:docMk/>
          <pc:sldMk cId="460781126" sldId="633"/>
        </pc:sldMkLst>
      </pc:sldChg>
      <pc:sldChg chg="del">
        <pc:chgData name="Jakub Hofman" userId="53285062-d52a-4c88-bcdc-d767b8cc0044" providerId="ADAL" clId="{34A0054D-32FF-4FBC-8B66-9802E6E3EBE6}" dt="2022-11-30T15:03:06.822" v="433" actId="47"/>
        <pc:sldMkLst>
          <pc:docMk/>
          <pc:sldMk cId="3824324826" sldId="638"/>
        </pc:sldMkLst>
      </pc:sldChg>
      <pc:sldChg chg="del">
        <pc:chgData name="Jakub Hofman" userId="53285062-d52a-4c88-bcdc-d767b8cc0044" providerId="ADAL" clId="{34A0054D-32FF-4FBC-8B66-9802E6E3EBE6}" dt="2022-11-30T15:03:06.822" v="433" actId="47"/>
        <pc:sldMkLst>
          <pc:docMk/>
          <pc:sldMk cId="3691189555" sldId="639"/>
        </pc:sldMkLst>
      </pc:sldChg>
      <pc:sldChg chg="modSp mod">
        <pc:chgData name="Jakub Hofman" userId="53285062-d52a-4c88-bcdc-d767b8cc0044" providerId="ADAL" clId="{34A0054D-32FF-4FBC-8B66-9802E6E3EBE6}" dt="2022-11-30T14:50:29.088" v="22" actId="20577"/>
        <pc:sldMkLst>
          <pc:docMk/>
          <pc:sldMk cId="3924663725" sldId="669"/>
        </pc:sldMkLst>
        <pc:spChg chg="mod">
          <ac:chgData name="Jakub Hofman" userId="53285062-d52a-4c88-bcdc-d767b8cc0044" providerId="ADAL" clId="{34A0054D-32FF-4FBC-8B66-9802E6E3EBE6}" dt="2022-11-30T14:50:29.088" v="22" actId="20577"/>
          <ac:spMkLst>
            <pc:docMk/>
            <pc:sldMk cId="3924663725" sldId="669"/>
            <ac:spMk id="5" creationId="{00000000-0000-0000-0000-000000000000}"/>
          </ac:spMkLst>
        </pc:spChg>
      </pc:sldChg>
      <pc:sldChg chg="del">
        <pc:chgData name="Jakub Hofman" userId="53285062-d52a-4c88-bcdc-d767b8cc0044" providerId="ADAL" clId="{34A0054D-32FF-4FBC-8B66-9802E6E3EBE6}" dt="2022-11-30T15:03:06.822" v="433" actId="47"/>
        <pc:sldMkLst>
          <pc:docMk/>
          <pc:sldMk cId="3152339633" sldId="671"/>
        </pc:sldMkLst>
      </pc:sldChg>
      <pc:sldChg chg="del">
        <pc:chgData name="Jakub Hofman" userId="53285062-d52a-4c88-bcdc-d767b8cc0044" providerId="ADAL" clId="{34A0054D-32FF-4FBC-8B66-9802E6E3EBE6}" dt="2022-11-30T14:50:44.405" v="25" actId="47"/>
        <pc:sldMkLst>
          <pc:docMk/>
          <pc:sldMk cId="4118801134" sldId="681"/>
        </pc:sldMkLst>
      </pc:sldChg>
      <pc:sldChg chg="del">
        <pc:chgData name="Jakub Hofman" userId="53285062-d52a-4c88-bcdc-d767b8cc0044" providerId="ADAL" clId="{34A0054D-32FF-4FBC-8B66-9802E6E3EBE6}" dt="2022-11-30T15:03:06.822" v="433" actId="47"/>
        <pc:sldMkLst>
          <pc:docMk/>
          <pc:sldMk cId="3761536819" sldId="785"/>
        </pc:sldMkLst>
      </pc:sldChg>
      <pc:sldChg chg="del">
        <pc:chgData name="Jakub Hofman" userId="53285062-d52a-4c88-bcdc-d767b8cc0044" providerId="ADAL" clId="{34A0054D-32FF-4FBC-8B66-9802E6E3EBE6}" dt="2022-11-30T15:03:06.822" v="433" actId="47"/>
        <pc:sldMkLst>
          <pc:docMk/>
          <pc:sldMk cId="1764652405" sldId="799"/>
        </pc:sldMkLst>
      </pc:sldChg>
      <pc:sldChg chg="del">
        <pc:chgData name="Jakub Hofman" userId="53285062-d52a-4c88-bcdc-d767b8cc0044" providerId="ADAL" clId="{34A0054D-32FF-4FBC-8B66-9802E6E3EBE6}" dt="2022-11-30T15:03:06.822" v="433" actId="47"/>
        <pc:sldMkLst>
          <pc:docMk/>
          <pc:sldMk cId="1571788307" sldId="802"/>
        </pc:sldMkLst>
      </pc:sldChg>
      <pc:sldChg chg="del">
        <pc:chgData name="Jakub Hofman" userId="53285062-d52a-4c88-bcdc-d767b8cc0044" providerId="ADAL" clId="{34A0054D-32FF-4FBC-8B66-9802E6E3EBE6}" dt="2022-11-30T15:03:06.822" v="433" actId="47"/>
        <pc:sldMkLst>
          <pc:docMk/>
          <pc:sldMk cId="1620858689" sldId="803"/>
        </pc:sldMkLst>
      </pc:sldChg>
      <pc:sldChg chg="del">
        <pc:chgData name="Jakub Hofman" userId="53285062-d52a-4c88-bcdc-d767b8cc0044" providerId="ADAL" clId="{34A0054D-32FF-4FBC-8B66-9802E6E3EBE6}" dt="2022-11-30T15:03:06.822" v="433" actId="47"/>
        <pc:sldMkLst>
          <pc:docMk/>
          <pc:sldMk cId="2764722197" sldId="809"/>
        </pc:sldMkLst>
      </pc:sldChg>
      <pc:sldChg chg="del">
        <pc:chgData name="Jakub Hofman" userId="53285062-d52a-4c88-bcdc-d767b8cc0044" providerId="ADAL" clId="{34A0054D-32FF-4FBC-8B66-9802E6E3EBE6}" dt="2022-11-30T15:03:06.822" v="433" actId="47"/>
        <pc:sldMkLst>
          <pc:docMk/>
          <pc:sldMk cId="3966643416" sldId="810"/>
        </pc:sldMkLst>
      </pc:sldChg>
      <pc:sldChg chg="del">
        <pc:chgData name="Jakub Hofman" userId="53285062-d52a-4c88-bcdc-d767b8cc0044" providerId="ADAL" clId="{34A0054D-32FF-4FBC-8B66-9802E6E3EBE6}" dt="2022-11-30T14:50:44.405" v="25" actId="47"/>
        <pc:sldMkLst>
          <pc:docMk/>
          <pc:sldMk cId="1286113225" sldId="855"/>
        </pc:sldMkLst>
      </pc:sldChg>
      <pc:sldChg chg="del">
        <pc:chgData name="Jakub Hofman" userId="53285062-d52a-4c88-bcdc-d767b8cc0044" providerId="ADAL" clId="{34A0054D-32FF-4FBC-8B66-9802E6E3EBE6}" dt="2022-11-30T15:03:06.822" v="433" actId="47"/>
        <pc:sldMkLst>
          <pc:docMk/>
          <pc:sldMk cId="515079912" sldId="859"/>
        </pc:sldMkLst>
      </pc:sldChg>
      <pc:sldChg chg="del">
        <pc:chgData name="Jakub Hofman" userId="53285062-d52a-4c88-bcdc-d767b8cc0044" providerId="ADAL" clId="{34A0054D-32FF-4FBC-8B66-9802E6E3EBE6}" dt="2022-11-30T15:03:06.822" v="433" actId="47"/>
        <pc:sldMkLst>
          <pc:docMk/>
          <pc:sldMk cId="3529844366" sldId="866"/>
        </pc:sldMkLst>
      </pc:sldChg>
      <pc:sldChg chg="del">
        <pc:chgData name="Jakub Hofman" userId="53285062-d52a-4c88-bcdc-d767b8cc0044" providerId="ADAL" clId="{34A0054D-32FF-4FBC-8B66-9802E6E3EBE6}" dt="2022-11-30T15:03:06.822" v="433" actId="47"/>
        <pc:sldMkLst>
          <pc:docMk/>
          <pc:sldMk cId="2710233954" sldId="867"/>
        </pc:sldMkLst>
      </pc:sldChg>
      <pc:sldChg chg="del">
        <pc:chgData name="Jakub Hofman" userId="53285062-d52a-4c88-bcdc-d767b8cc0044" providerId="ADAL" clId="{34A0054D-32FF-4FBC-8B66-9802E6E3EBE6}" dt="2022-11-30T15:03:06.822" v="433" actId="47"/>
        <pc:sldMkLst>
          <pc:docMk/>
          <pc:sldMk cId="253388597" sldId="869"/>
        </pc:sldMkLst>
      </pc:sldChg>
      <pc:sldChg chg="del">
        <pc:chgData name="Jakub Hofman" userId="53285062-d52a-4c88-bcdc-d767b8cc0044" providerId="ADAL" clId="{34A0054D-32FF-4FBC-8B66-9802E6E3EBE6}" dt="2022-11-30T14:50:44.405" v="25" actId="47"/>
        <pc:sldMkLst>
          <pc:docMk/>
          <pc:sldMk cId="2131621644" sldId="882"/>
        </pc:sldMkLst>
      </pc:sldChg>
      <pc:sldChg chg="del">
        <pc:chgData name="Jakub Hofman" userId="53285062-d52a-4c88-bcdc-d767b8cc0044" providerId="ADAL" clId="{34A0054D-32FF-4FBC-8B66-9802E6E3EBE6}" dt="2022-11-30T15:03:06.822" v="433" actId="47"/>
        <pc:sldMkLst>
          <pc:docMk/>
          <pc:sldMk cId="17644502" sldId="883"/>
        </pc:sldMkLst>
      </pc:sldChg>
      <pc:sldChg chg="del">
        <pc:chgData name="Jakub Hofman" userId="53285062-d52a-4c88-bcdc-d767b8cc0044" providerId="ADAL" clId="{34A0054D-32FF-4FBC-8B66-9802E6E3EBE6}" dt="2022-11-30T15:03:06.822" v="433" actId="47"/>
        <pc:sldMkLst>
          <pc:docMk/>
          <pc:sldMk cId="4000623004" sldId="884"/>
        </pc:sldMkLst>
      </pc:sldChg>
      <pc:sldChg chg="del">
        <pc:chgData name="Jakub Hofman" userId="53285062-d52a-4c88-bcdc-d767b8cc0044" providerId="ADAL" clId="{34A0054D-32FF-4FBC-8B66-9802E6E3EBE6}" dt="2022-11-30T15:03:06.822" v="433" actId="47"/>
        <pc:sldMkLst>
          <pc:docMk/>
          <pc:sldMk cId="668547492" sldId="885"/>
        </pc:sldMkLst>
      </pc:sldChg>
      <pc:sldChg chg="del">
        <pc:chgData name="Jakub Hofman" userId="53285062-d52a-4c88-bcdc-d767b8cc0044" providerId="ADAL" clId="{34A0054D-32FF-4FBC-8B66-9802E6E3EBE6}" dt="2022-11-30T14:50:32.049" v="23" actId="47"/>
        <pc:sldMkLst>
          <pc:docMk/>
          <pc:sldMk cId="792301965" sldId="1050"/>
        </pc:sldMkLst>
      </pc:sldChg>
      <pc:sldChg chg="del">
        <pc:chgData name="Jakub Hofman" userId="53285062-d52a-4c88-bcdc-d767b8cc0044" providerId="ADAL" clId="{34A0054D-32FF-4FBC-8B66-9802E6E3EBE6}" dt="2022-11-30T15:03:06.822" v="433" actId="47"/>
        <pc:sldMkLst>
          <pc:docMk/>
          <pc:sldMk cId="141351306" sldId="1060"/>
        </pc:sldMkLst>
      </pc:sldChg>
      <pc:sldChg chg="del">
        <pc:chgData name="Jakub Hofman" userId="53285062-d52a-4c88-bcdc-d767b8cc0044" providerId="ADAL" clId="{34A0054D-32FF-4FBC-8B66-9802E6E3EBE6}" dt="2022-11-30T15:03:06.822" v="433" actId="47"/>
        <pc:sldMkLst>
          <pc:docMk/>
          <pc:sldMk cId="1004595540" sldId="1061"/>
        </pc:sldMkLst>
      </pc:sldChg>
      <pc:sldChg chg="del">
        <pc:chgData name="Jakub Hofman" userId="53285062-d52a-4c88-bcdc-d767b8cc0044" providerId="ADAL" clId="{34A0054D-32FF-4FBC-8B66-9802E6E3EBE6}" dt="2022-11-30T15:03:06.822" v="433" actId="47"/>
        <pc:sldMkLst>
          <pc:docMk/>
          <pc:sldMk cId="1513798122" sldId="1063"/>
        </pc:sldMkLst>
      </pc:sldChg>
      <pc:sldChg chg="del">
        <pc:chgData name="Jakub Hofman" userId="53285062-d52a-4c88-bcdc-d767b8cc0044" providerId="ADAL" clId="{34A0054D-32FF-4FBC-8B66-9802E6E3EBE6}" dt="2022-11-30T15:03:06.822" v="433" actId="47"/>
        <pc:sldMkLst>
          <pc:docMk/>
          <pc:sldMk cId="1781108530" sldId="1064"/>
        </pc:sldMkLst>
      </pc:sldChg>
      <pc:sldChg chg="del">
        <pc:chgData name="Jakub Hofman" userId="53285062-d52a-4c88-bcdc-d767b8cc0044" providerId="ADAL" clId="{34A0054D-32FF-4FBC-8B66-9802E6E3EBE6}" dt="2022-11-30T15:03:06.822" v="433" actId="47"/>
        <pc:sldMkLst>
          <pc:docMk/>
          <pc:sldMk cId="1650767856" sldId="1065"/>
        </pc:sldMkLst>
      </pc:sldChg>
      <pc:sldChg chg="del">
        <pc:chgData name="Jakub Hofman" userId="53285062-d52a-4c88-bcdc-d767b8cc0044" providerId="ADAL" clId="{34A0054D-32FF-4FBC-8B66-9802E6E3EBE6}" dt="2022-11-30T15:03:06.822" v="433" actId="47"/>
        <pc:sldMkLst>
          <pc:docMk/>
          <pc:sldMk cId="1605897790" sldId="1067"/>
        </pc:sldMkLst>
      </pc:sldChg>
      <pc:sldChg chg="del">
        <pc:chgData name="Jakub Hofman" userId="53285062-d52a-4c88-bcdc-d767b8cc0044" providerId="ADAL" clId="{34A0054D-32FF-4FBC-8B66-9802E6E3EBE6}" dt="2022-11-30T15:03:06.822" v="433" actId="47"/>
        <pc:sldMkLst>
          <pc:docMk/>
          <pc:sldMk cId="3746151873" sldId="1119"/>
        </pc:sldMkLst>
      </pc:sldChg>
      <pc:sldChg chg="del">
        <pc:chgData name="Jakub Hofman" userId="53285062-d52a-4c88-bcdc-d767b8cc0044" providerId="ADAL" clId="{34A0054D-32FF-4FBC-8B66-9802E6E3EBE6}" dt="2022-11-30T15:03:06.822" v="433" actId="47"/>
        <pc:sldMkLst>
          <pc:docMk/>
          <pc:sldMk cId="2654528847" sldId="1126"/>
        </pc:sldMkLst>
      </pc:sldChg>
      <pc:sldChg chg="del">
        <pc:chgData name="Jakub Hofman" userId="53285062-d52a-4c88-bcdc-d767b8cc0044" providerId="ADAL" clId="{34A0054D-32FF-4FBC-8B66-9802E6E3EBE6}" dt="2022-11-30T15:03:06.822" v="433" actId="47"/>
        <pc:sldMkLst>
          <pc:docMk/>
          <pc:sldMk cId="446025719" sldId="1128"/>
        </pc:sldMkLst>
      </pc:sldChg>
      <pc:sldChg chg="del">
        <pc:chgData name="Jakub Hofman" userId="53285062-d52a-4c88-bcdc-d767b8cc0044" providerId="ADAL" clId="{34A0054D-32FF-4FBC-8B66-9802E6E3EBE6}" dt="2022-11-30T15:03:06.822" v="433" actId="47"/>
        <pc:sldMkLst>
          <pc:docMk/>
          <pc:sldMk cId="4172761533" sldId="1129"/>
        </pc:sldMkLst>
      </pc:sldChg>
      <pc:sldChg chg="del">
        <pc:chgData name="Jakub Hofman" userId="53285062-d52a-4c88-bcdc-d767b8cc0044" providerId="ADAL" clId="{34A0054D-32FF-4FBC-8B66-9802E6E3EBE6}" dt="2022-11-30T15:03:06.822" v="433" actId="47"/>
        <pc:sldMkLst>
          <pc:docMk/>
          <pc:sldMk cId="4160118544" sldId="1133"/>
        </pc:sldMkLst>
      </pc:sldChg>
      <pc:sldChg chg="del">
        <pc:chgData name="Jakub Hofman" userId="53285062-d52a-4c88-bcdc-d767b8cc0044" providerId="ADAL" clId="{34A0054D-32FF-4FBC-8B66-9802E6E3EBE6}" dt="2022-11-30T15:03:06.822" v="433" actId="47"/>
        <pc:sldMkLst>
          <pc:docMk/>
          <pc:sldMk cId="4019656597" sldId="1136"/>
        </pc:sldMkLst>
      </pc:sldChg>
      <pc:sldChg chg="del">
        <pc:chgData name="Jakub Hofman" userId="53285062-d52a-4c88-bcdc-d767b8cc0044" providerId="ADAL" clId="{34A0054D-32FF-4FBC-8B66-9802E6E3EBE6}" dt="2022-11-30T15:03:06.822" v="433" actId="47"/>
        <pc:sldMkLst>
          <pc:docMk/>
          <pc:sldMk cId="1135537025" sldId="1137"/>
        </pc:sldMkLst>
      </pc:sldChg>
      <pc:sldChg chg="del">
        <pc:chgData name="Jakub Hofman" userId="53285062-d52a-4c88-bcdc-d767b8cc0044" providerId="ADAL" clId="{34A0054D-32FF-4FBC-8B66-9802E6E3EBE6}" dt="2022-11-30T15:03:06.822" v="433" actId="47"/>
        <pc:sldMkLst>
          <pc:docMk/>
          <pc:sldMk cId="2974131470" sldId="1138"/>
        </pc:sldMkLst>
      </pc:sldChg>
      <pc:sldChg chg="del">
        <pc:chgData name="Jakub Hofman" userId="53285062-d52a-4c88-bcdc-d767b8cc0044" providerId="ADAL" clId="{34A0054D-32FF-4FBC-8B66-9802E6E3EBE6}" dt="2022-11-30T15:03:06.822" v="433" actId="47"/>
        <pc:sldMkLst>
          <pc:docMk/>
          <pc:sldMk cId="700070791" sldId="1139"/>
        </pc:sldMkLst>
      </pc:sldChg>
      <pc:sldChg chg="del">
        <pc:chgData name="Jakub Hofman" userId="53285062-d52a-4c88-bcdc-d767b8cc0044" providerId="ADAL" clId="{34A0054D-32FF-4FBC-8B66-9802E6E3EBE6}" dt="2022-11-30T15:03:06.822" v="433" actId="47"/>
        <pc:sldMkLst>
          <pc:docMk/>
          <pc:sldMk cId="1257539545" sldId="1140"/>
        </pc:sldMkLst>
      </pc:sldChg>
      <pc:sldChg chg="del">
        <pc:chgData name="Jakub Hofman" userId="53285062-d52a-4c88-bcdc-d767b8cc0044" providerId="ADAL" clId="{34A0054D-32FF-4FBC-8B66-9802E6E3EBE6}" dt="2022-11-30T15:03:06.822" v="433" actId="47"/>
        <pc:sldMkLst>
          <pc:docMk/>
          <pc:sldMk cId="910108751" sldId="1141"/>
        </pc:sldMkLst>
      </pc:sldChg>
      <pc:sldChg chg="del">
        <pc:chgData name="Jakub Hofman" userId="53285062-d52a-4c88-bcdc-d767b8cc0044" providerId="ADAL" clId="{34A0054D-32FF-4FBC-8B66-9802E6E3EBE6}" dt="2022-11-30T15:03:06.822" v="433" actId="47"/>
        <pc:sldMkLst>
          <pc:docMk/>
          <pc:sldMk cId="1743066006" sldId="1149"/>
        </pc:sldMkLst>
      </pc:sldChg>
      <pc:sldChg chg="del">
        <pc:chgData name="Jakub Hofman" userId="53285062-d52a-4c88-bcdc-d767b8cc0044" providerId="ADAL" clId="{34A0054D-32FF-4FBC-8B66-9802E6E3EBE6}" dt="2022-11-30T15:03:06.822" v="433" actId="47"/>
        <pc:sldMkLst>
          <pc:docMk/>
          <pc:sldMk cId="3973732672" sldId="1151"/>
        </pc:sldMkLst>
      </pc:sldChg>
      <pc:sldChg chg="del">
        <pc:chgData name="Jakub Hofman" userId="53285062-d52a-4c88-bcdc-d767b8cc0044" providerId="ADAL" clId="{34A0054D-32FF-4FBC-8B66-9802E6E3EBE6}" dt="2022-11-30T15:03:06.822" v="433" actId="47"/>
        <pc:sldMkLst>
          <pc:docMk/>
          <pc:sldMk cId="4106186028" sldId="1186"/>
        </pc:sldMkLst>
      </pc:sldChg>
      <pc:sldChg chg="del">
        <pc:chgData name="Jakub Hofman" userId="53285062-d52a-4c88-bcdc-d767b8cc0044" providerId="ADAL" clId="{34A0054D-32FF-4FBC-8B66-9802E6E3EBE6}" dt="2022-11-30T15:03:06.822" v="433" actId="47"/>
        <pc:sldMkLst>
          <pc:docMk/>
          <pc:sldMk cId="1818374647" sldId="1188"/>
        </pc:sldMkLst>
      </pc:sldChg>
      <pc:sldChg chg="del">
        <pc:chgData name="Jakub Hofman" userId="53285062-d52a-4c88-bcdc-d767b8cc0044" providerId="ADAL" clId="{34A0054D-32FF-4FBC-8B66-9802E6E3EBE6}" dt="2022-11-30T15:03:06.822" v="433" actId="47"/>
        <pc:sldMkLst>
          <pc:docMk/>
          <pc:sldMk cId="3677005" sldId="1189"/>
        </pc:sldMkLst>
      </pc:sldChg>
      <pc:sldChg chg="del">
        <pc:chgData name="Jakub Hofman" userId="53285062-d52a-4c88-bcdc-d767b8cc0044" providerId="ADAL" clId="{34A0054D-32FF-4FBC-8B66-9802E6E3EBE6}" dt="2022-11-30T15:03:06.822" v="433" actId="47"/>
        <pc:sldMkLst>
          <pc:docMk/>
          <pc:sldMk cId="2357004361" sldId="1190"/>
        </pc:sldMkLst>
      </pc:sldChg>
      <pc:sldChg chg="del">
        <pc:chgData name="Jakub Hofman" userId="53285062-d52a-4c88-bcdc-d767b8cc0044" providerId="ADAL" clId="{34A0054D-32FF-4FBC-8B66-9802E6E3EBE6}" dt="2022-11-30T14:50:32.998" v="24" actId="47"/>
        <pc:sldMkLst>
          <pc:docMk/>
          <pc:sldMk cId="545672408" sldId="1192"/>
        </pc:sldMkLst>
      </pc:sldChg>
      <pc:sldChg chg="del">
        <pc:chgData name="Jakub Hofman" userId="53285062-d52a-4c88-bcdc-d767b8cc0044" providerId="ADAL" clId="{34A0054D-32FF-4FBC-8B66-9802E6E3EBE6}" dt="2022-11-30T15:03:06.822" v="433" actId="47"/>
        <pc:sldMkLst>
          <pc:docMk/>
          <pc:sldMk cId="444624881" sldId="1193"/>
        </pc:sldMkLst>
      </pc:sldChg>
      <pc:sldChg chg="del">
        <pc:chgData name="Jakub Hofman" userId="53285062-d52a-4c88-bcdc-d767b8cc0044" providerId="ADAL" clId="{34A0054D-32FF-4FBC-8B66-9802E6E3EBE6}" dt="2022-11-30T15:03:06.822" v="433" actId="47"/>
        <pc:sldMkLst>
          <pc:docMk/>
          <pc:sldMk cId="3037182083" sldId="1194"/>
        </pc:sldMkLst>
      </pc:sldChg>
      <pc:sldChg chg="del">
        <pc:chgData name="Jakub Hofman" userId="53285062-d52a-4c88-bcdc-d767b8cc0044" providerId="ADAL" clId="{34A0054D-32FF-4FBC-8B66-9802E6E3EBE6}" dt="2022-11-30T15:03:06.822" v="433" actId="47"/>
        <pc:sldMkLst>
          <pc:docMk/>
          <pc:sldMk cId="1253870738" sldId="1195"/>
        </pc:sldMkLst>
      </pc:sldChg>
      <pc:sldChg chg="del">
        <pc:chgData name="Jakub Hofman" userId="53285062-d52a-4c88-bcdc-d767b8cc0044" providerId="ADAL" clId="{34A0054D-32FF-4FBC-8B66-9802E6E3EBE6}" dt="2022-11-30T15:03:06.822" v="433" actId="47"/>
        <pc:sldMkLst>
          <pc:docMk/>
          <pc:sldMk cId="1961212249" sldId="1196"/>
        </pc:sldMkLst>
      </pc:sldChg>
      <pc:sldChg chg="del">
        <pc:chgData name="Jakub Hofman" userId="53285062-d52a-4c88-bcdc-d767b8cc0044" providerId="ADAL" clId="{34A0054D-32FF-4FBC-8B66-9802E6E3EBE6}" dt="2022-11-30T15:03:13.337" v="434" actId="47"/>
        <pc:sldMkLst>
          <pc:docMk/>
          <pc:sldMk cId="2841090330" sldId="1197"/>
        </pc:sldMkLst>
      </pc:sldChg>
      <pc:sldChg chg="del">
        <pc:chgData name="Jakub Hofman" userId="53285062-d52a-4c88-bcdc-d767b8cc0044" providerId="ADAL" clId="{34A0054D-32FF-4FBC-8B66-9802E6E3EBE6}" dt="2022-11-30T15:03:06.822" v="433" actId="47"/>
        <pc:sldMkLst>
          <pc:docMk/>
          <pc:sldMk cId="1514779807" sldId="1199"/>
        </pc:sldMkLst>
      </pc:sldChg>
      <pc:sldChg chg="del">
        <pc:chgData name="Jakub Hofman" userId="53285062-d52a-4c88-bcdc-d767b8cc0044" providerId="ADAL" clId="{34A0054D-32FF-4FBC-8B66-9802E6E3EBE6}" dt="2022-11-30T15:03:06.822" v="433" actId="47"/>
        <pc:sldMkLst>
          <pc:docMk/>
          <pc:sldMk cId="823928682" sldId="1201"/>
        </pc:sldMkLst>
      </pc:sldChg>
      <pc:sldChg chg="del">
        <pc:chgData name="Jakub Hofman" userId="53285062-d52a-4c88-bcdc-d767b8cc0044" providerId="ADAL" clId="{34A0054D-32FF-4FBC-8B66-9802E6E3EBE6}" dt="2022-11-30T14:50:44.405" v="25" actId="47"/>
        <pc:sldMkLst>
          <pc:docMk/>
          <pc:sldMk cId="2827230351" sldId="1203"/>
        </pc:sldMkLst>
      </pc:sldChg>
      <pc:sldChg chg="del">
        <pc:chgData name="Jakub Hofman" userId="53285062-d52a-4c88-bcdc-d767b8cc0044" providerId="ADAL" clId="{34A0054D-32FF-4FBC-8B66-9802E6E3EBE6}" dt="2022-11-30T14:50:44.405" v="25" actId="47"/>
        <pc:sldMkLst>
          <pc:docMk/>
          <pc:sldMk cId="348766279" sldId="1204"/>
        </pc:sldMkLst>
      </pc:sldChg>
      <pc:sldChg chg="del">
        <pc:chgData name="Jakub Hofman" userId="53285062-d52a-4c88-bcdc-d767b8cc0044" providerId="ADAL" clId="{34A0054D-32FF-4FBC-8B66-9802E6E3EBE6}" dt="2022-11-30T15:03:06.822" v="433" actId="47"/>
        <pc:sldMkLst>
          <pc:docMk/>
          <pc:sldMk cId="3308513468" sldId="1208"/>
        </pc:sldMkLst>
      </pc:sldChg>
      <pc:sldChg chg="del">
        <pc:chgData name="Jakub Hofman" userId="53285062-d52a-4c88-bcdc-d767b8cc0044" providerId="ADAL" clId="{34A0054D-32FF-4FBC-8B66-9802E6E3EBE6}" dt="2022-11-30T15:03:06.822" v="433" actId="47"/>
        <pc:sldMkLst>
          <pc:docMk/>
          <pc:sldMk cId="1921876483" sldId="1209"/>
        </pc:sldMkLst>
      </pc:sldChg>
      <pc:sldChg chg="del">
        <pc:chgData name="Jakub Hofman" userId="53285062-d52a-4c88-bcdc-d767b8cc0044" providerId="ADAL" clId="{34A0054D-32FF-4FBC-8B66-9802E6E3EBE6}" dt="2022-11-30T15:03:06.822" v="433" actId="47"/>
        <pc:sldMkLst>
          <pc:docMk/>
          <pc:sldMk cId="4175238349" sldId="1210"/>
        </pc:sldMkLst>
      </pc:sldChg>
      <pc:sldChg chg="del">
        <pc:chgData name="Jakub Hofman" userId="53285062-d52a-4c88-bcdc-d767b8cc0044" providerId="ADAL" clId="{34A0054D-32FF-4FBC-8B66-9802E6E3EBE6}" dt="2022-11-30T15:03:06.822" v="433" actId="47"/>
        <pc:sldMkLst>
          <pc:docMk/>
          <pc:sldMk cId="2195630032" sldId="1211"/>
        </pc:sldMkLst>
      </pc:sldChg>
      <pc:sldChg chg="del">
        <pc:chgData name="Jakub Hofman" userId="53285062-d52a-4c88-bcdc-d767b8cc0044" providerId="ADAL" clId="{34A0054D-32FF-4FBC-8B66-9802E6E3EBE6}" dt="2022-11-30T14:50:44.405" v="25" actId="47"/>
        <pc:sldMkLst>
          <pc:docMk/>
          <pc:sldMk cId="1235087640" sldId="1216"/>
        </pc:sldMkLst>
      </pc:sldChg>
      <pc:sldChg chg="del">
        <pc:chgData name="Jakub Hofman" userId="53285062-d52a-4c88-bcdc-d767b8cc0044" providerId="ADAL" clId="{34A0054D-32FF-4FBC-8B66-9802E6E3EBE6}" dt="2022-11-30T14:50:44.405" v="25" actId="47"/>
        <pc:sldMkLst>
          <pc:docMk/>
          <pc:sldMk cId="723596451" sldId="1217"/>
        </pc:sldMkLst>
      </pc:sldChg>
      <pc:sldChg chg="del">
        <pc:chgData name="Jakub Hofman" userId="53285062-d52a-4c88-bcdc-d767b8cc0044" providerId="ADAL" clId="{34A0054D-32FF-4FBC-8B66-9802E6E3EBE6}" dt="2022-11-30T14:50:44.405" v="25" actId="47"/>
        <pc:sldMkLst>
          <pc:docMk/>
          <pc:sldMk cId="111678860" sldId="1218"/>
        </pc:sldMkLst>
      </pc:sldChg>
      <pc:sldChg chg="del">
        <pc:chgData name="Jakub Hofman" userId="53285062-d52a-4c88-bcdc-d767b8cc0044" providerId="ADAL" clId="{34A0054D-32FF-4FBC-8B66-9802E6E3EBE6}" dt="2022-11-30T14:50:44.405" v="25" actId="47"/>
        <pc:sldMkLst>
          <pc:docMk/>
          <pc:sldMk cId="3665798032" sldId="1219"/>
        </pc:sldMkLst>
      </pc:sldChg>
      <pc:sldChg chg="delSp modSp mod">
        <pc:chgData name="Jakub Hofman" userId="53285062-d52a-4c88-bcdc-d767b8cc0044" providerId="ADAL" clId="{34A0054D-32FF-4FBC-8B66-9802E6E3EBE6}" dt="2022-12-07T11:41:17.926" v="497" actId="20577"/>
        <pc:sldMkLst>
          <pc:docMk/>
          <pc:sldMk cId="3883073660" sldId="1221"/>
        </pc:sldMkLst>
        <pc:spChg chg="mod">
          <ac:chgData name="Jakub Hofman" userId="53285062-d52a-4c88-bcdc-d767b8cc0044" providerId="ADAL" clId="{34A0054D-32FF-4FBC-8B66-9802E6E3EBE6}" dt="2022-11-30T14:51:07.935" v="84" actId="20577"/>
          <ac:spMkLst>
            <pc:docMk/>
            <pc:sldMk cId="3883073660" sldId="1221"/>
            <ac:spMk id="2" creationId="{7BD555D6-DBC5-4343-B53C-E153A18BD175}"/>
          </ac:spMkLst>
        </pc:spChg>
        <pc:spChg chg="mod">
          <ac:chgData name="Jakub Hofman" userId="53285062-d52a-4c88-bcdc-d767b8cc0044" providerId="ADAL" clId="{34A0054D-32FF-4FBC-8B66-9802E6E3EBE6}" dt="2022-12-07T11:41:17.926" v="497" actId="20577"/>
          <ac:spMkLst>
            <pc:docMk/>
            <pc:sldMk cId="3883073660" sldId="1221"/>
            <ac:spMk id="3" creationId="{BB234577-BB89-4745-8B62-BFA8D006388F}"/>
          </ac:spMkLst>
        </pc:spChg>
        <pc:graphicFrameChg chg="del">
          <ac:chgData name="Jakub Hofman" userId="53285062-d52a-4c88-bcdc-d767b8cc0044" providerId="ADAL" clId="{34A0054D-32FF-4FBC-8B66-9802E6E3EBE6}" dt="2022-11-30T14:52:12.642" v="221" actId="478"/>
          <ac:graphicFrameMkLst>
            <pc:docMk/>
            <pc:sldMk cId="3883073660" sldId="1221"/>
            <ac:graphicFrameMk id="6" creationId="{87FD899D-E580-406A-AB83-4C16E4BE254F}"/>
          </ac:graphicFrameMkLst>
        </pc:graphicFrameChg>
      </pc:sldChg>
      <pc:sldChg chg="del">
        <pc:chgData name="Jakub Hofman" userId="53285062-d52a-4c88-bcdc-d767b8cc0044" providerId="ADAL" clId="{34A0054D-32FF-4FBC-8B66-9802E6E3EBE6}" dt="2022-11-30T14:54:50.437" v="314" actId="47"/>
        <pc:sldMkLst>
          <pc:docMk/>
          <pc:sldMk cId="4286843022" sldId="1223"/>
        </pc:sldMkLst>
      </pc:sldChg>
      <pc:sldChg chg="del">
        <pc:chgData name="Jakub Hofman" userId="53285062-d52a-4c88-bcdc-d767b8cc0044" providerId="ADAL" clId="{34A0054D-32FF-4FBC-8B66-9802E6E3EBE6}" dt="2022-11-30T14:50:44.405" v="25" actId="47"/>
        <pc:sldMkLst>
          <pc:docMk/>
          <pc:sldMk cId="1149387037" sldId="1224"/>
        </pc:sldMkLst>
      </pc:sldChg>
      <pc:sldChg chg="del">
        <pc:chgData name="Jakub Hofman" userId="53285062-d52a-4c88-bcdc-d767b8cc0044" providerId="ADAL" clId="{34A0054D-32FF-4FBC-8B66-9802E6E3EBE6}" dt="2022-11-30T14:58:45.643" v="429" actId="47"/>
        <pc:sldMkLst>
          <pc:docMk/>
          <pc:sldMk cId="526185248" sldId="1225"/>
        </pc:sldMkLst>
      </pc:sldChg>
      <pc:sldChg chg="del">
        <pc:chgData name="Jakub Hofman" userId="53285062-d52a-4c88-bcdc-d767b8cc0044" providerId="ADAL" clId="{34A0054D-32FF-4FBC-8B66-9802E6E3EBE6}" dt="2022-11-30T14:58:49.248" v="430" actId="47"/>
        <pc:sldMkLst>
          <pc:docMk/>
          <pc:sldMk cId="1173803501" sldId="1226"/>
        </pc:sldMkLst>
      </pc:sldChg>
      <pc:sldChg chg="del">
        <pc:chgData name="Jakub Hofman" userId="53285062-d52a-4c88-bcdc-d767b8cc0044" providerId="ADAL" clId="{34A0054D-32FF-4FBC-8B66-9802E6E3EBE6}" dt="2022-11-30T14:58:55.384" v="431" actId="47"/>
        <pc:sldMkLst>
          <pc:docMk/>
          <pc:sldMk cId="719507958" sldId="1227"/>
        </pc:sldMkLst>
      </pc:sldChg>
      <pc:sldChg chg="del">
        <pc:chgData name="Jakub Hofman" userId="53285062-d52a-4c88-bcdc-d767b8cc0044" providerId="ADAL" clId="{34A0054D-32FF-4FBC-8B66-9802E6E3EBE6}" dt="2022-11-30T15:03:06.822" v="433" actId="47"/>
        <pc:sldMkLst>
          <pc:docMk/>
          <pc:sldMk cId="3085896181" sldId="1229"/>
        </pc:sldMkLst>
      </pc:sldChg>
      <pc:sldChg chg="del">
        <pc:chgData name="Jakub Hofman" userId="53285062-d52a-4c88-bcdc-d767b8cc0044" providerId="ADAL" clId="{34A0054D-32FF-4FBC-8B66-9802E6E3EBE6}" dt="2022-11-30T15:03:06.822" v="433" actId="47"/>
        <pc:sldMkLst>
          <pc:docMk/>
          <pc:sldMk cId="1816221108" sldId="1230"/>
        </pc:sldMkLst>
      </pc:sldChg>
      <pc:sldChg chg="del">
        <pc:chgData name="Jakub Hofman" userId="53285062-d52a-4c88-bcdc-d767b8cc0044" providerId="ADAL" clId="{34A0054D-32FF-4FBC-8B66-9802E6E3EBE6}" dt="2022-11-30T15:03:06.822" v="433" actId="47"/>
        <pc:sldMkLst>
          <pc:docMk/>
          <pc:sldMk cId="4084122866" sldId="1231"/>
        </pc:sldMkLst>
      </pc:sldChg>
      <pc:sldChg chg="del">
        <pc:chgData name="Jakub Hofman" userId="53285062-d52a-4c88-bcdc-d767b8cc0044" providerId="ADAL" clId="{34A0054D-32FF-4FBC-8B66-9802E6E3EBE6}" dt="2022-11-30T15:03:13.337" v="434" actId="47"/>
        <pc:sldMkLst>
          <pc:docMk/>
          <pc:sldMk cId="1199252377" sldId="1234"/>
        </pc:sldMkLst>
      </pc:sldChg>
      <pc:sldChg chg="del">
        <pc:chgData name="Jakub Hofman" userId="53285062-d52a-4c88-bcdc-d767b8cc0044" providerId="ADAL" clId="{34A0054D-32FF-4FBC-8B66-9802E6E3EBE6}" dt="2022-11-30T15:03:13.337" v="434" actId="47"/>
        <pc:sldMkLst>
          <pc:docMk/>
          <pc:sldMk cId="1735594060" sldId="1235"/>
        </pc:sldMkLst>
      </pc:sldChg>
      <pc:sldChg chg="del">
        <pc:chgData name="Jakub Hofman" userId="53285062-d52a-4c88-bcdc-d767b8cc0044" providerId="ADAL" clId="{34A0054D-32FF-4FBC-8B66-9802E6E3EBE6}" dt="2022-11-30T15:03:13.337" v="434" actId="47"/>
        <pc:sldMkLst>
          <pc:docMk/>
          <pc:sldMk cId="1300369461" sldId="1236"/>
        </pc:sldMkLst>
      </pc:sldChg>
      <pc:sldChg chg="del">
        <pc:chgData name="Jakub Hofman" userId="53285062-d52a-4c88-bcdc-d767b8cc0044" providerId="ADAL" clId="{34A0054D-32FF-4FBC-8B66-9802E6E3EBE6}" dt="2022-11-30T15:03:13.337" v="434" actId="47"/>
        <pc:sldMkLst>
          <pc:docMk/>
          <pc:sldMk cId="4151175811" sldId="1237"/>
        </pc:sldMkLst>
      </pc:sldChg>
      <pc:sldChg chg="del">
        <pc:chgData name="Jakub Hofman" userId="53285062-d52a-4c88-bcdc-d767b8cc0044" providerId="ADAL" clId="{34A0054D-32FF-4FBC-8B66-9802E6E3EBE6}" dt="2022-11-30T15:03:13.337" v="434" actId="47"/>
        <pc:sldMkLst>
          <pc:docMk/>
          <pc:sldMk cId="1248664684" sldId="1238"/>
        </pc:sldMkLst>
      </pc:sldChg>
      <pc:sldChg chg="del">
        <pc:chgData name="Jakub Hofman" userId="53285062-d52a-4c88-bcdc-d767b8cc0044" providerId="ADAL" clId="{34A0054D-32FF-4FBC-8B66-9802E6E3EBE6}" dt="2022-11-30T15:03:13.337" v="434" actId="47"/>
        <pc:sldMkLst>
          <pc:docMk/>
          <pc:sldMk cId="2386373101" sldId="1239"/>
        </pc:sldMkLst>
      </pc:sldChg>
      <pc:sldChg chg="del">
        <pc:chgData name="Jakub Hofman" userId="53285062-d52a-4c88-bcdc-d767b8cc0044" providerId="ADAL" clId="{34A0054D-32FF-4FBC-8B66-9802E6E3EBE6}" dt="2022-11-30T15:03:13.337" v="434" actId="47"/>
        <pc:sldMkLst>
          <pc:docMk/>
          <pc:sldMk cId="4283686454" sldId="1240"/>
        </pc:sldMkLst>
      </pc:sldChg>
      <pc:sldChg chg="modSp mod">
        <pc:chgData name="Jakub Hofman" userId="53285062-d52a-4c88-bcdc-d767b8cc0044" providerId="ADAL" clId="{34A0054D-32FF-4FBC-8B66-9802E6E3EBE6}" dt="2022-12-07T12:47:54.016" v="2551" actId="20577"/>
        <pc:sldMkLst>
          <pc:docMk/>
          <pc:sldMk cId="211438442" sldId="1242"/>
        </pc:sldMkLst>
        <pc:spChg chg="mod">
          <ac:chgData name="Jakub Hofman" userId="53285062-d52a-4c88-bcdc-d767b8cc0044" providerId="ADAL" clId="{34A0054D-32FF-4FBC-8B66-9802E6E3EBE6}" dt="2022-12-07T12:47:54.016" v="2551" actId="20577"/>
          <ac:spMkLst>
            <pc:docMk/>
            <pc:sldMk cId="211438442" sldId="1242"/>
            <ac:spMk id="2" creationId="{D5F7AA73-7555-4031-BF84-7EEE3EB8D5BD}"/>
          </ac:spMkLst>
        </pc:spChg>
      </pc:sldChg>
      <pc:sldChg chg="del">
        <pc:chgData name="Jakub Hofman" userId="53285062-d52a-4c88-bcdc-d767b8cc0044" providerId="ADAL" clId="{34A0054D-32FF-4FBC-8B66-9802E6E3EBE6}" dt="2022-11-30T15:03:06.822" v="433" actId="47"/>
        <pc:sldMkLst>
          <pc:docMk/>
          <pc:sldMk cId="4092266877" sldId="1243"/>
        </pc:sldMkLst>
      </pc:sldChg>
      <pc:sldChg chg="del">
        <pc:chgData name="Jakub Hofman" userId="53285062-d52a-4c88-bcdc-d767b8cc0044" providerId="ADAL" clId="{34A0054D-32FF-4FBC-8B66-9802E6E3EBE6}" dt="2022-11-30T15:03:06.822" v="433" actId="47"/>
        <pc:sldMkLst>
          <pc:docMk/>
          <pc:sldMk cId="150032327" sldId="1244"/>
        </pc:sldMkLst>
      </pc:sldChg>
      <pc:sldChg chg="del">
        <pc:chgData name="Jakub Hofman" userId="53285062-d52a-4c88-bcdc-d767b8cc0044" providerId="ADAL" clId="{34A0054D-32FF-4FBC-8B66-9802E6E3EBE6}" dt="2022-11-30T15:03:06.822" v="433" actId="47"/>
        <pc:sldMkLst>
          <pc:docMk/>
          <pc:sldMk cId="1513602155" sldId="1245"/>
        </pc:sldMkLst>
      </pc:sldChg>
      <pc:sldChg chg="del">
        <pc:chgData name="Jakub Hofman" userId="53285062-d52a-4c88-bcdc-d767b8cc0044" providerId="ADAL" clId="{34A0054D-32FF-4FBC-8B66-9802E6E3EBE6}" dt="2022-11-30T15:03:06.822" v="433" actId="47"/>
        <pc:sldMkLst>
          <pc:docMk/>
          <pc:sldMk cId="2549423530" sldId="1246"/>
        </pc:sldMkLst>
      </pc:sldChg>
      <pc:sldChg chg="del">
        <pc:chgData name="Jakub Hofman" userId="53285062-d52a-4c88-bcdc-d767b8cc0044" providerId="ADAL" clId="{34A0054D-32FF-4FBC-8B66-9802E6E3EBE6}" dt="2022-11-30T15:03:06.822" v="433" actId="47"/>
        <pc:sldMkLst>
          <pc:docMk/>
          <pc:sldMk cId="604734845" sldId="1247"/>
        </pc:sldMkLst>
      </pc:sldChg>
      <pc:sldChg chg="del">
        <pc:chgData name="Jakub Hofman" userId="53285062-d52a-4c88-bcdc-d767b8cc0044" providerId="ADAL" clId="{34A0054D-32FF-4FBC-8B66-9802E6E3EBE6}" dt="2022-11-30T14:54:53.185" v="315" actId="47"/>
        <pc:sldMkLst>
          <pc:docMk/>
          <pc:sldMk cId="1064674125" sldId="1248"/>
        </pc:sldMkLst>
      </pc:sldChg>
      <pc:sldChg chg="del">
        <pc:chgData name="Jakub Hofman" userId="53285062-d52a-4c88-bcdc-d767b8cc0044" providerId="ADAL" clId="{34A0054D-32FF-4FBC-8B66-9802E6E3EBE6}" dt="2022-11-30T15:03:06.822" v="433" actId="47"/>
        <pc:sldMkLst>
          <pc:docMk/>
          <pc:sldMk cId="140058972" sldId="1249"/>
        </pc:sldMkLst>
      </pc:sldChg>
      <pc:sldChg chg="del">
        <pc:chgData name="Jakub Hofman" userId="53285062-d52a-4c88-bcdc-d767b8cc0044" providerId="ADAL" clId="{34A0054D-32FF-4FBC-8B66-9802E6E3EBE6}" dt="2022-11-30T15:03:13.337" v="434" actId="47"/>
        <pc:sldMkLst>
          <pc:docMk/>
          <pc:sldMk cId="3820116315" sldId="1250"/>
        </pc:sldMkLst>
      </pc:sldChg>
      <pc:sldChg chg="del">
        <pc:chgData name="Jakub Hofman" userId="53285062-d52a-4c88-bcdc-d767b8cc0044" providerId="ADAL" clId="{34A0054D-32FF-4FBC-8B66-9802E6E3EBE6}" dt="2022-11-30T15:03:06.822" v="433" actId="47"/>
        <pc:sldMkLst>
          <pc:docMk/>
          <pc:sldMk cId="1137688889" sldId="1251"/>
        </pc:sldMkLst>
      </pc:sldChg>
      <pc:sldChg chg="del">
        <pc:chgData name="Jakub Hofman" userId="53285062-d52a-4c88-bcdc-d767b8cc0044" providerId="ADAL" clId="{34A0054D-32FF-4FBC-8B66-9802E6E3EBE6}" dt="2022-11-30T15:03:06.822" v="433" actId="47"/>
        <pc:sldMkLst>
          <pc:docMk/>
          <pc:sldMk cId="1390354725" sldId="1252"/>
        </pc:sldMkLst>
      </pc:sldChg>
      <pc:sldChg chg="del">
        <pc:chgData name="Jakub Hofman" userId="53285062-d52a-4c88-bcdc-d767b8cc0044" providerId="ADAL" clId="{34A0054D-32FF-4FBC-8B66-9802E6E3EBE6}" dt="2022-11-30T15:03:13.337" v="434" actId="47"/>
        <pc:sldMkLst>
          <pc:docMk/>
          <pc:sldMk cId="21011393" sldId="1253"/>
        </pc:sldMkLst>
      </pc:sldChg>
      <pc:sldChg chg="del">
        <pc:chgData name="Jakub Hofman" userId="53285062-d52a-4c88-bcdc-d767b8cc0044" providerId="ADAL" clId="{34A0054D-32FF-4FBC-8B66-9802E6E3EBE6}" dt="2022-11-30T15:03:06.822" v="433" actId="47"/>
        <pc:sldMkLst>
          <pc:docMk/>
          <pc:sldMk cId="582370496" sldId="1254"/>
        </pc:sldMkLst>
      </pc:sldChg>
      <pc:sldChg chg="del">
        <pc:chgData name="Jakub Hofman" userId="53285062-d52a-4c88-bcdc-d767b8cc0044" providerId="ADAL" clId="{34A0054D-32FF-4FBC-8B66-9802E6E3EBE6}" dt="2022-11-30T15:03:06.822" v="433" actId="47"/>
        <pc:sldMkLst>
          <pc:docMk/>
          <pc:sldMk cId="2544139001" sldId="1255"/>
        </pc:sldMkLst>
      </pc:sldChg>
      <pc:sldChg chg="del">
        <pc:chgData name="Jakub Hofman" userId="53285062-d52a-4c88-bcdc-d767b8cc0044" providerId="ADAL" clId="{34A0054D-32FF-4FBC-8B66-9802E6E3EBE6}" dt="2022-11-30T15:03:06.822" v="433" actId="47"/>
        <pc:sldMkLst>
          <pc:docMk/>
          <pc:sldMk cId="3320219186" sldId="1256"/>
        </pc:sldMkLst>
      </pc:sldChg>
      <pc:sldChg chg="del">
        <pc:chgData name="Jakub Hofman" userId="53285062-d52a-4c88-bcdc-d767b8cc0044" providerId="ADAL" clId="{34A0054D-32FF-4FBC-8B66-9802E6E3EBE6}" dt="2022-11-30T15:03:06.822" v="433" actId="47"/>
        <pc:sldMkLst>
          <pc:docMk/>
          <pc:sldMk cId="2225440813" sldId="1257"/>
        </pc:sldMkLst>
      </pc:sldChg>
      <pc:sldChg chg="del">
        <pc:chgData name="Jakub Hofman" userId="53285062-d52a-4c88-bcdc-d767b8cc0044" providerId="ADAL" clId="{34A0054D-32FF-4FBC-8B66-9802E6E3EBE6}" dt="2022-11-30T15:03:06.822" v="433" actId="47"/>
        <pc:sldMkLst>
          <pc:docMk/>
          <pc:sldMk cId="3801724410" sldId="1259"/>
        </pc:sldMkLst>
      </pc:sldChg>
      <pc:sldChg chg="del">
        <pc:chgData name="Jakub Hofman" userId="53285062-d52a-4c88-bcdc-d767b8cc0044" providerId="ADAL" clId="{34A0054D-32FF-4FBC-8B66-9802E6E3EBE6}" dt="2022-11-30T15:03:06.822" v="433" actId="47"/>
        <pc:sldMkLst>
          <pc:docMk/>
          <pc:sldMk cId="299049974" sldId="1260"/>
        </pc:sldMkLst>
      </pc:sldChg>
      <pc:sldChg chg="del">
        <pc:chgData name="Jakub Hofman" userId="53285062-d52a-4c88-bcdc-d767b8cc0044" providerId="ADAL" clId="{34A0054D-32FF-4FBC-8B66-9802E6E3EBE6}" dt="2022-11-30T15:03:06.822" v="433" actId="47"/>
        <pc:sldMkLst>
          <pc:docMk/>
          <pc:sldMk cId="2380172763" sldId="1261"/>
        </pc:sldMkLst>
      </pc:sldChg>
      <pc:sldChg chg="del">
        <pc:chgData name="Jakub Hofman" userId="53285062-d52a-4c88-bcdc-d767b8cc0044" providerId="ADAL" clId="{34A0054D-32FF-4FBC-8B66-9802E6E3EBE6}" dt="2022-11-30T15:03:06.822" v="433" actId="47"/>
        <pc:sldMkLst>
          <pc:docMk/>
          <pc:sldMk cId="1138194747" sldId="1262"/>
        </pc:sldMkLst>
      </pc:sldChg>
      <pc:sldChg chg="del">
        <pc:chgData name="Jakub Hofman" userId="53285062-d52a-4c88-bcdc-d767b8cc0044" providerId="ADAL" clId="{34A0054D-32FF-4FBC-8B66-9802E6E3EBE6}" dt="2022-11-30T15:03:06.822" v="433" actId="47"/>
        <pc:sldMkLst>
          <pc:docMk/>
          <pc:sldMk cId="3593765246" sldId="1263"/>
        </pc:sldMkLst>
      </pc:sldChg>
      <pc:sldChg chg="del">
        <pc:chgData name="Jakub Hofman" userId="53285062-d52a-4c88-bcdc-d767b8cc0044" providerId="ADAL" clId="{34A0054D-32FF-4FBC-8B66-9802E6E3EBE6}" dt="2022-11-30T15:03:06.822" v="433" actId="47"/>
        <pc:sldMkLst>
          <pc:docMk/>
          <pc:sldMk cId="3634495072" sldId="1265"/>
        </pc:sldMkLst>
      </pc:sldChg>
      <pc:sldChg chg="del">
        <pc:chgData name="Jakub Hofman" userId="53285062-d52a-4c88-bcdc-d767b8cc0044" providerId="ADAL" clId="{34A0054D-32FF-4FBC-8B66-9802E6E3EBE6}" dt="2022-11-30T15:03:06.822" v="433" actId="47"/>
        <pc:sldMkLst>
          <pc:docMk/>
          <pc:sldMk cId="1016906413" sldId="1266"/>
        </pc:sldMkLst>
      </pc:sldChg>
      <pc:sldChg chg="del">
        <pc:chgData name="Jakub Hofman" userId="53285062-d52a-4c88-bcdc-d767b8cc0044" providerId="ADAL" clId="{34A0054D-32FF-4FBC-8B66-9802E6E3EBE6}" dt="2022-11-30T15:03:06.822" v="433" actId="47"/>
        <pc:sldMkLst>
          <pc:docMk/>
          <pc:sldMk cId="3363149351" sldId="1267"/>
        </pc:sldMkLst>
      </pc:sldChg>
      <pc:sldChg chg="del">
        <pc:chgData name="Jakub Hofman" userId="53285062-d52a-4c88-bcdc-d767b8cc0044" providerId="ADAL" clId="{34A0054D-32FF-4FBC-8B66-9802E6E3EBE6}" dt="2022-11-30T15:03:06.822" v="433" actId="47"/>
        <pc:sldMkLst>
          <pc:docMk/>
          <pc:sldMk cId="1083876419" sldId="1268"/>
        </pc:sldMkLst>
      </pc:sldChg>
      <pc:sldChg chg="del">
        <pc:chgData name="Jakub Hofman" userId="53285062-d52a-4c88-bcdc-d767b8cc0044" providerId="ADAL" clId="{34A0054D-32FF-4FBC-8B66-9802E6E3EBE6}" dt="2022-11-30T15:03:06.822" v="433" actId="47"/>
        <pc:sldMkLst>
          <pc:docMk/>
          <pc:sldMk cId="3730976213" sldId="1269"/>
        </pc:sldMkLst>
      </pc:sldChg>
      <pc:sldChg chg="del">
        <pc:chgData name="Jakub Hofman" userId="53285062-d52a-4c88-bcdc-d767b8cc0044" providerId="ADAL" clId="{34A0054D-32FF-4FBC-8B66-9802E6E3EBE6}" dt="2022-11-30T15:03:06.822" v="433" actId="47"/>
        <pc:sldMkLst>
          <pc:docMk/>
          <pc:sldMk cId="275471636" sldId="1270"/>
        </pc:sldMkLst>
      </pc:sldChg>
      <pc:sldChg chg="del">
        <pc:chgData name="Jakub Hofman" userId="53285062-d52a-4c88-bcdc-d767b8cc0044" providerId="ADAL" clId="{34A0054D-32FF-4FBC-8B66-9802E6E3EBE6}" dt="2022-11-30T15:03:06.822" v="433" actId="47"/>
        <pc:sldMkLst>
          <pc:docMk/>
          <pc:sldMk cId="1317710667" sldId="1271"/>
        </pc:sldMkLst>
      </pc:sldChg>
      <pc:sldChg chg="del">
        <pc:chgData name="Jakub Hofman" userId="53285062-d52a-4c88-bcdc-d767b8cc0044" providerId="ADAL" clId="{34A0054D-32FF-4FBC-8B66-9802E6E3EBE6}" dt="2022-11-30T15:03:06.822" v="433" actId="47"/>
        <pc:sldMkLst>
          <pc:docMk/>
          <pc:sldMk cId="4121183003" sldId="1272"/>
        </pc:sldMkLst>
      </pc:sldChg>
      <pc:sldChg chg="modSp add mod">
        <pc:chgData name="Jakub Hofman" userId="53285062-d52a-4c88-bcdc-d767b8cc0044" providerId="ADAL" clId="{34A0054D-32FF-4FBC-8B66-9802E6E3EBE6}" dt="2022-12-07T11:41:44.615" v="549" actId="20577"/>
        <pc:sldMkLst>
          <pc:docMk/>
          <pc:sldMk cId="479206894" sldId="1273"/>
        </pc:sldMkLst>
        <pc:spChg chg="mod">
          <ac:chgData name="Jakub Hofman" userId="53285062-d52a-4c88-bcdc-d767b8cc0044" providerId="ADAL" clId="{34A0054D-32FF-4FBC-8B66-9802E6E3EBE6}" dt="2022-11-30T14:52:23.870" v="231" actId="20577"/>
          <ac:spMkLst>
            <pc:docMk/>
            <pc:sldMk cId="479206894" sldId="1273"/>
            <ac:spMk id="2" creationId="{7BD555D6-DBC5-4343-B53C-E153A18BD175}"/>
          </ac:spMkLst>
        </pc:spChg>
        <pc:spChg chg="mod">
          <ac:chgData name="Jakub Hofman" userId="53285062-d52a-4c88-bcdc-d767b8cc0044" providerId="ADAL" clId="{34A0054D-32FF-4FBC-8B66-9802E6E3EBE6}" dt="2022-12-07T11:41:44.615" v="549" actId="20577"/>
          <ac:spMkLst>
            <pc:docMk/>
            <pc:sldMk cId="479206894" sldId="1273"/>
            <ac:spMk id="3" creationId="{BB234577-BB89-4745-8B62-BFA8D006388F}"/>
          </ac:spMkLst>
        </pc:spChg>
      </pc:sldChg>
      <pc:sldChg chg="modSp add mod">
        <pc:chgData name="Jakub Hofman" userId="53285062-d52a-4c88-bcdc-d767b8cc0044" providerId="ADAL" clId="{34A0054D-32FF-4FBC-8B66-9802E6E3EBE6}" dt="2022-12-07T11:46:56.795" v="555" actId="6549"/>
        <pc:sldMkLst>
          <pc:docMk/>
          <pc:sldMk cId="2356104156" sldId="1274"/>
        </pc:sldMkLst>
        <pc:spChg chg="mod">
          <ac:chgData name="Jakub Hofman" userId="53285062-d52a-4c88-bcdc-d767b8cc0044" providerId="ADAL" clId="{34A0054D-32FF-4FBC-8B66-9802E6E3EBE6}" dt="2022-11-30T14:55:01.950" v="317" actId="20577"/>
          <ac:spMkLst>
            <pc:docMk/>
            <pc:sldMk cId="2356104156" sldId="1274"/>
            <ac:spMk id="2" creationId="{7BD555D6-DBC5-4343-B53C-E153A18BD175}"/>
          </ac:spMkLst>
        </pc:spChg>
        <pc:spChg chg="mod">
          <ac:chgData name="Jakub Hofman" userId="53285062-d52a-4c88-bcdc-d767b8cc0044" providerId="ADAL" clId="{34A0054D-32FF-4FBC-8B66-9802E6E3EBE6}" dt="2022-12-07T11:46:56.795" v="555" actId="6549"/>
          <ac:spMkLst>
            <pc:docMk/>
            <pc:sldMk cId="2356104156" sldId="1274"/>
            <ac:spMk id="3" creationId="{BB234577-BB89-4745-8B62-BFA8D006388F}"/>
          </ac:spMkLst>
        </pc:spChg>
      </pc:sldChg>
      <pc:sldChg chg="modSp add mod">
        <pc:chgData name="Jakub Hofman" userId="53285062-d52a-4c88-bcdc-d767b8cc0044" providerId="ADAL" clId="{34A0054D-32FF-4FBC-8B66-9802E6E3EBE6}" dt="2022-12-07T11:54:11.579" v="558" actId="20577"/>
        <pc:sldMkLst>
          <pc:docMk/>
          <pc:sldMk cId="753002158" sldId="1275"/>
        </pc:sldMkLst>
        <pc:spChg chg="mod">
          <ac:chgData name="Jakub Hofman" userId="53285062-d52a-4c88-bcdc-d767b8cc0044" providerId="ADAL" clId="{34A0054D-32FF-4FBC-8B66-9802E6E3EBE6}" dt="2022-11-30T14:55:37.416" v="363" actId="20577"/>
          <ac:spMkLst>
            <pc:docMk/>
            <pc:sldMk cId="753002158" sldId="1275"/>
            <ac:spMk id="2" creationId="{7BD555D6-DBC5-4343-B53C-E153A18BD175}"/>
          </ac:spMkLst>
        </pc:spChg>
        <pc:spChg chg="mod">
          <ac:chgData name="Jakub Hofman" userId="53285062-d52a-4c88-bcdc-d767b8cc0044" providerId="ADAL" clId="{34A0054D-32FF-4FBC-8B66-9802E6E3EBE6}" dt="2022-12-07T11:54:11.579" v="558" actId="20577"/>
          <ac:spMkLst>
            <pc:docMk/>
            <pc:sldMk cId="753002158" sldId="1275"/>
            <ac:spMk id="3" creationId="{BB234577-BB89-4745-8B62-BFA8D006388F}"/>
          </ac:spMkLst>
        </pc:spChg>
      </pc:sldChg>
      <pc:sldChg chg="addSp modSp add mod">
        <pc:chgData name="Jakub Hofman" userId="53285062-d52a-4c88-bcdc-d767b8cc0044" providerId="ADAL" clId="{34A0054D-32FF-4FBC-8B66-9802E6E3EBE6}" dt="2022-12-07T12:10:02.278" v="888" actId="20577"/>
        <pc:sldMkLst>
          <pc:docMk/>
          <pc:sldMk cId="1096695373" sldId="1276"/>
        </pc:sldMkLst>
        <pc:spChg chg="mod">
          <ac:chgData name="Jakub Hofman" userId="53285062-d52a-4c88-bcdc-d767b8cc0044" providerId="ADAL" clId="{34A0054D-32FF-4FBC-8B66-9802E6E3EBE6}" dt="2022-12-07T12:03:10.698" v="560" actId="20577"/>
          <ac:spMkLst>
            <pc:docMk/>
            <pc:sldMk cId="1096695373" sldId="1276"/>
            <ac:spMk id="2" creationId="{7BD555D6-DBC5-4343-B53C-E153A18BD175}"/>
          </ac:spMkLst>
        </pc:spChg>
        <pc:spChg chg="mod">
          <ac:chgData name="Jakub Hofman" userId="53285062-d52a-4c88-bcdc-d767b8cc0044" providerId="ADAL" clId="{34A0054D-32FF-4FBC-8B66-9802E6E3EBE6}" dt="2022-12-07T12:10:02.278" v="888" actId="20577"/>
          <ac:spMkLst>
            <pc:docMk/>
            <pc:sldMk cId="1096695373" sldId="1276"/>
            <ac:spMk id="3" creationId="{BB234577-BB89-4745-8B62-BFA8D006388F}"/>
          </ac:spMkLst>
        </pc:spChg>
        <pc:picChg chg="add mod">
          <ac:chgData name="Jakub Hofman" userId="53285062-d52a-4c88-bcdc-d767b8cc0044" providerId="ADAL" clId="{34A0054D-32FF-4FBC-8B66-9802E6E3EBE6}" dt="2022-12-07T12:09:50.841" v="879" actId="14100"/>
          <ac:picMkLst>
            <pc:docMk/>
            <pc:sldMk cId="1096695373" sldId="1276"/>
            <ac:picMk id="6" creationId="{F3F4F009-EB59-42E5-8827-4D96BA7C8404}"/>
          </ac:picMkLst>
        </pc:picChg>
        <pc:picChg chg="add mod">
          <ac:chgData name="Jakub Hofman" userId="53285062-d52a-4c88-bcdc-d767b8cc0044" providerId="ADAL" clId="{34A0054D-32FF-4FBC-8B66-9802E6E3EBE6}" dt="2022-12-07T12:09:37.770" v="874" actId="14100"/>
          <ac:picMkLst>
            <pc:docMk/>
            <pc:sldMk cId="1096695373" sldId="1276"/>
            <ac:picMk id="8" creationId="{B9711437-CE95-4679-97A2-12963805BA4A}"/>
          </ac:picMkLst>
        </pc:picChg>
      </pc:sldChg>
      <pc:sldChg chg="addSp delSp modSp add mod">
        <pc:chgData name="Jakub Hofman" userId="53285062-d52a-4c88-bcdc-d767b8cc0044" providerId="ADAL" clId="{34A0054D-32FF-4FBC-8B66-9802E6E3EBE6}" dt="2022-12-07T12:14:43.130" v="920" actId="14100"/>
        <pc:sldMkLst>
          <pc:docMk/>
          <pc:sldMk cId="1813253773" sldId="1277"/>
        </pc:sldMkLst>
        <pc:spChg chg="mod">
          <ac:chgData name="Jakub Hofman" userId="53285062-d52a-4c88-bcdc-d767b8cc0044" providerId="ADAL" clId="{34A0054D-32FF-4FBC-8B66-9802E6E3EBE6}" dt="2022-12-07T12:05:50.639" v="780"/>
          <ac:spMkLst>
            <pc:docMk/>
            <pc:sldMk cId="1813253773" sldId="1277"/>
            <ac:spMk id="2" creationId="{7BD555D6-DBC5-4343-B53C-E153A18BD175}"/>
          </ac:spMkLst>
        </pc:spChg>
        <pc:spChg chg="del">
          <ac:chgData name="Jakub Hofman" userId="53285062-d52a-4c88-bcdc-d767b8cc0044" providerId="ADAL" clId="{34A0054D-32FF-4FBC-8B66-9802E6E3EBE6}" dt="2022-12-07T12:10:44.444" v="894" actId="478"/>
          <ac:spMkLst>
            <pc:docMk/>
            <pc:sldMk cId="1813253773" sldId="1277"/>
            <ac:spMk id="3" creationId="{BB234577-BB89-4745-8B62-BFA8D006388F}"/>
          </ac:spMkLst>
        </pc:spChg>
        <pc:spChg chg="add mod">
          <ac:chgData name="Jakub Hofman" userId="53285062-d52a-4c88-bcdc-d767b8cc0044" providerId="ADAL" clId="{34A0054D-32FF-4FBC-8B66-9802E6E3EBE6}" dt="2022-12-07T12:14:43.130" v="920" actId="14100"/>
          <ac:spMkLst>
            <pc:docMk/>
            <pc:sldMk cId="1813253773" sldId="1277"/>
            <ac:spMk id="5" creationId="{8A607C1B-9174-4AC8-9829-8483D0ADF3C5}"/>
          </ac:spMkLst>
        </pc:spChg>
        <pc:spChg chg="add del mod">
          <ac:chgData name="Jakub Hofman" userId="53285062-d52a-4c88-bcdc-d767b8cc0044" providerId="ADAL" clId="{34A0054D-32FF-4FBC-8B66-9802E6E3EBE6}" dt="2022-12-07T12:10:46.391" v="895" actId="478"/>
          <ac:spMkLst>
            <pc:docMk/>
            <pc:sldMk cId="1813253773" sldId="1277"/>
            <ac:spMk id="12" creationId="{03D1C3C9-BB26-4E19-960F-A881942144CC}"/>
          </ac:spMkLst>
        </pc:spChg>
        <pc:spChg chg="add mod">
          <ac:chgData name="Jakub Hofman" userId="53285062-d52a-4c88-bcdc-d767b8cc0044" providerId="ADAL" clId="{34A0054D-32FF-4FBC-8B66-9802E6E3EBE6}" dt="2022-12-07T12:11:32.663" v="905" actId="14100"/>
          <ac:spMkLst>
            <pc:docMk/>
            <pc:sldMk cId="1813253773" sldId="1277"/>
            <ac:spMk id="13" creationId="{27653125-0F1D-4BA8-948E-9760107EF8D9}"/>
          </ac:spMkLst>
        </pc:spChg>
        <pc:spChg chg="add mod">
          <ac:chgData name="Jakub Hofman" userId="53285062-d52a-4c88-bcdc-d767b8cc0044" providerId="ADAL" clId="{34A0054D-32FF-4FBC-8B66-9802E6E3EBE6}" dt="2022-12-07T12:12:04.407" v="908" actId="14100"/>
          <ac:spMkLst>
            <pc:docMk/>
            <pc:sldMk cId="1813253773" sldId="1277"/>
            <ac:spMk id="14" creationId="{4E61BA02-065D-4CCC-B90E-78DB17834E66}"/>
          </ac:spMkLst>
        </pc:spChg>
        <pc:spChg chg="add mod">
          <ac:chgData name="Jakub Hofman" userId="53285062-d52a-4c88-bcdc-d767b8cc0044" providerId="ADAL" clId="{34A0054D-32FF-4FBC-8B66-9802E6E3EBE6}" dt="2022-12-07T12:14:38.560" v="918" actId="14100"/>
          <ac:spMkLst>
            <pc:docMk/>
            <pc:sldMk cId="1813253773" sldId="1277"/>
            <ac:spMk id="15" creationId="{D1AE8497-D9F8-4EEC-B37B-F4066556352D}"/>
          </ac:spMkLst>
        </pc:spChg>
        <pc:spChg chg="add mod">
          <ac:chgData name="Jakub Hofman" userId="53285062-d52a-4c88-bcdc-d767b8cc0044" providerId="ADAL" clId="{34A0054D-32FF-4FBC-8B66-9802E6E3EBE6}" dt="2022-12-07T12:14:34.152" v="917" actId="14100"/>
          <ac:spMkLst>
            <pc:docMk/>
            <pc:sldMk cId="1813253773" sldId="1277"/>
            <ac:spMk id="16" creationId="{91C4897D-7D33-445E-A0EB-271E3AC6C19E}"/>
          </ac:spMkLst>
        </pc:spChg>
        <pc:picChg chg="del">
          <ac:chgData name="Jakub Hofman" userId="53285062-d52a-4c88-bcdc-d767b8cc0044" providerId="ADAL" clId="{34A0054D-32FF-4FBC-8B66-9802E6E3EBE6}" dt="2022-12-07T12:06:05.165" v="783" actId="478"/>
          <ac:picMkLst>
            <pc:docMk/>
            <pc:sldMk cId="1813253773" sldId="1277"/>
            <ac:picMk id="6" creationId="{F3F4F009-EB59-42E5-8827-4D96BA7C8404}"/>
          </ac:picMkLst>
        </pc:picChg>
        <pc:picChg chg="add del mod">
          <ac:chgData name="Jakub Hofman" userId="53285062-d52a-4c88-bcdc-d767b8cc0044" providerId="ADAL" clId="{34A0054D-32FF-4FBC-8B66-9802E6E3EBE6}" dt="2022-12-07T12:10:29.445" v="889" actId="478"/>
          <ac:picMkLst>
            <pc:docMk/>
            <pc:sldMk cId="1813253773" sldId="1277"/>
            <ac:picMk id="7" creationId="{F7EAF6D4-24C4-416E-BDEB-BD7D1AC9891A}"/>
          </ac:picMkLst>
        </pc:picChg>
        <pc:picChg chg="add del mod">
          <ac:chgData name="Jakub Hofman" userId="53285062-d52a-4c88-bcdc-d767b8cc0044" providerId="ADAL" clId="{34A0054D-32FF-4FBC-8B66-9802E6E3EBE6}" dt="2022-12-07T12:08:40.032" v="869" actId="478"/>
          <ac:picMkLst>
            <pc:docMk/>
            <pc:sldMk cId="1813253773" sldId="1277"/>
            <ac:picMk id="8" creationId="{1A743C6E-65EA-40F1-90A3-3B02BED396BA}"/>
          </ac:picMkLst>
        </pc:picChg>
        <pc:picChg chg="add mod ord">
          <ac:chgData name="Jakub Hofman" userId="53285062-d52a-4c88-bcdc-d767b8cc0044" providerId="ADAL" clId="{34A0054D-32FF-4FBC-8B66-9802E6E3EBE6}" dt="2022-12-07T12:11:00.162" v="898" actId="167"/>
          <ac:picMkLst>
            <pc:docMk/>
            <pc:sldMk cId="1813253773" sldId="1277"/>
            <ac:picMk id="9" creationId="{BEA29405-2E69-44C2-9E1F-3DA8044162B1}"/>
          </ac:picMkLst>
        </pc:picChg>
        <pc:picChg chg="add mod">
          <ac:chgData name="Jakub Hofman" userId="53285062-d52a-4c88-bcdc-d767b8cc0044" providerId="ADAL" clId="{34A0054D-32FF-4FBC-8B66-9802E6E3EBE6}" dt="2022-12-07T12:10:49.739" v="896" actId="14100"/>
          <ac:picMkLst>
            <pc:docMk/>
            <pc:sldMk cId="1813253773" sldId="1277"/>
            <ac:picMk id="10" creationId="{5E13E2D5-1476-4C68-B25E-3071AAD5A23F}"/>
          </ac:picMkLst>
        </pc:picChg>
      </pc:sldChg>
      <pc:sldChg chg="addSp delSp modSp add mod ord">
        <pc:chgData name="Jakub Hofman" userId="53285062-d52a-4c88-bcdc-d767b8cc0044" providerId="ADAL" clId="{34A0054D-32FF-4FBC-8B66-9802E6E3EBE6}" dt="2022-12-07T12:08:35.622" v="868"/>
        <pc:sldMkLst>
          <pc:docMk/>
          <pc:sldMk cId="1297384436" sldId="1278"/>
        </pc:sldMkLst>
        <pc:spChg chg="del">
          <ac:chgData name="Jakub Hofman" userId="53285062-d52a-4c88-bcdc-d767b8cc0044" providerId="ADAL" clId="{34A0054D-32FF-4FBC-8B66-9802E6E3EBE6}" dt="2022-12-07T12:07:54.159" v="856" actId="478"/>
          <ac:spMkLst>
            <pc:docMk/>
            <pc:sldMk cId="1297384436" sldId="1278"/>
            <ac:spMk id="3" creationId="{BB234577-BB89-4745-8B62-BFA8D006388F}"/>
          </ac:spMkLst>
        </pc:spChg>
        <pc:spChg chg="mod">
          <ac:chgData name="Jakub Hofman" userId="53285062-d52a-4c88-bcdc-d767b8cc0044" providerId="ADAL" clId="{34A0054D-32FF-4FBC-8B66-9802E6E3EBE6}" dt="2022-12-07T12:08:02.387" v="859" actId="1076"/>
          <ac:spMkLst>
            <pc:docMk/>
            <pc:sldMk cId="1297384436" sldId="1278"/>
            <ac:spMk id="5" creationId="{8A607C1B-9174-4AC8-9829-8483D0ADF3C5}"/>
          </ac:spMkLst>
        </pc:spChg>
        <pc:spChg chg="add del mod">
          <ac:chgData name="Jakub Hofman" userId="53285062-d52a-4c88-bcdc-d767b8cc0044" providerId="ADAL" clId="{34A0054D-32FF-4FBC-8B66-9802E6E3EBE6}" dt="2022-12-07T12:07:56.678" v="857" actId="478"/>
          <ac:spMkLst>
            <pc:docMk/>
            <pc:sldMk cId="1297384436" sldId="1278"/>
            <ac:spMk id="10" creationId="{7B797867-CF37-4D0F-A09F-6921D319774D}"/>
          </ac:spMkLst>
        </pc:spChg>
        <pc:spChg chg="add mod">
          <ac:chgData name="Jakub Hofman" userId="53285062-d52a-4c88-bcdc-d767b8cc0044" providerId="ADAL" clId="{34A0054D-32FF-4FBC-8B66-9802E6E3EBE6}" dt="2022-12-07T12:08:28.726" v="866" actId="14100"/>
          <ac:spMkLst>
            <pc:docMk/>
            <pc:sldMk cId="1297384436" sldId="1278"/>
            <ac:spMk id="11" creationId="{01D57947-0924-4292-AAEC-C0A549339936}"/>
          </ac:spMkLst>
        </pc:spChg>
        <pc:picChg chg="mod">
          <ac:chgData name="Jakub Hofman" userId="53285062-d52a-4c88-bcdc-d767b8cc0044" providerId="ADAL" clId="{34A0054D-32FF-4FBC-8B66-9802E6E3EBE6}" dt="2022-12-07T12:08:05.825" v="860" actId="14100"/>
          <ac:picMkLst>
            <pc:docMk/>
            <pc:sldMk cId="1297384436" sldId="1278"/>
            <ac:picMk id="7" creationId="{F7EAF6D4-24C4-416E-BDEB-BD7D1AC9891A}"/>
          </ac:picMkLst>
        </pc:picChg>
        <pc:picChg chg="mod">
          <ac:chgData name="Jakub Hofman" userId="53285062-d52a-4c88-bcdc-d767b8cc0044" providerId="ADAL" clId="{34A0054D-32FF-4FBC-8B66-9802E6E3EBE6}" dt="2022-12-07T12:08:02.387" v="859" actId="1076"/>
          <ac:picMkLst>
            <pc:docMk/>
            <pc:sldMk cId="1297384436" sldId="1278"/>
            <ac:picMk id="8" creationId="{1A743C6E-65EA-40F1-90A3-3B02BED396BA}"/>
          </ac:picMkLst>
        </pc:picChg>
        <pc:picChg chg="del">
          <ac:chgData name="Jakub Hofman" userId="53285062-d52a-4c88-bcdc-d767b8cc0044" providerId="ADAL" clId="{34A0054D-32FF-4FBC-8B66-9802E6E3EBE6}" dt="2022-12-07T12:07:49.443" v="855" actId="478"/>
          <ac:picMkLst>
            <pc:docMk/>
            <pc:sldMk cId="1297384436" sldId="1278"/>
            <ac:picMk id="9" creationId="{BEA29405-2E69-44C2-9E1F-3DA8044162B1}"/>
          </ac:picMkLst>
        </pc:picChg>
      </pc:sldChg>
      <pc:sldChg chg="modSp add mod">
        <pc:chgData name="Jakub Hofman" userId="53285062-d52a-4c88-bcdc-d767b8cc0044" providerId="ADAL" clId="{34A0054D-32FF-4FBC-8B66-9802E6E3EBE6}" dt="2022-12-07T12:23:03.531" v="1251" actId="20577"/>
        <pc:sldMkLst>
          <pc:docMk/>
          <pc:sldMk cId="3576606327" sldId="1279"/>
        </pc:sldMkLst>
        <pc:spChg chg="mod">
          <ac:chgData name="Jakub Hofman" userId="53285062-d52a-4c88-bcdc-d767b8cc0044" providerId="ADAL" clId="{34A0054D-32FF-4FBC-8B66-9802E6E3EBE6}" dt="2022-12-07T12:15:20.457" v="922" actId="20577"/>
          <ac:spMkLst>
            <pc:docMk/>
            <pc:sldMk cId="3576606327" sldId="1279"/>
            <ac:spMk id="2" creationId="{7BD555D6-DBC5-4343-B53C-E153A18BD175}"/>
          </ac:spMkLst>
        </pc:spChg>
        <pc:spChg chg="mod">
          <ac:chgData name="Jakub Hofman" userId="53285062-d52a-4c88-bcdc-d767b8cc0044" providerId="ADAL" clId="{34A0054D-32FF-4FBC-8B66-9802E6E3EBE6}" dt="2022-12-07T12:23:03.531" v="1251" actId="20577"/>
          <ac:spMkLst>
            <pc:docMk/>
            <pc:sldMk cId="3576606327" sldId="1279"/>
            <ac:spMk id="3" creationId="{BB234577-BB89-4745-8B62-BFA8D006388F}"/>
          </ac:spMkLst>
        </pc:spChg>
      </pc:sldChg>
      <pc:sldChg chg="modSp add mod">
        <pc:chgData name="Jakub Hofman" userId="53285062-d52a-4c88-bcdc-d767b8cc0044" providerId="ADAL" clId="{34A0054D-32FF-4FBC-8B66-9802E6E3EBE6}" dt="2022-12-07T12:25:12.590" v="1449" actId="20577"/>
        <pc:sldMkLst>
          <pc:docMk/>
          <pc:sldMk cId="435123786" sldId="1280"/>
        </pc:sldMkLst>
        <pc:spChg chg="mod">
          <ac:chgData name="Jakub Hofman" userId="53285062-d52a-4c88-bcdc-d767b8cc0044" providerId="ADAL" clId="{34A0054D-32FF-4FBC-8B66-9802E6E3EBE6}" dt="2022-12-07T12:21:28.891" v="1162" actId="20577"/>
          <ac:spMkLst>
            <pc:docMk/>
            <pc:sldMk cId="435123786" sldId="1280"/>
            <ac:spMk id="2" creationId="{7BD555D6-DBC5-4343-B53C-E153A18BD175}"/>
          </ac:spMkLst>
        </pc:spChg>
        <pc:spChg chg="mod">
          <ac:chgData name="Jakub Hofman" userId="53285062-d52a-4c88-bcdc-d767b8cc0044" providerId="ADAL" clId="{34A0054D-32FF-4FBC-8B66-9802E6E3EBE6}" dt="2022-12-07T12:25:12.590" v="1449" actId="20577"/>
          <ac:spMkLst>
            <pc:docMk/>
            <pc:sldMk cId="435123786" sldId="1280"/>
            <ac:spMk id="3" creationId="{BB234577-BB89-4745-8B62-BFA8D006388F}"/>
          </ac:spMkLst>
        </pc:spChg>
      </pc:sldChg>
      <pc:sldChg chg="modSp add mod">
        <pc:chgData name="Jakub Hofman" userId="53285062-d52a-4c88-bcdc-d767b8cc0044" providerId="ADAL" clId="{34A0054D-32FF-4FBC-8B66-9802E6E3EBE6}" dt="2022-12-07T12:35:46.132" v="1848" actId="20577"/>
        <pc:sldMkLst>
          <pc:docMk/>
          <pc:sldMk cId="1130468195" sldId="1281"/>
        </pc:sldMkLst>
        <pc:spChg chg="mod">
          <ac:chgData name="Jakub Hofman" userId="53285062-d52a-4c88-bcdc-d767b8cc0044" providerId="ADAL" clId="{34A0054D-32FF-4FBC-8B66-9802E6E3EBE6}" dt="2022-12-07T12:25:24.583" v="1451" actId="20577"/>
          <ac:spMkLst>
            <pc:docMk/>
            <pc:sldMk cId="1130468195" sldId="1281"/>
            <ac:spMk id="2" creationId="{7BD555D6-DBC5-4343-B53C-E153A18BD175}"/>
          </ac:spMkLst>
        </pc:spChg>
        <pc:spChg chg="mod">
          <ac:chgData name="Jakub Hofman" userId="53285062-d52a-4c88-bcdc-d767b8cc0044" providerId="ADAL" clId="{34A0054D-32FF-4FBC-8B66-9802E6E3EBE6}" dt="2022-12-07T12:35:46.132" v="1848" actId="20577"/>
          <ac:spMkLst>
            <pc:docMk/>
            <pc:sldMk cId="1130468195" sldId="1281"/>
            <ac:spMk id="3" creationId="{BB234577-BB89-4745-8B62-BFA8D006388F}"/>
          </ac:spMkLst>
        </pc:spChg>
      </pc:sldChg>
      <pc:sldChg chg="modSp add mod">
        <pc:chgData name="Jakub Hofman" userId="53285062-d52a-4c88-bcdc-d767b8cc0044" providerId="ADAL" clId="{34A0054D-32FF-4FBC-8B66-9802E6E3EBE6}" dt="2022-12-07T12:39:19.512" v="2108" actId="947"/>
        <pc:sldMkLst>
          <pc:docMk/>
          <pc:sldMk cId="1147911290" sldId="1282"/>
        </pc:sldMkLst>
        <pc:spChg chg="mod">
          <ac:chgData name="Jakub Hofman" userId="53285062-d52a-4c88-bcdc-d767b8cc0044" providerId="ADAL" clId="{34A0054D-32FF-4FBC-8B66-9802E6E3EBE6}" dt="2022-12-07T12:36:54.394" v="1858" actId="20577"/>
          <ac:spMkLst>
            <pc:docMk/>
            <pc:sldMk cId="1147911290" sldId="1282"/>
            <ac:spMk id="2" creationId="{7BD555D6-DBC5-4343-B53C-E153A18BD175}"/>
          </ac:spMkLst>
        </pc:spChg>
        <pc:spChg chg="mod">
          <ac:chgData name="Jakub Hofman" userId="53285062-d52a-4c88-bcdc-d767b8cc0044" providerId="ADAL" clId="{34A0054D-32FF-4FBC-8B66-9802E6E3EBE6}" dt="2022-12-07T12:39:19.512" v="2108" actId="947"/>
          <ac:spMkLst>
            <pc:docMk/>
            <pc:sldMk cId="1147911290" sldId="1282"/>
            <ac:spMk id="3" creationId="{BB234577-BB89-4745-8B62-BFA8D006388F}"/>
          </ac:spMkLst>
        </pc:spChg>
      </pc:sldChg>
      <pc:sldChg chg="addSp modSp add mod">
        <pc:chgData name="Jakub Hofman" userId="53285062-d52a-4c88-bcdc-d767b8cc0044" providerId="ADAL" clId="{34A0054D-32FF-4FBC-8B66-9802E6E3EBE6}" dt="2022-12-07T12:44:38.124" v="2460" actId="20577"/>
        <pc:sldMkLst>
          <pc:docMk/>
          <pc:sldMk cId="1922861565" sldId="1283"/>
        </pc:sldMkLst>
        <pc:spChg chg="mod">
          <ac:chgData name="Jakub Hofman" userId="53285062-d52a-4c88-bcdc-d767b8cc0044" providerId="ADAL" clId="{34A0054D-32FF-4FBC-8B66-9802E6E3EBE6}" dt="2022-12-07T12:44:38.124" v="2460" actId="20577"/>
          <ac:spMkLst>
            <pc:docMk/>
            <pc:sldMk cId="1922861565" sldId="1283"/>
            <ac:spMk id="2" creationId="{7BD555D6-DBC5-4343-B53C-E153A18BD175}"/>
          </ac:spMkLst>
        </pc:spChg>
        <pc:spChg chg="mod">
          <ac:chgData name="Jakub Hofman" userId="53285062-d52a-4c88-bcdc-d767b8cc0044" providerId="ADAL" clId="{34A0054D-32FF-4FBC-8B66-9802E6E3EBE6}" dt="2022-12-07T12:43:43.433" v="2439" actId="20577"/>
          <ac:spMkLst>
            <pc:docMk/>
            <pc:sldMk cId="1922861565" sldId="1283"/>
            <ac:spMk id="3" creationId="{BB234577-BB89-4745-8B62-BFA8D006388F}"/>
          </ac:spMkLst>
        </pc:spChg>
        <pc:picChg chg="add mod">
          <ac:chgData name="Jakub Hofman" userId="53285062-d52a-4c88-bcdc-d767b8cc0044" providerId="ADAL" clId="{34A0054D-32FF-4FBC-8B66-9802E6E3EBE6}" dt="2022-12-07T12:43:48.414" v="2441" actId="14100"/>
          <ac:picMkLst>
            <pc:docMk/>
            <pc:sldMk cId="1922861565" sldId="1283"/>
            <ac:picMk id="5" creationId="{2F4F481D-6790-4C82-826D-7689F7092E4C}"/>
          </ac:picMkLst>
        </pc:picChg>
      </pc:sldChg>
      <pc:sldChg chg="delSp modSp add mod">
        <pc:chgData name="Jakub Hofman" userId="53285062-d52a-4c88-bcdc-d767b8cc0044" providerId="ADAL" clId="{34A0054D-32FF-4FBC-8B66-9802E6E3EBE6}" dt="2022-12-07T12:42:16.470" v="2236" actId="20577"/>
        <pc:sldMkLst>
          <pc:docMk/>
          <pc:sldMk cId="3398311014" sldId="1284"/>
        </pc:sldMkLst>
        <pc:spChg chg="mod">
          <ac:chgData name="Jakub Hofman" userId="53285062-d52a-4c88-bcdc-d767b8cc0044" providerId="ADAL" clId="{34A0054D-32FF-4FBC-8B66-9802E6E3EBE6}" dt="2022-12-07T12:42:16.470" v="2236" actId="20577"/>
          <ac:spMkLst>
            <pc:docMk/>
            <pc:sldMk cId="3398311014" sldId="1284"/>
            <ac:spMk id="3" creationId="{BB234577-BB89-4745-8B62-BFA8D006388F}"/>
          </ac:spMkLst>
        </pc:spChg>
        <pc:picChg chg="del">
          <ac:chgData name="Jakub Hofman" userId="53285062-d52a-4c88-bcdc-d767b8cc0044" providerId="ADAL" clId="{34A0054D-32FF-4FBC-8B66-9802E6E3EBE6}" dt="2022-12-07T12:41:58.387" v="2183" actId="478"/>
          <ac:picMkLst>
            <pc:docMk/>
            <pc:sldMk cId="3398311014" sldId="1284"/>
            <ac:picMk id="5" creationId="{2F4F481D-6790-4C82-826D-7689F7092E4C}"/>
          </ac:picMkLst>
        </pc:picChg>
      </pc:sldChg>
      <pc:sldChg chg="addSp modSp new mod">
        <pc:chgData name="Jakub Hofman" userId="53285062-d52a-4c88-bcdc-d767b8cc0044" providerId="ADAL" clId="{34A0054D-32FF-4FBC-8B66-9802E6E3EBE6}" dt="2022-12-07T12:45:16.174" v="2536" actId="14100"/>
        <pc:sldMkLst>
          <pc:docMk/>
          <pc:sldMk cId="1692439658" sldId="1285"/>
        </pc:sldMkLst>
        <pc:spChg chg="mod">
          <ac:chgData name="Jakub Hofman" userId="53285062-d52a-4c88-bcdc-d767b8cc0044" providerId="ADAL" clId="{34A0054D-32FF-4FBC-8B66-9802E6E3EBE6}" dt="2022-12-07T12:44:30.620" v="2451" actId="20577"/>
          <ac:spMkLst>
            <pc:docMk/>
            <pc:sldMk cId="1692439658" sldId="1285"/>
            <ac:spMk id="2" creationId="{D602F1D6-5120-44B8-BA0C-BEA352CF7EE6}"/>
          </ac:spMkLst>
        </pc:spChg>
        <pc:spChg chg="mod">
          <ac:chgData name="Jakub Hofman" userId="53285062-d52a-4c88-bcdc-d767b8cc0044" providerId="ADAL" clId="{34A0054D-32FF-4FBC-8B66-9802E6E3EBE6}" dt="2022-12-07T12:45:16.174" v="2536" actId="14100"/>
          <ac:spMkLst>
            <pc:docMk/>
            <pc:sldMk cId="1692439658" sldId="1285"/>
            <ac:spMk id="3" creationId="{8B722A7D-DA76-4293-ADD7-D3375DD375A0}"/>
          </ac:spMkLst>
        </pc:spChg>
        <pc:picChg chg="add mod">
          <ac:chgData name="Jakub Hofman" userId="53285062-d52a-4c88-bcdc-d767b8cc0044" providerId="ADAL" clId="{34A0054D-32FF-4FBC-8B66-9802E6E3EBE6}" dt="2022-12-07T12:45:12.730" v="2535" actId="1076"/>
          <ac:picMkLst>
            <pc:docMk/>
            <pc:sldMk cId="1692439658" sldId="1285"/>
            <ac:picMk id="5" creationId="{65520DDB-9F93-419E-B85F-8ABB47F14253}"/>
          </ac:picMkLst>
        </pc:picChg>
      </pc:sldChg>
      <pc:sldChg chg="addSp modSp add mod">
        <pc:chgData name="Jakub Hofman" userId="53285062-d52a-4c88-bcdc-d767b8cc0044" providerId="ADAL" clId="{34A0054D-32FF-4FBC-8B66-9802E6E3EBE6}" dt="2022-12-07T12:46:11.738" v="2548" actId="1076"/>
        <pc:sldMkLst>
          <pc:docMk/>
          <pc:sldMk cId="2837442900" sldId="1286"/>
        </pc:sldMkLst>
        <pc:spChg chg="mod">
          <ac:chgData name="Jakub Hofman" userId="53285062-d52a-4c88-bcdc-d767b8cc0044" providerId="ADAL" clId="{34A0054D-32FF-4FBC-8B66-9802E6E3EBE6}" dt="2022-12-07T12:45:24.167" v="2546" actId="20577"/>
          <ac:spMkLst>
            <pc:docMk/>
            <pc:sldMk cId="2837442900" sldId="1286"/>
            <ac:spMk id="2" creationId="{D602F1D6-5120-44B8-BA0C-BEA352CF7EE6}"/>
          </ac:spMkLst>
        </pc:spChg>
        <pc:picChg chg="add mod">
          <ac:chgData name="Jakub Hofman" userId="53285062-d52a-4c88-bcdc-d767b8cc0044" providerId="ADAL" clId="{34A0054D-32FF-4FBC-8B66-9802E6E3EBE6}" dt="2022-12-07T12:46:11.738" v="2548" actId="1076"/>
          <ac:picMkLst>
            <pc:docMk/>
            <pc:sldMk cId="2837442900" sldId="1286"/>
            <ac:picMk id="6" creationId="{F8F2E71F-06F5-4B19-B5C5-C712870A370D}"/>
          </ac:picMkLst>
        </pc:picChg>
      </pc:sldChg>
      <pc:sldChg chg="modSp new mod ord">
        <pc:chgData name="Jakub Hofman" userId="53285062-d52a-4c88-bcdc-d767b8cc0044" providerId="ADAL" clId="{34A0054D-32FF-4FBC-8B66-9802E6E3EBE6}" dt="2022-12-07T12:49:55.043" v="2596" actId="20577"/>
        <pc:sldMkLst>
          <pc:docMk/>
          <pc:sldMk cId="3887733118" sldId="1287"/>
        </pc:sldMkLst>
        <pc:spChg chg="mod">
          <ac:chgData name="Jakub Hofman" userId="53285062-d52a-4c88-bcdc-d767b8cc0044" providerId="ADAL" clId="{34A0054D-32FF-4FBC-8B66-9802E6E3EBE6}" dt="2022-12-07T12:48:01.771" v="2562" actId="20577"/>
          <ac:spMkLst>
            <pc:docMk/>
            <pc:sldMk cId="3887733118" sldId="1287"/>
            <ac:spMk id="2" creationId="{00086B9B-CA78-4639-A1D3-B7227CECCEA6}"/>
          </ac:spMkLst>
        </pc:spChg>
        <pc:spChg chg="mod">
          <ac:chgData name="Jakub Hofman" userId="53285062-d52a-4c88-bcdc-d767b8cc0044" providerId="ADAL" clId="{34A0054D-32FF-4FBC-8B66-9802E6E3EBE6}" dt="2022-12-07T12:49:55.043" v="2596" actId="20577"/>
          <ac:spMkLst>
            <pc:docMk/>
            <pc:sldMk cId="3887733118" sldId="1287"/>
            <ac:spMk id="3" creationId="{92D7AC9D-05B5-408F-AE00-F0CA4B506FDB}"/>
          </ac:spMkLst>
        </pc:spChg>
      </pc:sldChg>
      <pc:sldChg chg="modSp add mod">
        <pc:chgData name="Jakub Hofman" userId="53285062-d52a-4c88-bcdc-d767b8cc0044" providerId="ADAL" clId="{34A0054D-32FF-4FBC-8B66-9802E6E3EBE6}" dt="2022-12-07T12:50:27.971" v="2608" actId="20577"/>
        <pc:sldMkLst>
          <pc:docMk/>
          <pc:sldMk cId="3558898222" sldId="1288"/>
        </pc:sldMkLst>
        <pc:spChg chg="mod">
          <ac:chgData name="Jakub Hofman" userId="53285062-d52a-4c88-bcdc-d767b8cc0044" providerId="ADAL" clId="{34A0054D-32FF-4FBC-8B66-9802E6E3EBE6}" dt="2022-12-07T12:50:05.434" v="2606" actId="20577"/>
          <ac:spMkLst>
            <pc:docMk/>
            <pc:sldMk cId="3558898222" sldId="1288"/>
            <ac:spMk id="2" creationId="{00086B9B-CA78-4639-A1D3-B7227CECCEA6}"/>
          </ac:spMkLst>
        </pc:spChg>
        <pc:spChg chg="mod">
          <ac:chgData name="Jakub Hofman" userId="53285062-d52a-4c88-bcdc-d767b8cc0044" providerId="ADAL" clId="{34A0054D-32FF-4FBC-8B66-9802E6E3EBE6}" dt="2022-12-07T12:50:27.971" v="2608" actId="20577"/>
          <ac:spMkLst>
            <pc:docMk/>
            <pc:sldMk cId="3558898222" sldId="1288"/>
            <ac:spMk id="3" creationId="{92D7AC9D-05B5-408F-AE00-F0CA4B506FDB}"/>
          </ac:spMkLst>
        </pc:spChg>
      </pc:sldChg>
      <pc:sldChg chg="modSp new mod">
        <pc:chgData name="Jakub Hofman" userId="53285062-d52a-4c88-bcdc-d767b8cc0044" providerId="ADAL" clId="{34A0054D-32FF-4FBC-8B66-9802E6E3EBE6}" dt="2022-12-07T12:53:06.944" v="2718" actId="20577"/>
        <pc:sldMkLst>
          <pc:docMk/>
          <pc:sldMk cId="3938424696" sldId="1289"/>
        </pc:sldMkLst>
        <pc:spChg chg="mod">
          <ac:chgData name="Jakub Hofman" userId="53285062-d52a-4c88-bcdc-d767b8cc0044" providerId="ADAL" clId="{34A0054D-32FF-4FBC-8B66-9802E6E3EBE6}" dt="2022-12-07T12:52:36.073" v="2619" actId="20577"/>
          <ac:spMkLst>
            <pc:docMk/>
            <pc:sldMk cId="3938424696" sldId="1289"/>
            <ac:spMk id="2" creationId="{49720678-4BFD-488C-BBB2-B87C6DEA00E5}"/>
          </ac:spMkLst>
        </pc:spChg>
        <pc:spChg chg="mod">
          <ac:chgData name="Jakub Hofman" userId="53285062-d52a-4c88-bcdc-d767b8cc0044" providerId="ADAL" clId="{34A0054D-32FF-4FBC-8B66-9802E6E3EBE6}" dt="2022-12-07T12:53:06.944" v="2718" actId="20577"/>
          <ac:spMkLst>
            <pc:docMk/>
            <pc:sldMk cId="3938424696" sldId="1289"/>
            <ac:spMk id="3" creationId="{42BDDA5D-94D2-4076-A697-8ED7FD0E06C3}"/>
          </ac:spMkLst>
        </pc:spChg>
      </pc:sldChg>
      <pc:sldChg chg="addSp delSp modSp add mod">
        <pc:chgData name="Jakub Hofman" userId="53285062-d52a-4c88-bcdc-d767b8cc0044" providerId="ADAL" clId="{34A0054D-32FF-4FBC-8B66-9802E6E3EBE6}" dt="2022-12-07T12:53:54.392" v="2731" actId="22"/>
        <pc:sldMkLst>
          <pc:docMk/>
          <pc:sldMk cId="1991672778" sldId="1290"/>
        </pc:sldMkLst>
        <pc:spChg chg="mod">
          <ac:chgData name="Jakub Hofman" userId="53285062-d52a-4c88-bcdc-d767b8cc0044" providerId="ADAL" clId="{34A0054D-32FF-4FBC-8B66-9802E6E3EBE6}" dt="2022-12-07T12:53:16.746" v="2728" actId="20577"/>
          <ac:spMkLst>
            <pc:docMk/>
            <pc:sldMk cId="1991672778" sldId="1290"/>
            <ac:spMk id="2" creationId="{49720678-4BFD-488C-BBB2-B87C6DEA00E5}"/>
          </ac:spMkLst>
        </pc:spChg>
        <pc:spChg chg="mod">
          <ac:chgData name="Jakub Hofman" userId="53285062-d52a-4c88-bcdc-d767b8cc0044" providerId="ADAL" clId="{34A0054D-32FF-4FBC-8B66-9802E6E3EBE6}" dt="2022-12-07T12:53:28.801" v="2729"/>
          <ac:spMkLst>
            <pc:docMk/>
            <pc:sldMk cId="1991672778" sldId="1290"/>
            <ac:spMk id="3" creationId="{42BDDA5D-94D2-4076-A697-8ED7FD0E06C3}"/>
          </ac:spMkLst>
        </pc:spChg>
        <pc:spChg chg="add del">
          <ac:chgData name="Jakub Hofman" userId="53285062-d52a-4c88-bcdc-d767b8cc0044" providerId="ADAL" clId="{34A0054D-32FF-4FBC-8B66-9802E6E3EBE6}" dt="2022-12-07T12:53:54.392" v="2731" actId="22"/>
          <ac:spMkLst>
            <pc:docMk/>
            <pc:sldMk cId="1991672778" sldId="1290"/>
            <ac:spMk id="6" creationId="{DFF80F4D-045C-44E1-A1E7-F2DC2D745C56}"/>
          </ac:spMkLst>
        </pc:spChg>
      </pc:sldChg>
      <pc:sldChg chg="modSp add mod">
        <pc:chgData name="Jakub Hofman" userId="53285062-d52a-4c88-bcdc-d767b8cc0044" providerId="ADAL" clId="{34A0054D-32FF-4FBC-8B66-9802E6E3EBE6}" dt="2022-12-07T12:54:21.129" v="2806" actId="20577"/>
        <pc:sldMkLst>
          <pc:docMk/>
          <pc:sldMk cId="3411769127" sldId="1291"/>
        </pc:sldMkLst>
        <pc:spChg chg="mod">
          <ac:chgData name="Jakub Hofman" userId="53285062-d52a-4c88-bcdc-d767b8cc0044" providerId="ADAL" clId="{34A0054D-32FF-4FBC-8B66-9802E6E3EBE6}" dt="2022-12-07T12:54:01.830" v="2734" actId="20577"/>
          <ac:spMkLst>
            <pc:docMk/>
            <pc:sldMk cId="3411769127" sldId="1291"/>
            <ac:spMk id="2" creationId="{49720678-4BFD-488C-BBB2-B87C6DEA00E5}"/>
          </ac:spMkLst>
        </pc:spChg>
        <pc:spChg chg="mod">
          <ac:chgData name="Jakub Hofman" userId="53285062-d52a-4c88-bcdc-d767b8cc0044" providerId="ADAL" clId="{34A0054D-32FF-4FBC-8B66-9802E6E3EBE6}" dt="2022-12-07T12:54:21.129" v="2806" actId="20577"/>
          <ac:spMkLst>
            <pc:docMk/>
            <pc:sldMk cId="3411769127" sldId="1291"/>
            <ac:spMk id="3" creationId="{42BDDA5D-94D2-4076-A697-8ED7FD0E06C3}"/>
          </ac:spMkLst>
        </pc:spChg>
      </pc:sldChg>
      <pc:sldChg chg="addSp delSp modSp add mod">
        <pc:chgData name="Jakub Hofman" userId="53285062-d52a-4c88-bcdc-d767b8cc0044" providerId="ADAL" clId="{34A0054D-32FF-4FBC-8B66-9802E6E3EBE6}" dt="2022-12-07T12:54:57.986" v="2821" actId="403"/>
        <pc:sldMkLst>
          <pc:docMk/>
          <pc:sldMk cId="1183263622" sldId="1292"/>
        </pc:sldMkLst>
        <pc:spChg chg="mod">
          <ac:chgData name="Jakub Hofman" userId="53285062-d52a-4c88-bcdc-d767b8cc0044" providerId="ADAL" clId="{34A0054D-32FF-4FBC-8B66-9802E6E3EBE6}" dt="2022-12-07T12:54:26.314" v="2808" actId="20577"/>
          <ac:spMkLst>
            <pc:docMk/>
            <pc:sldMk cId="1183263622" sldId="1292"/>
            <ac:spMk id="2" creationId="{49720678-4BFD-488C-BBB2-B87C6DEA00E5}"/>
          </ac:spMkLst>
        </pc:spChg>
        <pc:spChg chg="del">
          <ac:chgData name="Jakub Hofman" userId="53285062-d52a-4c88-bcdc-d767b8cc0044" providerId="ADAL" clId="{34A0054D-32FF-4FBC-8B66-9802E6E3EBE6}" dt="2022-12-07T12:54:36.547" v="2810" actId="478"/>
          <ac:spMkLst>
            <pc:docMk/>
            <pc:sldMk cId="1183263622" sldId="1292"/>
            <ac:spMk id="3" creationId="{42BDDA5D-94D2-4076-A697-8ED7FD0E06C3}"/>
          </ac:spMkLst>
        </pc:spChg>
        <pc:spChg chg="add mod">
          <ac:chgData name="Jakub Hofman" userId="53285062-d52a-4c88-bcdc-d767b8cc0044" providerId="ADAL" clId="{34A0054D-32FF-4FBC-8B66-9802E6E3EBE6}" dt="2022-12-07T12:54:57.986" v="2821" actId="403"/>
          <ac:spMkLst>
            <pc:docMk/>
            <pc:sldMk cId="1183263622" sldId="1292"/>
            <ac:spMk id="6" creationId="{29272D86-F987-4CD7-B2F8-964245FEABBB}"/>
          </ac:spMkLst>
        </pc:spChg>
        <pc:spChg chg="add del mod">
          <ac:chgData name="Jakub Hofman" userId="53285062-d52a-4c88-bcdc-d767b8cc0044" providerId="ADAL" clId="{34A0054D-32FF-4FBC-8B66-9802E6E3EBE6}" dt="2022-12-07T12:54:39.855" v="2811" actId="478"/>
          <ac:spMkLst>
            <pc:docMk/>
            <pc:sldMk cId="1183263622" sldId="1292"/>
            <ac:spMk id="8" creationId="{1729E5A9-8896-4489-97B0-E0464F383A76}"/>
          </ac:spMkLst>
        </pc:spChg>
        <pc:picChg chg="add mod">
          <ac:chgData name="Jakub Hofman" userId="53285062-d52a-4c88-bcdc-d767b8cc0044" providerId="ADAL" clId="{34A0054D-32FF-4FBC-8B66-9802E6E3EBE6}" dt="2022-12-07T12:54:48.909" v="2813" actId="1076"/>
          <ac:picMkLst>
            <pc:docMk/>
            <pc:sldMk cId="1183263622" sldId="1292"/>
            <ac:picMk id="5" creationId="{1515A5DE-599F-4A5A-B8A4-3954DC01B0CC}"/>
          </ac:picMkLst>
        </pc:picChg>
      </pc:sldChg>
      <pc:sldChg chg="modSp new mod">
        <pc:chgData name="Jakub Hofman" userId="53285062-d52a-4c88-bcdc-d767b8cc0044" providerId="ADAL" clId="{34A0054D-32FF-4FBC-8B66-9802E6E3EBE6}" dt="2022-12-07T12:58:29.546" v="2940" actId="20577"/>
        <pc:sldMkLst>
          <pc:docMk/>
          <pc:sldMk cId="647934915" sldId="1293"/>
        </pc:sldMkLst>
        <pc:spChg chg="mod">
          <ac:chgData name="Jakub Hofman" userId="53285062-d52a-4c88-bcdc-d767b8cc0044" providerId="ADAL" clId="{34A0054D-32FF-4FBC-8B66-9802E6E3EBE6}" dt="2022-12-07T12:57:18.475" v="2832" actId="20577"/>
          <ac:spMkLst>
            <pc:docMk/>
            <pc:sldMk cId="647934915" sldId="1293"/>
            <ac:spMk id="2" creationId="{17E7C7F4-3E17-439B-AABF-DD82AD7DCD9A}"/>
          </ac:spMkLst>
        </pc:spChg>
        <pc:spChg chg="mod">
          <ac:chgData name="Jakub Hofman" userId="53285062-d52a-4c88-bcdc-d767b8cc0044" providerId="ADAL" clId="{34A0054D-32FF-4FBC-8B66-9802E6E3EBE6}" dt="2022-12-07T12:58:29.546" v="2940" actId="20577"/>
          <ac:spMkLst>
            <pc:docMk/>
            <pc:sldMk cId="647934915" sldId="1293"/>
            <ac:spMk id="3" creationId="{8AC00623-3B68-454F-AC23-4CF94A66DC04}"/>
          </ac:spMkLst>
        </pc:spChg>
      </pc:sldChg>
      <pc:sldChg chg="addSp delSp modSp add mod">
        <pc:chgData name="Jakub Hofman" userId="53285062-d52a-4c88-bcdc-d767b8cc0044" providerId="ADAL" clId="{34A0054D-32FF-4FBC-8B66-9802E6E3EBE6}" dt="2022-12-07T12:59:05.812" v="2955" actId="478"/>
        <pc:sldMkLst>
          <pc:docMk/>
          <pc:sldMk cId="1869887866" sldId="1294"/>
        </pc:sldMkLst>
        <pc:spChg chg="mod">
          <ac:chgData name="Jakub Hofman" userId="53285062-d52a-4c88-bcdc-d767b8cc0044" providerId="ADAL" clId="{34A0054D-32FF-4FBC-8B66-9802E6E3EBE6}" dt="2022-12-07T12:58:37.384" v="2950" actId="20577"/>
          <ac:spMkLst>
            <pc:docMk/>
            <pc:sldMk cId="1869887866" sldId="1294"/>
            <ac:spMk id="2" creationId="{17E7C7F4-3E17-439B-AABF-DD82AD7DCD9A}"/>
          </ac:spMkLst>
        </pc:spChg>
        <pc:spChg chg="del">
          <ac:chgData name="Jakub Hofman" userId="53285062-d52a-4c88-bcdc-d767b8cc0044" providerId="ADAL" clId="{34A0054D-32FF-4FBC-8B66-9802E6E3EBE6}" dt="2022-12-07T12:59:00.829" v="2953" actId="478"/>
          <ac:spMkLst>
            <pc:docMk/>
            <pc:sldMk cId="1869887866" sldId="1294"/>
            <ac:spMk id="3" creationId="{8AC00623-3B68-454F-AC23-4CF94A66DC04}"/>
          </ac:spMkLst>
        </pc:spChg>
        <pc:spChg chg="add mod">
          <ac:chgData name="Jakub Hofman" userId="53285062-d52a-4c88-bcdc-d767b8cc0044" providerId="ADAL" clId="{34A0054D-32FF-4FBC-8B66-9802E6E3EBE6}" dt="2022-12-07T12:58:58.646" v="2952" actId="14100"/>
          <ac:spMkLst>
            <pc:docMk/>
            <pc:sldMk cId="1869887866" sldId="1294"/>
            <ac:spMk id="5" creationId="{8499FA74-1689-4286-BBD6-511D11BC1AB9}"/>
          </ac:spMkLst>
        </pc:spChg>
        <pc:spChg chg="add mod">
          <ac:chgData name="Jakub Hofman" userId="53285062-d52a-4c88-bcdc-d767b8cc0044" providerId="ADAL" clId="{34A0054D-32FF-4FBC-8B66-9802E6E3EBE6}" dt="2022-12-07T12:58:53.264" v="2951"/>
          <ac:spMkLst>
            <pc:docMk/>
            <pc:sldMk cId="1869887866" sldId="1294"/>
            <ac:spMk id="8" creationId="{90F94825-04EB-4CCA-8FBB-A6A5F36679A4}"/>
          </ac:spMkLst>
        </pc:spChg>
        <pc:spChg chg="add del mod">
          <ac:chgData name="Jakub Hofman" userId="53285062-d52a-4c88-bcdc-d767b8cc0044" providerId="ADAL" clId="{34A0054D-32FF-4FBC-8B66-9802E6E3EBE6}" dt="2022-12-07T12:59:05.812" v="2955" actId="478"/>
          <ac:spMkLst>
            <pc:docMk/>
            <pc:sldMk cId="1869887866" sldId="1294"/>
            <ac:spMk id="10" creationId="{1DBD69C7-5984-4408-B6C2-15F8530E3A62}"/>
          </ac:spMkLst>
        </pc:spChg>
        <pc:graphicFrameChg chg="add mod">
          <ac:chgData name="Jakub Hofman" userId="53285062-d52a-4c88-bcdc-d767b8cc0044" providerId="ADAL" clId="{34A0054D-32FF-4FBC-8B66-9802E6E3EBE6}" dt="2022-12-07T12:58:53.264" v="2951"/>
          <ac:graphicFrameMkLst>
            <pc:docMk/>
            <pc:sldMk cId="1869887866" sldId="1294"/>
            <ac:graphicFrameMk id="6" creationId="{1FD81EAD-4335-4C21-BDA1-5DF9265A9D95}"/>
          </ac:graphicFrameMkLst>
        </pc:graphicFrameChg>
        <pc:graphicFrameChg chg="add del mod">
          <ac:chgData name="Jakub Hofman" userId="53285062-d52a-4c88-bcdc-d767b8cc0044" providerId="ADAL" clId="{34A0054D-32FF-4FBC-8B66-9802E6E3EBE6}" dt="2022-12-07T12:59:03.922" v="2954" actId="478"/>
          <ac:graphicFrameMkLst>
            <pc:docMk/>
            <pc:sldMk cId="1869887866" sldId="1294"/>
            <ac:graphicFrameMk id="7" creationId="{41FC244D-49FB-49EB-8F42-4293D44DB1B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a:prstGeom prst="rect">
            <a:avLst/>
          </a:prstGeom>
        </p:spPr>
        <p:txBody>
          <a:bodyPr anchor="t"/>
          <a:lstStyle>
            <a:lvl1pPr algn="l">
              <a:lnSpc>
                <a:spcPct val="100000"/>
              </a:lnSpc>
              <a:spcAft>
                <a:spcPts val="600"/>
              </a:spcAft>
              <a:defRPr sz="4400"/>
            </a:lvl1pPr>
          </a:lstStyle>
          <a:p>
            <a:r>
              <a:rPr lang="cs-CZ" noProof="0" dirty="0"/>
              <a:t>Název</a:t>
            </a:r>
          </a:p>
        </p:txBody>
      </p:sp>
      <p:sp>
        <p:nvSpPr>
          <p:cNvPr id="8" name="Podnadpis 2"/>
          <p:cNvSpPr>
            <a:spLocks noGrp="1"/>
          </p:cNvSpPr>
          <p:nvPr>
            <p:ph type="subTitle" idx="1" hasCustomPrompt="1"/>
          </p:nvPr>
        </p:nvSpPr>
        <p:spPr>
          <a:xfrm>
            <a:off x="398502" y="4116402"/>
            <a:ext cx="11361600" cy="698497"/>
          </a:xfrm>
          <a:prstGeom prst="rect">
            <a:avLst/>
          </a:prstGeom>
        </p:spPr>
        <p:txBody>
          <a:bodyPr anchor="t"/>
          <a:lstStyle>
            <a:lvl1pPr marL="0" indent="0" algn="l">
              <a:spcAft>
                <a:spcPts val="600"/>
              </a:spcAft>
              <a:buNone/>
              <a:defRPr lang="cs-CZ" sz="28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podnázev</a:t>
            </a:r>
          </a:p>
        </p:txBody>
      </p:sp>
      <p:pic>
        <p:nvPicPr>
          <p:cNvPr id="11" name="Obrázek 10">
            <a:extLst>
              <a:ext uri="{FF2B5EF4-FFF2-40B4-BE49-F238E27FC236}">
                <a16:creationId xmlns:a16="http://schemas.microsoft.com/office/drawing/2014/main" id="{1F7654FC-3BF4-C04E-A246-28F91E4F12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13" t="27702" r="5491" b="25153"/>
          <a:stretch/>
        </p:blipFill>
        <p:spPr>
          <a:xfrm>
            <a:off x="371004" y="318776"/>
            <a:ext cx="5233481" cy="61784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F7654FC-3BF4-C04E-A246-28F91E4F12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13" t="27702" r="5491" b="25153"/>
          <a:stretch/>
        </p:blipFill>
        <p:spPr>
          <a:xfrm>
            <a:off x="123824" y="6391276"/>
            <a:ext cx="3470885" cy="409762"/>
          </a:xfrm>
          <a:prstGeom prst="rect">
            <a:avLst/>
          </a:prstGeom>
        </p:spPr>
      </p:pic>
      <p:sp>
        <p:nvSpPr>
          <p:cNvPr id="2" name="Nadpis 1"/>
          <p:cNvSpPr>
            <a:spLocks noGrp="1"/>
          </p:cNvSpPr>
          <p:nvPr>
            <p:ph type="title" hasCustomPrompt="1"/>
          </p:nvPr>
        </p:nvSpPr>
        <p:spPr>
          <a:xfrm>
            <a:off x="704850" y="329472"/>
            <a:ext cx="10810875" cy="737327"/>
          </a:xfrm>
          <a:prstGeom prst="rect">
            <a:avLst/>
          </a:prstGeom>
        </p:spPr>
        <p:txBody>
          <a:bodyPr/>
          <a:lstStyle>
            <a:lvl1pPr>
              <a:lnSpc>
                <a:spcPct val="100000"/>
              </a:lnSpc>
              <a:spcAft>
                <a:spcPts val="600"/>
              </a:spcAft>
              <a:defRPr sz="3600"/>
            </a:lvl1pPr>
          </a:lstStyle>
          <a:p>
            <a:r>
              <a:rPr lang="cs-CZ" noProof="0" dirty="0"/>
              <a:t>Nadpis</a:t>
            </a:r>
          </a:p>
        </p:txBody>
      </p:sp>
      <p:sp>
        <p:nvSpPr>
          <p:cNvPr id="3" name="Zástupný symbol pro obsah 2"/>
          <p:cNvSpPr>
            <a:spLocks noGrp="1"/>
          </p:cNvSpPr>
          <p:nvPr>
            <p:ph idx="1" hasCustomPrompt="1"/>
          </p:nvPr>
        </p:nvSpPr>
        <p:spPr>
          <a:xfrm>
            <a:off x="704850" y="1212782"/>
            <a:ext cx="10810875" cy="4778443"/>
          </a:xfrm>
          <a:prstGeom prst="rect">
            <a:avLst/>
          </a:prstGeom>
        </p:spPr>
        <p:txBody>
          <a:bodyPr/>
          <a:lstStyle>
            <a:lvl1pPr marL="371475" indent="-371475" algn="l">
              <a:spcAft>
                <a:spcPts val="600"/>
              </a:spcAft>
              <a:buSzPct val="100000"/>
              <a:buFont typeface="Wingdings" panose="05000000000000000000" pitchFamily="2" charset="2"/>
              <a:buChar char="§"/>
              <a:defRPr sz="2400"/>
            </a:lvl1pPr>
            <a:lvl2pPr marL="809625" indent="-352425" algn="l">
              <a:lnSpc>
                <a:spcPct val="100000"/>
              </a:lnSpc>
              <a:spcAft>
                <a:spcPts val="600"/>
              </a:spcAft>
              <a:buSzPct val="80000"/>
              <a:buFont typeface="Courier New" panose="02070309020205020404" pitchFamily="49" charset="0"/>
              <a:buChar char="o"/>
              <a:defRPr sz="2000"/>
            </a:lvl2pPr>
            <a:lvl3pPr marL="1162050" indent="-266700" algn="l">
              <a:lnSpc>
                <a:spcPct val="100000"/>
              </a:lnSpc>
              <a:spcAft>
                <a:spcPts val="600"/>
              </a:spcAft>
              <a:buClr>
                <a:schemeClr val="tx2"/>
              </a:buClr>
              <a:buSzPct val="100000"/>
              <a:buFont typeface="Arial" panose="020B0604020202020204" pitchFamily="34" charset="0"/>
              <a:buChar char="-"/>
              <a:defRPr sz="1800"/>
            </a:lvl3pPr>
            <a:lvl4pPr marL="1438275" indent="0" algn="l">
              <a:lnSpc>
                <a:spcPct val="100000"/>
              </a:lnSpc>
              <a:spcAft>
                <a:spcPts val="600"/>
              </a:spcAft>
              <a:defRPr sz="1600"/>
            </a:lvl4pPr>
            <a:lvl5pPr algn="l">
              <a:defRPr/>
            </a:lvl5pPr>
          </a:lstStyle>
          <a:p>
            <a:pPr lvl="0"/>
            <a:r>
              <a:rPr lang="cs-CZ" noProof="0" dirty="0"/>
              <a:t>Text</a:t>
            </a:r>
          </a:p>
          <a:p>
            <a:pPr lvl="1"/>
            <a:r>
              <a:rPr lang="cs-CZ" noProof="0" dirty="0"/>
              <a:t>Text</a:t>
            </a:r>
          </a:p>
          <a:p>
            <a:pPr lvl="2"/>
            <a:r>
              <a:rPr lang="cs-CZ" noProof="0" dirty="0"/>
              <a:t>Text</a:t>
            </a:r>
          </a:p>
          <a:p>
            <a:pPr lvl="3"/>
            <a:r>
              <a:rPr lang="cs-CZ" noProof="0" dirty="0"/>
              <a:t>Text</a:t>
            </a:r>
          </a:p>
        </p:txBody>
      </p:sp>
      <p:sp>
        <p:nvSpPr>
          <p:cNvPr id="4" name="Rectangle 6"/>
          <p:cNvSpPr>
            <a:spLocks noGrp="1" noChangeArrowheads="1"/>
          </p:cNvSpPr>
          <p:nvPr>
            <p:ph type="sldNum" sz="quarter" idx="10"/>
          </p:nvPr>
        </p:nvSpPr>
        <p:spPr>
          <a:xfrm>
            <a:off x="11677650" y="6476813"/>
            <a:ext cx="375075" cy="252000"/>
          </a:xfrm>
          <a:ln/>
        </p:spPr>
        <p:txBody>
          <a:bodyPr anchor="ctr"/>
          <a:lstStyle>
            <a:lvl1pPr algn="ctr">
              <a:defRPr sz="1400" b="1"/>
            </a:lvl1pPr>
          </a:lstStyle>
          <a:p>
            <a:pPr>
              <a:defRPr/>
            </a:pPr>
            <a:fld id="{4E12630B-17A9-44AC-A5BE-0FEBEDB0B5E8}" type="slidenum">
              <a:rPr lang="cs-CZ" altLang="cs-CZ" noProof="0" smtClean="0"/>
              <a:pPr>
                <a:defRPr/>
              </a:pPr>
              <a:t>‹#›</a:t>
            </a:fld>
            <a:endParaRPr lang="cs-CZ" altLang="cs-CZ" noProof="0" dirty="0"/>
          </a:p>
        </p:txBody>
      </p:sp>
    </p:spTree>
    <p:extLst>
      <p:ext uri="{BB962C8B-B14F-4D97-AF65-F5344CB8AC3E}">
        <p14:creationId xmlns:p14="http://schemas.microsoft.com/office/powerpoint/2010/main" val="119756624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342150" y="6456599"/>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7" r:id="rId2"/>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 typeface="Arial" panose="020B0604020202020204" pitchFamily="34" charset="0"/>
        <a:buNone/>
        <a:defRPr sz="2800" b="0">
          <a:solidFill>
            <a:schemeClr val="tx1"/>
          </a:solidFill>
          <a:latin typeface="+mj-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4"/>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Z5rMheOnaec?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klasifikace.pedologie.czu.cz/"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ekm.cz/port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zp.cz/cz/statisticka_rocenka_zivotniho_prostredi_publikace"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ahlizenidokn.cuzk.cz/VyberKatastrMapa.aspx" TargetMode="External"/><Relationship Id="rId2" Type="http://schemas.openxmlformats.org/officeDocument/2006/relationships/hyperlink" Target="https://bpej.vumop.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oportal.gov.cz/web/guest/map" TargetMode="External"/><Relationship Id="rId2" Type="http://schemas.openxmlformats.org/officeDocument/2006/relationships/hyperlink" Target="https://mapy.vumop.cz/" TargetMode="External"/><Relationship Id="rId1" Type="http://schemas.openxmlformats.org/officeDocument/2006/relationships/slideLayout" Target="../slideLayouts/slideLayout2.xml"/><Relationship Id="rId5" Type="http://schemas.openxmlformats.org/officeDocument/2006/relationships/hyperlink" Target="https://geoportal.gov.cz/web/guest/other-portals/" TargetMode="External"/><Relationship Id="rId4" Type="http://schemas.openxmlformats.org/officeDocument/2006/relationships/hyperlink" Target="https://mapy.geology.cz/pud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98502" y="2162289"/>
            <a:ext cx="11361600" cy="2382994"/>
          </a:xfrm>
        </p:spPr>
        <p:txBody>
          <a:bodyPr/>
          <a:lstStyle/>
          <a:p>
            <a:pPr algn="ctr"/>
            <a:r>
              <a:rPr lang="en-US" dirty="0"/>
              <a:t>E</a:t>
            </a:r>
            <a:r>
              <a:rPr lang="cs-CZ" dirty="0"/>
              <a:t>5041</a:t>
            </a:r>
            <a:r>
              <a:rPr lang="en-US" dirty="0"/>
              <a:t> </a:t>
            </a:r>
            <a:r>
              <a:rPr lang="cs-CZ" dirty="0"/>
              <a:t>Složky ŽP - seminář</a:t>
            </a:r>
            <a:br>
              <a:rPr lang="cs-CZ" dirty="0"/>
            </a:br>
            <a:br>
              <a:rPr lang="cs-CZ" dirty="0"/>
            </a:br>
            <a:r>
              <a:rPr lang="cs-CZ" dirty="0"/>
              <a:t>půda</a:t>
            </a:r>
            <a:endParaRPr lang="en-US" dirty="0"/>
          </a:p>
        </p:txBody>
      </p:sp>
      <p:sp>
        <p:nvSpPr>
          <p:cNvPr id="6" name="Podnadpis 5"/>
          <p:cNvSpPr>
            <a:spLocks noGrp="1"/>
          </p:cNvSpPr>
          <p:nvPr>
            <p:ph type="subTitle" idx="1"/>
          </p:nvPr>
        </p:nvSpPr>
        <p:spPr>
          <a:xfrm>
            <a:off x="455750" y="5778503"/>
            <a:ext cx="11361600" cy="698497"/>
          </a:xfrm>
        </p:spPr>
        <p:txBody>
          <a:bodyPr/>
          <a:lstStyle/>
          <a:p>
            <a:pPr algn="ctr"/>
            <a:r>
              <a:rPr lang="cs-CZ" dirty="0"/>
              <a:t>Jakub Hofman</a:t>
            </a:r>
            <a:endParaRPr lang="en-US" dirty="0"/>
          </a:p>
        </p:txBody>
      </p:sp>
      <p:sp>
        <p:nvSpPr>
          <p:cNvPr id="4" name="Zástupný symbol pro číslo snímku 3"/>
          <p:cNvSpPr>
            <a:spLocks noGrp="1"/>
          </p:cNvSpPr>
          <p:nvPr>
            <p:ph type="sldNum" sz="quarter" idx="4294967295"/>
          </p:nvPr>
        </p:nvSpPr>
        <p:spPr>
          <a:xfrm>
            <a:off x="11817350" y="6477000"/>
            <a:ext cx="374650" cy="252413"/>
          </a:xfrm>
        </p:spPr>
        <p:txBody>
          <a:bodyPr/>
          <a:lstStyle/>
          <a:p>
            <a:pPr>
              <a:defRPr/>
            </a:pPr>
            <a:fld id="{4E12630B-17A9-44AC-A5BE-0FEBEDB0B5E8}" type="slidenum">
              <a:rPr lang="cs-CZ" altLang="cs-CZ" noProof="0" smtClean="0"/>
              <a:pPr>
                <a:defRPr/>
              </a:pPr>
              <a:t>1</a:t>
            </a:fld>
            <a:endParaRPr lang="cs-CZ" altLang="cs-CZ" noProof="0" dirty="0"/>
          </a:p>
        </p:txBody>
      </p:sp>
    </p:spTree>
    <p:extLst>
      <p:ext uri="{BB962C8B-B14F-4D97-AF65-F5344CB8AC3E}">
        <p14:creationId xmlns:p14="http://schemas.microsoft.com/office/powerpoint/2010/main" val="3924663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a:t>
            </a:r>
            <a:r>
              <a:rPr lang="en-US" dirty="0"/>
              <a:t>4</a:t>
            </a:r>
            <a:r>
              <a:rPr lang="cs-CZ" dirty="0"/>
              <a:t>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Vypočítáme si koncentraci kationtů v </a:t>
            </a:r>
            <a:r>
              <a:rPr lang="cs-CZ" dirty="0" err="1"/>
              <a:t>mmol</a:t>
            </a:r>
            <a:r>
              <a:rPr lang="cs-CZ" dirty="0"/>
              <a:t>:</a:t>
            </a:r>
          </a:p>
          <a:p>
            <a:pPr marL="0" indent="0">
              <a:buNone/>
            </a:pPr>
            <a:r>
              <a:rPr lang="cs-CZ" dirty="0"/>
              <a:t>Ca = 8000 mg/kg / 20 mg/</a:t>
            </a:r>
            <a:r>
              <a:rPr lang="cs-CZ" dirty="0" err="1"/>
              <a:t>mmol</a:t>
            </a:r>
            <a:r>
              <a:rPr lang="cs-CZ" dirty="0"/>
              <a:t> = 400 </a:t>
            </a:r>
            <a:r>
              <a:rPr lang="cs-CZ" dirty="0" err="1"/>
              <a:t>mmol</a:t>
            </a:r>
            <a:r>
              <a:rPr lang="cs-CZ" dirty="0"/>
              <a:t>/kg</a:t>
            </a:r>
            <a:br>
              <a:rPr lang="cs-CZ" dirty="0"/>
            </a:br>
            <a:r>
              <a:rPr lang="cs-CZ" dirty="0"/>
              <a:t>Mg = 480 mg/kg  / 12 mg/</a:t>
            </a:r>
            <a:r>
              <a:rPr lang="cs-CZ" dirty="0" err="1"/>
              <a:t>mmol</a:t>
            </a:r>
            <a:r>
              <a:rPr lang="cs-CZ" dirty="0"/>
              <a:t> = 40 </a:t>
            </a:r>
            <a:r>
              <a:rPr lang="cs-CZ" dirty="0" err="1"/>
              <a:t>mmol</a:t>
            </a:r>
            <a:r>
              <a:rPr lang="cs-CZ" dirty="0"/>
              <a:t>/kg</a:t>
            </a:r>
            <a:br>
              <a:rPr lang="cs-CZ" dirty="0"/>
            </a:br>
            <a:r>
              <a:rPr lang="cs-CZ" dirty="0"/>
              <a:t>K = 390 mg/kg / 39 mg/</a:t>
            </a:r>
            <a:r>
              <a:rPr lang="cs-CZ" dirty="0" err="1"/>
              <a:t>mmol</a:t>
            </a:r>
            <a:r>
              <a:rPr lang="cs-CZ" dirty="0"/>
              <a:t> = 10 </a:t>
            </a:r>
            <a:r>
              <a:rPr lang="cs-CZ" dirty="0" err="1"/>
              <a:t>mmol</a:t>
            </a:r>
            <a:r>
              <a:rPr lang="cs-CZ" dirty="0"/>
              <a:t>/kg</a:t>
            </a:r>
          </a:p>
          <a:p>
            <a:r>
              <a:rPr lang="cs-CZ" dirty="0"/>
              <a:t>Suma odpovídá 450 </a:t>
            </a:r>
            <a:r>
              <a:rPr lang="cs-CZ" dirty="0" err="1"/>
              <a:t>mmol</a:t>
            </a:r>
            <a:r>
              <a:rPr lang="cs-CZ" dirty="0"/>
              <a:t>/kg</a:t>
            </a:r>
          </a:p>
          <a:p>
            <a:r>
              <a:rPr lang="cs-CZ" dirty="0"/>
              <a:t>To ale není celá kapacita, protože systém je z 50% nenasycen (na sorpčních místech je vodík). Tudíž </a:t>
            </a:r>
            <a:r>
              <a:rPr lang="cs-CZ" dirty="0" err="1"/>
              <a:t>celká</a:t>
            </a:r>
            <a:r>
              <a:rPr lang="cs-CZ" dirty="0"/>
              <a:t> KVK (CEC) je 900 </a:t>
            </a:r>
            <a:r>
              <a:rPr lang="cs-CZ" dirty="0" err="1"/>
              <a:t>mmol</a:t>
            </a:r>
            <a:r>
              <a:rPr lang="cs-CZ" dirty="0"/>
              <a:t>/kg</a:t>
            </a:r>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10</a:t>
            </a:fld>
            <a:endParaRPr lang="cs-CZ" altLang="cs-CZ" noProof="0" dirty="0"/>
          </a:p>
        </p:txBody>
      </p:sp>
    </p:spTree>
    <p:extLst>
      <p:ext uri="{BB962C8B-B14F-4D97-AF65-F5344CB8AC3E}">
        <p14:creationId xmlns:p14="http://schemas.microsoft.com/office/powerpoint/2010/main" val="43512378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5</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Suchou a mokrou depozicí se půdy dostalo i kadmium. 600 mg na m</a:t>
            </a:r>
            <a:r>
              <a:rPr lang="cs-CZ" baseline="30000" dirty="0"/>
              <a:t>2</a:t>
            </a:r>
            <a:r>
              <a:rPr lang="cs-CZ" dirty="0"/>
              <a:t> za rok. Bude nějaké opodstatněné riziko kontaminace podzemních vod, pokud předpokládáte hloubku půdy 20 cm, mírně kyselé pH půdy, nízkou KVK (80 </a:t>
            </a:r>
            <a:r>
              <a:rPr lang="cs-CZ" dirty="0" err="1"/>
              <a:t>mmol</a:t>
            </a:r>
            <a:r>
              <a:rPr lang="cs-CZ" dirty="0"/>
              <a:t>/kg) a nenasycený sorpční komplex (V </a:t>
            </a:r>
            <a:r>
              <a:rPr lang="en-US" dirty="0"/>
              <a:t>&lt;</a:t>
            </a:r>
            <a:r>
              <a:rPr lang="cs-CZ" dirty="0"/>
              <a:t> </a:t>
            </a:r>
            <a:r>
              <a:rPr lang="en-US" dirty="0"/>
              <a:t>30</a:t>
            </a:r>
            <a:r>
              <a:rPr lang="cs-CZ" dirty="0"/>
              <a:t> %)?</a:t>
            </a:r>
          </a:p>
          <a:p>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11</a:t>
            </a:fld>
            <a:endParaRPr lang="cs-CZ" altLang="cs-CZ" noProof="0" dirty="0"/>
          </a:p>
        </p:txBody>
      </p:sp>
    </p:spTree>
    <p:extLst>
      <p:ext uri="{BB962C8B-B14F-4D97-AF65-F5344CB8AC3E}">
        <p14:creationId xmlns:p14="http://schemas.microsoft.com/office/powerpoint/2010/main" val="11304681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5 -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600 mg na m</a:t>
            </a:r>
            <a:r>
              <a:rPr lang="cs-CZ" baseline="30000" dirty="0"/>
              <a:t>2</a:t>
            </a:r>
            <a:r>
              <a:rPr lang="cs-CZ" dirty="0"/>
              <a:t> odpovídá koncentraci 2 mg/kg (1 m</a:t>
            </a:r>
            <a:r>
              <a:rPr lang="cs-CZ" baseline="30000" dirty="0"/>
              <a:t>2</a:t>
            </a:r>
            <a:r>
              <a:rPr lang="cs-CZ" dirty="0"/>
              <a:t> půdy je 200 L a to je cca 300 kg)</a:t>
            </a:r>
          </a:p>
          <a:p>
            <a:r>
              <a:rPr lang="cs-CZ" dirty="0"/>
              <a:t>2 mg/kg Cd je 0,018 </a:t>
            </a:r>
            <a:r>
              <a:rPr lang="cs-CZ" dirty="0" err="1"/>
              <a:t>mmol</a:t>
            </a:r>
            <a:r>
              <a:rPr lang="cs-CZ" dirty="0"/>
              <a:t>/kg</a:t>
            </a:r>
          </a:p>
          <a:p>
            <a:r>
              <a:rPr lang="cs-CZ" dirty="0"/>
              <a:t>v mírně kyselé půdě bude Cd převážně jako Cd</a:t>
            </a:r>
            <a:r>
              <a:rPr lang="cs-CZ" baseline="30000" dirty="0"/>
              <a:t>2+</a:t>
            </a:r>
          </a:p>
          <a:p>
            <a:r>
              <a:rPr lang="cs-CZ" dirty="0"/>
              <a:t>toto množství je schopen sorpční komplex zcela pojmout</a:t>
            </a:r>
          </a:p>
          <a:p>
            <a:r>
              <a:rPr lang="cs-CZ" dirty="0"/>
              <a:t>riziko kontaminace podzemní vody nebude významné</a:t>
            </a:r>
          </a:p>
          <a:p>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12</a:t>
            </a:fld>
            <a:endParaRPr lang="cs-CZ" altLang="cs-CZ" noProof="0" dirty="0"/>
          </a:p>
        </p:txBody>
      </p:sp>
    </p:spTree>
    <p:extLst>
      <p:ext uri="{BB962C8B-B14F-4D97-AF65-F5344CB8AC3E}">
        <p14:creationId xmlns:p14="http://schemas.microsoft.com/office/powerpoint/2010/main" val="114791129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6</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Proč je výměnné pH půdy nižší než aktuální pH?</a:t>
            </a:r>
          </a:p>
          <a:p>
            <a:r>
              <a:rPr lang="cs-CZ" dirty="0"/>
              <a:t>Bude to tak i u půdy s nasyceným sorpčním komplexem?</a:t>
            </a:r>
          </a:p>
          <a:p>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13</a:t>
            </a:fld>
            <a:endParaRPr lang="cs-CZ" altLang="cs-CZ" noProof="0" dirty="0"/>
          </a:p>
        </p:txBody>
      </p:sp>
    </p:spTree>
    <p:extLst>
      <p:ext uri="{BB962C8B-B14F-4D97-AF65-F5344CB8AC3E}">
        <p14:creationId xmlns:p14="http://schemas.microsoft.com/office/powerpoint/2010/main" val="33983110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6 -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err="1"/>
              <a:t>KCl</a:t>
            </a:r>
            <a:r>
              <a:rPr lang="cs-CZ" dirty="0"/>
              <a:t> </a:t>
            </a:r>
            <a:r>
              <a:rPr lang="cs-CZ" dirty="0" err="1"/>
              <a:t>vystěsní</a:t>
            </a:r>
            <a:r>
              <a:rPr lang="cs-CZ" dirty="0"/>
              <a:t> H ze sorpčních míst </a:t>
            </a:r>
            <a:r>
              <a:rPr lang="cs-CZ" dirty="0">
                <a:sym typeface="Wingdings" panose="05000000000000000000" pitchFamily="2" charset="2"/>
              </a:rPr>
              <a:t></a:t>
            </a:r>
            <a:r>
              <a:rPr lang="en-US" dirty="0">
                <a:sym typeface="Wingdings" panose="05000000000000000000" pitchFamily="2" charset="2"/>
              </a:rPr>
              <a:t> v</a:t>
            </a:r>
            <a:r>
              <a:rPr lang="cs-CZ" dirty="0" err="1">
                <a:sym typeface="Wingdings" panose="05000000000000000000" pitchFamily="2" charset="2"/>
              </a:rPr>
              <a:t>yšší</a:t>
            </a:r>
            <a:r>
              <a:rPr lang="cs-CZ" dirty="0">
                <a:sym typeface="Wingdings" panose="05000000000000000000" pitchFamily="2" charset="2"/>
              </a:rPr>
              <a:t> koncentrace v roztoku </a:t>
            </a:r>
            <a:r>
              <a:rPr lang="en-US" dirty="0">
                <a:sym typeface="Wingdings" panose="05000000000000000000" pitchFamily="2" charset="2"/>
              </a:rPr>
              <a:t> </a:t>
            </a:r>
            <a:r>
              <a:rPr lang="en-US" dirty="0" err="1">
                <a:sym typeface="Wingdings" panose="05000000000000000000" pitchFamily="2" charset="2"/>
              </a:rPr>
              <a:t>ni</a:t>
            </a:r>
            <a:r>
              <a:rPr lang="cs-CZ" dirty="0" err="1">
                <a:sym typeface="Wingdings" panose="05000000000000000000" pitchFamily="2" charset="2"/>
              </a:rPr>
              <a:t>žší</a:t>
            </a:r>
            <a:r>
              <a:rPr lang="en-US" dirty="0">
                <a:sym typeface="Wingdings" panose="05000000000000000000" pitchFamily="2" charset="2"/>
              </a:rPr>
              <a:t> pH</a:t>
            </a:r>
            <a:endParaRPr lang="cs-CZ" dirty="0">
              <a:sym typeface="Wingdings" panose="05000000000000000000" pitchFamily="2" charset="2"/>
            </a:endParaRPr>
          </a:p>
          <a:p>
            <a:r>
              <a:rPr lang="cs-CZ" dirty="0">
                <a:sym typeface="Wingdings" panose="05000000000000000000" pitchFamily="2" charset="2"/>
              </a:rPr>
              <a:t>u nasyceného sorpčního komplexu jsou na sorpčních místech již kationty (Ca, Mg, K ...)  pH bude podobné</a:t>
            </a:r>
            <a:endParaRPr lang="cs-CZ" dirty="0"/>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14</a:t>
            </a:fld>
            <a:endParaRPr lang="cs-CZ" altLang="cs-CZ" noProof="0" dirty="0"/>
          </a:p>
        </p:txBody>
      </p:sp>
      <p:pic>
        <p:nvPicPr>
          <p:cNvPr id="5" name="Obrázek 4">
            <a:extLst>
              <a:ext uri="{FF2B5EF4-FFF2-40B4-BE49-F238E27FC236}">
                <a16:creationId xmlns:a16="http://schemas.microsoft.com/office/drawing/2014/main" id="{2F4F481D-6790-4C82-826D-7689F7092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259" y="3191456"/>
            <a:ext cx="7414627" cy="2453761"/>
          </a:xfrm>
          <a:prstGeom prst="rect">
            <a:avLst/>
          </a:prstGeom>
        </p:spPr>
      </p:pic>
    </p:spTree>
    <p:extLst>
      <p:ext uri="{BB962C8B-B14F-4D97-AF65-F5344CB8AC3E}">
        <p14:creationId xmlns:p14="http://schemas.microsoft.com/office/powerpoint/2010/main" val="19228615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2F1D6-5120-44B8-BA0C-BEA352CF7EE6}"/>
              </a:ext>
            </a:extLst>
          </p:cNvPr>
          <p:cNvSpPr>
            <a:spLocks noGrp="1"/>
          </p:cNvSpPr>
          <p:nvPr>
            <p:ph type="title"/>
          </p:nvPr>
        </p:nvSpPr>
        <p:spPr/>
        <p:txBody>
          <a:bodyPr/>
          <a:lstStyle/>
          <a:p>
            <a:r>
              <a:rPr lang="cs-CZ" dirty="0"/>
              <a:t>Příklad 7</a:t>
            </a:r>
            <a:endParaRPr lang="en-US" dirty="0"/>
          </a:p>
        </p:txBody>
      </p:sp>
      <p:sp>
        <p:nvSpPr>
          <p:cNvPr id="3" name="Zástupný obsah 2">
            <a:extLst>
              <a:ext uri="{FF2B5EF4-FFF2-40B4-BE49-F238E27FC236}">
                <a16:creationId xmlns:a16="http://schemas.microsoft.com/office/drawing/2014/main" id="{8B722A7D-DA76-4293-ADD7-D3375DD375A0}"/>
              </a:ext>
            </a:extLst>
          </p:cNvPr>
          <p:cNvSpPr>
            <a:spLocks noGrp="1"/>
          </p:cNvSpPr>
          <p:nvPr>
            <p:ph idx="1"/>
          </p:nvPr>
        </p:nvSpPr>
        <p:spPr>
          <a:xfrm>
            <a:off x="704851" y="1212782"/>
            <a:ext cx="6063698" cy="4778443"/>
          </a:xfrm>
        </p:spPr>
        <p:txBody>
          <a:bodyPr/>
          <a:lstStyle/>
          <a:p>
            <a:r>
              <a:rPr lang="cs-CZ" dirty="0"/>
              <a:t>Do jakých velikostních skupin půdní fauny patří následující organismy?</a:t>
            </a:r>
            <a:endParaRPr lang="en-US" dirty="0"/>
          </a:p>
        </p:txBody>
      </p:sp>
      <p:sp>
        <p:nvSpPr>
          <p:cNvPr id="4" name="Zástupný symbol pro číslo snímku 3">
            <a:extLst>
              <a:ext uri="{FF2B5EF4-FFF2-40B4-BE49-F238E27FC236}">
                <a16:creationId xmlns:a16="http://schemas.microsoft.com/office/drawing/2014/main" id="{3367DB9A-8678-4708-8605-746BF9651F36}"/>
              </a:ext>
            </a:extLst>
          </p:cNvPr>
          <p:cNvSpPr>
            <a:spLocks noGrp="1"/>
          </p:cNvSpPr>
          <p:nvPr>
            <p:ph type="sldNum" sz="quarter" idx="10"/>
          </p:nvPr>
        </p:nvSpPr>
        <p:spPr/>
        <p:txBody>
          <a:bodyPr/>
          <a:lstStyle/>
          <a:p>
            <a:pPr>
              <a:defRPr/>
            </a:pPr>
            <a:fld id="{4E12630B-17A9-44AC-A5BE-0FEBEDB0B5E8}" type="slidenum">
              <a:rPr lang="cs-CZ" altLang="cs-CZ" noProof="0" smtClean="0"/>
              <a:pPr>
                <a:defRPr/>
              </a:pPr>
              <a:t>15</a:t>
            </a:fld>
            <a:endParaRPr lang="cs-CZ" altLang="cs-CZ" noProof="0" dirty="0"/>
          </a:p>
        </p:txBody>
      </p:sp>
      <p:pic>
        <p:nvPicPr>
          <p:cNvPr id="5" name="Picture 2">
            <a:extLst>
              <a:ext uri="{FF2B5EF4-FFF2-40B4-BE49-F238E27FC236}">
                <a16:creationId xmlns:a16="http://schemas.microsoft.com/office/drawing/2014/main" id="{65520DDB-9F93-419E-B85F-8ABB47F14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90595" y="1095869"/>
            <a:ext cx="6832134" cy="4692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243965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02F1D6-5120-44B8-BA0C-BEA352CF7EE6}"/>
              </a:ext>
            </a:extLst>
          </p:cNvPr>
          <p:cNvSpPr>
            <a:spLocks noGrp="1"/>
          </p:cNvSpPr>
          <p:nvPr>
            <p:ph type="title"/>
          </p:nvPr>
        </p:nvSpPr>
        <p:spPr/>
        <p:txBody>
          <a:bodyPr/>
          <a:lstStyle/>
          <a:p>
            <a:r>
              <a:rPr lang="cs-CZ" dirty="0"/>
              <a:t>Příklad 7 - řešení</a:t>
            </a:r>
            <a:endParaRPr lang="en-US" dirty="0"/>
          </a:p>
        </p:txBody>
      </p:sp>
      <p:sp>
        <p:nvSpPr>
          <p:cNvPr id="3" name="Zástupný obsah 2">
            <a:extLst>
              <a:ext uri="{FF2B5EF4-FFF2-40B4-BE49-F238E27FC236}">
                <a16:creationId xmlns:a16="http://schemas.microsoft.com/office/drawing/2014/main" id="{8B722A7D-DA76-4293-ADD7-D3375DD375A0}"/>
              </a:ext>
            </a:extLst>
          </p:cNvPr>
          <p:cNvSpPr>
            <a:spLocks noGrp="1"/>
          </p:cNvSpPr>
          <p:nvPr>
            <p:ph idx="1"/>
          </p:nvPr>
        </p:nvSpPr>
        <p:spPr>
          <a:xfrm>
            <a:off x="704851" y="1212782"/>
            <a:ext cx="6063698" cy="4778443"/>
          </a:xfrm>
        </p:spPr>
        <p:txBody>
          <a:bodyPr/>
          <a:lstStyle/>
          <a:p>
            <a:r>
              <a:rPr lang="cs-CZ" dirty="0"/>
              <a:t>Do jakých velikostních skupin půdní fauny patří následující organismy?</a:t>
            </a:r>
            <a:endParaRPr lang="en-US" dirty="0"/>
          </a:p>
        </p:txBody>
      </p:sp>
      <p:sp>
        <p:nvSpPr>
          <p:cNvPr id="4" name="Zástupný symbol pro číslo snímku 3">
            <a:extLst>
              <a:ext uri="{FF2B5EF4-FFF2-40B4-BE49-F238E27FC236}">
                <a16:creationId xmlns:a16="http://schemas.microsoft.com/office/drawing/2014/main" id="{3367DB9A-8678-4708-8605-746BF9651F36}"/>
              </a:ext>
            </a:extLst>
          </p:cNvPr>
          <p:cNvSpPr>
            <a:spLocks noGrp="1"/>
          </p:cNvSpPr>
          <p:nvPr>
            <p:ph type="sldNum" sz="quarter" idx="10"/>
          </p:nvPr>
        </p:nvSpPr>
        <p:spPr/>
        <p:txBody>
          <a:bodyPr/>
          <a:lstStyle/>
          <a:p>
            <a:pPr>
              <a:defRPr/>
            </a:pPr>
            <a:fld id="{4E12630B-17A9-44AC-A5BE-0FEBEDB0B5E8}" type="slidenum">
              <a:rPr lang="cs-CZ" altLang="cs-CZ" noProof="0" smtClean="0"/>
              <a:pPr>
                <a:defRPr/>
              </a:pPr>
              <a:t>16</a:t>
            </a:fld>
            <a:endParaRPr lang="cs-CZ" altLang="cs-CZ" noProof="0" dirty="0"/>
          </a:p>
        </p:txBody>
      </p:sp>
      <p:pic>
        <p:nvPicPr>
          <p:cNvPr id="5" name="Picture 2">
            <a:extLst>
              <a:ext uri="{FF2B5EF4-FFF2-40B4-BE49-F238E27FC236}">
                <a16:creationId xmlns:a16="http://schemas.microsoft.com/office/drawing/2014/main" id="{65520DDB-9F93-419E-B85F-8ABB47F142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90595" y="1095869"/>
            <a:ext cx="6832134" cy="4692127"/>
          </a:xfrm>
          <a:prstGeom prst="rect">
            <a:avLst/>
          </a:prstGeom>
          <a:ln>
            <a:noFill/>
          </a:ln>
          <a:effectLst>
            <a:outerShdw blurRad="292100" dist="139700" dir="2700000" algn="tl" rotWithShape="0">
              <a:srgbClr val="333333">
                <a:alpha val="65000"/>
              </a:srgbClr>
            </a:outerShdw>
          </a:effectLst>
        </p:spPr>
      </p:pic>
      <p:pic>
        <p:nvPicPr>
          <p:cNvPr id="6" name="Picture 2">
            <a:extLst>
              <a:ext uri="{FF2B5EF4-FFF2-40B4-BE49-F238E27FC236}">
                <a16:creationId xmlns:a16="http://schemas.microsoft.com/office/drawing/2014/main" id="{F8F2E71F-06F5-4B19-B5C5-C712870A37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71569" y="2019283"/>
            <a:ext cx="4778444" cy="4898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44290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7AA73-7555-4031-BF84-7EEE3EB8D5BD}"/>
              </a:ext>
            </a:extLst>
          </p:cNvPr>
          <p:cNvSpPr>
            <a:spLocks noGrp="1"/>
          </p:cNvSpPr>
          <p:nvPr>
            <p:ph type="title"/>
          </p:nvPr>
        </p:nvSpPr>
        <p:spPr/>
        <p:txBody>
          <a:bodyPr/>
          <a:lstStyle/>
          <a:p>
            <a:r>
              <a:rPr lang="cs-CZ" dirty="0"/>
              <a:t>Příklad 8 – domácí úkol</a:t>
            </a:r>
          </a:p>
        </p:txBody>
      </p:sp>
      <p:sp>
        <p:nvSpPr>
          <p:cNvPr id="4" name="Zástupný symbol pro číslo snímku 3">
            <a:extLst>
              <a:ext uri="{FF2B5EF4-FFF2-40B4-BE49-F238E27FC236}">
                <a16:creationId xmlns:a16="http://schemas.microsoft.com/office/drawing/2014/main" id="{1B0D03A2-CA5F-48C5-959D-5F7998E08E4A}"/>
              </a:ext>
            </a:extLst>
          </p:cNvPr>
          <p:cNvSpPr>
            <a:spLocks noGrp="1"/>
          </p:cNvSpPr>
          <p:nvPr>
            <p:ph type="sldNum" sz="quarter" idx="10"/>
          </p:nvPr>
        </p:nvSpPr>
        <p:spPr/>
        <p:txBody>
          <a:bodyPr/>
          <a:lstStyle/>
          <a:p>
            <a:pPr>
              <a:defRPr/>
            </a:pPr>
            <a:fld id="{4E12630B-17A9-44AC-A5BE-0FEBEDB0B5E8}" type="slidenum">
              <a:rPr lang="cs-CZ" altLang="cs-CZ" noProof="0" smtClean="0"/>
              <a:pPr>
                <a:defRPr/>
              </a:pPr>
              <a:t>17</a:t>
            </a:fld>
            <a:endParaRPr lang="cs-CZ" altLang="cs-CZ" noProof="0" dirty="0"/>
          </a:p>
        </p:txBody>
      </p:sp>
      <p:pic>
        <p:nvPicPr>
          <p:cNvPr id="3" name="Online médium 2" title="Živý plášť planety Země - GEODERMA">
            <a:hlinkClick r:id="" action="ppaction://media"/>
            <a:extLst>
              <a:ext uri="{FF2B5EF4-FFF2-40B4-BE49-F238E27FC236}">
                <a16:creationId xmlns:a16="http://schemas.microsoft.com/office/drawing/2014/main" id="{5E3A9CF3-3933-4002-B09F-598C02E9E17F}"/>
              </a:ext>
            </a:extLst>
          </p:cNvPr>
          <p:cNvPicPr>
            <a:picLocks noRot="1" noChangeAspect="1"/>
          </p:cNvPicPr>
          <p:nvPr>
            <a:videoFile r:link="rId1"/>
          </p:nvPr>
        </p:nvPicPr>
        <p:blipFill>
          <a:blip r:embed="rId3"/>
          <a:stretch>
            <a:fillRect/>
          </a:stretch>
        </p:blipFill>
        <p:spPr>
          <a:xfrm>
            <a:off x="1735394" y="1163894"/>
            <a:ext cx="8721212" cy="4905682"/>
          </a:xfrm>
          <a:prstGeom prst="rect">
            <a:avLst/>
          </a:prstGeom>
        </p:spPr>
      </p:pic>
    </p:spTree>
    <p:extLst>
      <p:ext uri="{BB962C8B-B14F-4D97-AF65-F5344CB8AC3E}">
        <p14:creationId xmlns:p14="http://schemas.microsoft.com/office/powerpoint/2010/main" val="211438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86B9B-CA78-4639-A1D3-B7227CECCEA6}"/>
              </a:ext>
            </a:extLst>
          </p:cNvPr>
          <p:cNvSpPr>
            <a:spLocks noGrp="1"/>
          </p:cNvSpPr>
          <p:nvPr>
            <p:ph type="title"/>
          </p:nvPr>
        </p:nvSpPr>
        <p:spPr/>
        <p:txBody>
          <a:bodyPr/>
          <a:lstStyle/>
          <a:p>
            <a:r>
              <a:rPr lang="cs-CZ" dirty="0"/>
              <a:t>Příklad 9</a:t>
            </a:r>
            <a:endParaRPr lang="en-US" dirty="0"/>
          </a:p>
        </p:txBody>
      </p:sp>
      <p:sp>
        <p:nvSpPr>
          <p:cNvPr id="3" name="Zástupný obsah 2">
            <a:extLst>
              <a:ext uri="{FF2B5EF4-FFF2-40B4-BE49-F238E27FC236}">
                <a16:creationId xmlns:a16="http://schemas.microsoft.com/office/drawing/2014/main" id="{92D7AC9D-05B5-408F-AE00-F0CA4B506FDB}"/>
              </a:ext>
            </a:extLst>
          </p:cNvPr>
          <p:cNvSpPr>
            <a:spLocks noGrp="1"/>
          </p:cNvSpPr>
          <p:nvPr>
            <p:ph idx="1"/>
          </p:nvPr>
        </p:nvSpPr>
        <p:spPr/>
        <p:txBody>
          <a:bodyPr/>
          <a:lstStyle/>
          <a:p>
            <a:r>
              <a:rPr lang="cs-CZ" dirty="0"/>
              <a:t>Jak vypadá půdní profil </a:t>
            </a:r>
            <a:r>
              <a:rPr lang="cs-CZ" dirty="0" err="1"/>
              <a:t>kambizemě</a:t>
            </a:r>
            <a:r>
              <a:rPr lang="cs-CZ" dirty="0"/>
              <a:t>?</a:t>
            </a:r>
            <a:endParaRPr lang="en-US" dirty="0"/>
          </a:p>
        </p:txBody>
      </p:sp>
      <p:sp>
        <p:nvSpPr>
          <p:cNvPr id="4" name="Zástupný symbol pro číslo snímku 3">
            <a:extLst>
              <a:ext uri="{FF2B5EF4-FFF2-40B4-BE49-F238E27FC236}">
                <a16:creationId xmlns:a16="http://schemas.microsoft.com/office/drawing/2014/main" id="{B9F89D65-0736-449E-8B44-913C15C736A8}"/>
              </a:ext>
            </a:extLst>
          </p:cNvPr>
          <p:cNvSpPr>
            <a:spLocks noGrp="1"/>
          </p:cNvSpPr>
          <p:nvPr>
            <p:ph type="sldNum" sz="quarter" idx="10"/>
          </p:nvPr>
        </p:nvSpPr>
        <p:spPr/>
        <p:txBody>
          <a:bodyPr/>
          <a:lstStyle/>
          <a:p>
            <a:pPr>
              <a:defRPr/>
            </a:pPr>
            <a:fld id="{4E12630B-17A9-44AC-A5BE-0FEBEDB0B5E8}" type="slidenum">
              <a:rPr lang="cs-CZ" altLang="cs-CZ" noProof="0" smtClean="0"/>
              <a:pPr>
                <a:defRPr/>
              </a:pPr>
              <a:t>18</a:t>
            </a:fld>
            <a:endParaRPr lang="cs-CZ" altLang="cs-CZ" noProof="0" dirty="0"/>
          </a:p>
        </p:txBody>
      </p:sp>
    </p:spTree>
    <p:extLst>
      <p:ext uri="{BB962C8B-B14F-4D97-AF65-F5344CB8AC3E}">
        <p14:creationId xmlns:p14="http://schemas.microsoft.com/office/powerpoint/2010/main" val="388773311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86B9B-CA78-4639-A1D3-B7227CECCEA6}"/>
              </a:ext>
            </a:extLst>
          </p:cNvPr>
          <p:cNvSpPr>
            <a:spLocks noGrp="1"/>
          </p:cNvSpPr>
          <p:nvPr>
            <p:ph type="title"/>
          </p:nvPr>
        </p:nvSpPr>
        <p:spPr/>
        <p:txBody>
          <a:bodyPr/>
          <a:lstStyle/>
          <a:p>
            <a:r>
              <a:rPr lang="cs-CZ" dirty="0"/>
              <a:t>Příklad 9 - řešení</a:t>
            </a:r>
            <a:endParaRPr lang="en-US" dirty="0"/>
          </a:p>
        </p:txBody>
      </p:sp>
      <p:sp>
        <p:nvSpPr>
          <p:cNvPr id="3" name="Zástupný obsah 2">
            <a:extLst>
              <a:ext uri="{FF2B5EF4-FFF2-40B4-BE49-F238E27FC236}">
                <a16:creationId xmlns:a16="http://schemas.microsoft.com/office/drawing/2014/main" id="{92D7AC9D-05B5-408F-AE00-F0CA4B506FDB}"/>
              </a:ext>
            </a:extLst>
          </p:cNvPr>
          <p:cNvSpPr>
            <a:spLocks noGrp="1"/>
          </p:cNvSpPr>
          <p:nvPr>
            <p:ph idx="1"/>
          </p:nvPr>
        </p:nvSpPr>
        <p:spPr/>
        <p:txBody>
          <a:bodyPr/>
          <a:lstStyle/>
          <a:p>
            <a:r>
              <a:rPr lang="cs-CZ" dirty="0">
                <a:hlinkClick r:id="rId2"/>
              </a:rPr>
              <a:t>https://klasifikace.pedologie.czu.cz/</a:t>
            </a:r>
            <a:r>
              <a:rPr lang="cs-CZ" dirty="0"/>
              <a:t> </a:t>
            </a:r>
            <a:endParaRPr lang="en-US" dirty="0"/>
          </a:p>
        </p:txBody>
      </p:sp>
      <p:sp>
        <p:nvSpPr>
          <p:cNvPr id="4" name="Zástupný symbol pro číslo snímku 3">
            <a:extLst>
              <a:ext uri="{FF2B5EF4-FFF2-40B4-BE49-F238E27FC236}">
                <a16:creationId xmlns:a16="http://schemas.microsoft.com/office/drawing/2014/main" id="{B9F89D65-0736-449E-8B44-913C15C736A8}"/>
              </a:ext>
            </a:extLst>
          </p:cNvPr>
          <p:cNvSpPr>
            <a:spLocks noGrp="1"/>
          </p:cNvSpPr>
          <p:nvPr>
            <p:ph type="sldNum" sz="quarter" idx="10"/>
          </p:nvPr>
        </p:nvSpPr>
        <p:spPr/>
        <p:txBody>
          <a:bodyPr/>
          <a:lstStyle/>
          <a:p>
            <a:pPr>
              <a:defRPr/>
            </a:pPr>
            <a:fld id="{4E12630B-17A9-44AC-A5BE-0FEBEDB0B5E8}" type="slidenum">
              <a:rPr lang="cs-CZ" altLang="cs-CZ" noProof="0" smtClean="0"/>
              <a:pPr>
                <a:defRPr/>
              </a:pPr>
              <a:t>19</a:t>
            </a:fld>
            <a:endParaRPr lang="cs-CZ" altLang="cs-CZ" noProof="0" dirty="0"/>
          </a:p>
        </p:txBody>
      </p:sp>
    </p:spTree>
    <p:extLst>
      <p:ext uri="{BB962C8B-B14F-4D97-AF65-F5344CB8AC3E}">
        <p14:creationId xmlns:p14="http://schemas.microsoft.com/office/powerpoint/2010/main" val="35588982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1</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Jakou bonitu má zemědělská půda na zvolené lokalitě (vaše vlastní pole či zahrada – je ZPF?) a jakou má cenu při odnětí ze ZPF?</a:t>
            </a:r>
          </a:p>
          <a:p>
            <a:r>
              <a:rPr lang="cs-CZ" dirty="0"/>
              <a:t>Co se z kódu BPEJ o půdě můžete dozvědět?</a:t>
            </a:r>
          </a:p>
          <a:p>
            <a:r>
              <a:rPr lang="cs-CZ" dirty="0"/>
              <a:t>Co ještě o lokalitě můžete vyčíst z mapy BPEJ?</a:t>
            </a:r>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2</a:t>
            </a:fld>
            <a:endParaRPr lang="cs-CZ" altLang="cs-CZ" noProof="0" dirty="0"/>
          </a:p>
        </p:txBody>
      </p:sp>
    </p:spTree>
    <p:extLst>
      <p:ext uri="{BB962C8B-B14F-4D97-AF65-F5344CB8AC3E}">
        <p14:creationId xmlns:p14="http://schemas.microsoft.com/office/powerpoint/2010/main" val="38830736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10</a:t>
            </a:r>
            <a:endParaRPr lang="en-US" dirty="0"/>
          </a:p>
        </p:txBody>
      </p:sp>
      <p:sp>
        <p:nvSpPr>
          <p:cNvPr id="3" name="Zástupný obsah 2">
            <a:extLst>
              <a:ext uri="{FF2B5EF4-FFF2-40B4-BE49-F238E27FC236}">
                <a16:creationId xmlns:a16="http://schemas.microsoft.com/office/drawing/2014/main" id="{42BDDA5D-94D2-4076-A697-8ED7FD0E06C3}"/>
              </a:ext>
            </a:extLst>
          </p:cNvPr>
          <p:cNvSpPr>
            <a:spLocks noGrp="1"/>
          </p:cNvSpPr>
          <p:nvPr>
            <p:ph idx="1"/>
          </p:nvPr>
        </p:nvSpPr>
        <p:spPr/>
        <p:txBody>
          <a:bodyPr/>
          <a:lstStyle/>
          <a:p>
            <a:r>
              <a:rPr lang="cs-CZ" dirty="0"/>
              <a:t>Je ve vašem blízkém okolí nějaké „kontaminované místo“?</a:t>
            </a:r>
          </a:p>
          <a:p>
            <a:r>
              <a:rPr lang="cs-CZ" dirty="0"/>
              <a:t>Co se o něm dá teď hned zjistit?</a:t>
            </a:r>
            <a:endParaRPr lang="en-US" dirty="0"/>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20</a:t>
            </a:fld>
            <a:endParaRPr lang="cs-CZ" altLang="cs-CZ" noProof="0" dirty="0"/>
          </a:p>
        </p:txBody>
      </p:sp>
    </p:spTree>
    <p:extLst>
      <p:ext uri="{BB962C8B-B14F-4D97-AF65-F5344CB8AC3E}">
        <p14:creationId xmlns:p14="http://schemas.microsoft.com/office/powerpoint/2010/main" val="39384246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10 - řešení</a:t>
            </a:r>
            <a:endParaRPr lang="en-US" dirty="0"/>
          </a:p>
        </p:txBody>
      </p:sp>
      <p:sp>
        <p:nvSpPr>
          <p:cNvPr id="3" name="Zástupný obsah 2">
            <a:extLst>
              <a:ext uri="{FF2B5EF4-FFF2-40B4-BE49-F238E27FC236}">
                <a16:creationId xmlns:a16="http://schemas.microsoft.com/office/drawing/2014/main" id="{42BDDA5D-94D2-4076-A697-8ED7FD0E06C3}"/>
              </a:ext>
            </a:extLst>
          </p:cNvPr>
          <p:cNvSpPr>
            <a:spLocks noGrp="1"/>
          </p:cNvSpPr>
          <p:nvPr>
            <p:ph idx="1"/>
          </p:nvPr>
        </p:nvSpPr>
        <p:spPr/>
        <p:txBody>
          <a:bodyPr/>
          <a:lstStyle/>
          <a:p>
            <a:r>
              <a:rPr lang="cs-CZ" dirty="0">
                <a:hlinkClick r:id="rId2"/>
              </a:rPr>
              <a:t>https://www.sekm.cz/portal</a:t>
            </a:r>
            <a:r>
              <a:rPr lang="cs-CZ" dirty="0"/>
              <a:t> </a:t>
            </a:r>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21</a:t>
            </a:fld>
            <a:endParaRPr lang="cs-CZ" altLang="cs-CZ" noProof="0" dirty="0"/>
          </a:p>
        </p:txBody>
      </p:sp>
    </p:spTree>
    <p:extLst>
      <p:ext uri="{BB962C8B-B14F-4D97-AF65-F5344CB8AC3E}">
        <p14:creationId xmlns:p14="http://schemas.microsoft.com/office/powerpoint/2010/main" val="19916727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11</a:t>
            </a:r>
            <a:endParaRPr lang="en-US" dirty="0"/>
          </a:p>
        </p:txBody>
      </p:sp>
      <p:sp>
        <p:nvSpPr>
          <p:cNvPr id="3" name="Zástupný obsah 2">
            <a:extLst>
              <a:ext uri="{FF2B5EF4-FFF2-40B4-BE49-F238E27FC236}">
                <a16:creationId xmlns:a16="http://schemas.microsoft.com/office/drawing/2014/main" id="{42BDDA5D-94D2-4076-A697-8ED7FD0E06C3}"/>
              </a:ext>
            </a:extLst>
          </p:cNvPr>
          <p:cNvSpPr>
            <a:spLocks noGrp="1"/>
          </p:cNvSpPr>
          <p:nvPr>
            <p:ph idx="1"/>
          </p:nvPr>
        </p:nvSpPr>
        <p:spPr/>
        <p:txBody>
          <a:bodyPr/>
          <a:lstStyle/>
          <a:p>
            <a:r>
              <a:rPr lang="cs-CZ" dirty="0"/>
              <a:t>Jak jsou na tom zemědělské půdy v ČR ohledně kontaminace toxickými kovy?</a:t>
            </a:r>
            <a:endParaRPr lang="en-US" dirty="0"/>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22</a:t>
            </a:fld>
            <a:endParaRPr lang="cs-CZ" altLang="cs-CZ" noProof="0" dirty="0"/>
          </a:p>
        </p:txBody>
      </p:sp>
    </p:spTree>
    <p:extLst>
      <p:ext uri="{BB962C8B-B14F-4D97-AF65-F5344CB8AC3E}">
        <p14:creationId xmlns:p14="http://schemas.microsoft.com/office/powerpoint/2010/main" val="34117691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720678-4BFD-488C-BBB2-B87C6DEA00E5}"/>
              </a:ext>
            </a:extLst>
          </p:cNvPr>
          <p:cNvSpPr>
            <a:spLocks noGrp="1"/>
          </p:cNvSpPr>
          <p:nvPr>
            <p:ph type="title"/>
          </p:nvPr>
        </p:nvSpPr>
        <p:spPr/>
        <p:txBody>
          <a:bodyPr/>
          <a:lstStyle/>
          <a:p>
            <a:r>
              <a:rPr lang="cs-CZ" dirty="0"/>
              <a:t>Příklad 11 - řešení</a:t>
            </a:r>
            <a:endParaRPr lang="en-US" dirty="0"/>
          </a:p>
        </p:txBody>
      </p:sp>
      <p:sp>
        <p:nvSpPr>
          <p:cNvPr id="4" name="Zástupný symbol pro číslo snímku 3">
            <a:extLst>
              <a:ext uri="{FF2B5EF4-FFF2-40B4-BE49-F238E27FC236}">
                <a16:creationId xmlns:a16="http://schemas.microsoft.com/office/drawing/2014/main" id="{AB784364-E29C-4332-B953-C5FA2B6F37AE}"/>
              </a:ext>
            </a:extLst>
          </p:cNvPr>
          <p:cNvSpPr>
            <a:spLocks noGrp="1"/>
          </p:cNvSpPr>
          <p:nvPr>
            <p:ph type="sldNum" sz="quarter" idx="10"/>
          </p:nvPr>
        </p:nvSpPr>
        <p:spPr/>
        <p:txBody>
          <a:bodyPr/>
          <a:lstStyle/>
          <a:p>
            <a:pPr>
              <a:defRPr/>
            </a:pPr>
            <a:fld id="{4E12630B-17A9-44AC-A5BE-0FEBEDB0B5E8}" type="slidenum">
              <a:rPr lang="cs-CZ" altLang="cs-CZ" noProof="0" smtClean="0"/>
              <a:pPr>
                <a:defRPr/>
              </a:pPr>
              <a:t>23</a:t>
            </a:fld>
            <a:endParaRPr lang="cs-CZ" altLang="cs-CZ" noProof="0" dirty="0"/>
          </a:p>
        </p:txBody>
      </p:sp>
      <p:pic>
        <p:nvPicPr>
          <p:cNvPr id="5" name="Obrázek 4">
            <a:extLst>
              <a:ext uri="{FF2B5EF4-FFF2-40B4-BE49-F238E27FC236}">
                <a16:creationId xmlns:a16="http://schemas.microsoft.com/office/drawing/2014/main" id="{1515A5DE-599F-4A5A-B8A4-3954DC01B0CC}"/>
              </a:ext>
            </a:extLst>
          </p:cNvPr>
          <p:cNvPicPr>
            <a:picLocks noChangeAspect="1"/>
          </p:cNvPicPr>
          <p:nvPr/>
        </p:nvPicPr>
        <p:blipFill>
          <a:blip r:embed="rId2"/>
          <a:stretch>
            <a:fillRect/>
          </a:stretch>
        </p:blipFill>
        <p:spPr>
          <a:xfrm>
            <a:off x="2537254" y="1480390"/>
            <a:ext cx="9515471" cy="5377610"/>
          </a:xfrm>
          <a:prstGeom prst="rect">
            <a:avLst/>
          </a:prstGeom>
        </p:spPr>
      </p:pic>
      <p:sp>
        <p:nvSpPr>
          <p:cNvPr id="6" name="TextovéPole 5">
            <a:extLst>
              <a:ext uri="{FF2B5EF4-FFF2-40B4-BE49-F238E27FC236}">
                <a16:creationId xmlns:a16="http://schemas.microsoft.com/office/drawing/2014/main" id="{29272D86-F987-4CD7-B2F8-964245FEABBB}"/>
              </a:ext>
            </a:extLst>
          </p:cNvPr>
          <p:cNvSpPr txBox="1"/>
          <p:nvPr/>
        </p:nvSpPr>
        <p:spPr>
          <a:xfrm>
            <a:off x="139276" y="1409426"/>
            <a:ext cx="2136786" cy="2308324"/>
          </a:xfrm>
          <a:prstGeom prst="rect">
            <a:avLst/>
          </a:prstGeom>
          <a:noFill/>
        </p:spPr>
        <p:txBody>
          <a:bodyPr wrap="square" rtlCol="0">
            <a:spAutoFit/>
          </a:bodyPr>
          <a:lstStyle/>
          <a:p>
            <a:r>
              <a:rPr lang="cs-CZ" sz="1800" dirty="0"/>
              <a:t>MŽP (2019): Statistická ročenka životního prostředí ČR. </a:t>
            </a:r>
            <a:r>
              <a:rPr lang="cs-CZ" sz="1800" dirty="0">
                <a:hlinkClick r:id="rId3"/>
              </a:rPr>
              <a:t>https://www.mzp.cz/cz/statisticka_rocenka_zivotniho_prostredi_publikace</a:t>
            </a:r>
            <a:r>
              <a:rPr lang="cs-CZ" sz="1800" dirty="0"/>
              <a:t> </a:t>
            </a:r>
          </a:p>
        </p:txBody>
      </p:sp>
    </p:spTree>
    <p:extLst>
      <p:ext uri="{BB962C8B-B14F-4D97-AF65-F5344CB8AC3E}">
        <p14:creationId xmlns:p14="http://schemas.microsoft.com/office/powerpoint/2010/main" val="11832636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7C7F4-3E17-439B-AABF-DD82AD7DCD9A}"/>
              </a:ext>
            </a:extLst>
          </p:cNvPr>
          <p:cNvSpPr>
            <a:spLocks noGrp="1"/>
          </p:cNvSpPr>
          <p:nvPr>
            <p:ph type="title"/>
          </p:nvPr>
        </p:nvSpPr>
        <p:spPr/>
        <p:txBody>
          <a:bodyPr/>
          <a:lstStyle/>
          <a:p>
            <a:r>
              <a:rPr lang="cs-CZ" dirty="0"/>
              <a:t>Příklad 12</a:t>
            </a:r>
            <a:endParaRPr lang="en-US" dirty="0"/>
          </a:p>
        </p:txBody>
      </p:sp>
      <p:sp>
        <p:nvSpPr>
          <p:cNvPr id="3" name="Zástupný obsah 2">
            <a:extLst>
              <a:ext uri="{FF2B5EF4-FFF2-40B4-BE49-F238E27FC236}">
                <a16:creationId xmlns:a16="http://schemas.microsoft.com/office/drawing/2014/main" id="{8AC00623-3B68-454F-AC23-4CF94A66DC04}"/>
              </a:ext>
            </a:extLst>
          </p:cNvPr>
          <p:cNvSpPr>
            <a:spLocks noGrp="1"/>
          </p:cNvSpPr>
          <p:nvPr>
            <p:ph idx="1"/>
          </p:nvPr>
        </p:nvSpPr>
        <p:spPr/>
        <p:txBody>
          <a:bodyPr/>
          <a:lstStyle/>
          <a:p>
            <a:r>
              <a:rPr lang="cs-CZ" dirty="0"/>
              <a:t>Půda na vaší zahrádce obsahuje 15 mg/kg rtuti a 300 mg/kg olova. Považujete to za problém?</a:t>
            </a:r>
            <a:endParaRPr lang="en-US" dirty="0"/>
          </a:p>
        </p:txBody>
      </p:sp>
      <p:sp>
        <p:nvSpPr>
          <p:cNvPr id="4" name="Zástupný symbol pro číslo snímku 3">
            <a:extLst>
              <a:ext uri="{FF2B5EF4-FFF2-40B4-BE49-F238E27FC236}">
                <a16:creationId xmlns:a16="http://schemas.microsoft.com/office/drawing/2014/main" id="{63BCB052-56D5-4B4E-AA67-65EACA2EFEFE}"/>
              </a:ext>
            </a:extLst>
          </p:cNvPr>
          <p:cNvSpPr>
            <a:spLocks noGrp="1"/>
          </p:cNvSpPr>
          <p:nvPr>
            <p:ph type="sldNum" sz="quarter" idx="10"/>
          </p:nvPr>
        </p:nvSpPr>
        <p:spPr/>
        <p:txBody>
          <a:bodyPr/>
          <a:lstStyle/>
          <a:p>
            <a:pPr>
              <a:defRPr/>
            </a:pPr>
            <a:fld id="{4E12630B-17A9-44AC-A5BE-0FEBEDB0B5E8}" type="slidenum">
              <a:rPr lang="cs-CZ" altLang="cs-CZ" noProof="0" smtClean="0"/>
              <a:pPr>
                <a:defRPr/>
              </a:pPr>
              <a:t>24</a:t>
            </a:fld>
            <a:endParaRPr lang="cs-CZ" altLang="cs-CZ" noProof="0" dirty="0"/>
          </a:p>
        </p:txBody>
      </p:sp>
    </p:spTree>
    <p:extLst>
      <p:ext uri="{BB962C8B-B14F-4D97-AF65-F5344CB8AC3E}">
        <p14:creationId xmlns:p14="http://schemas.microsoft.com/office/powerpoint/2010/main" val="64793491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E7C7F4-3E17-439B-AABF-DD82AD7DCD9A}"/>
              </a:ext>
            </a:extLst>
          </p:cNvPr>
          <p:cNvSpPr>
            <a:spLocks noGrp="1"/>
          </p:cNvSpPr>
          <p:nvPr>
            <p:ph type="title"/>
          </p:nvPr>
        </p:nvSpPr>
        <p:spPr/>
        <p:txBody>
          <a:bodyPr/>
          <a:lstStyle/>
          <a:p>
            <a:r>
              <a:rPr lang="cs-CZ" dirty="0"/>
              <a:t>Příklad 12 - řešení</a:t>
            </a:r>
            <a:endParaRPr lang="en-US" dirty="0"/>
          </a:p>
        </p:txBody>
      </p:sp>
      <p:sp>
        <p:nvSpPr>
          <p:cNvPr id="4" name="Zástupný symbol pro číslo snímku 3">
            <a:extLst>
              <a:ext uri="{FF2B5EF4-FFF2-40B4-BE49-F238E27FC236}">
                <a16:creationId xmlns:a16="http://schemas.microsoft.com/office/drawing/2014/main" id="{63BCB052-56D5-4B4E-AA67-65EACA2EFEFE}"/>
              </a:ext>
            </a:extLst>
          </p:cNvPr>
          <p:cNvSpPr>
            <a:spLocks noGrp="1"/>
          </p:cNvSpPr>
          <p:nvPr>
            <p:ph type="sldNum" sz="quarter" idx="10"/>
          </p:nvPr>
        </p:nvSpPr>
        <p:spPr/>
        <p:txBody>
          <a:bodyPr/>
          <a:lstStyle/>
          <a:p>
            <a:pPr>
              <a:defRPr/>
            </a:pPr>
            <a:fld id="{4E12630B-17A9-44AC-A5BE-0FEBEDB0B5E8}" type="slidenum">
              <a:rPr lang="cs-CZ" altLang="cs-CZ" noProof="0" smtClean="0"/>
              <a:pPr>
                <a:defRPr/>
              </a:pPr>
              <a:t>25</a:t>
            </a:fld>
            <a:endParaRPr lang="cs-CZ" altLang="cs-CZ" noProof="0" dirty="0"/>
          </a:p>
        </p:txBody>
      </p:sp>
      <p:sp>
        <p:nvSpPr>
          <p:cNvPr id="5" name="Zástupný obsah 2">
            <a:extLst>
              <a:ext uri="{FF2B5EF4-FFF2-40B4-BE49-F238E27FC236}">
                <a16:creationId xmlns:a16="http://schemas.microsoft.com/office/drawing/2014/main" id="{8499FA74-1689-4286-BBD6-511D11BC1AB9}"/>
              </a:ext>
            </a:extLst>
          </p:cNvPr>
          <p:cNvSpPr txBox="1">
            <a:spLocks/>
          </p:cNvSpPr>
          <p:nvPr/>
        </p:nvSpPr>
        <p:spPr>
          <a:xfrm>
            <a:off x="704851" y="1212782"/>
            <a:ext cx="5242943" cy="4778443"/>
          </a:xfrm>
          <a:prstGeom prst="rect">
            <a:avLst/>
          </a:prstGeom>
        </p:spPr>
        <p:txBody>
          <a:bodyPr/>
          <a:lstStyle>
            <a:lvl1pPr marL="371475" indent="-371475" algn="l" rtl="0" eaLnBrk="1" fontAlgn="base" hangingPunct="1">
              <a:lnSpc>
                <a:spcPct val="100000"/>
              </a:lnSpc>
              <a:spcBef>
                <a:spcPts val="0"/>
              </a:spcBef>
              <a:spcAft>
                <a:spcPts val="600"/>
              </a:spcAft>
              <a:buClr>
                <a:schemeClr val="tx2"/>
              </a:buClr>
              <a:buSzPct val="100000"/>
              <a:buFont typeface="Wingdings" panose="05000000000000000000" pitchFamily="2" charset="2"/>
              <a:buChar char="§"/>
              <a:defRPr sz="2400" b="0">
                <a:solidFill>
                  <a:schemeClr val="tx1"/>
                </a:solidFill>
                <a:latin typeface="+mj-lt"/>
                <a:ea typeface="+mn-ea"/>
                <a:cs typeface="+mn-cs"/>
              </a:defRPr>
            </a:lvl1pPr>
            <a:lvl2pPr marL="809625" indent="-352425" algn="l" rtl="0" eaLnBrk="1" fontAlgn="base" hangingPunct="1">
              <a:lnSpc>
                <a:spcPct val="100000"/>
              </a:lnSpc>
              <a:spcBef>
                <a:spcPts val="0"/>
              </a:spcBef>
              <a:spcAft>
                <a:spcPts val="600"/>
              </a:spcAft>
              <a:buClr>
                <a:schemeClr val="tx2"/>
              </a:buClr>
              <a:buSzPct val="80000"/>
              <a:buFont typeface="Courier New" panose="02070309020205020404" pitchFamily="49" charset="0"/>
              <a:buChar char="o"/>
              <a:defRPr sz="2000" b="0">
                <a:solidFill>
                  <a:schemeClr val="tx1"/>
                </a:solidFill>
                <a:latin typeface="+mn-lt"/>
              </a:defRPr>
            </a:lvl2pPr>
            <a:lvl3pPr marL="1162050" indent="-266700" algn="l" rtl="0" eaLnBrk="1" fontAlgn="base" hangingPunct="1">
              <a:lnSpc>
                <a:spcPct val="100000"/>
              </a:lnSpc>
              <a:spcBef>
                <a:spcPts val="0"/>
              </a:spcBef>
              <a:spcAft>
                <a:spcPts val="600"/>
              </a:spcAft>
              <a:buClr>
                <a:schemeClr val="tx2"/>
              </a:buClr>
              <a:buSzPct val="100000"/>
              <a:buFont typeface="Arial" panose="020B0604020202020204" pitchFamily="34" charset="0"/>
              <a:buChar char="-"/>
              <a:defRPr sz="1800" b="0">
                <a:solidFill>
                  <a:schemeClr val="tx1"/>
                </a:solidFill>
                <a:latin typeface="+mn-lt"/>
              </a:defRPr>
            </a:lvl3pPr>
            <a:lvl4pPr marL="1438275" indent="0" algn="l" rtl="0" eaLnBrk="1" fontAlgn="base" hangingPunct="1">
              <a:lnSpc>
                <a:spcPct val="100000"/>
              </a:lnSpc>
              <a:spcBef>
                <a:spcPts val="0"/>
              </a:spcBef>
              <a:spcAft>
                <a:spcPts val="600"/>
              </a:spcAft>
              <a:buClr>
                <a:schemeClr val="accent2"/>
              </a:buClr>
              <a:buSzPct val="90000"/>
              <a:buFontTx/>
              <a:buNone/>
              <a:defRPr sz="16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0" indent="0">
              <a:buFont typeface="Wingdings" panose="05000000000000000000" pitchFamily="2" charset="2"/>
              <a:buNone/>
            </a:pPr>
            <a:r>
              <a:rPr lang="cs-CZ" sz="2000" b="1" kern="0" dirty="0">
                <a:solidFill>
                  <a:srgbClr val="FF0000"/>
                </a:solidFill>
              </a:rPr>
              <a:t>hodnocení kontaminovaných míst</a:t>
            </a:r>
          </a:p>
          <a:p>
            <a:r>
              <a:rPr lang="cs-CZ" sz="1600" kern="0" dirty="0"/>
              <a:t>MŽP (2012): Metodický pokyn odboru ekologických škod MŽP – Indikátory znečištění. Věstník Ministerstva životního prostředí, ročník XXI, únor 2012, částka 2.</a:t>
            </a:r>
          </a:p>
          <a:p>
            <a:endParaRPr lang="cs-CZ" sz="2000" kern="0" dirty="0"/>
          </a:p>
          <a:p>
            <a:endParaRPr lang="cs-CZ" sz="2000" kern="0" dirty="0"/>
          </a:p>
        </p:txBody>
      </p:sp>
      <p:graphicFrame>
        <p:nvGraphicFramePr>
          <p:cNvPr id="6" name="Tabulka 5">
            <a:extLst>
              <a:ext uri="{FF2B5EF4-FFF2-40B4-BE49-F238E27FC236}">
                <a16:creationId xmlns:a16="http://schemas.microsoft.com/office/drawing/2014/main" id="{1FD81EAD-4335-4C21-BDA1-5DF9265A9D95}"/>
              </a:ext>
            </a:extLst>
          </p:cNvPr>
          <p:cNvGraphicFramePr>
            <a:graphicFrameLocks noGrp="1"/>
          </p:cNvGraphicFramePr>
          <p:nvPr>
            <p:extLst>
              <p:ext uri="{D42A27DB-BD31-4B8C-83A1-F6EECF244321}">
                <p14:modId xmlns:p14="http://schemas.microsoft.com/office/powerpoint/2010/main" val="2708592649"/>
              </p:ext>
            </p:extLst>
          </p:nvPr>
        </p:nvGraphicFramePr>
        <p:xfrm>
          <a:off x="3820137" y="2769867"/>
          <a:ext cx="3733800" cy="3291840"/>
        </p:xfrm>
        <a:graphic>
          <a:graphicData uri="http://schemas.openxmlformats.org/drawingml/2006/table">
            <a:tbl>
              <a:tblPr>
                <a:tableStyleId>{69C7853C-536D-4A76-A0AE-DD22124D55A5}</a:tableStyleId>
              </a:tblPr>
              <a:tblGrid>
                <a:gridCol w="984229">
                  <a:extLst>
                    <a:ext uri="{9D8B030D-6E8A-4147-A177-3AD203B41FA5}">
                      <a16:colId xmlns:a16="http://schemas.microsoft.com/office/drawing/2014/main" val="20000"/>
                    </a:ext>
                  </a:extLst>
                </a:gridCol>
                <a:gridCol w="916275">
                  <a:extLst>
                    <a:ext uri="{9D8B030D-6E8A-4147-A177-3AD203B41FA5}">
                      <a16:colId xmlns:a16="http://schemas.microsoft.com/office/drawing/2014/main" val="20001"/>
                    </a:ext>
                  </a:extLst>
                </a:gridCol>
                <a:gridCol w="916275">
                  <a:extLst>
                    <a:ext uri="{9D8B030D-6E8A-4147-A177-3AD203B41FA5}">
                      <a16:colId xmlns:a16="http://schemas.microsoft.com/office/drawing/2014/main" val="20002"/>
                    </a:ext>
                  </a:extLst>
                </a:gridCol>
                <a:gridCol w="917021">
                  <a:extLst>
                    <a:ext uri="{9D8B030D-6E8A-4147-A177-3AD203B41FA5}">
                      <a16:colId xmlns:a16="http://schemas.microsoft.com/office/drawing/2014/main" val="20003"/>
                    </a:ext>
                  </a:extLst>
                </a:gridCol>
              </a:tblGrid>
              <a:tr h="27275">
                <a:tc>
                  <a:txBody>
                    <a:bodyPr/>
                    <a:lstStyle/>
                    <a:p>
                      <a:pPr algn="ctr">
                        <a:spcBef>
                          <a:spcPts val="600"/>
                        </a:spcBef>
                        <a:spcAft>
                          <a:spcPts val="0"/>
                        </a:spcAft>
                      </a:pPr>
                      <a:r>
                        <a:rPr lang="cs-CZ" sz="800" dirty="0"/>
                        <a:t> </a:t>
                      </a:r>
                      <a:endParaRPr lang="cs-CZ" sz="800" dirty="0">
                        <a:latin typeface="Calibri"/>
                        <a:ea typeface="Times New Roman"/>
                        <a:cs typeface="Times New Roman"/>
                      </a:endParaRPr>
                    </a:p>
                  </a:txBody>
                  <a:tcPr marL="3182" marR="3182" marT="0" marB="0" anchor="ctr"/>
                </a:tc>
                <a:tc gridSpan="3">
                  <a:txBody>
                    <a:bodyPr/>
                    <a:lstStyle/>
                    <a:p>
                      <a:pPr algn="ctr">
                        <a:spcBef>
                          <a:spcPts val="600"/>
                        </a:spcBef>
                        <a:spcAft>
                          <a:spcPts val="0"/>
                        </a:spcAft>
                      </a:pPr>
                      <a:r>
                        <a:rPr lang="cs-CZ" sz="800" b="1" dirty="0"/>
                        <a:t>Indikátory znečištění zeminy (mg/kg suš.)</a:t>
                      </a:r>
                      <a:endParaRPr lang="cs-CZ" sz="800" b="1" dirty="0">
                        <a:latin typeface="Calibri"/>
                        <a:ea typeface="Times New Roman"/>
                        <a:cs typeface="Times New Roman"/>
                      </a:endParaRPr>
                    </a:p>
                  </a:txBody>
                  <a:tcPr marL="3182" marR="3182" marT="0" marB="0" anchor="ct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4550">
                <a:tc>
                  <a:txBody>
                    <a:bodyPr/>
                    <a:lstStyle/>
                    <a:p>
                      <a:pPr algn="ctr">
                        <a:spcBef>
                          <a:spcPts val="600"/>
                        </a:spcBef>
                        <a:spcAft>
                          <a:spcPts val="0"/>
                        </a:spcAft>
                      </a:pPr>
                      <a:r>
                        <a:rPr lang="cs-CZ" sz="800" dirty="0"/>
                        <a:t> </a:t>
                      </a:r>
                      <a:endParaRPr lang="cs-CZ" sz="800" dirty="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b="1"/>
                        <a:t>Průmyslově využívané území</a:t>
                      </a:r>
                      <a:endParaRPr lang="cs-CZ" sz="800" b="1">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b="1" dirty="0"/>
                        <a:t>Ostatní plochy</a:t>
                      </a:r>
                      <a:endParaRPr lang="cs-CZ" sz="800" b="1" dirty="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b="1" dirty="0"/>
                        <a:t>Ohrožení kvality podzemní vody vymýváním ze zeminy</a:t>
                      </a:r>
                      <a:endParaRPr lang="cs-CZ" sz="800" b="1" dirty="0">
                        <a:latin typeface="Calibri"/>
                        <a:ea typeface="Times New Roman"/>
                        <a:cs typeface="Times New Roman"/>
                      </a:endParaRPr>
                    </a:p>
                  </a:txBody>
                  <a:tcPr marL="3182" marR="3182" marT="0" marB="0" anchor="ctr"/>
                </a:tc>
                <a:extLst>
                  <a:ext uri="{0D108BD9-81ED-4DB2-BD59-A6C34878D82A}">
                    <a16:rowId xmlns:a16="http://schemas.microsoft.com/office/drawing/2014/main" val="10001"/>
                  </a:ext>
                </a:extLst>
              </a:tr>
              <a:tr h="27275">
                <a:tc gridSpan="4">
                  <a:txBody>
                    <a:bodyPr/>
                    <a:lstStyle/>
                    <a:p>
                      <a:pPr algn="ctr">
                        <a:spcBef>
                          <a:spcPts val="600"/>
                        </a:spcBef>
                        <a:spcAft>
                          <a:spcPts val="0"/>
                        </a:spcAft>
                      </a:pPr>
                      <a:r>
                        <a:rPr lang="cs-CZ" sz="800"/>
                        <a:t>I. Kovy</a:t>
                      </a:r>
                      <a:endParaRPr lang="cs-CZ" sz="800">
                        <a:latin typeface="Calibri"/>
                        <a:ea typeface="Times New Roman"/>
                        <a:cs typeface="Times New Roman"/>
                      </a:endParaRPr>
                    </a:p>
                  </a:txBody>
                  <a:tcPr marL="3182" marR="3182" marT="0" marB="0" anchor="ct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2"/>
                  </a:ext>
                </a:extLst>
              </a:tr>
              <a:tr h="27275">
                <a:tc>
                  <a:txBody>
                    <a:bodyPr/>
                    <a:lstStyle/>
                    <a:p>
                      <a:pPr algn="ctr">
                        <a:spcBef>
                          <a:spcPts val="600"/>
                        </a:spcBef>
                        <a:spcAft>
                          <a:spcPts val="0"/>
                        </a:spcAft>
                      </a:pPr>
                      <a:r>
                        <a:rPr lang="cs-CZ" sz="800"/>
                        <a:t>Ag</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3"/>
                  </a:ext>
                </a:extLst>
              </a:tr>
              <a:tr h="27275">
                <a:tc>
                  <a:txBody>
                    <a:bodyPr/>
                    <a:lstStyle/>
                    <a:p>
                      <a:pPr algn="ctr">
                        <a:spcBef>
                          <a:spcPts val="600"/>
                        </a:spcBef>
                        <a:spcAft>
                          <a:spcPts val="0"/>
                        </a:spcAft>
                      </a:pPr>
                      <a:r>
                        <a:rPr lang="cs-CZ" sz="800"/>
                        <a:t>Al</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990 000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77 000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55 000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4"/>
                  </a:ext>
                </a:extLst>
              </a:tr>
              <a:tr h="27275">
                <a:tc>
                  <a:txBody>
                    <a:bodyPr/>
                    <a:lstStyle/>
                    <a:p>
                      <a:pPr algn="ctr">
                        <a:spcBef>
                          <a:spcPts val="600"/>
                        </a:spcBef>
                        <a:spcAft>
                          <a:spcPts val="0"/>
                        </a:spcAft>
                      </a:pPr>
                      <a:r>
                        <a:rPr lang="cs-CZ" sz="800"/>
                        <a:t>As</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1,6</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0,39</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0,0013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5"/>
                  </a:ext>
                </a:extLst>
              </a:tr>
              <a:tr h="27275">
                <a:tc>
                  <a:txBody>
                    <a:bodyPr/>
                    <a:lstStyle/>
                    <a:p>
                      <a:pPr algn="ctr">
                        <a:spcBef>
                          <a:spcPts val="600"/>
                        </a:spcBef>
                        <a:spcAft>
                          <a:spcPts val="0"/>
                        </a:spcAft>
                      </a:pPr>
                      <a:r>
                        <a:rPr lang="cs-CZ" sz="800"/>
                        <a:t>B</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200 000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16 000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6"/>
                  </a:ext>
                </a:extLst>
              </a:tr>
              <a:tr h="27275">
                <a:tc>
                  <a:txBody>
                    <a:bodyPr/>
                    <a:lstStyle/>
                    <a:p>
                      <a:pPr algn="ctr">
                        <a:spcBef>
                          <a:spcPts val="600"/>
                        </a:spcBef>
                        <a:spcAft>
                          <a:spcPts val="0"/>
                        </a:spcAft>
                      </a:pPr>
                      <a:r>
                        <a:rPr lang="cs-CZ" sz="800"/>
                        <a:t>Ba</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190 000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15 000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300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7"/>
                  </a:ext>
                </a:extLst>
              </a:tr>
              <a:tr h="27275">
                <a:tc>
                  <a:txBody>
                    <a:bodyPr/>
                    <a:lstStyle/>
                    <a:p>
                      <a:pPr algn="ctr">
                        <a:spcBef>
                          <a:spcPts val="600"/>
                        </a:spcBef>
                        <a:spcAft>
                          <a:spcPts val="0"/>
                        </a:spcAft>
                      </a:pPr>
                      <a:r>
                        <a:rPr lang="cs-CZ" sz="800"/>
                        <a:t>Be</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160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58</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8"/>
                  </a:ext>
                </a:extLst>
              </a:tr>
              <a:tr h="27275">
                <a:tc>
                  <a:txBody>
                    <a:bodyPr/>
                    <a:lstStyle/>
                    <a:p>
                      <a:pPr algn="ctr">
                        <a:spcBef>
                          <a:spcPts val="600"/>
                        </a:spcBef>
                        <a:spcAft>
                          <a:spcPts val="0"/>
                        </a:spcAft>
                      </a:pPr>
                      <a:r>
                        <a:rPr lang="cs-CZ" sz="800"/>
                        <a:t>Cd</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800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70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1,4</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09"/>
                  </a:ext>
                </a:extLst>
              </a:tr>
              <a:tr h="27275">
                <a:tc>
                  <a:txBody>
                    <a:bodyPr/>
                    <a:lstStyle/>
                    <a:p>
                      <a:pPr algn="ctr">
                        <a:spcBef>
                          <a:spcPts val="600"/>
                        </a:spcBef>
                        <a:spcAft>
                          <a:spcPts val="0"/>
                        </a:spcAft>
                      </a:pPr>
                      <a:r>
                        <a:rPr lang="cs-CZ" sz="800"/>
                        <a:t>Co</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0,49</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0"/>
                  </a:ext>
                </a:extLst>
              </a:tr>
              <a:tr h="27275">
                <a:tc>
                  <a:txBody>
                    <a:bodyPr/>
                    <a:lstStyle/>
                    <a:p>
                      <a:pPr algn="ctr">
                        <a:spcBef>
                          <a:spcPts val="600"/>
                        </a:spcBef>
                        <a:spcAft>
                          <a:spcPts val="0"/>
                        </a:spcAft>
                      </a:pPr>
                      <a:r>
                        <a:rPr lang="cs-CZ" sz="800"/>
                        <a:t>Cr</a:t>
                      </a:r>
                      <a:r>
                        <a:rPr lang="cs-CZ" sz="800" baseline="30000"/>
                        <a:t>6+</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5,6</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0,29</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dirty="0"/>
                        <a:t>8,3.10</a:t>
                      </a:r>
                      <a:r>
                        <a:rPr lang="cs-CZ" sz="800" baseline="30000" dirty="0"/>
                        <a:t>-4</a:t>
                      </a:r>
                      <a:endParaRPr lang="cs-CZ" sz="800" dirty="0">
                        <a:latin typeface="Calibri"/>
                        <a:ea typeface="Times New Roman"/>
                        <a:cs typeface="Times New Roman"/>
                      </a:endParaRPr>
                    </a:p>
                  </a:txBody>
                  <a:tcPr marL="3182" marR="3182" marT="0" marB="0" anchor="ctr"/>
                </a:tc>
                <a:extLst>
                  <a:ext uri="{0D108BD9-81ED-4DB2-BD59-A6C34878D82A}">
                    <a16:rowId xmlns:a16="http://schemas.microsoft.com/office/drawing/2014/main" val="10011"/>
                  </a:ext>
                </a:extLst>
              </a:tr>
              <a:tr h="27275">
                <a:tc>
                  <a:txBody>
                    <a:bodyPr/>
                    <a:lstStyle/>
                    <a:p>
                      <a:pPr algn="ctr">
                        <a:spcBef>
                          <a:spcPts val="600"/>
                        </a:spcBef>
                        <a:spcAft>
                          <a:spcPts val="0"/>
                        </a:spcAft>
                      </a:pPr>
                      <a:r>
                        <a:rPr lang="cs-CZ" sz="800"/>
                        <a:t>Cu</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41 000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51</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2"/>
                  </a:ext>
                </a:extLst>
              </a:tr>
              <a:tr h="27275">
                <a:tc>
                  <a:txBody>
                    <a:bodyPr/>
                    <a:lstStyle/>
                    <a:p>
                      <a:pPr algn="ctr">
                        <a:spcBef>
                          <a:spcPts val="600"/>
                        </a:spcBef>
                        <a:spcAft>
                          <a:spcPts val="0"/>
                        </a:spcAft>
                      </a:pPr>
                      <a:r>
                        <a:rPr lang="cs-CZ" sz="800"/>
                        <a:t>Fe</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720 000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55 000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640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3"/>
                  </a:ext>
                </a:extLst>
              </a:tr>
              <a:tr h="27275">
                <a:tc>
                  <a:txBody>
                    <a:bodyPr/>
                    <a:lstStyle/>
                    <a:p>
                      <a:pPr algn="ctr">
                        <a:spcBef>
                          <a:spcPts val="600"/>
                        </a:spcBef>
                        <a:spcAft>
                          <a:spcPts val="0"/>
                        </a:spcAft>
                      </a:pPr>
                      <a:r>
                        <a:rPr lang="cs-CZ" sz="800"/>
                        <a:t>Hg</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43</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0,033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4"/>
                  </a:ext>
                </a:extLst>
              </a:tr>
              <a:tr h="27275">
                <a:tc>
                  <a:txBody>
                    <a:bodyPr/>
                    <a:lstStyle/>
                    <a:p>
                      <a:pPr algn="ctr">
                        <a:spcBef>
                          <a:spcPts val="600"/>
                        </a:spcBef>
                        <a:spcAft>
                          <a:spcPts val="0"/>
                        </a:spcAft>
                      </a:pPr>
                      <a:r>
                        <a:rPr lang="cs-CZ" sz="800"/>
                        <a:t>Mn</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1 800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57</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5"/>
                  </a:ext>
                </a:extLst>
              </a:tr>
              <a:tr h="27275">
                <a:tc>
                  <a:txBody>
                    <a:bodyPr/>
                    <a:lstStyle/>
                    <a:p>
                      <a:pPr algn="ctr">
                        <a:spcBef>
                          <a:spcPts val="600"/>
                        </a:spcBef>
                        <a:spcAft>
                          <a:spcPts val="0"/>
                        </a:spcAft>
                      </a:pPr>
                      <a:r>
                        <a:rPr lang="cs-CZ" sz="800"/>
                        <a:t>Mo</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3,7</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6"/>
                  </a:ext>
                </a:extLst>
              </a:tr>
              <a:tr h="27275">
                <a:tc>
                  <a:txBody>
                    <a:bodyPr/>
                    <a:lstStyle/>
                    <a:p>
                      <a:pPr algn="ctr">
                        <a:spcBef>
                          <a:spcPts val="600"/>
                        </a:spcBef>
                        <a:spcAft>
                          <a:spcPts val="0"/>
                        </a:spcAft>
                      </a:pPr>
                      <a:r>
                        <a:rPr lang="cs-CZ" sz="800"/>
                        <a:t>Ni</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1 500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48</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7"/>
                  </a:ext>
                </a:extLst>
              </a:tr>
              <a:tr h="27275">
                <a:tc>
                  <a:txBody>
                    <a:bodyPr/>
                    <a:lstStyle/>
                    <a:p>
                      <a:pPr algn="ctr">
                        <a:spcBef>
                          <a:spcPts val="600"/>
                        </a:spcBef>
                        <a:spcAft>
                          <a:spcPts val="0"/>
                        </a:spcAft>
                      </a:pPr>
                      <a:r>
                        <a:rPr lang="cs-CZ" sz="800"/>
                        <a:t>Pb</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800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9,3</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8"/>
                  </a:ext>
                </a:extLst>
              </a:tr>
              <a:tr h="27275">
                <a:tc>
                  <a:txBody>
                    <a:bodyPr/>
                    <a:lstStyle/>
                    <a:p>
                      <a:pPr algn="ctr">
                        <a:spcBef>
                          <a:spcPts val="600"/>
                        </a:spcBef>
                        <a:spcAft>
                          <a:spcPts val="0"/>
                        </a:spcAft>
                      </a:pPr>
                      <a:r>
                        <a:rPr lang="cs-CZ" sz="800"/>
                        <a:t>Sb</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410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31</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0,66</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19"/>
                  </a:ext>
                </a:extLst>
              </a:tr>
              <a:tr h="27275">
                <a:tc>
                  <a:txBody>
                    <a:bodyPr/>
                    <a:lstStyle/>
                    <a:p>
                      <a:pPr algn="ctr">
                        <a:spcBef>
                          <a:spcPts val="600"/>
                        </a:spcBef>
                        <a:spcAft>
                          <a:spcPts val="0"/>
                        </a:spcAft>
                      </a:pPr>
                      <a:r>
                        <a:rPr lang="cs-CZ" sz="800"/>
                        <a:t>Se</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5 100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0,95</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20"/>
                  </a:ext>
                </a:extLst>
              </a:tr>
              <a:tr h="27275">
                <a:tc>
                  <a:txBody>
                    <a:bodyPr/>
                    <a:lstStyle/>
                    <a:p>
                      <a:pPr algn="ctr">
                        <a:spcBef>
                          <a:spcPts val="600"/>
                        </a:spcBef>
                        <a:spcAft>
                          <a:spcPts val="0"/>
                        </a:spcAft>
                      </a:pPr>
                      <a:r>
                        <a:rPr lang="cs-CZ" sz="800"/>
                        <a:t>St</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610 000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47 000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5 500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21"/>
                  </a:ext>
                </a:extLst>
              </a:tr>
              <a:tr h="27275">
                <a:tc>
                  <a:txBody>
                    <a:bodyPr/>
                    <a:lstStyle/>
                    <a:p>
                      <a:pPr algn="ctr">
                        <a:spcBef>
                          <a:spcPts val="600"/>
                        </a:spcBef>
                        <a:spcAft>
                          <a:spcPts val="0"/>
                        </a:spcAft>
                      </a:pPr>
                      <a:r>
                        <a:rPr lang="cs-CZ" sz="800"/>
                        <a:t>V</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5 200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390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180</a:t>
                      </a:r>
                      <a:endParaRPr lang="cs-CZ" sz="800">
                        <a:latin typeface="Calibri"/>
                        <a:ea typeface="Times New Roman"/>
                        <a:cs typeface="Times New Roman"/>
                      </a:endParaRPr>
                    </a:p>
                  </a:txBody>
                  <a:tcPr marL="3182" marR="3182" marT="0" marB="0" anchor="ctr"/>
                </a:tc>
                <a:extLst>
                  <a:ext uri="{0D108BD9-81ED-4DB2-BD59-A6C34878D82A}">
                    <a16:rowId xmlns:a16="http://schemas.microsoft.com/office/drawing/2014/main" val="10022"/>
                  </a:ext>
                </a:extLst>
              </a:tr>
              <a:tr h="27275">
                <a:tc>
                  <a:txBody>
                    <a:bodyPr/>
                    <a:lstStyle/>
                    <a:p>
                      <a:pPr algn="ctr">
                        <a:spcBef>
                          <a:spcPts val="600"/>
                        </a:spcBef>
                        <a:spcAft>
                          <a:spcPts val="0"/>
                        </a:spcAft>
                      </a:pPr>
                      <a:r>
                        <a:rPr lang="cs-CZ" sz="800"/>
                        <a:t>Zn</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310 000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a:t>23 000</a:t>
                      </a:r>
                      <a:endParaRPr lang="cs-CZ" sz="800">
                        <a:latin typeface="Calibri"/>
                        <a:ea typeface="Times New Roman"/>
                        <a:cs typeface="Times New Roman"/>
                      </a:endParaRPr>
                    </a:p>
                  </a:txBody>
                  <a:tcPr marL="3182" marR="3182" marT="0" marB="0" anchor="ctr"/>
                </a:tc>
                <a:tc>
                  <a:txBody>
                    <a:bodyPr/>
                    <a:lstStyle/>
                    <a:p>
                      <a:pPr algn="ctr">
                        <a:spcBef>
                          <a:spcPts val="600"/>
                        </a:spcBef>
                        <a:spcAft>
                          <a:spcPts val="0"/>
                        </a:spcAft>
                      </a:pPr>
                      <a:r>
                        <a:rPr lang="cs-CZ" sz="800" dirty="0"/>
                        <a:t>680</a:t>
                      </a:r>
                      <a:endParaRPr lang="cs-CZ" sz="800" dirty="0">
                        <a:latin typeface="Calibri"/>
                        <a:ea typeface="Times New Roman"/>
                        <a:cs typeface="Times New Roman"/>
                      </a:endParaRPr>
                    </a:p>
                  </a:txBody>
                  <a:tcPr marL="3182" marR="3182" marT="0" marB="0" anchor="ctr"/>
                </a:tc>
                <a:extLst>
                  <a:ext uri="{0D108BD9-81ED-4DB2-BD59-A6C34878D82A}">
                    <a16:rowId xmlns:a16="http://schemas.microsoft.com/office/drawing/2014/main" val="10023"/>
                  </a:ext>
                </a:extLst>
              </a:tr>
            </a:tbl>
          </a:graphicData>
        </a:graphic>
      </p:graphicFrame>
      <p:sp>
        <p:nvSpPr>
          <p:cNvPr id="8" name="TextovéPole 7">
            <a:extLst>
              <a:ext uri="{FF2B5EF4-FFF2-40B4-BE49-F238E27FC236}">
                <a16:creationId xmlns:a16="http://schemas.microsoft.com/office/drawing/2014/main" id="{90F94825-04EB-4CCA-8FBB-A6A5F36679A4}"/>
              </a:ext>
            </a:extLst>
          </p:cNvPr>
          <p:cNvSpPr txBox="1"/>
          <p:nvPr/>
        </p:nvSpPr>
        <p:spPr>
          <a:xfrm>
            <a:off x="149606" y="3693593"/>
            <a:ext cx="3524772" cy="1785104"/>
          </a:xfrm>
          <a:prstGeom prst="rect">
            <a:avLst/>
          </a:prstGeom>
          <a:noFill/>
        </p:spPr>
        <p:txBody>
          <a:bodyPr wrap="square">
            <a:spAutoFit/>
          </a:bodyPr>
          <a:lstStyle/>
          <a:p>
            <a:r>
              <a:rPr lang="cs-CZ" sz="1000" dirty="0">
                <a:effectLst/>
                <a:latin typeface="Calibri" panose="020F0502020204030204" pitchFamily="34" charset="0"/>
                <a:ea typeface="Times New Roman" panose="02020603050405020304" pitchFamily="18" charset="0"/>
                <a:cs typeface="Times New Roman" panose="02020603050405020304" pitchFamily="18" charset="0"/>
              </a:rPr>
              <a:t>Indikátory znečištění zemin dle metodického pokynu MŽP (MŽP, 2012). Při překročení by mělo být znečištění dále zkoumáno a hodnoceno, a to především z hlediska rizik pro případné příjemce znečištění a ohrožené ekosystémy. Indikátory nezohledňují rizika pro ekosystémy či povrchové vody. První dva sloupce reprezentují scénář maximální chronické expozice člověka při přímé expozici (nahodilé požití zeminy, inhalace prachových částic ze zeminy, dermální kontakt se zeminou, inhalace půdního vzduchu). Poslední sloupec nevychází z přímé expozice, ale ze scénáře vymývání znečištění ze zeminy do podzemní vody tak, aby ve vodě byly zachovány limity pro vodu.</a:t>
            </a:r>
            <a:endParaRPr lang="cs-CZ" sz="1000" dirty="0"/>
          </a:p>
        </p:txBody>
      </p:sp>
    </p:spTree>
    <p:extLst>
      <p:ext uri="{BB962C8B-B14F-4D97-AF65-F5344CB8AC3E}">
        <p14:creationId xmlns:p14="http://schemas.microsoft.com/office/powerpoint/2010/main" val="18698878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1 -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Použijte mapy bonity půd (BPEJ) </a:t>
            </a:r>
            <a:r>
              <a:rPr lang="cs-CZ" dirty="0">
                <a:hlinkClick r:id="rId2"/>
              </a:rPr>
              <a:t>https://bpej.vumop.cz/</a:t>
            </a:r>
            <a:r>
              <a:rPr lang="cs-CZ" dirty="0"/>
              <a:t> </a:t>
            </a:r>
          </a:p>
          <a:p>
            <a:pPr marL="0" indent="0">
              <a:buNone/>
            </a:pPr>
            <a:endParaRPr lang="cs-CZ" dirty="0"/>
          </a:p>
          <a:p>
            <a:pPr marL="0" indent="0">
              <a:buNone/>
            </a:pPr>
            <a:r>
              <a:rPr lang="cs-CZ" dirty="0"/>
              <a:t>(můžete také použít „nahlížení do katastru“</a:t>
            </a:r>
          </a:p>
          <a:p>
            <a:pPr marL="0" indent="0">
              <a:buNone/>
            </a:pPr>
            <a:r>
              <a:rPr lang="cs-CZ" dirty="0">
                <a:hlinkClick r:id="rId3"/>
              </a:rPr>
              <a:t>https://nahlizenidokn.cuzk.cz/VyberKatastrMapa.aspx</a:t>
            </a:r>
            <a:r>
              <a:rPr lang="cs-CZ" dirty="0"/>
              <a:t>) </a:t>
            </a:r>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3</a:t>
            </a:fld>
            <a:endParaRPr lang="cs-CZ" altLang="cs-CZ" noProof="0" dirty="0"/>
          </a:p>
        </p:txBody>
      </p:sp>
    </p:spTree>
    <p:extLst>
      <p:ext uri="{BB962C8B-B14F-4D97-AF65-F5344CB8AC3E}">
        <p14:creationId xmlns:p14="http://schemas.microsoft.com/office/powerpoint/2010/main" val="479206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2</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cs-CZ" dirty="0"/>
              <a:t>Jaké vlastnosti má půda na zvolené lokalitě (vaše vlastní pole či zahrada)?</a:t>
            </a:r>
          </a:p>
          <a:p>
            <a:r>
              <a:rPr lang="cs-CZ" dirty="0"/>
              <a:t>Jaké údaje relevantní z hlediska ohrožení půd lze vyčíst z map?</a:t>
            </a:r>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4</a:t>
            </a:fld>
            <a:endParaRPr lang="cs-CZ" altLang="cs-CZ" noProof="0" dirty="0"/>
          </a:p>
        </p:txBody>
      </p:sp>
    </p:spTree>
    <p:extLst>
      <p:ext uri="{BB962C8B-B14F-4D97-AF65-F5344CB8AC3E}">
        <p14:creationId xmlns:p14="http://schemas.microsoft.com/office/powerpoint/2010/main" val="23561041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2 - řešení</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pPr marL="0" indent="0">
              <a:buNone/>
            </a:pPr>
            <a:r>
              <a:rPr lang="cs-CZ" b="1" dirty="0"/>
              <a:t>půdní mapy</a:t>
            </a:r>
          </a:p>
          <a:p>
            <a:r>
              <a:rPr lang="cs-CZ" dirty="0">
                <a:hlinkClick r:id="rId2"/>
              </a:rPr>
              <a:t>https://mapy.vumop.cz/</a:t>
            </a:r>
            <a:endParaRPr lang="cs-CZ" dirty="0"/>
          </a:p>
          <a:p>
            <a:r>
              <a:rPr lang="cs-CZ" dirty="0">
                <a:hlinkClick r:id="rId3"/>
              </a:rPr>
              <a:t>https://geoportal.gov.cz/web/guest/map</a:t>
            </a:r>
            <a:endParaRPr lang="cs-CZ" dirty="0"/>
          </a:p>
          <a:p>
            <a:r>
              <a:rPr lang="cs-CZ" dirty="0">
                <a:hlinkClick r:id="rId4"/>
              </a:rPr>
              <a:t>https://mapy.geology.cz/pudy/</a:t>
            </a:r>
            <a:endParaRPr lang="cs-CZ" dirty="0"/>
          </a:p>
          <a:p>
            <a:r>
              <a:rPr lang="cs-CZ" dirty="0">
                <a:hlinkClick r:id="rId5"/>
              </a:rPr>
              <a:t>https://geoportal.gov.cz/web/guest/other-portals/</a:t>
            </a:r>
            <a:r>
              <a:rPr lang="cs-CZ" dirty="0"/>
              <a:t> </a:t>
            </a:r>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5</a:t>
            </a:fld>
            <a:endParaRPr lang="cs-CZ" altLang="cs-CZ" noProof="0" dirty="0"/>
          </a:p>
        </p:txBody>
      </p:sp>
    </p:spTree>
    <p:extLst>
      <p:ext uri="{BB962C8B-B14F-4D97-AF65-F5344CB8AC3E}">
        <p14:creationId xmlns:p14="http://schemas.microsoft.com/office/powerpoint/2010/main" val="7530021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3</a:t>
            </a:r>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a:xfrm>
            <a:off x="188843" y="1212782"/>
            <a:ext cx="5413374" cy="4778443"/>
          </a:xfrm>
        </p:spPr>
        <p:txBody>
          <a:bodyPr/>
          <a:lstStyle/>
          <a:p>
            <a:r>
              <a:rPr lang="cs-CZ" dirty="0"/>
              <a:t>Z laboratoře přišel výsledek zrnitosti pro váš vzorek půdy </a:t>
            </a:r>
            <a:r>
              <a:rPr lang="cs-CZ" dirty="0">
                <a:sym typeface="Wingdings" panose="05000000000000000000" pitchFamily="2" charset="2"/>
              </a:rPr>
              <a:t></a:t>
            </a:r>
            <a:br>
              <a:rPr lang="cs-CZ" dirty="0"/>
            </a:br>
            <a:endParaRPr lang="en-US" dirty="0"/>
          </a:p>
          <a:p>
            <a:r>
              <a:rPr lang="cs-CZ" dirty="0"/>
              <a:t>V jakém systému je kategorizace? </a:t>
            </a:r>
            <a:br>
              <a:rPr lang="cs-CZ" dirty="0"/>
            </a:br>
            <a:r>
              <a:rPr lang="cs-CZ" dirty="0"/>
              <a:t>Jaký je to půdní druh dle české klasifikace (Novákova)?</a:t>
            </a:r>
            <a:br>
              <a:rPr lang="cs-CZ" dirty="0"/>
            </a:br>
            <a:r>
              <a:rPr lang="cs-CZ" dirty="0"/>
              <a:t>Jaký je to půdní druh dle mezinárodní klasifikace?</a:t>
            </a:r>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6</a:t>
            </a:fld>
            <a:endParaRPr lang="cs-CZ" altLang="cs-CZ" noProof="0" dirty="0"/>
          </a:p>
        </p:txBody>
      </p:sp>
      <p:pic>
        <p:nvPicPr>
          <p:cNvPr id="6" name="Obrázek 5">
            <a:extLst>
              <a:ext uri="{FF2B5EF4-FFF2-40B4-BE49-F238E27FC236}">
                <a16:creationId xmlns:a16="http://schemas.microsoft.com/office/drawing/2014/main" id="{F3F4F009-EB59-42E5-8827-4D96BA7C8404}"/>
              </a:ext>
            </a:extLst>
          </p:cNvPr>
          <p:cNvPicPr>
            <a:picLocks noChangeAspect="1"/>
          </p:cNvPicPr>
          <p:nvPr/>
        </p:nvPicPr>
        <p:blipFill>
          <a:blip r:embed="rId2"/>
          <a:stretch>
            <a:fillRect/>
          </a:stretch>
        </p:blipFill>
        <p:spPr>
          <a:xfrm>
            <a:off x="5913782" y="39686"/>
            <a:ext cx="2912166" cy="1752454"/>
          </a:xfrm>
          <a:prstGeom prst="rect">
            <a:avLst/>
          </a:prstGeom>
        </p:spPr>
      </p:pic>
      <p:pic>
        <p:nvPicPr>
          <p:cNvPr id="8" name="Obrázek 7">
            <a:extLst>
              <a:ext uri="{FF2B5EF4-FFF2-40B4-BE49-F238E27FC236}">
                <a16:creationId xmlns:a16="http://schemas.microsoft.com/office/drawing/2014/main" id="{B9711437-CE95-4679-97A2-12963805BA4A}"/>
              </a:ext>
            </a:extLst>
          </p:cNvPr>
          <p:cNvPicPr>
            <a:picLocks noChangeAspect="1"/>
          </p:cNvPicPr>
          <p:nvPr/>
        </p:nvPicPr>
        <p:blipFill>
          <a:blip r:embed="rId3"/>
          <a:stretch>
            <a:fillRect/>
          </a:stretch>
        </p:blipFill>
        <p:spPr>
          <a:xfrm>
            <a:off x="5602216" y="1928190"/>
            <a:ext cx="6589783" cy="4929809"/>
          </a:xfrm>
          <a:prstGeom prst="rect">
            <a:avLst/>
          </a:prstGeom>
        </p:spPr>
      </p:pic>
    </p:spTree>
    <p:extLst>
      <p:ext uri="{BB962C8B-B14F-4D97-AF65-F5344CB8AC3E}">
        <p14:creationId xmlns:p14="http://schemas.microsoft.com/office/powerpoint/2010/main" val="10966953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3 - řešení</a:t>
            </a:r>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7</a:t>
            </a:fld>
            <a:endParaRPr lang="cs-CZ" altLang="cs-CZ" noProof="0" dirty="0"/>
          </a:p>
        </p:txBody>
      </p:sp>
      <p:pic>
        <p:nvPicPr>
          <p:cNvPr id="7" name="Obrázek 6">
            <a:extLst>
              <a:ext uri="{FF2B5EF4-FFF2-40B4-BE49-F238E27FC236}">
                <a16:creationId xmlns:a16="http://schemas.microsoft.com/office/drawing/2014/main" id="{F7EAF6D4-24C4-416E-BDEB-BD7D1AC98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95" y="1753301"/>
            <a:ext cx="6389061" cy="2506657"/>
          </a:xfrm>
          <a:prstGeom prst="rect">
            <a:avLst/>
          </a:prstGeom>
        </p:spPr>
      </p:pic>
      <p:pic>
        <p:nvPicPr>
          <p:cNvPr id="8" name="Obrázek 7">
            <a:extLst>
              <a:ext uri="{FF2B5EF4-FFF2-40B4-BE49-F238E27FC236}">
                <a16:creationId xmlns:a16="http://schemas.microsoft.com/office/drawing/2014/main" id="{1A743C6E-65EA-40F1-90A3-3B02BED39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182" y="4545536"/>
            <a:ext cx="6126543" cy="2183277"/>
          </a:xfrm>
          <a:prstGeom prst="rect">
            <a:avLst/>
          </a:prstGeom>
        </p:spPr>
      </p:pic>
      <p:sp>
        <p:nvSpPr>
          <p:cNvPr id="5" name="Šipka: doprava 4">
            <a:extLst>
              <a:ext uri="{FF2B5EF4-FFF2-40B4-BE49-F238E27FC236}">
                <a16:creationId xmlns:a16="http://schemas.microsoft.com/office/drawing/2014/main" id="{8A607C1B-9174-4AC8-9829-8483D0ADF3C5}"/>
              </a:ext>
            </a:extLst>
          </p:cNvPr>
          <p:cNvSpPr/>
          <p:nvPr/>
        </p:nvSpPr>
        <p:spPr bwMode="auto">
          <a:xfrm>
            <a:off x="5507461" y="5476461"/>
            <a:ext cx="418721" cy="248478"/>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1" name="Obdélník: se zakulacenými rohy 10">
            <a:extLst>
              <a:ext uri="{FF2B5EF4-FFF2-40B4-BE49-F238E27FC236}">
                <a16:creationId xmlns:a16="http://schemas.microsoft.com/office/drawing/2014/main" id="{01D57947-0924-4292-AAEC-C0A549339936}"/>
              </a:ext>
            </a:extLst>
          </p:cNvPr>
          <p:cNvSpPr/>
          <p:nvPr/>
        </p:nvSpPr>
        <p:spPr bwMode="auto">
          <a:xfrm>
            <a:off x="3776870" y="1987826"/>
            <a:ext cx="1610139" cy="1679713"/>
          </a:xfrm>
          <a:prstGeom prst="roundRect">
            <a:avLst/>
          </a:prstGeom>
          <a:noFill/>
          <a:ln w="76200" cap="flat" cmpd="sng" algn="ctr">
            <a:solidFill>
              <a:schemeClr val="accent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2973844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BEA29405-2E69-44C2-9E1F-3DA804416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0734" y="2067339"/>
            <a:ext cx="4841266" cy="4085004"/>
          </a:xfrm>
          <a:prstGeom prst="rect">
            <a:avLst/>
          </a:prstGeom>
          <a:ln>
            <a:noFill/>
          </a:ln>
          <a:effectLst>
            <a:outerShdw blurRad="292100" dist="139700" dir="2700000" algn="tl" rotWithShape="0">
              <a:srgbClr val="333333">
                <a:alpha val="65000"/>
              </a:srgbClr>
            </a:outerShdw>
          </a:effectLst>
        </p:spPr>
      </p:pic>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3 - řešení</a:t>
            </a:r>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8</a:t>
            </a:fld>
            <a:endParaRPr lang="cs-CZ" altLang="cs-CZ" noProof="0" dirty="0"/>
          </a:p>
        </p:txBody>
      </p:sp>
      <p:sp>
        <p:nvSpPr>
          <p:cNvPr id="5" name="Ovál 4">
            <a:extLst>
              <a:ext uri="{FF2B5EF4-FFF2-40B4-BE49-F238E27FC236}">
                <a16:creationId xmlns:a16="http://schemas.microsoft.com/office/drawing/2014/main" id="{8A607C1B-9174-4AC8-9829-8483D0ADF3C5}"/>
              </a:ext>
            </a:extLst>
          </p:cNvPr>
          <p:cNvSpPr/>
          <p:nvPr/>
        </p:nvSpPr>
        <p:spPr bwMode="auto">
          <a:xfrm>
            <a:off x="10452932" y="5309859"/>
            <a:ext cx="301208" cy="156663"/>
          </a:xfrm>
          <a:prstGeom prst="ellipse">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10" name="Obrázek 9">
            <a:extLst>
              <a:ext uri="{FF2B5EF4-FFF2-40B4-BE49-F238E27FC236}">
                <a16:creationId xmlns:a16="http://schemas.microsoft.com/office/drawing/2014/main" id="{5E13E2D5-1476-4C68-B25E-3071AAD5A23F}"/>
              </a:ext>
            </a:extLst>
          </p:cNvPr>
          <p:cNvPicPr>
            <a:picLocks noChangeAspect="1"/>
          </p:cNvPicPr>
          <p:nvPr/>
        </p:nvPicPr>
        <p:blipFill>
          <a:blip r:embed="rId3"/>
          <a:stretch>
            <a:fillRect/>
          </a:stretch>
        </p:blipFill>
        <p:spPr>
          <a:xfrm>
            <a:off x="0" y="1202635"/>
            <a:ext cx="7559650" cy="5655365"/>
          </a:xfrm>
          <a:prstGeom prst="rect">
            <a:avLst/>
          </a:prstGeom>
        </p:spPr>
      </p:pic>
      <p:sp>
        <p:nvSpPr>
          <p:cNvPr id="13" name="Šipka: doprava 12">
            <a:extLst>
              <a:ext uri="{FF2B5EF4-FFF2-40B4-BE49-F238E27FC236}">
                <a16:creationId xmlns:a16="http://schemas.microsoft.com/office/drawing/2014/main" id="{27653125-0F1D-4BA8-948E-9760107EF8D9}"/>
              </a:ext>
            </a:extLst>
          </p:cNvPr>
          <p:cNvSpPr/>
          <p:nvPr/>
        </p:nvSpPr>
        <p:spPr bwMode="auto">
          <a:xfrm rot="10800000">
            <a:off x="251361" y="6152342"/>
            <a:ext cx="354926" cy="89431"/>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4" name="Šipka: doprava 13">
            <a:extLst>
              <a:ext uri="{FF2B5EF4-FFF2-40B4-BE49-F238E27FC236}">
                <a16:creationId xmlns:a16="http://schemas.microsoft.com/office/drawing/2014/main" id="{4E61BA02-065D-4CCC-B90E-78DB17834E66}"/>
              </a:ext>
            </a:extLst>
          </p:cNvPr>
          <p:cNvSpPr/>
          <p:nvPr/>
        </p:nvSpPr>
        <p:spPr bwMode="auto">
          <a:xfrm rot="10800000">
            <a:off x="251360" y="3084464"/>
            <a:ext cx="2117466" cy="89430"/>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5" name="Šipka: doprava 14">
            <a:extLst>
              <a:ext uri="{FF2B5EF4-FFF2-40B4-BE49-F238E27FC236}">
                <a16:creationId xmlns:a16="http://schemas.microsoft.com/office/drawing/2014/main" id="{D1AE8497-D9F8-4EEC-B37B-F4066556352D}"/>
              </a:ext>
            </a:extLst>
          </p:cNvPr>
          <p:cNvSpPr/>
          <p:nvPr/>
        </p:nvSpPr>
        <p:spPr bwMode="auto">
          <a:xfrm rot="10800000" flipH="1" flipV="1">
            <a:off x="7929260" y="5334020"/>
            <a:ext cx="2634226" cy="62082"/>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6" name="Šipka: doprava 15">
            <a:extLst>
              <a:ext uri="{FF2B5EF4-FFF2-40B4-BE49-F238E27FC236}">
                <a16:creationId xmlns:a16="http://schemas.microsoft.com/office/drawing/2014/main" id="{91C4897D-7D33-445E-A0EB-271E3AC6C19E}"/>
              </a:ext>
            </a:extLst>
          </p:cNvPr>
          <p:cNvSpPr/>
          <p:nvPr/>
        </p:nvSpPr>
        <p:spPr bwMode="auto">
          <a:xfrm rot="17957854" flipH="1" flipV="1">
            <a:off x="10353105" y="4901470"/>
            <a:ext cx="979164" cy="90875"/>
          </a:xfrm>
          <a:prstGeom prst="rightArrow">
            <a:avLst>
              <a:gd name="adj1" fmla="val 50000"/>
              <a:gd name="adj2" fmla="val 182249"/>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8132537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D555D6-DBC5-4343-B53C-E153A18BD175}"/>
              </a:ext>
            </a:extLst>
          </p:cNvPr>
          <p:cNvSpPr>
            <a:spLocks noGrp="1"/>
          </p:cNvSpPr>
          <p:nvPr>
            <p:ph type="title"/>
          </p:nvPr>
        </p:nvSpPr>
        <p:spPr/>
        <p:txBody>
          <a:bodyPr/>
          <a:lstStyle/>
          <a:p>
            <a:r>
              <a:rPr lang="cs-CZ" dirty="0"/>
              <a:t>Příklad </a:t>
            </a:r>
            <a:r>
              <a:rPr lang="en-US" dirty="0"/>
              <a:t>4</a:t>
            </a:r>
            <a:endParaRPr lang="cs-CZ" dirty="0"/>
          </a:p>
        </p:txBody>
      </p:sp>
      <p:sp>
        <p:nvSpPr>
          <p:cNvPr id="3" name="Zástupný obsah 2">
            <a:extLst>
              <a:ext uri="{FF2B5EF4-FFF2-40B4-BE49-F238E27FC236}">
                <a16:creationId xmlns:a16="http://schemas.microsoft.com/office/drawing/2014/main" id="{BB234577-BB89-4745-8B62-BFA8D006388F}"/>
              </a:ext>
            </a:extLst>
          </p:cNvPr>
          <p:cNvSpPr>
            <a:spLocks noGrp="1"/>
          </p:cNvSpPr>
          <p:nvPr>
            <p:ph idx="1"/>
          </p:nvPr>
        </p:nvSpPr>
        <p:spPr/>
        <p:txBody>
          <a:bodyPr/>
          <a:lstStyle/>
          <a:p>
            <a:r>
              <a:rPr lang="en-US" dirty="0" err="1"/>
              <a:t>Ve</a:t>
            </a:r>
            <a:r>
              <a:rPr lang="en-US" dirty="0"/>
              <a:t> v</a:t>
            </a:r>
            <a:r>
              <a:rPr lang="cs-CZ" dirty="0"/>
              <a:t>zorku půdy jste změřili koncentrace následujících prvků v koncentracích:</a:t>
            </a:r>
            <a:br>
              <a:rPr lang="cs-CZ" dirty="0"/>
            </a:br>
            <a:r>
              <a:rPr lang="cs-CZ" dirty="0"/>
              <a:t>Ca = 8000 mg/kg</a:t>
            </a:r>
            <a:br>
              <a:rPr lang="cs-CZ" dirty="0"/>
            </a:br>
            <a:r>
              <a:rPr lang="cs-CZ" dirty="0"/>
              <a:t>Mg = 480 mg/kg</a:t>
            </a:r>
            <a:br>
              <a:rPr lang="cs-CZ" dirty="0"/>
            </a:br>
            <a:r>
              <a:rPr lang="cs-CZ" dirty="0"/>
              <a:t>K = 390 mg/kg</a:t>
            </a:r>
          </a:p>
          <a:p>
            <a:r>
              <a:rPr lang="cs-CZ" dirty="0"/>
              <a:t>Jaká je kationtová výměnná kapacity půdy, víte-li, že sorpční komplex je nasycen z 50%?</a:t>
            </a:r>
          </a:p>
          <a:p>
            <a:endParaRPr lang="cs-CZ" dirty="0"/>
          </a:p>
          <a:p>
            <a:endParaRPr lang="cs-CZ" dirty="0"/>
          </a:p>
          <a:p>
            <a:endParaRPr lang="cs-CZ" dirty="0"/>
          </a:p>
          <a:p>
            <a:endParaRPr lang="cs-CZ" dirty="0"/>
          </a:p>
          <a:p>
            <a:pPr marL="0" indent="0">
              <a:buNone/>
            </a:pPr>
            <a:endParaRPr lang="cs-CZ" dirty="0"/>
          </a:p>
        </p:txBody>
      </p:sp>
      <p:sp>
        <p:nvSpPr>
          <p:cNvPr id="4" name="Zástupný symbol pro číslo snímku 3">
            <a:extLst>
              <a:ext uri="{FF2B5EF4-FFF2-40B4-BE49-F238E27FC236}">
                <a16:creationId xmlns:a16="http://schemas.microsoft.com/office/drawing/2014/main" id="{4281BCC1-E48E-4A86-AC4B-EFAD84A75DBE}"/>
              </a:ext>
            </a:extLst>
          </p:cNvPr>
          <p:cNvSpPr>
            <a:spLocks noGrp="1"/>
          </p:cNvSpPr>
          <p:nvPr>
            <p:ph type="sldNum" sz="quarter" idx="10"/>
          </p:nvPr>
        </p:nvSpPr>
        <p:spPr/>
        <p:txBody>
          <a:bodyPr/>
          <a:lstStyle/>
          <a:p>
            <a:pPr>
              <a:defRPr/>
            </a:pPr>
            <a:fld id="{4E12630B-17A9-44AC-A5BE-0FEBEDB0B5E8}" type="slidenum">
              <a:rPr lang="cs-CZ" altLang="cs-CZ" noProof="0" smtClean="0"/>
              <a:pPr>
                <a:defRPr/>
              </a:pPr>
              <a:t>9</a:t>
            </a:fld>
            <a:endParaRPr lang="cs-CZ" altLang="cs-CZ" noProof="0" dirty="0"/>
          </a:p>
        </p:txBody>
      </p:sp>
    </p:spTree>
    <p:extLst>
      <p:ext uri="{BB962C8B-B14F-4D97-AF65-F5344CB8AC3E}">
        <p14:creationId xmlns:p14="http://schemas.microsoft.com/office/powerpoint/2010/main" val="3576606327"/>
      </p:ext>
    </p:extLst>
  </p:cSld>
  <p:clrMapOvr>
    <a:masterClrMapping/>
  </p:clrMapOvr>
  <p:transition/>
</p:sld>
</file>

<file path=ppt/theme/theme1.xml><?xml version="1.0" encoding="utf-8"?>
<a:theme xmlns:a="http://schemas.openxmlformats.org/drawingml/2006/main" name="Presentation_MU_EN">
  <a:themeElements>
    <a:clrScheme name="Vlastní 1">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Vlastní 1">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SCI-EN.potx" id="{F22B4CD9-A780-4D55-92EA-76CD06D2DE59}" vid="{E8EE1CCA-34FB-4F4F-9F2E-C5A2AA42283C}"/>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17969</TotalTime>
  <Words>1021</Words>
  <Application>Microsoft Office PowerPoint</Application>
  <PresentationFormat>Širokoúhlá obrazovka</PresentationFormat>
  <Paragraphs>214</Paragraphs>
  <Slides>25</Slides>
  <Notes>0</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25</vt:i4>
      </vt:variant>
    </vt:vector>
  </HeadingPairs>
  <TitlesOfParts>
    <vt:vector size="31" baseType="lpstr">
      <vt:lpstr>Arial</vt:lpstr>
      <vt:lpstr>Calibri</vt:lpstr>
      <vt:lpstr>Courier New</vt:lpstr>
      <vt:lpstr>Tahoma</vt:lpstr>
      <vt:lpstr>Wingdings</vt:lpstr>
      <vt:lpstr>Presentation_MU_EN</vt:lpstr>
      <vt:lpstr>E5041 Složky ŽP - seminář  půda</vt:lpstr>
      <vt:lpstr>Příklad 1</vt:lpstr>
      <vt:lpstr>Příklad 1 - řešení</vt:lpstr>
      <vt:lpstr>Příklad 2</vt:lpstr>
      <vt:lpstr>Příklad 2 - řešení</vt:lpstr>
      <vt:lpstr>Příklad 3</vt:lpstr>
      <vt:lpstr>Příklad 3 - řešení</vt:lpstr>
      <vt:lpstr>Příklad 3 - řešení</vt:lpstr>
      <vt:lpstr>Příklad 4</vt:lpstr>
      <vt:lpstr>Příklad 4 - řešení</vt:lpstr>
      <vt:lpstr>Příklad 5</vt:lpstr>
      <vt:lpstr>Příklad 5 - řešení</vt:lpstr>
      <vt:lpstr>Příklad 6</vt:lpstr>
      <vt:lpstr>Příklad 6 - řešení</vt:lpstr>
      <vt:lpstr>Příklad 7</vt:lpstr>
      <vt:lpstr>Příklad 7 - řešení</vt:lpstr>
      <vt:lpstr>Příklad 8 – domácí úkol</vt:lpstr>
      <vt:lpstr>Příklad 9</vt:lpstr>
      <vt:lpstr>Příklad 9 - řešení</vt:lpstr>
      <vt:lpstr>Příklad 10</vt:lpstr>
      <vt:lpstr>Příklad 10 - řešení</vt:lpstr>
      <vt:lpstr>Příklad 11</vt:lpstr>
      <vt:lpstr>Příklad 11 - řešení</vt:lpstr>
      <vt:lpstr>Příklad 12</vt:lpstr>
      <vt:lpstr>Příklad 12 - řešení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Ostřížek</dc:creator>
  <cp:lastModifiedBy>Jakub Hofman</cp:lastModifiedBy>
  <cp:revision>1562</cp:revision>
  <cp:lastPrinted>1601-01-01T00:00:00Z</cp:lastPrinted>
  <dcterms:created xsi:type="dcterms:W3CDTF">2018-11-28T09:04:29Z</dcterms:created>
  <dcterms:modified xsi:type="dcterms:W3CDTF">2022-12-07T12:59:09Z</dcterms:modified>
</cp:coreProperties>
</file>