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D37BD7-B7FF-4CAB-B5D4-54F5D430E22B}" v="24" dt="2022-11-16T14:57:18.2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09E61-4F0E-92FA-1C21-920C6E20C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8B6DE7-EB2E-774B-07E4-4B7A3E5AE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DDDDE-0947-371F-F79B-63EB4493A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A9D1-9C0B-4DB1-975A-259285A2E89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478C3-B928-93BC-495D-1B11C35FA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3D3CA-DB44-DB68-D6E9-98FC068F2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44DC-82B4-4939-906C-B43F013C0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9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6AFE4-B078-39A2-BF79-03F66E4A7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FA6DF3-12D8-4A40-5012-3B04AB7E9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5AAB5-FCCF-CADC-5C0D-6CD4CBF55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A9D1-9C0B-4DB1-975A-259285A2E89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87D5E-15E3-2C50-4A1F-22C600468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63240-1D0C-CCC8-B070-C5968452A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44DC-82B4-4939-906C-B43F013C0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3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1EEE8B-B53C-54A9-DB81-A469631E91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582373-C640-10C2-582B-58480DC32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95A5A-7652-48A9-7EB2-9952E3F7F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A9D1-9C0B-4DB1-975A-259285A2E89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CA495-F16C-1CAD-5047-DF9BB65FB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D7F43-4F71-66AE-231C-707231812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44DC-82B4-4939-906C-B43F013C0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0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02D88-D8F0-7BF3-14D9-1AC5B1FC1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477DA-C7F5-7E5A-AF42-F4A4A8024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E345A-58C8-FE67-2D9B-80EE5A2A9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A9D1-9C0B-4DB1-975A-259285A2E89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B62D7-092B-ABA4-755E-1F3D1DD87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1EEEF-1BD6-5D28-159C-06F2E305A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44DC-82B4-4939-906C-B43F013C0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3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143EC-BDFE-C7C2-C5D8-912AD31A7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9F6C4-2702-F494-EA13-11F88AE9F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347D3-2D46-B61B-85F1-469631E1B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A9D1-9C0B-4DB1-975A-259285A2E89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5A701-974A-C3DF-1C79-C13106F0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7918E-DF8A-87C3-FED8-83ED9C742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44DC-82B4-4939-906C-B43F013C0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71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EFF73-70D6-0C84-0EF1-EBFA1AD2A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3A0C1-A1E8-57C7-135D-262E7EF45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F478DE-E3A7-D25F-11CF-A35236968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A9916-7F60-29D7-5910-2366F2020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A9D1-9C0B-4DB1-975A-259285A2E89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486A1-5CA2-07A0-AC43-A425E607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47170-267B-B81D-072C-89136C15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44DC-82B4-4939-906C-B43F013C0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5B409-CC5A-9103-2500-4B95F6E00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7DF59-4520-6148-6809-3D3CE6591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5BE262-F41F-B8C4-C3F0-DEA4C4A5C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87879B-9962-F5F4-DE60-214594CFAF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8BE355-ABC9-F468-E6FE-D223B4DE44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34BCBB-76E9-39F1-A14C-F8E0F78A8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A9D1-9C0B-4DB1-975A-259285A2E89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DD79B5-1871-0532-6AB5-E9AAAA85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201CEC-A38F-5F86-E8FB-82BC4FBE6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44DC-82B4-4939-906C-B43F013C0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62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DA64A-0114-2A65-07A8-783CDC0EE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8CFA21-4B72-189E-690F-98B6BF16D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A9D1-9C0B-4DB1-975A-259285A2E89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595107-FB7B-AA09-8083-D5B29942B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09156-DF3F-AE56-9BF6-4D52252F2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44DC-82B4-4939-906C-B43F013C0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71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E876FF-1846-696D-030C-56B40C484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A9D1-9C0B-4DB1-975A-259285A2E89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A345E3-AB2E-30C3-F493-C9FAC6B8F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07604A-708D-3C05-75C0-53DAD4A5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44DC-82B4-4939-906C-B43F013C0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88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27A3A-E504-EB9D-837C-B134D5816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B3DD2-0944-CF8E-1D6E-74458C7A3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40305-4428-DA27-D3C7-91CFCF92F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A8C24-B785-C94A-FC9A-CE0CFD4D0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A9D1-9C0B-4DB1-975A-259285A2E89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E0BFA-EAB9-406E-AC9A-36C790ED5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7C4EE2-56EF-E986-FD76-D8F415924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44DC-82B4-4939-906C-B43F013C0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1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0EA31-982B-7F0F-553A-AEEEA81CC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FC8314-1A59-037B-02C4-C103A98FFA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FC6A9-8357-6ABE-515A-FE569D1DD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123A0-C2C0-ED24-3DF7-76A2F4A69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A9D1-9C0B-4DB1-975A-259285A2E89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620B3-275C-9EFF-3984-8FBC88ED4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2684ED-D1ED-75C7-8936-4671A4F96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44DC-82B4-4939-906C-B43F013C0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1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8993BA-FF89-4019-F172-4455C22E5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3EAC4-8760-0137-F086-404399D95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D7205-5C3F-E6CD-3616-F1411F8F4F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FA9D1-9C0B-4DB1-975A-259285A2E89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9439-B21E-1476-AE01-E82FCB501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C82B8-38ED-9C90-44A6-316142AA6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844DC-82B4-4939-906C-B43F013C0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C4BECD-C4CB-64A0-BA34-52E7204D23CA}"/>
              </a:ext>
            </a:extLst>
          </p:cNvPr>
          <p:cNvSpPr txBox="1"/>
          <p:nvPr/>
        </p:nvSpPr>
        <p:spPr>
          <a:xfrm>
            <a:off x="788565" y="620785"/>
            <a:ext cx="1020940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800" dirty="0"/>
              <a:t>Uvažujme </a:t>
            </a:r>
            <a:r>
              <a:rPr lang="sk-SK" sz="2800" dirty="0" err="1"/>
              <a:t>koncentraci</a:t>
            </a:r>
            <a:r>
              <a:rPr lang="sk-SK" sz="2800" dirty="0"/>
              <a:t> </a:t>
            </a:r>
            <a:r>
              <a:rPr lang="sk-SK" sz="2800" dirty="0" err="1"/>
              <a:t>částic</a:t>
            </a:r>
            <a:r>
              <a:rPr lang="sk-SK" sz="2800" dirty="0"/>
              <a:t> </a:t>
            </a:r>
            <a:r>
              <a:rPr lang="en-US" sz="2800" dirty="0"/>
              <a:t>PM2,5</a:t>
            </a:r>
            <a:r>
              <a:rPr lang="sk-SK" sz="2800" dirty="0"/>
              <a:t> v ovzduší</a:t>
            </a:r>
            <a:r>
              <a:rPr lang="en-US" sz="2800" dirty="0"/>
              <a:t> 35 </a:t>
            </a:r>
            <a:r>
              <a:rPr lang="en-US" sz="2800" dirty="0" err="1"/>
              <a:t>μg</a:t>
            </a:r>
            <a:r>
              <a:rPr lang="en-US" sz="2800" dirty="0"/>
              <a:t>/m</a:t>
            </a:r>
            <a:r>
              <a:rPr lang="en-US" sz="2800" baseline="30000" dirty="0"/>
              <a:t>3</a:t>
            </a:r>
            <a:r>
              <a:rPr lang="en-US" sz="2800" dirty="0"/>
              <a:t>. </a:t>
            </a:r>
            <a:r>
              <a:rPr lang="en-US" sz="2800" dirty="0" err="1"/>
              <a:t>Kolik</a:t>
            </a:r>
            <a:r>
              <a:rPr lang="en-US" sz="2800" dirty="0"/>
              <a:t> </a:t>
            </a:r>
            <a:r>
              <a:rPr lang="en-US" sz="2800" dirty="0" err="1"/>
              <a:t>částic</a:t>
            </a:r>
            <a:r>
              <a:rPr lang="en-US" sz="2800" dirty="0"/>
              <a:t> by to </a:t>
            </a:r>
            <a:r>
              <a:rPr lang="en-US" sz="2800" dirty="0" err="1"/>
              <a:t>bylo</a:t>
            </a:r>
            <a:r>
              <a:rPr lang="en-US" sz="2800" dirty="0"/>
              <a:t> v </a:t>
            </a:r>
            <a:r>
              <a:rPr lang="en-US" sz="2800" dirty="0" err="1"/>
              <a:t>metru</a:t>
            </a:r>
            <a:r>
              <a:rPr lang="en-US" sz="2800" dirty="0"/>
              <a:t> </a:t>
            </a:r>
            <a:r>
              <a:rPr lang="en-US" sz="2800" dirty="0" err="1"/>
              <a:t>krychlovém</a:t>
            </a:r>
            <a:r>
              <a:rPr lang="en-US" sz="2800" dirty="0"/>
              <a:t> </a:t>
            </a:r>
            <a:r>
              <a:rPr lang="en-US" sz="2800" dirty="0" err="1"/>
              <a:t>vzduchu</a:t>
            </a:r>
            <a:r>
              <a:rPr lang="en-US" sz="2800" dirty="0"/>
              <a:t> za </a:t>
            </a:r>
            <a:r>
              <a:rPr lang="en-US" sz="2800" dirty="0" err="1"/>
              <a:t>předpokladu</a:t>
            </a:r>
            <a:r>
              <a:rPr lang="en-US" sz="2800" dirty="0"/>
              <a:t>, </a:t>
            </a:r>
            <a:r>
              <a:rPr lang="en-US" sz="2800" dirty="0" err="1"/>
              <a:t>že</a:t>
            </a:r>
            <a:r>
              <a:rPr lang="en-US" sz="2800" dirty="0"/>
              <a:t> </a:t>
            </a:r>
            <a:r>
              <a:rPr lang="en-US" sz="2800" dirty="0" err="1"/>
              <a:t>všechny</a:t>
            </a:r>
            <a:r>
              <a:rPr lang="en-US" sz="2800" dirty="0"/>
              <a:t> </a:t>
            </a:r>
            <a:r>
              <a:rPr lang="en-US" sz="2800" dirty="0" err="1"/>
              <a:t>částice</a:t>
            </a:r>
            <a:r>
              <a:rPr lang="en-US" sz="2800" dirty="0"/>
              <a:t> </a:t>
            </a:r>
            <a:r>
              <a:rPr lang="en-US" sz="2800" dirty="0" err="1"/>
              <a:t>byly</a:t>
            </a:r>
            <a:r>
              <a:rPr lang="en-US" sz="2800" dirty="0"/>
              <a:t> </a:t>
            </a:r>
            <a:r>
              <a:rPr lang="en-US" sz="2800" dirty="0" err="1"/>
              <a:t>koule</a:t>
            </a:r>
            <a:r>
              <a:rPr lang="en-US" sz="2800" dirty="0"/>
              <a:t> o </a:t>
            </a:r>
            <a:r>
              <a:rPr lang="en-US" sz="2800" dirty="0" err="1"/>
              <a:t>průměru</a:t>
            </a:r>
            <a:r>
              <a:rPr lang="en-US" sz="2800" dirty="0"/>
              <a:t> 2,5 </a:t>
            </a:r>
            <a:r>
              <a:rPr lang="en-US" sz="2800" dirty="0" err="1"/>
              <a:t>μm</a:t>
            </a:r>
            <a:r>
              <a:rPr lang="en-US" sz="2800" dirty="0"/>
              <a:t> a </a:t>
            </a:r>
            <a:r>
              <a:rPr lang="en-US" sz="2800" dirty="0" err="1"/>
              <a:t>měly</a:t>
            </a:r>
            <a:r>
              <a:rPr lang="en-US" sz="2800" dirty="0"/>
              <a:t> </a:t>
            </a:r>
            <a:r>
              <a:rPr lang="en-US" sz="2800" dirty="0" err="1"/>
              <a:t>hustotu</a:t>
            </a:r>
            <a:r>
              <a:rPr lang="en-US" sz="2800" dirty="0"/>
              <a:t> </a:t>
            </a:r>
            <a:r>
              <a:rPr lang="en-US" sz="2800" dirty="0" err="1"/>
              <a:t>přesně</a:t>
            </a:r>
            <a:r>
              <a:rPr lang="en-US" sz="2800" dirty="0"/>
              <a:t> 1 g/cm</a:t>
            </a:r>
            <a:r>
              <a:rPr lang="en-US" sz="2800" baseline="30000" dirty="0"/>
              <a:t>3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96618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board with writing on it&#10;&#10;Description automatically generated with medium confidence">
            <a:extLst>
              <a:ext uri="{FF2B5EF4-FFF2-40B4-BE49-F238E27FC236}">
                <a16:creationId xmlns:a16="http://schemas.microsoft.com/office/drawing/2014/main" id="{66A667CA-0B6A-975F-806A-B21F7A125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3" y="679311"/>
            <a:ext cx="11262994" cy="506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75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41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Branislav Vrana</dc:creator>
  <cp:lastModifiedBy>Branislav Vrana</cp:lastModifiedBy>
  <cp:revision>2</cp:revision>
  <dcterms:created xsi:type="dcterms:W3CDTF">2022-11-16T10:17:16Z</dcterms:created>
  <dcterms:modified xsi:type="dcterms:W3CDTF">2023-11-08T11:48:52Z</dcterms:modified>
</cp:coreProperties>
</file>