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E17B7-6275-753B-DEFF-2E1AA0C05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A6013D-6E0F-522A-FA96-B248A83A2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A17B2-EDA4-0A32-27A6-834EFD130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BF74-D864-4324-A90B-85AC675E89C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7A987-8F13-D7D8-7333-B39412110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5B825-CF23-1650-0A15-3AAE0A471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1AEA-1498-4262-9C83-67BE3EEB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91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F88E0-1F91-5FB7-A48F-9CE7609E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EACB4B-3A6F-B58F-BF8F-7478359D8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43812-6B6C-D795-BF01-5DB96822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BF74-D864-4324-A90B-85AC675E89C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5EFDB-8C07-CD05-8508-A9A63DD0A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377AC-9739-5BA4-D1FE-1381A27F7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1AEA-1498-4262-9C83-67BE3EEB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14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D56E7E-716F-534E-E549-A0557058D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0FBB6E-A5E5-7864-0563-12721FB84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83B41-20ED-C272-D579-1E377015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BF74-D864-4324-A90B-85AC675E89C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B8D8F-CA2D-3BC2-1AC2-13F88AADD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E1B96-69BC-37F8-8B87-CDD44B2FC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1AEA-1498-4262-9C83-67BE3EEB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0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04B1F-EBA8-828F-143C-A2566BCE3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442C3-A66C-D615-53D0-451AAC7A1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B1BEC-BF8B-C624-CF2A-A7408444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BF74-D864-4324-A90B-85AC675E89C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DF7BD-E777-B270-0234-00883068D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CB8B7-AB2A-E338-B91B-5236C4DB7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1AEA-1498-4262-9C83-67BE3EEB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C1C14-F8B7-F953-D7BF-C041EAB5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6A856-0CCB-521C-EDA0-34BA3894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A2373-1CE9-B295-52D8-639D455D6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BF74-D864-4324-A90B-85AC675E89C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91837-C241-F2B5-F41E-482B3C2CC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2A36E-8994-0185-0FF8-2EF9AD36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1AEA-1498-4262-9C83-67BE3EEB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7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0037E-2DD0-C5E1-8330-C92EE26B7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6123F-FE6C-3ED8-6D7E-8825C1078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800B3-2DF1-6EE3-2F73-6B574A7C9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CF339-0125-9908-3563-99FF47E51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BF74-D864-4324-A90B-85AC675E89C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0934D-12E3-7272-EFF1-DF1ADDF3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3A8AF-5BFC-BB9A-B235-C55FC6476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1AEA-1498-4262-9C83-67BE3EEB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4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6396B-0700-B9B5-B48C-11FFD3CC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15329-B8CE-15F8-950E-346FFB6EA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A09EC-3EF1-0EAA-6585-8DC0F5D90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B73746-25D9-A6D2-BE6B-50B0C7B4A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A41714-639D-910D-295A-226CADACA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492493-A36D-50A3-1C16-0A02C93CF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BF74-D864-4324-A90B-85AC675E89C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FA1F14-95D8-160D-7043-036C39F14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0C73A6-9F02-996B-256B-F346C2C95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1AEA-1498-4262-9C83-67BE3EEB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6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41E5E-A41B-55A3-20F2-FE8FDD707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E05C12-E73B-AA0C-4A29-965F454F6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BF74-D864-4324-A90B-85AC675E89C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C2AFE0-F8AB-566E-D6F7-1FDE30AC4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CD8A7-4F9E-D753-6CDB-FE1AF88A7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1AEA-1498-4262-9C83-67BE3EEB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7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06A50A-E081-A14E-ECEA-53D28CD8E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BF74-D864-4324-A90B-85AC675E89C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B75A4A-8867-BD87-9E77-EBA9F8609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930FB-1C37-1837-1541-E5496C5E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1AEA-1498-4262-9C83-67BE3EEB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98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00BAF-D4B8-FA33-218D-8E84533F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DB53A-D317-790E-690D-448464186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328FA-11CD-8F11-FA64-688955117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8CEBD-1289-38F4-1DC0-3B559E340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BF74-D864-4324-A90B-85AC675E89C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88285-4753-E298-8FFA-B65900B85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43215-7669-1148-FBF9-4331FB9C6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1AEA-1498-4262-9C83-67BE3EEB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8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2ED2-9810-50A4-559B-9C21E3200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F2E256-8A4E-1CED-60EA-7DA4B326AB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ECB16-D04B-9B15-4B4D-856FFD2AE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0C0AA-0460-3EFB-C13A-BF4D584A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BF74-D864-4324-A90B-85AC675E89C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3C595-0B87-88BA-E5A1-220B86654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8D55F-4F6E-C053-4DB8-E9250F087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1AEA-1498-4262-9C83-67BE3EEB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4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235900-4757-E9E7-C3B7-6FADB34F6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4B7C1-2B3B-DA8B-4FDD-D078A1862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1C901-819C-EC21-0AA3-4CEB97357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FBF74-D864-4324-A90B-85AC675E89C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81107-2498-33C0-3DE6-4DB6ACE9A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21C68-D19B-ED75-1051-0DCDC5B33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F1AEA-1498-4262-9C83-67BE3EEB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3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365026-3B1D-4A6D-F078-D1309E0227DE}"/>
              </a:ext>
            </a:extLst>
          </p:cNvPr>
          <p:cNvSpPr txBox="1"/>
          <p:nvPr/>
        </p:nvSpPr>
        <p:spPr>
          <a:xfrm>
            <a:off x="469782" y="595618"/>
            <a:ext cx="1023456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Předpokládejme</a:t>
            </a:r>
            <a:r>
              <a:rPr lang="en-US" sz="2800" dirty="0"/>
              <a:t>, </a:t>
            </a:r>
            <a:r>
              <a:rPr lang="en-US" sz="2800" dirty="0" err="1"/>
              <a:t>že</a:t>
            </a:r>
            <a:r>
              <a:rPr lang="en-US" sz="2800" dirty="0"/>
              <a:t> </a:t>
            </a:r>
            <a:r>
              <a:rPr lang="en-US" sz="2800" dirty="0" err="1"/>
              <a:t>nesprávně</a:t>
            </a:r>
            <a:r>
              <a:rPr lang="en-US" sz="2800" dirty="0"/>
              <a:t> </a:t>
            </a:r>
            <a:r>
              <a:rPr lang="en-US" sz="2800" dirty="0" err="1"/>
              <a:t>seřízená</a:t>
            </a:r>
            <a:r>
              <a:rPr lang="en-US" sz="2800" dirty="0"/>
              <a:t> </a:t>
            </a:r>
            <a:r>
              <a:rPr lang="en-US" sz="2800" dirty="0" err="1"/>
              <a:t>sekačka</a:t>
            </a:r>
            <a:r>
              <a:rPr lang="en-US" sz="2800" dirty="0"/>
              <a:t> je </a:t>
            </a:r>
            <a:r>
              <a:rPr lang="en-US" sz="2800" dirty="0" err="1"/>
              <a:t>provozována</a:t>
            </a:r>
            <a:r>
              <a:rPr lang="en-US" sz="2800" dirty="0"/>
              <a:t> v </a:t>
            </a:r>
            <a:r>
              <a:rPr lang="en-US" sz="2800" dirty="0" err="1"/>
              <a:t>garáži</a:t>
            </a:r>
            <a:r>
              <a:rPr lang="en-US" sz="2800" dirty="0"/>
              <a:t> </a:t>
            </a:r>
            <a:r>
              <a:rPr lang="en-US" sz="2800" dirty="0" err="1"/>
              <a:t>tak</a:t>
            </a:r>
            <a:r>
              <a:rPr lang="en-US" sz="2800" dirty="0"/>
              <a:t>, </a:t>
            </a:r>
            <a:r>
              <a:rPr lang="en-US" sz="2800" dirty="0" err="1"/>
              <a:t>že</a:t>
            </a:r>
            <a:r>
              <a:rPr lang="en-US" sz="2800" dirty="0"/>
              <a:t> </a:t>
            </a:r>
            <a:r>
              <a:rPr lang="en-US" sz="2800" dirty="0" err="1"/>
              <a:t>spalovací</a:t>
            </a:r>
            <a:r>
              <a:rPr lang="en-US" sz="2800" dirty="0"/>
              <a:t> </a:t>
            </a:r>
            <a:r>
              <a:rPr lang="en-US" sz="2800" dirty="0" err="1"/>
              <a:t>reakce</a:t>
            </a:r>
            <a:r>
              <a:rPr lang="en-US" sz="2800" dirty="0"/>
              <a:t> v </a:t>
            </a:r>
            <a:r>
              <a:rPr lang="en-US" sz="2800" dirty="0" err="1"/>
              <a:t>motoru</a:t>
            </a:r>
            <a:r>
              <a:rPr lang="en-US" sz="2800" dirty="0"/>
              <a:t> je</a:t>
            </a:r>
            <a:endParaRPr lang="sk-SK" sz="2800" dirty="0"/>
          </a:p>
          <a:p>
            <a:endParaRPr lang="sk-SK" sz="2800" dirty="0"/>
          </a:p>
          <a:p>
            <a:r>
              <a:rPr lang="en-US" sz="2800" dirty="0"/>
              <a:t>C</a:t>
            </a:r>
            <a:r>
              <a:rPr lang="en-US" sz="2800" baseline="-25000" dirty="0"/>
              <a:t>8</a:t>
            </a:r>
            <a:r>
              <a:rPr lang="en-US" sz="2800" dirty="0"/>
              <a:t>H</a:t>
            </a:r>
            <a:r>
              <a:rPr lang="en-US" sz="2800" baseline="-25000" dirty="0"/>
              <a:t>18</a:t>
            </a:r>
            <a:r>
              <a:rPr lang="en-US" sz="2800" dirty="0"/>
              <a:t> + 17/2</a:t>
            </a:r>
            <a:r>
              <a:rPr lang="sk-SK" sz="2800" dirty="0"/>
              <a:t> </a:t>
            </a:r>
            <a:r>
              <a:rPr lang="en-US" sz="2800" dirty="0"/>
              <a:t>0</a:t>
            </a:r>
            <a:r>
              <a:rPr lang="en-US" sz="2800" baseline="-25000" dirty="0"/>
              <a:t>2</a:t>
            </a:r>
            <a:r>
              <a:rPr lang="en-US" sz="2800" dirty="0"/>
              <a:t> -&gt; 8</a:t>
            </a:r>
            <a:r>
              <a:rPr lang="sk-SK" sz="2800" dirty="0"/>
              <a:t> </a:t>
            </a:r>
            <a:r>
              <a:rPr lang="en-US" sz="2800" dirty="0"/>
              <a:t>CO + 9H</a:t>
            </a:r>
            <a:r>
              <a:rPr lang="en-US" sz="2800" baseline="-25000" dirty="0"/>
              <a:t>2</a:t>
            </a:r>
            <a:r>
              <a:rPr lang="en-US" sz="2800" dirty="0"/>
              <a:t>0</a:t>
            </a:r>
            <a:endParaRPr lang="sk-SK" sz="2800" dirty="0"/>
          </a:p>
          <a:p>
            <a:endParaRPr lang="sk-SK" sz="2800" dirty="0"/>
          </a:p>
          <a:p>
            <a:r>
              <a:rPr lang="en-US" sz="2800" dirty="0" err="1"/>
              <a:t>Pokud</a:t>
            </a:r>
            <a:r>
              <a:rPr lang="en-US" sz="2800" dirty="0"/>
              <a:t> </a:t>
            </a:r>
            <a:r>
              <a:rPr lang="en-US" sz="2800" dirty="0" err="1"/>
              <a:t>jsou</a:t>
            </a:r>
            <a:r>
              <a:rPr lang="en-US" sz="2800" dirty="0"/>
              <a:t> </a:t>
            </a:r>
            <a:r>
              <a:rPr lang="en-US" sz="2800" dirty="0" err="1"/>
              <a:t>rozměry</a:t>
            </a:r>
            <a:r>
              <a:rPr lang="en-US" sz="2800" dirty="0"/>
              <a:t> </a:t>
            </a:r>
            <a:r>
              <a:rPr lang="en-US" sz="2800" dirty="0" err="1"/>
              <a:t>garáže</a:t>
            </a:r>
            <a:r>
              <a:rPr lang="en-US" sz="2800" dirty="0"/>
              <a:t> 5 × 3 × 3 </a:t>
            </a:r>
            <a:r>
              <a:rPr lang="en-US" sz="2800" dirty="0" err="1"/>
              <a:t>metry</a:t>
            </a:r>
            <a:r>
              <a:rPr lang="en-US" sz="2800" dirty="0"/>
              <a:t>, </a:t>
            </a:r>
            <a:r>
              <a:rPr lang="en-US" sz="2800" dirty="0" err="1"/>
              <a:t>kolik</a:t>
            </a:r>
            <a:r>
              <a:rPr lang="en-US" sz="2800" dirty="0"/>
              <a:t> </a:t>
            </a:r>
            <a:r>
              <a:rPr lang="en-US" sz="2800" dirty="0" err="1"/>
              <a:t>gramů</a:t>
            </a:r>
            <a:r>
              <a:rPr lang="en-US" sz="2800" dirty="0"/>
              <a:t> </a:t>
            </a:r>
            <a:r>
              <a:rPr lang="en-US" sz="2800" dirty="0" err="1"/>
              <a:t>benzínu</a:t>
            </a:r>
            <a:r>
              <a:rPr lang="en-US" sz="2800" dirty="0"/>
              <a:t> se </a:t>
            </a:r>
            <a:r>
              <a:rPr lang="en-US" sz="2800" dirty="0" err="1"/>
              <a:t>musí</a:t>
            </a:r>
            <a:r>
              <a:rPr lang="en-US" sz="2800" dirty="0"/>
              <a:t> </a:t>
            </a:r>
            <a:r>
              <a:rPr lang="en-US" sz="2800" dirty="0" err="1"/>
              <a:t>spálit</a:t>
            </a:r>
            <a:r>
              <a:rPr lang="en-US" sz="2800" dirty="0"/>
              <a:t>, aby se </a:t>
            </a:r>
            <a:r>
              <a:rPr lang="en-US" sz="2800" dirty="0" err="1"/>
              <a:t>hladina</a:t>
            </a:r>
            <a:r>
              <a:rPr lang="en-US" sz="2800" dirty="0"/>
              <a:t> CO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vzduchu</a:t>
            </a:r>
            <a:r>
              <a:rPr lang="en-US" sz="2800" dirty="0"/>
              <a:t> </a:t>
            </a:r>
            <a:r>
              <a:rPr lang="en-US" sz="2800" dirty="0" err="1"/>
              <a:t>zvýšila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1000 ppm </a:t>
            </a:r>
            <a:r>
              <a:rPr lang="en-US" sz="2800" dirty="0" err="1"/>
              <a:t>objemově</a:t>
            </a:r>
            <a:r>
              <a:rPr lang="en-US" sz="2800" dirty="0"/>
              <a:t> </a:t>
            </a:r>
            <a:r>
              <a:rPr lang="en-US" sz="2800" dirty="0" err="1"/>
              <a:t>při</a:t>
            </a:r>
            <a:r>
              <a:rPr lang="en-US" sz="2800" dirty="0"/>
              <a:t> STP?</a:t>
            </a:r>
          </a:p>
        </p:txBody>
      </p:sp>
    </p:spTree>
    <p:extLst>
      <p:ext uri="{BB962C8B-B14F-4D97-AF65-F5344CB8AC3E}">
        <p14:creationId xmlns:p14="http://schemas.microsoft.com/office/powerpoint/2010/main" val="3043398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board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F484B0CC-80E1-F4C2-650E-A6A4B8504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5486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920781-A220-C6B8-22C2-644F133E56AC}"/>
              </a:ext>
            </a:extLst>
          </p:cNvPr>
          <p:cNvSpPr/>
          <p:nvPr/>
        </p:nvSpPr>
        <p:spPr>
          <a:xfrm>
            <a:off x="7142273" y="5194041"/>
            <a:ext cx="1110343" cy="671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19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59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Branislav Vrana</dc:creator>
  <cp:lastModifiedBy>Branislav Vrana</cp:lastModifiedBy>
  <cp:revision>3</cp:revision>
  <dcterms:created xsi:type="dcterms:W3CDTF">2022-11-16T11:22:19Z</dcterms:created>
  <dcterms:modified xsi:type="dcterms:W3CDTF">2023-11-08T11:47:13Z</dcterms:modified>
</cp:coreProperties>
</file>