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0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3 19804,'-12'-1'78,"1"0"-1,-1 0 1,1 1 0,-1 1-1,1 0 1,-1 1-1,-17 4 1,2 0 3,-77 13 122,-94 14-33,156-29-109,0-1 0,-72-4 0,109 1-54,-28-4 3,32 4-2,0 0-1,-1 0 0,1-1 0,0 1 1,-1 0-1,1-1 0,0 1 1,-1-1-1,1 1 0,0-1 0,0 1 1,0-1-1,-1 0 0,1 0 1,0 0-1,-2-2 0,10 2 52,-1 0 0,0 0 0,1 0 0,6 1 0,-12 0-57,-1 0-1,1 0 1,-1 0 0,1 0-1,0 0 1,-1 0 0,1 0-1,-1 0 1,1 0 0,-1 0-1,1 0 1,-1 0 0,1 1-1,-1-1 1,1 0 0,-1 0-1,1 1 1,-1-1 0,1 0-1,-1 1 1,1-1-1,-1 0 1,1 1 0,-1-1-1,0 1 1,1-1 0,-1 1-1,0-1 1,1 1 0,-2 17-444,0-10 143,0-1-239,1-1 172,-1-1 0,0 1 0,0 0 0,-1-1 0,1 1 0,-1-1 0,0 1-1,-4 7 1,-1-8-501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1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58 12379,'1'-2'153,"0"1"0,0 0 0,0 0 0,-1 0 0,1 0 0,0-1 0,0 1-1,-1 0 1,1-1 0,-1 1 0,1-1 0,-1 1 0,1 0 0,-1-1 0,0 1 0,0-1 0,0 1 0,0-1 0,0 1 0,0-1 0,0 1 0,-1-1 0,1 1 0,0-1 0,-1 1 0,1 0 0,-1-1 0,1 1 0,-1 0 0,0-1 0,0 1 0,-1-1 0,0 0-15,0 1-1,0-1 1,0 1-1,-1 0 1,1 0 0,-1 0-1,1 1 1,-1-1-1,1 0 1,-1 1 0,1 0-1,-1-1 1,1 1 0,-1 0-1,0 0 1,1 1-1,-1-1 1,-2 1 0,-93 20 1687,48-10-1263,-52 5 1,56-12-488,2-1 144,-63 14 0,95-15-426,-1 2 0,1 0 0,0 0 0,0 1 0,0 1 0,1-1 0,0 2 0,0 0 0,-15 13 0,23-18-115,0 1 0,0 1-1,0-1 1,0 0-1,1 1 1,0-1 0,-1 1-1,1 0 1,1 0 0,-1 0-1,0 0 1,1 0 0,0 0-1,0 0 1,0 0-1,1 0 1,-1 1 0,1-1-1,0 0 1,0 0 0,1 1-1,-1-1 1,1 0 0,2 7-1,6 18-1058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10850,'2'-1'99,"0"0"0,0-1 0,0 1 0,0 0 0,0 0 0,0 0 0,1 0-1,-1 1 1,0-1 0,0 1 0,1-1 0,-1 1 0,0 0 0,1 0 0,-1 0-1,0 0 1,1 0 0,-1 0 0,0 1 0,1-1 0,-1 1 0,0-1 0,0 1 0,0 0-1,0 0 1,1 0 0,-1 0 0,3 3 0,4 3 249,0 0 0,0 1-1,-1 0 1,11 15 0,-15-20-242,12 18 147,0 0-1,-2 1 0,0 0 0,-1 1 0,-2 1 1,0 0-1,-1 0 0,-2 1 0,11 49 0,-15-53-220,-2 0-1,0 0 0,-1 0 0,-1 0 1,-1 0-1,0 0 0,-2 0 1,-1-1-1,0 1 0,-2-1 0,0 0 1,-16 34-1,18-44-152,-1-1 0,-1-1-1,0 1 1,0-1 0,-1 0 0,-11 11 0,17-18 52,1 0 1,-1-1-1,0 1 1,1 0-1,-1-1 1,0 1 0,0 0-1,0-1 1,0 1-1,1-1 1,-1 1-1,0-1 1,0 0-1,0 1 1,0-1-1,0 0 1,0 0-1,0 1 1,0-1 0,0 0-1,-2 0 1,3-1 28,-1 1 1,1-1 0,0 0 0,-1 1-1,1-1 1,0 1 0,0-1 0,-1 0-1,1 1 1,0-1 0,0 0-1,0 1 1,0-1 0,0 0 0,0 0-1,0 1 1,0-1 0,0 0 0,0 1-1,0-1 1,0 0 0,1 0 0,0-7-175,2 0 0,-1 0 0,7-15 0,17-20-538</inkml:trace>
  <inkml:trace contextRef="#ctx0" brushRef="#br0" timeOffset="1">496 93 16139,'-17'-19'1201,"-17"18"-961,-7 1-104,-11 0 216,-3 0-440,2 1-448,-1-1-1585,9-2 1809,12-3-288,27 0-256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 10042,'-2'-1'143,"0"1"0,0 0 0,0 0 0,-1 0 0,1 0 0,0 0 0,0 1 0,0-1 0,0 1 0,0-1 0,0 1 0,0 0 0,0-1 0,1 1 0,-1 0 0,0 1 0,0-1 0,-2 2 0,2 0 36,0-1 0,0 1 0,1 0 0,-1-1 0,1 1 0,-1 0 0,1 0 0,0 0 0,0 0 0,0 1 0,0 4 0,0 8 31,0 0 0,2 0 0,0 0 0,0 0 0,2 0 0,0-1 1,8 26-1,-2-6-33,-6-22-125,11 44 122,-2 2 0,4 67-1,-15-110-166,0 0 1,-1 1-1,-1-1 0,-1 1 1,0-1-1,-1 0 0,-1 0 1,-1 0-1,0 0 0,-1-1 0,0 0 1,-15 24-1,17-32-5,-1-1-1,-1 0 1,1 1 0,-1-2-1,0 1 1,0-1 0,-8 5-1,13-9 1,0 0-1,-1 0 1,1 0-1,-1 0 1,1 0 0,-1 0-1,1 0 1,-1-1-1,1 1 1,-1-1 0,0 1-1,1-1 1,-1 0-1,0 0 1,1 1-1,-1-1 1,0 0 0,1-1-1,-1 1 1,0 0-1,0 0 1,1-1-1,-1 1 1,1-1 0,-1 1-1,0-1 1,1 0-1,-1 0 1,1 1 0,-1-1-1,1 0 1,0-1-1,0 1 1,-1 0-1,1 0 1,0 0 0,0-1-1,-2-2 1,1 0 3,0-1 1,0 1 0,1-1-1,-1 0 1,1 1 0,0-1-1,1 0 1,-1 0-1,1 0 1,0 0 0,0 0-1,0 1 1,1-1 0,0 0-1,0 0 1,0 0-1,3-7 1,2-5 45,1 0-1,1 0 1,14-23 0,17-18 279,67-77 0,6-7 375,-106 133-648,-1 1 0,1-1-1,-2 0 1,1-1 0,-1 1-1,-1-1 1,1 0-1,-2 0 1,1 0 0,-2 0-1,2-14 1,-3 19-40,0 0 1,0 0-1,-1 0 1,0 0-1,0 0 1,0 0 0,-1 0-1,1 1 1,-1-1-1,0 0 1,0 1-1,-1-1 1,1 1-1,-1 0 1,0 0-1,-1 0 1,1 0-1,0 0 1,-1 1-1,0-1 1,0 1-1,0 0 1,0 0-1,-7-3 1,4 3-150,-1 0-1,1 0 1,-1 0-1,1 1 1,-1 0-1,0 1 1,0 0-1,0 0 1,0 0-1,0 1 1,0 0-1,0 1 1,-15 2-1,12 0-115,0 0 0,0 0 0,0 1-1,0 1 1,1 0 0,0 0 0,0 1 0,0 0-1,-10 9 1,-13 16-595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13587,'42'-51'1294,"-14"17"-378,1 0-1,50-44 1,-74 75-759,-1-1 1,1 1-1,-1 0 1,1 0-1,0 0 1,0 1-1,0 0 1,0 0 0,1 0-1,6-1 1,-10 3-110,0 0 1,0 0 0,0 0-1,0 0 1,0 0-1,0 1 1,0-1 0,0 1-1,0-1 1,0 1 0,-1 0-1,1-1 1,0 1 0,0 0-1,-1 0 1,1 1 0,0-1-1,-1 0 1,1 0-1,-1 1 1,0-1 0,1 1-1,-1-1 1,0 1 0,0 0-1,0 0 1,0-1 0,0 1-1,0 0 1,-1 0 0,1 0-1,0 2 1,4 13 91,-1 0 1,-1 1-1,0-1 1,-1 1-1,-1 22 1,-2-9-99,-9 64 1,11-141-4,2 21 6,1 0 1,1 0-1,1 0 1,1 1 0,14-30-1,-20 52-29,-1 1 1,1-1-1,0 1 0,-1 0 0,1-1 0,0 1 1,0 0-1,0 0 0,0-1 0,0 1 0,0 0 1,1 0-1,-1 0 0,0 0 0,3-1 1,-4 2-7,1 0 1,-1 0 0,1 0 0,-1 0 0,1 0 0,0 0 0,-1 0 0,1 0 0,-1 1 0,1-1-1,-1 0 1,1 0 0,-1 0 0,1 1 0,-1-1 0,1 0 0,-1 1 0,1-1 0,-1 0-1,0 1 1,1-1 0,-1 1 0,1-1 0,-1 0 0,0 1 0,1-1 0,-1 2 0,3 3 44,-1 1 1,1-1-1,-1 1 1,-1 0-1,1-1 1,0 8 0,4 32 129,-2 48 0,-1-17-149,-1-62-30,0-13-5,0-8-1,10-49-14,-9 38 17,1 0 0,1 0 0,0 1-1,14-30 1,-18 45-2,-1 1-1,1-1 1,0 1-1,0-1 1,0 1 0,0-1-1,0 1 1,0 0-1,0-1 1,1 1-1,-1 0 1,0 0 0,1 0-1,-1 0 1,1 0-1,-1 0 1,1 1 0,-1-1-1,1 0 1,0 1-1,-1-1 1,1 1 0,0 0-1,-1-1 1,1 1-1,0 0 1,0 0-1,-1 0 1,1 0 0,0 0-1,-1 1 1,1-1-1,0 0 1,0 1 0,-1 0-1,1-1 1,-1 1-1,1 0 1,1 1-1,7 4 2,0 1 0,-1 0 0,0 0 0,15 17 0,-8-9-3,-12-11-21,9 9 38,0-1 0,1 0 0,0-1 0,30 16-1,-40-25-54,0 0-1,0 0 0,1-1 0,-1 1 0,1-1 0,-1 0 0,1 0 0,0-1 0,-1 0 0,1 1 0,-1-1 0,1-1 0,0 1 0,-1-1 0,1 0 0,-1 0 0,1 0 0,-1 0 0,1-1 0,-1 0 0,0 0 0,0 0 0,0 0 0,4-4 1,1-1-546,0-1 1,0 0 0,-1-1-1,0 0 1,-1 0 0,0-1 0,0 0-1,7-14 1,-2 1-458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13219,'21'-49'791,"2"0"1,1 2-1,3 1 1,2 1-1,43-51 1,-66 89-640,0 1 0,0-1-1,1 1 1,0 0 0,0 1 0,15-9 0,-20 13-121,0 0 0,-1 0 0,1 0 0,1 0 0,-1 0-1,0 1 1,0-1 0,0 1 0,0-1 0,0 1 0,0 0 0,1 0 0,-1 0 0,0 0 0,0 0-1,0 0 1,1 1 0,-1-1 0,0 1 0,0-1 0,0 1 0,0 0 0,0 0 0,0 0 0,0 0-1,0 0 1,-1 1 0,1-1 0,0 0 0,-1 1 0,1-1 0,-1 1 0,2 2 0,4 6 34,-1 0 1,-1 0-1,0 0 1,-1 1 0,0 0-1,0 0 1,3 21-1,8 81 31,-14-110-94,-1 1 0,2 22 2,-1 45 0,-1-65-6,0 0 0,-1 0 0,0 0 0,0 0-1,0-1 1,-1 1 0,0 0 0,0-1 0,0 1 0,-1-1 0,0 0 0,0 0 0,-7 9-1,8-12-64,-1 0-1,1 0 1,0 0-1,-1 0 1,1-1-1,-1 1 1,1-1-1,-1 0 1,0 1-1,1-1 0,-1-1 1,0 1-1,0 0 1,0-1-1,0 1 1,0-1-1,0 0 1,1 0-1,-1 0 1,0 0-1,0-1 1,0 1-1,0-1 0,0 1 1,0-1-1,1 0 1,-1 0-1,0-1 1,1 1-1,-1-1 1,1 1-1,-1-1 1,-3-3-1,-2-2-442,-1 0 0,2 0 0,-1-1 0,1 0 0,0-1 0,1 1 0,-10-18 0,-2-11-434,2-3-121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16 12035,'0'7'936,"-5"4"-672,-8-1-112,-5-3 480,-5-1-376,-2-5-112,-3 1-56,1-7-320,2-2-520,6-4 648,7-6-104,9-3-88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13459,'32'-33'1240,"11"-4"-720,2 3-152,2 2 753,0 2-257,-1 8-80,-2 8-32,-9 21-136,-8 12-88,-14 27-160,-11 11-176,-9 31-792,-5 10-752,3 16 1136,5 3-192,4-10-192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0 959 9482,'2'4'122,"0"-1"-1,1 1 1,-1-1 0,1 0 0,-1 0-1,1 0 1,0 0 0,0 0-1,1-1 1,-1 1 0,0-1-1,1 0 1,0 0 0,-1 0 0,1-1-1,0 1 1,0-1 0,0 0-1,0 0 1,0 0 0,0 0 0,5-1-1,-3 0-12,-1 0 0,0-1 0,1 1 0,-1-1 0,1 0 0,-1-1 0,0 0 0,0 1 0,0-2 0,0 1 0,0 0 0,0-1 0,-1 0 0,1 0 0,-1-1 0,6-5 0,6-8 74,-2 0 0,0-1 0,-1 0 0,14-26 0,36-84 219,-38 73-251,171-361 631,-195 416-782,14-34 25,12-40 1,-23 64-23,-2 0 0,0 0 0,0 0 1,0 0-1,-1 0 0,-1 0 1,0-1-1,0 1 0,-3-12 1,3 20-4,0 0 0,-1 0 1,1 0-1,-1 1 0,0-1 1,1 0-1,-1 0 1,0 0-1,0 1 0,0-1 1,0 1-1,0-1 0,-1 1 1,1-1-1,0 1 1,-1 0-1,1-1 0,-1 1 1,1 0-1,-1 0 0,0 0 1,1 0-1,-3 0 1,2 0-1,0 1 1,0 0-1,0 0 1,-1-1-1,1 2 1,0-1-1,0 0 1,0 0-1,0 1 1,0-1-1,0 1 1,0-1-1,0 1 1,0 0-1,0 0 1,0 0-1,0 0 1,0 0-1,1 1 1,-1-1-1,-2 2 1,-7 8 6,1 1 0,0-1 0,1 2 1,0-1-1,1 1 0,1 0 0,0 1 1,0 0-1,1 0 0,-6 25 1,-3 17 90,-9 81 0,22-127-89,-12 113 165,6 0 0,9 157-1,1-206-124,4 0 1,4-1-1,2 0 0,44 141 0,-50-199-42,0 0 1,1 0-1,0-1 1,18 26-1,-22-36-4,1 0-1,-1 0 0,1-1 0,0 1 1,0-1-1,0 0 0,0 0 0,7 4 1,-9-6-2,1 0 0,0 0 0,0 0 0,0 0 0,-1-1-1,1 1 1,0-1 0,0 1 0,0-1 0,0 0 0,0 0 0,0-1 0,0 1 0,0-1 0,5-1 0,-4 1 0,-1-1 1,1 0-1,0 0 1,-1 0-1,1-1 0,-1 1 1,0-1-1,0 0 0,0 0 1,0 0-1,0 0 0,0 0 1,-1-1-1,0 1 1,0-1-1,0 1 0,0-1 1,0 0-1,-1 0 0,1 0 1,-1 0-1,0 0 0,0-8 1,1-2 5,-1 0 0,0-1 1,-1 1-1,-1 0 0,0 0 1,-3-14-1,0 11 25,-1 1 0,0 0-1,-1 0 1,0 0 0,-2 1 0,0-1-1,0 2 1,-2-1 0,0 2 0,0-1-1,-1 1 1,-1 1 0,0 0 0,-1 0-1,-19-13 1,18 15 31,-1 1 1,-1 0-1,1 1 0,-1 0 0,-1 1 0,1 1 1,-1 1-1,-1 1 0,1 0 0,0 1 1,-1 0-1,0 2 0,1 0 0,-33 3 0,28 3 12,10-2-28,10-3-8,5-2 16,68-32-1104,115-39 0,-145 60-71,1 2 1,1 2-1,0 2 0,62-3 0,-59 9 26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26 12419,'-11'-17'1024,"-12"11"-632,-5 3-144,-13 3 376,-5 0-200,-3 5-24,-3 0 0,2 4-112,2-1-95,9 1-322,7-2-151,12 0-344,12 0-528,16 1 912,15 1-192,17 5-192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74 12315,'-19'-7'1128,"-14"-4"-712,-5-5-136,-12 2 408,0 0-168,2 6-392,3 5-280,11 10 208,9 6-64,20 5-136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85 11771,'-6'-7'148,"0"-1"1,-1 2 0,0-1-1,0 1 1,0 0 0,-1 0 0,0 1-1,0 0 1,0 0 0,0 1-1,-1 0 1,0 1 0,-14-4 0,17 5-52,-1 1 1,0 0-1,0 0 1,0 1 0,0 0-1,0 0 1,0 0-1,0 1 1,0 0 0,0 0-1,1 1 1,-1 0-1,0 0 1,1 1 0,-1 0-1,1 0 1,0 0-1,0 1 1,-6 4 0,4-1 32,1 1 0,-1 0 1,1 0-1,1 0 1,-1 1-1,2 0 0,-1 1 1,1-1-1,0 1 0,1 0 1,0 0-1,1 1 1,0-1-1,1 1 0,0-1 1,-1 14-1,2-3 27,0 1-1,1-1 1,1 0 0,1 1 0,1-1-1,1 0 1,8 27 0,-8-38-120,-1 1 0,2-1 0,-1 0-1,1 0 1,1-1 0,0 1 0,0-1 0,1-1 0,0 1 0,0-1 0,1 0 0,16 12 0,-17-15-47,1 0 0,0-1 0,0 0 0,0 0 0,1-1 0,-1 0 0,1-1 0,-1 0 0,1 0 0,0 0 0,0-1 0,0-1 0,0 0 0,0 0 0,0 0 0,10-3 1,0 0-447,0-2 0,0 0 0,0-1 0,-1-1 0,0-1 0,0 0 0,-1-1 0,0-1 0,-1-1 0,0 0 0,15-15 0,-19 14-551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1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74 14563,'1'-6'862,"-1"5"-783,0 1 0,1-1 0,-1 1 0,0-1 0,0 1 0,0-1 0,0 1 0,0-1-1,0 1 1,0-1 0,0 1 0,0-1 0,0 1 0,0-1 0,0 1 0,0-1 0,0 1 0,0-1 0,0 1 0,-1-1 0,1 0 0,-19-6 754,-16-5-459,-1 2 1,-1 1 0,1 3-1,-1 0 1,-1 3 0,-67 1 0,95 3-635,0 0 0,0 1 0,0 1 0,-11 3 1,18-5 129,0 0 1,0 0-1,1 0 1,-1 1 0,1-1-1,-1 1 1,1 0 0,-1-1-1,1 1 1,0 0 0,0 0-1,0 0 1,0 1 0,0-1-1,1 0 1,-1 1 0,0-1-1,-1 6 1,1 5-609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1036 37 11010,'-3'-1'245,"0"1"-1,1-1 0,-1 1 1,0-1-1,1 1 0,-1 0 1,0 0-1,0 0 0,1 0 1,-5 1-1,-4 0 398,-102-5 1518,-503-2 643,571 7-2821,17 2-174,0-2 0,0-2 0,0 0 0,0-2 0,-33-7 0,60 10 99,1 0 0,-1 0 0,0 0-1,1-1 1,-1 1 0,0 0 0,1 0-1,-1 0 1,1-1 0,-1 1 0,0 0 0,1-1-1,-1 1 1,1 0 0,-1-1 0,1 1-1,-1-1 1,1 1 0,-1-1 0,1 1 0,-1-1-1,1 1 1,0-1 0,-1 1 0,1-1-1,0 1 1,-1-2 0,2 1 15,-1 1 0,1-1 0,-1 1 0,1 0 0,0-1 0,0 1 0,-1-1 0,1 1 0,0 0 0,0 0 0,-1 0 0,1-1 0,0 1 0,0 0 0,0 0 0,-1 0-1,1 0 1,0 0 0,0 0 0,-1 0 0,1 1 0,0-1 0,0 0 0,0 1 0,20 3-979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9386,'2'-7'279,"1"0"-1,0 0 1,1 0 0,0 0-1,0 1 1,0-1 0,8-7-1,-10 12-144,0 0-1,1 0 0,-1 0 0,1 0 0,0 1 0,-1-1 0,1 1 0,0 0 1,0-1-1,0 1 0,0 1 0,0-1 0,0 0 0,0 1 0,1-1 0,-1 1 1,0 0-1,0 0 0,0 0 0,6 2 0,0 0 18,-1 0-1,0 1 1,0 0-1,0 1 1,0 0-1,0 0 1,-1 0-1,1 1 1,-1 0 0,0 1-1,9 9 1,4 5 184,-1 2 1,19 28 0,-19-23-144,-2 2 0,-1-1 0,-2 2 0,0 0 0,-2 1 0,9 36 0,31 196 447,-7-30-866,-43-225-12,-2-6 93,0 1 1,0-1 0,1 0-1,-1 0 1,1 0-1,0 1 1,0-1 0,0 0-1,0 0 1,0 0-1,0 0 1,0 0 0,3 3-1,-3-10-283,0 1 0,0-1 0,-1 1-1,1-1 1,-1 0 0,-1-7 0,-3-27-494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0 10394,'-7'0'243,"1"1"-1,0 0 1,-1 0 0,1 0-1,0 1 1,0 0-1,0 0 1,0 0-1,1 1 1,-1 0 0,0 0-1,1 1 1,0-1-1,0 1 1,0 0 0,0 1-1,-5 6 1,-10 10 374,2 1 0,-22 34 0,-2 8-431,3 2 0,4 1 0,2 2 0,-47 144 0,72-174-1607,8-37 935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11747,'10'-28'424,"2"1"0,0-1 0,2 2 0,29-43 0,-41 65-367,1 1 0,1-1 1,-1 1-1,0 0 0,1 0 0,-1 0 1,1 0-1,0 0 0,0 1 0,0 0 0,1 0 1,-1 0-1,0 0 0,1 1 0,-1 0 1,1 0-1,0 0 0,-1 0 0,1 1 0,0-1 1,-1 1-1,1 0 0,0 1 0,-1-1 1,1 1-1,0 0 0,-1 0 0,1 1 0,6 2 1,3 2 22,1 2 0,-1 0 1,0 0-1,-1 1 0,0 1 1,0 0-1,15 16 0,0 4 81,0 1 0,-2 0 0,-2 3-1,0 0 1,-3 1 0,33 72 0,-41-77-239,-2 0 1,-2 1-1,0 1 1,-2-1-1,-2 2 1,0-1-1,-3 0 1,0 1-1,-4 39 1,2-87-4057,0-1 3519,0-8-451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9746,'-35'20'1216,"0"3"-696,8 10-175,1 5 1311,0 10-1248,0 1-24,5 6 8,4-3 0,0 0-152,5-1-64,1-6-112,-1-6-64,5-8-280,0-4-192,3-10-896,1-6 1152,2-12-184,-1-6-184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21 10250,'0'0'97,"-1"-1"0,1 0 1,0 0-1,0 0 0,-1 0 0,1 0 0,0 1 0,-1-1 0,1 0 0,-1 0 1,1 1-1,-1-1 0,0 0 0,1 1 0,-1-1 0,0 1 0,1-1 0,-1 0 1,0 1-1,0 0 0,1-1 0,-2 0 0,-1 0 94,0 0 1,0 0-1,0 1 0,0-1 0,0 1 0,-6-1 1,-7 2 192,1 0 0,-17 4 1,19-3-164,-74 10 635,-179 22-449,256-34-604,8 0 76,1 0 0,-1 0 1,0 0-1,1 0 0,-1 0 1,0 0-1,1 1 0,-1-1 1,0 0-1,1 1 0,-1 0 0,1-1 1,-1 1-1,-1 1 0,3-2 87,0 0-1,-1 0 0,1 1 1,0-1-1,0 0 1,0 0-1,0 0 0,0 0 1,0 0-1,0 1 0,0-1 1,0 0-1,0 0 0,0 0 1,0 0-1,0 1 0,0-1 1,0 0-1,0 0 0,0 0 1,0 0-1,0 1 1,0-1-1,0 0 0,0 0 1,0 0-1,0 0 0,0 0 1,0 1-1,0-1 0,1 0 1,-1 0-1,0 0 0,0 0 1,0 0-1,0 0 0,0 0 1,0 1-1,0-1 1,1 0-1,-1 0 0,0 0 1,0 0-1,0 0 0,0 0 1,0 0-1,1 0 0,-1 0 1,48 21-1371,-40-18 1199,36 12-832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0 10850,'-8'9'1033,"-12"-5"-593,-7-4-168,-11 0 616,-4 4-408,-7 4-136,-3 1-16,3 5-200,1 3-272,10 3-1336,4-1 1328,16-5-168,12-7-144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19 8794,'-5'-3'216,"-1"0"0,0 0 0,1 1 0,-1 0 0,0 1 0,0-1-1,-1 1 1,1 0 0,0 0 0,0 1 0,0 0 0,-1 0 0,-9 2 0,8 0-47,1 0-1,0 0 1,0 1-1,0 0 1,0 0 0,0 1-1,1 0 1,-1 0-1,1 0 1,0 1 0,-5 6-1,1-1-3,1 0 0,1 1 0,-1 0 0,2 0 0,0 1 0,0 0 0,1 0 0,1 1 0,0 0 0,0 0-1,1 0 1,-2 17 0,3-12-59,0-1 0,2 1-1,0 0 1,1 0 0,1-1-1,1 1 1,0-1 0,1 1-1,6 18 1,-6-28-81,0-1 0,0 1 0,0 0 0,1-1 0,1 0 0,-1 1 0,1-2 0,0 1 0,0-1 0,1 1 1,0-1-1,0-1 0,1 1 0,-1-1 0,1-1 0,14 8 0,-9-6-30,0-2 0,0 0 0,0 0 0,0-1 0,1-1 0,0 0 0,-1 0 0,1-1 0,0-1 0,18-2 0,1-2-521,51-13 1,-21 3-198,-37 11 411,-8 6-107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1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1026 39 11634,'-3'-3'169,"-1"-1"0,1 1-1,-1 0 1,0 0-1,0 0 1,0 0-1,-1 1 1,1-1 0,0 1-1,-1 0 1,0 1-1,1-1 1,-1 1-1,0 0 1,0 0-1,0 0 1,0 1 0,-6-1-1,-9 2 83,0-1 0,0 2 0,-23 5 0,-171 42 983,-7 2-688,172-43-545,-1-1-1,-73-1 0,108-6-390,0 0 1,0-1-1,1-1 0,-1 0 0,0-1 0,1-1 0,0 0 0,0-1 0,-17-8 0,30 13 307,0-1-1,0 0 1,0 1-1,0-1 1,0 0 0,0 0-1,0 1 1,1-1-1,-1 0 1,0 0 0,0 0-1,1 0 1,-1 0 0,0 0-1,1 0 1,-1 0-1,1-1 1,-1 0 0,5 6-926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2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0 573 9730,'20'-9'853,"-1"-1"0,0-2 0,-1 0 1,0 0-1,31-31 0,-18 12-141,52-68 0,-60 68-326,35-63-1,-53 84-327,0 0 0,-1 0 0,0 0-1,0-1 1,-1 1 0,-1-1 0,1 0-1,-2 0 1,0 0 0,0 0-1,-1-14 1,-1 21-35,0 0 1,1 0-1,-2 0 0,1 0 0,0 0 0,-1 0 1,0 1-1,1-1 0,-2 1 0,1-1 0,0 1 1,-1-1-1,1 1 0,-1 0 0,0 0 0,0 1 1,-5-5-1,5 6-4,1-1-1,-1 1 1,0-1-1,0 1 1,0 0 0,0 0-1,0 0 1,0 0 0,0 1-1,-1-1 1,1 1 0,0 0-1,0 0 1,0 0 0,0 0-1,-1 1 1,1-1 0,0 1-1,0 0 1,0 0 0,0 0-1,0 0 1,-4 3 0,1 0 10,1-1 0,0 2 1,-1-1-1,2 1 0,-1-1 1,0 1-1,1 1 0,0-1 0,0 1 1,1-1-1,0 1 0,0 0 1,0 0-1,-3 10 0,0 4 39,0 0 1,2 0-1,-4 34 0,5-3-15,3 1 0,2 0 1,2 0-1,2-1 1,2 0-1,3 0 0,2-1 1,2 0-1,36 80 0,-1-34-36,-43-86-13,0-1 0,0 1 0,0-1-1,1 0 1,1-1 0,16 14 0,-23-21-3,-1 1-1,1-1 0,0 0 1,0 0-1,0 0 0,0 0 1,0 0-1,0 0 0,0 0 1,0-1-1,0 1 0,0-1 1,1 0-1,-1 1 0,0-1 1,0 0-1,0 0 0,1 0 1,-1-1-1,0 1 0,4-1 1,-4-1-1,0 1 0,0 0 0,0-1 0,0 1 0,0-1 0,-1 0 0,1 0 0,0 1 0,-1-1 0,1 0 0,-1-1 0,0 1 0,0 0 0,0 0 0,0 0 0,0-1 0,0 1 0,0 0 0,-1-1 0,1-2 0,1-7 2,-1 1-1,-1-1 0,1 0 1,-2 0-1,0 0 0,0 0 0,-1 0 1,-1 0-1,0 1 0,0-1 1,-1 1-1,-1 0 0,-8-15 1,2 6 7,0 0 0,-1 1 1,-2 1-1,1 0 1,-2 1-1,-21-19 0,23 26 48,0 0 1,-1 1-1,0 1 0,0 0 0,-24-10 0,32 16 7,35 0 388,-14 0-359,26-3-247,0-2-1,0-2 0,-1-2 1,0-1-1,54-25 0,-86 34 5,0 0-1,0-1 1,-1 0-1,1 0 0,-1-1 1,0 0-1,0 0 1,-1 0-1,1-1 1,6-8-1,-4-6-421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1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513 122 11562,'0'-6'172,"0"0"0,0 0 0,-1 0 0,0 0-1,0 0 1,-1 0 0,1 0 0,-1 1 0,0-1-1,-1 0 1,1 1 0,-7-10 0,6 12-59,0 0-1,0 0 1,0 0 0,0 0 0,-1 0 0,1 1 0,-1 0 0,0 0-1,1 0 1,-1 0 0,0 0 0,0 1 0,0-1 0,0 1 0,-1 0-1,1 1 1,0-1 0,0 1 0,-6 0 0,-8 0 133,0 1 0,1 1 1,-1 1-1,1 0 0,-1 1 1,-26 11-1,17-4 5,-1 1 1,1 2-1,-27 18 1,45-25-172,-1 0 0,1 0 0,1 1 0,-1 0 0,1 0 1,1 1-1,-1 0 0,2 1 0,-1-1 0,1 1 0,1 0 0,-1 1 1,2-1-1,-5 16 0,5-13 4,1 1 0,1 0 0,1 0 0,-1-1 0,2 1 0,0 0 0,1 0 1,0 0-1,1 0 0,1-1 0,7 23 0,-3-16-18,1 0 1,1 0-1,1-2 0,1 1 1,1-1-1,0-1 0,1 0 1,1 0-1,0-2 1,1 0-1,1 0 0,24 16 1,-24-20-155,1 0 0,0-1 0,0 0 0,1-2 0,0 0 0,0-1 0,1-1 0,0-1 0,1 0-1,-1-2 1,1 0 0,-1-1 0,30-1 0,-18-6-3324,-31 5 3385,0 0 0,1 0 0,-1 0 0,0 0 0,0 0 0,0 0 0,0 0 0,0 0 0,0 0 0,1 0 0,-1 0 0,0 0 0,0 0 0,0 0 0,0 0 0,0 0 0,0 0 0,1 0 0,-1 0 0,0 0 0,0 0 0,0 0 0,0 0 0,0 1 0,0-1 0,0 0 0,1 0 0,-1 0 0,0 0 0,0 0 0,0 0 0,0 0 0,0 0 0,0 0 0,0 1 0,0-1 0,0 0 0,0 0 0,0 0 0,1 0 0,-1 0 0,0 0 0,0 0 0,0 1 0,0-1 0,0 0 0,0 0 0,0 0 0,0 0 0,0 0 0,0 1 0,0-1 0,0 0 0,0 0 0,0 0 0,-1 0 0,1 0 0,0 1 0,0-1-186,-2 10-982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3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4985 0 3633,'36'7'1755,"-20"-7"7425,-35 11-6987,-70 39-768,76-45-1341,0 0 0,0 0 0,-1-1 0,0-1 1,-18 3-1,-22-1 127,-95 15 386,-10 0-46,35-6 9,46-5-398,-1-3 1,1-4 0,-153-16 0,-342-16 211,409 30-286,-245 3-28,123-5-36,-92 6 19,314 2-29,-360 14 32,121-13 9,-154 6-35,0-35 5,381 16-15,-119-5 23,189 10-25,0 0 1,0 1 0,0-2-1,-9-2 1,11 2-6,0 1 0,-1-1 0,1 1 0,-1 1 0,1-1 1,-1 1-1,-8-1 0,12 2-40,1-1 1,-1 0 0,1 1-1,-1-1 1,1 0-1,-1 1 1,1-1 0,-1 0-1,1 1 1,-1-1-1,1 1 1,0-1 0,-1 1-1,1-1 1,0 1-1,-1-1 1,1 1 0,0 0-1,0-1 1,0 1-1,-1-1 1,1 1 0,0-1-1,0 1 1,0 0-1,0-1 1,0 1 0,0 0-1,0-1 1,0 1-1,0-1 1,1 1-1,-1-1 1,0 1 0,0 0-1,0-1 1,1 1-1,-1-1 1,0 1 0,1-1-1,-1 1 1,14 25-497,0-9 142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2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23 11795,'0'-11'1464,"-5"3"-888,-7 5-184,-4 3 1344,-14 0-1183,-4 0-97,-11 0-32,-3 1 8,-2 4-200,0-3-64,4 5-168,5 0-120,12 3-352,7 2-184,14 0-1137,8 2 1473,20 3-256,16-1-224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2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64 13971,'-13'7'1064,"-8"-7"-784,-4-3-112,-12-7 384,-2-1-288,-8-3-55,1 1-17,2 3-256,2 3-305,4 4 321,5 3-64,11 6-32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2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4 255 8994,'-2'-16'398,"1"-1"1,0 1-1,2 0 0,0-1 1,0 1-1,2 0 1,0 0-1,1 0 0,1 0 1,9-23-1,-11 35-300,0 0-1,0 0 1,1 0-1,-1 1 1,1-1 0,0 1-1,0 0 1,0 0-1,1 0 1,-1 1-1,0-1 1,1 1 0,0 0-1,0 0 1,-1 1-1,1-1 1,0 1 0,0 0-1,0 1 1,6-1-1,-8 0-61,0 1 0,1 0 0,-1 0 0,0 0 0,0 0 0,0 1 0,0-1 0,0 1 0,0 0 1,0 0-1,0 0 0,0 0 0,0 0 0,0 1 0,0-1 0,-1 1 0,1 0 0,-1 0 0,1 0 0,-1 0 0,0 0 0,0 0 0,1 1 0,-2-1 0,1 1 0,0-1 0,0 1 0,-1 0 0,0 0 0,1-1 0,-1 1 0,0 0 0,0 4 0,1 6 40,-1 0-1,0 0 1,-1 0-1,-1 0 1,0 0 0,-6 24-1,-26 77 56,22-78-92,-38 103 112,-17 59 472,64-191-542,0-1 1,1 1 0,-1 0 0,1 0 0,1 0 0,0 11 0,0-16-56,0-1 0,1 1 1,-1 0-1,1-1 0,-1 1 1,1 0-1,0-1 0,-1 1 1,1-1-1,0 1 1,0-1-1,0 0 0,0 1 1,1-1-1,-1 0 0,0 1 1,0-1-1,1 0 0,-1 0 1,1 0-1,-1-1 0,1 1 1,-1 0-1,1 0 0,-1-1 1,1 1-1,0-1 0,-1 1 1,1-1-1,0 0 0,2 0 1,23 3 272,33-2 1,-33-1-726,34 4 1,-59-4 321,2 1-177,-1-1 0,1 1 0,0-1 0,0 0 1,-1 0-1,6-1 0,-8 1 224,0-1 1,0 1-1,0 0 1,0-1-1,0 1 1,0-1-1,0 0 1,0 1-1,0-1 1,-1 0-1,1 1 1,0-1-1,0 0 1,-1 0-1,1 0 1,0 1-1,-1-1 1,1 0-1,-1 0 1,1 0-1,-1 0 1,1 0-1,-1 0 1,0 0-1,0 0 1,1-2-1,1-18-791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2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251 186 10250,'1'-11'295,"0"-1"-1,-1 0 1,0 0 0,-1 0-1,0 0 1,-1 0-1,-3-12 1,3 20-212,0-1 1,0 1-1,0-1 0,0 1 1,-1 0-1,1 0 0,-1 0 0,0 0 1,0 1-1,-1-1 0,1 1 1,-1 0-1,0-1 0,0 2 1,0-1-1,0 0 0,0 1 1,0 0-1,-1 0 0,-5-2 0,6 3-11,0 0-1,-1 0 0,1 0 1,-1 0-1,1 1 0,-1 0 1,1 0-1,-1 0 0,1 0 1,-1 1-1,1-1 0,0 1 0,-1 1 1,1-1-1,-7 3 0,5-1 10,0 0 0,0 1 0,1 0-1,-1 0 1,1 0 0,0 0-1,1 1 1,-1 0 0,1 0 0,-5 6-1,5-6-33,0 1 0,1-1-1,0 0 1,0 1 0,1 0 0,-1 0-1,1 0 1,0 0 0,1 0-1,-1 0 1,1 0 0,1 0 0,-1 1-1,1-1 1,0 0 0,0 1-1,1-1 1,0 0 0,0 0 0,0 1-1,1-1 1,0 0 0,5 9-1,-6-12-33,1 0 0,0-1 0,0 1-1,0-1 1,0 0 0,0 0 0,0 0 0,1 0-1,-1 0 1,1 0 0,-1 0 0,1-1-1,0 1 1,0-1 0,0 0 0,-1 0-1,1 0 1,0 0 0,0 0 0,1-1-1,-1 0 1,0 1 0,0-1 0,0 0-1,6-1 1,5-1 29,0-1 0,0-1 0,-1 0 0,21-10 0,11-2 74,-43 15-110,0 1 0,-1-1 0,1 1 0,0 0 0,0 0 0,-1-1 1,1 1-1,0 0 0,0 0 0,0 1 0,-1-1 0,1 0 0,0 0 0,0 1 0,-1 0 0,1-1 1,0 1-1,-1 0 0,1-1 0,-1 1 0,1 0 0,-1 0 0,1 0 0,-1 1 0,0-1 0,1 0 1,-1 0-1,0 1 0,0-1 0,0 1 0,0-1 0,0 1 0,0-1 0,-1 1 0,1 0 0,1 3 0,1 5 23,-1 1-1,0 0 1,0 0-1,-1 21 1,0-20-6,-1 169 217,-1-43-587,1-132 264,0-1-232,0 0 0,0 0 1,0-1-1,1 1 0,0 0 1,0 0-1,0 0 0,0-1 1,4 8-1,-5-12 287,0 0 1,0 0-1,1 0 0,-1 0 1,0 0-1,0 0 1,1 1-1,-1-1 0,0 0 1,0 0-1,1 0 0,-1 0 1,0 0-1,1 0 1,-1 0-1,0 0 0,0-1 1,1 1-1,-1 0 0,0 0 1,0 0-1,1 0 1,-1 0-1,0 0 0,0 0 1,1-1-1,-1 1 0,0 0 1,0 0-1,0 0 1,1-1-1,-1 1 0,0 0 1,0 0-1,0 0 0,0-1 1,1 1-1,-1 0 1,0 0-1,0-1 0,0 1 1,0 0-1,0 0 0,0-1 1,1 0-124,7-11-782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2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244 295 9282,'-3'-28'555,"0"-1"0,-2 0-1,-14-44 1,16 64-398,0 0 0,-1 0 0,0 1 0,0-1-1,-1 1 1,0 0 0,0 0 0,-1 1 0,0 0 0,-1 0-1,1 0 1,-1 1 0,-1 0 0,-14-10 0,19 15-100,1-1 0,-1 1 0,1-1 0,-1 1 0,0 0 0,1 0 0,-1 1 0,0-1 0,0 0 0,0 1 0,1 0 0,-1 0 1,0 0-1,0 0 0,0 0 0,0 0 0,0 1 0,1-1 0,-1 1 0,0 0 0,0 0 0,1 0 0,-1 0 0,0 0 0,-3 3 0,3-1 3,0 0 0,-1 0 1,1 1-1,0-1 0,1 1 0,-1 0 0,1-1 0,-1 1 0,1 0 0,0 1 0,1-1 0,-1 0 0,1 1 0,-1-1 0,1 5 0,-2 6 33,1 0 0,1-1-1,1 1 1,0 0 0,0 0 0,2 0-1,0-1 1,0 1 0,7 20 0,-7-29-70,1 0 0,-1-1 0,1 1 0,0-1 0,0 0 1,1 0-1,-1 0 0,1 0 0,0 0 0,10 7 0,-10-9-10,0 0 0,0-1 0,0 0 0,1 1 0,-1-1 1,1-1-1,0 1 0,-1-1 0,1 0 0,0 0 0,0 0 0,0-1 0,0 0 0,-1 1 0,8-2 0,7-2 27,-13 1-24,-1 1 0,1 1 0,-1-1-1,10 1 1,-14 0-14,1 0 0,-1 0 0,0 0 0,0 1 0,1-1 0,-1 1 0,0-1 0,0 1 0,0-1 0,1 1 0,-1-1 0,0 1 0,0 0 0,0 0 0,0 0 0,0 0 0,0 0 0,0-1 0,-1 2 0,1-1 0,0 0 0,0 0 0,-1 0 0,2 2 0,1 8-5,-1 1 0,0-1 0,-1 1-1,0-1 1,0 1 0,-2-1-1,-2 23 1,1-6-76,-3 57-615,-1 178-872,12-176 1132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2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41 9674,'0'0'37,"-1"0"1,1 0-1,0 0 0,0 0 0,0 0 0,-1 0 1,1 0-1,0 0 0,0 0 0,0 0 1,-1 0-1,1 0 0,0 0 0,0 0 1,0-1-1,0 1 0,-1 0 0,1 0 0,0 0 1,0 0-1,0 0 0,0 0 0,-1-1 1,1 1-1,0 0 0,0 0 0,0 0 1,0 0-1,0-1 0,0 1 0,0 0 0,0 0 1,0 0-1,0-1 0,0 1 0,0 0 1,0 0-1,0 0 0,0-1 0,0 1 1,0 0-1,0 0 0,0 0 0,0-1 0,0 1 1,0 0-1,0 0 0,0 0 0,0-1 1,0 1-1,0 0 0,0 0 0,1 0 1,-1 0-1,0-1 0,0 1 0,0 0 0,0 0 1,0 0-1,1 0 0,-1 0 0,0 0 1,0 0-1,0-1 0,0 1 0,1 0 1,-1 0-1,-16-6 1252,-14 2-425,1 2-1,-51 1 1,27 2-400,-78-10 200,-6 0-193,137 9-470,-1 0 0,1-1 0,0 1 0,0 0 0,0 0 0,0 0 0,0 0 0,0 0 0,0 0 0,-1 0 0,1 0 0,0 0 0,0 0 0,0 0 0,0 0 1,0 0-1,0 0 0,-1 0 0,1 0 0,0 0 0,0 0 0,0 0 0,0 0 0,0 0 0,0 0 0,-1 0 0,1 0 0,0 0 0,0 0 0,0 0 0,0 0 0,0 0 0,0 0 0,0 0 0,-1 0 0,1 0 0,0 1 0,0-1 0,0 0 0,0 0 0,0 0 0,0 0 0,0 0 0,0 0 0,0 0 0,0 1 0,0-1 0,0 0 0,0 0 0,-1 0 0,1 0 0,0 0 0,0 0 0,0 1 1,0-1-1,9 5 1,17 3-42,260 36-380,-278-42 407,1 0 0,0 0 0,-1 1 0,0 0 0,14 7 0,-19-9 13,-1 1-1,0-1 1,1 1 0,-1 0-1,0 0 1,0 0-1,0 0 1,0 0 0,0 1-1,-1-1 1,1 1 0,-1-1-1,1 1 1,-1-1 0,0 1-1,0 0 1,0 0 0,0-1-1,-1 1 1,1 5 0,0 5 13,-1-1 0,-1 1 0,0 0 0,0-1 0,-2 1 0,-3 11 0,-28 76 79,10-36-26,-9 55-336,29-103-152,2-1 0,-1 1 0,2 1 0,0-1 0,3 23 0,-2-36 355,0 0-1,1 0 1,-1 0-1,1 0 1,-1-1-1,1 1 1,0 0-1,0-1 1,1 1-1,-1-1 1,0 1 0,1-1-1,0 1 1,-1-1-1,1 0 1,4 4-1,13-2-693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2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84 13523,'-26'-12'840,"-12"1"-768,-3 0-48,-6 1 24,1-1-192,2 2-208,6 1-304,7 2-944,9 2 1319,13 3-255,11 1-192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2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75 164 6937,'25'-15'-349,"73"-50"876,-91 61-290,0-1 1,0 1-1,-1-2 1,0 1-1,0-1 1,0 0-1,-1 0 1,0 0 0,9-14-1,-14 19-176,0 0 1,0 1-1,1-1 1,-1 1-1,0-1 1,0 0-1,0 1 0,0-1 1,1 1-1,-1-1 1,0 0-1,0 1 0,0-1 1,0 0-1,0 1 1,-1-1-1,1 1 1,0-2-1,-8-1 963,-13 10 215,12-2-939,0 1-1,1 1 1,0 0 0,0 0 0,1 0-1,-1 1 1,-10 16 0,-38 66 759,41-61-796,1 0 1,1 1-1,2 0 0,-15 64 1,21-72-192,2 1 0,0-1 0,2 1 0,1 0 0,0 0 0,2-1 0,9 45 1,-9-57-59,1 0 0,0-1 0,1 1 0,0-1 1,1 0-1,0 0 0,0-1 0,1 0 0,0 0 1,0 0-1,1 0 0,0-1 0,0 0 0,12 8 0,-12-10-6,-1-1 0,1-1 0,-1 1-1,1-1 1,0 0 0,0-1-1,1 1 1,-1-2 0,0 1-1,1-1 1,-1 0 0,1 0-1,-1-1 1,1 0 0,-1-1 0,1 1-1,-1-1 1,1-1 0,13-4-1,-13 3 3,0 0 0,0-1-1,0-1 1,-1 1 0,1-1-1,-1-1 1,-1 1-1,13-14 1,-16 16-6,-1 1-1,0-1 1,1-1-1,-1 1 1,-1 0 0,1-1-1,0 1 1,-1 0 0,0-1-1,2-6 1,-3 8-3,0 0 0,1 0 1,-1-1-1,-1 1 0,1 0 0,0 0 1,0-1-1,-1 1 0,0 0 1,1 0-1,-1 0 0,0 0 0,0 0 1,0 0-1,0 0 0,0 0 0,-1 0 1,-2-3-1,1 1-7,-1 1 0,0 1 0,0-1-1,0 0 1,0 1 0,0 0 0,0 0 0,-1 0 0,1 1-1,-1-1 1,1 1 0,-1 0 0,0 0 0,0 1 0,1-1-1,-1 1 1,0 0 0,1 0 0,-1 1 0,-6 1 0,-5 0-189,0 2 0,-1 0 1,2 1-1,-25 10 0,22-6-515,0 1 0,-19 14 1,18-11-821,-26 13 0,28-19 532,9-6-138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2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9410,'10'-9'544,"0"1"1,0 0-1,1 1 1,1 0-1,19-9 1,-27 14-423,0 1 0,0-1 1,0 1-1,0 0 0,0 0 1,1 1-1,-1-1 0,0 1 1,0 0-1,0 0 0,1 0 1,-1 1-1,0-1 0,0 1 0,0 0 1,0 0-1,0 1 0,0-1 1,0 1-1,0 0 0,0 0 1,3 2-1,-3 0-34,0 0-1,0 0 1,-1 0 0,1 0-1,-1 1 1,0 0 0,0-1-1,-1 1 1,1 0 0,-1 0-1,0 0 1,0 1 0,-1-1-1,1 1 1,-1-1 0,-1 0-1,1 11 1,0 4 92,-1 0 0,-2 0 0,-5 32 0,-24 73 338,20-86-241,1 0 1,-6 52 0,16-83-219,0-1 1,0 1-1,0 0 1,1-1-1,0 1 0,0-1 1,1 0-1,0 1 1,0-1-1,1 0 1,0 0-1,0 0 0,0-1 1,1 1-1,9 11 1,-4-8 46,1 0 0,0 0 1,0-1-1,1-1 0,0 0 1,1 0-1,23 11 0,-2-5 45,68 20-1,-28-11-1527,-70-22 1090,19 5-815,-22-6 1067,1 0 1,0 0 0,-1 0 0,1 0 0,-1 0-1,1 0 1,-1 0 0,1 0 0,0 0 0,-1 0-1,1 0 1,-1-1 0,1 1 0,-1 0 0,1 0-1,-1-1 1,1 1 0,-1 0 0,1-1 0,-1 1-1,1-1 1,-1 1 0,0 0 0,1-1 0,-1 1-1,0-1 1,1 1 0,-1-1 0,0 1 0,0-1-1,1 1 1,-1-1 0,0-1 0,1-12-778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1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1235 1 11955,'11'1'367,"3"1"2236,-31 2-134,-29 1-565,-65-2 0,14-1-1040,-244 43 489,231-26-1246,0-4 0,-118-1 0,206-14-94,0-1-1,0 0 1,0-2 0,1-1 0,-1 0-1,-35-14 1,46 11-388,15 15-395,2 4-15,-1 1 1,0 0 0,-1 0-1,-1 0 1,0 1 0,0-1-1,-2 1 1,1 18 0,-1 10-598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3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10074,'1'-1'87,"1"1"0,-1 0 0,0 0 0,1 0 0,-1 0 0,1 0 0,-1 1 0,1-1 0,-1 0 0,1 1 0,-1-1 0,0 1 0,1-1 0,-1 1 0,0 0 0,1-1 0,-1 1 0,0 0 0,0 0 0,0 0 0,0 0 0,0 0 0,0 0 0,0 0 0,0 1 0,0-1 0,0 0 0,0 0 0,-1 1 0,1-1 0,-1 0 0,1 1 0,0 1 0,2 8 340,0-1 0,-1 1 0,3 17 0,-4-18-116,10 130 1898,0 5-868,-8-123-1150,1-1-1,1 0 1,1 0-1,13 31 1,-15-45-143,-1 0 1,1 0 0,0 0 0,0-1 0,1 0 0,0 0 0,0 0 0,0-1 0,1 1-1,0-1 1,0-1 0,0 1 0,1-1 0,8 4 0,-5-3-110,1-1-1,0-1 1,0 0 0,0 0 0,0-1 0,0 0-1,1-1 1,-1-1 0,12 0 0,-16 0-310,0 0 1,0-1-1,0 0 1,-1 0-1,1-1 1,12-4-1,-16 5 240,0-1 0,-1 1 0,1-1-1,0 0 1,-1 1 0,0-1-1,1 0 1,-1-1 0,0 1 0,0 0-1,0-1 1,0 1 0,-1-1 0,1 1-1,-1-1 1,1 0 0,-1 0-1,1-3 1,4-24-845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3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9578,'-9'14'1360,"1"13"-648,1 9-287,3 11 999,0 4-272,1 6-536,2 2-152,1 2-240,1-3-128,1-6-296,0-6-184,1-11-728,-1-2-640,-2-19 1368,0-13-305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3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7954,'4'-9'1662,"-2"5"-1182,0 0 0,0 0 0,0 0 0,0 0 0,6-6 0,-8 10-423,1-1 0,0 1 0,-1-1 0,1 1 0,-1-1 0,1 1 0,0-1 0,-1 1 0,1 0 0,0 0 0,0-1 0,-1 1 0,1 0 0,0 0 0,0 0 0,-1 0-1,1 0 1,0-1 0,0 2 0,-1-1 0,1 0 0,0 0 0,0 0 0,-1 0 0,1 0 0,0 1 0,0-1 0,-1 0 0,1 1 0,0-1 0,-1 0 0,1 1 0,-1-1 0,1 1-1,0-1 1,-1 1 0,1-1 0,-1 1 0,1-1 0,0 2 0,12 15 303,-1 0-1,-1 1 0,-1 0 1,0 0-1,10 29 1,-9-21-198,13 30 62,33 117-1,-48-135-214,-2-1 0,-1 1 0,-2 0-1,-2 52 1,-2-77-52,-1 0 0,-5 25 0,5-35 1,0 1-1,0-1 0,0 0 1,0 0-1,0 0 1,-1 0-1,1 0 0,-1 0 1,0 0-1,0 0 0,0-1 1,-1 1-1,1-1 1,0 1-1,-6 2 0,7-4-28,0 0 0,0-1 0,0 1 0,0-1 0,0 1 0,0-1 0,0 1 0,-1-1 0,1 0 0,0 0 0,0 0 0,0 0 0,-1 0 0,1 0 0,0 0 0,0 0 0,0 0 0,-1 0 0,1-1 0,0 1 0,0 0 0,0-1 0,0 1 0,0-1 0,0 1 0,0-1 0,0 0 0,0 1 0,0-1 0,0 0 0,0 0 0,0 0 0,0 1 0,1-1 0,-1 0 0,0 0-1,1 0 1,-1 0 0,1 0 0,-2-3 0,-1-4-337,-1 0-1,1 0 1,1 0-1,-3-11 0,5 18 411,-7-38-926,6-4-171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3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53 11987,'1'-19'960,"-12"7"-712,-9 0-104,-12 8 480,-7-1-296,-6 5-176,-2 1-40,2 5-160,6-1-120,6 2-440,7 0-512,7-2 904,7-4-168,7-1-145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3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63 8570,'0'-2'332,"2"-4"76,-1 0 1,1 1-1,1-1 1,-1 1-1,4-6 1,-6 10-381,0 1 0,0 0-1,1-1 1,-1 1 0,0-1-1,1 1 1,-1 0 0,0 0 0,1-1-1,-1 1 1,0 0 0,1-1-1,-1 1 1,0 0 0,1 0 0,-1 0-1,1 0 1,-1-1 0,1 1 0,-1 0-1,1 0 1,-1 0 0,0 0-1,1 0 1,-1 0 0,1 0 0,-1 0-1,1 0 1,0 0 0,0 1 44,0 0 0,0 0-1,0 0 1,1 0 0,-1 0 0,0 0 0,0 0 0,0 1 0,-1-1-1,1 0 1,0 0 0,0 1 0,-1-1 0,1 2 0,15 38 325,-2 0 0,-2 1 0,-1 1 0,4 46-1,-9-57-276,4 22 40,-3 1-1,-2 0 0,-3 0 1,-2 0-1,-10 86 0,-3-88 1,12-51-146,1 0 1,-1 1 0,0-1 0,0 0 0,0 0-1,-1 0 1,1 1 0,0-1 0,-1 0 0,0-1-1,1 1 1,-1 0 0,0 0 0,0-1 0,0 1-1,0-1 1,-4 3 0,6-4-10,-1 0 0,1 0 0,-1 0 0,0 0 0,1 0 1,-1 0-1,1 0 0,-1 0 0,0 0 0,1 0 0,-1 0 0,1 0 0,-1 0 0,0-1 1,1 1-1,-1 0 0,1 0 0,-1-1 0,1 1 0,-1 0 0,1-1 0,-1 1 1,1-1-1,-1 1 0,1 0 0,0-1 0,-1 1 0,1-1 0,0 1 0,-1-1 0,1 1 1,0-1-1,-1 1 0,1-1 0,0 0 0,0 1 0,0-1 0,0 1 0,0-1 0,-1 0 1,1 1-1,0-1 0,0 0 0,-1-31 117,3 15-52,1 0 1,0 0-1,1 0 0,1 1 1,10-24-1,44-79 288,-26 56-219,-15 27-21,-2 0 0,-1-1 0,20-76 0,-33 101-92,0-1 0,-1-1 0,0 1 0,-1 0-1,0 0 1,-4-24 0,2 29-17,0 0 0,-1 0 0,1 0 0,-2 0 0,1 1 0,-1-1 0,0 1 0,0 0 0,-1 0 0,0 1 0,-12-13 0,14 16-80,-1-1 0,0 1 0,0 0-1,0 0 1,-1 0 0,1 0 0,-1 1 0,0 0 0,1 0 0,-1 0-1,0 0 1,0 1 0,0 0 0,0 0 0,-1 0 0,1 1 0,0 0 0,0 0-1,0 0 1,0 0 0,-1 1 0,1 0 0,-6 2 0,2 0-117,-1 1 0,1 0 0,1 0 0,-1 1 0,1 0 0,-1 1 0,1-1 0,1 2 1,-1-1-1,1 1 0,-9 11 0,-13 23-567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5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9354,'11'-23'939,"-1"0"1,14-47-1,-19 52-611,1 1 1,0-1-1,1 1 1,1 0-1,0 0 1,18-24-1,-24 39-265,-1 0-1,0 1 1,1-1 0,-1 1-1,1-1 1,0 1 0,-1 0-1,1 0 1,0-1 0,0 1-1,0 0 1,0 1 0,3-2-1,-4 2-14,0-1-1,0 1 0,1 0 1,-1 0-1,0 0 1,0 0-1,1 1 1,-1-1-1,0 0 0,0 0 1,1 1-1,-1-1 1,0 1-1,0-1 1,0 1-1,1-1 0,0 2 1,1 0 28,0 1 0,-1 0 1,1 0-1,-1 0 0,1 0 0,-1 0 1,0 0-1,0 1 0,0-1 0,0 1 1,-1-1-1,2 8 0,4 14 79,-2 1-1,-1 0 1,-1 0 0,-1 51 0,-4-55-151,2-21-5,0 0 1,0 0-1,0 0 1,0 0 0,0 0-1,-1-1 1,1 1-1,0 0 1,-1 0-1,1 0 1,0 0 0,-1 0-1,1-1 1,-1 1-1,1 0 1,-1 0-1,1-1 1,-2 2-1,1-2 0,1-1 0,-1 0 0,1 1 0,0-1 0,0 0 0,-1 1 0,1-1 0,0 0 0,0 1 0,0-1 0,0 0 0,0 1 0,0-1 0,0 0 0,0 0 0,0 1 0,0-1 0,0 0 0,0 1 0,1-2 0,1-19-7,2-1 9,14-41 0,-16 56 18,1 1 0,-1-1 0,2 1 0,-1 0 0,0 0 0,1 0 0,0 1 0,1-1 0,-1 1 0,10-8 0,-13 12-7,0 0-1,1 0 1,-1 0-1,0 0 1,1 1 0,-1-1-1,0 0 1,1 1 0,-1-1-1,0 1 1,1 0 0,-1-1-1,1 1 1,-1 0 0,1 0-1,-1 0 1,1 0 0,-1 0-1,1 0 1,-1 0-1,1 1 1,2 0 0,-2 0 6,1 0 1,-1 1-1,0-1 1,0 1-1,0 0 0,0-1 1,0 1-1,0 0 1,0 0-1,-1 0 1,3 5-1,3 4 50,-2 0-1,1 1 1,-2 0-1,4 13 1,-3-9-28,-1-1 0,0 1 1,-1 0-1,1 28 0,-3-49-33,-1 0 1,1 0-1,0 0 0,1-1 1,-1 1-1,1 1 0,3-7 1,-5 10-6,0 0 1,1 0-1,-1 0 1,1 0 0,-1 0-1,1 0 1,0 0-1,-1 0 1,1 0 0,0 0-1,0 1 1,-1-1-1,1 0 1,0 0-1,0 1 1,0-1 0,0 0-1,0 1 1,0-1-1,0 1 1,0 0 0,0-1-1,0 1 1,0 0-1,1 0 1,-1-1-1,0 1 1,0 0 0,0 0-1,0 0 1,0 0-1,0 0 1,1 1 0,-1-1-1,0 0 1,0 0-1,0 1 1,0-1-1,0 1 1,0-1 0,0 1-1,0-1 1,0 1-1,0 0 1,1 1-1,37 38 74,3 2-22,-39-39-51,1 0 0,-1-1 0,0 0 0,1 0 0,0 0-1,-1 0 1,1 0 0,0-1 0,0 1 0,0-1 0,5 1-1,-6-2-33,0 0 0,-1 0 0,1-1 0,0 1 0,0-1 0,0 0-1,-1 0 1,1 1 0,0-2 0,0 1 0,-1 0 0,1 0-1,-1-1 1,0 0 0,1 1 0,-1-1 0,3-3 0,-1 1-396,0 0 1,0 0 0,-1 0 0,0-1 0,1 0 0,-2 1-1,6-11 1,-7 8-215,-1 5-202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5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12155,'29'-54'1069,"23"-61"0,-3 5-161,-46 103-820,1-1 0,0 1 1,1 1-1,-1-1 0,1 1 1,1-1-1,-1 1 0,1 1 1,12-11-1,-15 15-47,0-1 0,0 1-1,0-1 1,0 1 0,0 0 0,0 0-1,0 0 1,0 0 0,0 1 0,1-1-1,-1 1 1,0 0 0,0 0 0,0 0-1,1 0 1,-1 0 0,0 1 0,0 0-1,0-1 1,1 1 0,-1 1 0,0-1-1,0 0 1,-1 1 0,1-1 0,0 1-1,4 3 1,2 2 2,0 1-1,-1 0 1,0 1 0,-1-1 0,1 1-1,-2 1 1,1 0 0,-1 0 0,-1 0-1,0 0 1,0 1 0,-1 0-1,3 11 1,-3-7-1,-1 1 0,0-1 0,-1 0-1,-1 0 1,0 1 0,-1-1 0,0 1 0,-2-1-1,-3 21 1,3-31-82,1 1 0,-1-1 0,0 1-1,0-1 1,-1 0 0,0 0 0,0 0 0,0-1-1,0 1 1,-1-1 0,0 1 0,0-1 0,0 0-1,0-1 1,-1 1 0,1-1 0,-1 0 0,0 0-1,0 0 1,0 0 0,0-1 0,-1 0 0,1 0-1,-1-1 1,1 1 0,-1-1 0,1-1 0,-1 1-1,0-1 1,1 0 0,-1 0 0,0 0 0,-8-2-1,12 2-30,0 0 1,0-1-1,0 1 0,0 0 0,-1-1 0,1 1 1,0-1-1,0 0 0,0 0 0,0 0 0,0 0 0,0 0 1,1 0-1,-1 0 0,0-1 0,0 1 0,1-1 1,-1 1-1,1-1 0,-1 0 0,1 1 0,0-1 0,0 0 1,0 0-1,0 0 0,0 0 0,0 0 0,0-3 1,4-13-556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5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 13611,'-10'-2'1064,"1"2"-1024,-2 0-240,-2 2 536,-1 4-1352,0 2-552,4 1 1248,3-1-241,3-2-215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5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12371,'25'-35'1368,"-2"4"-688,1 3-248,-2 7 864,1 8-367,-3 13-265,-2 10-112,-4 22-280,-6 10-232,-2 22-664,-3 8-1073,-9 6 1425,-5 3-232,1-10-168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4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 7882,'0'0'44,"0"0"1,1 0-1,-1 0 0,0-1 1,0 1-1,0 0 1,0 0-1,0 0 0,0 0 1,0 0-1,1 0 1,-1 0-1,0 0 1,0 0-1,0-1 0,0 1 1,0 0-1,1 0 1,-1 0-1,0 0 0,0 0 1,0 0-1,0 0 1,1 0-1,-1 0 0,0 0 1,0 0-1,0 0 1,0 0-1,0 0 1,1 1-1,-1-1 0,0 0 1,0 0-1,0 0 1,0 0-1,0 0 0,1 0 1,-1 0-1,0 0 1,0 0-1,0 1 1,0-1-1,0 0 0,0 0 1,3 10 2336,-3-10-2300,0 0 0,0 1 0,0-1 1,0 1-1,0-1 0,0 1 1,0-1-1,0 1 0,0-1 0,0 0 1,0 1-1,0-1 0,0 1 0,-1-1 1,1 1-1,0-1 0,0 0 0,0 1 1,-1-1-1,1 1 0,0-1 0,0 0 1,-1 1-1,1-1 0,0 0 0,-1 0 1,1 1-1,-1-1 0,1 0 0,0 0 1,-1 1-1,1-1 0,0 0 0,-1 0 1,1 0-1,-1 0 0,1 0 0,-1 1 1,1-1-1,-1 0 0,1 0 0,0 0 1,-1 0-1,1 0 0,-1 0 1,0-1-1,-6-1 187,0 1 0,0 0 0,0 0 1,0 0-1,0 1 0,0-1 0,-1 2 1,-11 1-1,-7 3-161,-27 9 0,8-1 23,1-3-101,-128 25 71,167-35-30,12-4-39,17-4 4,139-19 92,-135 25-116,0 0-1,0 2 1,52 7-1,-76-6-9,0-1 0,0 1-1,0 0 1,-1 0-1,1 0 1,0 1-1,-1-1 1,1 1-1,-1 0 1,1 0-1,5 5 1,-7-5-2,-1 0 0,1 0 1,-1 0-1,1 0 0,-1 1 0,0-1 0,0 0 1,0 1-1,0-1 0,-1 1 0,1-1 0,-1 1 1,1-1-1,-1 1 0,0-1 0,0 1 1,0-1-1,0 1 0,-1 2 0,-6 42-7,-2-1 0,-26 77 1,8-30 14,15-50-138,-16 69-345,25-97-773,1 0 1,1 28-1,1-40 1066,0-1-1,0 1 0,1-1 1,-1 1-1,1-1 1,0 0-1,0 1 0,1 3 1,4 1-861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1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8490,'0'-19'764,"0"1"-1,2-1 1,-1 1 0,10-34 0,-9 44-443,0 0 0,1 0 0,0 0 0,0 1 0,1-1 0,0 1 0,1 0 0,-1 0 0,1 0-1,0 1 1,1 0 0,0 0 0,8-6 0,-11 9-189,1 0 0,0 1 0,0 0-1,0 0 1,1 0 0,-1 0 0,0 1-1,1-1 1,-1 1 0,1 0 0,-1 1-1,1-1 1,-1 1 0,1 0 0,0 0-1,-1 0 1,1 0 0,-1 1 0,1 0-1,-1 0 1,1 0 0,-1 1 0,0-1-1,1 1 1,5 4 0,3 2 59,-2 0 0,1 0 0,-2 2 0,1-1 0,-1 1 0,0 0 1,9 15-1,25 35 247,-3 2 0,43 87 0,52 143 211,-130-278-624,109 285 389,-70-175-369,-35-103 155,-4-7-2944,-7-14 2467,0 0 1,0 0 0,0 0-1,0 0 1,0 0-1,0-1 1,0 1-1,0 0 1,1 0-1,-1-1 1,0 1 0,0-1-1,0 1 1,1-1-1,-1 1 1,0-1-1,0 1 1,0-2 0,-22-15-2090,11 7 1023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4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13699,'-9'1'896,"-5"5"-792,-4-2-56,-7 4 336,-5 1-304,-4-1-96,-1 1 8,3-2-24,2 0-80,3-5-232,5 3-136,9-2-608,12 1-865,15-4 1289,10 0-192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4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14579,'3'-11'1184,"3"2"-1032,5 2-88,-3 2 553,-4 2-737,-2 3-129,4 0-391,-2 11-1040,7 11 1400,6 8-224,3 5-200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4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90 13211,'5'-7'1860,"-4"7"-1729,-1-1 1,0 1-1,0 0 1,1 0-1,-1 0 0,0-1 1,0 1-1,0 0 1,1 0-1,-1-1 0,0 1 1,0 0-1,0-1 1,0 1-1,0 0 0,1-1 1,-1 1-1,0 0 1,0-1-1,0 1 0,0 0 1,0-1-1,0 1 1,0 0-1,0 0 1,0-1-1,-15-11 654,1 3-722,-1 1-1,0 0 1,0 1-1,0 1 1,-1 1 0,0 0-1,0 0 1,0 2-1,-1 0 1,1 1 0,-1 1-1,0 0 1,-24 3-1,38-2-59,1 1 0,-1-1 0,1 1-1,0 0 1,-1 0 0,1 0 0,0 0-1,0 0 1,0 1 0,0-1 0,0 0-1,0 1 1,0 0 0,0-1 0,1 1-1,-1 0 1,1 0 0,-1 0 0,1 0-1,0 0 1,-1 0 0,1 1 0,0-1-1,-1 5 1,-1 4 14,1 1-1,0-1 1,0 1-1,1 12 1,0-9-13,1-11-4,-2 8 6,2 1-1,-1-1 1,2 1-1,2 18 0,-2-26-3,0 0 0,1-1 0,0 1-1,0-1 1,0 0 0,0 1 0,1-1-1,-1 0 1,1-1 0,0 1-1,0 0 1,1-1 0,-1 1 0,1-1-1,5 3 1,26 20 0,-5-6 8,-2 2-1,32 31 1,-53-46-9,-1 0-1,0 0 1,0 0 0,-1 1 0,0-1-1,0 1 1,-1 0 0,0 1 0,0-1-1,-1 1 1,0 0 0,0 0 0,2 16-1,-5-21-1,0 1-1,0-1 0,0 1 0,0-1 1,-1 0-1,0 1 0,0-1 1,0 0-1,0 1 0,-1-1 0,0 0 1,0 0-1,0 0 0,-3 5 0,0-4 3,1 1-1,-1-1 1,0 0-1,0-1 1,0 1-1,-1-1 1,1 0-1,-10 4 1,-3 1-60,-1-1 0,1-1 0,-2-1 0,1-1 1,-29 4-1,-36-1-1275,29-7-5081,62-1 5224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4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13203,'15'-10'1280,"1"3"-1072,-7 7-432,0 1 1120,-6 6-952,-2 0-96,3 5-64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4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8674,'3'-1'199,"0"1"0,-1-1 1,1 0-1,0 0 0,-1 0 0,1 0 0,-1 0 1,0-1-1,1 1 0,-1-1 0,0 1 1,0-1-1,0 0 0,0 0 0,0 0 1,0 0-1,2-3 0,30-46 1574,-25 35-1388,11-16 412,-10 14 195,25-32-1,-35 50-972,0 0-1,0-1 1,0 1-1,0-1 0,1 1 1,-1 0-1,0-1 1,0 1-1,0 0 1,1 0-1,-1-1 0,0 1 1,0 0-1,1 0 1,-1-1-1,0 1 1,1 0-1,-1 0 0,0-1 1,1 1-1,-1 0 1,0 0-1,1 0 1,-1 0-1,0 0 0,1 0 1,-1 0-1,1-1 1,-1 1-1,0 0 1,1 0-1,-1 0 0,0 1 1,1-1-1,-1 0 1,1 0-1,-1 0 0,0 0 1,1 0-1,-1 0 1,0 0-1,1 1 1,-1-1-1,0 0 0,1 0 1,-1 0-1,0 1 1,0-1-1,1 0 1,-1 0-1,0 1 0,0-1 1,1 0-1,-1 1 1,0-1-1,0 0 1,0 1-1,0-1 0,1 0 1,-1 1-1,0-1 1,0 1-1,0-1 1,0 0-1,0 1 0,0-1 1,0 0-1,0 1 1,0 0-1,2 32 337,-2-30-305,-15 366 335,5-180-1190,7-153-486,2-23-855,0-18-1099,1-5 2184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4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10050,'4'4'348,"0"1"-1,-1 0 1,1 0-1,-1 0 1,0 0-1,-1 0 1,5 12-1,9 44 545,-7-27-499,-2-7-132,26 75 515,-29-91-648,1 0 0,0-1 1,1 1-1,0-1 0,1 0 1,13 15-1,-19-24-113,-1 0 1,1 0-1,0 0 0,0 0 0,0-1 1,0 1-1,0 0 0,0 0 1,0-1-1,0 1 0,0-1 0,0 1 1,0-1-1,0 1 0,1-1 0,-1 0 1,0 1-1,0-1 0,0 0 1,1 0-1,-1 0 0,0 0 0,0 0 1,0 0-1,1 0 0,-1 0 0,0-1 1,0 1-1,0 0 0,1-1 0,-1 1 1,0-1-1,0 1 0,0-1 1,0 0-1,0 1 0,0-1 0,0 0 1,1-2-1,3-1 32,-1-1 0,0-1 0,-1 1 0,0 0 0,1-1 0,2-9 0,6-15 82,-1 0-1,-1-2 1,-2 1-1,-1-1 1,-2 0-1,-1-1 1,-2 1-1,-1-48 1,-2 73-88,0 0 0,0 0 0,0 0 1,-1 0-1,0 0 0,0 0 1,-1 1-1,-4-9 0,6 13-31,0 0 0,0 1 0,0-1 0,-1 0 0,1 0 0,-1 1 0,1-1 0,-1 1 0,0 0 0,0-1 0,1 1 0,-1 0 0,0 0 0,0 0 0,0 0 0,0 0 0,0 1 0,0-1 0,-1 1 0,1-1 0,0 1 0,0 0 0,0 0 0,-1 0 0,1 0 0,0 0 0,0 0 0,0 0-1,0 1 1,-1-1 0,-1 2 0,-3 1-140,0 0 0,0 1-1,0 0 1,0 0 0,1 0 0,-1 1-1,1 0 1,0 0 0,1 1-1,-1 0 1,-7 11 0,0 1-693,0 1 0,-19 38 1,15-15 152,10-10-223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4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6353,'0'0'80,"0"-1"0,0 1 0,0 0 0,1-1 0,-1 1 0,0 0 0,0-1 0,0 1 0,0 0 0,0-1 0,1 1 0,-1 0 0,0-1 0,0 1 0,1 0 0,-1 0 0,0-1 0,0 1 0,1 0-1,-1 0 1,0 0 0,1 0 0,-1-1 0,0 1 0,1 0 0,-1 0 0,1 0 0,0 0 100,-1-1 0,1 1 1,-1 0-1,1 0 0,0-1 0,-1 1 0,1-1 1,-1 1-1,1 0 0,-1-1 0,1 1 0,-1-1 0,1 1 1,-1-1-1,0 1 0,1-1 0,-1 0 0,0 1 0,1-1 1,-1 1-1,0-2 0,0 1 44,1 1 0,-1-1 0,0 0 0,0 1 0,0-1 1,1 0-1,-1 1 0,0-1 0,0 1 0,1-1 0,-1 0 0,1 1 0,-1-1 0,1 1 0,-1-1 0,1 1 0,-1-1 1,1 1-1,-1 0 0,1-1 0,-1 1 0,1-1 0,0 1 0,14-11 247,-15 11-456,0 0-13,0 0-1,0 0 1,0 0 0,0 0 0,0 0 0,0 1-1,0-1 1,0 0 0,0 0 0,0 0-1,0 0 1,0 0 0,0 0 0,0 1-1,0-1 1,0 0 0,0 0 0,1 0 0,-1 0-1,0 0 1,0 0 0,0 0 0,0 1-1,0-1 1,0 0 0,0 0 0,0 0-1,0 0 1,0 0 0,1 0 0,-1 0-1,0 0 1,0 0 0,0 0 0,0 0 0,0 0-1,0 0 1,0 0 0,1 1 0,-1-1-1,0 0 1,0 0 0,0 0 0,0 0-1,0 0 1,0 0 0,1 0 0,-1 0 0,0-1-1,0 1 1,0 0 0,0 0 0,0 0-1,0 0 1,0 0 0,1 0 0,-1 0-1,0 0 1,0 0 0,0 0 0,0 0-1,10-2 74,-10 2-60,0 0-14,1 0-1,-1 0 1,1 1 0,-1-2 0,1 1 0,-1 0 0,1 0 0,-1 0 0,1 0 0,-1 0-1,1 0 1,-1 0 0,1-1 0,-1 1 0,1 0 0,-1 0 0,1-1 0,-1 1 0,1 0-1,-1-1 1,0 1 0,1-1 0,-1 1 0,0 0 0,1-1 0,-1 1 0,0-1 0,0 1-1,1-1 1,-1 1 0,0-1 0,0 1 0,1-1 0,-1 0-5,8-10 6,0-1 0,-1 1 0,7-17 0,-7 14 8,0 0 1,10-13 0,-16 27-9,-1 0 0,0 0-1,0-1 1,1 1-1,-1 0 1,0 0-1,0 0 1,1 0 0,-1 0-1,0 0 1,1 0-1,-1 0 1,0 0 0,0 0-1,1 0 1,-1 0-1,0 0 1,1 0 0,-1 0-1,0 0 1,0 0-1,1 1 1,-1-1 0,0 0-1,0 0 1,1 0-1,-1 0 1,0 1-1,0-1 1,1 0 0,-1 0-1,0 0 1,0 1-1,0-1 1,0 0 0,1 0-1,-1 1 1,0-1-1,0 0 1,0 0 0,0 1-1,0-1 1,0 0-1,0 0 1,0 1 0,0-1-1,1 0 1,-1 1-1,-1-1 1,7 16 37,-1 13 13,-1 1 0,-1 0 0,-1-1 0,-5 47 0,2-13 7,1 40 50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4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8138,'0'0'28,"0"0"1,0 0 0,0 0-1,0 0 1,0 0-1,0 0 1,0 0 0,1 0-1,-1 0 1,0 0-1,0 0 1,0 0 0,0 0-1,0 0 1,0 0-1,1 0 1,-1 0 0,0 0-1,0 0 1,0 0-1,0 0 1,0 0 0,0 0-1,0 0 1,1 0-1,-1 0 1,0 0 0,0 0-1,0 0 1,0 0-1,0 0 1,0 0 0,0 0-1,0 0 1,1 1-1,-1-1 1,0 0 0,0 0-1,0 0 1,0 0-1,0 0 1,0 0 0,0 0-1,0 1 1,0-1 0,0 0-1,0 0 1,0 0-1,0 0 1,0 0 0,2 13 1055,-2 22 527,-1-24-891,1 7 69,3 45 1266,-3-58-1934,1 0 0,1 0-1,-1 0 1,1 0 0,-1 0-1,1 0 1,1 0 0,-1-1-1,1 1 1,3 4 0,-4-8-92,-1 1-1,1-1 1,0 1 0,0-1 0,0 0 0,0 0 0,0 0-1,0 0 1,0 0 0,1 0 0,-1-1 0,0 1 0,1-1-1,-1 1 1,0-1 0,1 0 0,-1 0 0,0 0 0,1 0 0,-1 0-1,0-1 1,1 1 0,-1-1 0,3 0 0,9-3 47,-1-1 1,23-11 0,-30 13-55,7-2-68,-1 0 0,0-2 0,0 1 0,0-1 0,-1-1 0,0 0 0,-1-1 0,16-16-1,-31 35-50,0 0 0,1 1-1,1-1 1,-1 1 0,-2 19-1,3-17 76,-3 13 36,1-8-8,0-1 1,2 0-1,0 1 0,1 0 1,1 0-1,1 25 0,0-42-77,0 0 0,0 0 0,0 0 0,0 1 0,0-1 0,1 0-1,-1 0 1,0 0 0,1 0 0,-1 0 0,0 0 0,1 0 0,-1 0-1,1 0 1,0 0 0,-1 0 0,1 0 0,0 0 0,0 0 0,-1 0-1,1-1 1,0 1 0,0 0 0,0-1 0,0 1 0,0 0 0,2 0-1,-1-1-35,0-1-1,0 1 0,0 0 0,0-1 0,0 1 1,0-1-1,0 0 0,0 1 0,0-1 1,0 0-1,-1 0 0,1 0 0,0-1 0,2-1 1,15-12-588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5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6553,'2'-1'312,"-1"0"0,0 0 1,0-1-1,0 1 0,1-1 0,-1 1 0,0-1 0,-1 1 0,1-1 0,0 1 0,0-1 0,-1 0 0,1 0 0,-1 1 0,1-1 0,-1 0 0,0-3 0,4-6 729,33-69 1072,50-78-1,-67 123-1823,-17 30-242,1 0 1,-1 0-1,1 0 0,0 0 0,0 1 0,0 0 1,0-1-1,1 2 0,0-1 0,0 0 0,0 1 1,0 0-1,0 0 0,1 1 0,0-1 0,-1 1 1,11-2-1,-11 3-22,0 1 0,0-1 0,0 1 1,0 0-1,1 0 0,-1 1 0,0 0 0,0 0 1,0 0-1,0 0 0,0 1 0,-1 0 1,1 0-1,0 0 0,-1 0 0,1 1 0,-1 0 1,0 0-1,0 0 0,0 0 0,4 5 0,-3-2-16,0 0-1,0 0 1,-1 0-1,0 1 0,0-1 1,0 1-1,-1 0 1,0 0-1,-1 0 0,1 1 1,-1-1-1,-1 1 1,2 9-1,-2-6-3,-1 0 0,0 0 0,-1 0 0,0-1 0,0 1 0,-1 0 0,-1 0 0,0-1 0,-4 11 0,3-11-4,-1 1 1,-1-1-1,1 0 0,-1 0 0,-1 0 0,0-1 0,-1 0 1,-11 11-1,13-14-1,-1-1 0,1 0 0,-1 0-1,0-1 1,0 0 0,-1 0 0,1-1 0,-1 1 0,0-2 0,0 1 0,0-1 0,-9 1 0,5-2-9,0 0 0,0-1 1,-1 0-1,-17-3 0,25 2-121,0 0 0,0 0 0,0 0-1,0-1 1,0 0 0,1 0 0,-1 0-1,1 0 1,0-1 0,-1 1-1,1-1 1,0 0 0,-6-7 0,9 8-50,-1 0-1,1-1 1,0 1 0,0-1 0,0 0-1,0 1 1,0-1 0,1 1 0,-1-1 0,1 0-1,0 0 1,0 1 0,0-1 0,0-5-1,3-6-664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5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 11194,'-2'-6'833,"-3"5"-657,-2 1-88,-6 2 616,-1 3-528,-3-1-176,-1 0-16,2 0-88,2 2-112,2-3-544,3 1-313,6-3 449,10-1 64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1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19 10490,'-1'-1'138,"-1"-1"0,1 0-1,-1 1 1,1-1 0,-1 1-1,0 0 1,1-1 0,-1 1-1,0 0 1,0 0 0,0 0-1,0 0 1,-3-1 0,3 2-30,0 1 1,1-1-1,-1 0 1,0 1-1,0-1 0,1 1 1,-1-1-1,1 1 1,-1 0-1,0 0 0,1 0 1,0 0-1,-1 0 1,1 0-1,-1 0 1,1 0-1,0 0 0,-2 3 1,-9 9 413,1 1 1,0 0-1,1 1 0,0 0 1,-13 30-1,-30 90 1316,34-81-1261,-4 10 18,13-32-275,-1 1 0,-3-2-1,-31 57 1,35-74-233,-1-1 0,-1-1 0,0 0 0,-20 16 1,20-19-49,1 1-1,-1 0 1,2 1 0,0 1 0,-13 16 0,19-15-9,7-9 10,-1-4-39,-1-1 0,0 1 0,0 0 1,1-1-1,-1 1 0,0-1 0,0 1 0,0-1 1,0 1-1,1-1 0,-1 0 0,0 0 1,1-1-1,43-38-1948,-45 39 1871,1 1 1,0 0-1,-1-1 1,1 1-1,-1 0 0,1-1 1,0 1-1,-1 0 1,1-1-1,0 1 1,-1 0-1,1 0 1,0 0-1,-1 0 1,1 0-1,0 0 0,0 0 1,-1 0-1,1 0 1,0 0-1,-1 0 1,1 0-1,0 1 1,-1-1-1,1 0 0,0 0 1,-1 1-1,1-1 1,0 0-1,-1 1 1,1-1-1,-1 1 1,1-1-1,-1 1 1,1-1-1,0 2 0,8 6-802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5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10994,'21'-18'1289,"2"15"-689,-3 7-264,-3 17 1000,-3 6-576,-4 12-424,-1 8-80,-4 8-408,0 7-248,-5-3 312,-1-2-64,4-12-80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5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14 210 1832,'-1'0'105,"1"0"0,0 0-1,0 1 1,0-1 0,-1 0-1,1 0 1,0 0 0,0 0-1,-1 0 1,1 0 0,0 0-1,-1 0 1,1 0 0,0 0-1,0 0 1,-1 0 0,1 0-1,0 0 1,0 0 0,-1 0-1,1 0 1,0 0 0,0 0-1,-1 0 1,1 0 0,0 0-1,0 0 1,-1-1 0,1 1-1,0 0 1,0 0 0,-1 0-1,1 0 1,0-1 0,0 1-1,0 0 1,0 0 0,-1 0-1,1-1 1,-4-14 3547,4 14-3449,0 0 1,0 0-1,0 0 0,0 0 0,0 0 0,0-1 0,1 1 0,-1 0 1,0 0-1,0 0 0,1 0 0,-1 0 0,1 0 0,-1 0 0,1 0 1,-1 0-1,1 0 0,0 0 0,-1 0 0,1 0 0,0 0 0,0 1 1,0-1-1,0 0 0,0 0 0,0 1 0,1-2 0,56-4 3354,-9 2-2301,45-14-221,-39 6-529,67-4 0,23 8 108,214-24 181,-225 3-583,66-9 120,-193 37-286,0 1 0,0 0 0,0 0 0,8 2 1,4 4-1862,-19-5 1488,1-1-1,-1 1 0,1-1 1,-1 1-1,1-1 0,-1 1 1,1-1-1,-1 1 0,1-1 1,-1 1-1,0 0 0,1-1 0,-1 1 1,0 0-1,1-1 0,-1 1 1,0 0-1,0-1 0,0 1 1,0 0-1,0 0 0,1-8-915,0-5-234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5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10394,'-9'7'562,"-1"0"-1,0 0 0,0-1 1,0-1-1,-1 0 0,0 0 1,0-1-1,0 0 0,-1-1 1,-20 4-1,-4-3-122,-46-1 0,12-1-296,68-2-199,1 0 0,-1 0 0,1 0 0,-1 0 0,1 0 0,-1 0 0,1 1 0,0-1 0,-1 0 0,1 1 0,-1 0 0,1-1 0,0 1-1,0-1 1,-1 1 0,1 0 0,0 0 0,0 0 0,0 0 0,0 0 0,0 0 0,0 0 0,0 0 0,0 0 0,0 1 0,0-1 0,1 0-1,-1 0 1,0 1 0,0 1 0,1 0-62,0 0 0,0 0 0,0 0 0,1 0 0,-1 0-1,1 0 1,0 0 0,-1 0 0,1 0 0,1 0 0,-1-1 0,0 1 0,1 0-1,1 3 1,15 18-567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5:5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 13699,'-10'-1'1088,"-3"6"-760,-1 2-88,-4-1 400,-1-1-231,-5 0-89,2-1 8,-1-4-56,1-2-72,4 1-224,-1 1-224,4 3-721,-4 5 857,4 11-128,0-1-104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8858,'-4'3'1509,"4"-2"-1428,-1-1-1,1 1 1,-1-1 0,1 1-1,-1-1 1,1 1 0,0-1 0,-1 1-1,1-1 1,0 1 0,-1-1-1,1 1 1,0 0 0,0-1-1,-1 1 1,1 0 0,0-1 0,0 1-1,0 0 1,0-1 0,0 1-1,0 0 1,0-1 0,0 1 0,0-1-1,0 1 1,1 1 0,-1 7 241,0 1 0,0 0 1,-1-1-1,0 1 0,-1-1 0,-3 14 1,-24 55 1073,21-58-1068,0 0 1,1 0 0,-7 38-1,13-47-235,0-1 0,1 1 0,0 0 0,0-1 0,1 1 0,1 0 0,0-1 0,0 1 0,1-1 1,0 0-1,9 19 0,-8-21-26,1 0 0,0-1 1,1 1-1,-1-1 0,1 0 1,1-1-1,-1 0 1,1 0-1,0 0 0,0 0 1,1-1-1,0-1 0,0 1 1,11 4-1,4-1-334,1 0-1,-1-2 1,1-1-1,1 0 1,-1-2-1,44 1 1,-50-5-121,-2-4-92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12531,'-7'30'1168,"-2"16"-736,1 9-176,-1 8 408,-1 5-200,2 0-40,1-2-16,3-4-231,1-9-153,4-11-353,3-6-231,6-17-1144,2-3 1456,0-13-248,1-3-176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69 11915,'-2'3'166,"-1"0"0,0 0 0,1 0 1,-1 0-1,1 0 0,0 1 1,0-1-1,0 1 0,1-1 1,-1 1-1,1 0 0,0 0 1,0-1-1,-1 5 0,0 9 364,-1 34-1,2-30-91,1 0-137,0-1 0,1 0 0,1 1-1,1-1 1,9 32 0,-10-44-219,1 0 0,0 0 0,1 0-1,0-1 1,0 1 0,1-1 0,5 7 0,-7-10-51,1 0 0,-1-1 0,1 0 1,0 0-1,-1 0 0,1 0 0,1-1 0,-1 1 1,0-1-1,1 0 0,-1 0 0,1-1 0,6 2 1,-6-2-16,0 0 0,0-1 0,1 0 0,-1 0 0,0-1 0,0 0 0,0 1 0,0-2 0,0 1 0,0 0 0,-1-1 0,1 0 0,0 0 0,-1-1 0,1 1 1,-1-1-1,0 0 0,0 0 0,0 0 0,0-1 0,0 1 0,-1-1 0,4-5 0,2-3-2,0 0-1,-1 0 1,0-1 0,-1 0 0,-1-1-1,10-26 1,-13 28-8,0-1 0,0 0 0,-1 0 0,-1 0-1,0 0 1,0 0 0,-2 0 0,1 0 0,-2-1 0,0 2 0,0-1-1,-9-25 1,8 31-23,0 0-1,0 0 1,0 1-1,-1-1 1,0 1-1,0 0 0,-1 0 1,0 0-1,0 0 1,0 1-1,-1 0 1,1 0-1,-1 0 0,-1 1 1,1 0-1,0 0 1,-1 1-1,0 0 1,0 0-1,0 0 0,0 1 1,0 0-1,-15-2 1,16 4-139,0-1 0,-1 1 0,1 1 0,0-1 0,0 1 0,0 1 0,0-1 0,0 1 0,1 0 0,-1 0 0,0 0 0,-9 7 0,12-8 63,1 0 1,0 1-1,0-1 1,0 1-1,0 0 1,0-1-1,0 1 0,0 0 1,1 0-1,-1 1 1,1-1-1,-1 0 0,1 0 1,0 1-1,0-1 1,0 1-1,0-1 1,0 1-1,1-1 0,-1 1 1,1-1-1,0 1 1,-1 0-1,1-1 0,0 1 1,1 0-1,-1-1 1,0 1-1,1-1 0,0 1 1,1 4-1,11 17-788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7 124 11546,'1'2'134,"0"0"-1,0 0 0,0 0 0,0 0 1,-1 1-1,1-1 0,-1 0 0,0 1 0,0-1 1,0 0-1,0 0 0,0 1 0,0 2 0,0 3 135,12 173 1966,-9-163-2060,0 0 1,1-1 0,1 1 0,0-1 0,2 0 0,0 0 0,17 29 0,-21-41-118,1 0 1,-1-1-1,1 1 1,0-1 0,0 0-1,1 0 1,-1-1-1,1 1 1,-1-1-1,1 0 1,0 0-1,10 3 1,-11-4-23,0-1 0,0 0 1,0-1-1,0 1 0,0-1 0,0 1 1,0-1-1,0-1 0,0 1 0,1 0 1,-1-1-1,0 0 0,0 0 0,0 0 0,-1-1 1,1 1-1,0-1 0,5-3 0,1-2 4,-1 1-1,0-2 0,-1 1 1,0-1-1,0 0 0,-1-1 1,0 0-1,0 0 0,-1 0 1,0-1-1,-1 0 1,0 0-1,-1-1 0,6-17 1,-6 13-23,0 0 0,-1 0 1,-1 0-1,0 0 1,-1-1-1,-1 1 1,0 0-1,-1-1 1,-1 1-1,-5-21 0,3 20 7,-1 1-1,-1 0 1,0 0-1,-1 1 1,-1 0-1,0 0 1,-1 1-1,-20-24 0,24 31-50,-1 0 0,0 0 0,0 1 0,-1-1 0,1 1 0,-1 1 0,0 0 0,0 0 0,-1 0-1,1 1 1,-1-1 0,0 2 0,0-1 0,0 1 0,0 1 0,0 0 0,0 0 0,-16 0-1,20 1-47,-1 1 0,1 0 0,0 0 0,0 0 0,0 0 0,0 0 0,0 1 0,0 0 0,1 0 0,-1 0 0,0 0 0,1 0-1,0 1 1,-1 0 0,1 0 0,-4 4 0,3-1-5,-1 0 0,1 0 0,0 1 0,1-1 0,-1 1 0,1 0 1,1 0-1,-3 9 0,-3 26-415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14227,'8'-15'1216,"2"6"-1056,1 12-576,0 4-8,-6 5 304,-3 3-184,-2 5-120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12083,'107'-106'3424,"-3"2"-1169,-99 99-2087,1 1-1,-1 0 0,1 0 0,0 0 1,7-2-1,-12 5-142,-1 1 0,1-1 1,0 1-1,0 0 0,0-1 0,0 1 1,0 0-1,0 0 0,0 0 1,0-1-1,0 1 0,0 0 0,0 0 1,0 1-1,0-1 0,0 0 0,0 0 1,0 0-1,0 1 0,0-1 1,-1 0-1,1 1 0,0-1 0,0 1 1,0-1-1,0 1 0,-1-1 0,1 1 1,0 0-1,0-1 0,-1 1 0,1 0 1,-1 0-1,1-1 0,0 1 1,-1 0-1,1 0 0,-1 0 0,0 0 1,1 0-1,-1 0 0,0-1 0,0 1 1,1 1-1,1 16 100,0-1 0,-1 0 1,-1 0-1,0 1 0,-1-1 0,-6 27 1,3-10-75,-9 65-37,3-34-489,3 1 0,2 75 0,6-132 85,-1 0 1,2 0-1,-1-1 0,1 1 1,0 0-1,5 12 0,-6-19 298,0-1-1,-1 1 0,1 0 0,0-1 0,0 1 1,0-1-1,0 0 0,0 1 0,0-1 1,1 0-1,-1 0 0,0 1 0,1-1 0,-1 0 1,1-1-1,-1 1 0,1 0 0,-1 0 0,1 0 1,-1-1-1,1 1 0,0-1 0,-1 1 1,1-1-1,0 0 0,0 0 0,-1 0 0,1 0 1,0 0-1,0 0 0,-1 0 0,1 0 0,0-1 1,-1 1-1,1-1 0,0 1 0,-1-1 0,1 0 1,-1 0-1,3-1 0,25-19-1072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23 14083,'1'0'108,"0"-1"0,0 1 0,0-1 0,0 1-1,-1-1 1,1 1 0,0-1 0,0 1 0,0-1 0,-1 0 0,1 1 0,0-1-1,-1 0 1,1 0 0,0 1 0,0-3 0,-1 3-53,0-1-1,0 1 1,0 0 0,-1-1 0,1 1-1,0 0 1,0-1 0,0 1 0,-1 0-1,1-1 1,0 1 0,0 0 0,-1 0-1,1-1 1,0 1 0,0 0 0,-1 0-1,1 0 1,0-1 0,-1 1 0,1 0-1,0 0 1,-1 0 0,1 0-1,0 0 1,-1-1 0,1 1 0,-1 0-1,-36-4 1679,-27 7-551,-100 18 0,90-9-850,15-5-167,26-4-259,-1 1 0,1 2 0,-35 12 0,67-18-5,0 0 0,0 1-1,-1-1 1,1 1 0,0-1 0,0 1 0,0-1 0,-1 1-1,1 0 1,0 0 0,0-1 0,0 1 0,0 0-1,0 0 1,0 0 0,1 0 0,-1 0 0,0 0 0,0 0-1,1 1 1,-1-1 0,1 0 0,-1 2 0,1-1-70,0 0 1,0-1 0,0 1 0,0 0 0,1-1 0,-1 1-1,1 0 1,-1-1 0,1 1 0,0-1 0,-1 1-1,1-1 1,0 0 0,0 1 0,2 2 0,5 4-476,1 1 0,0-1 0,19 13 0,-27-21 663,45 30-1294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 12003,'3'14'608,"-1"0"0,-1 0 1,0 0-1,-1 27 1,0 0 105,0-41-709,2 55 918,8 54 1,-7-94-813,0 0 1,0 0-1,1-1 0,1 1 1,0-1-1,2 0 1,-1-1-1,15 23 0,-19-33-91,1 0 0,-1-1 0,1 1 0,-1-1-1,1 1 1,-1-1 0,1 0 0,0 0 0,0 0-1,0 0 1,1-1 0,5 3 0,-7-4-12,0 1-1,-1-1 1,1 0 0,0 0-1,0 0 1,0 0 0,0 0-1,-1 0 1,1 0 0,0 0-1,0-1 1,0 1 0,-1-1-1,1 0 1,0 1 0,0-1 0,-1 0-1,1 0 1,-1 0 0,1 0-1,-1 0 1,1 0 0,-1 0-1,0-1 1,3-2 0,0-2 4,0 0-1,0 0 1,-1-1 0,0 1 0,0-1 0,0 0-1,-1 0 1,0 0 0,-1 0 0,1-1 0,-1 1 0,0-13-1,-1 3-3,0 0-1,-2 1 1,0-1-1,-6-26 0,2 21 10,-1 1-1,-1 0 0,-1 0 1,-1 0-1,-18-28 0,19 36-368,0 0 0,-1 1 0,-1 0 0,0 0 0,0 1 0,-1 1-1,0 0 1,-24-14 0,34 22 267,0 1 0,0 0 0,0 0-1,0 0 1,0 0 0,0 0 0,0 1 0,0-1 0,-1 1 0,1-1-1,0 1 1,0 0 0,-3 0 0,-7 2-710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6 12747,'-12'-1'1088,"-7"1"-720,1 3-112,-10-1 952,-2 1-688,-6-1-255,-1 0-9,1-2 24,2 2-40,4-2-256,5-2-216,5 1-232,5-2-1137,5 0 1337,6-2-224,11 1-192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152 191 8746,'2'-17'545,"-1"0"0,-1 0 0,-4-32-1,3 44-390,0 0-1,0 0 1,0 0-1,-1 0 1,0 0-1,0 0 1,0 0-1,0 1 1,-1-1-1,0 1 1,0-1-1,0 1 1,0 0-1,-1 0 1,0 1-1,-7-7 1,9 9-96,1 0 0,-1 0 0,1 0 0,-1 1 0,0-1 0,1 0 1,-1 1-1,1-1 0,-1 1 0,0 0 0,0-1 0,1 1 0,-1 0 0,0 0 0,1 0 0,-1 0 0,0 0 1,0 1-1,1-1 0,-4 1 0,2 1 18,0-1 0,1 1 0,-1 0 0,0-1 0,1 1 0,-1 0 0,1 1 0,0-1 0,0 0 0,-4 5 0,2 0 57,-1 0 1,1 0 0,1 0 0,-1 0-1,1 1 1,1 0 0,-1-1 0,-1 10-1,4-14-73,-1 0-1,1 0 1,0 0 0,0 0-1,0 0 1,0 0-1,0 0 1,1 0 0,-1 0-1,1 0 1,0 0-1,0 0 1,0 0 0,3 5-1,-3-6-17,1-1 0,-1 1 0,1-1 0,-1 0 0,1 1-1,0-1 1,-1 0 0,1 0 0,0 0 0,0 0 0,0 0 0,0 0 0,0-1-1,0 1 1,0-1 0,0 1 0,0-1 0,0 0 0,1 0 0,-1 0-1,4 0 1,-6 0-34,5-1 61,0 1 1,-1 0-1,1 0 0,0 0 0,-1 1 0,1 0 0,5 1 0,-9-1-62,1 0-1,0 0 1,-1 0-1,1 0 1,-1 0-1,0 0 1,1 0-1,-1 1 1,0-1 0,0 0-1,0 1 1,0-1-1,0 1 1,0 0-1,0-1 1,0 1-1,-1 0 1,1-1-1,-1 1 1,1 0-1,-1 0 1,1 2-1,1 20-658,0 0 0,-1 0 0,-2 1 0,-7 47 0,4-32 458,-5 39-379,1 4-205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11162,'49'-111'2933,"-35"76"-2251,1 1 0,2 0 1,1 1-1,36-49 0,-50 78-558,-1 0-1,1 0 1,0 0-1,0 0 0,0 1 1,0-1-1,1 1 1,-1 0-1,1 1 0,9-5 1,-12 7-79,-1-1 0,1 1 1,0 0-1,-1-1 0,1 1 1,0 0-1,0 0 0,-1 0 0,1 1 1,0-1-1,-1 0 0,1 0 1,0 1-1,-1-1 0,3 2 1,-1 0-12,-1-1 0,0 1 0,0-1 0,0 1 0,0 0 1,-1 0-1,1 0 0,0 0 0,-1 0 0,1 0 0,-1 0 1,0 0-1,1 3 0,4 8 54,-2 1 0,1-1-1,-2 1 1,0-1 0,2 28 0,-1 74-8,-4-99-78,-1 16-2,2 34-8,14-100-16,-6 4 36,18-60 97,-22 77 4,0 0 0,0 1 0,2 0 0,12-19 0,-18 30-95,-1 0 0,1 0 0,-1 1 0,1-1 0,-1 0 0,1 1 0,-1-1 0,1 0 0,0 1 0,-1-1 0,1 1 0,0-1 0,0 1 0,-1-1 0,1 1 0,0-1 0,0 1 0,0 0 0,0-1 0,-1 1 0,1 0 0,0 0 0,0 0 0,0 0 0,0 0 0,0 0 0,0 0 0,1 0 0,-1 1 8,1 0 0,-1 0-1,0 0 1,0 0 0,1 0-1,-1 0 1,0 0 0,0 0 0,0 1-1,0-1 1,-1 0 0,1 1-1,0-1 1,0 3 0,4 9 121,-1 0 0,4 25 0,-7-34-120,5 43 91,4 19 4,-3-135-54,-5 36-42,-1 14-16,0 0 1,2 1-1,0-1 1,0 1-1,2-1 1,12-30-1,-17 48-6,1-1-1,0 1 1,-1 0-1,1 0 1,0 0-1,0 0 1,0 0-1,-1 0 1,1 0-1,0 0 1,0 1 0,0-1-1,1 0 1,-1 1-1,0-1 1,0 0-1,0 1 1,0-1-1,1 1 1,-1 0 0,0-1-1,0 1 1,1 0-1,-1 0 1,0 0-1,1 0 1,-1 0-1,0 0 1,0 0-1,1 0 1,-1 1 0,0-1-1,0 0 1,1 1-1,-1-1 1,0 1-1,0-1 1,2 2-1,6 3 15,-1 1 0,1 0 0,-2 0 0,10 9 0,-2-2 9,-3-4 16,1 0 0,0-1 1,24 11-1,-29-16-387,0 0 0,0 0 1,0 0-1,0-1 0,1-1 0,-1 0 1,1 0-1,10 0 0,-17-1 106,1-1 1,0 0-1,0 1 0,0-1 0,-1 0 1,1 0-1,-1-1 0,1 1 1,-1-1-1,1 1 0,-1-1 0,0 0 1,1 1-1,-1-1 0,2-3 1,11-9-996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12547,'-12'11'1240,"-2"2"-888,-9-1-112,-2-1 576,-3-2-496,-2-1-16,2-5 8,1 0-47,5-3-209,2-1-120,9 1-321,9 0-207,-2 5-760,11 2-488,7 3 1360,4 1-337,5 3-215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9730,'-1'10'1160,"-8"-3"-576,-2-3-207,-4-2 783,-2-2-304,-4 0-368,-1 0-104,0 3-416,1 2-712,7 8 688,4 0-136,10 4-96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11234,'2'-2'1500,"0"8"-308,-1 18 463,-2 29 129,-3 1-499,-2 90 1014,6-127-2089,1-1 0,1 1-1,1-1 1,0 0-1,1 0 1,10 25 0,-9-31-313,1 0 0,0 0 0,0 0 0,1-1 0,0 0 0,1 0 0,0-1 0,1 0 0,-1 0 0,1-1 0,11 7 0,-6-5-614,-1-2 0,1 0 0,0 0 0,0-1 1,0-1-1,1 0 0,27 4 0,-35-8 505,-1 0-1,1-1 1,0 1-1,-1-1 1,1-1 0,0 1-1,-1-1 1,1-1 0,-1 1-1,1-1 1,7-3-1,22-15-1354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 8162,'-29'-2'1384,"-4"18"-448,2 9-312,-1 16 1073,1 5-249,-1 11-464,4 2-168,4 5-311,4 1-225,7-6-472,3-5-265,9-13-735,2-9-664,12-21 1416,5-6-344,13-18-249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9442,'-2'1'229,"1"1"0,0 0-1,0 0 1,0 0 0,0 0 0,1 0-1,-1 0 1,0 0 0,0 4 0,-1 5 314,-8 25 909,2-1-1,-6 60 0,11-56-980,2 1 0,1-1 0,2 0 0,12 61-1,-12-89-379,1 0-1,0-1 0,1 1 0,0 0 0,1-1 0,0 0 1,8 13-1,-11-21-76,-1 0-1,0 0 1,1 0 0,0 0 0,-1 0 0,1-1-1,0 1 1,0 0 0,0-1 0,0 0 0,0 1-1,0-1 1,0 0 0,1 0 0,-1 0 0,0 0-1,1-1 1,-1 1 0,0 0 0,1-1 0,-1 0-1,1 0 1,-1 0 0,1 0 0,-1 0 0,1 0 0,-1 0-1,0-1 1,1 1 0,-1-1 0,1 0 0,-1 0-1,0 0 1,0 0 0,0 0 0,1 0 0,-1-1-1,0 1 1,2-3 0,5-3-7,-1-1 1,-1 0-1,1 0 1,-1 0-1,-1-1 0,1 0 1,-1 0-1,-1-1 1,0 0-1,-1 0 0,1 0 1,-2 0-1,1-1 1,2-16-1,-3 9-21,0-1 0,-2 0-1,0 1 1,0-1 0,-2 0 0,-1 1 0,-6-34-1,5 40-63,-1 0-1,0 0 1,-1 0-1,-1 1 1,0-1-1,0 2 1,-1-1-1,-12-14 1,16 21-37,-1 0 1,0 1 0,1-1 0,-1 1 0,-1 0 0,1 0 0,0 0 0,-1 1 0,1 0-1,-8-3 1,8 4-26,1 0 0,0 1 0,-1-1 0,1 1 0,0 0-1,-1 0 1,1 0 0,0 0 0,-1 1 0,1-1 0,0 1-1,-1 0 1,1 0 0,0 0 0,0 1 0,0-1 0,-4 3-1,1 0-232,1 0-1,0 0 0,0 1 0,0 0 0,0 0 0,1 0 0,0 1 1,-7 10-1,1 2-523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0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 12155,'4'-1'139,"-3"0"-3,0 0-1,1 0 0,-1 0 1,1 1-1,0-1 0,-1 0 1,1 1-1,-1-1 0,1 1 1,0 0-1,1 0 0,1 6 675,-7 10-185,-10 43 557,-9 92-1,20-118-975,0 1-1,3 0 1,1 0-1,8 43 1,-9-68-139,1 1-1,1-1 1,0 0-1,0 0 1,1 0-1,8 13 1,-11-20-52,0 0 1,0 0 0,0-1-1,1 1 1,-1 0-1,1-1 1,-1 1 0,1-1-1,-1 0 1,1 0 0,0 1-1,0-1 1,0 0-1,-1-1 1,1 1 0,0 0-1,0 0 1,0-1 0,0 1-1,0-1 1,1 0-1,-1 0 1,0 1 0,0-1-1,0-1 1,0 1 0,0 0-1,0 0 1,0-1-1,0 1 1,0-1 0,0 0-1,0 1 1,0-1 0,3-2-1,2-2 8,0 1-1,0-1 1,-1-1 0,0 1-1,0-1 1,0 0 0,-1-1-1,0 1 1,0-1-1,0 0 1,-1 0 0,0 0-1,-1-1 1,1 0 0,3-15-1,-1 2-10,-1 0-1,-1 0 1,-1-1 0,1-42-1,-5 49-9,1 0-1,-2 0 0,0 1 1,-1-1-1,0 0 1,-1 1-1,-1 0 0,0 0 1,-13-22-1,15 30-104,0 0 1,-1 0-1,0 0 0,-1 1 0,1 0 1,-1 0-1,0 0 0,0 0 1,0 1-1,-1 0 0,0 0 1,0 0-1,0 1 0,0 0 0,0 0 1,0 1-1,-1-1 0,0 2 1,1-1-1,-1 0 0,0 1 1,-13 0-1,11 1-14,1 1 0,-1 0 0,1 0 0,0 1 0,0 0 0,0 0 0,-9 5 0,-10 7-516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4 12763,'-2'-3'1528,"-10"3"-896,-13 4-128,-9 0 857,-15 2-561,-5-3-32,-5 1 0,-1-1-104,2-2-224,3 1-176,14-1-576,13 2-488,16 1 704,14 0-128,34 2-112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1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12779,'1'-10'233,"1"0"0,1 1 0,0-1 0,0 1 0,1 0 0,0 0 0,1 0 0,7-10 0,7-17 258,131-279 2977,-134 292-2844,-15 23-610,-1-1 0,0 1 0,0 0 1,1 0-1,-1 0 0,0-1 0,0 1 1,1 0-1,-1 0 0,0 0 0,0 0 0,1 0 1,-1 0-1,0 0 0,1-1 0,-1 1 0,0 0 1,1 0-1,-1 0 0,0 0 0,1 0 1,-1 1-1,0-1 0,0 0 0,1 0 0,-1 0 1,1 0-1,5 13 228,0 23-132,-2 1-1,-2-1 1,-3 54 0,0-30-78,-1 62 257,4-137-265,0 0 0,1 0 0,1 1 0,0-1 0,1 1 0,1 0 0,0 0 0,1 0 0,10-14 0,-16 26-10,-1 1-1,1 0 0,0-1 0,0 1 1,0 0-1,0 0 0,0 0 1,0 0-1,0 0 0,1 0 1,-1 0-1,0 0 0,0 0 1,1 1-1,-1-1 0,1 1 1,-1-1-1,0 1 0,1-1 1,-1 1-1,1 0 0,-1-1 1,3 1-1,-3 1 3,1-1 0,0 1 0,0-1-1,0 1 1,-1 0 0,1 0 0,0 0 0,0 0 0,-1 0 0,1 0-1,-1 1 1,1-1 0,-1 0 0,0 1 0,2 1 0,4 6 19,-2 1-1,1-1 1,-1 1 0,8 20 0,-7-12-43,5 34 1,-3-13 20,-7-39-13,-1 0 1,0 1-1,0-1 1,0 0-1,0 1 1,0-1-1,0 0 1,0 1-1,1-1 1,-1 0-1,0 1 1,0-1-1,0 0 1,1 0-1,-1 1 1,0-1-1,0 0 1,1 0-1,-1 1 1,0-1-1,1 0 1,-1 0-1,0 0 1,0 1-1,1-1 1,-1 0-1,0 0 1,1 0 0,-1 0-1,1 0 1,-1 0-1,0 0 1,1 0-1,-1 0 1,0 0-1,1 0 1,-1 0-1,0 0 1,1 0-1,-1 0 1,0 0-1,1 0 1,-1-1-1,0 1 1,1 0-1,-1 0 1,0 0-1,1 0 1,-1-1-1,0 1 1,0 0-1,1 0 1,-1-1-1,0 1 1,0 0-1,1-1 1,-1 1-1,0-1 1,18-19 38,-16 17-36,13-18 13,19-35 1,2-2 10,-15 34-10,-16 18-6,0 0-1,0-1 1,6-10 0,-7 10-10,1 0 1,0 0-1,0 0 1,1 0 0,-1 1-1,2-1 1,-1 2-1,1-1 1,0 1-1,8-5 1,-14 9-2,0 0 0,1 0-1,-1 0 1,0 0 0,1 1 0,-1-1-1,1 1 1,-1-1 0,1 1 0,-1 0-1,1-1 1,0 1 0,-1 0 0,1 0-1,-1 0 1,1 0 0,-1 0 0,1 0-1,0 1 1,-1-1 0,1 1 0,1 0-1,-1 0 2,0 0 0,0 1 0,-1-1 0,1 1 0,-1-1 0,1 1-1,-1 0 1,1 0 0,-1-1 0,0 1 0,0 0 0,0 0 0,0 0 0,0 3-1,3 5 0,-2 1 0,1 0 0,-2-1 0,1 1 0,-1 12 0,-4 124 12,4-152-13,0 0 0,1 0 0,-1 0 0,1 0 1,5-9-1,-1-1 2,-2 4 4,26-60-12,-26 64 11,0-1 0,0 1 0,1 0-1,0 0 1,0 0 0,11-10 0,-15 16-2,-1 1 0,1-1 0,0 0 0,0 1 0,-1-1 0,1 1-1,0-1 1,0 0 0,-1 1 0,1 0 0,0-1 0,0 1 0,0 0 0,0-1 0,0 1 0,0 0 0,0 0 0,0 0-1,0 0 1,0 0 0,-1 0 0,1 0 0,0 0 0,0 0 0,0 0 0,0 0 0,0 1 0,1-1 0,0 2 1,-1-1 1,0 0 0,1 0-1,-1 1 1,0-1 0,0 1-1,0-1 1,0 1 0,0 0-1,0-1 1,-1 1 0,1 0-1,0 3 1,2 7 4,0 1 0,-2 0 0,2 15 0,-3-26-11,2 85-45,10-111 40,-9 17 20,0 0-1,0 0 1,1 1-1,-1-1 1,1 1-1,1-1 1,8-9-1,-11 14-8,0 1 0,0-1-1,-1 1 1,1 0 0,0 0-1,0 0 1,0 0 0,0 0-1,0 0 1,0 0 0,1 1-1,-1-1 1,0 1 0,0-1-1,0 1 1,1 0-1,-1 0 1,0 0 0,0 0-1,1 1 1,-1-1 0,0 0-1,0 1 1,0 0 0,0-1-1,0 1 1,0 0 0,0 0-1,0 0 1,3 2 0,10 6-20,3 2 59,1 0-1,0-2 1,33 12 0,-46-19-63,0 0 0,1-1 0,-1 0 0,0 0 0,1-1 0,-1 1 0,1-2 0,-1 1 0,1-1 0,-1 1 0,1-2 0,-1 1 0,0-1 0,1 0 0,-1 0 0,7-4 0,27-21-3284,-36 26 1846,-5 6 493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6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17900,'4'-8'1672,"0"5"-1032,0 3-232,-1 1 849,-3 2 255,-1 0-552,1-2-552,-9 8-2080,-1 1 1344,1-1-136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1071 30 13435,'9'-24'2944,"-9"24"-2906,0-1 0,0 1 1,1 0-1,-1 0 0,0 0 1,0 0-1,0-1 1,0 1-1,-1 0 0,1 0 1,0 0-1,0 0 0,0-1 1,0 1-1,0 0 0,0 0 1,0 0-1,0 0 1,0-1-1,0 1 0,0 0 1,0 0-1,-1 0 0,1 0 1,0 0-1,0 0 0,0 0 1,0-1-1,0 1 0,-1 0 1,1 0-1,0 0 1,0 0-1,0 0 0,0 0 1,0 0-1,-1 0 0,-11 4 829,-2 2-561,0 0 1,-1-1-1,1-1 1,-1 0-1,-26 3 1,-75 1 281,36-8-255,-90-14 1,107 7-255,0 2 0,-121 8 0,167-1-78,0 0 0,0 2 0,0 0 0,1 1 0,0 0-1,-16 9 1,24-11-3,1 1 0,0 1 0,0-1 0,1 1-1,-1 0 1,1 1 0,0-1 0,0 1 0,1 0-1,0 1 1,0-1 0,0 1 0,1 0 0,-6 13-1,3-2 12,1 1-1,1 0 0,1 0 0,-2 25 0,-2 82 120,6-68-46,-4 33 103,1-16 123,5 106 1,1-170-280,1 0 0,0 0 0,0 0 0,1 0 0,1 0 0,0-1 0,0 1 0,1-1 0,0 0 1,1-1-1,0 1 0,0-1 0,1 0 0,0-1 0,1 0 0,0 0 0,0 0 0,1-1 0,-1 0 1,2-1-1,16 9 0,135 65 135,-37-21-1302,-121-57 1074,68 32-2658,-63-31 2456,-1-1-1,1 0 0,0 0 0,0 0 0,0-1 0,0 0 0,12 0 0,16-6-854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0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83 15243,'-29'-25'1233,"6"2"-849,-2 9-160,-8 5 472,-3 0-248,-8 6-176,-1 3-48,-1 7-488,1 5-384,7 7 544,8 0-104,24 2-96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0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20 12379,'-7'-2'454,"-1"1"1,1 0 0,0 0 0,-1 1 0,1 0 0,-1 0 0,1 1-1,0 0 1,-9 2 0,-21 1 1189,-24-3-384,1-3 1,-85-13 0,134 13-1206,-48-3 41,55 4-198,1 1 0,-1 1 0,0-1 0,0 0-1,1 1 1,-1 0 0,0 0 0,1 0 0,-1 0 0,1 0 0,-1 1 0,-3 2 0,5-3-25,1 1 0,0-1 0,0 1 0,0-1 0,0 1 0,0-1 1,0 1-1,0 0 0,1-1 0,-1 1 0,1 0 0,-1 0 1,1 0-1,-1-1 0,1 1 0,0 0 0,0 0 0,0 0 0,0 0 1,0-1-1,1 1 0,-1 0 0,0 0 0,1 0 0,0-1 0,0 3 1,2 5-146,0-1 0,1 1 0,0-1 1,6 7-1,15 20-870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0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27 14763,'-4'-7'1705,"-3"0"-1089,-12 1-200,-3 2 1200,-13 3-936,-3-1-72,-9 2-48,1 2-71,1 3-457,3 1-312,9 2-529,4-1-1567,13 0 1976,9-2-328,11-4-305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0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1105 8002,'43'-106'7088,"8"-12"-3594,84-209-621,-111 257-2480,16-79 0,-35 124-337,-1-1-1,-1 0 0,-1 0 0,-1 0 1,-1 1-1,-7-47 0,4 63-46,1 0 0,-1 1-1,0-1 1,-1 1 0,0-1-1,0 1 1,-11-15 0,13 21-9,0 0 0,0 0 0,0-1 0,0 1 0,0 1 0,-1-1 1,1 0-1,0 0 0,-1 1 0,0-1 0,1 1 0,-5-2 0,5 3 1,0 0 0,0 0 0,0-1 0,0 1 0,0 0-1,0 1 1,0-1 0,0 0 0,1 1 0,-1-1-1,0 1 1,0-1 0,0 1 0,1 0 0,-1 0 0,0 0-1,1 0 1,-1 0 0,0 0 0,1 0 0,-2 2 0,-2 2 10,1 0 0,0 0 1,0 0-1,1 1 1,0-1-1,0 1 1,0 0-1,0 0 1,1 0-1,0 0 0,-2 11 1,-1 10 79,-2 39 0,6-58-74,-3 83 331,13 161 0,36 88 255,-42-322-573,-2-10-10,0 1 0,0-1-1,1 0 1,0 0-1,1-1 1,5 13 0,-5-34 21,-4-70-47,-1 58-28,1 0 0,2 1 0,7-50 1,-8 73 28,0 0 1,1-1-1,0 1 1,-1-1-1,1 1 1,0 0-1,0-1 1,1 1-1,-1 0 0,0 0 1,1 0-1,-1 0 1,1 0-1,-1 0 1,1 0-1,0 1 1,0-1-1,0 1 1,0-1-1,3-1 1,-2 2-1,-1 1 0,1-1 1,0 1-1,0-1 0,0 1 0,0 0 1,-1 0-1,1 0 0,0 1 0,0-1 1,0 1-1,0-1 0,-1 1 1,1 0-1,0 0 0,-1 0 0,5 3 1,18 10-10,-1 1 1,36 30 0,-44-31 13,1-1-1,1-1 1,0 0 0,0-1 0,1-1-1,27 10 1,-44-20-69,0 1-1,-1 0 0,1-1 1,0 1-1,-1-1 0,1 0 1,0 0-1,-1 0 0,1 0 1,0 0-1,0 0 0,-1 0 1,1 0-1,0 0 0,-1-1 1,1 1-1,0-1 0,-1 0 1,3 0-1,-3-1-140,1 1 1,-1-1-1,0 0 1,1 1-1,-1-1 1,0 0-1,0 0 1,0 0-1,-1 0 0,1 0 1,0 0-1,-1 0 1,1 0-1,-1 0 1,0 0-1,0-2 0,2-9-719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1138 8122,'1'2'129,"8"20"1207,-9-21-1297,1-1 0,-1 1 1,1-1-1,-1 0 1,1 1-1,-1-1 0,1 1 1,-1-1-1,1 0 0,-1 1 1,1-1-1,-1 0 0,1 0 1,-1 1-1,1-1 0,0 0 1,-1 0-1,1 0 1,-1 0-1,1 0 0,0 0 1,-1 0-1,1 0 0,0 0 1,-1 0-1,1 0 0,-1 0 1,1 0-1,0-1 0,-1 1 1,1 0-1,-1 0 1,1-1-1,-1 1 0,1 0 1,-1-1-1,1 1 0,-1-1 1,1 0-1,8-6 561,-2-1 1,1-1-1,-1 1 0,0-1 1,10-19-1,-1 4 96,30-43 320,-4-2 0,-3-1 0,54-135-1,-80 170-940,-2-1 0,-1-1-1,-2 0 1,-1 0 0,-2-1 0,-1 1-1,-3-1 1,0 0 0,-3 0 0,-7-46-1,5 66-54,0 0-1,-1 1 0,-1 0 1,-1 0-1,-9-18 1,13 29-15,0 0 0,0 1 0,-1 0 1,0 0-1,0 0 0,0 0 0,0 0 1,-1 1-1,0-1 0,0 1 0,0 1 1,0-1-1,0 1 0,-1 0 0,0 0 1,0 0-1,-10-2 0,12 4-3,0 0 1,0 1-1,0 0 0,0 0 1,1 0-1,-1 0 0,0 1 1,0 0-1,0 0 0,0 0 1,1 0-1,-1 0 0,0 1 1,1-1-1,-1 1 0,1 0 1,0 0-1,0 0 0,-1 1 1,1-1-1,1 1 0,-1 0 1,0 0-1,1 0 0,-1 0 1,1 0-1,-3 6 0,-3 4 6,1 1-1,1 0 0,0 0 1,1 1-1,-6 27 0,4 0 5,1 1-1,2-1 0,2 1 0,4 57 1,32 170 66,44 87 100,-61-298-105,4 0 0,2-2 0,54 99 0,-37-97 32,-36-55-92,-1 0 0,1 0-1,-1 0 1,1 0 0,0-1 0,1 1 0,-1-1-1,1 0 1,6 3 0,-10-6-9,1 1-1,-1-1 1,0 1 0,1-1 0,-1 0-1,1 0 1,-1 0 0,1 0 0,-1 0-1,1 0 1,-1 0 0,0-1 0,1 1-1,-1 0 1,1-1 0,-1 1 0,0-1-1,1 1 1,-1-1 0,0 0 0,1 0-1,-1 1 1,0-1 0,2-2-1,-1 0 4,1 0 0,0 0 0,-1 0 0,0 0-1,0 0 1,0-1 0,0 1 0,2-6 0,0-6 3,0 0 0,-1-1 0,0 1 1,-1-1-1,-1 1 0,-1-1 1,0 0-1,-2-17 0,-3 0-2,0 0-1,-19-58 0,5 38-7,-2 2 0,-45-81 0,65 132 0,1-1 0,-1 0 0,1 1 0,0-1-1,-1 0 1,1 1 0,0-1 0,-1 0 0,1 0 0,0 1 0,0-1-1,0 0 1,0 0 0,0 1 0,0-1 0,0 0 0,0 0-1,0-1 1,0 2 1,1-1 0,-1 1 0,0 0 0,1-1-1,-1 1 1,0 0 0,1 0 0,-1-1 0,0 1 0,1 0 0,-1 0-1,1 0 1,-1 0 0,0-1 0,1 1 0,-1 0 0,1 0 0,-1 0-1,1 0 1,-1 0 0,0 0 0,1 0 0,0 0 0,35 8 72,-24-4-44,26 4 147,78 6 0,-100-13-247,-1-1 0,1 0 0,0-1 1,-1-1-1,0-1 0,1 0 0,28-10 1,-40 11-67,0 0 0,-1 0 1,1 0-1,-1 0 0,1-1 1,3-3-1,-6 6 117,-1-1 0,1 1 0,0-1-1,-1 0 1,1 1 0,-1-1 0,1 0 0,-1 0-1,1 1 1,-1-1 0,1 0 0,-1 0 0,0 0-1,0 1 1,1-1 0,-1 0 0,0 0 0,0 0-1,0 0 1,0 0 0,0 0 0,0 1 0,0-1 0,0 0-1,0 0 1,0 0 0,-1 0 0,1 0 0,0 1-1,-1-1 1,1 0 0,0 0 0,-2-1 0,-11-11-442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0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62 15291,'-24'-5'1401,"4"-8"-873,-2 3-176,-10 0 584,-4 2-184,-6 1-16,3 1-24,-3 4-239,1 2-97,-2 5-112,3 6-192,-1 13-496,1 6-329,8 7-999,8 8 1424,17 9-272,6 1-232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0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458 105 18556,'8'-17'1448,"-9"11"-1008,-12-1-136,-14-1 529,-11 1-241,-7-6-64,-4 2-24,-7-1-128,-3 3-112,4 0-512,3 4-480,11 12 632,13 4-112,26 10-112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0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64 11394,'-1'-4'196,"0"1"-1,-1 0 1,1-1-1,-1 1 0,1 0 1,-1 0-1,0 0 1,0 0-1,-1 0 0,1 1 1,0-1-1,-1 1 1,0-1-1,0 1 0,1 0 1,-1 0-1,0 0 1,-1 0-1,1 1 0,0-1 1,0 1-1,-1 0 1,1 0-1,-1 0 0,1 0 1,-1 0-1,-5 1 1,-9-2 253,0 2 1,0 0 0,0 1 0,-19 3 0,18-1-219,1 0 0,-1 2-1,1 0 1,0 0 0,1 2 0,-1 0 0,1 1 0,1 1 0,-1 1 0,-28 22 0,32-21-104,1 1 0,0 0 0,1 0 1,1 1-1,0 0 0,1 1 0,0 0 1,1 1-1,1 0 0,0 0 0,1 1 1,-7 26-1,7-17-35,2 0 0,0 1 0,2 0 0,0-1 0,2 1 0,1 0 0,1 0 0,2 0-1,0-1 1,14 45 0,-13-54-77,1-1-1,0-1 1,1 1-1,0-1 1,1 0-1,1-1 1,0 0-1,1 0 1,1-1-1,0 0 1,0-1-1,1 0 1,0-1-1,1 0 1,1-1-1,-1-1 1,1 0-1,21 8 1,-18-9-13,0-1 0,1-2 0,0 1 1,0-2-1,21 1 0,-30-3-2,0-1 0,0 0 1,0 0-1,-1-1 0,1-1 0,0 1 1,0-1-1,-1-1 0,1 0 0,-1 0 0,0 0 1,12-8-1,-17 9-2,0 0 1,0 0-1,0 0 1,-1 0-1,1-1 1,-1 0-1,1 1 1,-1-1-1,0 0 1,0 0-1,0 0 1,-1 0-1,1 0 1,-1-1-1,0 1 1,0 0-1,0-1 1,0 1-1,0-1 1,0-4-1,-1 4 2,-1-1-1,1 1 0,-1 0 0,1 0 1,-1 0-1,0 0 0,-1 0 0,1 0 1,-1 0-1,0 0 0,0 0 0,0 1 0,0-1 1,-1 1-1,1-1 0,-1 1 0,-4-4 1,-2 0 9,1 0 1,-1 1 0,-1 0 0,1 0 0,-1 1 0,0 0 0,0 1 0,0 0-1,-1 1 1,0 0 0,1 0 0,-15 0 0,15 1-144,0 1 0,0 1-1,0 0 1,-1 0 0,1 1 0,0 0 0,0 1 0,0 0 0,0 0-1,0 1 1,1 1 0,-1-1 0,-11 8 0,19-10 40,1 0 0,-1 0 1,1 0-1,-1 0 0,1 0 1,0 0-1,0 1 0,-1-1 0,1 0 1,0 1-1,0-1 0,0 1 1,0-1-1,0 1 0,1 0 0,-1-1 1,0 1-1,1 0 0,-1 0 1,1 0-1,0-1 0,0 1 1,-1 0-1,1 0 0,1 2 0,2 8-706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1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132 997 14235,'-6'-27'968,"1"0"-1,2-1 1,1 1 0,1-53 0,1-1-119,-13-88 90,-63-310 1,72 460-1299,-1 1 1,-8-21-1,11 37-956,1 6 726,1 11-126,4 6 226,0 0 0,14 35 0,7 6-492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1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420 554 15611,'6'-28'1473,"-8"-14"-833,-3-6-184,-12-14 648,-4-4-144,-10-3-143,-6 1-105,-8 9-248,-1 6-64,-2 19-344,0 11-304,7 22-816,3 5-897,8 9 1585,14 2-288,20-1-248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405 191 13899,'-7'-17'328,"-1"0"1,-1 1-1,-1 0 0,0 1 0,-1 0 1,-1 0-1,-15-14 0,21 24-199,0-1-1,0 2 0,-1-1 0,1 1 0,-1 0 1,0 0-1,0 1 0,0 0 0,0 0 0,-1 1 1,1 0-1,-1 0 0,0 0 0,1 1 0,-1 1 1,0-1-1,0 1 0,0 0 0,-11 3 0,12-2-21,0 1 0,0 0-1,1 0 1,-1 1 0,1 0 0,0 0-1,0 0 1,0 1 0,0 0-1,1 0 1,-1 1 0,1-1-1,0 1 1,1 0 0,-1 1 0,1-1-1,0 1 1,0 0 0,0 0-1,-4 12 1,1-1 67,0 1 0,1 0 0,2 1 0,-1-1 1,2 1-1,-1 28 0,3-22-70,1 1-1,1-1 1,2 0 0,0 0 0,2 0-1,1-1 1,1 1 0,0-1 0,2-1 0,12 24-1,-14-34-163,0 0-1,1 0 1,0-1 0,1 0-1,0 0 1,1-1-1,0 0 1,1-1-1,0 0 1,1 0 0,0-2-1,0 1 1,1-2-1,0 1 1,1-2-1,-1 0 1,1 0 0,17 3-1,0-4-940,1-1 0,0-1 1,38-3-1,-55 0 775,13 0-811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1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1062 80 14803,'-1'-3'152,"-1"0"1,0 1-1,0-1 0,0 0 0,0 1 1,0-1-1,-1 1 0,1 0 0,-1 0 1,0 0-1,1 0 0,-1 0 0,0 0 1,0 1-1,-4-2 0,-4-1 69,-1 1-1,1 0 0,-13-1 1,9 2 219,-101-14 929,0 6 1,-227 9-1,286 3-1719,1 3 1,-105 21 0,155-25 227,0 0 0,0 1 0,1 0 0,-1 0 0,0 1 0,0-1 0,1 1 0,0 1 1,0-1-1,0 1 0,0-1 0,0 2 0,1-1 0,-7 7 0,0 10-490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1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11819,'7'-17'617,"0"1"1,1 0 0,0 0 0,2 1 0,21-27 0,-28 38-402,1 0 0,0 0 0,0 1 0,0 0 1,0 0-1,0 0 0,1 0 0,0 1 0,-1 0 0,10-4 1,-10 6-71,-1-1 0,1 0 0,0 1 1,0 0-1,0 0 0,0 0 0,0 0 1,0 1-1,0-1 0,0 1 0,-1 0 0,1 0 1,0 1-1,0-1 0,-1 1 0,4 2 1,3 2 45,-1 0 0,0 1 0,0 1 1,-1 0-1,0 0 0,0 0 0,-1 1 1,0 0-1,9 16 0,6 13 227,18 45 0,-38-77-380,29 69 324,24 91 0,10 83 127,-1 0-4803,-61-237 3528,-2-9-34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1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0 14811,'-38'2'1568,"-8"23"-863,-5 16-273,-4 18 824,0 8-384,5 8-232,3 0-72,11 1-576,6-3-408,13-7-1080,0-5 1304,10-16-232,4-10-168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2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1297 9738,'8'-19'1232,"-1"0"-1,-1 0 1,6-36-1,9-78-65,-14 88-607,20-171 642,26-149 530,-52 359-1690,0-1 31,0 0 1,1 0 0,0 0 0,0 0-1,0 0 1,1 1 0,0-1 0,5-6-1,-8 12-61,0 1 0,1-1 0,-1 1 0,1 0 0,-1-1 0,1 1 0,-1 0 0,1 0-1,-1-1 1,1 1 0,-1 0 0,1 0 0,-1-1 0,1 1 0,-1 0 0,1 0 0,-1 0 0,1 0 0,0 0-1,-1 0 1,1 0 0,-1 0 0,1 0 0,-1 0 0,1 0 0,0 1 0,-1-1 0,1 0 0,-1 0 0,1 0-1,-1 1 1,1 0 0,16 15 216,3 21-101,-1 0 0,-1 2 0,12 42 0,1 0-62,1-3-16,89 203 230,-117-271-230,0-1 0,1 0 0,1 0 0,-1 0 0,2-1 0,-1 1 0,13 11 0,-19-20-39,1 1 0,0-1-1,-1 1 1,1-1 0,0 1 0,-1-1 0,1 0 0,0 1 0,0-1 0,-1 0 0,1 0 0,0 0 0,0 0 0,-1 1 0,1-1 0,0 0-1,0 0 1,-1 0 0,1-1 0,0 1 0,0 0 0,0 0 0,-1 0 0,1 0 0,1-1 0,-1 0 2,0 0 0,0 0 1,-1 1-1,1-1 0,0 0 0,0 0 1,0 0-1,-1 0 0,1 0 0,-1 0 1,1-1-1,-1 1 0,1 0 0,-1 0 1,1 0-1,-1 0 0,0-2 0,2-22 71,-1 1-1,-1-1 0,-4-31 0,3 47-65,-24-219 205,-8-158-1833,34 359 1173,0 0 1,1 0-1,7-29 1,-5 41 288,0-1 0,1 1 1,1 0-1,0 0 0,1 0 0,12-18 1,-8 19-263,20-24 0,-31 38 409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2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10 882 12291,'-8'-179'3114,"8"117"-2464,-2-86 1002,26-223 0,-22 354-1522,8-36 258,-9 49-334,0 1 0,0-1-1,1 0 1,0 1-1,-1-1 1,1 1 0,1 0-1,-1-1 1,0 1-1,6-5 1,-7 7-37,0 0 0,0 0-1,-1 1 1,1-1 0,0 1 0,0-1-1,0 0 1,0 1 0,0 0 0,0-1-1,1 1 1,-1 0 0,0-1 0,0 1 0,0 0-1,0 0 1,0 0 0,0 0 0,0 0-1,0 0 1,1 0 0,-1 0 0,0 1-1,0-1 1,0 0 0,0 1 0,0-1 0,0 0-1,0 1 1,0 0 0,0-1 0,1 2-1,2 1 34,1 1 0,-1 1 0,0-1 0,0 1 0,3 4-1,-4-5-9,26 38 244,-1 1 0,41 93 0,-42-80-145,13 27 16,40 80 78,-64-134-175,1-1 0,1-1-1,28 31 1,-45-55-51,1-1 0,0 1 1,0-1-1,0 0 0,1 0 0,-1 0 1,1 0-1,-1 0 0,1-1 0,-1 1 0,1-1 1,0 1-1,0-1 0,0 0 0,0 0 1,0 0-1,0-1 0,0 1 0,0-1 1,0 0-1,5 0 0,-5-1-1,0 0 0,-1 0 0,1 0-1,0-1 1,0 1 0,-1-1 0,1 0 0,-1 0 0,0 0-1,1 0 1,-1 0 0,0-1 0,0 1 0,-1-1 0,1 1 0,0-1-1,-1 0 1,1 1 0,0-6 0,13-28-23,-3 0-1,-1-1 1,11-66-1,-15 66-84,31-236-340,-32 220 385,8-61-88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2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1223 6049,'-3'-15'1240,"1"0"1,1-1-1,2-30 0,0 15-506,12-282 3277,-1 98-3057,-8 8-468,5-107 79,-9 312-562,5-31 198,-5 32-195,0 1 0,0-1 0,0 1 1,0-1-1,0 1 0,0-1 0,1 1 0,-1 0 0,0-1 1,0 1-1,0-1 0,1 1 0,-1-1 0,0 1 0,1 0 0,-1-1 1,0 1-1,1 0 0,-1-1 0,0 1 0,1 0 0,-1 0 1,1-1-1,-1 1 0,0 0 0,1 0 0,-1 0 0,1-1 1,-1 1-1,1 0 0,-1 0 0,1 0 0,-1 0 0,1 0 1,-1 0-1,1 0 0,-1 0 0,1 0 0,-1 0 0,1 0 0,-1 0 1,0 1-1,1-1 0,-1 0 0,1 0 0,-1 0 0,1 1 1,-1-1-1,0 0 0,1 0 0,-1 1 0,1-1 0,-1 0 1,0 1-1,1-1 0,-1 0 0,1 2 0,6 6 37,0 0 0,-1 1-1,0 0 1,0 1 0,-1-1-1,8 19 1,6 10 40,73 132 120,62 116 18,-114-208 30,54 77 1,-89-149-194,-1 1 0,2 0 0,-1-1 0,9 7 0,-13-12-44,0 0-1,0 0 1,-1-1-1,1 1 1,0 0-1,0-1 1,0 1-1,0-1 1,0 1-1,0-1 1,0 0-1,0 1 1,0-1-1,0 0 1,0 0-1,0 1 1,0-1-1,0 0 1,0 0-1,0 0 1,0 0-1,0-1 1,1 1-1,-1 0 1,0 0-1,0-1 1,0 1-1,0 0 1,0-1-1,0 1 1,-1-1-1,1 1 1,0-1-1,0 0 1,0 1-1,0-1 1,-1 0-1,1 0 1,1-1-1,2-5 42,-1 1 0,1-1 0,-1 0 0,-1 0-1,0 0 1,0 0 0,0 0 0,0-1 0,0-12-1,-1 12-15,10-91 383,-3-173 1,-35-98-689,22 346-1137,5 43 327,2 3 517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3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96 10874,'-1'-1'167,"0"0"-1,0 0 0,0 0 0,1 0 0,-1 0 1,0 0-1,-1 0 0,1 0 0,0 0 1,0 0-1,0 1 0,0-1 0,-1 0 0,1 1 1,0-1-1,0 1 0,-1-1 0,1 1 1,-3-1-1,-31 0 1614,18 1-1385,-27-5 574,0-1 0,-78-23 0,-8-1-256,107 26-632,1 1 0,-1 1 0,-40 2 0,59 0-203,0 0-1,1 1 1,-1-1 0,1 1 0,-1 0 0,1 0 0,-1 0 0,1 0-1,-1 0 1,1 1 0,0-1 0,0 1 0,-1 0 0,1 0-1,1 0 1,-1 1 0,0-1 0,0 1 0,1-1 0,0 1 0,-1 0-1,1 0 1,0 0 0,0 0 0,1 1 0,-1-1 0,1 0 0,0 1-1,-1-1 1,2 1 0,-1-1 0,0 1 0,1-1 0,-1 1 0,1 0-1,0-1 1,0 1 0,1 5 0,0-1-113,0 0 0,0-1 0,0 1 0,1-1 1,1 1-1,-1-1 0,5 10 0,15 16-965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0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20180,'-3'4'1553,"14"-1"-1209,-2 1-160,-5-1 488,-1-2-496,0-4-1232,1-2 968,2-2-200,8 0-136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3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7 14691,'-1'0'1064,"-3"-1"-832,-5-5-64,-16 6 329,-7 1-193,-13 6-120,-5 3-32,-2 4-248,0 3-272,1 3-1513,4-7 1657,10-12-224,9-4-184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3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41 12587,'31'-23'2592,"-64"29"994,21-4-3106,-61 7-143,0-4-1,-1-2 1,1-3-1,-1-4 1,1-3-1,-77-18 1,141 24-335,2-1 0,-1 0 0,1 1 0,-1 1 0,0-1 1,-10 1-1,16 1-2,0-1 1,0 0 0,1 1-1,-1-1 1,0 1-1,0 0 1,1-1 0,-1 1-1,0 0 1,1 0 0,-1 0-1,1 0 1,-1 0-1,1 0 1,0 1 0,0-1-1,-1 0 1,1 1 0,0-1-1,0 1 1,0-1 0,0 1-1,0 0 1,1-1-1,-1 1 1,1 0 0,-1 0-1,0 2 1,-1 12-4,1 0 0,1 0 0,0 0 0,1 0-1,1 0 1,1 0 0,6 23 0,-1 1 7,1 13-8,-2-1 1,-2 1-1,-3 0 0,-2 0 1,-11 88-1,-18 4 38,17-92 16,1 0 1,-5 106 0,16-156-28,0 1 1,0-1 0,0 0 0,1 0 0,-1 1-1,1-1 1,0 0 0,0 0 0,0 0 0,3 4-1,-4-5-3,1-1-1,1 0 0,-1 1 0,0-1 0,0 0 1,0 0-1,1 0 0,-1 0 0,0 0 0,1 0 1,-1 0-1,1-1 0,-1 1 0,1 0 0,-1-1 1,1 1-1,0-1 0,-1 0 0,1 0 0,0 1 1,3-1-1,20-1 150,1-1 0,-1-1 0,32-8 0,15-2-26,-18 7-373,1 2 0,-1 2 0,81 9 1,-118-5-264,-9-1 119,1 0 0,0 0 0,0-1 0,11-1 0,-8-5-201,-5-9-188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3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14 16612,'-31'-11'1136,"-4"8"-976,1 3-64,-11 3 400,-5-2-272,-4-1-128,-1 0 24,7 0-248,5 2-320,6 3 432,5 5-64,12 3-80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3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11178,'0'-22'398,"1"0"0,1 1-1,1-1 1,0 1 0,2-1-1,0 1 1,2 0 0,0 1 0,16-30-1,-21 46-274,0 0-1,0 0 1,1 0 0,0 1-1,-1 0 1,1-1-1,1 1 1,-1 0-1,0 0 1,1 1 0,-1-1-1,1 1 1,6-4-1,-7 5-42,0 0 0,0 1 0,1-1 0,-1 1 0,0-1 0,0 1 0,0 0 0,0 0 0,0 0 0,0 1 0,0-1 0,0 1 0,0-1 0,0 1 0,0 0 0,0 0 0,0 1 0,0-1 0,0 1 0,3 2 0,3 2 67,-1 0 0,0 1 1,0 0-1,-1 0 1,1 1-1,8 12 1,32 57 392,-35-53-397,71 127 402,99 253 1,-115-194-252,-60-177-835,-1 0 0,-2 1 0,-2 0 0,-1 45-1,-3-67-1113,-1-10 616,0-7 243,0-12-304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3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 15243,'-31'-13'1136,"6"9"-839,8 24-105,0 18 312,0 2-208,3 11-16,1 3-72,5 3-560,1 0-208,2-14 472,0-9-120,2-17-96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3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42 8546,'1'-2'209,"0"0"-1,0 0 1,0 0 0,-1 0-1,1 0 1,-1 0 0,1 0 0,-1 0-1,0 0 1,0 0 0,0-1 0,0-2-1,0 4-124,-1 0-1,1 0 0,-1 1 1,1-1-1,-1 0 0,0 1 1,1-1-1,-1 0 0,0 1 1,1-1-1,-1 1 0,0-1 1,0 1-1,1-1 0,-1 1 1,0 0-1,0-1 1,0 1-1,0 0 0,0 0 1,0 0-1,1-1 0,-1 1 1,0 0-1,0 0 0,0 0 1,0 1-1,0-1 0,0 0 1,0 0-1,0 0 0,-1 1 1,-8 1 177,1 0 1,-1 1-1,0 1 1,1-1-1,0 1 1,0 1-1,0 0 1,0 0-1,1 0 1,0 1-1,0 1 1,0-1-1,1 1 1,-9 11-1,-5 8 116,1 1-1,1 1 1,-16 31 0,0 11 183,-30 84 0,15-30-240,26-78-398,8-17-3249,24-53-414,-3 5 3334,7-14-348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3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2150 0 8306,'10'0'684,"-1"0"1,1 1 0,0 0-1,14 4 1,-21-4-509,0 0 0,0 0 0,0 0 0,0 1 0,0-1 1,-1 1-1,1-1 0,-1 1 0,1 0 0,-1 0 0,0 0 0,1 0 0,-1 0 1,0 1-1,-1-1 0,1 1 0,0-1 0,1 4 0,1 3 180,-1-1 1,0 1-1,-1 0 0,0 0 0,0 0 1,-1 0-1,0 1 0,-1 11 0,0-20-324,0 0 0,0-1 0,-1 1 0,1-1 0,0 1 0,-1-1 0,1 1 1,-1-1-1,1 1 0,-1-1 0,1 1 0,-1-1 0,1 1 0,-1-1 0,1 0 0,-1 1 0,1-1 0,-1 0 0,0 0 0,1 1 0,-1-1 0,0 0 0,1 0 0,-1 0 0,0 0 0,1 0 0,-1 0 0,-1 0 0,-22 1 8,22-1-1,-90-4 318,-152-28-1,28 2 104,-21-10-320,73 9-120,127 27 8,1 1 0,-1 2 0,-52 5 1,-110 24 93,76-9-44,-5-8-48,-135-5 0,-58 4 102,295-6-90,7-1 6,14-3-600,6-2-671,0 0 1037,0 1 1,0-1 0,0 1-1,0-1 1,0 0 0,-1 1-1,1-1 1,0 0 0,-1 0 0,1 0-1,-1 1 1,0-1 0,0 0-1,0 0 1,0-3 0,1-10-673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3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1055 11618,'3'-6'266,"0"0"-1,0 0 1,-1-1-1,0 1 1,0-1-1,0 0 1,-1 1-1,0-1 1,-1 0-1,1-13 1,0-6 404,17-162 770,-8 0 0,-21-278 1,-1 374-1751,12 92 255,0 0 0,-1-1 1,1 1-1,0-1 0,0 1 0,0 0 0,0-1 0,0 1 1,0 0-1,0-1 0,0 1 0,0 0 0,0-1 0,0 1 1,0-1-1,1 1 0,-1 0 0,0-1 0,0 1 1,0 0-1,0-1 0,1 1 0,-1 0 0,0-1 0,0 1 1,0 0-1,1-1 0,6 7-1435,6 15 92,-9-5 652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3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579 555 10314,'2'-2'180,"-1"0"0,1-1 0,0 1 0,-1-1 0,0 0 0,0 1 0,1-1 0,-2 0 0,1 0 0,0 0 0,0 1 0,-1-1 0,0 0 0,0 0 1,1 0-1,-2 0 0,1 0 0,-1-4 0,0-2 171,-1-1 1,0 0 0,-1 1 0,-4-12 0,-4-2-26,-1-1 0,-1 2 0,0 0 0,-2 0 0,-29-32 0,3 11 211,-64-53 1,77 73-356,-1 1 0,-32-18 0,48 32-252,0 1 0,0 1 0,-1 0 0,0 1 0,0 1 0,0 0 0,-27-4 0,38 8-27,1 0 0,-1-1 0,1 1 0,-1 0 0,1 0 0,-1 1 0,1-1 0,-1 0 0,1 1 0,-1 0 0,1 0 0,-1-1-1,1 1 1,0 1 0,-1-1 0,1 0 0,0 0 0,0 1 0,0-1 0,0 1 0,0 0 0,0 0 0,1 0 0,-1 0 0,1 0 0,-1 0 0,1 0 0,0 0 0,-1 0 0,1 1 0,0-1 0,1 0 0,-1 1 0,-1 3 0,1 13-703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3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90 10922,'-1'-4'170,"0"0"-1,0 0 1,0 0-1,-1 0 1,1 0-1,-1 0 0,0 0 1,0 0-1,-1 1 1,1-1-1,-1 1 1,1 0-1,-1 0 0,0 0 1,-5-4-1,3 4 12,0-1 1,0 1-1,-1 1 0,1-1 0,-1 1 0,0 0 0,1 0 0,-1 0 0,0 1 1,-7-1-1,4 1-14,0 1 1,0 0 0,0 0-1,0 1 1,0 0 0,0 0 0,0 1-1,0 0 1,0 1 0,0 0-1,1 0 1,-1 1 0,1 0 0,-11 8-1,11-6-73,1 0 0,0 1 0,0 0-1,0 0 1,1 1 0,0 0 0,0 0 0,1 0-1,0 1 1,1 0 0,0 0 0,0 0 0,1 0-1,0 1 1,1-1 0,0 1 0,0 0 0,1-1-1,0 1 1,1 0 0,0 0 0,1 0 0,0 0-1,2 10 1,1-2-15,1 0-1,0 0 0,1-1 1,1 0-1,0 0 1,2-1-1,-1 0 1,2 0-1,0-1 1,1-1-1,1 1 0,17 15 1,-12-15-110,2 0 1,0-1-1,0-1 0,1-1 1,1-1-1,0-1 0,0 0 1,1-2-1,0 0 0,24 4 1,-21-7-304,-1-1 1,1-1 0,0-1 0,0-1 0,0-1 0,0-1 0,0-1-1,-1-2 1,31-7 0,-8-5-444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0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82 7162,'3'-18'550,"-2"11"-245,0 0 1,0 1 0,0-1 0,-1 0 0,0 0 0,0 0-1,-2-7 1,0 12 999,-1 7-539,0 8 76,-12 76 1443,-5 134 0,16 94-1087,3-125-515,-17 211 646,17-403-1307,1 1 0,0-1 0,0 1 1,0 0-1,0-1 0,0 1 0,0 0 0,0-1 0,0 1 0,0 0 0,0-1 0,0 1 0,0-1 1,0 1-1,0 0 0,1-1 0,-1 1 0,0-1 0,0 1 0,1 0 0,-1-1 0,0 1 0,1-1 1,-1 1-1,1-1 0,-1 1 0,1-1 0,-1 0 0,1 1 0,-1-1 0,1 0 0,-1 1 0,2-1 1,20-3 904,-6-1-664,30-1-102,-1 3-1,1 2 1,-1 1 0,0 3-1,54 11 1,-76-11-188,-1 1-1,0 1 1,0 1-1,27 12 0,-35-12-724,1 1-1,-1 0 0,24 20 0,-36-26 339,12 7-1661,-13-9 2033,-1 0-1,1 0 1,-1 0 0,0 0 0,1 0 0,-1 0 0,1 0 0,-1-1 0,0 1 0,1 0-1,-1 0 1,1 0 0,-1-1 0,0 1 0,1 0 0,-1-1 0,0 1 0,0 0 0,1 0 0,-1-1-1,0 1 1,0 0 0,1-1 0,-1 1 0,0-1 0,0 1 0,0 0 0,0-1 0,1 1-1,-1-1 1,0 1 0,0 0 0,0-1 0,0 1 0,0-1 0,0 1 0,0-1 0,0 1 0,0 0-1,0-1 1,-1 0 0,2-26-1281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0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50 7098,'1'-15'452,"-1"13"28,1-1 0,-1 1 0,0-1 0,0 1 1,-1-1-1,1 1 0,0-1 0,-1 1 0,-1-5 0,2 6-364,0 1 0,-1-1 0,1 1 0,0 0 0,-1-1 0,1 1 0,0 0 0,-1-1 0,1 1-1,-1 0 1,1 0 0,-1-1 0,1 1 0,0 0 0,-1 0 0,1 0 0,-1 0 0,1-1 0,-1 1-1,1 0 1,-2 0 0,-18 5 1253,-3 6-875,1 0 1,0 1-1,0 1 1,1 0-1,1 2 0,0 1 1,1 0-1,-25 29 0,33-31-342,-1 1 0,2 0 0,0 0 0,1 1 0,1 0 0,0 1 0,2 0 0,-1 0 0,2 1-1,0-1 1,2 1 0,-4 28 0,5-13-35,2 0 1,1-1-1,1 1 0,2-1 0,1 0 0,17 56 1,-17-70-100,2 0 0,0 0 1,1-1-1,0 0 0,2-1 1,0 0-1,0 0 0,2-1 1,0 0-1,1-1 0,0-1 1,29 24-1,-33-31-14,1-1 1,-1 0-1,1 0 0,-1-1 1,1 0-1,1-1 1,-1 0-1,0-1 0,1 0 1,-1 0-1,1-1 0,20-1 1,-25 0-3,-1-1 0,1 1 0,-1-1 0,1-1 1,-1 1-1,1-1 0,-1 0 0,0 0 0,0 0 1,0-1-1,0 1 0,0-1 0,0-1 0,-1 1 0,1-1 1,-1 1-1,0-1 0,-1 0 0,1-1 0,0 1 1,-1-1-1,0 0 0,0 1 0,-1-1 0,4-9 0,-4 8 1,0 0 0,-1 0-1,0 0 1,0 0 0,0-1-1,-1 1 1,0 0-1,0 0 1,-1-1 0,1 1-1,-1 0 1,-1 0 0,1 0-1,-1 0 1,0 0 0,-1 0-1,1 1 1,-1-1-1,0 1 1,0 0 0,-1-1-1,0 1 1,0 1 0,0-1-1,0 1 1,-7-6 0,5 5-14,0 0 1,0 1 0,0 0 0,-1 0 0,0 0 0,0 1 0,0-1 0,0 2-1,0-1 1,-1 1 0,1 0 0,-1 1 0,1 0 0,-1 0 0,0 0 0,1 1 0,-1 0-1,0 1 1,1 0 0,-16 3 0,14-1-167,0 1 0,0 0 0,1 1 0,-1 0 0,1 0 0,0 1 0,0-1 0,1 2 0,0-1 1,0 1-1,-11 14 0,9-9-71,1 0 1,0 1 0,1 0-1,1 0 1,0 0 0,0 1-1,-3 15 1,0 13-548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4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29 6945,'42'-28'6016,"-53"48"-2870,4-12-3015,-1 0 0,0 0-1,0-1 1,0 0 0,-1-1-1,0 0 1,-1 0 0,1-1-1,-1 0 1,0 0-1,0-1 1,-1-1 0,1 0-1,-1 0 1,1-1 0,-1 0-1,-20 0 1,-7-3-51,1-1 1,-1-2-1,-66-15 1,68 11 31,31 7-136,-3-1-27,0 1 1,0 0-1,0 0 1,0 0-1,-9 1 1,16 0-17,-1 1-1,1-1 1,0 0 0,-1 0 0,1 1-1,0-1 1,-1 0 0,1 1 0,0-1-1,0 1 1,0 0 0,-1-1 0,1 1-1,0 0 1,0 0 0,0 0-1,0 0 1,0 0 0,0 0 0,0 0-1,1 0 1,-1 0 0,0 0 0,1 0-1,-1 1 1,0-1 0,1 0 0,0 1-1,-1-1 1,1 0 0,0 1 0,-1-1-1,1 0 1,0 1 0,0-1 0,0 0-1,0 2 1,2 7-389,0 0-1,0 0 1,1-1 0,0 1-1,0-1 1,10 18-1,-12-24 374,16 32-870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0:4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38 16347,'10'-4'1441,"2"0"-1001,-5 1-184,-7 0 592,-9 2-200,-8-2-200,-4-1-152,-10 0-152,-4-2-40,-7 2-40,0 2-144,-6 10-528,1 6-104,5 18 560,3 2-112,9 2-128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0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13171,'15'-6'358,"0"0"1,-1-1 0,0-1-1,-1 0 1,1-1 0,-2-1 0,1 0-1,-1 0 1,-1-1 0,0-1-1,-1 0 1,0 0 0,0-1-1,-1 0 1,-1-1 0,-1 0-1,9-21 1,19-63 410,-22 58-320,23-49 0,-35 88-434,-1 1 1,0-1-1,0 0 0,0 1 1,1-1-1,-1 1 1,0-1-1,1 1 0,-1-1 1,1 1-1,-1-1 1,0 1-1,1-1 0,-1 1 1,1 0-1,-1-1 1,1 1-1,0 0 0,0-1 1,5 8 206,-1 21 11,-5-27-229,8 130 268,-11 179 1,3-306-266,-7 128 105,-2 120-1467,9-250 1137,1-1 54,-1-1 1,0 1-1,0 0 0,0 0 0,0-1 0,0 1 0,0 0 1,0 0-1,0 0 0,0-1 0,-1 1 0,1 0 1,0 0-1,0-1 0,-1 1 0,1 0 0,0 0 0,-1-1 1,1 1-1,-1 0 0,1-1 0,-1 1 0,1-1 1,-1 1-1,0 0 0,-1-12-3914,5-14 2597,-1 9 789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0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76 14211,'-5'-24'1680,"4"2"-1071,7 10-241,-2-1 1192,-4 10-1040,0 2-88,-7 1-128,4 13-248,-1 5-808,2 7-1128,4 8 1568,2 0-233,4-3-223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0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6 423 10122,'-3'-13'1023,"2"11"-927,1 0 0,0 0 0,-1 0 0,1 0-1,0 0 1,0 0 0,0 0 0,0 0 0,0 0 0,0 0 0,1 0 0,-1 0 0,0 1 0,1-1-1,0 0 1,0 0 0,-1 0 0,1 0 0,0 1 0,2-4 0,70-109 3346,104-128 0,-176 241-3421,-1 0-1,1 0 1,-1 0 0,1 1 0,-1-1-1,1 0 1,0 1 0,0-1-1,-1 1 1,1-1 0,0 1 0,0-1-1,0 1 1,0-1 0,-1 1 0,1 0-1,1-1 1,-1 1-7,-1 0 0,0 0 0,1 1 0,-1-1 0,1 0 0,-1 0 0,0 0 0,1 0 0,-1 1 0,0-1 0,1 0 0,-1 1 0,0-1 0,0 0-1,1 0 1,-1 1 0,0-1 0,0 0 0,1 1 0,-1-1 0,0 1 0,0-1 0,0 0 0,0 1 0,1-1 0,-1 1 0,4 36 372,-4-36-387,9 605-133,-8-540-2622,2-95-777,1 4 2485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0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32 11122,'0'1'71,"1"-1"0,-1 1-1,1-1 1,-1 1-1,1-1 1,-1 1 0,1-1-1,-1 1 1,1-1-1,-1 1 1,0-1 0,1 1-1,-1 0 1,0-1 0,1 1-1,-1-1 1,0 1-1,0 0 1,0-1 0,0 1-1,0 0 1,0 0-1,0-1 1,0 1 0,0 1-1,-2 21 690,1-17-299,-3 32 537,2 0 1,2 0-1,7 67 1,-3-80-812,0 0 0,2 0 0,1-1 0,1 0 0,1 0 0,19 36 0,-23-53-154,-1 0 0,1 1 1,0-1-1,0-1 1,1 1-1,0-1 0,9 7 1,-13-11-24,1 0-1,0 0 1,-1-1 0,1 1 0,0-1 0,0 1-1,1-1 1,-1 0 0,0 0 0,0-1-1,0 1 1,1 0 0,-1-1 0,0 0 0,1 0-1,-1 0 1,0 0 0,1-1 0,-1 1 0,0-1-1,6-1 1,-2-2 2,0 1 0,0-2 0,0 1 0,0-1 0,-1 0 0,0 0 0,0 0 0,0-1 0,-1 0 0,0 0 0,0-1 0,0 1 0,-1-1 0,0 0 0,4-10 0,2-4-1,-1-2 0,-1 1 0,10-46 0,-14 46-6,-1 0 0,0-1 0,-2 1 0,0-1-1,-6-43 1,4 57-3,0 1-1,-1-1 0,0 0 0,-1 1 1,0-1-1,0 1 0,-1 0 1,0 0-1,0 0 0,-1 1 0,0-1 1,0 1-1,0 0 0,-1 1 0,0-1 1,-1 1-1,-13-10 0,15 13-18,1 1 0,-1-1 0,0 1 0,0 0 0,0 1 0,0-1 0,0 1 0,0 0 0,-1 0 0,1 0 0,0 1 0,0 0 0,-1 0 0,-6 1 0,3 0-53,1 1 1,0 0 0,0 1 0,1 0 0,-1 0-1,1 1 1,-1 0 0,-10 7 0,4 0-116,-1 1 0,1 1 0,1 0-1,0 1 1,1 0 0,1 1 0,-15 24 0,18-25-494,1 0-1,0 0 1,-4 17 0,8-24 439,2-1 1,-1 1-1,1 0 1,0 0 0,0 0-1,1-1 1,0 1-1,0 0 1,2 9-1,8 7-851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0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11963,'0'0'31,"0"0"1,0 0 0,0 0-1,0-1 1,0 1 0,0 0 0,0 0-1,0 0 1,0 0 0,0 0 0,0-1-1,0 1 1,0 0 0,0 0-1,0 0 1,0 0 0,1 0 0,-1 0-1,0-1 1,0 1 0,0 0 0,0 0-1,0 0 1,0 0 0,0 0-1,1 0 1,-1 0 0,0 0 0,0 0-1,0 0 1,0 0 0,0 0 0,1 0-1,-1-1 1,0 1 0,0 0-1,0 0 1,0 0 0,0 0 0,1 1-1,-1-1 1,0 0 0,0 0 0,0 0-1,0 0 1,1 0 0,-1 0-1,0 0 1,0 0 0,0 0 0,5 11 632,1 25-99,-5-29-225,0 3-191,27 162 1914,-21-142-1681,1 0 0,1 0 0,21 44 1,-26-66-295,0 0-1,0-1 1,1 0 0,0 0 0,0 0-1,1-1 1,11 12 0,-14-17-63,-1 1 0,1 0 1,-1-1-1,1 1 0,-1-1 0,1 1 0,0-1 1,0 0-1,0-1 0,-1 1 0,1 0 0,0-1 1,0 1-1,0-1 0,0 0 0,0 0 1,0 0-1,0 0 0,0-1 0,0 1 0,0-1 1,0 0-1,0 0 0,-1 0 0,6-2 0,-1-2-2,0 1 0,-1-1 0,1-1-1,-1 1 1,0-1 0,0 0 0,-1-1-1,0 1 1,0-1 0,0 0 0,-1 0 0,5-11-1,1-5-4,-1 0 0,-1 0-1,6-26 1,-10 30-19,0-1-1,-2 0 1,0 0 0,-1 0-1,-1 0 1,-3-21 0,3 33-39,-2 0 1,1-1 0,-1 1 0,0 0 0,-1 0-1,1 0 1,-2 0 0,1 1 0,-1-1 0,0 1 0,-1 0-1,0 0 1,0 1 0,0-1 0,-1 1 0,0 0-1,-7-6 1,10 10-53,0 0-1,-1 0 1,1 0 0,0 1-1,-1-1 1,1 1 0,-1 0-1,1 0 1,-1 0-1,0 0 1,0 0 0,1 1-1,-1 0 1,0 0 0,0 0-1,1 0 1,-1 0-1,0 1 1,1 0 0,-1 0-1,0 0 1,1 0-1,-1 0 1,1 1 0,-1 0-1,1-1 1,0 1 0,-6 5-1,1-1-88,1 1 0,0 0-1,0 1 1,0-1 0,1 1 0,0 1-1,1-1 1,0 1 0,-8 16 0,-5 33-721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15827,'3'-14'536,"0"8"-1192,-1 18 720,0 7 136,-2 5-488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0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14155,'133'-302'2649,"-129"293"-2413,1-1 1,0 1-1,1-1 1,0 1-1,8-9 1,-14 18-199,1-1 1,0 0-1,-1 0 1,1 1-1,0-1 1,-1 1-1,1-1 1,0 1-1,0-1 1,0 1 0,-1-1-1,1 1 1,0 0-1,0 0 1,0-1-1,1 1 1,-2 0-12,1 0-1,-1 0 1,1 0 0,-1 0 0,1 1 0,-1-1-1,0 0 1,1 0 0,-1 0 0,1 1-1,-1-1 1,0 0 0,1 1 0,-1-1-1,0 0 1,1 1 0,-1-1 0,0 0 0,1 1-1,-1-1 1,0 0 0,1 2 0,0 2 110,1 0 1,-1 0 0,0 1 0,0-1 0,1 9-1,13 268 1231,0 9-2572,-15-288 1090,5 22-922,-5-24 961,0 0 0,0-1 0,0 1-1,0 0 1,0 0 0,1 0 0,-1-1 0,0 1 0,0 0 0,0 0 0,0 0 0,0 0-1,1 0 1,-1-1 0,0 1 0,0 0 0,0 0 0,1 0 0,-1 0 0,0 0 0,0 0-1,1 0 1,-1 0 0,0 0 0,0 0 0,0 0 0,1 0 0,-1 0 0,0 0 0,0 0-1,0 0 1,1 0 0,-1 0 0,0 0 0,0 0 0,1 0 0,-1 0 0,0 0 0,0 1-1,0-1 1,0 0 0,1 0 0,-1 0 0,0 0 0,0 0 0,0 1 0,0-1 0,1 0-1,-1 0 1,0 0 0,0 0 0,0 1 0,0-1 0,0 0 0,0 0 0,0 1 0,7-19-960,1-6-236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0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49 12043,'9'-14'949,"-7"11"-706,0 1-1,-1-1 1,1 1-1,0-1 0,-1 0 1,0 0-1,0 0 1,0 0-1,2-5 1,-15 39 3005,4 15-2695,3 0 0,1 1 0,3-1 0,8 92 0,-4-105-487,2 0 0,9 35 0,-12-59-61,1-1 1,0 1-1,0-1 1,1 0-1,0 0 1,1 0-1,-1 0 1,1-1-1,1 1 1,-1-1-1,1-1 1,13 12-1,-14-15-3,-1 0 0,1-1-1,0 1 1,0-1 0,0 0-1,0 0 1,1-1 0,-1 0-1,0 1 1,1-2 0,-1 1-1,1-1 1,-1 0 0,1 0-1,-1 0 1,1-1 0,-1 0-1,0 0 1,1 0 0,-1-1-1,0 1 1,0-1 0,0-1-1,9-4 1,-1-1 2,-1 0 0,0 0 0,0-1 0,0-1 0,-1 0 0,0 0 0,17-25 0,-18 21-9,-2 0 1,0-1 0,0 0 0,-2-1 0,0 0 0,0 0-1,-2 0 1,0-1 0,-1 1 0,0-1 0,-1 0-1,-1 0 1,-2-25 0,0 30-5,0-1 0,0 1 0,-1-1 0,-1 1 0,0-1 0,-1 1 0,0 0 0,-1 1 0,0-1 0,-1 1 0,0 0 0,-1 0 0,0 1 0,-1 0 0,0 0 0,0 1 0,-1 0 0,-16-12 0,18 16-120,0 1-1,0 0 1,0 0-1,-1 1 1,1 0-1,-1 0 1,0 1-1,0 0 1,0 0-1,-1 1 1,1 0-1,0 1 1,0-1 0,0 2-1,-1-1 1,1 1-1,0 0 1,0 1-1,0 0 1,-14 5-1,6 0-317,0 0 0,1 1 0,0 1 1,1 0-1,-1 1 0,2 1 0,0 0 0,0 1 0,-11 13 0,-2 7-705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0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11186,'16'-43'2064,"-10"26"-934,1 0-1,16-29 1,-21 43-1017,0-1 0,0 1 0,0 0 0,0 0 0,1 1 0,-1-1 0,1 0 0,0 1 0,0 0 0,0-1 0,0 1 0,0 0 0,0 1 0,1-1 0,-1 0 0,1 1 0,-1 0 0,1 0 0,4-1 0,-2 2-30,-1 0 0,1 1 0,0-1 0,-1 1 1,1 0-1,-1 1 0,1 0 0,-1-1 0,1 2 0,-1-1 1,0 0-1,0 1 0,9 7 0,-5-4 5,-1 0 0,0 1 0,0 1 0,-1-1 0,0 1 0,11 15 0,-13-14-34,0 0 1,0 1-1,-1-1 0,0 1 1,-1 0-1,0 0 0,0 0 1,-1 0-1,1 17 0,-2-11 13,-1-1 1,-1 1-1,-1-1 0,0 1 0,-7 25 1,-6 4 51,-3-1 1,-1-1 0,-29 49 0,44-85-110,-27 47 94,18-35-34,2 0 1,0 1-1,1 0 0,2 1 1,0 0-1,-6 24 1,13-41-52,1 0 1,-1 0-1,1 0 1,0 0 0,0 0-1,1 0 1,-1 0 0,1 0-1,0 0 1,0 0 0,0 0-1,0 0 1,1-1-1,0 1 1,0 0 0,0-1-1,0 0 1,0 1 0,1-1-1,-1 0 1,1 0 0,0 0-1,0 0 1,0-1-1,0 1 1,0-1 0,1 0-1,-1 0 1,1 0 0,4 2-1,11 4-59,1-1 1,0-1-1,0 0 0,31 4 0,-42-9-39,84 13-1732,-82-14 1494,0 1-1,-1-1 1,1-1-1,-1 0 0,1-1 1,17-4-1,-7-2-494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0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37 13163,'-4'-17'1336,"-4"1"-944,-6 12-128,-6 4 832,-8 4-687,-3 2-57,-1 3-24,3-1-16,3 2-152,0 0-160,5-2-456,3-1 56,7 0 296,1-1-88,10-2-89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0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237 266 10994,'1'-19'390,"-1"-1"-1,-1 1 0,0 0 0,-8-37 0,7 47-244,-1 0 0,0 1-1,0-1 1,0 1 0,-1 0-1,0 0 1,-1 1-1,0-1 1,0 1 0,-1 0-1,0 0 1,-12-10-1,16 15-85,0 0 0,0 0 0,0 0 0,-1 1-1,1-1 1,-1 1 0,0-1 0,1 1-1,-1 0 1,0 0 0,1 0 0,-1 1 0,0-1-1,0 1 1,0-1 0,0 1 0,0 0-1,0 0 1,1 0 0,-1 0 0,0 1 0,0-1-1,0 1 1,0 0 0,1 0 0,-1 0-1,0 0 1,1 0 0,-1 1 0,0-1 0,1 1-1,-4 2 1,1 2 46,-1-1-1,1 1 1,0 0-1,0 0 1,0 1 0,1 0-1,0 0 1,1 0-1,-1 0 1,-3 14-1,3-8 21,1 0 0,0 0 0,1 0 0,0 23 0,1-32-101,1 0-1,0-1 1,0 1 0,0 0-1,1-1 1,-1 1 0,1 0-1,0-1 1,0 1 0,1 0-1,-1-1 1,1 0 0,-1 1 0,1-1-1,0 0 1,0 0 0,0 0-1,1 0 1,-1 0 0,1 0-1,3 2 1,-4-4-9,1 0-1,-1 1 1,1-1 0,-1-1-1,1 1 1,-1 0-1,1-1 1,-1 1 0,1-1-1,0 0 1,-1 0-1,1 0 1,-1 0 0,1 0-1,0-1 1,-1 1-1,1-1 1,-1 1 0,4-3-1,5-1 47,-1-1 0,0-1-1,13-9 1,-15 10 23,0 0 0,0 0 0,11-5 0,-18 10-75,0-1-1,0 1 1,0 0 0,0 0-1,-1-1 1,1 1-1,0 0 1,0 0 0,0 0-1,0 0 1,0 0 0,0 0-1,0 0 1,0 1 0,-1-1-1,1 0 1,0 0 0,0 1-1,0-1 1,0 0 0,-1 1-1,1-1 1,0 1 0,1 0-1,-1 1 4,0-1-1,0 0 1,0 1 0,0 0-1,0-1 1,0 1-1,0 0 1,0-1 0,-1 1-1,1 0 1,0 3 0,1 6-1,-1 0 1,0 1-1,-2 14 1,1-17-43,-10 219-1881,3-134 1650,2 3-194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0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6373 57 16580,'1'0'31,"1"0"0,-1 0 0,0 0 0,1 1 0,-1-1 0,0 0 0,0 0 0,1 1 0,-1-1 0,0 1 0,0-1 0,1 1 0,-1-1 0,0 1 0,0 0 0,0-1 0,0 1 1,0 0-1,0 0 0,0 0 0,0 0 0,0 0 0,-1 0 0,1 0 0,0 0 0,-1 0 0,1 0 0,0 1 0,-1-1 0,1 0 0,-1 0 0,0 1 0,0-1 0,1 0 0,-1 1 0,0-1 1,0 0-1,0 0 0,0 1 0,0-1 0,0 0 0,-1 1 0,1-1 0,0 0 0,-1 0 0,1 1 0,-1-1 0,1 0 0,-1 0 0,0 0 0,1 0 0,-1 1 0,0-1 0,0 0 1,0 0-1,0-1 0,0 1 0,0 0 0,0 0 0,0 0 0,0-1 0,0 1 0,0 0 0,0-1 0,-1 1 0,1-1 0,0 0 0,0 1 0,-2-1 0,-3 2 3,0-1-1,0 0 1,-1 0-1,1-1 1,0 0-1,0 0 1,0-1-1,-10-1 1,-51-15 326,35 8-196,-41-10 126,-1 3 0,-1 4 0,-95-4 0,-197 20 319,145 1-242,188-4-307,-1528 18 1079,486-31-296,477-1-748,-256-13 34,667 18-114,-321 12 28,348 1-18,-75-4 81,235-1-191,1 0-1,-1 0 1,1 1-1,-1-1 1,0 0-1,1 1 1,-1-1-1,1 1 0,-1-1 1,1 1-1,-1-1 1,1 1-1,-1-1 1,1 1-1,-1-1 1,1 1-1,0-1 0,-1 1 1,1 0-1,0-1 1,-1 1-1,1 0 1,0-1-1,0 1 0,0 0 1,0-1-1,0 1 1,0 1-1,-3 24-1910,3-21 2057,-1 21-768,1 1-240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1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38 8962,'-7'-5'376,"0"1"-1,0 0 1,0 0 0,0 0-1,0 1 1,-1 0 0,1 1-1,-1 0 1,0 0 0,0 0-1,0 1 1,0 0 0,0 1-1,-14 0 1,12 2-97,-1-1 1,1 2-1,0-1 1,0 2-1,0-1 0,0 1 1,1 1-1,-1 0 1,1 0-1,-16 12 0,10-4-93,1-1 0,1 1-1,0 1 1,1 1 0,0 0-1,1 0 1,1 1-1,0 0 1,1 1 0,1 0-1,1 1 1,0-1-1,1 1 1,1 1 0,1-1-1,-2 21 1,3-17-119,1 1 1,1 0-1,2 0 1,0 0-1,1 0 1,2 0-1,0 0 1,1-1-1,2 0 1,0 0-1,1 0 1,21 37-1,-24-50-52,1 0-1,0 0 1,0 0-1,1-1 0,0 0 1,1-1-1,8 7 1,-13-11-10,0-1-1,0 0 1,0 0 0,0 0-1,0-1 1,0 1 0,1-1 0,-1 0-1,0 0 1,1 0 0,-1 0-1,1 0 1,-1-1 0,1 0 0,-1 0-1,1 0 1,-1 0 0,1 0-1,0-1 1,-1 1 0,1-1 0,-1 0-1,0 0 1,4-2 0,-1 0 3,0-1 1,0 0-1,-1-1 1,0 0 0,0 1-1,0-1 1,0-1-1,-1 1 1,0-1-1,0 0 1,0 0 0,-1 0-1,0 0 1,4-13-1,-4 14-5,-2 0 0,1 0 0,-1 0 0,1 0 0,-1 0 0,-1 0 0,1-1-1,-1 1 1,0 0 0,0 0 0,0-1 0,-1 1 0,0 0 0,0 0 0,0 0 0,-1 0-1,0 0 1,0 0 0,0 0 0,-4-6 0,4 8-2,-1 0 0,0 1 0,0-1 0,1 1 0,-1 0 0,-1 0 0,1 0 1,0 0-1,-1 0 0,1 1 0,0-1 0,-1 1 0,0 0 0,1 0 0,-1 1 0,0-1 0,1 1 0,-1-1 0,0 1 0,0 0 0,1 1 0,-1-1 0,0 1 1,0 0-1,1-1 0,-7 4 0,0-1-74,0 1 0,0 0 1,0 1-1,1 0 0,0 0 1,0 1-1,0 0 0,-9 9 1,11-8-290,1-1 1,0 2 0,0-1 0,0 1 0,-7 14 0,12-20 203,0 0-1,0 0 1,0 1 0,1-1 0,-1 0 0,0 1 0,1-1 0,0 1 0,-1-1 0,1 1 0,1 4 0,-1-6 94,0 0 1,1 0-1,-1 1 1,1-1-1,-1 0 1,1 0-1,-1 0 1,1 0-1,0 1 1,0-1-1,0 0 1,0 0-1,-1 0 1,1-1-1,0 1 1,1 0-1,-1 0 1,0-1-1,0 1 1,0 0-1,0-1 1,1 1-1,1 0 1,20 4-1039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1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13955,'12'-16'1016,"1"3"-880,-6-1-160,-3 4 240,-1 2-504,-3 7-760,0-2-696,0-7 1103,1 0-191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89 4585,'2'-1'318,"-1"-1"0,1 1 0,-1-1 0,0 1 0,0-1 0,1 0 0,-1 0 0,0 1 0,-1-1 0,1 0 0,0 0-1,0 0 1,-1 0 0,1 0 0,-1 0 0,0 0 0,1 0 0,-1 0 0,0 0 0,0-1 0,-1 1 0,1 0 0,0 0 0,-1-2 0,1 2-214,-1 0 0,1 0 0,-1 0 0,1 0 0,-1 0 0,0 0 0,0 1 0,0-1-1,0 0 1,0 0 0,0 1 0,0-1 0,0 1 0,-1-1 0,1 1 0,-1 0 0,1-1 0,-1 1 0,1 0 0,-1 0 0,0 0 0,1 0 0,-1 0 0,0 0 0,-4 0 0,-1 0-26,-1 1 1,1 0-1,-1 1 1,1 0 0,-1 0-1,1 1 1,0 0-1,-1 0 1,1 0-1,0 1 1,0 0 0,1 1-1,-1 0 1,1 0-1,-1 0 1,-6 7 0,3-3-6,1 0 1,0 1 0,0 0 0,1 0-1,1 1 1,-1 0 0,2 0 0,-1 1 0,-6 14-1,8-10 12,1 1 0,0-1 0,1 1 0,0-1 0,1 1 0,1 0 0,0 0 0,2 0 0,0 0 0,4 24 0,-2-22-7,1-1 0,1 1 1,1-1-1,0 1 0,1-2 1,1 1-1,1-1 0,20 29 0,-25-39-56,1-1-1,0 0 0,0-1 1,0 1-1,0-1 1,1 0-1,-1 0 0,1 0 1,0-1-1,0 0 0,1 0 1,-1-1-1,1 0 0,-1 0 1,12 2-1,-15-4-15,1 0 0,-1 0 0,1 0 0,-1 0 0,1 0 0,0-1 0,-1 1 0,0-1 0,1 0 0,-1 0 0,1 0 0,-1-1 0,0 1 0,0-1 0,0 0 0,0 0 0,0 0 0,0 0 0,0 0 0,-1-1 0,1 1 0,-1-1 0,0 0 0,1 0 0,-1 0 0,-1 0 0,1 0 0,0 0 0,-1 0 0,1 0 0,0-6 0,0 2-2,0 0 0,-1-1-1,0 1 1,0 0 0,-1-1 0,0 1 0,0-1 0,-1 1-1,0-1 1,0 1 0,-1 0 0,1 0 0,-5-10 0,4 11-2,0 1 1,-1-1-1,1 1 1,-1 0-1,-1-1 1,1 1-1,-1 1 0,1-1 1,-1 0-1,-1 1 1,1 0-1,-1 0 1,1 0-1,-1 1 1,0-1-1,-10-4 1,12 7-9,0 0 1,0 0-1,0 0 1,1 1-1,-1-1 1,0 1-1,0-1 1,0 1-1,0 0 1,0 0-1,0 1 1,0-1-1,0 0 1,0 1-1,0 0 1,0 0-1,0 0 1,-5 2-1,4 0-56,-1 0 0,1 0 0,0 1 0,0-1 0,0 1 0,1 0 0,0 0 0,-1 0 0,1 1 0,-2 4 0,-5 10-446,2 0 1,0 0-1,1 1 1,-6 25-1,-8 53-768,17-64 413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7498,'5'-5'318,"1"1"0,-1-1 0,1 1 0,0 0 0,0 0 1,0 1-1,0 0 0,1 0 0,8-3 0,-13 6-208,0-1 0,1 0-1,-1 1 1,0 0 0,1-1 0,-1 1-1,1 0 1,-1 0 0,0 0 0,1 1-1,-1-1 1,0 0 0,1 1 0,-1 0-1,0-1 1,1 1 0,-1 0 0,0 0-1,0 0 1,0 1 0,0-1 0,0 0-1,0 1 1,0 0 0,-1-1 0,1 1-1,0 0 1,-1 0 0,0 0 0,1 0-1,0 2 1,2 3 53,-1 1 0,-1-1 0,1 1 0,-1 0 0,-1 0 0,1 0 0,-1 0 0,-1 0 0,1 0 0,-2 10 0,-1 10 255,-9 44 1,-34 91 561,7-30 202,37-131-1129,1 1 1,-1-1 0,1 0-1,-1 1 1,1-1 0,0 1-1,0-1 1,0 1 0,0-1-1,0 0 1,1 1 0,-1-1-1,1 1 1,-1-1-1,1 0 1,0 1 0,0-1-1,0 0 1,0 0 0,0 0-1,3 4 1,-1-4 4,0 0 0,0 0 1,0 0-1,0 0 0,0-1 0,0 1 0,0-1 1,1 0-1,-1 0 0,1 0 0,-1 0 0,1 0 1,6 0-1,109 6-3599,-95-7 2836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 9394,'3'-12'2653,"-10"20"-551,-2 3-1852,1-1-60,0 0-1,1 1 1,0 1-1,1-1 1,0 1-1,1 0 1,0 0-1,1 0 1,0 1-1,1 0 1,0 0-1,1-1 1,1 2-1,0-1 1,1 0-1,0 0 1,3 16-1,0-5-93,1-1 0,1 1 0,1-1 0,1 0 0,2 0 0,0-1-1,1 0 1,20 31 0,-25-45-59,0 0 0,1-1 0,0 0 0,1 0-1,0 0 1,8 6 0,-13-12-28,-1 1 0,0-1 0,1 0 1,-1 0-1,1 0 0,0 0 0,-1 0 0,1 0 0,0-1 1,0 1-1,-1-1 0,1 1 0,0-1 0,0 1 0,0-1 0,-1 0 1,1 0-1,0 0 0,0 0 0,0 0 0,0-1 0,0 1 0,-1 0 1,1-1-1,0 1 0,0-1 0,-1 0 0,1 0 0,0 1 1,-1-1-1,1 0 0,-1 0 0,1-1 0,-1 1 0,1 0 0,-1 0 1,1-2-1,1 0-2,-2 0 0,1 0 0,0 0 0,-1 0 1,1 0-1,-1 0 0,0 0 0,0-1 0,0 1 1,0 0-1,-1-1 0,0 1 0,1 0 0,-1-1 0,0 1 1,0-1-1,-1 1 0,1 0 0,-1-1 0,0 1 1,0 0-1,-2-6 0,2 6-8,0 1 0,-1 0 0,1-1 0,0 1 0,-1 0 0,0 0-1,1 0 1,-1 0 0,0 0 0,0 1 0,0-1 0,0 1 0,-1-1 0,1 1 0,0 0 0,-1-1 0,1 1 0,0 0 0,-1 1 0,1-1-1,-1 0 1,0 1 0,1-1 0,-1 1 0,1 0 0,-1 0 0,0 0 0,1 0 0,-1 0 0,-3 2 0,0-1-111,0 1 1,0 1 0,0-1-1,0 1 1,0 0 0,1 0-1,-1 1 1,1-1-1,0 1 1,0 0 0,1 1-1,-1-1 1,1 1 0,0 0-1,-6 8 1,6-7-75,0 1 1,0 0-1,1-1 1,0 1-1,0 0 0,0 1 1,1-1-1,0 0 1,1 1-1,0-1 1,0 1-1,0 13 1,6 8-597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16452,'11'-3'1016,"4"-1"-1096,1 1-152,-12 8-360,-1 0-489,-2 0 873,4-2-184,1-1-168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12827,'21'-33'822,"39"-50"1,-25 37 64,-33 44-809,16-19 567,-18 21-626,0 0-1,1-1 1,-1 1 0,0 0-1,1-1 1,-1 1 0,0 0-1,1 0 1,-1-1-1,0 1 1,1 0 0,-1 0-1,1 0 1,-1 0 0,1 0-1,-1-1 1,0 1 0,1 0-1,-1 0 1,1 0 0,-1 0-1,1 0 1,-1 0 0,1 0-1,-1 0 1,1 1-1,-1-1 1,0 0 0,1 0-1,-1 0 1,1 0 0,-1 1-1,0-1 1,1 0 0,-1 0-1,1 1 1,-1-1 0,0 0-1,1 0 1,-1 1 0,0-1-1,0 1 1,1-1-1,-1 0 1,0 1 0,0-1-1,1 1 1,-1-1 0,0 0-1,0 1 1,0-1 0,0 1-1,0 0 1,4 18 167,0 0 0,-2 0 1,0 0-1,-2 1 0,-1 22 0,1 7-56,1 52-67,-1-14-321,16 123-1,-16-205-8,1-1 0,0 0 0,0 1 0,1-1 0,-1 0 0,1 0 0,3 5 0,-5-8 197,0-1 0,1 1 0,-1-1 0,0 0 0,1 1 0,-1-1 0,0 0 0,1 1 0,-1-1 0,0 0 0,1 0 0,-1 1 0,0-1 0,1 0 0,-1 0 0,1 1 0,-1-1 0,1 0 0,-1 0-1,0 0 1,1 0 0,-1 0 0,1 0 0,-1 0 0,1 0 0,-1 0 0,1 0 0,0 0 0,0-1-16,0 0 1,0 1-1,0-1 0,0 0 0,0 0 0,0 0 1,0 0-1,0 0 0,0 0 0,0 0 0,-1-1 0,1 1 1,0 0-1,0-3 0,9-18-1020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0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85 13003,'-1'0'-39,"1"0"1,-1 0-1,0 0 0,1 0 1,-1-1-1,0 1 0,1 0 1,-1 0-1,0 0 1,1-1-1,-1 1 0,0 0 1,1-1-1,-1 1 0,1-1 1,-1 1-1,1 0 1,-1-1-1,1 1 0,-1-1 1,1 1-1,-1-1 0,1 0 1,0 1-1,-1-2 1,-36-42-4030,35 41 4291,0 1-1,-1-1 0,1 1 1,-1 0-1,1 0 1,-1 0-1,0 0 1,0 0-1,0 0 1,0 1-1,0 0 1,0-1-1,0 1 1,0 0-1,-1 1 1,1-1-1,0 0 1,-1 1-1,1 0 1,-1 0-1,1 0 0,0 0 1,-1 0-1,1 1 1,0 0-1,-1-1 1,1 1-1,0 0 1,0 1-1,0-1 1,-5 3-1,1 0 72,0 1 0,0 0 0,0 0 1,1 1-1,0 0 0,0 0 0,0 0 0,1 1 0,0 0 0,-8 13 0,6-4-43,0 1-1,1 0 1,1 0-1,0 0 0,1 1 1,1-1-1,-1 28 1,3-3 52,1 0 1,7 46-1,-2-49-141,1 0 0,16 54 0,-18-79-142,1-1 1,0-1-1,1 1 1,0-1 0,1 0-1,0 0 1,1 0-1,0-1 1,1-1 0,14 15-1,-17-20-11,0-1-1,1 0 1,-1 0-1,1 0 1,0-1-1,0 0 0,0 0 1,0-1-1,9 2 1,-13-3-5,-1 0 1,1 0-1,0-1 0,0 0 1,0 0-1,-1 1 0,1-2 1,0 1-1,0 0 1,0 0-1,-1-1 0,1 0 1,0 1-1,0-1 0,-1 0 1,1 0-1,-1-1 1,1 1-1,-1 0 0,1-1 1,-1 0-1,0 1 1,0-1-1,0 0 0,0 0 1,3-4-1,-4 4-3,0 1 0,0-1 0,-1 0 0,1 1 0,-1-1 0,1 0 0,-1 1 0,0-1 0,1 0 0,-1 0 1,0 1-1,0-1 0,0 0 0,-1 0 0,1 1 0,0-1 0,-1 0 0,1 0 0,-1 1 0,1-1 0,-1 0 0,0 1 0,0-1 0,0 1 0,0-1 0,0 1 0,0 0 0,0-1 0,0 1 0,-3-2 0,-1-2 1,0 0-1,-1 1 0,0 0 1,0 0-1,0 0 0,-9-3 0,2 2-15,0 0-1,0 1 0,0 0 0,-1 2 0,-25-4 0,31 6-184,0 0-1,0 0 1,0 0-1,0 1 1,0 0-1,0 0 1,0 1-1,1 0 1,-1 1-1,1 0 1,-12 5-1,18-7 106,0-1 0,0 1-1,-1 0 1,1 0-1,0 0 1,0 0 0,0 0-1,0 0 1,0 0 0,0 0-1,0 0 1,0 1 0,0-1-1,0 0 1,1 0 0,-1 1-1,0-1 1,1 1 0,0-1-1,-1 0 1,1 1 0,0-1-1,-1 1 1,1-1 0,0 1-1,0-1 1,0 1 0,1-1-1,-1 1 1,0 1 0,10 10-843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10362,'0'0'41,"0"-1"0,0 1 0,1-1 1,-1 1-1,0-1 0,1 1 0,-1-1 0,0 1 0,1 0 0,-1-1 0,0 1 0,1-1 0,-1 1 0,1 0 0,-1 0 0,0-1 0,1 1 1,-1 0-1,1 0 0,-1-1 0,1 1 0,-1 0 0,1 0 0,-1 0 0,1 0 0,-1 0 0,1 0 0,-1 0 0,1 0 0,0 0 0,-1 0 1,1 0-1,-1 0 0,1 0 0,-1 0 0,1 0 0,-1 0 0,1 1 0,-1-1 0,1 0 0,-1 0 0,0 1 0,1-1 0,-1 0 0,1 1 1,-1-1-1,0 0 0,1 1 0,-1-1 0,0 1 0,1-1 0,-1 1 0,1 0 0,13 34 1333,-9-21-890,1 1-247,0-1 0,1 0 1,1 0-1,1-1 0,0 0 1,0 0-1,1-1 0,18 16 0,-22-23-171,-1 0-1,2 0 0,-1-1 1,0 1-1,1-1 0,0-1 1,0 0-1,0 0 0,0 0 1,0-1-1,1 0 0,-1 0 1,1-1-1,0 0 0,-1 0 1,1-1-1,0 0 0,-1 0 1,13-2-1,-14 1-43,-1-1 0,1 0 0,-1 1-1,0-2 1,1 1 0,-1 0 0,0-1 0,0 0 0,-1-1 0,1 1 0,-1-1 0,1 1-1,-1-1 1,0-1 0,-1 1 0,1 0 0,-1-1 0,0 0 0,0 0 0,0 0 0,-1 0 0,1 0-1,2-10 1,-4 9-15,1-1 0,-1 0-1,0 1 1,0-1-1,-1 0 1,0 0 0,0 0-1,-1 1 1,0-1-1,0 0 1,0 0 0,-1 1-1,0-1 1,0 1-1,-1 0 1,0-1 0,0 1-1,0 0 1,-6-7-1,1 4-20,1 1 0,-2 0-1,1 1 1,-1 0 0,0 0-1,0 0 1,-1 1 0,0 1 0,0 0-1,-1 0 1,1 1 0,-1 0-1,0 1 1,-13-2 0,15 3-131,1 1 1,-1-1 0,0 2 0,1-1-1,-1 2 1,1-1 0,-1 1 0,0 0 0,1 1-1,-1 0 1,1 0 0,0 1 0,0 0-1,0 0 1,0 1 0,0 0 0,1 0-1,0 1 1,-8 6 0,12-9 71,1 0 1,0 1-1,0-1 1,0 0-1,0 1 0,-3 5 1,4-7 15,1 0 1,0 1-1,-1-1 1,1 1-1,0-1 0,0 1 1,0-1-1,0 1 1,0-1-1,0 1 1,1 1-1</inkml:trace>
  <inkml:trace contextRef="#ctx0" brushRef="#br0" timeOffset="1">556 83 13411,'8'0'928,"-8"-10"-784,-2-1-64,-11 3 248,-3-2-112,-3 1-136,-3-1-56,-2 2-312,1 1-376,5 4 584,2-1-104,8 2-72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12891,'16'-6'482,"62"-20"842,-70 24-1152,1 0 0,0 0-1,0 1 1,0 0-1,-1 1 1,1 0 0,9 1-1,-16-1-145,-1 1 0,0-1 0,0 0 0,1 1 0,-1-1 0,0 1 0,0-1 0,1 1 0,-1-1 0,0 1 0,0 0 0,0 0 0,0 0 0,0-1 0,0 1 0,0 0 0,0 0 0,0 0 0,-1 0 0,1 1 0,0-1 0,-1 0 0,1 0 0,-1 0 0,1 1 0,-1-1 0,1 0 0,-1 0 0,0 1 0,0-1-1,1 3 1,-1 4 17,0 0 0,-1 0-1,0 0 1,-3 11-1,0 7-20,4-17-14,1 0 0,-1 0 0,1 0 0,1 0 0,0-1 0,0 1 0,0 0 0,1-1 0,5 9 0,5 8 17,24 36 0,-8-14 13,-27-45-34,-1 0 0,0 1-1,0-1 1,0 0 0,0 0 0,0 0 0,-1 1 0,1-1 0,-1 0 0,1 6 0,-1-8-3,0 1 0,-1 0 0,1 0-1,0-1 1,0 1 0,-1 0 0,1-1 0,0 1 0,-1 0 0,1-1 0,-1 1 0,1 0 0,-1-1 0,1 1 0,-1-1 0,1 1 0,-1-1 0,0 1 0,1-1 0,-1 1 0,1-1-1,-1 0 1,0 1 0,0-1 0,1 0 0,-1 0 0,0 1 0,0-1 0,1 0 0,-1 0 0,0 0 0,0 0 0,1 0 0,-2 0 0,-7 0-226,1-1 1,-1 0 0,1 0 0,0 0-1,-1-1 1,1-1 0,0 1-1,0-1 1,0-1 0,1 1 0,-1-1-1,1-1 1,0 1 0,0-1-1,0 0 1,-6-7 0,-7-7-484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10434,'2'-1'101,"-1"-1"0,1 1 0,0 0-1,-1 0 1,1 0 0,0 0 0,0 0-1,-1 0 1,1 0 0,0 1 0,0-1-1,0 0 1,0 1 0,0 0 0,0 0-1,0-1 1,0 1 0,0 0 0,0 1-1,0-1 1,0 0 0,0 1 0,0-1 0,0 1-1,0-1 1,2 2 0,6 2 293,-1 1 0,0 0 1,0 1-1,8 7 0,5 2 202,-14-10-451,-1-1-1,1 0 1,0 0-1,0-1 1,0 0 0,0 0-1,1-1 1,-1 0-1,1-1 1,-1 0-1,12 1 1,-18-2-134,-1 0 1,0 0-1,0 0 0,0 0 0,0 0 1,0 1-1,0-1 0,0 0 0,0 1 1,0-1-1,0 1 0,0-1 1,0 1-1,0-1 0,0 1 0,0 0 1,0 0-1,-1-1 0,1 1 0,0 0 1,-1 0-1,1 0 0,0 0 0,-1 0 1,1 0-1,-1 0 0,1 0 0,-1 0 1,0 0-1,1 0 0,-1 0 1,0 0-1,0 0 0,0 2 0,1 5 2,-1 0-1,0 0 0,-2 16 1,1-8-33,-21 258-1224,20-201 986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26 16043,'0'-17'1105,"10"9"-961,-4 8-200,-9 14-72,-5 7-1537,-6 3 1481,2-2-248,3-4-192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 5753,'0'-5'409,"2"-30"976,-2 34-1274,0 0-1,0 1 0,1-1 0,-1 0 0,0 1 0,0-1 1,0 0-1,1 0 0,-1 1 0,0-1 0,0 1 0,1-1 1,-1 0-1,1 1 0,-1-1 0,1 1 0,-1-1 0,1 1 1,-1-1-1,1 1 0,-1-1 0,1 1 0,0-1 1,-1 1-1,1 0 0,0-1 0,-1 1 0,1 0 0,0 0 1,-1-1-1,1 1 0,0 0 0,-1 0 0,1 0 0,0 0 1,0 0-1,-1 0 0,1 0 0,0 0 0,0 0 0,0 1 1,1 0-20,-2 0 1,1-1 0,0 1 0,0 0 0,0 0-1,0 0 1,-1 0 0,1 1 0,0-1-1,-1 0 1,1 0 0,-1 0 0,1 0 0,-1 1-1,0-1 1,1 0 0,-1 0 0,0 1-1,0-1 1,0 0 0,0 0 0,0 1 0,0-1-1,-1 3 1,-4 32 364,-10 11-229,7-23-36,-8 37 0,15-55-102,0 0 0,0 0-1,1 0 1,0 0 0,0 0-1,0 0 1,1 0 0,0 0-1,0 0 1,1 0 0,3 9-1,-5-13-26,1 0 0,1 0 0,-1 0-1,0-1 1,0 1 0,1 0 0,-1 0 0,1-1-1,-1 1 1,1-1 0,0 1 0,0-1 0,0 0-1,-1 0 1,1 0 0,0 0 0,1 0 0,-1 0-1,0 0 1,0-1 0,0 1 0,0-1 0,1 1-1,-1-1 1,0 0 0,4 0 0,5-1 114,1-1-1,-1 0 1,0 0 0,15-6 0,-16 5-148,0 0-1,0 1 1,12-2 0,-4 9-787,-18-5 736,1 1 1,-1-1-1,0 0 0,1 0 0,-1 0 0,0 0 0,1 0 0,-1 1 0,0-1 0,1 0 1,-1 0-1,0 1 0,0-1 0,1 0 0,-1 0 0,0 1 0,0-1 0,0 0 0,1 1 1,-1-1-1,0 0 0,0 1 0,0-1 0,0 0 0,0 1 0,0-1 0,0 0 0,0 1 1,0-1-1,1 1 0,-2-1 0,1 0 0,0 1 0,0-1 0,0 0 0,0 1 1,0-1-1,0 0 0,0 1 0,0-1 0,0 0 0,-1 1 0,1-1 0,0 0 0,0 1 1,0-1-1,-1 1 0,-4 2-373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10002,'6'-15'1072,"-2"12"-648,-1 10-175,-3 19 727,0 9-344,-3 14-264,0 10-104,-2 7-152,-1 2-176,-2 3-1344,-2-3 1304,5-11-176,-1-7-104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1:5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8866,'7'-27'1336,"-3"4"-539,2 1 1,1 0-1,0 1 0,12-22 0,-16 37-690,0 0 0,1 1 0,0-1-1,0 1 1,0 0 0,1 0-1,0 0 1,0 1 0,0-1-1,0 1 1,1 1 0,-1-1-1,1 1 1,0 0 0,0 0-1,0 0 1,1 1 0,9-2-1,-13 3-62,1 0 0,0 0 0,0 1-1,1-1 1,-1 1 0,0 0 0,0 0-1,0 0 1,0 1 0,0 0 0,0-1-1,0 1 1,0 1 0,-1-1 0,1 1-1,0-1 1,6 5 0,-6-3-8,0 1 0,-1-1 0,1 1 1,-1 0-1,0 0 0,0 0 0,0 0 0,-1 0 0,0 0 1,0 1-1,0 0 0,3 8 0,-1 4 25,-1 0 0,-1 1 0,0 0 0,-1-1-1,-1 1 1,-1 0 0,-3 20 0,-6 14 177,-2 0 0,-34 89 1,30-95-43,14-40-143,0 0 1,0 0 0,1 0-1,-1 1 1,2-1-1,-1 0 1,1 0 0,0 11-1,1-13-20,-1-1-1,1 0 1,0 0-1,0 0 1,1 0-1,-1 1 1,1-2-1,-1 1 1,1 0-1,0 0 1,0 0-1,0-1 1,0 1-1,1-1 1,-1 0-1,1 0 1,-1 0-1,6 3 1,6 3-117,0 0-1,1-1 1,-1-1 0,2-1 0,-1 0 0,1 0-1,-1-2 1,1 0 0,0-1 0,1 0-1,-1-1 1,31-3 0,-44 2 5,-1-1 1,1 1-1,-1-1 1,0 0-1,1 0 1,-1 0-1,0 0 0,0 0 1,0 0-1,0-1 1,0 1-1,0-1 0,0 1 1,0-1-1,0 0 1,-1 1-1,1-1 1,-1 0-1,1 0 0,-1-1 1,0 1-1,0 0 1,0 0-1,0 0 0,1-5 1,5-21-624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0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176 158 7994,'-5'-17'409,"0"0"1,-1 1-1,-1 0 0,-9-15 1,13 27-262,0-1 1,-1 1-1,1-1 1,-1 1-1,0 0 1,0 0-1,0 1 1,0-1-1,-1 1 1,1 0-1,-1 0 1,0 1-1,0-1 1,0 1-1,0 0 1,-10-2-1,14 3-93,-1 1 0,1 0 0,-1-1 0,0 1 0,1 0 0,-1 0 0,1 0 0,-1 0 0,0 0 0,1 1-1,-1-1 1,1 0 0,-1 1 0,0-1 0,1 1 0,-1 0 0,1-1 0,0 1 0,-1 0 0,1 0 0,0 0 0,-1 0 0,1 0-1,-1 1 1,0 1 20,0 0-1,0-1 0,1 1 1,-1 0-1,1 0 0,0 0 0,0 0 1,0 0-1,0 0 0,1 0 0,-1 6 1,0-2 7,1-1 1,0 1-1,0-1 1,1 1 0,-1-1-1,2 0 1,-1 1-1,1-1 1,-1 0 0,2 0-1,-1 0 1,5 8-1,-2-9 11,-1 0 0,1 0 0,-1-1 0,1 0 0,11 7 0,-12-9-44,1 1 0,-1 0 0,0 0 0,-1 0 0,1 1-1,0-1 1,-1 1 0,0 0 0,0 0 0,0 0 0,0 0 0,2 6 0,1 7 12,-1-1 1,0 1-1,-1 0 0,-1 0 1,1 33-1,-5 90 20,0-113-95,-8 146-3890,9-173 3894,0 0 0,0 0 0,0 0 0,0 0 0,0 0 0,0 0 0,0 0 0,0 0 0,0 0 0,0 0 0,0 0 0,0 0 0,1 0 1,-1 0-1,0 0 0,0 0 0,0 0 0,0 0 0,0 0 0,0 0 0,0 0 0,0 0 0,0 0 0,0 0 0,0 0 0,0 0 0,0 0 0,1 0 0,-1 0 0,0 0 0,0 0 0,0 0 0,0 0 0,0 0 0,0 0 0,0 0 0,0 0 0,0 0 0,0 1 0,0-1 0,0 0 0,0 0 0,0 0 0,0 0 0,0 0 0,0 0 0,0 0 0,0 0 0,0 0 0,0 0 0,0 0 0,0 0 0,0 0 0,0 0 0,0 0 0,0 1 0,0-1 0,0 0 0,0 0 0,0 0 0,0 0 0,0 0 0,0 0 0,13-8-856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0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205 242 10002,'1'-16'302,"0"0"-1,-1 0 1,-1-1-1,-1 1 1,-5-25 0,5 34-183,0-1-1,0 1 1,-1 0 0,0 0 0,-1 0 0,1 0 0,-1 1 0,-1-1 0,1 1 0,-1 0 0,0 1-1,0-1 1,-12-9 0,14 13-79,1 0 1,0 1-1,-1-1 0,1 0 1,-1 1-1,1 0 0,-1-1 0,0 1 1,0 0-1,1 0 0,-1 1 1,0-1-1,0 1 0,0-1 0,0 1 1,0 0-1,0 0 0,0 0 0,0 0 1,0 1-1,1-1 0,-1 1 1,0 0-1,0 0 0,0 0 0,1 0 1,-1 0-1,0 1 0,1-1 1,-1 1-1,1 0 0,0-1 0,-3 4 1,1-1 20,0 0 1,1 1 0,-1 0 0,1 0-1,0 0 1,0 0 0,1 0 0,-1 0 0,1 1-1,1 0 1,-1-1 0,1 1 0,0 0-1,0 0 1,0 9 0,1-10-8,0 0 1,0 0-1,1 0 0,0 0 0,0 0 1,0 0-1,1-1 0,-1 1 0,1 0 1,0-1-1,0 1 0,1-1 0,-1 0 1,1 0-1,0 0 0,0 0 1,8 6-1,-7-6 13,1 0 0,0-1 0,0 0 0,1 0 0,-1-1 0,0 1 0,1-1 0,0 0 0,-1 0 0,1-1 0,0 0 0,0 0 0,0 0 0,9-1 0,-12 0-33,0 0 0,0 0 0,0 0 0,0 0 0,-1 0 0,1 1-1,0 0 1,0-1 0,5 3 0,-7-2-26,0 0 0,1 1 0,-1-1 0,0 0 0,0 1 0,0-1 0,0 0-1,0 1 1,0-1 0,-1 1 0,1-1 0,0 1 0,-1 0 0,1-1 0,-1 1 0,0 0 0,1-1-1,-1 1 1,0 3 0,2 48-351,-7 95 0,1-83-102,-6 120-47,9-102 165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25 6145,'2'-2'609,"0"0"0,1 0-1,-1 0 1,0 0 0,0-1 0,-1 1-1,1-1 1,2-4 0,-30 16 2625,-5 2-3034,1-2 0,-1-1 0,-1-1 1,1-2-1,-1-1 0,0-1 0,0-2 0,-46-4 1,55-2-144,21 2-16,13 1-15,41 0 11,66 8 1,-44-1-23,-51-5-7,-14 0-3,1 0 0,0 0 0,0 1 1,-1 0-1,1 1 0,-1 0 0,1 0 1,-1 1-1,13 6 0,-20-8 3,0 1 1,0 0-1,0 0 0,0 0 0,0 0 0,-1 0 0,1 1 0,-1-1 0,1 0 1,-1 1-1,0-1 0,0 1 0,0-1 0,0 1 0,-1 0 0,1-1 0,-1 1 0,1 4 1,0 6 37,-1 1 0,-1 18 0,0-20-19,-8 68 173,-27 117-1,13-85-474,16-76-128,0-5-502,-3 51 1,11-67 437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0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16628,'14'-17'1160,"-2"12"-1080,-3 2-344,-9 11 512,-1 6-128,-3 6-96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0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23 14819,'-10'4'944,"-1"-3"-856,-4-2-40,-7-5 224,-1 2-192,-2-3-72,1 0-8,0 5-192,1 2-136,3 1-608,0 3-568,12-1 1208,4 0-240,7-2-200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0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67 9458,'3'-6'253,"-2"1"-49,1 1 1,-1-1 0,1 1 0,-1-1-1,0 1 1,0-8 0,-1 11-161,0 0 0,-1 0 0,1 0 0,0 0 0,0 0 0,-1 0 0,1 0-1,0 1 1,-1-1 0,1 0 0,-1 0 0,1 0 0,-1 0 0,0 1 0,1-1 0,-1 0 0,0 1 0,1-1 0,-1 0 0,0 1 0,0-1 0,1 1-1,-1-1 1,0 1 0,0 0 0,0-1 0,0 1 0,0 0 0,0-1 0,0 1 0,0 0 0,0 0 0,0 0 0,0 0 0,0 0 0,1 0 0,-1 0-1,-2 1 1,-4-1 111,-1 1 0,0 1 0,1-1-1,-1 1 1,1 1 0,0-1 0,0 1-1,0 1 1,0-1 0,0 1 0,1 0 0,-1 1-1,1 0 1,-9 8 0,3-1 60,0 0 0,1 1 0,0 0 0,1 1 0,-13 24 0,14-20-86,1 0 1,1 1 0,1 0-1,0 0 1,2 1-1,0 0 1,1 0-1,1 0 1,1 35 0,1-39-76,1-1 0,1 0 1,0 1-1,1-1 0,1 0 1,0 0-1,1-1 0,1 1 1,0-1-1,1-1 0,0 1 1,2-1-1,11 15 0,-16-23-32,0 0 0,0-1 1,1 0-1,0 0 0,0 0 0,0 0 0,0-1 0,1 0 0,-1 0 0,1 0 0,0-1 0,7 2 0,-9-3-8,0 0 1,0 0-1,0-1 0,0 0 0,0 0 0,0 0 0,0 0 0,0-1 0,0 1 0,0-1 0,0 0 0,-1-1 0,1 1 0,0 0 0,0-1 0,-1 0 0,1 0 0,-1 0 0,6-4 0,-4 1 1,1-1 1,-1 0-1,0 1 0,0-2 0,0 1 0,-1 0 0,0-1 0,0 0 0,-1 0 0,6-14 0,-8 17-13,1 0 0,-1-1 1,0 1-1,-1 0 0,1-1 1,-1 1-1,1 0 0,-1-1 0,0 1 1,-1 0-1,1-1 0,-1 1 1,0 0-1,0-1 0,0 1 0,-1 0 1,0 0-1,1 0 0,-1 0 1,-5-7-1,5 9-5,0 0 1,1 0-1,-1 0 1,0 1-1,-1-1 1,1 1-1,0-1 1,0 1-1,-1-1 1,1 1-1,-1 0 0,1 0 1,-1 0-1,1 1 1,-1-1-1,-4 0 1,1 1-27,1 0 0,0 0 1,0 1-1,0-1 0,0 1 1,0 0-1,0 1 0,-6 2 0,-5 3-201,0 1-1,1 0 0,0 1 1,-16 14-1,-32 30-1588,56-47 1549,0 1 1,1 0-1,0 0 0,1 1 1,-1 0-1,-4 10 1,10-9-586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11306,'8'-7'215,"1"0"0,-1 0-1,1 0 1,1 1-1,-1 1 1,1 0 0,0 0-1,0 1 1,1 0-1,16-4 1,-21 7-111,-1 0 1,0 1-1,1-1 1,-1 1-1,0 0 0,1 1 1,-1-1-1,0 1 1,1 0-1,-1 1 0,0-1 1,0 1-1,0 0 1,0 0-1,0 1 1,-1-1-1,1 1 0,-1 0 1,0 0-1,1 1 1,-1-1-1,-1 1 0,7 7 1,-4-3 21,0 0 1,-1 1 0,0-1-1,-1 1 1,0 0-1,0 1 1,-1-1-1,0 0 1,-1 1 0,0 0-1,0 0 1,-1-1-1,0 1 1,-2 20 0,-2 6 246,-2 0 0,-17 62 1,8-37 16,12-54-324,1 0 0,0 0 0,0 0 0,1 0 0,-1 0 0,2 0 0,1 12 0,-1-14-29,0-1 1,0 0-1,1 0 0,0 0 1,0 0-1,0-1 0,0 1 1,1 0-1,-1-1 0,1 0 0,0 1 1,0-1-1,6 4 0,4 3-158,0-1 0,1-1 1,0 0-1,0-1 0,0-1 0,1 0 0,0-1 0,1 0 0,27 4 0,-39-9-114,-1 1-1,0-1 1,1 1 0,-1-1 0,1 0 0,6-2-1,-9 2 195,0 0 0,0-1-1,0 1 1,-1 0 0,1-1 0,0 1-1,0-1 1,0 0 0,0 1-1,-1-1 1,1 0 0,0 1-1,0-1 1,-1 0 0,1 0-1,-1 0 1,1 1 0,-1-1-1,1 0 1,-1 0 0,1 0-1,-1 0 1,0 0 0,1 0 0,-1 0-1,0 0 1,0 0 0,0-1-1,0-25-861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0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10394,'7'-15'1354,"2"-3"-31,-1 7 3515,-8 12-4710,0-1 0,0 0 1,0 1-1,0-1 0,0 0 0,0 0 0,0 1 0,1-1 1,-1 0-1,0 1 0,0-1 0,0 0 0,0 0 0,0 1 0,0-1 1,1 0-1,-1 0 0,0 1 0,0-1 0,0 0 0,1 0 1,-1 0-1,0 1 0,0-1 0,1 0 0,-1 0 0,0 0 0,0 0 1,1 0-1,-1 1 0,0-1 0,1 0 0,-1 0 0,0 0 0,0 0 1,1 0-1,-1 0 0,1 0 0,14 5 1413,-15-5-1405,45 13 1192,-27-7-1115,1 0 0,-1-2 0,1 0 1,32 2-1,271 23 463,74 1-492,-257-23-84,-23-2 57,132-13-1,-83 0-107,100-11 97,-2-3-84,4 21-45,-63 2 56,686-48 59,-712 24-132,95-7-12,-185 28 22,68-4 12,-129-1-45,-26 7-139,-1 0 1,1 0 0,0 0 0,0 0-1,-1 0 1,1-1 0,0 1 0,0 0 0,-1 0-1,1-1 1,0 1 0,-1-1 0,1 1 0,0 0-1,-1-1 1,1 1 0,-1-1 0,1 0-1,0 1 1,-1-1 0,0 1 0,1-1 0,-1 0-1,1 1 1,-1-1 0,0 0 0,1 0 0,-1 1-1,0-1 1,0 0 0,1-1 0,-4-1-669,-1 3-295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8858,'-3'-8'618,"-3"-8"432,4 15-410,2 10 185,23 332 6728,-22-334-7499,-1-1 0,1 1-1,0 0 1,1-1-1,-1 1 1,1-1 0,1 1-1,4 8 1,-6-12-33,1 0 1,1 0-1,-1-1 0,0 1 0,1-1 1,-1 1-1,1-1 0,0 0 0,-1 0 1,1 0-1,0 0 0,0-1 1,1 1-1,-1-1 0,0 0 0,0 0 1,1 0-1,4 0 0,15 3-96,1-2 0,36-2 0,12 1-2721,-68 0 2425,-2-1 179,0 1-1,1-1 1,-1 0 0,1 0-1,-1 0 1,1 0-1,-1 0 1,1 0 0,-1-1-1,1 1 1,-1-1 0,0 0-1,1 1 1,-1-1 0,0 0-1,1-1 1,-1 1 0,4-3-1,1-9-1084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12435,'4'6'2416,"0"8"-2112,-1 13-80,-1 10-40,1 12 264,1 5-128,-1 6-7,-2 2-17,1-3-56,-2-4-56,1-9-336,-1-10-296,-3-17-977,3-16 1241,-5 4-224,1-18-168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0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10714,'1'-5'171,"1"0"-1,0 0 0,0 0 0,1 1 0,-1-1 1,1 0-1,0 1 0,0 0 0,0 0 1,1 0-1,4-4 0,-6 6-82,0 1 0,0 0-1,0-1 1,1 1 0,-1 0 0,0 0 0,0 1-1,1-1 1,-1 0 0,1 1 0,-1-1-1,0 1 1,1 0 0,-1 0 0,1 0 0,-1 0-1,1 0 1,-1 1 0,1-1 0,-1 1 0,0-1-1,1 1 1,-1 0 0,0 0 0,1 0-1,2 2 1,8 5 96,-1 0 0,-1 0 0,1 2 0,-1-1 0,-1 1 0,0 1-1,0-1 1,-1 2 0,-1 0 0,11 17 0,-10-13-69,-1 0 0,0 1 1,-1 1-1,-1-1 0,-1 1 0,0 0 1,3 30-1,-6-27-65,-1-1 0,-1 0 0,-5 35 0,5-49-158,-1 1 0,-1-1 0,1 1 0,-1-1 0,0 0 1,0 0-1,-1 0 0,0 0 0,0 0 0,0-1 0,-1 1 1,0-1-1,0 0 0,0 0 0,-7 6 0,11-10 57,-1-1 0,1 1 1,-1-1-1,1 1 0,-1-1 0,1 1 0,-1-1 0,0 1 0,1-1 0,-1 0 0,0 1 1,1-1-1,-1 0 0,0 0 0,0 0 0,1 1 0,-1-1 0,0 0 0,0 0 1,1 0-1,-1 0 0,0 0 0,0 0 0,1 0 0,-1-1 0,0 1 0,1 0 0,-1 0 1,0 0-1,0-1 0,1 1 0,-1 0 0,0-1 0,1 1 0,-1-1 0,1 1 1,-1-1-1,1 1 0,-1-1 0,0 0 0,-1-2-21,1 1 0,0 0 0,0-1 1,0 1-1,1-1 0,-1 0 0,1 1 0,-1-1 0,1-3 1,-1-29-820</inkml:trace>
  <inkml:trace contextRef="#ctx0" brushRef="#br0" timeOffset="1">367 82 12539,'-2'-14'1136,"-8"5"-920,-6 7-96,-5 2 704,-9 3-656,-3 1-80,-3 1 8,2 2-48,4-1-296,1-1-112,9-1-1192,6 2 1352,18 1-208,11 1-144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0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46 177 12883,'3'-6'171,"0"1"0,1-1 1,-1 1-1,1 0 0,0 0 1,1 0-1,7-6 0,-11 10-137,1 0-1,-1 0 1,1 0-1,0 0 1,0 1-1,-1-1 1,1 1-1,0-1 1,0 1-1,0-1 1,0 1-1,-1 0 1,1 0-1,0 0 1,0 0-1,0 0 0,0 1 1,0-1-1,-1 1 1,1-1-1,0 1 1,0-1-1,-1 1 1,1 0-1,0 0 1,-1 0-1,1 0 1,-1 0-1,1 0 1,-1 0-1,2 3 1,8 6 87,-1 0 1,-1 1 0,1 0 0,-2 1-1,0 0 1,0 0 0,-1 1 0,-1 0 0,9 23-1,-6-9 16,-1 1 0,-2 0-1,7 55 1,-11-51-44,-1 0-1,-1-1 1,-5 36 0,2-50-52,0 0 1,-1 0 0,0-1 0,-1 1 0,-1-1 0,-1 0 0,-12 20-1,15-30-15,0 1 0,-1-1 0,1 0-1,-2-1 1,-10 11 0,15-15-18,0 0 0,0-1-1,0 1 1,0 0 0,0 0 0,0 0 0,0-1 0,-1 1 0,1 0 0,0-1 0,0 0 0,-1 1 0,1-1 0,0 1-1,-1-1 1,1 0 0,0 0 0,-1 0 0,1 0 0,0 0 0,-1 0 0,1 0 0,0-1 0,-1 1 0,1 0 0,0-1-1,-1 1 1,1-1 0,0 1 0,0-1 0,-1 1 0,1-1 0,0 0 0,0 0 0,0 0 0,0 0 0,0 0 0,0 0-1,0 0 1,1 0 0,-3-2 0,1-3 19,-1 0 0,1 0 0,0 0 0,0 0 0,0-1 0,1 1 0,0 0-1,1-1 1,-1 1 0,1-1 0,0 1 0,1-8 0,3-16 122,8-35 0,-1 18 52,3 0 0,2 0 0,32-63 0,81-125 464,-123 225-635,2-3 22,-1 0 0,0 0 0,8-22 0,-15 34-50,1 0 0,-1 0 0,1 0 0,-1 0 0,1 0 0,-1-1 0,0 1 0,0 0 0,0 0 0,0 0 0,0 0-1,0-1 1,0 1 0,0 0 0,0 0 0,0 0 0,-1-1 0,1 1 0,0 0 0,-1 0 0,1 0 0,-1 0 0,1 0 0,-1 0-1,0 0 1,1 0 0,-1 0 0,0 0 0,0 0 0,0 0 0,0 0 0,0 1 0,0-1 0,0 0 0,0 1 0,0-1 0,0 1-1,0-1 1,0 1 0,0-1 0,0 1 0,0 0 0,-1-1 0,1 1 0,0 0 0,0 0 0,-2 0 0,-7 0-37,1 0 0,-1 1 0,1 0 0,-18 4 0,-15 5-427,1 1 0,0 3 0,-72 34 1,55-18 78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1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11042,'-14'5'2537,"11"-4"-2373,-1 1 1,1 0-1,-1-1 1,1 0-1,-1 0 1,0 0-1,0 0 0,1 0 1,-8 0-1,-42-2 768,27 1-527,-15 1 261,-58 9 1,82-7-732,1 0 0,1 2-1,-1 0 1,1 0 0,0 1-1,-23 14 1,18-4-1629,19-15 1616,0-1 1,0 1-1,1 0 1,-1 0-1,0 0 1,1-1-1,-1 1 1,1 0-1,-1 0 0,1 0 1,-1 0-1,1 0 1,0 0-1,0 0 1,-1 0-1,1 0 1,0 0-1,0 0 1,0 0-1,0 0 1,0 2-1,5 5-691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1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360 123 11723,'11'-24'1224,"-5"1"-744,-1 4-176,-15 2 1072,-7 5-704,-14 4-192,0 4-7,-7 2-113,-2 4-48,0 3-40,2-1-32,5 0-288,5-2-280,5-2-1281,-3-6 1433,11-6-208,4 0-168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0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8586,'4'-14'1418,"2"1"1,10-21-1,39-51-243,-28 45-513,-16 25-330,108-152 3967,-117 166-4197,21-22 751,-23 23-826,1-1 1,-1 1-1,0-1 1,1 1-1,-1 0 1,1-1-1,-1 1 1,1 0-1,-1-1 0,1 1 1,-1 0-1,1 0 1,-1-1-1,1 1 1,-1 0-1,1 0 0,-1 0 1,1 0-1,0 0 1,-1 0-1,1 0 1,-1 0-1,1 0 1,-1 0-1,1 0 0,0 0 1,-1 0-1,1 1 1,-1-1-1,1 0 1,-1 0-1,1 1 0,-1-1 1,1 0-1,-1 1 1,1-1-1,-1 0 1,0 1-1,1-1 0,-1 1 1,1-1-1,-1 0 1,0 1-1,1-1 1,-1 1-1,0-1 1,0 1-1,1 0 0,-1-1 1,0 1-1,3 14 171,0-1 0,-1 1 0,0 0 0,-1 0 0,-2 15 0,2 12 8,35 449 706,-18-272-4182,-14-237-384,-3-2 2508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1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0 11506,'-14'1'934,"0"1"0,0 0 0,-14 5 0,-3 0-481,-77 15 748,-99 16-553,205-38-570,1 0 1,-1 1-1,1-1 1,-1 0-1,1 1 1,-1-1-1,1 0 1,0 1-1,-1 0 1,1-1-1,-2 2 1,-1 13 770,3-5-769,-15 60 494,11-51-444,1 0-1,-4 33 1,8-49-83,1 0-1,-1 0 1,1 0 0,-1 0 0,1 0 0,0-1 0,0 1 0,0 0-1,1-1 1,-1 1 0,1 0 0,-1-1 0,1 0 0,0 1 0,0-1-1,0 0 1,0 0 0,3 2 0,7 6 87,0-1 1,17 9-1,-16-10-90,16 10 30,-13-9-49,0 1 0,22 18 1,-34-25-19,-1 1 1,1-1 0,-1 1-1,1 0 1,-1 0-1,0 0 1,-1 1 0,1-1-1,-1 1 1,0-1 0,0 1-1,0 0 1,2 9-1,-3-1-17,0 0 0,-1 0 0,0 0-1,-1 0 1,0 0 0,-1 0 0,0 0 0,-1 0-1,-1-1 1,0 1 0,-1-1 0,0 0-1,-1 0 1,0-1 0,0 0 0,-2 0 0,-10 13-1,17-23-102,-1 1 1,1-1-1,-1 1 0,1-1 0,-1 0 0,0 0 0,1 0 1,-1 0-1,0 0 0,0 0 0,0 0 0,0 0 0,0-1 1,0 1-1,0-1 0,0 1 0,0-1 0,0 0 0,0 0 0,0 0 1,0 0-1,0 0 0,0-1 0,-4 0 0,2 0-263,0-1-1,0 0 1,0 0 0,0 0-1,0-1 1,0 1-1,1-1 1,-1 0 0,1 0-1,-4-4 1,0-3-519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1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16588,'7'5'1072,"8"-1"-992,-1-3-120,-5-2-120,-2-3-408,-1-5-1121,-2-2 1449,0-1-296,1 0-192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1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10522,'155'-209'5173,"-154"208"-5155,4-5 349,0-1 0,0 1 0,1 0 0,13-10 0,-19 16-343,1 0 0,-1 0 0,0 0 1,0 0-1,1-1 0,-1 1 0,0 0 0,1 0 0,-1 0 1,0 0-1,1 0 0,-1 0 0,0 0 0,1 0 1,-1 0-1,0 0 0,0 0 0,1 0 0,-1 0 1,0 0-1,1 0 0,-1 0 0,0 0 0,1 0 1,-1 1-1,0-1 0,1 0 0,-1 0 0,0 0 0,0 0 1,1 1-1,-1-1 0,0 0 0,0 1 0,5 12 417,-3 20-75,-2-31-299,-4 60 328,-13 82-1,-24 60-905,30-155 120,6-27-11,2-11-416,1-1 0,0 1 0,-1 14 0,4-25 773,-1 0 1,0 0-1,1 0 1,-1 0-1,0 0 1,0 0-1,1 0 1,-1 0-1,0 0 1,0 0 0,1 0-1,-1 0 1,0 0-1,0 0 1,1 0-1,-1 0 1,0 0-1,0 0 1,1 0-1,-1-1 1,0 1-1,0 0 1,1 0-1,-1 0 1,0 0 0,0-1-1,0 1 1,1 0-1,-1 0 1,0-1-1,0 1 1,0 0-1,0 0 1,0-1-1,0 1 1,1 0-1,-1-1 1,9-14-1000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1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11891,'0'0'40,"1"0"1,-1-1 0,0 1 0,0 0-1,1 0 1,-1-1 0,0 1-1,1 0 1,-1 0 0,0 0 0,1-1-1,-1 1 1,0 0 0,1 0 0,-1 0-1,0 0 1,1 0 0,-1 0 0,0 0-1,1 0 1,-1 0 0,0 0 0,1 0-1,-1 0 1,0 0 0,1 0 0,-1 0-1,0 0 1,1 0 0,-1 1 0,1-1-1,5 12 498,-4 27-96,-1-29-4,0 19-44,1 0 0,1 0 0,2-1 0,1 0 0,1 0 0,20 50 0,-24-73-320,-1 0-1,2 0 1,-1 0-1,0 0 1,1 0-1,0 0 1,0-1-1,0 0 1,1 0-1,-1 0 1,1 0-1,0-1 1,0 0-1,0 0 1,1 0-1,6 2 1,-8-4-35,2 1 1,-1-1-1,0-1 1,0 1 0,0-1-1,0 1 1,0-1-1,1-1 1,-1 1-1,0-1 1,0 0-1,0 0 1,0-1 0,0 1-1,0-1 1,0 0-1,-1 0 1,1-1-1,4-3 1,4-3-21,-2 0 1,0-1 0,0-1-1,0 0 1,-2 0 0,1-1-1,-1 0 1,-1-1 0,0 0-1,-1 0 1,-1 0-1,0-1 1,0 0 0,-2-1-1,0 1 1,0-1 0,1-20-1,-4 29-33,-1 1-1,0-1 1,0 0-1,0 0 1,-1 1-1,0-1 1,0 1 0,0-1-1,-1 1 1,0-1-1,0 1 1,0 0-1,-1 0 1,0 0-1,0 0 1,0 0-1,-1 0 1,1 1 0,-1 0-1,0 0 1,0 0-1,-1 0 1,1 1-1,-1-1 1,1 1-1,-1 0 1,0 0-1,-1 1 1,1 0 0,-10-3-1,-5 0-449,-1 2 1,1 1-1,-1 0 0,1 2 1,-1 0-1,1 1 0,-30 5 0,5-1-664,12-5 322,6-7-223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1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12851,'7'-16'528,"0"1"0,1-1 0,18-25 0,5-10 876,-25 39-990,-4 9-260,-1-1 0,1 1 0,0-1 0,0 1 0,0 0 0,0 0 0,0 0 0,1 0 0,4-3 0,-7 6-139,0-1-1,0 1 0,0 0 1,0 0-1,1 0 1,-1 0-1,0 0 1,0 0-1,0 0 0,1 0 1,-1 0-1,0 0 1,0 0-1,0 0 0,1 0 1,-1 0-1,0 0 1,0 0-1,0 0 0,1 0 1,-1 0-1,0 0 1,0 0-1,0 0 0,1 0 1,-1 0-1,0 0 1,0 0-1,0 0 1,1 0-1,-1 1 0,0-1 1,0 0-1,0 0 1,0 0-1,0 0 0,1 0 1,-1 1-1,0-1 1,0 0-1,0 0 0,0 0 1,0 1-1,0-1 1,0 0-1,0 0 0,0 0 1,1 1-1,-1-1 1,0 0-1,0 0 1,0 0-1,0 1 0,0-1 1,-1 0-1,2 17 196,-1-15-161,-13 255-1888,4-129-2874,9-123 3576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1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9242,'6'-6'670,"15"-12"340,-20 17-908,0 0 0,0 1 0,0-1 0,0 1 0,0-1 0,0 1 0,0-1 0,0 1 0,0-1-1,0 1 1,0 0 0,0 0 0,1 0 0,-1 0 0,0-1 0,0 1 0,0 1 0,0-1 0,2 0 0,-3 0-62,1 0-1,-1 1 0,0-1 1,1 0-1,-1 0 1,1 0-1,-1 1 0,0-1 1,1 0-1,-1 1 0,0-1 1,1 0-1,-1 1 0,0-1 1,1 0-1,-1 1 0,0-1 1,0 0-1,0 1 0,1-1 1,-1 1-1,0-1 0,0 1 1,0-1-1,0 1 1,0-1-1,0 0 0,0 1 1,0-1-1,0 1 0,0-1 1,0 1-1,0-1 0,0 1 1,0-1-1,0 0 0,-1 2 1,-8 14 755,8-13-403,12-12 66,-3 4-336,1 0 0,1 1 0,-1 0-1,1 0 1,-1 1 0,1 0 0,0 1 0,0 0-1,0 0 1,0 1 0,0 1 0,1 0 0,-1 0-1,13 2 1,-21-2-108,-1 1 1,1-1-1,0 1 0,-1 0 0,1 0 1,-1-1-1,1 1 0,-1 0 0,0 0 1,1 0-1,-1 0 0,0 0 0,0 1 1,1-1-1,-1 0 0,0 1 0,0-1 1,-1 0-1,1 1 0,0-1 0,0 1 1,-1 0-1,1-1 0,-1 1 0,1-1 1,-1 1-1,0 0 0,1-1 0,-1 1 1,0 0-1,0 0 0,0-1 0,-1 1 1,1 3-1,-2 6 14,0 0 1,0 0-1,-8 20 1,10-29-28,-90 208 253,14-34-2282,75-174 1729,-3 11-1303,5-12 1569,-1-1-1,0 1 1,0-1 0,0 0 0,1 1 0,-1-1 0,0 0 0,0 0-1,1 1 1,-1-1 0,0 0 0,0 1 0,1-1 0,-1 0-1,0 0 1,1 0 0,-1 1 0,0-1 0,1 0 0,-1 0 0,1 0-1,-1 0 1,0 0 0,1 0 0,-1 0 0,0 1 0,1-1 0,-1 0-1,1 0 1,-1-1 0,1 1 0,17 0-867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32:1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35 12707,'-26'-11'1192,"0"2"-936,-1 5-128,-4 1 824,-6-1-848,2 2-168,0 0-648,3 4-952,3 6 1408,3 4-216,6 2-193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0:2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7858,'-4'-1'4646,"-8"-3"-4405,11 4-229,10 10-1732,-3-2 1421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0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13275,'10'12'697,"-9"-10"-676,1-1 0,-1 1 0,0-1 0,0 1-1,0 0 1,0-1 0,0 1 0,0 0 0,0 0-1,-1-1 1,1 1 0,-1 0 0,1 0 0,-1 0-1,0 0 1,1 0 0,-1 0 0,0 0 0,-1 2-1,23 298 2407,-12-195-1909,6 84 238,27 245 873,-43-434-1603,10 40 332,-10-41-346,0 0 1,0-1-1,0 1 1,0 0-1,0-1 1,1 1-1,-1-1 1,0 1-1,0-1 0,1 1 1,-1-1-1,0 1 1,1-1-1,-1 1 1,0-1-1,1 1 1,-1-1-1,1 1 1,-1-1-1,1 0 1,-1 1-1,1-1 1,-1 0-1,1 1 1,-1-1-1,1 0 1,-1 0-1,1 1 1,0-1-1,-1 0 1,1 0-1,-1 0 1,1 0-1,0 0 1,-1 0-1,1 0 1,0 0-1,-1 0 1,1 0-1,-1 0 1,1 0-1,0-1 1,-1 1-1,1 0 0,-1 0 1,1-1-1,-1 1 1,1 0-1,-1-1 1,1 1-1,-1 0 1,1-1-1,-1 1 1,1-1-1,-1 1 1,0-1-1,1 0 1,7-9 113,-1 0 0,0-1 0,-1 0 0,0 0 0,7-23 0,-2 10-5,344-777 1485,-347 783-1610,-6 10-94,1 1 0,1-1 0,-1 1 0,1 0 0,1 0 0,-1 0 0,7-6 0,-11 12 50,0 1-1,0 0 1,0 0 0,0 0-1,1 0 1,-1-1 0,0 1-1,0 0 1,0 0 0,0 0-1,1 0 1,-1 0 0,0 0-1,0 0 1,0 0 0,0 0 0,1-1-1,-1 1 1,0 0 0,0 0-1,0 0 1,1 0 0,-1 0-1,0 0 1,0 0 0,0 0-1,1 0 1,-1 0 0,0 1-1,0-1 1,0 0 0,1 0 0,-1 0-1,0 0 1,0 0 0,0 0-1,0 0 1,1 0 0,-1 1-1,0-1 1,0 0 0,4 11-1228,-2 11 401,-2 3 54,1 3-271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0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437 425 12851,'-1'-6'379,"0"0"1,0 0 0,0-1-1,-1 1 1,0 0 0,0 0-1,0 0 1,-1 1 0,0-1-1,0 0 1,0 1 0,-1 0-1,-7-9 1,-7-5 724,-38-33 0,48 46-950,-141-110 1557,-6-5-1503,154 120-240,1 0 0,-1 1-1,0-1 1,0 0 0,0 1-1,1-1 1,-1 0-1,0 0 1,1 1 0,-1-1-1,1 0 1,-1 0 0,1 0-1,-1 0 1,1 0-1,-1-2 1,1 3-10,0-1-1,1 1 0,-1 0 1,0-1-1,0 1 1,1 0-1,-1 0 1,0-1-1,1 1 1,-1 0-1,0 0 1,1-1-1,-1 1 1,0 0-1,1 0 0,-1 0 1,0 0-1,1 0 1,-1-1-1,1 1 1,-1 0-1,0 0 1,1 0-1,-1 0 1,1 0-1,-1 0 0,0 0 1,1 0-1,40 6-2182,-38-5 2174,168 26-4118,-105-24 2858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0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11058,'0'0'122,"0"-1"1,0 0-1,1 1 0,-1-1 0,1 1 0,-1-1 0,0 1 0,1-1 0,-1 1 0,1 0 0,-1-1 0,1 1 0,-1-1 1,1 1-1,-1 0 0,1 0 0,0-1 0,-1 1 0,1 0 0,-1 0 0,1 0 0,0-1 0,-1 1 0,1 0 0,-1 0 1,2 0-1,-1 1-46,0-1 1,-1 1 0,1-1 0,0 1-1,0-1 1,-1 1 0,1-1 0,0 1-1,-1 0 1,1 0 0,-1-1 0,1 1-1,-1 0 1,1 0 0,-1 0 0,1 1-1,2 7 122,0 1-1,4 18 0,-5-17 393,9 33 231,1-1 0,28 60 0,-29-78-615,1-1-1,2-1 0,0 0 1,2 0-1,24 26 0,-34-42-145,1 0 0,0-1-1,1 0 1,-1 0-1,1-1 1,1 0 0,-1 0-1,0-1 1,1 0-1,0 0 1,0-1 0,10 2-1,-14-4-30,0 0-1,1-1 0,-1 1 0,0-1 1,0 0-1,1-1 0,-1 1 1,0-1-1,0 0 0,1 0 0,-1-1 1,0 1-1,0-1 0,0 0 0,-1-1 1,1 1-1,0-1 0,-1 0 1,0 0-1,0 0 0,1-1 0,-2 1 1,5-6-1,1-2 7,-1 0 0,0-1 0,-1 1-1,-1-1 1,0-1 0,0 1 0,-1-1 0,-1 0-1,0-1 1,3-17 0,-5 13 0,0 1-1,-1-1 1,-1 1 0,0-1-1,-1 1 1,-1-1 0,-1 1-1,-5-18 1,4 22-24,0 1 1,0 0-1,-2 0 0,1 0 1,-1 0-1,-1 1 1,0 0-1,-1 0 0,0 1 1,-18-17-1,19 20-22,-1 1 0,0 0 0,-1 0 0,1 1 0,-1 1 0,0-1 0,0 1 0,-1 1 0,1-1 0,-1 2 0,0-1 0,0 1 0,0 1 0,0 0 0,-12 0 0,5 2-169,0 1-1,0 1 1,0 0-1,0 2 1,1-1-1,-1 2 1,1 0-1,1 1 1,-1 1-1,1 0 1,-15 12-1,-3 4-307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0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10570,'7'5'1409,"-8"16"-481,-5 6-280,-8 17 1072,-3 7-255,-5 20-289,-4 11-64,-2 9-192,-2 2-168,3-4-223,-2-3-145,7-8-456,5-8-344,12-24-961,5-16-1087,11-18 1960,3-9-361,6-22-399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0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14739,'0'-69'1568,"0"9"-1111,1 8-177,1 3 592,-2 3-440,0 8-24,1 11-296,2 7-376,1 16-928,3 8-1017,-2 20 1777,2 4-336,1 9-304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0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280 399 12323,'0'-1'53,"0"0"1,0 0-1,1 1 1,-1-1-1,0 0 1,0 0-1,0 0 1,0 0-1,0 0 1,0 0-1,0 1 1,0-1 0,-1 0-1,1 0 1,0 0-1,0 0 1,-1 0-1,1 1 1,-1-1-1,1 0 1,-1 0-1,1 1 1,-1-1-1,1 0 1,-1 1-1,1-1 1,-1 0 0,0 1-1,1-1 1,-1 1-1,0-1 1,0 1-1,0-1 1,1 1-1,-1 0 1,0-1-1,0 1 1,0 0-1,0 0 1,1 0-1,-1 0 1,0-1-1,0 1 1,0 0 0,0 0-1,0 1 1,0-1-1,1 0 1,-1 0-1,0 0 1,0 1-1,0-1 1,0 0-1,0 1 1,1-1-1,-2 1 1,-3 1 100,1 0 0,-1 0 1,1 0-1,0 1 0,0 0 0,0-1 1,0 2-1,0-1 0,0 0 0,1 1 1,0-1-1,0 1 0,0 0 0,0 0 1,0 1-1,1-1 0,0 0 0,0 1 1,0-1-1,0 1 0,1 0 0,0 0 1,0 0-1,-1 6 0,0 5 14,1-1-1,1 1 1,0 0-1,1 0 1,1 0-1,4 20 1,37 126 320,-22-93-330,14 92-1,-34-150-118,1-1 0,-2 1 0,1 0 0,-1 0 0,-1 0 0,-4 20 0,5-28-27,-1-1 1,0 1-1,0-1 0,0 1 1,0 0-1,0-1 0,0 0 1,-1 1-1,1-1 0,-1 0 1,0 0-1,0 0 0,0 0 1,0 0-1,0 0 0,0 0 1,0-1-1,0 1 0,-1-1 1,1 1-1,-1-1 0,1 0 1,-1 0-1,1 0 0,-1-1 1,0 1-1,1 0 0,-1-1 1,0 0-1,0 0 0,1 0 1,-5 0-1,-5-1-191,-1 0 0,1-2 1,0 1-1,0-1 0,0-1 0,0 0 0,1-1 1,0 0-1,0 0 0,0-1 0,0-1 1,1 0-1,0 0 0,1-1 0,-10-10 0,17 16 118,0 0 0,0 0 0,1-1 0,-1 1 0,0-1 0,1 0-1,0 1 1,0-1 0,-1 0 0,1 0 0,1 0 0,-1 0-1,0 0 1,1 1 0,0-1 0,-1 0 0,1 0 0,1 0 0,-1-3-1,6-26-752</inkml:trace>
  <inkml:trace contextRef="#ctx0" brushRef="#br0" timeOffset="1">374 10 12475,'-8'-9'1624,"0"8"-728,-3 2-344,-11 9 1697,-6 0-1209,-4-2-432,-4 0 8,2-1-240,1-2-296,8 0-624,4-1-360,15 4 736,4 0-168,9 6-144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0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14203,'-3'4'177,"1"1"0,0-1 1,1 0-1,-1 0 0,1 1 0,0-1 1,0 1-1,0-1 0,0 1 0,1-1 1,0 1-1,0-1 0,0 1 0,2 8 1,-1 8 249,6 298 3870,2 87-3636,-9-396-875,2 20-295,-2-29 400,0 0 1,0 0 0,0 0-1,1 0 1,-1 0 0,0 0 0,1 0-1,-1 0 1,1 0 0,-1 0-1,1 0 1,-1 0 0,1 0-1,0 0 1,-1 0 0,1 0 0,0-1-1,0 1 1,-1 0 0,2 0-1,-1-1 7,0 1-1,0-1 1,-1 0-1,1 0 1,0 0-1,0 0 1,-1 0-1,1 0 1,0 0-1,0-1 0,0 1 1,-1 0-1,1 0 1,0-1-1,-1 1 1,1 0-1,0-1 1,-1 1-1,1 0 1,0-1-1,-1 1 0,1-1 1,-1 1-1,1-1 1,0-1-1,13-17-854,0-12-170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19 8002,'4'-3'843,"0"0"-1,1 0 1,-1 1 0,0 0 0,8-3 0,-11 5-780,-1 0-1,1 0 1,-1-1-1,1 1 1,0 0-1,-1 0 1,1 0-1,-1 0 1,1 0 0,0 0-1,-1 0 1,1 0-1,-1 0 1,1 0-1,0 1 1,-1-1-1,1 0 1,-1 0-1,1 0 1,-1 1 0,1-1-1,0 1 1,-1 0 28,1-1 0,-1 1 1,0 0-1,1 0 0,-1 0 1,0 0-1,0-1 1,0 1-1,0 0 0,0 0 1,0 0-1,0 0 0,0 0 1,0 0-1,0-1 0,0 1 1,-1 0-1,1 0 0,0 0 1,0 0-1,-1 0 1,-2 6 172,1-1-1,-1 0 1,-1 0 0,1 0 0,-1-1 0,0 1 0,0-1 0,-6 7 0,-45 34 878,45-38-975,0-1 0,0 1 0,1 1-1,0 0 1,1 0 0,0 0-1,-12 20 1,19-26-122,-1 0 0,1 0 0,1 1 0,-1-1 0,0 0 0,1 1 0,0-1 0,0 1 0,0-1-1,0 0 1,0 1 0,1-1 0,-1 1 0,1-1 0,0 0 0,0 0 0,0 1 0,1-1 0,-1 0 0,1 0 0,0 0 0,-1 0-1,4 3 1,6 8 107,1 0 0,0-1-1,16 14 1,-19-19-88,55 51 69,42 39-3728,-104-95 3420,0-1 49,0 0-1,0 0 0,0 0 0,0-1 1,0 1-1,1-1 0,-1 1 0,0-1 1,5 2-1,6 0-841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21 196 13427,'6'11'272,"-2"-1"-1,1 1 1,-1 0 0,-1-1-1,0 2 1,-1-1 0,0 0 0,0 1-1,-1-1 1,-1 13 0,2 8 342,6 78 762,-9 158 0,0-259-1332,1-2-2,0-1-1,-1 1 1,0-1 0,0 1-1,0-1 1,-1 0-1,0 0 1,-4 9-1,6-14-37,0-1 1,0 1-1,0-1 0,0 0 0,-1 1 0,1-1 0,0 1 0,0-1 1,0 0-1,-1 1 0,1-1 0,0 0 0,0 1 0,-1-1 1,1 0-1,0 1 0,-1-1 0,1 0 0,0 1 0,-1-1 0,1 0 1,-1 0-1,1 0 0,0 1 0,-1-1 0,1 0 0,-1 0 0,1 0 1,0 0-1,-1 0 0,1 0 0,-1 0 0,1 0 0,-1 0 0,1 0 1,-1 0-1,1 0 0,0 0 0,-1 0 0,1 0 0,-1 0 0,1-1 1,-1 1-1,1 0 0,0 0 0,-1 0 0,1-1 0,0 1 0,-1 0 1,1-1-1,0 1 0,-1 0 0,1 0 0,0-1 0,-1 0 1,-1-2 6,1 0 1,-1 0 0,0 0 0,1-1 0,0 1-1,0 0 1,-1-5 0,-4-28 27,1-1-1,2-1 1,1 1 0,4-43-1,26-151 192,-27 228-224,26-140 230,-20 116-135,0 0 0,2 1 0,14-28 1,-21 50-73,-1 0 0,2 0 0,-1 0 1,0 1-1,1-1 0,0 1 1,0-1-1,0 1 0,0 0 0,0 0 1,6-3-1,-8 5-17,0 0 1,0 1-1,0 0 1,1-1-1,-1 1 0,0 0 1,0-1-1,0 1 0,1 0 1,-1 0-1,0 0 1,0 0-1,1 0 0,-1 0 1,0 0-1,0 1 1,2-1-1,-1 1 4,0 0-1,0 1 1,0-1-1,0 0 1,0 1 0,0-1-1,0 1 1,-1-1-1,1 1 1,-1 0 0,4 3-1,4 9 45,-1 0-1,0 1 1,-1 0 0,10 29-1,14 70 62,-20-70-93,36 148 62,28 102-31,-73-286-40,0-1 0,0 1 0,1-1 0,7 12 0,-8-24 25,-2-8-33,-6-31 11,-3 0 1,-1 1-1,-3 0 0,-1 1 1,-21-43-1,31 76-18,-1 0-1,0 0 0,-1 0 1,1 1-1,-11-10 0,15 16-4,0 1-1,-1-1 0,0 1 1,1-1-1,-1 1 0,0 0 1,1 0-1,-1 0 0,0 0 1,0 0-1,0 0 0,0 0 1,0 1-1,0-1 0,0 1 1,-1-1-1,1 1 0,0 0 1,0 0-1,0 0 0,0 0 1,0 0-1,-1 0 0,1 1 1,0-1-1,0 1 0,0-1 1,0 1-1,0 0 0,0 0 1,-2 1-1,-3 3-197,0 1 0,0 0 0,0 0-1,1 0 1,0 1 0,0 0 0,1 0 0,0 0 0,0 1 0,1-1-1,-6 15 1,3-8-396,2 1 0,0 0 0,1 1 0,0-1 0,-2 26 0,5-21-519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336 106 11915,'-65'-30'1676,"-2"4"0,-74-19 1,137 43-1557,-1 1 1,1 1-1,-1-1 1,1 0-1,-1 1 1,1 0-1,-10 1 1,13-1-100,0 1 0,0-1 0,0 0 0,0 1 1,1-1-1,-1 1 0,0-1 0,0 1 0,0 0 0,0-1 1,1 1-1,-1 0 0,0-1 0,0 1 0,1 0 0,-1 0 1,1 0-1,-1 0 0,1-1 0,-1 1 0,1 0 1,-1 0-1,1 0 0,0 0 0,0 0 0,-1 0 0,1 0 1,0 0-1,0 0 0,0 0 0,0 1 0,0-1 0,0 0 1,0 0-1,1 0 0,-1 0 0,0 0 0,1 0 0,0 1 1,4 14 70,1 0 1,1 0 0,0-1 0,1 0-1,16 21 1,4 11 0,-14-21-55,79 156 223,-85-162-197,0 0 0,-2 0 0,0 1-1,-1 0 1,-2 0 0,0 0 0,0 31 0,-3-46-35,0-1 0,-1 0 0,1 1 0,-1-1 0,-1 1 1,1-1-1,-1 0 0,0 0 0,0 0 0,0 0 0,-6 8 0,6-10-9,0-1 0,0 1 0,-1-1 0,1 1-1,-1-1 1,0 0 0,0 0 0,0 0-1,0 0 1,0-1 0,0 1 0,0-1 0,-1 0-1,1 0 1,0 0 0,-1 0 0,1 0-1,-7 0 1,2-1-29,1-1 1,0 1-1,0-1 1,0-1-1,0 1 0,0-1 1,0 0-1,0-1 0,1 1 1,-10-6-1,12 6-226,0-1 0,0 1 0,0-1 0,0 0 0,0 0 0,1 0 1,0 0-1,-1-1 0,1 1 0,0-1 0,1 0 0,-1 0 0,1 0 0,-1 0 0,1 0 0,-2-8 0,4 6-469,2 2-223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 11114,'0'0'80,"0"-1"-1,0 1 1,1-1-1,-1 1 1,0 0-1,0-1 1,0 1-1,0 0 1,1 0-1,-1-1 1,0 1-1,0 0 1,1-1-1,-1 1 1,0 0-1,1 0 1,-1 0-1,0-1 1,1 1-1,-1 0 1,0 0-1,1 0 1,-1 0-1,0 0 1,1 0-1,-1-1 1,1 1-1,2 10 977,-6 21 331,3-28-1111,-27 258 4496,8 132-2338,19-381-2345,-1-4-5,1-1 0,0 1 1,0-1-1,1 1 1,-1 0-1,2-1 0,-1 0 1,4 10-1,-4-16-68,-1-1 0,1 1 0,-1-1 0,0 1 0,1-1-1,0 1 1,-1-1 0,1 1 0,-1-1 0,1 1 0,-1-1 0,1 1 0,0-1 0,-1 0-1,1 0 1,0 1 0,0-1 0,-1 0 0,1 0 0,0 0 0,-1 0 0,1 0-1,0 0 1,0 0 0,-1 0 0,1 0 0,0 0 0,0 0 0,-1 0 0,2-1 0,23-8 194,-17 5-147,7-1-137,0 0 1,0 1-1,0 0 1,0 1-1,0 1 1,1 1 0,0 0-1,-1 0 1,1 2-1,-1 0 1,1 1-1,-1 0 1,0 2 0,0-1-1,19 9 1,-33-12-110,0 0 0,0 0 1,0 0-1,0 0 0,0 0 1,0 0-1,0 0 0,0 0 1,0 0-1,0 0 0,0 0 1,0-1-1,0 1 0,0 0 1,0-1-1,0 1 0,-1-1 1,1 1-1,0-1 0,0 1 1,0-1-1,-1 0 0,1 1 1,0-1-1,-1 0 0,1 1 1,0-1-1,-1 0 0,1 0 1,-1 0-1,1-1 0,9-11-1207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13387,'0'0'40,"0"0"1,0 0-1,0 0 1,0-1 0,1 1-1,-1 0 1,0 0-1,0 0 1,0 0-1,0-1 1,0 1-1,0 0 1,1 0-1,-1 0 1,0 0-1,0 0 1,0 0-1,0 0 1,1-1-1,-1 1 1,0 0 0,0 0-1,0 0 1,1 0-1,-1 0 1,0 0-1,0 0 1,0 0-1,1 0 1,-1 0-1,0 0 1,0 0-1,0 0 1,1 0-1,-1 0 1,0 0 0,0 0-1,0 1 1,0-1-1,1 0 1,-1 0-1,0 0 1,0 0-1,0 0 1,0 0-1,1 0 1,-1 1-1,0-1 1,0 0-1,0 0 1,0 0 0,0 0-1,0 1 1,1-1-1,-1 0 1,0 0-1,0 0 1,0 1-1,0-1 1,0 0-1,0 0 1,0 0-1,0 1 1,0-1-1,0 0 1,0 0-1,0 0 1,0 1 0,0-1-1,6 19 295,-6-18-190,7 38 1564,5 79 1,-6-49-894,0-5-123,3-1 0,23 85 0,-30-140-602,1 1-1,1-1 0,-1 0 0,1 1 1,7 9-1,-10-17-77,-1 0 0,1 0 0,0 1 0,0-1-1,0 0 1,0 0 0,-1 0 0,1 0 0,1 0 0,-1-1 0,0 1 0,0 0 0,0 0 0,0-1 0,0 1 0,1-1 0,-1 1 0,0-1 0,1 1 0,-1-1 0,0 0-1,1 1 1,-1-1 0,0 0 0,1 0 0,-1 0 0,0 0 0,1 0 0,-1-1 0,0 1 0,1 0 0,-1-1 0,0 1 0,1-1 0,-1 1 0,0-1 0,0 1 0,1-1-1,-1 0 1,0 0 0,0 0 0,0 1 0,1-3 0,3-2 14,-1 0 0,1 0-1,-1-1 1,0 1 0,0-1 0,-1 0-1,0 0 1,3-8 0,16-56 72,-15 47-64,67-343-2248,-72 356 2072,-2 5 87,0 1 0,0 0 0,1 0 0,0 0 0,0 0 0,0 0 0,1 0 0,-1 0 0,1 0 0,0 0 0,0 1 0,0-1 0,5-5 0,9-3-536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1 582 13771,'2'-57'1885,"16"-85"-1,-5 48-313,-7 44-857,13-82 1271,-8 98-1310,-11 34-660,0-1 1,0 1 0,0-1-1,0 1 1,1 0-1,-1-1 1,0 1 0,1 0-1,-1-1 1,0 1-1,0 0 1,1-1 0,-1 1-1,1 0 1,-1-1 0,0 1-1,1 0 1,-1 0-1,1 0 1,-1-1 0,0 1-1,1 0 1,-1 0-1,1 0 1,-1 0 0,1 0-1,-1 0 1,1 0-1,-1 0 1,1 0 0,-1 0-1,1 0 1,-1 0-1,0 0 1,1 0 0,-1 0-1,1 1 1,-1-1-1,1 0 1,-1 0 0,2 2 24,0-1 0,-1 0 0,1 1 0,-1-1 1,0 1-1,0 0 0,1-1 0,-1 1 0,1 3 0,15 32 362,17 59-1,-9-23-171,-16-50-159,51 129 216,-45-121-180,0 0 0,34 48-1,-46-75-85,0 0-1,0 0 0,1 0 0,-1 0 0,1 0 0,0-1 0,0 0 0,0 0 1,0 0-1,1 0 0,5 2 0,-8-4-10,0-1 1,0 1-1,1-1 0,-1 0 0,0 1 1,1-1-1,-1 0 0,0-1 1,0 1-1,1 0 0,-1-1 1,0 1-1,0-1 0,0 1 0,1-1 1,-1 0-1,0 0 0,0 0 1,0 0-1,0-1 0,-1 1 0,1 0 1,0-1-1,0 0 0,-1 1 1,1-1-1,-1 0 0,2-2 1,6-8 30,-2 1 1,0-1 0,0 0 0,-1-1 0,8-24 0,16-71 93,-13 21-216,4-91 0,-6 37-2228,-15 140 2188,0 0 1,0 0-1,0 0 0,1 0 0,-1 0 1,0 0-1,0 0 0,1 0 0,-1 0 1,0 1-1,1-1 0,-1 0 0,1 0 1,-1 0-1,1 0 0,0 1 1,-1-1-1,2-1 0,-2 2-21,1 0 0,-1 0-1,1 0 1,-1 0 0,1 0 0,-1 0-1,1 0 1,-1 0 0,1 0 0,-1 0 0,1 0-1,-1 0 1,1 1 0,-1-1 0,1 0-1,-1 0 1,1 0 0,-1 1 0,0-1 0,1 0-1,-1 1 1,1-1 0,-1 0 0,0 1-1,1-1 1,21 33-3687,-10-11 2128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1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 12451,'9'12'1257,"-7"-10"-848,0 0 1,-1 1 0,1-1-1,0 1 1,-1-1 0,1 1-1,-1-1 1,0 1 0,0 0 0,0 0-1,1 5 1,-3-10-215,1 1 1,-1 0-1,1 0 0,-1 0 1,0 0-1,0 0 0,1-1 0,-1 1 1,0 1-1,0-1 0,0 0 1,0 0-1,0 0 0,0 0 1,0 1-1,0-1 0,-1 0 1,1 1-1,-1-1 0,-26-11-8,11 9-134,0-1 0,0 2 1,0 1-1,0 0 0,0 1 0,0 0 1,0 2-1,-19 3 0,12-2-41,0 0 1,-48-3-1,72 0-33,-1 0-1,1 1 1,-1-1-1,1 0 1,-1 0-1,0 0 1,1 0-1,-1 0 1,1-1-1,-1 1 1,1 0-1,-1 0 1,1 0 0,-1 0-1,1 0 1,-1-1-1,1 1 1,-1 0-1,1-1 1,0 1-1,-1 0 1,1-1-1,-1 1 1,1 0 0,0-1-1,-1 1 1,1-1-1,0 1 1,-1 0-1,1-1 1,0 1-1,0-1 1,-1 1-1,1-1 1,0 1-1,0-1 1,0 1 0,0-1-1,0 0 1,0 1-1,0-1 1,0 1-1,0-1 1,0 1-1,0-1 1,0 1-1,0-1 1,1 0-108,-1 0 1,1 0-1,-1 1 0,1-1 1,0 0-1,-1 1 1,1-1-1,0 1 0,-1-1 1,1 1-1,0-1 0,0 1 1,-1-1-1,1 1 0,0 0 1,0 0-1,0-1 1,0 1-1,0 0 0,-1 0 1,1 0-1,0 0 0,0 0 1,0 0-1,0 0 0,0 0 1,0 0-1,-1 0 1,3 1-1,0 1-201,1-1 0,0 1 0,-1 0 0,0 0 0,1 0 0,-1 1 0,0-1 0,0 1 0,-1 0 0,1 0 0,0 0 0,2 4 0,9 11-945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348 106 12163,'1'-6'273,"0"-1"113,-1 0 0,1-1 0,-1 1 0,0 0 0,-3-14-1,3 19-279,-1 0 0,0 0 0,1 0 0,-1 0 0,0 0 0,-1 0 0,1 0 0,0 0 0,0 0 0,-1 1 0,1-1 0,-1 1 0,0-1 0,1 1 0,-1-1 0,0 1 0,0 0 0,0 0 0,0 0 0,0 0 0,0 0-1,0 0 1,-4 0 0,-2-1 36,-1 0-1,1 1 1,0 1-1,-1-1 1,1 1-1,-1 0 0,1 1 1,-1 0-1,1 1 1,0 0-1,0 0 1,-1 0-1,1 1 1,1 0-1,-1 1 0,0 0 1,1 0-1,0 0 1,0 1-1,0 0 1,1 1-1,-7 6 1,1-1 2,1 1 0,1 1 1,0 0-1,0 0 0,1 1 1,1 0-1,0 0 0,1 1 1,1 0-1,-8 27 0,8-18-22,2-1 0,1 1-1,1 0 1,0 0 0,2 0-1,1 0 1,1 0 0,1-1-1,1 1 1,1-1 0,15 43-1,-14-53-108,0 0-1,0 0 1,1-1-1,0 0 0,1-1 1,1 0-1,0 0 1,0-1-1,15 13 0,-14-16-89,-1 0 0,1 0 0,0-1 0,1-1 0,-1 0 0,1 0 0,0-1-1,0 0 1,0-1 0,1-1 0,0 1 0,14 0 0,-15-3-192,-1 1 1,1-1-1,-1-1 0,1 0 1,-1-1-1,1 0 0,18-6 1,-22 5 150,0 0 0,0 0 1,0-1-1,-1 0 0,0 0 0,1 0 1,-2-1-1,1 0 0,0 0 0,-1-1 1,8-10-1,18-34-705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99 13227,'4'-5'485,"1"-1"18,0 0-1,0 0 0,0 0 0,1 0 1,0 1-1,0 0 0,0 0 0,1 1 0,8-5 1,-66 9 1694,-41-4-2145,-140-24 0,228 27-50,-1 0-2,0 0 0,0 1 0,0-1 0,-1 1 0,-8 1-1,13-1 5,0 1-1,-1-1 0,1 0 0,0 1 1,0-1-1,0 1 0,0-1 0,0 1 1,0 0-1,0-1 0,0 1 1,0 0-1,0 0 0,0 0 0,1 0 1,-1 0-1,0 0 0,0 0 0,1 0 1,-1 0-1,1 0 0,-1 0 0,1 0 1,-1 0-1,1 0 0,0 0 0,0 1 1,-1-1-1,1 2 0,-1 17 235,0 0-1,4 40 1,1 6 245,-9-2 251,-22 117-1,-2 20 16,28-190-683,0-1 0,1 0 0,1 0 0,0 1 0,0-1 0,1 0 0,5 15 0,-5-20-35,0 0 1,0 0-1,1 0 1,0 0-1,0-1 0,0 1 1,1-1-1,0 1 1,-1-1-1,2-1 0,-1 1 1,0 0-1,1-1 1,-1 0-1,7 3 0,5 2-143,1-1-1,0-1 0,0 0 0,0-2 1,1 0-1,0-1 0,0 0 0,0-1 0,0-2 1,0 1-1,0-2 0,0-1 0,26-5 0,-36 5-295,-1 0 0,1 0-1,-1-1 1,0 0-1,0 0 1,0-1-1,-1 0 1,1 0-1,-1 0 1,0-1 0,0 0-1,0 0 1,-1-1-1,9-11 1,6-16-1028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4 14939,'-26'-4'1521,"-10"7"-937,-2-3-248,-14 1 880,-3 1-504,-1-1-808,2-1-424,8 0 528,6-1-176,21 1-168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1215 17812,'0'-1'288,"4"-3"-310,0-1-1,0 0 1,-1 0 0,0 0 0,0 0-1,0 0 1,0-1 0,1-6 0,7-36 859,-2 0 0,-2-1 0,1-92 0,-6 91-438,-1-353 1304,-9 274-1615,-27-141 0,33 251-949,2 14-476,3 12-9,10 38-29,-3-9 524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442 481 14283,'4'-18'1904,"-1"-4"-1103,-3-13-185,-10-4 1400,-14-12-984,-6-2-71,-12-4-89,-4 1-120,-4 7-288,0 4-64,0 14-224,5 11-168,11 16-520,5 5-536,8 16 888,8 0-200,9 7-96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5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0 844 13475,'2'-11'428,"0"0"-1,0 1 1,1-1 0,0 0-1,1 1 1,7-16 0,2-4 92,2-9 231,2 0-1,42-69 1,-43 84-466,0 2 1,1 0-1,1 2 1,1-1-1,33-26 1,-46 42-177,1 0 0,0 1 0,0-1 0,0 1 0,1 1 0,-1-1 0,12-2 0,-17 5-69,1 1-1,0-1 1,-1 1 0,1-1 0,0 1 0,0 0 0,0 0 0,-1 0-1,1 1 1,0-1 0,0 1 0,-1-1 0,1 1 0,0 0 0,-1 0 0,1 0-1,-1 0 1,1 1 0,-1-1 0,1 1 0,-1-1 0,0 1 0,0 0-1,0 0 1,3 3 0,2 4 52,-1 0-1,0 1 0,0 0 0,-1 0 1,6 16-1,17 59 177,-9-22-117,-14-50-120,26 66 197,-27-71-191,-1-1 1,1 0-1,1 0 1,-1-1-1,1 1 1,0-1-1,1 0 1,6 6-1,-11-11-31,1-1 1,-1 1-1,1 0 0,0 0 0,-1-1 1,1 1-1,0-1 0,-1 1 0,1-1 0,0 0 1,0 0-1,-1 0 0,1 0 0,0 0 0,0 0 1,-1 0-1,1-1 0,0 1 0,-1-1 1,1 1-1,0-1 0,-1 1 0,1-1 0,-1 0 1,1 0-1,-1 0 0,1 0 0,-1 0 0,0 0 1,1 0-1,-1 0 0,1-2 0,6-5 2,-1 1 0,0-1 0,11-18-1,-8 11-6,-1-1 0,-1 0 0,0 0 0,-1-1 1,-1 0-1,0-1 0,-2 1 0,0-1 0,-1 0 0,0 0 0,-2 0 0,0 0 0,-2-26 0,1 43 0,-1 0 0,1 0 0,0 1 1,0-1-1,0 0 0,0 0 0,0 0 0,0 0 0,0 1 0,0-1 1,0 0-1,0 0 0,0 0 0,1 1 0,-1-1 0,0 0 1,1 0-1,-1 1 0,0-1 0,1 0 0,-1 1 0,1-1 0,-1 0 1,1 1-1,-1-1 0,1 1 0,0-1 0,0 0 0,2 0 6,0 1-1,0-1 1,-1 1-1,1 0 1,0 0-1,0 0 1,0 0-1,2 1 1,299 18 142,-304-18-148,3-2 0,0 1 1,0 1-1,0-1 1,0 0-1,-1 1 1,1 0 0,3 1-1,-5-2-1,0 0 0,0 1 0,-1-1 0,1 1 0,-1 0 1,1-1-1,-1 1 0,1-1 0,-1 1 0,1 0 0,-1-1 0,1 1 0,-1 0 0,0 0 0,1-1 0,-1 1 0,0 0 0,0 0 0,0 0 0,1-1 0,-1 1 1,0 0-1,0 0 0,0 0 0,0 0 0,-1-1 0,1 1 0,0 0 0,-1 1 0,-3 28 6,1 0 0,1 1 0,2 31 1,1-48-4,0 0 1,1 0-1,0-1 1,1 1-1,1-1 1,0 0-1,1 0 1,13 25-1,-18-37-3,1 0-1,0 0 1,-1 1 0,1-1-1,0 0 1,0 0-1,0 0 1,0 0 0,0 0-1,0 0 1,0-1 0,0 1-1,1 0 1,-1 0 0,2 0-1,-3-1 0,1 0-1,0 0 0,-1 0 1,1 0-1,-1 0 0,1 0 1,0 0-1,-1 0 1,1 0-1,-1 0 0,1-1 1,0 1-1,-1 0 1,1 0-1,-1-1 0,1 1 1,-1 0-1,1-1 0,-1 1 1,1 0-1,-1-1 1,0 1-1,2-2 0,0-1-2,0 0-1,0 0 1,-1 0-1,1-1 0,-1 1 1,1-1-1,-1 1 1,0-1-1,0-4 0,1-11-6,0-1 0,-2 0 0,0 0 0,-4-23 0,2 25 9,0 0 1,1 0-1,2-1 0,-1 1 0,5-21 0,-4 35 4,1 1 0,-1-1 0,1 1 0,-1-1 0,1 1 1,1-1-1,-1 1 0,0 0 0,1 0 0,-1 0 0,1 0 1,0 1-1,0-1 0,0 1 0,0 0 0,0-1 0,1 1 1,-1 1-1,1-1 0,-1 0 0,5 0 0,10-4 2,0 1 1,0 1-1,23-2 0,-20 3 8,2-2-14,-1 2 0,1 1 1,-1 0-1,36 4 1,-57-2-1,1 0 1,-1 0-1,1 0 1,-1 1-1,0-1 1,1 1-1,-1-1 1,1 1-1,-1-1 1,0 1-1,0 0 1,1 0-1,-1-1 1,0 1-1,1 1 1,-1-1 0,-1 0 0,0-1-1,1 1 1,-1 0 0,1 0 0,-1-1 0,0 1 0,0 0 0,0 0 0,1 0 0,-1-1 0,0 1-1,0 0 1,0 0 0,0 0 0,0-1 0,0 1 0,-1 0 0,1 1 0,-2 3-2,0 0-1,-1 0 1,1 0 0,-1 0 0,0 0-1,-5 4 1,5-4 4,-4 5-5,-13 17-11,-25 44 1,41-63 19,0 1 1,0-1-1,1 1 0,0 0 1,0 0-1,1 0 1,0 0-1,1 0 0,0 0 1,0 14-1,1-22-5,0-1 0,0 1 0,0 0 0,0 0 1,0 0-1,0 0 0,0 0 0,0 0 0,0-1 0,1 1 0,-1 0 0,0 0 0,0 0 0,1 0 0,-1-1 0,1 1 0,-1 0 0,1 0 0,-1-1 0,1 1 0,-1 0 0,1-1 0,-1 1 0,1 0 0,0-1 0,0 1 0,-1-1 1,1 1-1,0-1 0,0 0 0,-1 1 0,1-1 0,0 0 0,0 1 0,0-1 0,0 0 0,0 0 0,-1 0 0,1 0 0,0 0 0,0 0 0,0 0 0,0 0 0,0 0 0,1-1 0,1 0 1,1 0-1,-1 0 1,1-1-1,-1 0 1,0 0 0,0 0-1,0 0 1,0 0-1,0-1 1,3-3-1,9-11-7,-1 0 0,-1-1 0,-1-1 0,-1 0 0,15-35 0,-5 3-13,16-62 0,-21 55 15,-4 0 1,-1-1 0,4-98-1,-16 140 5,1 17 1,0 0-1,0 0 0,0 0 0,0 0 0,0 0 0,0 0 0,0 0 0,0 0 0,0 0 0,0 1 0,0-1 0,0 0 0,0 0 0,0 0 0,0 0 1,0 0-1,0 0 0,0 0 0,0 0 0,-1 0 0,1 0 0,0 0 0,0 0 0,0 0 0,0 0 0,0 0 0,0 0 0,0 0 0,0 0 0,0 0 1,0 0-1,0-1 0,0 1 0,0 0 0,0 0 0,0 0 0,0 0 0,0 0 0,0 0 0,0 0 0,0 0 0,-1 0 0,1 0 0,0 0 1,0 0-1,0 0 0,0 0 0,0 0 0,0 0 0,0 0 0,-5 25 14,1 52 1,3 1 1,4-1-1,3 0 1,18 89-1,-4-68-6,-16-86-11,0 0 0,0-1 0,1 1 0,0-1 0,12 18 0,-16-27 3,0 0 0,0-1-1,0 1 1,0-1 0,1 1 0,-1-1-1,0 1 1,1-1 0,-1 0 0,1 0-1,0 0 1,-1 0 0,1 0-1,0 0 1,0 0 0,0 0 0,-1-1-1,1 1 1,0-1 0,0 1 0,4-1-1,-4 0 1,1-1-1,-1 1 1,1-1-1,-1 0 0,1 0 1,-1 0-1,0 0 1,1 0-1,-1 0 1,0-1-1,0 1 0,0-1 1,0 0-1,2-2 1,5-6-2,0-1 1,-1 0-1,-1 0 1,11-22-1,90-222 4,-107 251-4,-1 4 1,0 0 0,0 0 0,0 0 0,0 0 0,0 0 0,0 0 0,0 0 1,0-1-1,0 1 0,0 0 0,0 0 0,0 0 0,0 0 0,0 0 0,0 0 0,0 0 1,0-1-1,0 1 0,0 0 0,0 0 0,0 0 0,0 0 0,0 0 0,0 0 0,0 0 0,0 0 1,0-1-1,0 1 0,0 0 0,0 0 0,0 0 0,0 0 0,1 0 0,-1 0 0,0 0 1,0 0-1,0 0 0,0 0 0,0 0 0,0 0 0,0-1 0,0 1 0,1 0 0,-1 0 1,0 0-1,0 0 0,0 0 0,0 0 0,0 0 0,0 0 0,0 0 0,1 0 0,-1 0 1,0 0-1,0 0 0,0 0 0,0 1 0,0-1 0,0 0 0,0 0 0,1 0 0,-1 0 1,0 0-1,0 0 0,2 13 9,-1 36 12,0-14-8,0-19-5,1 0-1,1-1 1,0 1 0,2-1-1,-1 0 1,2 0-1,0-1 1,8 16-1,-10-24-7,-1 0 0,1-1 0,0 0 0,0 0 0,1 0 0,0 0 0,0-1 0,0 0-1,9 6 1,-10-7-3,0-1-1,1-1 0,-1 1 0,1 0 1,-1-1-1,1 0 0,-1 0 0,1 0 0,-1-1 1,1 0-1,0 0 0,-1 0 0,1 0 1,0-1-1,4 0 0,-5 0-2,0 0-1,0 0 1,-1-1 0,1 1-1,0-1 1,-1 0-1,1 0 1,-1 0 0,1 0-1,-1-1 1,0 1 0,0-1-1,0 0 1,-1 1-1,1-2 1,-1 1 0,1 0-1,-1 0 1,0-1 0,0 1-1,0-1 1,-1 0-1,1 1 1,-1-1 0,0 0-1,0 0 1,0 0 0,-1-4-1,1-1-2,0 0-1,-1 0 1,-1 1 0,1-1-1,-1 0 1,-1 0 0,0 1-1,0-1 1,-1 1-1,1 0 1,-9-16 0,4 12 4,1 0 1,-2 1 0,0 0-1,0 0 1,-1 0-1,0 1 1,0 1 0,-1 0-1,-1 0 1,-15-10 0,54 22 22,-19-1-32,1-1 0,-1-1 0,1 1-1,-1-1 1,1-1 0,-1 0 0,0 0-1,1-1 1,-1 0 0,0-1 0,13-5 0,-3-1-39,-1 0 1,-1-1 0,1-1-1,19-18 1,-35 28 50,0-1 0,0 1-1,0 0 1,1-1 0,-1 1 0,0 0 0,0 0-1,1 0 1,-1 1 0,1-1 0,-1 1-1,1-1 1,-1 1 0,0 0 0,1 0 0,-1 0-1,1 0 1,-1 0 0,1 0 0,-1 1-1,1-1 1,-1 1 0,1 0 0,-1 0-1,0 0 1,1 0 0,-1 0 0,0 0 0,0 1-1,0-1 1,0 1 0,2 1 0,4 5-9,0 0 0,-1 0 0,0 1 0,0 0 0,-1 0 1,6 11-1,-9-14 2,-1 0 1,-1 1-1,1-1 0,-1 0 1,0 0-1,-1 0 0,0 1 1,0-1-1,0 0 0,0 1 1,-3 8-1,1 15 2,1-6 27,5 36 1,-3-53 47,0 0 0,0 0 0,1 0 0,-1 0 0,2-1 0,-1 1 0,1-1 0,0 0 0,0 1 1,5 5-1,-6-11 51,-1 1 1,1-1 0,0 0-1,-1 0 1,1 1-1,0-1 1,0 0 0,0 0-1,0-1 1,0 1 0,0 0-1,0-1 1,0 1 0,0-1-1,1 0 1,-1 0 0,0 0-1,0 0 1,0 0-1,0 0 1,1 0 0,-1-1-1,0 1 1,0-1 0,3-1-1,28-1 585,-26 3-677,0 0 0,0 0 0,-1-1 1,1 0-1,0-1 0,0 1 0,0-1 1,12-6-1,3-2-8,24-15 1,-28 14-20,-2 0 0,1-2 0,-2 0 0,28-29 0,45-68-284,-81 100 226,-16 23 10,0 1 0,1 0 0,1 1 0,0-1 0,1 1 0,1 0 0,0 1 0,1-1 0,1 1 0,0 0 0,1 0 0,1 0 0,1 0 0,1 19 0,-1-31 34,1 0 0,0 0-1,0 0 1,0 0 0,0 0-1,1-1 1,-1 1-1,1 0 1,0-1 0,0 1-1,0-1 1,5 6 0,-5-8 0,-1 0 0,0 0 1,0 0-1,0 0 0,0 0 0,1-1 1,-1 1-1,0-1 0,1 1 1,-1-1-1,1 1 0,-1-1 0,0 0 1,1 0-1,-1 0 0,1 0 1,-1 0-1,1 0 0,-1 0 0,0 0 1,1 0-1,-1-1 0,1 1 1,-1 0-1,0-1 0,1 1 0,-1-1 1,0 0-1,0 1 0,1-1 1,-1 0-1,0 0 0,0 0 0,0 0 1,0 0-1,0 0 0,0 0 1,1-2-1,2-1-18,-1 1 0,1-2 0,-1 1 1,0 0-1,0-1 0,-1 1 0,1-1 1,-1 0-1,0 0 0,-1 0 0,1 0 1,-1 0-1,0 0 0,0-1 0,0 1 1,-1 0-1,0 0 0,0-1 0,0 1 0,-2-9 1,-2-5 7,-1 1 0,-1 0 0,0 0-1,-13-23 1,18 38 22,-1 0 2,1 1-1,0-1 1,0 1 0,1-1-1,-1 0 1,0 1-1,1-1 1,0 0 0,0 1-1,0-1 1,0 0-1,0 0 1,0 1-1,1-1 1,-1 0 0,1 1-1,1-5 1,0 3 2,-1 1 0,2 0 0,-1-1 0,0 1 0,0 0 0,1 0 0,0 0 0,0 0 0,0 1 0,0-1 0,3-1 1,4-2 5,0 0 1,1 1 0,-1 0-1,1 1 1,0 0 0,1 1-1,14-3 1,-21 5-11,1 0 0,-1 1 0,1-1 0,0 1 1,0 1-1,-1-1 0,1 1 0,0 0 0,-1 0 0,1 0 0,-1 1 1,1 0-1,-1 0 0,10 5 0,-9-3-4,0 1 0,-1-1 1,1 1-1,-1 0 0,0 1 1,0-1-1,-1 1 0,0 0 0,0 0 1,5 9-1,1 8-10,-1 1-1,-2 0 1,0 0-1,-1 1 1,4 39 0,-8-47 12,-2-12 4,1 1 0,-1-1 0,1 0-1,0 1 1,0-1 0,1 0 0,0 0 0,0 0-1,4 9 1,-5-14-1,-1 1 1,0-1-1,1 0 0,-1 1 0,0-1 0,1 1 0,-1-1 0,1 0 1,-1 1-1,1-1 0,-1 0 0,1 0 0,-1 1 0,1-1 1,-1 0-1,1 0 0,-1 0 0,1 0 0,-1 1 0,1-1 1,-1 0-1,1 0 0,-1 0 0,1 0 0,-1 0 0,1-1 0,0 1 1,-1 0-1,1 0 0,-1 0 0,1 0 0,-1 0 0,1-1 1,-1 1-1,1 0 0,-1-1 0,1 1 0,-1 0 0,0-1 0,1 1 1,-1 0-1,1-1 0,-1 1 0,0-1 0,0 1 0,1 0 1,-1-1-1,0 1 0,1-1 0,-1 0 0,16-29-43,-15 26 42,29-84-70,-20 55 49,19-44-1,-25 68 22,1 1 0,0-1 0,0 1-1,0 0 1,1 0 0,0 1 0,1 0 0,0 0 0,11-9 0,-15 14 1,0-1 1,0 1-1,1 0 1,-1 0-1,1 1 1,-1-1-1,1 1 1,-1 0-1,1 0 0,0 0 1,0 0-1,0 1 1,0-1-1,7 1 1,-9 0-2,1 1 0,-1 0 0,0-1 0,1 1 0,-1 0 0,1 0 0,-1 0 0,0 1 0,0-1 0,0 0 0,0 1 0,0 0 0,0-1 0,0 1 0,0 0 0,-1 0 0,1 0 0,-1 0 0,1 0 0,-1 0 0,0 1 0,0-1 0,2 4 0,1 6-5,0 1-1,-1 0 1,0 0 0,-1 0-1,0 0 1,0 26 0,-11 84-5,5-77 24,1-14-36,8-37-40,1-6 47,15-48-75,-17 43 86,1 0 0,0 1 0,2 0 0,0 0 0,0 1 0,15-22 0,-21 35 6,0 0 0,0 0 0,0 0 0,0 0 0,0 0 0,0 0 0,1 1-1,-1-1 1,0 0 0,0 1 0,1-1 0,-1 1 0,0-1 0,0 1 0,1 0 0,-1 0-1,1-1 1,-1 1 0,0 0 0,1 0 0,-1 0 0,0 1 0,1-1 0,-1 0-1,0 0 1,1 1 0,-1-1 0,0 1 0,1-1 0,-1 1 0,2 1 0,6 2-9,-1 2 0,0 0 1,13 11-1,8 5-9,-25-20 13,1 0 0,0 0 0,-1 0 0,1 0 0,0-1 0,0 1 0,0-1 0,-1-1 0,1 1 0,0-1 0,0 0 0,0 0 0,0 0 0,0-1 0,0 1 0,8-3 0,-7 1-3,0-1 0,0 1-1,-1-1 1,1 0 0,-1-1 0,0 1 0,0-1 0,0 0 0,0-1 0,0 1 0,-1-1 0,7-9 0,-3 1-20,0 0 0,-1-1 0,-1 0 0,6-16 0,-10 64-195,-1-17 133,1 0 1,0-1-1,1 1 1,1-1-1,0 0 1,11 26-1,-14-42 79,-1 1 0,0-1 0,0 1 0,0 0 0,1-1 0,-1 1 0,0-1 0,1 1 0,-1-1 0,1 1-1,-1-1 1,0 1 0,1-1 0,-1 1 0,1-1 0,-1 0 0,1 1 0,-1-1 0,1 0 0,0 1 0,-1-1 0,2 0 0,-2 0 1,0 0 0,1 0 1,-1-1-1,1 1 1,-1 0-1,0-1 1,1 1-1,-1 0 0,0-1 1,0 1-1,1-1 1,-1 1-1,0 0 0,0-1 1,1 1-1,-1-1 1,0 1-1,0-1 0,0 1 1,0-1-1,0 0 1,3-30-238,-5 6 117,-8-40 0,6 45 126,0 0 0,2 0 0,-1-34 0,4 51 6,-1 0 0,0 0 0,1 0 0,0 0 0,0 0 0,0 0 0,0 0 0,0 0 0,0 0 1,1 1-1,0-1 0,-1 0 0,1 1 0,0 0 0,0-1 0,0 1 0,0 0 0,1 0 0,-1 0 0,1 0 0,-1 0 0,1 1 0,0-1 0,5-1 0,-4 1-1,0 1 0,0 0 0,0 0 0,0 0 0,0 1 0,0-1 0,0 1 0,1 0 1,-1 0-1,0 1 0,0-1 0,0 1 0,0 0 0,0 0 0,0 0 0,0 1 0,0-1 0,4 3 0,-4-1-5,0 0 1,-1 0 0,0 0 0,1 0-1,-1 1 1,0 0 0,-1-1 0,1 1-1,-1 0 1,1 0 0,-1 1 0,0-1-1,-1 0 1,1 1 0,1 6 0,2 11-3,4 43 0,-7-48 8,3 29 9,-2-14 6,12 52 1,-15-82-17,1 0 0,-1 0 0,1 0 0,-1 0 0,1-1 0,0 1 0,0 0 0,0 0 0,0-1 0,0 1 0,0-1 0,0 1 0,0-1 0,1 1 0,-1-1 1,0 0-1,1 0 0,2 2 0,-2-3-1,-1 1 1,0-1-1,1 0 1,-1 0-1,1 0 1,-1 0-1,0 0 1,1 0-1,-1 0 1,1-1-1,-1 1 1,0-1-1,1 1 1,-1-1-1,0 1 1,0-1-1,1 1 1,-1-1-1,0 0 1,0 0-1,0 0 1,0 0-1,0 0 1,0 0-1,2-2 1,9-12 8,1 0 0,-2-1 0,0 0 0,15-32 1,13-20 32,-38 67-41,-1-1 0,1 1 1,0 0-1,0 0 0,0 0 0,0 0 0,0 0 1,0 0-1,0 0 0,0 0 0,0 1 0,0-1 0,1 0 1,-1 1-1,0-1 0,1 0 0,1 1 0,-2-1 0,0 1 0,0 1 0,0-1-1,0 0 1,0 0 0,0 0 0,0 0-1,0 1 1,0-1 0,0 1-1,0-1 1,0 1 0,0-1 0,-1 1-1,1-1 1,0 1 0,0 0 0,1 0-1,3 5 2,-1 0 1,1 0-1,-1 1 0,0-1 0,4 10 0,-2-4-1,2 3 7,1 0-1,1 0 0,0-1 0,1 0 1,13 13-1,-21-25-5,-1 1-1,1-1 0,0 0 1,0 0-1,1 0 1,-1 0-1,0 0 1,0-1-1,1 0 1,-1 1-1,1-1 1,0-1-1,3 2 1,-4-2-5,0 0 0,0-1 0,0 1 1,0-1-1,0 1 0,-1-1 0,1 0 0,0 0 0,0 0 1,-1 0-1,1-1 0,-1 1 0,1-1 0,-1 1 0,1-1 1,-1 0-1,0 0 0,4-5 0,2-2-306,-1 0 1,0-1-1,0 0 0,-1 0 1,0-1-1,-1 0 0,0 0 1,-1 0-1,0 0 0,4-22 1,-5 11-342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7 515 11194,'-1'-1'170,"0"0"0,1 0-1,-1 1 1,1-1 0,-1 0-1,1 0 1,0 0 0,-1 0-1,1 1 1,0-1-1,-1 0 1,1 0 0,0 0-1,0 0 1,0 0 0,0 0-1,0 0 1,0 0 0,0 0-1,0 0 1,0 1 0,0-1-1,0 0 1,1 0 0,-1 0-1,0 0 1,1-1-1,14-29 1507,-8 19-1088,13-37 1210,28-96 0,-2-56-598,-46 197-1170,1 0 0,0 0 1,0 0-1,1 0 1,-1 0-1,1 0 1,2-4-1,-3 6-18,0 1 1,0 0-1,0 0 0,0 0 1,1 0-1,-1 0 0,0 0 1,0 0-1,1 1 0,-1-1 0,0 0 1,1 1-1,-1-1 0,1 1 1,-1-1-1,0 1 0,1 0 1,-1 0-1,1 0 0,-1-1 0,1 1 1,-1 1-1,3-1 0,92 9 323,39 2-228,-126-11-97,-4 0 0,-1 0 0,1 0 0,-1 1 0,1-1 0,6 3 0,-10-3-6,-1 0-1,1 1 1,0-1-1,0 0 1,0 1-1,0-1 1,-1 1-1,1-1 1,0 1-1,0 0 1,-1-1-1,1 1 1,0 0-1,-1-1 1,1 1-1,-1 0 1,1 0-1,-1 0 1,1 0-1,-1-1 1,0 1-1,1 0 1,-1 0-1,0 0 1,0 0-1,0 0 1,0 0-1,1 0 1,-1 0-1,0 0 1,-1 1-1,-2 16 45,-1-1 0,-1 0 0,0 0-1,-1 0 1,-17 30 0,1 2 46,-12 47 77,31-87-143,1 1 1,0 0 0,0 0-1,1 0 1,0 0 0,1 0 0,1 0-1,0 11 1,0-19-25,-1 0 1,1 0-1,-1 1 0,1-1 0,0 0 1,0 0-1,0 0 0,0 0 1,0-1-1,0 1 0,1 0 0,-1 0 1,1-1-1,-1 1 0,1-1 1,-1 1-1,1-1 0,0 0 0,2 2 1,0-1-5,-1-1 1,1 1 0,0-1-1,0 0 1,0 0 0,0-1-1,0 1 1,0-1-1,7 0 1,3-1-12,0-1 1,-1 0-1,0-1 0,1-1 1,14-5-1,1-3-10,-1-1 1,-1-1-1,0-1 0,-1-2 0,0 0 1,-2-2-1,0-1 0,-1 0 0,-1-2 1,28-36-1,-50 58 22,0-1-1,0 1 1,0 0 0,1 0-1,-1 0 1,0 0 0,0-1-1,0 1 1,0 0 0,0 0-1,0 0 1,0 0 0,0 0-1,0 0 1,1-1 0,-1 1-1,0 0 1,0 0 0,0 0-1,0 0 1,0 0 0,1 0 0,-1 0-1,0 0 1,0 0 0,0 0-1,0 0 1,1-1 0,-1 1-1,0 0 1,0 0 0,0 0-1,0 0 1,1 0 0,-1 0-1,0 1 1,0-1 0,0 0-1,0 0 1,1 0 0,-1 0-1,2 8 11,-4 17-7,2-24-2,-3 23 19,-3 56 48,5-70-67,1 1 0,1-1 0,0 0 1,0 0-1,5 15 0,-6-24-3,0 0-1,1 1 1,-1-1 0,0 0-1,1 0 1,-1-1 0,1 1-1,-1 0 1,1 0 0,-1 0-1,1 0 1,0 0 0,0 0-1,-1-1 1,1 1 0,1 1 0,-1-2-1,-1 0 0,1 0 0,-1 0 0,0 0 0,1 0 0,-1 0 0,1 0 0,-1 0 0,1 0 0,-1 0 0,0 0 0,1-1 0,-1 1 0,1 0 0,-1 0 1,0 0-1,1 0 0,-1-1 0,1 1 0,-1 0 0,0 0 0,1-1 0,-1 1 0,0 0 0,0-1 0,1 0 0,1-2-10,1 0 0,-1-1 0,-1 1 0,1-1 0,0 0 0,-1 1 0,1-7 0,3-16-42,2-44-1,-6 51 46,1-1 0,1 0 1,0 1-1,12-36 0,-14 50 14,1 1 0,1 0 1,-1 0-1,1 0 0,-1 1 0,1-1 1,0 1-1,0-1 0,1 1 0,-1 0 1,1 0-1,-1 1 0,1-1 0,0 1 1,0-1-1,0 1 0,0 1 0,1-1 1,-1 0-1,0 1 0,1 0 0,-1 0 1,1 0-1,-1 1 0,1 0 0,0-1 1,-1 2-1,1-1 0,-1 0 0,1 1 0,-1 0 1,1 0-1,-1 0 0,1 1 0,-1-1 1,0 1-1,0 0 0,0 0 0,0 1 1,0-1-1,0 1 0,-1 0 0,6 5 1,2 5 5,-1 0 1,-1 1 0,1 0 0,-2 0-1,0 1 1,-1 0 0,-1 1-1,7 23 1,15 33 44,-27-70-57,0 1 1,0-1-1,0 0 0,0 0 1,0 0-1,1 0 0,-1 0 1,1 0-1,-1 0 0,1 0 0,-1 0 1,1-1-1,0 1 0,0-1 1,0 1-1,0-1 0,0 0 1,0 0-1,1 0 0,-1 0 1,0 0-1,0 0 0,5 0 1,-5-1-3,1-1 1,0 1-1,-1-1 1,1 0-1,-1 1 1,1-1-1,-1-1 1,1 1-1,-1 0 1,0 0-1,1-1 1,-1 0 0,0 1-1,0-1 1,0 0-1,0 0 1,0 0-1,-1 0 1,1 0-1,-1-1 1,2-1-1,9-17-13,-1 0-1,-1 0 0,-1-1 1,9-31-1,17-43 34,-33 93-13,0 0 0,0 0 0,0-1 1,0 1-1,1 1 0,-1-1 0,1 0 1,0 1-1,0-1 0,0 1 0,0 0 1,0 0-1,0 0 0,1 0 0,-1 0 1,0 1-1,1 0 0,0-1 0,-1 1 1,1 1-1,0-1 0,-1 0 0,1 1 1,0 0-1,7 0 0,-3 1-2,-1 0-1,1 0 1,0 0 0,0 1-1,-1 1 1,1-1 0,-1 1 0,0 0-1,0 1 1,0-1 0,12 10-1,-19-12-5,1-1 0,0 1 1,-1 0-1,1 0 0,0 0 0,-1 0 0,1 0 0,-1 0 0,0 0 0,1 1 0,-1-1 0,0 0 0,0 0 0,1 0 0,-1 0 1,0 0-1,0 0 0,0 1 0,0-1 0,-1 2 0,-6 28-44,4-18 40,-2 12 20,1 0 0,-1 47 0,5-62-63,1 0-1,-1 0 0,2-1 0,-1 1 0,1-1 0,1 1 1,-1-1-1,2 0 0,-1 0 0,9 14 0,-11-21-96,-1 0 0,1 0 0,1-1 0,-1 1 0,0 0 0,0-1 0,1 1-1,-1-1 1,1 1 0,-1-1 0,1 0 0,0 1 0,-1-1 0,1 0 0,0 0 0,0 0 0,0-1 0,0 1-1,0 0 1,0-1 0,0 1 0,0-1 0,0 0 0,0 1 0,0-1 0,0 0 0,0 0 0,0 0 0,0-1-1,0 1 1,0-1 0,0 1 0,0-1 0,4-1 0,-2 0-135,0-1 0,0 0-1,-1 0 1,1 0 0,-1 0 0,0 0 0,1-1 0,-2 0-1,1 1 1,0-1 0,-1 0 0,1-1 0,-1 1-1,0 0 1,1-6 0,9-36-1441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5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13315,'12'-15'1328,"-4"12"-880,2 6-320,-3 10 672,-2 8-1896,2 17 1176,0 10-216,-3 10-336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15107,'146'-108'5177,"-144"106"-5077,-1 1 0,1 0 0,0 0 0,0 0-1,0 0 1,0 0 0,0 0 0,0 1 0,0-1 0,0 1-1,0-1 1,0 1 0,0 0 0,0-1 0,0 1-1,0 0 1,0 1 0,1-1 0,-1 0 0,0 0 0,0 1-1,0 0 1,3 1 0,-2 0-3,-1 0 0,0 0 0,1 0 0,-1 1 0,0-1 0,0 1 0,0-1 0,-1 1 1,1 0-1,0 0 0,-1 0 0,0 0 0,0 0 0,2 5 0,1 12-14,-1 0 1,0 0 0,-2-1-1,0 1 1,-1 0 0,-5 34-1,7-62-137,1-1 0,0 0 0,0 1 0,10-17 0,-2 3 12,-8 13 32,0 1 19,1 1 1,-1-1-1,1 1 1,0 0-1,0 0 1,1 0-1,0 0 0,9-8 1,-14 15-7,1-1 0,0 1 0,0-1 0,0 1 0,0 0 0,-1-1 1,1 1-1,0 0 0,0 0 0,0 0 0,0 0 0,0 0 0,0-1 0,0 2 0,0-1 0,-1 0 0,1 0 0,0 0 1,0 0-1,0 0 0,0 1 0,0-1 0,0 0 0,-1 1 0,1-1 0,0 1 0,0-1 0,-1 1 0,1-1 0,0 1 1,-1 0-1,1-1 0,0 1 0,-1 0 0,1-1 0,0 2 0,20 33 90,-18-29-79,0 0-8,0-1 0,0 0-1,0 0 1,1 1 0,0-2-1,0 1 1,0 0 0,8 5-1,-10-8-3,0-1-1,0 0 0,1 0 1,-1 0-1,0 0 0,0-1 1,1 1-1,-1-1 0,1 1 0,-1-1 1,0 0-1,1 0 0,-1 0 1,1 0-1,-1 0 0,1 0 1,-1-1-1,0 1 0,1-1 1,-1 0-1,0 0 0,1 0 1,-1 0-1,4-2 0,9-7-8,-1-1 0,1 0 0,-2 0 0,0-2-1,0 0 1,-1 0 0,16-24 0,-27 36 6,-1 0 0,1 0-1,0 0 1,0 0 0,0 0 0,0 0 0,0 0-1,0 1 1,0-1 0,0 0 0,0 0-1,2 0 1,-3 1 0,0 0-1,1 0 1,-1 0 0,0 0-1,1 0 1,-1 0-1,0 0 1,1 0-1,-1 0 1,1 0 0,-1 0-1,0 0 1,1 0-1,-1 1 1,0-1-1,1 0 1,-1 0 0,0 0-1,0 1 1,1-1-1,-1 0 1,0 0-1,1 1 1,-1-1 0,0 0-1,0 0 1,1 1-1,1 3-15,-1 0-1,1 0 0,-1 0 1,0 0-1,2 8 0,0 2-20,20 57-218,-19-64 192,-1 1 0,1 0 0,1-1 0,-1 0 0,1 0 0,9 11 0,-14-18 58,0 0-1,0 0 1,0 0 0,0 1 0,1-1-1,-1 0 1,0 0 0,0 0 0,0 0-1,0 1 1,0-1 0,0 0 0,0 0-1,1 0 1,-1 0 0,0 1 0,0-1-1,0 0 1,0 0 0,0 0 0,1 0-1,-1 0 1,0 0 0,0 0 0,0 0-1,1 0 1,-1 0 0,0 0 0,0 1-1,0-1 1,1 0 0,-1 0 0,0 0-1,0 0 1,0 0 0,1-1 0,-1 1-1,0 0 1,0 0 0,0 0 0,0 0 0,1 0-1,-1 0 1,0 0 0,0 0 0,0 0-1,0 0 1,1-1 0,-1 1 0,0 0-1,-1-14-155,-9-18 5,-1 7 72,3 10 64,1-1-1,1 0 1,0 0 0,-5-23-1,11 35 31,-1 1 0,0-1-1,1 0 1,0 1-1,0-1 1,0 0-1,1 1 1,-1-1-1,1 0 1,-1 1-1,1-1 1,1 1-1,-1-1 1,0 1 0,1-1-1,0 1 1,-1 0-1,1 0 1,1 0-1,-1 0 1,0 0-1,1 0 1,-1 1-1,1-1 1,0 1-1,3-2 1,8-6 87,1 2 1,1 0-1,28-11 1,-36 16-53,1 1 0,0-1 0,0 1 0,0 1 0,0-1 0,0 2 1,1-1-1,15 2 0,-22 0-32,0 0 0,1 0 0,-1 0 0,0 1 0,0-1 0,0 1 0,-1 0 0,1 0 0,0 0 0,-1 0 0,1 0 0,-1 0 0,1 1 0,-1-1 0,0 1 0,0 0 0,-1 0 0,1-1 0,0 1 0,-1 0 0,0 1 0,2 5 0,2 7 13,0 0-1,-2 0 0,3 20 0,-5-28-8,4 40 28,-4-27-27,2 0 0,5 25 0,-7-45-15,-1 0 0,0 0 0,0 1 0,0-1 0,1 0 0,-1 0 0,1 0 0,-1 1 0,1-1 0,-1 0 0,1 0 0,0 0 0,-1 0 0,1 0 0,0 0 0,0 0 0,0-1 0,0 1 0,0 0 0,0 0-1,0-1 1,0 1 0,0 0 0,0-1 0,0 1 0,0-1 0,1 1 0,-1-1 0,0 0 0,0 1 0,0-1 0,1 0 0,-1 0 0,0 0 0,0 0 0,1 0 0,-1 0 0,0-1 0,0 1 0,1 0 0,-1 0 0,0-1 0,0 1 0,0-1 0,0 1 0,0-1 0,0 0 0,2-1 0,5-3 1,-1 0 1,0 0-1,0-1 1,0-1-1,7-8 0,38-53-4,-4 4 20,-48 63-18,1 1 0,-1-1 1,1 0-1,-1 1 1,1-1-1,-1 1 1,1-1-1,0 1 1,-1-1-1,1 1 1,0-1-1,-1 1 0,1 0 1,0-1-1,0 1 1,-1 0-1,1 0 1,0-1-1,0 1 1,-1 0-1,1 0 0,0 0 1,0 0-1,0 0 1,-1 0-1,1 0 1,0 0-1,0 1 1,0-1-1,-1 0 0,1 0 1,0 1-1,0-1 1,-1 0-1,1 1 1,0-1-1,-1 1 1,1-1-1,0 1 0,-1-1 1,1 1-1,-1-1 1,1 1-1,-1 0 1,1 0-1,4 6 7,-1-1 0,0 1-1,0 0 1,3 8 0,1 1 7,-2-4-2,1-1 1,0-1 0,1 1-1,0-1 1,1 0 0,18 15-1,-24-22-12,0-1 0,1 1 0,-1-1 0,1 0 0,0 0 0,0 0 0,0 0 0,0-1 0,0 1 0,0-1-1,0 0 1,1 0 0,-1-1 0,0 0 0,0 1 0,1-1 0,-1 0 0,0-1 0,0 1 0,1-1 0,-1 0 0,0 0-1,0 0 1,6-4 0,2-1-29,0-1 0,-1-1-1,0 0 1,0-1 0,-1 0 0,0 0-1,-1-1 1,13-17 0,5-11-952,26-47 1,-30 46-180,1 2 0,45-56 0,-33 57 128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5:0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1277 81 7130,'15'-6'1517,"6"0"1008,-21 6-2463,1 0 0,-1 0 0,1 0 0,-1 1 1,0-1-1,1 0 0,-1 0 0,1 1 0,-1-1 0,0 0 1,1 1-1,-1-1 0,0 1 0,1-1 0,-1 0 0,0 1 0,1-1 1,-1 1-1,0-1 0,0 1 0,0-1 0,1 1 0,-1-1 1,0 1-1,0-1 0,0 1 0,0-1 0,0 1 0,0-1 1,0 1-1,0-1 0,0 1 0,0-1 0,0 1 0,-1-1 0,1 1 1,0-1-1,0 0 0,0 1 0,-1 0 0,1 0 26,-1 0-1,0-1 0,1 1 0,-1-1 1,0 1-1,1 0 0,-1-1 0,0 1 1,0-1-1,1 0 0,-1 1 0,0-1 1,0 0-1,0 1 0,0-1 0,0 0 1,1 0-1,-1 0 0,0 0 0,0 0 1,-2 0-1,-28 2 708,21-2-484,-30 2 19,0-1 0,0-2 0,0-1 0,1-3-1,-66-15 1,85 15-188,-1 0-1,0 1 1,1 1-1,-1 1 1,-1 1 0,1 1-1,-38 5 1,26 1-38,1-2 0,-1-2 1,-1-1-1,1-1 1,0-2-1,-41-7 0,-18-17 44,67 18-97,0 1-1,0 1 1,-29-4 0,49 10-40,1 0-1,-1 0 1,0 0 0,0 0-1,0 1 1,1-1 0,-1 1-1,0 0 1,1 1 0,-7 2-1,4 0 6,0 0 0,1 0 0,-1 1 0,1 0-1,-7 7 1,10-9-6,-1 0-1,1-1 1,-1 1-1,0-1 0,1 0 1,-1 0-1,0-1 1,0 1-1,0-1 1,-1 1-1,1-1 1,-5 0-1,-6 3 22,-9-1 49,19-3-127,0 1 0,0-1 0,0 1 0,0 0 0,0 1 1,-6 2-1,10-4-5,-1 1 0,1 0 1,0 0-1,0 0 1,0 0-1,0 0 0,0 0 1,0 0-1,0 0 1,0 0-1,0 0 1,1 0-1,-1 1 0,0-1 1,1 0-1,-1 1 1,1-1-1,-1 0 0,1 1 1,0-1-1,-1 1 1,1-1-1,0 0 1,0 1-1,0-1 0,0 1 1,1 1-1,2 14-236,4-1-88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1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98 10122,'7'-10'414,"1"1"0,0 0 0,1 1 0,0 0 1,0 0-1,1 1 0,15-10 0,-21 14-223,1 1 0,0-1 0,0 1 0,0 0 0,0 0 0,0 0 0,1 0 0,-1 1 0,1 0 0,-1 0 0,0 1 1,1 0-1,0 0 0,-1 0 0,1 0 0,-1 1 0,0 0 0,8 2 0,-9-1-76,0 0 0,0 1 1,0-1-1,-1 1 0,1 0 0,-1 0 0,0 0 1,0 1-1,0-1 0,0 1 0,0 0 0,-1-1 0,0 1 1,0 0-1,0 0 0,0 1 0,0-1 0,-1 0 1,0 1-1,1 8 0,2 9 233,-2 0 1,-1 44-1,-1-48-209,0-9-77,-1 0-1,2 0 0,-1 0 0,1 0 0,1-1 1,0 1-1,0 0 0,0-1 0,5 10 1,2 1-53,0 1 1,-2 0 0,0 0-1,-2 1 1,0 0 0,-1 0 0,-1 0-1,-1 0 1,0 22 0,-2-40-11,0 0 0,-1 0 0,1-1 0,-1 1 0,1 0 0,-1 0 0,0-1 0,0 1 0,0 0 0,0-1 0,0 1 0,0-1 0,-1 0 0,0 1 0,-1 1 0,1-2-11,0-1 0,0 0 0,0 0 0,0 1 0,0-1 0,0-1 0,0 1 0,0 0 0,-1 0-1,1-1 1,0 1 0,0-1 0,-1 0 0,1 0 0,0 0 0,-1 0 0,1 0 0,0 0 0,-3-1 0,-5-1-22,-37-5-2031,-1 2 0,-81 3 1,91 6 934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5:3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31 367 2841,'-23'-276'3857,"22"262"-3473,-1 3 97,-2-25 830,4 35-1191,0-1-1,0 1 1,0-1 0,0 1-1,0-1 1,0 1 0,0-1-1,1 1 1,-1-1 0,1 1-1,-1 0 1,1-1 0,-1 1-1,1 0 1,0-1 0,0 1-1,-1 0 1,3-2 0,-3 3-63,1 0 1,0-1-1,0 1 1,0 0-1,0 0 1,-1 0 0,1 0-1,0 0 1,0 0-1,0 0 1,0 0-1,0 0 1,-1 0-1,1 0 1,0 0 0,0 1-1,0-1 1,-1 0-1,1 1 1,0-1-1,0 0 1,0 1-1,-1-1 1,1 1-1,0-1 1,-1 1 0,1 0-1,-1-1 1,1 1-1,0 0 1,-1-1-1,0 1 1,1 0-1,-1-1 1,1 2 0,16 28 673,-12-16-531,0-1-1,-1 1 1,-1 0-1,3 24 1,0 61 191,-3-38-184,43 479 780,3 42-115,-49 221 113,-9-416-676,37 166 94,-4-225-71,-19-231-244,8 402 533,-13-497-617,-1 32 36,-1-1 0,-7 33 0,9-63-163,-1-1-1,1 1 1,-1 0-1,0-1 1,0 1-1,0 0 1,0-1-1,0 1 0,-1-1 1,-2 4-1,3-6 60,1-1 0,-1 1 0,1 0 0,-1-1-1,0 1 1,1 0 0,-1-1 0,1 1 0,-1-1 0,1 1-1,0-1 1,-1 1 0,1-1 0,-1 1 0,1-1 0,0 1-1,-1-1 1,1 0 0,0 1 0,0-1 0,0 0-1,-1 1 1,1-2 0,-5-14-477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5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443 322 11234,'-1'-17'386,"-1"1"1,-1 0-1,0 0 0,-1 0 0,-1 0 0,-1 0 0,0 1 0,-1 0 0,0 1 0,-2-1 0,-12-16 0,13 20-241,0 1 0,-1 1-1,-1 0 1,1 0 0,-2 0-1,1 2 1,-1-1 0,0 1-1,0 1 1,-1 0 0,0 0-1,0 1 1,-1 1 0,-20-5-1,27 8-103,0 0 0,0 0 0,1 1-1,-1 0 1,0 0 0,0 0 0,0 1 0,1-1 0,-1 2-1,0-1 1,1 0 0,-1 1 0,1 0 0,-1 1-1,1-1 1,0 1 0,0 0 0,0 0 0,1 0 0,-1 1-1,-4 4 1,2-1 8,1 1-1,0-1 0,1 1 1,-1 0-1,1 1 1,1-1-1,0 1 0,0 0 1,1 0-1,0 0 0,0 0 1,-1 11-1,3-11-13,-1 0 1,1 0-1,1 0 0,0 1 1,0-1-1,1 0 0,0 0 1,1 0-1,2 9 0,-2-13-21,0 0-1,0 0 0,0 0 1,0 0-1,1-1 0,0 0 1,0 1-1,0-1 0,0 0 1,1 0-1,0-1 1,0 1-1,0-1 0,0 0 1,0 0-1,1 0 0,6 3 1,2-1-2,0 0-1,0-1 1,1 0 0,-1-1 0,1-1 0,0 0 0,-1-1 0,1-1 0,26-1 0,-10-3 27,-1-1 1,1-1-1,42-14 1,-69 19-40,17-3 130,-20 4-125,0 0 1,1 1 0,-1-1-1,1 0 1,-1 1-1,0-1 1,1 0 0,-1 1-1,1-1 1,-1 1 0,0-1-1,0 0 1,1 1 0,-1-1-1,0 1 1,0-1-1,0 1 1,1-1 0,-1 1-1,0-1 1,0 1 0,0-1-1,0 1 1,0-1 0,0 1-1,0-1 1,0 1-1,0-1 1,0 1 0,0-1-1,0 1 1,-1-1 0,1 1-1,0-1 1,0 1 0,0-1-1,-1 1 1,1 0-1,-57 166 557,11-36-366,-28 146-3049,73-273 2663,1-3 148,0-1 0,-1 1-1,1 0 1,0 0 0,0 0 0,0 0-1,-1-1 1,1 1 0,0 0 0,0 0-1,0 0 1,0 0 0,0 0 0,1-1 0,-1 1-1,0 0 1,0 0 0,1 0 0,-1-1-1,0 1 1,1 0 0,0 1 0,10-1-770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5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78 10986,'-5'0'176,"0"0"1,1 1-1,-1-1 0,0 1 0,1 0 0,-1 1 0,1-1 0,0 1 0,-1 0 0,1 0 0,0 0 1,0 0-1,-5 5 0,3-3 63,1 1 0,0 1 1,0-1-1,0 1 0,0 0 0,1 0 1,-6 12-1,3-3-6,1 0-1,0 0 1,1 1 0,1-1 0,0 1-1,1 0 1,0 17 0,2-17-127,1 0 0,1 0 0,1 0 0,0 0 0,1-1 0,0 1 0,2-1 1,0 1-1,0-1 0,1-1 0,1 1 0,1-1 0,11 17 0,-14-23-72,2 0 0,-1 0 0,1 0 0,0-1 0,0 0 0,1 0 0,0 0 0,0-1 0,1-1 0,0 1 0,0-1 0,0-1 0,0 0 0,1 0 0,0-1-1,0 0 1,0-1 0,0 0 0,0 0 0,0-1 0,17 0 0,-19-2-8,0 0 0,-1 0 0,1 0 0,0-1-1,-1 0 1,1 0 0,-1-1 0,0 0 0,0-1 0,0 1-1,0-1 1,-1 0 0,8-7 0,-6 4 11,0-1 0,-1 0 0,-1 0 0,1 0 1,-1-1-1,0 0 0,-1 0 0,8-19 0,-6 9 19,-1-1 0,-1 0 0,-1 1 0,0-1 0,-2-1 0,0 1 0,-1 0 0,-1 0 0,-5-37 0,2 40-18,-1 0-1,0 0 0,-1 0 1,-1 1-1,-1 0 1,0 0-1,-1 0 0,0 1 1,-2 0-1,-11-15 0,16 24-105,0 0 1,-1 0-1,0 0 0,0 1 0,0 0 0,0 0 0,-1 1 0,1 0 1,-1 0-1,-1 0 0,1 1 0,0 0 0,-1 1 0,1-1 0,-1 1 1,0 1-1,0-1 0,0 2 0,0-1 0,0 1 0,1 0 0,-1 0 1,0 1-1,-9 2 0,8-1-103,1 0 0,0 1 1,1 0-1,-1 0 0,0 0 1,1 1-1,0 0 0,0 1 0,0 0 1,0 0-1,-8 8 0,6 5-575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5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95 11771,'-9'-13'401,"0"0"1,-1 1 0,-1 0 0,-16-14 0,24 24-315,0 0 0,0 0 0,0 0 1,0 0-1,0 1 0,0-1 0,0 1 1,0 0-1,-1 0 0,1 0 0,-6-1 1,7 2-12,0 0 0,-1 1 0,1-1 1,0 0-1,0 1 0,0-1 0,-1 1 1,1 0-1,0 0 0,0 0 0,0 0 1,0 0-1,0 0 0,1 0 0,-1 1 1,0-1-1,1 1 0,-1-1 0,-2 4 0,0 0 57,1 0-1,0 1 0,0-1 0,0 1 0,1-1 0,0 1 0,0 0 0,0 0 0,1 0 0,0 0 0,0 0 0,0 0 0,1 0 0,0 1 0,0-1 0,1 0 0,0 0 0,2 9 0,-2-8-35,1 1 0,0-1-1,0 0 1,1 0 0,0 0 0,0 0 0,1 0 0,0-1 0,0 0 0,1 0 0,-1 0 0,1 0 0,1 0 0,8 7 0,-9-10-50,1 0 0,-1 0 0,1 0 0,-1-1 1,1 0-1,0 0 0,0-1 0,0 1 0,0-1 1,0 0-1,1-1 0,-1 0 0,0 0 0,0 0 1,0 0-1,12-4 0,-12 3-62,-1 0-1,0-1 1,1 0-1,-1 0 1,0 0-1,0-1 1,0 0 0,-1 0-1,1 0 1,-1 0-1,1-1 1,-1 0 0,0 0-1,0 0 1,-1 0-1,1-1 1,-1 1 0,5-10-1,-7 12-53,-1 1 0,1-1-1,-1 1 1,1-1 0,-1 1-1,1-1 1,-1 1 0,0-1-1,0 1 1,0-1 0,0 1-1,0-1 1,0 1 0,0-1 0,0 0-1,-1 1 1,1-1 0,0 1-1,-1-1 1,0 1 0,1 0-1,-1-1 1,0 1 0,0 0 0,1-1-1,-1 1 1,0 0 0,0 0-1,-3-2 1,2 1-6,-1 0 1,1 0-1,-1 1 1,0-1-1,0 1 0,0 0 1,0 0-1,1 0 1,-1 0-1,0 1 0,0-1 1,-1 1-1,1 0 1,0-1-1,-3 2 0,-29 5-655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49 15571,'-24'-4'1393,"-9"5"-857,-1-5-216,-2 10 728,-5 0-424,-7 0-232,-2-2-16,2-4-80,2 0-128,6-7-232,6-1-184,10-4-608,8-1-1136,12 0 1664,4 4-264,14 8-225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11074,'7'-7'366,"0"1"-1,1 0 1,-1 0-1,1 1 1,1 0-1,-1 1 0,1-1 1,0 2-1,0-1 1,0 1-1,0 1 1,16-3-1,-1 1 329,0 2 1,1 0-1,44 4 1,-57-2-498,0 2 1,1-1-1,-1 2 0,0 0 1,0 0-1,0 1 1,22 11-1,-29-12-140,0 0-1,0 0 1,0 1-1,-1 0 1,1 0-1,-1 0 1,0 1 0,0-1-1,0 1 1,-1 0-1,1 0 1,-1 0-1,0 1 1,-1-1-1,1 1 1,-1-1-1,-1 1 1,3 8 0,-1 2-14,-1 1 1,-1 0 0,-1 0 0,0 0 0,-1 0-1,0-1 1,-2 1 0,0 0 0,-1-1 0,-10 28-1,-6 6 29,-2-2 0,-31 47 0,48-85-74,0-1-1,0 0 1,1 1-1,0 0 1,1 0-1,-5 20 1,8-26-81,-1 0 1,1 0 0,1 0-1,-1 0 1,0 0-1,1 0 1,0 0-1,0 0 1,0 0-1,0-1 1,0 1-1,1 0 1,0-1 0,0 1-1,0-1 1,0 1-1,1-1 1,-1 0-1,1 0 1,-1 0-1,6 3 1,0 1-66,1-1 1,0 0-1,0 0 1,16 6-1,9 1-369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17 13203,'-35'-3'1288,"-2"5"-968,-9 0-216,1-2 1040,-1 0-1608,3-1-952,9-3 1248,5-2-192,26-1-184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380 146 13043,'-9'1'1055,"1"0"0,0 0 0,-17 6 0,-13 1-61,30-7-930,0 0 0,-1-1 0,1 0 0,0 0 0,0 0-1,0-1 1,0-1 0,0 1 0,0-1 0,0-1 0,0 1 0,1-1-1,-1-1 1,1 1 0,0-1 0,0-1 0,0 1 0,0-1 0,1 0 0,0-1-1,0 0 1,1 0 0,-1 0 0,1 0 0,0-1 0,-5-10 0,-2-9-20,10 20-23,-1 1 0,1-1 0,-1 0 0,0 1 0,-7-8 0,7 14 103,0 7-34,2 13 56,0-20-128,-45 467 2666,43-447-2529,1 0 0,1 42 0,1-57-143,1 0 0,-1 0-1,1-1 1,1 1 0,-1 0-1,1-1 1,0 1 0,0-1 0,1 1-1,-1-1 1,1 0 0,0 0-1,1 0 1,-1-1 0,9 9-1,4-1-593,0-1-1,1-1 0,0-1 0,0 0 0,1-1 1,0-1-1,39 10 0,-47-15 221,1 0 0,0 0-1,0-2 1,16 0 0,2-3-732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77 8458,'-29'-28'864,"-3"7"-568,2 9-232,3 5 424,1 0-1176,11 6 544,9 3-112,12 13-160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1 498 10546,'16'-44'1335,"-2"0"-1,-2-1 1,9-63 0,-10 49-26,19-62 0,-28 116-1208,0-3 96,1 0 0,0 0 1,0 0-1,8-11 0,-11 17-158,1 1-1,1-1 0,-1 1 1,0 0-1,0-1 0,1 1 0,-1 0 1,0 0-1,1 0 0,-1 0 1,1 0-1,-1 0 0,1 0 1,0 0-1,-1 1 0,1-1 0,0 1 1,0-1-1,-1 1 0,1 0 1,0-1-1,0 1 0,0 0 1,0 0-1,-1 0 0,5 1 0,6 3 18,0 0-1,0 1 1,0 0-1,0 1 1,15 11-1,-10-7 63,31 13-1,-42-20-107,-1-2-1,1 1 0,-1 0 1,1-1-1,-1 0 0,1-1 1,0 1-1,0-1 0,-1 0 1,9-1-1,-13 0-10,1 1 1,0-1-1,-1 1 0,1-1 0,0 0 0,-1 1 0,1-1 0,-1 0 1,1 0-1,-1 0 0,1 0 0,-1-1 0,0 1 0,0 0 0,0 0 1,2-3-1,0 0-3,-3 4 3,1 0 0,-1 0 0,0 0 0,0 0 1,0-1-1,0 1 0,0 0 0,0 0 0,0 0 1,1 0-1,-1 0 0,0 0 0,0 0 0,0 0 1,0 0-1,0 0 0,0 0 0,1 0 0,-1 0 1,0 0-1,0 0 0,0 0 0,0 0 0,1 0 1,-1 0-1,0 0 0,0 0 0,0 0 0,0 0 1,0 0-1,1 0 0,-1 0 0,0 0 0,0 0 1,0 0-1,0 0 0,0 0 0,0 0 0,1 0 1,-1 0-1,0 1 0,0-1 0,0 0 0,0 0 1,0 0-1,0 0 0,0 0 0,0 0 0,0 1 1,0-1-1,0 0 0,1 0 0,-1 0 1,0 0-1,0 0 0,0 1 0,0-1 0,0 0 1,0 0-1,0 0 0,0 0 0,0 0 0,0 1 1,0-1-1,-1 0 0,1 0 0,0 0 0,0 1 1,1 14-31,-1-14 30,-11 149-42,5-104-82,3 1-1,2 60 1,1-103 10,1 0 0,-1-1-1,0 1 1,1-1 0,0 1 0,-1-1 0,1 1-1,1-1 1,-1 1 0,1-1 0,-1 0 0,1 0-1,0 0 1,0 0 0,0 0 0,0 0-1,1 0 1,-1-1 0,1 1 0,0-1 0,0 1-1,6 2 1,8 2-442</inkml:trace>
  <inkml:trace contextRef="#ctx0" brushRef="#br0" timeOffset="1">675 505 16876,'11'-3'1208,"4"2"-1320,-8 0-520,1-1-112,-13-2 479,-5 0-223,-1 1-160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1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6401,'9'-30'3105,"-2"6"1316,-7 46-1271,-5 27-2161,0-2-316,3-1-1,3 67 1,-1-109-601,1 1 0,0-1-1,-1 1 1,1-1-1,1 1 1,-1-1 0,3 6-1,-3-9-46,0 0 0,0 1 0,0-1 0,0 0 0,0 0-1,0 0 1,0 0 0,0 0 0,1 0 0,-1 0 0,0 0-1,1-1 1,-1 1 0,0 0 0,1-1 0,-1 1 0,1-1-1,-1 1 1,1-1 0,-1 0 0,1 0 0,-1 0 0,1 0 0,-1 0-1,3 0 1,69-4 274,21 0-3725,-92 4 3263,0 0 1,0 0 0,0 0-1,0 0 1,0 0-1,0-1 1,0 1-1,0 0 1,0-1-1,0 0 1,-1 1 0,1-1-1,0 0 1,0 0-1,-1 0 1,1 0-1,0 0 1,-1-1-1,1 1 1,-1 0 0,0-1-1,1 1 1,-1-1-1,0 1 1,2-3-1,-1-12-1202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51 10610,'-1'-2'183,"1"-1"1,-1 1-1,1-1 0,-1 1 0,0-1 0,0 1 0,0-1 0,-1 1 0,1 0 0,0 0 1,-1-1-1,0 1 0,1 0 0,-1 0 0,0 1 0,0-1 0,0 0 0,0 1 1,0-1-1,-1 1 0,1 0 0,-3-2 0,3 2-95,1 1-1,-1 0 1,1-1 0,-1 1-1,1 0 1,-1 0 0,1 0-1,-1 0 1,1 0 0,-1 0 0,1 0-1,-1 0 1,1 0 0,-1 1-1,1-1 1,-1 1 0,1-1-1,0 1 1,-1 0 0,1-1-1,0 1 1,-1 0 0,1 0-1,0 0 1,0 0 0,0 0-1,0 0 1,0 0 0,0 1-1,0-1 1,0 0 0,0 0-1,1 1 1,-1-1 0,0 1 0,1-1-1,-1 0 1,1 1 0,-1 1-1,-1 6 98,0 0 0,0 1 0,1-1 0,1 1 0,-1-1-1,1 1 1,1-1 0,2 16 0,21 75 214,-22-95-375,5 21 37,24 96 78,-29-110-137,0 0 0,-1 0 0,-1 0 1,0 0-1,0 0 0,-1 0 1,-1 0-1,-3 13 0,3-21-20,1 0 0,-1 0 0,0-1 0,0 1 0,0-1-1,0 0 1,-1 1 0,1-1 0,-1 0 0,0 0 0,0-1 0,0 1-1,0-1 1,0 1 0,-1-1 0,1 0 0,-1 0 0,0 0-1,1-1 1,-1 1 0,0-1 0,0 0 0,-5 1 0,6-2-22,0 1 1,-1-1 0,1 0-1,0 1 1,-1-2-1,1 1 1,0 0 0,-1-1-1,1 1 1,0-1 0,0 0-1,0 0 1,-1 0-1,1-1 1,0 1 0,0-1-1,1 1 1,-1-1 0,0 0-1,1 0 1,-1-1-1,1 1 1,-1 0 0,1-1-1,0 1 1,0-1 0,0 0-1,-2-3 1,2 0-215,-1-1 1,1 1-1,0 0 0,1-1 1,-1 1-1,1-1 0,0 0 1,1 1-1,0-1 1,0 0-1,2-12 0,6-26-598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61 16355,'-33'-18'1217,"-6"3"-921,-3 10-128,-9 0 256,-1-1-120,4 2-8,3-1-80,12 3-536,6 2-312,10 8-1465,5 6 1809,9 8-304,6 6-216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1081 14643,'8'-33'1232,"7"-18"-888,-2-4-143,0-5 319,-2 1-128,-2 4-224,-3 6-280,3 7-1785,-1 4 1713,0 7-264,0 3-168</inkml:trace>
  <inkml:trace contextRef="#ctx0" brushRef="#br0" timeOffset="1">170 240 15619,'11'-56'1753,"1"2"-1233,2 9-232,-2 6 1032,-1 12-968,-1 8-360,-4 23-840,-3 17-1368,-3 23 1807,0 5-303,-3 11-312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8866,'4'-13'578,"-1"0"0,-1 0 0,0 0 0,0-19 0,1-2 450,2-16-45,2-1 0,2 2 0,3-1 1,31-85-1,-39 126-868,1 0 0,-1 1 0,1-1 0,1 1 0,0 0-1,0 0 1,0 0 0,1 1 0,0 0 0,1 0 0,13-9 0,-16 13-54,0 1 1,0-1-1,0 1 0,0 0 0,0 0 0,1 0 1,-1 1-1,1 0 0,-1 0 0,1 0 0,0 1 1,-1 0-1,1 0 0,0 0 0,-1 1 0,1-1 1,0 2-1,-1-1 0,0 0 0,1 1 0,8 4 1,-10-4-31,0 0 0,-1 0 0,1 0 0,-1 0 0,1 1 1,-1-1-1,0 1 0,0 0 0,0 0 0,0 0 0,-1 0 0,1 1 1,-1-1-1,0 1 0,3 6 0,-3-5-5,0 0-1,-1 0 1,0 0 0,0 1-1,-1-1 1,1 0 0,-1 1-1,0-1 1,-1 1 0,-1 8-1,-2 4 6,-2-1 0,1 0 0,-2 0-1,-1 0 1,0-1 0,-11 16 0,18-29-28,-7 9 52,1 0 0,1 0 1,0 1-1,-4 13 0,9-22-22,-1 0 0,2 1-1,-1-1 1,1 0 0,-1 0 0,1 1 0,0-1-1,1 0 1,-1 1 0,1-1 0,0 0 0,0 0-1,0 0 1,0 0 0,1 0 0,-1 0 0,4 6-1,1-1-56,1 1 0,-1-1 0,2-1 1,-1 1-1,1-1 0,0 0 0,12 8 0,-15-12-195,0-1 1,1 1 0,0-1 0,0 0-1,0 0 1,0-1 0,0 0 0,0 0-1,1 0 1,-1-1 0,1 0 0,-1 0-1,12 0 1,4-6-413,-3-12-202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70 14547,'-6'-27'-1864,"-5"8"2976,-7 2-472,-5 10-216,-13 7-176,-5 0 984,-7 3-911,2-2-97,-1-1-344,3 0-313,7 0-1615,6 3 1776,12 4-280,9 3-208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12059,'5'19'1672,"0"10"-936,-5 14-264,0 10 1633,-5 7-1337,3 4-136,-2 3-136,1 1-96,-1-11-184,1-9-120,0-14-344,2-6-248,2-14-520,2-9-1241,1-10 1817,6-6-336,12-10-272</inkml:trace>
  <inkml:trace contextRef="#ctx0" brushRef="#br0" timeOffset="1">383 142 13571,'-14'21'551,"-2"-1"1,0-1 0,-1 0-1,-23 18 1,2-5 67,-48 28-1,70-50-427,-28 19 348,42-27-496,1-1 0,-1 1 0,0-1 0,0 1 0,1 0 0,-1 0-1,1-1 1,0 1 0,-1 0 0,1 0 0,0 0 0,0 1 0,0-1 0,0 0-1,1 0 1,-1 0 0,0 4 0,2-4-5,-1 1-1,1-1 1,0 1-1,-1-1 1,1 1-1,0-1 0,1 0 1,-1 0-1,0 1 1,1-1-1,-1 0 1,1 0-1,0 0 1,0 0-1,0-1 1,-1 1-1,2 0 1,3 2-1,46 25 109,-45-26-156,22 11-645,1-1-1,54 15 1,-68-24 240,0-1 1,0 0-1,0-1 0,0-1 1,0-1-1,0 0 0,24-3 0,0-7-646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11907,'0'0'33,"0"0"1,0 0 0,0 1-1,0-1 1,1 0 0,-1 0-1,0 0 1,0 0 0,0 0-1,0 0 1,0 0 0,0 0-1,0 0 1,0 0 0,0 0-1,0 0 1,0 0 0,0 0-1,0 0 1,0 0 0,0 0 0,0 0-1,0 0 1,0 1 0,0-1-1,0 0 1,0 0 0,0 0-1,0 0 1,1 0 0,-1 0-1,0 0 1,0 0 0,0 0-1,0 0 1,0 0 0,0 0-1,0 0 1,0 0 0,0 0-1,0 0 1,0 0 0,0 0 0,0 0-1,0 0 1,1-1 0,-3 14 519,-4 19 7,-9 19 968,-3 13-389,-18 109 0,59-224-809,-8 11-275,-4 5 175,3 1-1,1 0 1,36-60-1,-48 91-174,-1-1 0,1 1-1,0 0 1,0 0 0,0 0-1,0 0 1,0 0 0,6-2-1,-8 4-35,0 1 0,0-1 0,0 1 0,0-1 0,0 1 0,0 0 0,1 0 0,-1 0 0,0-1 0,0 1-1,0 0 1,0 0 0,0 1 0,1-1 0,-1 0 0,0 0 0,0 1 0,0-1 0,0 0 0,0 1 0,0-1-1,0 1 1,0-1 0,0 1 0,0 0 0,0-1 0,0 1 0,0 0 0,0 0 0,-1 0 0,1-1 0,1 3-1,4 7 68,0 0-1,-1 0 0,0 1 0,-1-1 0,0 1 0,0 0 0,-2 0 0,4 18 0,0 2 26,47 258 58,-50-272-172,-3-17 3,0 0 0,0 0 0,0 0 0,0 0 0,0 0 0,-1 0 0,1 0 0,0 0 0,0 0 0,0 0 0,0 0 0,0 0 0,0 0 0,0 0 0,0 0-1,0 0 1,0 0 0,-1 0 0,1 0 0,0 0 0,0 0 0,0 0 0,0 0 0,0 0 0,0 0 0,0 0 0,0 0 0,0 0 0,0 0 0,0 0 0,0 0 0,0 1 0,0-1-1,0 0 1,0 0 0,-1 0 0,1 0 0,0 0 0,0 0 0,0 0 0,0 0 0,0 0 0,0 0 0,0 0 0,0 1 0,0-1 0,0 0 0,0 0 0,0 0 0,0 0 0,0 0-1,0 0 1,0 0 0,0 0 0,1 0 0,-1 0 0,0 0 0,0 1 0,0-1 0,-6-6-5,-2-6 34,-11-13-214,-1 0 1,0 1-1,-40-34 1,53 53-41,1-1-1,-1 1 1,0 1 0,0 0 0,-1 0-1,0 0 1,1 1 0,-1 0 0,0 0-1,0 1 1,-1 0 0,1 0 0,0 1-1,-1 0 1,1 1 0,-1 0 0,1 0-1,-1 1 1,-7 1 0,-21 9-629,6 5-258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15 557 12859,'2'-56'1092,"9"-125"1251,-6 138-1780,2 1 1,15-52 0,-18 80-377,1 0-1,1 1 1,0 0 0,9-15-1,-13 23-102,1 1-1,0-1 0,1 1 0,-1 0 1,1 0-1,-1 0 0,1 1 0,1-1 0,-1 1 1,0 0-1,1 0 0,-1 1 0,1-1 1,7-2-1,-10 5-46,0-1 1,0 1 0,1-1-1,-1 1 1,0 0-1,1 0 1,-1 0-1,0 0 1,0 0-1,1 1 1,-1-1-1,0 1 1,0-1-1,0 1 1,1 0-1,-1 0 1,0 0-1,0 0 1,0 0-1,0 0 1,-1 0-1,1 1 1,0-1-1,0 1 1,-1 0-1,1-1 1,-1 1-1,0 0 1,3 3-1,0 2 48,0 1-1,0 0 1,-1-1-1,0 2 0,0-1 1,2 15-1,-2-3-34,-1 1-1,0 0 0,-2 0 0,-1 0 1,0 0-1,-2-1 0,0 1 1,-1 0-1,-1-1 0,-9 23 0,4-17-64,-1 0 0,-1 0-1,-2-1 1,0-1-1,-1 0 1,-2-1 0,-19 22-1,-47 31-2263,68-63 748,24-13 137,15-7 555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15851,'1'0'79,"0"1"-1,0 0 1,0 0-1,0 0 1,-1 0 0,1 0-1,0 0 1,-1 0-1,1 0 1,-1 1-1,1-1 1,-1 0-1,1 0 1,-1 0-1,0 0 1,0 1-1,1 1 1,-1 26-5,-1-15 108,-21 281 1166,16-241-1181,5-40-111,1-15 25,6-26 41,3-21-8,22-100 316,-22 114-87,1 1 0,17-40-1,-24 67-230,-1 1-1,1-1 1,1 1-1,-1 0 1,1 0-1,0 0 1,0 0-1,7-7 1,-10 11-79,1 1 1,-1-1-1,0 0 1,1 0-1,-1 0 1,1 1 0,-1-1-1,1 1 1,-1-1-1,1 1 1,0 0 0,-1-1-1,1 1 1,-1 0-1,1 0 1,0 0-1,-1 0 1,1 1 0,-1-1-1,1 0 1,0 1-1,-1-1 1,1 1-1,-1-1 1,1 1 0,-1 0-1,0 0 1,1-1-1,-1 1 1,0 0-1,1 0 1,-1 0 0,0 1-1,0-1 1,0 0-1,2 3 1,6 7 107,-1 0 1,-1 1-1,1 0 0,-2 0 1,9 21-1,19 69 127,-27-78-276,-1 0 0,-2 0-1,4 48 1,-8-70 4,0 0 0,0 0 0,0-1 0,0 1 0,0 0 0,0 0 0,-1 0-1,1 0 1,-1 0 0,1-1 0,-1 1 0,0 0 0,1 0 0,-1-1 0,0 1 0,0 0 0,0-1 0,0 1 0,-1-1 0,-1 2 0,2-2 0,-1 0 1,1-1-1,-1 1 1,0-1-1,1 1 1,-1-1-1,0 0 1,1 0-1,-1 0 1,0 0-1,1 0 1,-1 0-1,0 0 1,1-1-1,-1 1 1,1 0-1,-1-1 1,0 0-1,1 1 1,-1-1-1,1 0 1,-3-1-1,-21-15-167,0 0 0,2-1 0,0-2-1,1 0 1,-23-29 0,18 21-731,16 14 66,10 12 481,-1 0 1,0 0-1,1 0 1,-1 0-1,0 0 1,0 0-1,0 1 1,0-1-1,0 1 0,0-1 1,-3-1-1,5 3 323,0 0 0,0 0 0,-1 0 0,1 0 0,0 0-1,0 0 1,0 0 0,-1 0 0,1 0 0,0 0 0,0 0 0,0 0-1,0 0 1,-1 0 0,1 0 0,0 0 0,0 0 0,0 0 0,-1 0-1,1 0 1,0 0 0,0 0 0,0 0 0,0 1 0,-1-1 0,1 0-1,0 0 1,0 0 0,0 0 0,0 0 0,0 0 0,0 1 0,-1-1 0,1 0-1,0 0 1,0 0 0,0 0 0,0 1 0,0-1 0,0 0 0,0 0-1,0 0 1,0 11-727,0-10 650,2 22-1248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13203,'37'-99'1734,"23"-56"963,-58 151-2517,0-1-1,0 1 0,1 0 0,-1 0 1,1 0-1,4-4 0,-7 7-148,1 1 0,-1-1-1,1 1 1,-1 0-1,1-1 1,-1 1 0,1 0-1,0-1 1,-1 1-1,1 0 1,0 0 0,-1-1-1,1 1 1,-1 0 0,1 0-1,0 0 1,-1 0-1,1 0 1,0 0 0,-1 0-1,1 0 1,0 0-1,-1 0 1,1 0 0,0 1-1,-1-1 1,1 0 0,0 0-1,-1 1 1,1-1-1,-1 0 1,1 1 0,-1-1-1,1 1 1,-1-1-1,1 0 1,-1 1 0,1-1-1,-1 1 1,1 0 0,-1-1-1,0 1 1,1-1-1,-1 1 1,1 1 0,7 13 200,0 1 0,-1 1 1,-1-1-1,-1 1 0,0 0 1,3 24-1,0-6-78,2 13-74,8 30-45,-11-66-10,0-16-16,1-19-5,-7 21-2,15-58-31,24-81-670,-33 122 99,1 0 0,1 0-1,0 1 1,23-33 0,-27 44 426,1 1 1,-1 0 0,1 0-1,1 0 1,-1 1-1,1-1 1,13-6 0,16-3-727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13683,'0'13'1280,"6"12"-864,1 10-216,-2 12 841,4 7-681,-5 8-768,3 3-433,2-2 689,-4-2-160,2-13-160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216 353 15163,'18'5'3053,"-14"-7"-1416,-9-5-934,1 4-693,0-1 0,1 1 0,-2 0-1,1 0 1,0 0 0,-1 1-1,1-1 1,-1 1 0,1 0-1,-1 1 1,0-1 0,0 1 0,0 0-1,0 0 1,0 0 0,0 1-1,0 0 1,-1 0 0,1 0-1,0 1 1,0-1 0,0 1 0,0 0-1,0 1 1,0-1 0,1 1-1,-1 0 1,0 0 0,1 1-1,-1-1 1,1 1 0,0 0 0,0 0-1,0 1 1,0-1 0,1 1-1,-1 0 1,1-1 0,-5 9-1,0 3 4,1 1 0,0 1-1,1 0 1,1-1-1,0 2 1,2-1-1,0 0 1,0 1-1,2 0 1,0 17-1,2-11 13,0-1 0,2 0-1,0 0 1,1 0-1,2-1 1,0 0 0,12 26-1,-13-37-13,0 0 1,1 0-1,1-1 0,7 11 0,-12-18-6,1 0-1,0 0 1,-1 0 0,1 0-1,0-1 1,0 1 0,1-1 0,-1 0-1,0 0 1,1 0 0,0 0-1,-1 0 1,1-1 0,0 0-1,7 2 1,-9-3-5,-1 0 0,0 1 1,0-1-1,1 0 0,-1 0 0,0 0 1,0-1-1,1 1 0,-1 0 0,0 0 1,0-1-1,1 1 0,-1-1 0,0 1 1,0-1-1,0 1 0,0-1 0,0 0 1,0 1-1,0-1 0,0 0 0,0 0 1,0 0-1,0 0 0,0 0 0,1-1 1,-1-1-21,0 0 1,0 0 0,0 0 0,-1 1-1,1-1 1,-1 0 0,1 0 0,-1 0-1,0 0 1,0 0 0,-1-4 0,-1-6-207,-1 0 0,0 0 0,-9-26 0,-24-43-1040,18 44-71,-23-76 1,38 100 1183,0-1 0,0 0 1,1 0-1,1 0 0,1 0 0,0 0 0,1 0 1,0 0-1,4-16 0,1 10 295,0 0-1,2 0 1,0 0 0,2 1-1,22-35 1,-13 25 699,2 2 0,49-51 0,-69 78-789,8-8 197,0 0 0,0 1 0,1 0 0,12-7 0,-20 14-233,-1 0 0,1 0-1,0 0 1,-1 1 0,1-1 0,0 1-1,0-1 1,-1 1 0,1-1 0,0 1-1,0 0 1,-1 0 0,1 0 0,0 0-1,0 0 1,2 1 0,-3-1-21,0 1-1,1 0 1,-1 0 0,0 0-1,0 0 1,0 0 0,0 0-1,0 0 1,0 0 0,0 0-1,0 0 1,0 1 0,0-1 0,-1 0-1,1 1 1,-1-1 0,1 0-1,-1 1 1,1-1 0,-1 1-1,0-1 1,1 1 0,-1 1 0,3 33-111,-2 8-94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15627,'26'-50'1121,"-4"-6"-937,0-6-56,-3-2 216,-1 1-152,-1 8-328,0 11-232,2 15-1249,0 14 1417,3 15-224,1 9-200</inkml:trace>
  <inkml:trace contextRef="#ctx0" brushRef="#br0" timeOffset="1">315 233 14179,'-15'17'1208,"-3"-2"-880,-1-1-152,-8-3 649,0-2-441,1 2-256,1 4-160,6-4-464,4-2-217,15-15 289,18-19 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16147,'6'24'1609,"-4"14"-1233,0 20-192,-4 8 992,-3 9-792,-1 2-152,-2-1-328,1-3-272,0-15-616,2-12-504,5-20 1184,4-11-281,4-16-231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0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29 12459,'1'0'47,"17"-26"1638,-18 26-1665,1 0 0,-1-1 0,0 1 0,0 0 0,0 0 0,1 0 0,-1 0 0,0-1 0,0 1 0,1 0 0,-1 0 0,0 0 0,1 0 0,-1 0 0,0 0 0,0 0 0,1 0 0,-1 0 0,0 0 0,1 0 1,-1 0-1,0 0 0,1 0 0,-1 0 0,0 0 0,0 0 0,1 0 0,-1 0 0,0 0 0,0 1 0,1-1 0,0 1 16,0 0-1,-1 0 1,1 0 0,-1 0 0,1 0 0,-1 0 0,1 0 0,-1 0 0,1 1 0,-1-1 0,0 0 0,1 2 0,4 49 1415,-1 88 0,-2-35-979,-1-69-311,-1-21-32,0 0-1,1 1 1,1-1 0,0 0 0,1 0 0,9 25 0,-12-38-98,1-1 0,0 1 0,0 0-1,-1-1 1,1 1 0,0-1 0,0 1-1,1-1 1,-1 0 0,0 1 0,0-1 0,1 0-1,-1 0 1,0 0 0,1 0 0,-1 0-1,4 1 1,-4-2-8,0 1 0,1-1-1,-1 0 1,0 0-1,1 0 1,-1 0 0,0-1-1,0 1 1,1 0 0,-1-1-1,0 1 1,0 0 0,1-1-1,-1 0 1,0 1 0,0-1-1,0 0 1,0 1 0,0-1-1,0 0 1,0 0 0,0 0-1,0 0 1,0 0-1,1-2 1,3-4 30,0-1 0,0 0 0,-1 0 0,1-1 0,-2 1 0,0-1 0,0 0 0,0 0 0,-1 0 0,0-1 0,0-10 0,0 4-57,-2 0-1,0 0 0,0 0 1,-2 0-1,-6-30 0,5 36-104,0-1-1,-1 1 1,0 0 0,-1 0-1,0 1 1,-1-1-1,0 1 1,0 0-1,-9-9 1,12 15 53,-1-1 0,1 1 0,-1-1 1,1 1-1,-1 0 0,0 1 0,-1-1 0,1 1 1,0 0-1,-1 0 0,1 0 0,-1 0 0,1 1 1,-1 0-1,0 0 0,0 0 0,0 0 0,0 1 1,1 0-1,-1 0 0,0 0 0,-8 2 0,7 0-35,0 0-1,0 0 1,1 1-1,-10 4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1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0 543 13435,'9'-213'2808,"0"65"-532,-9 117-2053,0 1 228,9-59 0,-9 87-424,0 1 0,0 0 0,0-1 0,0 1 0,1-1-1,-1 1 1,1-1 0,-1 1 0,1 0 0,-1-1 0,1 1 0,0 0 0,0-1-1,-1 1 1,1 0 0,0 0 0,0 0 0,0 0 0,0 0 0,1 0-1,-1 0 1,0 0 0,0 1 0,1-1 0,1-1 0,-1 2 1,0 0 0,1 0 0,-1 0 0,0 1 0,1-1 0,-1 0 0,0 1 0,1 0 0,-1-1 0,0 1 0,0 0 0,0 0 0,1 0 0,-1 1 0,2 1 0,107 76 314,9 6-302,-85-66-39,-26-15-1,0 1 0,0 0 1,-1 0-1,1 1 0,-1 0 1,0 0-1,8 9 1,-15-12-5,1-1 1,-1 1-1,0 0 1,0-1 0,0 1-1,0 0 1,0 0 0,0 0-1,-1 0 1,0-1 0,1 1-1,-1 0 1,0 0 0,0 0-1,-1 0 1,0 5 0,-2 7-44,-11 30 1,5-15-87,-2 15-634,2 0-1,3 0 1,-3 88 0,10-88 194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1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1079 13411,'19'-68'600,"-2"-1"0,11-124 1,-22 149-1089,1-4-326,1 0 0,3 1-1,2 0 1,2 0-1,41-85 1,102-156 4664,-156 285-3770,21-36 387,-23 39-477,0-1 0,0 1 0,0 0-1,0-1 1,0 1 0,1 0 0,-1 0 0,0-1-1,0 1 1,0 0 0,1 0 0,-1 0 0,0-1 0,0 1-1,1 0 1,-1 0 0,0 0 0,0 0 0,1-1-1,-1 1 1,0 0 0,0 0 0,1 0 0,-1 0 0,0 0-1,1 0 1,-1 0 0,0 0 0,1 0 0,-1 0-1,0 0 1,1 0 0,-1 0 0,0 0 0,0 0 0,1 0-1,-1 0 1,0 0 0,1 1 0,-1-1 0,0 0 0,0 0-1,1 0 1,-1 0 0,0 1 0,0-1 0,1 0-1,-1 0 1,0 1 0,0-1 0,0 0 0,0 0 0,1 1-1,-1-1 1,0 0 0,0 0 0,0 1 0,7 23-192,-1 18-126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1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282 100 12827,'3'-12'604,"-2"7"-440,1-1 0,-1 1-1,0 0 1,0-1-1,-1 1 1,1-1 0,-1 1-1,-1-1 1,1 1-1,-1-1 1,0 1-1,-2-8 1,3 12-130,0 1 0,0-1 0,-1 1 0,1-1 0,0 1 0,0-1 0,-1 1 0,1-1 0,0 1 0,-1 0 0,1-1 0,0 1 0,-1 0 1,1-1-1,-1 1 0,1 0 0,0-1 0,-1 1 0,1 0 0,-1 0 0,1-1 0,-1 1 0,1 0 0,-1 0 0,1 0 0,-1 0 0,1 0 0,-1-1 0,0 2 5,0-1 0,0 1 0,1-1 0,-1 0-1,0 1 1,1-1 0,-1 1 0,0 0 0,1-1 0,-1 1 0,1-1 0,-1 1-1,1 0 1,0-1 0,-1 1 0,0 1 0,-11 32 711,2 29-1,-4 117-1,12-121-661,-2 0 1,-20 93-1,22-144-104,0 0 0,-1 1 0,0-1 0,-1 0 0,1-1 0,-1 1 0,-1-1 0,1 1 0,-1-1 0,-9 9 0,11-13-71,0-1 0,0 1-1,-1-1 1,1 0 0,0 0-1,-1 0 1,1 0 0,-1-1 0,0 1-1,1-1 1,-1 0 0,0 0-1,0-1 1,0 1 0,0-1 0,0 1-1,0-1 1,0-1 0,0 1-1,0 0 1,0-1 0,1 0 0,-1 0-1,-6-2 1,7 2-198,-1-1 0,1 1 1,-1-1-1,1 0 0,0 0 0,0 0 0,0 0 0,0 0 0,0-1 1,-3-3-1,5 4 160,-1 1 1,1-1 0,0 0-1,0 0 1,0 1 0,0-1 0,0 0-1,0 0 1,1 0 0,-1 0-1,1 0 1,-1 0 0,1-1-1,0 1 1,0 0 0,0 0-1,0 0 1,0 0 0,0 0-1,1-2 1,8-17-1066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1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 14363,'21'-5'1552,"-5"7"-1096,-17 22-183,-7 4 887,-7 16-608,-3 7-120,-5 13-192,-1 4-72,1 3-112,1-4-96,4-8-352,2-7-200,8-15-776,1-5 1128,5-17-209,2-7-191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1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6 10058,'-12'-4'1344,"-8"2"-751,-7 2-129,-7 3 920,-9 0-672,-5-2-48,-3 0-24,1 1-120,3-2-255,6 0-193,9-3-441,8 2-199,13 1-1232,4 4 1520,12 4-280,20 2-208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1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 10218,'0'0'81,"0"0"0,0-1 0,0 1 0,0 0-1,1 0 1,-1 0 0,0 0 0,0 0 0,0 0 0,0 0-1,0 0 1,1 0 0,-1 0 0,0 0 0,0 0 0,0 0-1,0 0 1,0 0 0,1 0 0,-1 0 0,0 0 0,0 0-1,0 0 1,0 0 0,0 0 0,1 0 0,-1 0 0,0 0-1,0 1 1,0-1 0,0 0 0,0 0 0,0 0 0,0 0-1,1 0 1,-1 0 0,0 0 0,0 1 0,0-1 0,0 0 0,0 0-1,0 0 1,0 0 0,0 0 0,0 0 0,0 1 0,0-1-1,0 0 1,1 13 934,-4 20-902,-53 212 1793,-20-3-1156,63-202-612,-1-6-59,-1 8 277,24-80-186,3 0 0,17-42 0,-12 35-32,-4 9-17,33-80 354,-38 97-316,2 0 0,0 0-1,20-27 1,-29 45-139,0-1 0,1 0 0,-1 1 0,0-1 0,0 1 0,1 0 0,-1-1-1,1 1 1,0 0 0,-1 0 0,1 0 0,0 0 0,0 0 0,-1 0 0,1 0 0,0 1 0,0-1 0,4 0 0,-5 1-5,1 0-1,-1 1 1,1-1 0,-1 0 0,0 1 0,1 0 0,-1-1-1,0 1 1,1 0 0,-1-1 0,0 1 0,0 0 0,0 0-1,0 0 1,0 0 0,0 0 0,0 0 0,0 1-1,1 1 1,4 7 42,-1 0-1,-1 1 1,0-1 0,0 1-1,2 13 1,8 44-27,-2 1-1,-3 0 1,0 132 0,-9-196-40,-1-1 1,1 1 0,-1-1-1,1 1 1,-1-1 0,-4 9 0,5-13 7,0 1-1,0-1 1,0 1 0,-1-1 0,1 1 0,0-1 0,-1 1 0,1-1 0,0 1 0,-1-1 0,1 0 0,-1 1 0,1-1 0,0 0 0,-1 1 0,1-1 0,-1 0-1,1 0 1,-1 0 0,1 1 0,-1-1 0,1 0 0,-2 0 0,1 0-1,0 0 1,0-1-1,0 1 0,0 0 0,0-1 1,0 1-1,0-1 0,0 1 0,0-1 1,0 0-1,0 1 0,0-1 0,1 0 1,-1 1-1,0-1 0,-1-2 0,-50-66-70,-7-8 26,51 68-103,0 1 0,-1 0 0,1 0 0,-1 1 0,-1 0-1,-11-6 1,19 12 108,0 0 0,0 0-1,0 0 1,0 0 0,0 0 0,0 0-1,0 0 1,0 1 0,-1-1 0,1 1-1,0 0 1,0 0 0,-1 0 0,1 0-1,0 0 1,-1 0 0,1 0-1,0 1 1,0-1 0,0 1 0,-1-1-1,1 1 1,0 0 0,0 0 0,0 0-1,0 0 1,0 1 0,0-1 0,1 0-1,-1 1 1,0-1 0,1 1-1,-1 0 1,1 0 0,-2 1 0,-10 24-465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0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661 131 15979,'-2'-2'197,"1"1"-1,-1 0 0,0 0 0,0 0 1,0 0-1,0 0 0,0 0 1,0 1-1,0-1 0,0 1 0,0-1 1,-4 1-1,-11-5 156,-72-30 918,37 14-516,-90-25-1,128 42-708,-1 1-1,0 1 1,0 0-1,0 1 1,0 1-1,0 0 1,0 1-1,0 0 1,0 1 0,-29 9-1,33-7-237,1 0 0,0 1-1,0 1 1,0-1 0,1 2 0,0-1-1,-14 14 1,18-16 0,1 0-1,0 0 1,0 1-1,0 0 1,1 0 0,0 0-1,0 0 1,0 1-1,0-1 1,1 1-1,0-1 1,0 1-1,1 0 1,-1 0 0,0 9-1,3 4-719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1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9 11026,'1'1'1661,"-4"3"-738,-9 1 162,-2-5-607,0 0 0,0 0 0,0-1 0,0-1 0,-14-4 0,-39-3 43,65 9-584,0-1 1,1 1-1,-1 0 0,1 0 1,-1 0-1,1 1 1,-1-1-1,1 0 0,-1 1 1,1-1-1,-1 1 1,1-1-1,0 1 0,-1 0 1,1-1-1,-1 1 1,1 0-1,0 0 0,0 0 1,0 0-1,0 0 1,0 0-1,0 0 0,0 1 1,0-1-1,0 0 1,0 0-1,0 1 0,1-1 1,-1 1-1,1-1 0,-1 1 1,1-1-1,-1 1 1,1-1-1,0 1 0,0-1 1,0 1-1,0-1 1,0 1-1,0-1 0,0 1 1,0-1-1,1 1 1,-1-1-1,0 1 0,1-1 1,0 1-1,-1-1 1,1 0-1,0 1 0,1 1 1,8 11-549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3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1 622 8914,'0'-3'434,"1"-1"1,0 0-1,0 1 0,0-1 1,0 0-1,1 1 0,-1 0 1,1-1-1,0 1 0,4-6 1,7-15 1015,10-34 157,102-282 876,-125 337-2436,1 1 0,-1 0 0,1-1-1,-1 1 1,0 0 0,0-1 0,0 1 0,-1 0-1,1-4 1,-1 4-10,1 1 1,-1-1-1,1 0 0,0 0 0,0 0 0,0 0 0,0 0 0,1 0 1,-1 0-1,0 0 0,1 0 0,-1 0 0,2-2 0,-7 0 135,5 4-172,-1 0 1,1 0-1,-1 0 1,1 0-1,-1-1 1,1 1-1,-1 0 1,1-1 0,-1 1-1,1 0 1,-1-1-1,1 1 1,-1 0-1,1-1 1,0 1-1,-1-1 1,1 1-1,0-1 1,-1 1-1,1-1 1,0 1 0,0-1-1,0 1 1,-1-1-1,1 0 1,-8 1 47,8-1-48,0 1 10,0 0-55,0-1 44,8-79 46,-7 77-42,2 7 21,1 8 22,22 298 284,-8-64-134,-7-141-145,14 195 143,-28-278-176,0-18 6,-2-14-11,-2-30-4,2 0 0,2-1 0,2-74-1,2 79 1,5-125 40,-2 128-44,0 0-1,17-57 1,-19 84 0,0-1 0,0 0 0,1 1 1,0 0-1,0 0 0,1 0 0,8-11 1,-11 16-2,1-1 0,0 0 0,0 1 0,-1-1 0,1 1 0,0 0-1,0 0 1,1-1 0,-1 1 0,0 0 0,0 1 0,1-1 0,-1 0 0,0 1 0,1-1 0,-1 1 0,0 0 0,1 0 0,-1 0 0,1 0 0,-1 0 0,0 0 0,1 1 0,-1-1 0,0 1 0,3 1 0,3 1 12,1 1 0,-1 0 0,0 0 0,0 1 1,-1 0-1,14 11 0,40 45 92,-40-40-68,4 6 13,28 26 75,-48-48-109,1 0 0,0-1 0,0 0 0,0 0 0,1-1 0,-1 1 1,12 3-1,-16-7-13,0 1 1,1-1 0,-1 1 0,0-1-1,1 0 1,-1 0 0,0 0 0,1 0-1,-1-1 1,0 1 0,1-1 0,-1 1-1,0-1 1,0 0 0,1 0 0,-1 0-1,0 0 1,0 0 0,0 0 0,0-1-1,0 1 1,-1-1 0,1 1 0,0-1-1,-1 0 1,1 0 0,-1 0 0,1 0-1,-1 0 1,1-2 0,4-7 14,0 0 0,-1-1 1,-1 1-1,5-16 0,-8 24-20,7-28 5,-1 1-1,-1-1 1,-2 0 0,-1 0-1,-2-1 1,-2-36 0,1 67-6,0 0 1,0 1 0,1-1-1,-1 0 1,0 0-1,0 1 1,-1-1 0,1 0-1,0 0 1,0 1-1,0-1 1,0 0 0,-1 0-1,1 1 1,0-1-1,-1 0 1,1 1 0,0-1-1,-1 0 1,1 1-1,-1-1 1,1 1-1,-1-1 1,1 0 0,-1 1-1,0-1 1,1 1-1,-1 0 1,-1-1 0,2 1 0,-1 1-1,0-1 1,0 1 0,1 0 0,-1-1 0,0 1 0,1 0 0,-1 0 0,1-1 0,-1 1 0,1 0 0,-1 0 0,1 0 0,-1 0 0,1 0-1,0 0 1,0 0 0,0 0 0,-1 0 0,1-1 0,0 1 0,0 0 0,0 2 0,0 7 7,0 0 1,1 0-1,0 0 1,1 0-1,0 0 1,0 0 0,1-1-1,0 1 1,1-1-1,7 15 1,1-3 1,1 0 1,0-1-1,21 23 1,-33-41-10,17 17 22,-17-19-23,-1 1 1,1 0-1,0-1 0,-1 1 0,1-1 0,0 1 1,0-1-1,-1 1 0,1-1 0,0 1 1,0-1-1,0 0 0,0 1 0,-1-1 0,1 0 1,0 0-1,0 0 0,0 0 0,0 0 0,0 0 1,0 0-1,0 0 0,1 0 0,-2-1 0,1 1-1,-1-1 0,0 1 1,1-1-1,-1 1 0,1-1 0,-1 1 1,0-1-1,1 1 0,-1-1 1,0 0-1,0 1 0,0-1 1,0 1-1,1-1 0,-1 0 1,0 1-1,0-1 0,0 0 1,0 1-1,0-1 0,0 0 1,0 1-1,-1-1 0,1 1 1,0-1-1,0 0 0,0 1 1,-1-1-1,1 1 0,0-1 1,-1 0-1,1 1 0,0-1 1,-1 1-1,0-1 0,-16-19-8,-7 9 18,21 11-3,0-1-1,0 0 1,0 0-1,1 0 0,-1-1 1,0 1-1,1-1 1,-1 1-1,-3-4 1,6 4-5,-1-1 0,0 1 0,1 0 1,0-1-1,-1 1 0,1 0 1,0-1-1,0 1 0,-1-1 0,1 1 1,0-1-1,1 1 0,-1 0 1,0-1-1,0 1 0,0-1 0,2-1 1,9-28 1,-5 18 3,-6 11-6,2-1-2,-1-1 1,0 1-1,0-1 1,0 1-1,-1-1 1,1 0-1,-1 1 1,0-1-1,0-7 1,-3 2-75,0 9 144,-3 11-442,3-6-2394,2-24-410,1 13-744,-4 18 644,4-10 2975,-1-1 0,1 1 0,-1 0 1,1-1-1,-1 1 0,0-1 1,0 1-1,0-1 0,0 1 0,-2 2 1,-1-2-748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3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91 585 7674,'4'-26'2771,"10"-36"1,3-14-43,-5-49-1002,-12 109-1577,0 0-1,-1 0 1,-1 0-1,-1 0 1,-7-28 0,9 40-111,-1 1 1,1-1 0,-1 0 0,0 0-1,0 1 1,0 0 0,-1-1 0,1 1-1,-4-3 1,5 5-23,1 0 1,-1 0-1,0 1 0,0-1 0,0 0 0,0 1 1,0-1-1,0 1 0,-1-1 0,1 1 1,0 0-1,0-1 0,0 1 0,0 0 0,0 0 1,-1 0-1,1 0 0,0 0 0,0 0 1,0 0-1,0 0 0,-1 0 0,1 0 0,0 1 1,0-1-1,0 0 0,0 1 0,0-1 1,0 1-1,0 0 0,0-1 0,0 1 1,0 0-1,0-1 0,-1 2 0,-3 3 52,1 0-1,0 0 0,0 0 1,0 1-1,1-1 1,-1 1-1,1 0 0,1 0 1,-1 0-1,1 1 1,-2 6-1,-1 8 122,1 0 0,-2 26 0,4-8-6,1 0 0,2 0 0,2 0 0,12 60-1,-8-68-135,1-1 0,1 0 0,1 0 0,2-1 0,2-1 0,18 31 0,-25-47-38,2 0-1,-1-1 1,1 0-1,1-1 1,0 0-1,0 0 1,19 12-1,-25-19-7,0 0 1,0-1-1,0 0 0,0 0 0,0 0 0,0-1 0,0 1 1,0-1-1,1 0 0,-1 0 0,1 0 0,-1-1 1,1 0-1,-1 1 0,1-2 0,-1 1 0,1 0 1,-1-1-1,0 0 0,1 0 0,-1 0 0,0-1 1,1 1-1,-1-1 0,0 0 0,0 0 0,6-5 0,-5 2 0,0 0-1,0 0 0,0-1 0,-1 0 0,0 0 0,0 0 0,0 0 0,-1 0 0,0-1 0,0 1 0,-1-1 0,1 0 0,-2 0 0,3-13 0,0-9 2,-1 0 0,-2-36-1,-3 28 0,2 34-2,0 1 0,-1 0 0,1 0 0,-1 0 0,1-1 0,-1 1 0,0 0 0,0 0 0,0 0 0,0 0 0,0 1 0,0-1 0,-3-3 0,4 5 0,0 0 0,-1-1 0,1 1 0,0 0 0,0 0 0,-1 0 0,1 0 0,0-1 0,0 1 0,-1 0 0,1 0 0,0 0 0,0 0 0,-1 0 0,1 0 0,0 0 0,-1 0 1,1 0-1,0 0 0,0 0 0,-1 0 0,1 0 0,0 0 0,-1 0 0,1 0 0,0 0 0,0 0 0,-1 0 0,1 0 0,0 1 0,0-1 0,-1 0 0,1 0 0,0 0 0,0 0 0,-1 1 0,-5 12 7,3 16 3,4-15-6,1-1-1,1 0 0,0 1 1,1-1-1,0 0 0,1-1 1,1 1-1,0-1 0,0 0 0,2 0 1,-1-1-1,1 0 0,1 0 1,0-1-1,0 0 0,12 9 0,-19-17-2,0-1 0,0 1 0,1-1-1,-1 0 1,0 1 0,1-1-1,-1 0 1,1 0 0,0 0 0,-1-1-1,1 1 1,0-1 0,-1 1-1,1-1 1,0 0 0,3 0 0,-4-1-2,0 1 0,-1-1 0,1 0 0,-1 0 0,1 1 0,-1-1 1,1 0-1,-1 0 0,0 0 0,1-1 0,-1 1 0,0 0 0,0 0 1,0-1-1,0 1 0,0-1 0,0 1 0,0 0 0,-1-1 0,1 0 0,0 1 1,-1-1-1,1 1 0,-1-1 0,0 0 0,0 1 0,1-4 0,0-4-3,0-1 0,-1 1 0,0-1 0,-1 1 0,0-1 0,0 1 0,-1 0 0,-4-15 0,-5-6-8,-18-35 0,-4-11 12,33 74 2,-1 0-1,0 0 0,1 0 0,-1 0 0,1 0 0,0 0 0,-1 0 0,1 0 1,0-1-1,0 1 0,1 0 0,-1-3 0,1 4 0,-1 1 0,0-1-1,1 0 1,-1 0 0,1 0-1,-1 0 1,1 0 0,0 0 0,-1 1-1,1-1 1,0 0 0,-1 1-1,1-1 1,0 0 0,0 1 0,0-1-1,0 1 1,1-1 0,4-1 1,-1 1 0,1 0 0,0 0 0,0 1 0,-1-1 0,1 1 0,7 1 0,-3-1-1,-1 1 2,151-2 21,-130-1-18,-1-1 0,0-2 1,41-11-1,-46 4-19,-23 7-1,-15 8-2,6 0 15,1 1-1,-1 0 1,1 0-1,-1 1 1,1-1-1,1 1 0,-1 1 1,1 0-1,0 0 1,0 0-1,0 0 1,1 1-1,0 0 1,1 0-1,-1 0 1,1 1-1,1 0 1,-1-1-1,-2 13 1,2-10 5,1 1 1,1 0 0,-1 0-1,2 1 1,0-1 0,0 0 0,1 0-1,0 1 1,1-1 0,0 0-1,1 0 1,0 0 0,1 0-1,5 14 1,-7-22-4,1 1 1,-1-1-1,1 0 0,-1 0 1,1 0-1,0 0 0,0 0 0,1 0 1,-1-1-1,1 1 0,-1-1 1,1 1-1,0-1 0,0 0 1,0 0-1,0 0 0,0 0 0,0-1 1,0 0-1,1 1 0,-1-1 1,1 0-1,-1 0 0,1-1 1,-1 1-1,1-1 0,-1 0 0,1 0 1,-1 0-1,1 0 0,-1 0 1,1-1-1,0 0 0,3-1 0,5-2-2,0-1-1,-1 0 0,1-1 0,-2 0 0,1-1 0,0 0 0,-1-1 0,-1 0 0,1-1 0,12-15 0,-1-1-3,-1-1-1,31-55 1,-31 43 8,-2-1-1,-1-1 0,-2 0 1,-2-1-1,-1-1 1,-3 0-1,-1 0 1,-2-1-1,-2 0 0,-4-86 1,0 125-4,0 0 0,0 1 0,0-1 0,0 0-1,-1 1 1,1-1 0,-1 1 0,0 0 0,0-1-1,0 1 1,0 0 0,-1-1 0,1 1-1,-1 0 1,0 0 0,-4-5 0,6 7 1,-1 1-1,1 0 1,-1-1 0,1 1 0,-1 0 0,1-1 0,-1 1 0,0 0-1,1 0 1,-1 0 0,1-1 0,-1 1 0,0 0 0,1 0 0,-1 0-1,1 0 1,-1 0 0,0 0 0,1 0 0,-1 0 0,1 1-1,-1-1 1,0 0 0,1 0 0,-1 0 0,1 1 0,-1-1 0,1 0-1,-1 0 1,1 1 0,-1-1 0,1 1 0,-1 0 0,-14 18 6,13-16-5,-8 15 12,1 1 0,0 1-1,1 0 1,-8 32-1,-13 87 43,28-135-54,-26 202 80,25-171-68,1 0 0,2-1 0,11 67 1,-12-97-14,1 1 1,1 0 0,-1 0 0,0-1 0,1 1 0,0-1 0,0 1 0,1-1 0,-1 0-1,5 6 1,-6-10 0,-1 1-1,1-1 1,0 1-1,-1-1 0,1 1 1,0-1-1,-1 0 1,1 1-1,0-1 0,-1 0 1,1 1-1,0-1 1,0 0-1,-1 0 0,1 0 1,0 0-1,0 1 1,0-1-1,-1 0 1,1-1-1,0 1 0,0 0 1,0 0-1,0 0 1,1-1-1,0 0 1,0-1 0,0 1 0,0 0 0,0-1 0,0 1 0,-1-1 0,1 0 0,-1 1 0,1-1 0,-1 0 0,2-3 0,14-23 4,-2-2 1,20-55 0,-2 7 1,-16 51-5,-17 26-3,0 1 1,0-1 0,1 1-1,-1-1 1,1 1 0,-1-1 0,1 1-1,-1-1 1,0 1 0,1 0-1,-1-1 1,1 1 0,0 0-1,-1 0 1,1-1 0,-1 1 0,1 0-1,-1 0 1,1 0 0,0-1-1,-1 1 1,1 0 0,-1 0 0,1 0-1,0 0 1,-1 0 0,1 0-1,-1 1 1,1-1 0,0 0 0,-1 0-1,1 0 1,-1 0 0,1 1-1,-1-1 1,1 0 0,-1 1 0,1-1-1,-1 0 1,1 1 0,-1-1-1,1 1 1,-1-1 0,1 0 0,-1 1-1,0-1 1,1 1 0,-1 0-1,0-1 1,0 1 0,1-1 0,-1 1-1,7 15-3,0 0-1,-2 0 0,0 1 1,5 27-1,3 12 2,-9-41 1,11 29-6,-15-41 7,1-1 1,1 0 0,-1 1-1,0-1 1,1 0 0,-1 0-1,1 0 1,-1 0 0,1 0-1,0-1 1,0 1 0,0 0-1,0-1 1,3 3 0,-3-4 0,-1 0 1,1 1-1,0-1 0,-1 0 1,1 0-1,-1 0 0,1 0 1,0 0-1,-1-1 0,1 1 1,-1 0-1,1-1 0,-1 1 1,1-1-1,-1 1 0,1-1 1,-1 0-1,0 0 0,1 0 1,-1 0-1,0 0 0,0 0 1,1 0-1,-1 0 0,0 0 1,0 0-1,0 0 0,0-1 1,-1 1-1,2-2 0,5-8 6,0 0-1,8-20 1,-11 22-4,1-3-2,7-10-2,-2 0 0,-1-1 0,0 0-1,-2-1 1,6-30 0,-14 45-38,-4 12 13,-4 14 6,5 6 26,0 0 0,1 0 0,2 0 0,0 0 0,2 1-1,0-1 1,2 0 0,0 0 0,8 25 0,-10-46-5,-1 0 0,1 1-1,0-1 1,0 0 0,0 0 0,0 0-1,0 1 1,1-1 0,-1 0 0,2 1-1,-2-2 2,0 0 0,-1-1 0,1 1-1,0-1 1,0 1 0,0-1-1,-1 1 1,1-1 0,0 0 0,0 1-1,0-1 1,0 0 0,0 0-1,0 0 1,-1 0 0,1 1 0,0-1-1,2-1 1,0 0 1,0 0-1,0 0 1,0 0-1,0-1 1,0 1-1,0-1 1,-1 0-1,1 0 1,0 0-1,-1 0 1,0 0-1,1 0 1,1-4-1,16-19 10,21-33-1,-27 36-1,1 1-1,33-37 1,-46 57-10,-1-1 0,0 1 0,1 0 0,-1-1 0,1 1 0,-1 0 0,1 0 0,-1 0 0,1 0 0,0 1 0,0-1 0,-1 0 0,1 1 0,0-1 0,0 1 0,0 0 0,-1 0 0,1-1 0,0 1 0,0 0 0,3 1-1,-1 0-8,0 1-1,0-1 0,0 1 1,0 0-1,-1 0 0,1 0 1,4 5-1,-6-5-7,1 0 1,0 0-1,-1 0 1,1 0-1,0 0 0,0-1 1,0 1-1,0-1 1,0 0-1,0 0 0,0 0 1,1 0-1,-1-1 1,0 1-1,7-1 0,-10 0-35,1 0 0,0 0-1,-1 0 1,1-1 0,0 1-1,-1 0 1,1 0-1,-1 0 1,1-1 0,0 1-1,-1-1 1,1 1 0,-1 0-1,1-1 1,-1 1-1,1-1 1,-1 1 0,0-1-1,1 1 1,-1-1-1,1 1 1,-1-1 0,0 1-1,0-1 1,1 0 0,-1 1-1,0-1 1,0 0-1,1 0 1,-3-21-661,-1 7 210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3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8450,'10'2'1352,"6"5"-448,5 4-288,4 4 1217,1 0-473,2 2-360,3-2-47,-3-1-209,1-2-144,-5-5-192,-3-3-88,-3-5-360,-1-6-296,-5-8-1200,-4-2 1352,-4-1-233,-2 1-143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3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36 14147,'0'-9'1280,"0"4"-720,-5 5-176,-16 3 745,-4 1-369,-9-2-208,-3-1 8,-4-2-48,0-1-128,-2-5-136,4 2-56,4-2-176,7 2-224,6 1-664,5 4-1368,12 6 1872,3 5-256,8 2-281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3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51 11130,'-17'-10'1051,"3"1"-85,0 1 0,-21-8 0,31 15-846,1-1 0,-1 1 1,0 0-1,1 0 0,-1 1 0,0-1 0,0 1 0,0 0 0,1 0 0,-1 0 0,0 0 1,0 1-1,1-1 0,-1 1 0,-5 2 0,6-2-64,1 1-1,0-1 1,0 0-1,0 1 1,0 0-1,1-1 1,-1 1-1,0 0 1,1 0-1,-1 0 1,1 0-1,0 0 1,-1 1 0,1-1-1,0 0 1,1 1-1,-1-1 1,0 0-1,1 1 1,-1-1-1,0 5 1,0 5 56,1 1-1,0-1 1,1 13 0,-1-23-99,6 42 234,2 1 0,23 73 0,2 11 193,-31-123-398,-1 1 0,0-1 0,0 0-1,0 1 1,-1-1 0,0 0 0,0 1-1,-1-1 1,0 0 0,0 1 0,0-1-1,-1 0 1,0 0 0,0 0 0,-1 0 0,1 0-1,-1-1 1,0 1 0,-1-1 0,1 0-1,-7 7 1,-3 3-74,-38 44-146,14-27-2810,37-32 2898,-1 0-1,0 1 1,1-1-1,-1 0 1,0 1-1,1-1 1,-1 0 0,0 0-1,0 0 1,1 0-1,-1 0 1,0 0-1,1 0 1,-1 0-1,0 0 1,0 0-1,1 0 1,-1 0 0,0-1-1,1 1 1,-1 0-1,0 0 1,1-1-1,-1 1 1,1-1-1,-1 1 1,0 0 0,1-1-1,-1 1 1,1-1-1,-1 1 1,1-1-1,-1 1 1,1-1-1,0 0 1,-1 1-1,1-1 1,0 0 0,-1 1-1,1-1 1,0 0-1,0 1 1,0-1-1,-1-1 1,-4-13-1166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4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0 796 7034,'4'0'421,"0"-1"0,0 0 0,0 0 0,0-1 1,0 1-1,0-1 0,0 0 0,5-3 1,3-1 537,21-12-312,-1-2 1,-1 0 0,0-3-1,-2 0 1,0-2 0,-2-1-1,-1-1 1,30-39 0,-24 22-472,-2-1 1,-3-1 0,-1-2 0,-2 0 0,20-62-1,-44 110-175,24-76 251,-22 67-211,0 0-1,0 0 1,-1 0-1,-1 0 0,0 0 1,-1-12-1,1 19-30,0 1-1,0-1 0,0 1 0,0 0 0,0-1 0,0 1 0,-1 0 0,1-1 1,-1 1-1,1 0 0,-1-1 0,0 1 0,1 0 0,-1 0 0,0 0 1,0-1-1,0 1 0,0 0 0,0 0 0,0 0 0,0 1 0,0-1 0,0 0 1,0 0-1,0 0 0,-1 1 0,1-1 0,0 1 0,0-1 0,-1 1 0,1-1 1,0 1-1,-1 0 0,1 0 0,-1 0 0,1 0 0,0 0 0,-1 0 1,1 0-1,-1 0 0,1 0 0,0 0 0,-1 1 0,1-1 0,0 1 0,-1-1 1,1 1-1,-2 1 0,-5 1 49,0 1 0,1 1 0,0-1 0,-1 1 0,2 0 0,-10 9 0,0 4 88,0 1 0,2 1-1,0 0 1,1 0 0,1 2 0,1-1 0,1 1-1,1 1 1,-9 32 0,8-14 46,1 0-1,2 0 0,2 1 1,0 68-1,5-84-116,2 0 0,4 30 1,-5-49-64,1 0 0,0 0 0,0 0 0,0 0 0,1 0 0,0 0 0,0-1 0,0 0 0,1 0 0,0 0 0,0 0 0,9 9 0,-11-13-10,0 0 0,0-1 1,1 1-1,-1 0 1,0-1-1,1 0 1,-1 0-1,1 1 0,-1-1 1,1-1-1,0 1 1,-1 0-1,1-1 1,0 1-1,-1-1 1,1 0-1,0 0 0,3 0 1,-2-1-1,0 0 0,1 0-1,-1 0 1,0-1 0,0 0 0,-1 0 0,1 0 0,0 0-1,0 0 1,4-5 0,4-4-1,-1 0 0,0-1 0,-1 0 0,0-1 0,9-16 0,53-110 57,-72 138-56,0 1 0,0 0 0,0 0 0,0-1 0,0 1 0,1 0-1,-1 0 1,0-1 0,0 1 0,1 0 0,-1 0 0,0 0 0,0-1 0,1 1 0,-1 0-1,0 0 1,0 0 0,1 0 0,-1 0 0,0-1 0,1 1 0,-1 0 0,0 0-1,1 0 1,-1 0 0,0 0 0,0 0 0,1 0 0,-1 0 0,0 0 0,1 0 0,-1 0-1,0 0 1,1 1 0,-1-1 0,0 0 0,0 0 0,1 0 0,-1 0 0,0 0 0,0 1-1,1-1 1,-1 0 0,0 0 0,0 0 0,1 1 0,-1-1 0,0 0 0,0 0-1,0 1 1,0-1 0,1 0 0,-1 1 0,0-1 0,0 0 0,0 0 0,0 1 0,0-1-1,0 0 1,0 1 0,0-1 0,0 0 0,0 1 0,9 26 27,-8-21-20,11 36 29,19 64 13,-27-94-44,1-1-1,0 1 1,1-1-1,1 0 1,-1-1-1,14 15 1,-19-22-5,1-1 0,0 0 0,0 0 1,0 0-1,0 0 0,0-1 0,0 1 1,1 0-1,-1-1 0,1 0 1,-1 1-1,1-1 0,-1 0 0,1 0 1,0 0-1,-1-1 0,1 1 0,0-1 1,0 0-1,0 1 0,-1-1 0,1 0 1,0-1-1,0 1 0,0 0 0,-1-1 1,1 0-1,0 1 0,-1-1 1,1 0-1,0 0 0,-1-1 0,0 1 1,1 0-1,-1-1 0,0 0 0,1 1 1,-1-1-1,0 0 0,0 0 0,0 0 1,2-4-1,6-7 4,-1 0 1,0-1-1,0 0 0,-2 0 1,0-1-1,8-22 0,24-99 14,-34 117-11,-5 18-6,0 0-1,0 0 1,0 0-1,0 0 1,0 0-1,1 0 1,-1 0-1,0 0 1,1 0-1,-1 0 1,1 0-1,-1 1 1,1-1-1,0 0 0,-1 0 1,1 0-1,0 0 1,0 1-1,-1 1 0,1-1 1,-1 0-1,1 1 0,-1-1 1,0 1-1,1-1 0,-1 1 1,0-1-1,1 1 0,-1-1 0,0 1 1,0 0-1,1-1 0,-1 1 1,0-1-1,0 1 0,0 0 0,0-1 1,0 1-1,6 47 63,-6-45-63,4 47 38,2 0 0,13 52 0,-18-98-36,0-1-1,0 1 1,1-1-1,-1 1 0,1-1 1,0 0-1,-1 0 1,4 4-1,-4-6-2,-1-1 1,1 1-1,-1-1 0,1 1 0,0-1 1,-1 1-1,1-1 0,0 1 0,-1-1 1,1 0-1,0 1 0,0-1 1,-1 0-1,1 0 0,0 0 0,0 1 1,-1-1-1,1 0 0,0 0 0,0 0 1,0 0-1,-1 0 0,1-1 1,0 1-1,0 0 0,0 0 0,-1 0 1,1-1-1,0 1 0,0 0 1,-1-1-1,1 1 0,0 0 0,-1-1 1,1 1-1,-1-1 0,1 1 0,0-1 1,-1 0-1,1 1 0,-1-1 1,1 0-1,11-14 8,-1 0 0,-1-1 0,0 0 0,12-27 0,12-19-14,-29 54 6,0 0 1,1 0-1,0 0 1,1 1-1,11-11 1,-16 16-1,0 1 1,-1 0 0,1-1 0,-1 1 0,1 0-1,0 0 1,0 0 0,0 0 0,0 1 0,0-1 0,0 0-1,0 1 1,0-1 0,0 1 0,0 0 0,0 0 0,0 0-1,0 0 1,0 0 0,0 0 0,0 0 0,0 1-1,0-1 1,0 1 0,0-1 0,0 1 0,0 0 0,-1 0-1,1 0 1,0 0 0,0 0 0,-1 0 0,4 3-1,1 3 1,-1 0 0,0 1 0,0 0 0,0 0-1,-1 0 1,0 0 0,-1 1 0,0-1 0,0 1-1,0 0 1,-2 0 0,3 13 0,-2-5 2,0-1 0,-1 1-1,-1 0 1,-3 30 0,7-68 3,1 0 0,1 1 0,2 0-1,-1 0 1,2 1 0,1-1 0,23-34 0,-31 52-6,0 0 0,0 0 0,0 0 1,0 0-1,0 0 0,1 0 0,-1 0 0,0 1 0,1-1 1,-1 1-1,1-1 0,0 1 0,-1 0 0,1 0 1,5-1-1,-5 2 0,-1 0-1,0 1 1,1-1 0,-1 0-1,1 0 1,-1 1 0,0 0 0,1-1-1,-1 1 1,0 0 0,0 0-1,0 0 1,1 1 0,-1-1 0,0 0-1,0 1 1,-1-1 0,1 1-1,2 3 1,27 36 13,-27-34-13,1 0 0,-1 0 0,1-1 0,1 0 1,-1 0-1,1 0 0,0 0 0,11 7 0,-15-12-1,-1 0 0,1-1 0,-1 1-1,1-1 1,-1 1 0,1-1 0,-1 0 0,1 0 0,-1 0-1,1 0 1,0 0 0,-1 0 0,1 0 0,-1 0-1,1 0 1,-1-1 0,1 1 0,-1-1 0,1 1 0,-1-1-1,1 0 1,-1 1 0,0-1 0,1 0 0,-1 0-1,0 0 1,0 0 0,0 0 0,0 0 0,2-3 0,4-4-3,-1 0 1,0-1 0,8-17 0,-1 4 0,9-16 5,-18 29-1,0 0-1,1 1 1,1-1-1,0 1 0,0 0 1,0 1-1,11-10 1,-13 13-1,-4 3-1,1 0 0,0 1 0,-1-1 0,1 0 0,0 0 0,0 1 0,0-1-1,0 1 1,0-1 0,0 1 0,-1-1 0,1 1 0,0-1 0,2 1 0,24-4-32,-11 3 48,-32 1-36,14-1 18,0 1-1,0 0 0,0-1 1,0 1-1,0 0 0,0 0 0,0 0 1,0 1-1,-3 0 0,1 0 0,0 1 0,1-1 0,0 1 0,-1 0 0,1 0 0,0 0 0,0 1 0,0-1 0,0 1 1,1 0-1,-1-1 0,1 1 0,-1 0 0,-1 5 0,1-3 2,0 1 0,0 0 1,1 0-1,0 0 0,0 1 1,1-1-1,-2 13 0,2-7 2,1-1 1,0 0-1,1 1 0,0-1 0,1 1 0,0-1 0,1 0 0,0 0 0,6 14 0,-6-19 2,0-1 0,0 1-1,0-1 1,0 0-1,1 0 1,0 0-1,0-1 1,1 1-1,-1-1 1,1 0-1,0 0 1,0-1-1,0 1 1,0-1-1,1 0 1,-1 0-1,12 3 1,-9-4-2,0-1-1,0 1 1,0-1 0,0-1 0,0 0-1,0 0 1,0 0 0,1-1 0,-1 0-1,0-1 1,-1 0 0,1 0 0,9-4-1,-2-1 0,0 0-1,0-1 0,0-1 1,-1 0-1,-1-1 0,0 0 1,0-1-1,13-15 0,-20 20-2,-1 0 0,0 0-1,0-1 1,0 1-1,-1-1 1,0 0-1,-1 0 1,1-1-1,-1 1 1,0-1-1,-1 1 1,0-1-1,0 0 1,-1 0-1,0 0 1,0 0-1,-1 0 1,-1-16-1,1 23 3,0 0 0,0 0 0,-1 0 0,1 0 0,0 0 0,0 0-1,-1 0 1,1 0 0,-1 0 0,1 0 0,-1 0 0,1 1-1,-1-1 1,0 0 0,-1-1 0,2 2 1,0 0-1,0 0 1,-1-1-1,1 1 1,0 0-1,-1 0 1,1 0-1,0 0 1,-1 1-1,1-1 1,0 0 0,-1 0-1,1 0 1,0 0-1,-1 0 1,1 0-1,0 0 1,-1 0-1,1 1 1,0-1-1,0 0 1,-1 0 0,1 0-1,0 1 1,0-1-1,-1 0 1,1 0-1,0 1 1,0-1-1,0 0 1,-1 1-1,-1 2-1,1 0 0,-1 0 0,1 0-1,-1 0 1,1 0 0,0 1 0,0-1-1,-1 7 1,0 17-8,1 0-1,1 1 1,2-1 0,6 39-1,-4-45-11,1 0-1,0-1 1,2 0-1,0 0 1,1 0-1,14 23 1,-20-40-25,0 1 1,0-1 0,0 1 0,1-1-1,0 0 1,0 0 0,0 0 0,0 0-1,0 0 1,0-1 0,1 1 0,-1-1-1,1 0 1,0 0 0,-1 0-1,1-1 1,5 2 0,-6-3-34,0 1 1,0-2-1,0 1 1,0 0-1,1 0 0,-1-1 1,0 0-1,0 1 1,0-1-1,0-1 0,0 1 1,0 0-1,0-1 1,-1 1-1,1-1 1,0 0-1,-1 0 0,1 0 1,-1 0-1,0 0 1,0-1-1,4-4 0,10-15-238,-1-1 0,18-35-1,-30 52 256,31-58-627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4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12563,'12'-29'601,"2"0"0,0 1 1,2 1-1,1 0 0,1 2 0,2 0 1,33-34-1,-43 49-421,0 0-1,1 1 1,1 1 0,-1 0-1,1 0 1,0 1 0,1 1-1,0 0 1,16-5 0,-21 9-96,-1 0 1,1 0 0,0 1-1,1 0 1,-1 0-1,0 1 1,0 0-1,0 0 1,0 1 0,0 0-1,0 1 1,0 0-1,0 0 1,0 1 0,-1-1-1,1 2 1,8 4-1,-10-4-30,1 0-1,-1 1 1,0 0-1,0 0 1,0 1-1,-1 0 1,1 0-1,-2 0 1,1 0-1,-1 1 0,0 0 1,0 0-1,0 0 1,-1 0-1,0 0 1,-1 1-1,0-1 1,0 1-1,0 0 0,0 15 1,-2-17-38,0 0 1,0 1-1,-1-1 1,0 0-1,0 0 1,0 0-1,-1 0 1,0-1-1,0 1 0,-1 0 1,1-1-1,-1 1 1,0-1-1,-1 0 1,1 0-1,-1 0 1,0-1-1,0 1 0,-1-1 1,1 0-1,-1 0 1,0 0-1,0-1 1,0 0-1,-1 0 1,1 0-1,-8 2 0,6-2-91,1-1-1,-1 0 0,0 0 0,0-1 0,0 0 0,1 0 1,-1 0-1,0-1 0,0 0 0,0-1 0,0 1 1,0-2-1,0 1 0,0 0 0,1-1 0,-1-1 0,0 1 1,1-1-1,0 0 0,0 0 0,0-1 0,0 0 0,0 0 1,1 0-1,0-1 0,0 0 0,-6-7 0,-7-14-328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1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40 5153,'-2'-2'304,"-2"-4"628,0 1 0,0-1 0,-10-8 0,14 13-837,-1 1 0,1 0 0,0-1 0,-1 1 0,1-1 0,-1 1 0,1-1 1,-1 1-1,0 0 0,1-1 0,-1 1 0,1 0 0,-1 0 0,0 0 0,1-1 0,-1 1 1,1 0-1,-1 0 0,0 0 0,1 0 0,-1 0 0,0 0 0,1 0 0,-1 0 0,0 0 1,1 0-1,-1 0 0,1 1 0,-1-1 0,0 0 0,1 0 0,-1 1 0,1-1 1,-1 0-1,1 1 0,-1-1 0,1 0 0,-1 1 0,1-1 0,-1 1 0,1-1 0,-1 1 1,1-1-1,0 1 0,-1-1 0,1 1 0,0 0 0,0-1 0,-1 1 0,1-1 1,0 1-1,0 0 0,0-1 0,0 1 0,0 0 0,-3 11 350,0-1 0,1 1 1,1-1-1,0 1 0,1 14 0,6 61 751,-5-82-1125,25 183 1334,-18-147-1116,2 0 0,23 60-1,-32-97-260,1 1 0,0-1 0,1 1 0,-1-1 0,1 0 0,0 0 0,0 0 0,0-1 0,0 1 0,0 0 0,1-1 0,0 0 0,4 3 0,-6-5-16,0 0 0,0 0 0,1-1 0,-1 1 1,0 0-1,0-1 0,1 0 0,-1 1 0,0-1 0,1 0 0,-1 0 0,0 0 0,1 0 1,-1-1-1,0 1 0,1-1 0,-1 1 0,0-1 0,0 0 0,0 0 0,1 0 0,-1 0 1,0 0-1,0 0 0,0-1 0,-1 1 0,1-1 0,2-1 0,6-7 26,-1 0-1,0 0 0,-1 0 1,0-1-1,-1-1 0,0 1 1,0-1-1,-1 0 0,-1-1 1,7-22-1,1-13-468,9-78-1,-13 72-941,-6 32-200,2-31 0,-5 25 588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2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32 326 10554,'-6'-39'1112,"0"1"-607,0-6-177,1-4 384,1 0-160,1 4-40,1 7-88,2 15-904,3 17-1056,-1 21 1328,2 16-224,1 20-209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2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1153 8290,'35'-31'1137,"-2"-2"0,-1-1 0,-1-1 1,49-75-1,-40 44-106,-3-1 0,33-87 0,-53 112-752,-1-1 1,-3 0-1,-2-1 0,-1-1 1,-2 1-1,-3-1 0,-1-1 1,-4-72-1,-1 101-200,-2-1 1,-4-20-1,5 32-64,0 0 0,0 0 0,0 1 0,0-1 0,-1 0 0,0 1 0,0 0 0,-1 0 0,-7-9 0,9 13-13,0-1-1,1 1 1,-1-1-1,0 1 1,0 0-1,0 0 1,-1 0 0,1 0-1,0 0 1,0 0-1,0 0 1,-1 1 0,1 0-1,0-1 1,-1 1-1,1 0 1,0 0-1,-1 0 1,1 0 0,0 0-1,-1 1 1,1-1-1,0 1 1,-1 0 0,1-1-1,0 1 1,0 0-1,0 0 1,0 0 0,0 1-1,0-1 1,-3 3-1,-4 2 4,1 1 0,1 0 1,-1 1-1,1-1 0,0 1 0,-6 10 0,2 1 19,1 0 1,0 1-1,2 0 1,0 0-1,1 1 1,1 0-1,1 0 1,1 0-1,0 1 1,1 38-1,3 13 94,18 131-1,34 152 69,-35-255-164,-18-104-22,-5-58 35,5 55-34,1 0 0,0 0 1,0 0-1,1 0 0,0 0 1,0 0-1,0 0 0,1 0 1,4-10-1,-5 15 1,0-1-1,-1 1 1,1 0-1,0 0 1,0 0 0,0 1-1,0-1 1,0 0-1,0 0 1,0 0-1,0 1 1,1-1 0,-1 0-1,0 1 1,0 0-1,0-1 1,1 1-1,-1-1 1,0 1 0,1 0-1,-1 0 1,0 0-1,1 0 1,-1 0-1,0 0 1,1 0 0,-1 0-1,0 1 1,1-1-1,-1 0 1,0 1-1,0-1 1,1 1 0,-1 0-1,0-1 1,0 1-1,0 0 1,1 0-1,7 5 2,0 0-1,-1 1 0,13 12 1,-15-13-3,7 6 0,0 0 1,1-1-1,0-1 1,18 11-1,-28-19 0,0 0-1,1 0 1,-1 0-1,1 0 1,0-1 0,0 0-1,-1 0 1,1 0-1,0-1 1,0 1-1,0-1 1,0 0-1,0-1 1,0 1-1,-1-1 1,1 0 0,0 0-1,0-1 1,7-2-1,-3-1 2,-1 0 0,0 0 0,0-1 0,0 0 0,-1 0 0,0-1 0,0 0 0,0 0 0,-1 0 0,0-1 0,-1 0 1,1 0-1,-2-1 0,1 0 0,-1 1 0,5-17 0,-7 18 0,0-1 1,0 1 0,0-1-1,-1 0 1,0 1-1,0-1 1,-1 0 0,0 0-1,-1 0 1,0 1 0,0-1-1,0 0 1,-1 1-1,0-1 1,-1 1 0,0 0-1,0-1 1,0 1 0,-1 1-1,0-1 1,-5-7-1,8 13 2,-1-1 0,1 1-1,0-1 1,-1 1 0,1 0-1,-1 0 1,1-1 0,-1 1-1,1 0 1,-1 0-1,0 1 1,0-1 0,1 0-1,-4 0 1,4 0 3,0 1 0,0 0 0,0 0 0,0 1-1,0-1 1,0 0 0,0 0 0,0 0 0,1 0 0,-1 1 0,0-1-1,0 1 1,0-1 0,0 0 0,0 1 0,1 0 0,-1-1 0,0 1 0,0-1-1,1 1 1,-2 1 0,0 0 12,0 1 0,1 0 0,-1 1 1,0-1-1,1 0 0,0 0 0,0 1 0,0-1 0,0 0 0,0 1 0,1-1 0,0 1 0,-1-1 0,2 6 1,0 2 9,1 1 0,0-1 1,1 0-1,0 0 1,1 0-1,1 0 1,-1 0-1,2-1 1,-1 0-1,2 0 1,-1-1-1,1 1 1,0-1-1,1-1 0,0 1 1,1-1-1,0-1 1,0 0-1,0 0 1,1-1-1,11 6 1,-13-8-22,0 0 1,1 0 0,-1-1 0,1-1-1,0 1 1,-1-1 0,1-1 0,0 1 0,0-2-1,0 1 1,0-1 0,11-2 0,-13 1-6,0 0 1,1-1 0,-1-1 0,0 1 0,0-1-1,0 0 1,-1-1 0,1 1 0,-1-1 0,1-1 0,-1 1-1,-1-1 1,1 0 0,-1 0 0,0-1 0,5-6-1,3-7 4,0-1 0,-2 0 0,0-1 0,-1 0 0,-2-1 0,0 1 0,7-33 0,-1-14-7,7-83 0,-13 82-2,-3-1 0,-4 1 1,-2-1-1,-16-101 0,16 163 3,0 3 1,1 0-1,-1 0 0,0 0 1,-1 0-1,1 1 0,-1-1 1,0 0-1,0 1 0,-1-1 1,1 1-1,-5-7 0,6 11 1,1 0-1,0-1 1,0 1-1,0 0 1,-1-1-1,1 1 0,0 0 1,0 0-1,-1-1 1,1 1-1,0 0 1,-1 0-1,1 0 0,0-1 1,-1 1-1,1 0 1,0 0-1,-1 0 1,1 0-1,-1 0 1,1 0-1,0 0 0,-1 0 1,1 0-1,0 0 1,-1 0-1,1 0 1,-1 0-1,1 0 0,0 0 1,-1 0-1,1 0 1,0 0-1,-1 0 1,1 1-1,0-1 1,-1 0-1,1 0 0,0 0 1,-1 1-1,1-1 1,0 0-1,0 0 1,-1 1-1,1-1 0,0 0 1,0 1-1,0-1 1,-1 1-1,-6 20 27,7-19-25,-5 26 17,2 0-1,1 1 1,1-1-1,1 1 1,6 37 0,-4-43-10,5 50 21,3 0 0,36 134 0,-36-172-20,2-1-1,2 0 1,1 0-1,1-2 1,2 0-1,1-1 0,42 52 1,-52-74-13,0 0 0,0 0 1,1-1-1,0 0 0,0-1 1,1 0-1,22 11 0,-29-16-34,0-1-1,0 1 1,1-1-1,-1 1 0,0-1 1,1 0-1,-1-1 1,1 1-1,0-1 0,-1 0 1,1 0-1,-1 0 1,1-1-1,-1 0 0,1 0 1,-1 0-1,1 0 1,-1 0-1,0-1 0,0 0 1,0 0-1,0 0 0,0-1 1,4-3-1,-3 1 9,0 0-1,-1-1 0,0 1 1,0-1-1,0 0 0,-1 0 1,0-1-1,0 1 0,-1-1 1,1 1-1,-2-1 1,3-11-1,3-47-240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9:2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6630 364 13803,'0'0'89,"18"10"546,-17-9-623,-1-1 1,1 0-1,0 0 1,-1 1-1,1-1 1,-1 1-1,1-1 1,-1 0-1,1 1 1,-1-1-1,1 1 1,-1-1-1,1 1 1,-1-1-1,0 1 1,1-1-1,-1 1 1,0 0-1,1-1 1,-1 1-1,0 0 1,0-1-1,0 1 1,1 0-1,-4 0 33,1-1-1,0 0 1,0 0 0,0 0-1,-1 0 1,1 0 0,0-1-1,0 1 1,0-1 0,0 1-1,0-1 1,-4-1 0,1 0 148,-13-1 297,1 1 0,-1 0 1,0 1-1,0 2 0,1-1 1,-30 6-1,19-2 6,-44-1 1,11-8-257,0-3 1,-87-23 0,-42-7 53,160 34-241,-88-11 192,-158-42 1,159 24 42,-2 5-1,-156-17 1,-254-21 16,-59 21-155,334 34-131,-259 16 9,29 2 67,474-7-92,-652-12 61,469 18-54,-302 22 21,243 15-15,77-11-5,-201 39 45,279-44 304,53-13-227,-50 8 0,40-12-192,-94 3 0,142-11-2190,12 4 1144,11 4 306,6-4 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2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13987,'54'-252'5299,"-48"230"-4906,1-7 288,23-56 0,-24 71-551,1 1 0,0 0 0,1 0 1,0 1-1,1 0 0,11-11 1,-17 19-87,1 1 0,0 0 0,-1-1 0,1 1 0,0 1 0,1-1 0,-1 1 0,0-1 0,1 1-1,5-2 1,-7 4-19,0-1-1,0 1 0,0-1 0,0 1 0,0 0 0,0 0 1,0 0-1,0 1 0,0-1 0,0 1 0,0-1 0,0 1 1,0 0-1,-1 0 0,1 0 0,0 1 0,0-1 0,3 3 1,1 2 5,-1-1 0,0 1 1,0 0-1,0 1 1,-1-1-1,0 1 1,0 0-1,-1 0 1,0 1-1,0-1 1,-1 1-1,0 0 1,0 0-1,0 0 1,0 9-1,1 1 3,-2 0 1,0-1-1,0 1 1,-2 0-1,0 0 1,-4 22-1,2-26-25,-1 0-1,0-1 1,-1 1-1,-1-1 1,-9 19-1,12-27-7,-1 0-1,1 0 1,-1-1-1,0 1 1,-1-1-1,1 0 1,-1 0-1,0 0 1,0-1-1,0 1 1,0-1-1,-1 0 1,0 0-1,1 0 1,-1-1-1,0 1 1,-6 1-1,10-4 0,0 0 0,0 1 0,0-1 0,0 0 0,0 0 0,0 0 0,0 0 0,0 1 0,-1-2 0,1 1 0,0 0-1,0 0 1,0 0 0,0 0 0,0-1 0,0 1 0,0 0 0,0-1 0,0 1 0,0-1 0,-2-1 0,3 2 0,0 0 1,0 0-1,0-1 1,0 1-1,0 0 0,0 0 1,-1-1-1,1 1 1,0 0-1,0-1 0,0 1 1,0 0-1,0-1 1,0 1-1,0 0 0,0 0 1,0-1-1,0 1 0,0 0 1,0-1-1,0 1 1,1 0-1,-1 0 0,0-1 1,0 1-1,0 0 1,0-1-1,13-9-6,13-2 11,55-15-1,-11 4-4,-42 12-2,-1-1 1,0-1-1,-1-1 1,-1-1-1,27-21 0,-44 30 2,0 0 0,-1-1 0,0 0 0,0 0-1,0-1 1,-1 0 0,0 0 0,-1 0-1,0-1 1,0 1 0,-1-1 0,0-1-1,0 1 1,-1 0 0,0-1 0,-1 0 0,0 0-1,1-18 1,-3 22 1,-1 1 0,0-1-1,1 1 1,-2 0 0,1-1 0,-2-5-1,2 10 3,1 0-1,0 0 1,-1 0-1,1 0 1,0 0-1,-1 0 1,0 0-1,1 0 0,-1 0 1,1 0-1,-1 0 1,0 0-1,0 1 1,1-1-1,-1 0 1,0 0-1,0 1 1,0-1-1,0 1 0,0-1 1,0 1-1,0-1 1,0 1-1,0-1 1,0 1-1,0 0 1,0 0-1,0-1 1,0 1-1,-1 0 0,1 0 1,0 0-1,0 0 1,0 0-1,-2 1 1,2 0 4,-1 0-1,0 0 1,0 0 0,1 0 0,-1 0 0,1 1-1,-1-1 1,1 1 0,-1-1 0,1 1-1,0-1 1,0 1 0,0 0 0,0-1 0,0 1-1,0 0 1,0 0 0,0 2 0,-9 36 88,10-40-94,-3 17 36,2 0 0,0 0 0,0 0 0,2-1 0,0 1 0,5 23 0,-4-29-21,1 0 1,0 0 0,0 0 0,1 0 0,1-1-1,0 0 1,0 0 0,1 0 0,0 0-1,10 11 1,-13-18-14,-1 0 1,1-1-1,0 1 0,0-1 0,0 0 0,0 1 0,0-1 1,0-1-1,1 1 0,-1 0 0,0-1 0,1 0 1,0 0-1,-1 0 0,1 0 0,0 0 0,-1-1 1,1 1-1,0-1 0,0 0 0,-1-1 0,1 1 0,0 0 1,0-1-1,-1 0 0,1 0 0,-1 0 0,1 0 1,-1-1-1,1 0 0,-1 1 0,0-1 0,0 0 0,1 0 1,2-3-1,10-11 3,1 0 0,-2-1 1,0-1-1,-1 0 0,14-25 1,18-22-1,-44 62-1,1-1-1,-1 1 1,1 0-1,0 1 0,0-1 1,0 0-1,0 1 1,0 0-1,0 0 1,1 0-1,6-3 0,-8 4 0,0 1 0,0 0-1,0 0 1,0 0 0,0 0-1,-1 0 1,1 0-1,0 1 1,0-1 0,0 0-1,0 1 1,-1 0 0,1-1-1,0 1 1,-1 0-1,1 0 1,0 0 0,-1 0-1,1 0 1,-1 0 0,1 1-1,-1-1 1,0 0-1,0 1 1,0-1 0,1 1-1,-1 1 1,11 14 20,-1 1 1,-1 1-1,-1 0 0,9 27 1,-10-25-11,0-2 1,1 1 0,1-1 0,13 18-1,-23-36-12,1 1 0,0-1 0,0 0 0,-1 0 0,1 0 0,0 0 0,0 0 0,0 0 0,0 0 0,0-1 0,0 1 0,0 0 0,1 0 0,-1-1 0,0 1 0,0-1 0,0 1 0,1-1 0,-1 0 0,0 1 0,2-1 0,-2 0-1,0-1 0,0 1 1,0 0-1,0-1 0,0 1 1,0-1-1,0 1 0,-1-1 1,1 0-1,0 1 0,0-1 1,-1 0-1,1 0 0,0 0 0,-1 1 1,1-1-1,-1 0 0,1 0 1,-1 0-1,1-1 0,3-7 3,-2 0-1,1 1 0,-1-1 1,2-13-1,3-97 37,-6 88-35,0 1 1,2-1 0,1 0 0,13-46 0,-16 73-4,1 1-1,-1-1 1,1 1 0,0-1-1,0 1 1,0 0 0,1 0-1,-1 0 1,1 0 0,-1 0-1,5-3 1,4-4 0,-10 8 0,0 1-1,0 0 0,0 0 1,0 0-1,1 0 0,-1 0 0,0 0 1,1 1-1,-1-1 0,1 0 1,-1 1-1,0-1 0,1 1 1,0-1-1,-1 1 0,1-1 1,-1 1-1,1 0 0,-1 0 0,1 0 1,0 0-1,-1 0 0,1 0 1,-1 1-1,1-1 0,-1 0 1,1 1-1,-1-1 0,1 1 1,-1 0-1,1-1 0,-1 1 0,0 0 1,1 0-1,-1 0 0,0 0 1,0 0-1,2 2 0,3 3 2,-1 0 0,0 1 0,0 0 0,0 0 0,6 14 0,-11-20-1,0-1-1,0 0 0,0 1 0,1-1 1,-1 0-1,0 0 0,0 1 1,0-1-1,0 0 0,0 0 0,1 1 1,-1-1-1,0 0 0,0 0 1,0 1-1,1-1 0,-1 0 0,0 0 1,0 0-1,1 0 0,-1 1 1,0-1-1,0 0 0,1 0 0,-1 0 1,0 0-1,1 0 0,-1 0 1,0 0-1,1 0 0,-1 0 0,0 0 1,0 0-1,1 0 0,-1 0 1,0 0-1,1 0 0,9-12 11,6-30 11,-12 30-11,-2 8-11,0 0-1,0 0 1,1 0 0,-1 0-1,1 0 1,0 0-1,4-4 1,-7 7-1,1 1 1,0-1-1,-1 0 1,1 1-1,0-1 1,0 1-1,-1-1 0,1 1 1,0 0-1,0-1 1,0 1-1,-1 0 1,1-1-1,0 1 0,0 0 1,0 0-1,0 0 1,0 0-1,0 0 0,0 0 1,0 0-1,-1 0 1,1 0-1,0 0 1,0 0-1,0 1 0,0-1 1,0 0-1,-1 1 1,1-1-1,0 1 1,0-1-1,0 0 0,-1 1 1,1 0-1,0-1 1,-1 1-1,1-1 1,-1 1-1,1 0 0,0 0 1,-1-1-1,1 1 1,-1 0-1,0 0 0,1 0 1,-1 1-1,2 1-1,0 1 0,-1 0-1,1 0 1,-1 0 0,0 0-1,0 0 1,-1 0 0,1 0-1,-1 0 1,0 0 0,0 0-1,0 0 1,-1 4 0,-2 10 0,-10 30-1,7-25-9,-1 4 12,0 0 0,2 0-1,2 0 1,0 0 0,2 42 0,1-61 0,1 0-1,0 0 1,1 0 0,0 0 0,0 0-1,1 0 1,-1 0 0,2-1 0,-1 0-1,1 1 1,0-1 0,1 0 0,0-1-1,0 1 1,0-1 0,1 0 0,0 0-1,0-1 1,0 0 0,1 0 0,0 0 0,12 6-1,-9-7-182,0 1 0,0-2 0,0 1 0,1-1 0,-1-1 0,1 0 0,-1-1 0,1 0 0,20 0 0,-26-2 17,1 1 0,-1-1 0,0 1 0,0-1 0,0-1 0,0 1 0,0-1 0,0 0 1,0 0-1,0 0 0,-1-1 0,1 0 0,-1 0 0,1 0 0,-1 0 0,0-1 0,-1 1 0,1-1 0,-1 0 1,1 0-1,-1-1 0,3-4 0,8-26-877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71 11666,'-34'-22'1385,"-8"7"-745,-1 4-264,-4 3 832,1 1-616,-1 2-416,7 2-1608,5 6 1360,6 2-264,11 2-256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2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1116 11779,'26'-8'646,"0"-2"1,0 0 0,-1-2 0,33-21 0,-51 28-483,0 0 0,0 0 0,-1-1 0,0 1 1,0-2-1,0 1 0,0-1 0,-1 0 0,-1 0 0,1 0 1,-1-1-1,0 1 0,0-1 0,-1 0 0,0 0 0,-1 0 1,0-1-1,2-10 0,-3 9-2,-1 0-1,1 0 1,-2-13 0,1 21-134,-1-1 0,1 1-1,0-1 1,-1 1 0,0 0 0,1-1-1,-1 1 1,0 0 0,0-1 0,0 1 0,0 0-1,-1 0 1,1 0 0,-1 0 0,1 0-1,-1 0 1,0 1 0,-2-3 0,3 3-20,1 1 0,-1 0 1,1-1-1,-1 1 0,1 0 0,-1 0 0,1-1 1,-1 1-1,0 0 0,1 0 0,-1 0 1,1 0-1,-1 0 0,1 0 0,-1 0 1,0 0-1,1 0 0,-1 0 0,1 0 1,-1 0-1,1 1 0,-1-1 0,1 0 1,-1 0-1,1 0 0,-1 1 0,1-1 1,-1 0-1,1 1 0,-1-1 0,0 1 1,0 1 9,-1 0 1,1-1-1,0 1 1,0 0-1,-1 0 1,1 0 0,1 1-1,-2 2 1,-1 4 31,1 1 0,0-1 1,0 11-1,0-2-4,2-1 1,0 0 0,1 0-1,0 0 1,2 0-1,0 0 1,1 0-1,0-1 1,1 1 0,1-1-1,9 16 1,-14-29-42,1 0 1,0 0-1,0 0 1,0-1-1,0 1 0,0 0 1,1-1-1,-1 1 1,1-1-1,0 0 1,0 0-1,-1 0 1,1 0-1,1 0 0,-1-1 1,0 0-1,0 1 1,1-1-1,-1 0 1,0 0-1,1-1 1,5 1-1,1-1 25,0-1-1,0-1 1,0 0-1,-1 0 1,1-1-1,11-4 1,28-8 205,-47 15-223,0 0 1,0-1 0,0 1 0,0 0 0,0 0-1,0 0 1,0 0 0,0 0 0,0 1 0,0-1-1,-1 0 1,1 1 0,0 0 0,0-1 0,0 1 0,0 0-1,-1 0 1,1 0 0,0 0 0,1 2 0,-1-1 3,1 1 0,-1-1 0,0 1 0,0 0 0,-1 0 0,1 0 0,-1 0 0,1 0 0,-1 0 0,1 5 0,16-62 4,-16 47-15,0 0-1,1 0 1,0 0-1,0 0 1,1 1 0,0-1-1,0 1 1,0 0-1,7-7 1,-9 11-3,0 0 0,1 1 1,-1-1-1,0 0 0,1 1 0,-1-1 0,1 1 1,0 0-1,-1 0 0,1 0 0,0 0 0,0 1 1,-1-1-1,1 1 0,0-1 0,0 1 0,0 0 1,0 0-1,0 0 0,0 1 0,-1-1 0,1 1 1,0-1-1,0 1 0,0 0 0,4 2 0,3 2 3,-1 1 0,1 0-1,-1 0 1,0 1-1,14 15 1,-14-14-1,1 0 0,-1 0 0,22 13 0,-30-21-3,0 1 0,1 0-1,-1-1 1,0 1 0,0-1-1,1 0 1,-1 1 0,0-1 0,1 0-1,-1 0 1,0 0 0,1 0-1,-1 0 1,0 0 0,1 0-1,-1 0 1,0-1 0,1 1-1,-1 0 1,0-1 0,0 1 0,1-1-1,-1 0 1,0 1 0,0-1-1,0 0 1,0 0 0,0 1-1,0-1 1,0 0 0,0 0-1,0 0 1,0 0 0,-1 0 0,1-1-1,1 0 1,2-6-3,0 0 0,-1 0 0,1 0-1,2-14 1,-2 7 1,-3 14 1,2-9-3,0 2 0,1-1 1,0 0-1,0 1 0,8-12 1,-11 19 1,0-1 0,0 1 0,1 0 0,-1-1 0,0 1 0,0 0 1,1 0-1,-1 0 0,0 0 0,1 0 0,-1 1 0,1-1 0,-1 0 0,1 1 1,-1-1-1,1 1 0,0-1 0,-1 1 0,1 0 0,0 0 0,-1-1 1,1 1-1,0 1 0,-1-1 0,1 0 0,0 0 0,-1 0 0,1 1 0,0-1 1,-1 1-1,1 0 0,-1-1 0,1 1 0,-1 0 0,1 0 0,-1 0 1,0 0-1,1 0 0,1 1 0,6 7-3,1 0 0,-1 1 0,-1 0 0,0 0 0,0 1 0,-1 0 0,0 0 0,9 22 0,2 10 0,14 51 0,-19-48-15,-1 0-1,9 84 1,-19-107 15,-1-1 1,-1 0-1,-1 1 1,-1-1 0,0 0-1,-2 0 1,-1 0-1,-8 24 1,9-37 1,-1 0 1,1 0-1,-1-1 1,-1 1-1,1-1 1,-2 0-1,1-1 1,-1 1-1,-9 7 1,13-13-3,0 0-1,0 0 1,0 0 0,0 0-1,-1 0 1,1 0 0,0-1-1,-1 0 1,0 0 0,1 0-1,-1 0 1,-4 0 0,5-1-6,0 0 0,0 0 0,1-1 1,-1 1-1,0-1 0,0 1 0,1-1 0,-1 0 0,0 0 1,1-1-1,-1 1 0,1 0 0,0-1 0,-1 0 0,1 1 1,0-1-1,0 0 0,-3-3 0,0-1-105,1-1 0,-1 0-1,1 0 1,0 0 0,1-1 0,0 1-1,0-1 1,0 0 0,1 0-1,0 0 1,1 0 0,-1-11 0,-1-18-773,3-51 1,1 79 745,3-58-1437,3 1 1,3 0-1,25-85 0,77-187-1462,-7 75 3987,47-138 7002,-140 353-7138,-10 36-1137,1 0-1,0 0 1,1 0-1,0 0 1,10-19-1,-7 23-272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2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1 590 11434,'6'-35'2585,"1"1"0,23-63 0,-18 65-2296,2 1 1,1 1-1,1 1 0,2 0 0,34-44 0,-45 65-211,1-1-1,0 1 0,0 1 1,0 0-1,1 0 0,0 0 1,11-5-1,-17 11-54,-1-1 0,1 1-1,0 0 1,0 0 0,0 0 0,0 0-1,0 1 1,0-1 0,0 1 0,0 0 0,0-1-1,1 2 1,-1-1 0,0 0 0,0 0-1,0 1 1,0 0 0,0 0 0,0 0-1,0 0 1,-1 0 0,1 0 0,0 1-1,0-1 1,-1 1 0,1 0 0,-1 0 0,0 0-1,4 4 1,3 4 20,-2-1-1,0 2 1,0-1-1,-1 1 1,0 0 0,0 1-1,-2-1 1,1 1-1,2 13 1,-1-1-9,-1 1 0,-2-1 0,2 41 0,-5-50-27,0 0 0,-1 0 0,-1 0 0,0 0 0,-1 0 1,-1 0-1,0 0 0,-7 14 0,9-25-6,-1 1 0,0 0 0,1-1-1,-1 1 1,-1-1 0,1 0 0,-1 0 0,1 0 0,-1-1-1,0 1 1,-6 3 0,6-5-2,0 0 0,0 0 1,0-1-1,0 1 0,0-1 0,0 0 1,0 0-1,0-1 0,0 1 0,0-1 1,-1 0-1,1 0 0,0 0 0,0-1 0,0 0 1,-5 0-1,4-1 0,0 0-1,0 0 1,-1 0 0,2 0-1,-1-1 1,0 0 0,0 0-1,1 0 1,0-1 0,0 1-1,0-1 1,-5-6 0,7 8 1,1 1 0,-1-1 0,1 1 0,0-1 0,0 0 0,0 0 1,0 0-1,0 1 0,0-1 0,1 0 0,-1 0 0,1 0 1,-1 0-1,1 0 0,0 0 0,0 0 0,-1 0 0,1 0 0,1 0 1,-1-1-1,0 1 0,0 0 0,1 0 0,0 0 0,-1 1 0,1-1 1,0 0-1,0 0 0,0 0 0,0 0 0,0 1 0,0-1 0,0 0 1,1 1-1,1-2 0,0 0 3,1 0-1,0 0 1,0 1-1,0 0 1,0 0 0,0 0-1,1 0 1,-1 1-1,1-1 1,-1 1 0,1 0-1,7 0 1,8 0-4,32 1 0,-30 1 5,-10-1 2,0 0 0,0-1 0,0 0 0,17-4 0,-24 4-8,0-1 1,0 0 0,1 0-1,-1-1 1,-1 1 0,1-1-1,0 0 1,-1-1-1,1 1 1,-1-1 0,0 0-1,5-5 1,2-6-2,0 0 0,0-1 0,-2-1 0,0 1 1,7-19-1,28-92 16,0 1 355,-44 125-353,0 0 0,1 0-1,-1-1 1,1 1 0,0 0 0,-1 0 0,1 0 0,0 0-1,-1 0 1,1 0 0,0 0 0,0 1 0,1-2-1,-2 2-7,1 0 0,-1 0-1,0 0 1,1 0 0,-1 0-1,0 0 1,0 0 0,1 0-1,-1 0 1,0 0-1,0 0 1,1 0 0,-1 1-1,0-1 1,0 0 0,1 0-1,-1 0 1,0 0 0,0 1-1,1-1 1,-1 0-1,0 0 1,0 0 0,0 1-1,0-1 1,1 0 0,-1 0-1,0 1 1,0-1-1,0 0 1,0 0 0,0 1-1,0-1 1,0 1 0,8 38 338,3 488 897,-13-410-1174,-2-32-43,3-157-63,2 66 38,13-148 11,-10 129-8,1 1 1,1 0-1,0 1 0,15-31 1,-20 49-5,2 0 1,-1 1-1,0-1 1,1 1-1,0-1 0,0 1 1,0 0-1,0 0 1,1 0-1,0 1 1,0-1-1,0 1 0,0 0 1,0 0-1,1 0 1,-1 1-1,1 0 1,-1 0-1,1 0 1,0 0-1,0 0 0,0 1 1,0 0-1,0 0 1,1 1-1,-1-1 1,0 1-1,0 0 1,0 1-1,6 0 0,9 3-7,36 13-1,12 3-7,-61-19 16,-1 0 1,1 0 0,0-1 0,-1 1-1,1-1 1,0-1 0,12-1-1,-15 0 2,0 1-1,0-1 1,-1 0-1,1 0 1,0 0-1,-1 0 1,1-1-1,-1 1 1,1-1-1,-1 0 1,0 0-1,-1 0 1,1-1-1,0 1 1,-1-1-1,0 1 1,0-1-1,0 0 1,0 0-1,0 1 1,1-7-1,1-4-4,0-1 0,-1 1-1,-1-1 1,2-26-1,-3 22 10,-3-31-1,1 44-9,0 0 0,0-1 1,-1 1-1,1 0 0,-1-1 1,-1 1-1,1 0 0,-6-8 1,8 13 2,0 1 0,-1-1 0,1 0 0,0 1 1,-1-1-1,1 1 0,-1-1 0,1 1 0,-1-1 0,1 1 1,-1-1-1,1 1 0,-1-1 0,1 1 0,-1-1 0,0 1 1,1 0-1,-1 0 0,0-1 0,1 1 0,-1 0 1,-1 0-1,2 0 1,-1 0 0,0 0 1,1 1-1,-1-1 0,1 0 0,-1 0 1,1 1-1,-1-1 0,1 1 0,0-1 1,-1 0-1,1 1 0,-1-1 0,1 1 1,0-1-1,-1 1 0,1-1 1,0 1-1,0 0 0,-1 0 0,-1 4 1,1 0 1,0 0-1,0 0 0,0 0 0,0 6 0,0 3 2,2 0 0,-1 1 1,2-1-1,0 0 0,1 0 0,0-1 0,1 1 1,0-1-1,1 1 0,1-1 0,0-1 0,1 1 1,0-1-1,12 15 0,-18-26-3,0 1-1,0-1 1,0 0-1,1 0 1,-1 1-1,1-1 1,-1 0-1,0 0 1,1-1 0,0 1-1,-1 0 1,1 0-1,-1-1 1,1 1-1,0-1 1,0 1-1,-1-1 1,1 0 0,0 0-1,0 0 1,-1 0-1,3 0 1,-2-1 0,0 1-1,0-1 1,0 0 0,-1 0 0,1 0 0,0 0-1,-1 0 1,1 0 0,-1 0 0,0-1-1,1 1 1,-1 0 0,0-1 0,0 1 0,1-1-1,-1 0 1,-1 1 0,1-1 0,0 0 0,1-3-1,1-4-4,0 0 0,-1-1 0,0 1-1,0-1 1,-1 0 0,-1 0-1,0 1 1,0-1 0,0 0-1,-4-13 1,-1-4-18,-2 0 0,-14-36 1,20 62 21,1 1 0,0-1 1,0 1-1,-1-1 0,1 1 0,0-1 1,0 0-1,0 1 0,-1-1 1,1 1-1,0-1 0,0 0 0,0 1 1,0-1-1,0 1 0,0-1 1,1 0-1,-1 1 0,0-1 0,0 1 1,0-1-1,0 0 0,1 1 1,-1-1-1,0 1 0,1-1 1,-1 1-1,0-1 0,1 1 0,-1-1 1,1 0-1,18-3 13,-2 1-11,4-4-5,1-2-1,26-14 0,-36 16 2,0 1 1,1 0-1,-1 0 0,1 1 0,1 1 0,-1 1 0,1-1 0,-1 2 1,19-1-1,-27 2 3,1 2 0,0-1 0,0 1 0,0-1-1,-1 2 1,1-1 0,0 1 0,-1-1 0,0 2 0,1-1 0,-1 0 0,0 1 0,9 7 0,-9-6 0,0 1-1,-1 0 1,0 0 0,0 0-1,0 0 1,0 1 0,-1-1-1,0 1 1,0 0-1,-1 0 1,0 0 0,3 9-1,10 55-17,-3 2-1,6 133 0,-17 12 11,-2-193 8,-2-1 0,0 0 0,-2 0 0,-1-1 0,0 1 0,-2-1 0,-12 26 0,16-41-1,1-1 1,-1 0-1,-1 0 0,1 0 0,-1-1 0,0 1 0,0-1 0,-1 0 0,0-1 0,-6 6 0,10-10 1,1 1-1,-1 0 1,1 0-1,-1-1 1,0 1 0,1-1-1,-1 1 1,0-1-1,1 0 1,-1 1-1,0-1 1,1 0-1,-1 0 1,0 0-1,0-1 1,1 1-1,-1 0 1,0-1-1,-2 0 1,2 0 0,0-1-1,0 1 1,0-1 0,0 0 0,0 0-1,0 0 1,1 0 0,-1 0-1,0 0 1,1 0 0,0 0 0,0-1-1,-1 1 1,1 0 0,0-1 0,-1-4-1,0-4 0,-1-1 0,2 1 0,0 0 0,0-1 0,1 1 0,0-1 0,1 1 0,0-1 0,1 1 0,0 0 0,5-13 0,4-10-2,1 0-1,22-41 1,235-423-25,-267 495 27,3-7-5,1 0-1,1 1 0,12-16 0,-18 24 6,0 0 0,1-1 0,-1 1 0,0 0 0,0 0 0,1 0 0,-1 1 0,1-1 0,-1 0 0,1 0 0,-1 1 0,1-1-1,-1 1 1,4-1 0,-4 1 1,0 0 0,0 0 0,0 1-1,1-1 1,-1 0 0,0 1 0,0-1-1,0 1 1,0-1 0,0 1 0,-1 0-1,1-1 1,0 1 0,0 0 0,0-1-1,0 1 1,-1 0 0,1 0 0,0 0 0,-1 0-1,1 0 1,-1 0 0,1 0 0,0 2-1,5 14-8,-1 0-1,0 0 0,-1 1 0,-1-1 1,-1 1-1,1 19 0,1 10 9,26 130 34,-30-164-10,0 3-49,5-15 13,4-7 13,-6 3-2,-1 1 0,0-1-1,0 0 1,0 0 0,0 0-1,0 0 1,-1 0 0,1 0-1,-1 0 1,0-1 0,1-3-1,7-42-4,-5 25 2,3-14 1,15-47-1,-18 74 6,-1 0-1,2 1 1,0 0-1,0-1 1,1 2-1,0-1 1,0 1-1,1 0 1,9-9-1,-15 16 0,1 1 0,0-1 0,0 1-1,0-1 1,0 1 0,0 0 0,0-1 0,0 1-1,0 0 1,0 1 0,1-1 0,-1 0 0,0 1-1,1-1 1,-1 1 0,0-1 0,1 1 0,-1 0-1,4 1 1,-2-1 0,-1 1-1,0 0 1,1 1-1,-1-1 1,0 1-1,0-1 1,0 1-1,0 0 1,0 0-1,0 0 1,-1 0-1,3 3 1,6 8-2,0 0 0,-1 1 0,-1 0 0,11 21 0,-18-32 2,35 73 6,-25-49-3,0-1 0,31 45 0,-42-70-4,0 1 1,-1-1-1,1 0 0,0 0 0,0 0 1,0 0-1,0 0 0,0 0 1,0 0-1,1 0 0,-1 0 1,0-1-1,0 1 0,1 0 0,-1-1 1,0 1-1,1-1 0,-1 0 1,1 1-1,-1-1 0,0 0 1,1 0-1,-1 0 0,3 0 0,-3 0-1,1-1 0,-1 0-1,1 1 1,-1-1 0,1 0-1,-1 0 1,1 0 0,-1 0-1,0-1 1,0 1 0,0 0-1,1 0 1,-1-1 0,0 1-1,-1-1 1,1 1 0,0-1-1,0 1 1,-1-1 0,2-1-1,7-27-42,-1-1 0,-1 1-1,-1-1 1,2-43 0,-8 70 38,0 3 5,0 1 0,0 0 1,0-1-1,0 1 0,0-1 0,0 1 0,0 0 1,0-1-1,0 1 0,0 0 0,0-1 0,0 1 1,0 0-1,0-1 0,0 1 0,1-1 0,-1 1 1,0 0-1,0 0 0,0-1 0,1 1 1,-1 0-1,0-1 0,0 1 0,1 0 0,-1 0 1,0-1-1,1 1 0,-1 0 0,8 8-19,9 34 20,-9-24-7,1 1-4,1 1 0,1-2 1,0 0-1,2 0 0,0-1 0,22 23 1,-29-34-135,0-1-1,0 1 1,1-1 0,-1-1 0,1 1 0,0-1 0,1 0 0,-1 0 0,1-1 0,-1 0 0,1-1 0,0 0 0,0 0-1,0 0 1,0-1 0,0 0 0,1-1 0,-1 0 0,0 0 0,10-2 0,-15 2 98,-1-1 1,0 1-1,-1-1 1,1 0-1,0 1 1,0-1-1,0 0 1,0 0-1,0 0 1,2-3-1,14-20-647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2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13899,'-4'-7'1176,"13"5"-904,9 4-352,-8 5-728,-2-1 992,-1 3-328,-3-2-184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2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18140,'0'-12'1432,"4"2"-1248,-1 13-560,0 4 1376,-3 8-968,0 3-32,12 3 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2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 12843,'0'0'79,"0"-1"-1,0 0 1,1 1 0,-1-1 0,0 0-1,0 1 1,0-1 0,-1 0 0,1 1-1,0-1 1,0 0 0,0 1 0,0-1 0,-1 1-1,1-1 1,0 0 0,0 1 0,-1-1-1,1 1 1,-1-1 0,1 1 0,0-1-1,-1 1 1,1-1 0,-2 0 0,1 1 0,0 0 0,0 0-1,0 1 1,0-1 0,0 0 0,0 0 0,0 1 0,0-1 0,0 1 0,1-1 0,-1 1 0,0-1 0,0 1 0,0-1-1,0 1 1,1 0 0,-1-1 0,-1 2 0,-5 6 165,1-1 0,0 1 0,0 1 0,0-1 0,1 1 1,0 0-1,1 0 0,0 0 0,0 1 0,1 0 0,1-1 0,-3 12 0,2-3-46,1 0-1,0 0 1,1 0-1,1 0 1,5 35-1,-5-47-161,1-1-1,1 1 0,-1-1 0,1 1 0,0-1 0,0 0 0,1 0 0,-1 0 0,1 0 0,0 0 0,1 0 0,-1-1 1,1 1-1,0-1 0,0 0 0,5 4 0,-5-6-22,-1 0 0,0 0 0,1-1 0,0 1 0,-1-1 0,1 0 0,0 0-1,-1 0 1,1 0 0,0-1 0,0 1 0,0-1 0,0 0 0,0-1 0,0 1 0,-1 0 0,1-1 0,0 0 0,0 0 0,-1 0 0,1 0 0,0-1 0,-1 0 0,5-2 0,1-2-8,0 1 0,-1-2 1,0 1-1,0-1 0,0 0 1,-1-1-1,0 0 0,-1 0 0,9-14 1,-4 5-106,-2 0 0,0-1 1,-2 0-1,8-23 0,-15 41 92,0 0-1,0-1 1,0 1-1,0 0 1,0-1-1,0 1 1,0 0-1,0-1 0,0 1 1,0 0-1,0 0 1,0-1-1,0 1 1,0 0-1,1-1 1,-1 1-1,0 0 1,0 0-1,0-1 1,0 1-1,1 0 1,-1 0-1,0-1 1,0 1-1,1 0 1,-1 0-1,0 0 1,0-1-1,1 1 0,-1 0 1,0 0-1,0 0 1,1 0-1,-1 0 1,0 0-1,1 0 1,-1 0-1,0 0 1,1 0-1,-1 0 1,0 0-1,1 0 1,-1 0-1,0 0 1,1 0-1,-1 0 1,0 0-1,0 0 0,1 0 1,-1 0-1,0 0 1,1 1-1,-1-1 1,0 0-1,0 0 1,1 0-1,-1 1 1,0-1-1,0 0 1,0 0-1,1 0 1,-1 1-1,0-1 1,0 0-1,0 1 1,0-1-1,1 0 0,-1 0 1,0 1-1,14 28-409,-10-21 326,-4-8 89,14 28-782,29 44-1,-38-66 559,-1 1 1,1-1-1,0-1 1,0 1-1,1-1 1,-1 0 0,1 0-1,0 0 1,1-1-1,-1 0 1,1 0-1,12 4 1,-18-7 191,1-1 0,-1 1 0,1-1 0,-1 0 0,0 0 0,1 1 0,-1-1-1,1 0 1,-1 0 0,1 0 0,-1-1 0,0 1 0,1 0 0,-1-1 0,1 1 0,1-1 0,-1-1-53,1 0 1,0 0-1,-1-1 1,0 1-1,1-1 0,-1 1 1,2-4-1,-4 5 86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2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15427,'18'-72'1849,"1"3"-1209,3 12-272,-1 5 1008,-4 10-712,-1 5-320,-7 13-720,-2 6-440,-7 8 656,-4 5-192,1 5-168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0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10522,'8'-6'483,"-4"2"-229,0 1 0,0-1 0,1 1-1,-1 0 1,1 1 0,9-5-1,-14 7-221,0 0-1,0 0 0,0 0 1,0 0-1,0 0 0,1 0 1,-1-1-1,0 1 0,0 0 0,0 0 1,0 0-1,1 0 0,-1 0 1,0 0-1,0 0 0,0 0 1,0 0-1,1 0 0,-1 0 0,0 0 1,0 0-1,0 0 0,0 0 1,1 0-1,-1 0 0,0 0 1,0 1-1,0-1 0,0 0 0,1 0 1,-1 0-1,0 0 0,0 0 1,0 0-1,0 0 0,0 0 1,0 1-1,1-1 0,-1 0 0,0 0 1,0 0-1,0 0 0,0 0 1,0 1-1,0-1 0,0 0 1,0 0-1,-3 12 950,-10 8 112,8-12-875,0 0 0,1 0 0,0 0 0,0 1 1,1 0-1,0-1 0,0 1 0,-1 16 0,-7 75 645,11-97-834,-2 85 497,17 168 0,37 86-114,-37-252-281,106 884 1642,-90-251-774,-26 1-702,-3-297-153,5-105 87,54 346 0,-65-741-6910,3 53 5479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0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6896 491 11418,'9'-1'686,"-4"1"-370,-1 0 1,1-1-1,0 0 0,0 1 0,0-2 0,-1 1 0,1 0 0,-1-1 1,1 0-1,-1 0 0,8-5 0,-12 7-261,0-1-1,1 0 1,-1 1 0,0-1-1,0 0 1,1 0 0,-1 1 0,0-1-1,0 0 1,0 0 0,0 1-1,0-1 1,0 0 0,0 0-1,0 1 1,0-1 0,0 0-1,-1 0 1,1 1 0,0-1-1,0 0 1,-1 1 0,1-1 0,0 0-1,-1 1 1,0-2 0,-15-18 494,13 16-398,-14-15 29,-2 1 1,0 1-1,-1 1 1,-1 0-1,0 1 1,-1 2 0,-1 0-1,0 1 1,-1 2-1,-46-15 1,-11 3 60,-1 4-1,-86-9 1,-452-36 716,-4 29-504,144 12-285,-709-26 253,1044 44-375,-652-11 109,-1 42-108,544-6-21,-422 27 26,402-24 145,59-4 251,206-20-420,-32 4 66,0-2 0,0-2 0,-44-6 0,84 6-92,-27-7 101,27 7-76,0 0 1,0 0-1,0-1 0,0 1 1,0 0-1,0-1 1,0 1-1,1-1 1,-1 1-1,0-1 1,0 1-1,0-1 1,1 0-1,-1 1 0,0-1 1,0 0-1,1 1 1,-1-1-1,1 0 1,-1 0-1,1 0 1,-1 0-1,1 0 1,-1-1-1,2 2-61,0-1 0,0 1 0,0-1 0,0 1 0,0 0 0,0-1 0,0 1-1,0 0 1,0 0 0,0 0 0,0 0 0,0 0 0,0 0 0,1 0 0,0 0 0,-1 0-56,6 1-122,0-1 0,0 2 0,0-1 0,-1 1 0,1 0 0,0 1 0,-1-1 0,1 1 0,-1 1 0,8 4 0,1 0-47,21 12-386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14 15147,'2'-1'962,"12"-9"844,-11 8-911,-5 5 797,-3 0-1429,0 0 1,-1 0 0,1-1-1,0 0 1,-1 0 0,0-1 0,1 1-1,-1-1 1,0 0 0,-10 0-1,1 1-8,-89 9 530,-200-5 0,178-14-621,109 11-105,17-2-58,0-1 0,-1 0 0,1 0 0,0 0 0,0 1 0,0-1 0,0 0 1,0 0-1,0 1 0,0-1 0,0 0 0,0 0 0,0 1 0,0-1 0,0 0 0,0 0 0,0 1 1,0-1-1,0 0 0,0 0 0,0 1 0,1-1 0,-1 0 0,0 0 0,0 0 0,0 1 0,0-1 1,0 0-1,1 0 0,-1 0 0,0 1 0,0-1 0,0 0 0,0 0 0,1 0 0,2 2 1,-1 0 0,1 0 0,0 0 0,0 0 0,0-1 0,6 3 0,13 2-10,-1-1 0,1-1-1,0-1 1,0-1 0,27-1 0,113-12-128,-121 7 117,-17 1 2,26-3-24,-47 6 37,0 0-1,0 0 1,0 0 0,0 0-1,0 0 1,0 1-1,0 0 1,0 0-1,0 0 1,0 0-1,5 2 1,-7-2 3,0 0 0,0 0 0,-1 0 1,1-1-1,0 1 0,0 0 0,-1 0 0,1 0 0,-1 0 0,1 1 1,-1-1-1,1 0 0,-1 0 0,1 0 0,-1 0 0,0 0 0,0 1 1,0-1-1,0 0 0,0 2 0,-4 28 11,2-24-10,-15 63 71,-30 74 0,19-63-13,-1 6-67,-26 80 236,44-124-732,-13 83 1,24-123 303,-1 1 0,1-1-1,0 1 1,-1-1 0,2 0-1,-1 1 1,0-1 0,1 1-1,0 3 1,0-6 150,0 0 0,-1-1-1,1 1 1,0 0 0,0-1 0,0 1-1,0 0 1,-1-1 0,1 1 0,0-1-1,0 1 1,0-1 0,0 0 0,0 1-1,0-1 1,0 0 0,1 0-1,-1 0 1,0 1 0,0-1 0,0 0-1,0-1 1,0 1 0,0 0 0,0 0-1,0 0 1,0-1 0,0 1 0,0 0-1,2-2 1,23-6-780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0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6994 4181 11642,'2'1'127,"1"0"0,-1 0 0,1 1 0,-1-1 0,1 0 0,-1 1 0,1 0 0,-1 0-1,0-1 1,0 1 0,0 1 0,0-1 0,3 4 0,-6-6-115,1 0 0,0 0-1,0 0 1,0 0 0,0 0 0,0 0 0,0 0 0,0 0 0,0 0-1,0 0 1,0 0 0,0 0 0,0 0 0,0 0 0,0 0 0,0 0-1,-1 0 1,1 0 0,0 0 0,0 0 0,0 0 0,0 0-1,0 0 1,0 1 0,0-1 0,0 0 0,0 0 0,0 0 0,0 0-1,0 0 1,0 0 0,0 0 0,0 0 0,0 0 0,0 0 0,0 0-1,0 0 1,0 0 0,0 0 0,0 0 0,0 0 0,0 0 0,0 1-1,0-1 1,0 0 0,0 0 0,0 0 0,0 0 0,0 0 0,0 0-1,0 0 1,0 0 0,0 0 0,0 0 0,0 0 0,0 0-1,0 0 1,0 0 0,0 0 0,0 0 0,0 1 0,0-1 0,0 0-1,0 0 1,0 0 0,0 0 0,-7-4 450,-6-7 56,-13-18-32,-2 2 0,-1 1 0,-1 1 0,-1 2 1,-1 1-1,-64-33 0,35 24-314,2-2-1,-61-46 1,-101-94 325,83 67-110,-3 6 0,-174-91-1,15 16-191,68 37-142,-36-21-23,-173-96 11,-172-49 13,-127-70-58,697 351 8,-994-514 21,476 254 11,57-33-47,205 118 9,211 144 3,-93-60 8,132 80-6,-70-64 1,77 58 34,-1-2 321,-76-57 0,119 99-351,1 1-1,0-1 1,0 0 0,0 0 0,0 1-1,-1-1 1,1 0 0,0 0 0,0 0-1,0 0 1,0 0 0,0 0-1,-1 0 1,1-1 0,0 1 0,0 0-1,0 0 1,-1-1 0,1 1 0,0 0-1,0-1 1,0 1 0,-1-1-1,1 1 1,0-1 0,-1 1 0,1-1-1,-1 1 1,1-1 0,0 0 0,-1 1-1,1-1 1,-1 0 0,0 1-1,1-1 1,-1 0 0,1 0 0,-1 0-1,0 1 1,0-1 0,0 0 0,1 0-1,-1 0 1,0 0 0,0 0-1,0 1 1,0-1 0,0 0 0,0 0-1,-1 0 1,1 0 0,0 1 0,0-1-1,-1 0 1,1 0 0,0 0-1,-1 1 1,1-1 0,-1 0 0,1 0-1,-1 1 1,0-2 0,53 48-3977,-35-34 3029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1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85 9162,'0'-1'62,"0"1"-1,0-1 1,0 1 0,0-1 0,-1 0-1,1 1 1,0-1 0,0 1 0,0-1-1,-1 1 1,1-1 0,0 1-1,-1-1 1,1 1 0,0 0 0,-1-1-1,1 1 1,-1-1 0,1 1 0,-1 0-1,1-1 1,-1 1 0,1 0-1,-1 0 1,1-1 0,-1 1 0,1 0-1,-1 0 1,1 0 0,-1 0 0,0 0-1,1 0 1,-1 0 0,1 0-1,-1 0 1,1 0 0,-2 0 0,-31 4 804,12 0-280,0-3-231,0 1 1,0 1-1,1 1 0,-29 9 0,40-9-279,0-1 0,0 1 0,1 1-1,0 0 1,-1 0 0,2 1 0,-1 0 0,1 0 0,0 0-1,0 1 1,-11 15 0,5-3 161,1 0 1,1 1-1,1 0 0,1 1 0,1 0 1,-8 32-1,9-25 30,1 1 0,2-1 0,1 1-1,1 48 1,4-57-145,0 1-1,2 0 0,0-1 0,2 0 0,0 0 1,1 0-1,1-1 0,18 31 0,-4-13 94,2-1 0,1-2-1,37 39 1,-38-47-162,0-1-1,2-1 1,0-1 0,2-2-1,1-1 1,0-1 0,1-1 0,1-2-1,1-1 1,0-1 0,1-2-1,0-2 1,1 0 0,0-3-1,41 5 1,-51-9-4,0-2 0,0 0 0,1-2 0,-1 0-1,0-2 1,0 0 0,-1-2 0,1-1 0,-1-1 0,0 0 0,0-2 0,-1-1 0,0 0-1,40-28 1,-33 17-20,-1-1-1,-1-2 1,0 0-1,-2-2 1,-1-1-1,-2-1 1,0-1-1,31-56 1,-44 68 2,0-1 0,-2 1-1,0-2 1,-1 1 0,-1-1 0,-1 0 0,0 0 0,-2 0 0,0 0 0,-1-1-1,-1 1 1,-1 0 0,0-1 0,-2 1 0,0 0 0,-1 0 0,-13-35 0,8 33 14,0 0 1,-2 1 0,0 1 0,-2-1 0,0 2 0,-25-28 0,16 24 0,-1 1 1,0 1 0,-2 1 0,-35-22 0,14 16-163,0 1-1,-2 3 1,0 2 0,-2 2-1,-81-17 1,72 23-120,0 3 0,-1 2 0,1 4 0,-1 1 0,-78 10 0,4 9-205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1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11739,'6'0'502,"12"2"264,-15 1-264,-8 2 332,-10 7-462,0-1 0,0 2 1,1 0-1,1 0 0,0 2 0,-11 16 0,-62 102 520,45-67-537,27-41-386,-24 33 141,34-53-354,0 0 0,0 0 1,-1-1-1,1 0 0,-1 1 0,0-1 0,0-1 0,-7 5 0,8-7-1521,4-4 985,7-4 22,4-1-287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1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13251,'1'10'1208,"-1"-1"-936,-10-1-136,-7 1 984,-7 8-992,-6-3-56,-6 5-24,-1-1-8,-2-1 24,0-4-72,6 2-304,5 1-152,10-4-1072,5 2 1320,13-1-200,7 2-160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1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48 11618,'-24'-48'1684,"41"90"704,70 289-117,-66-230-2397,12 139 0,-31-226 67,0 29-972,-2-40 914,0 0 0,0 0-1,0-1 1,-1 1 0,1 0 0,-1 0 0,0 0 0,0-1 0,0 1 0,0 0 0,-2 3 0,3-6 102,-1 1-1,1-1 1,0 0-1,0 0 1,0 0 0,-1 1-1,1-1 1,0 0 0,0 0-1,-1 0 1,1 0 0,0 0-1,0 0 1,-1 1 0,1-1-1,0 0 1,0 0-1,-1 0 1,1 0 0,0 0-1,-1 0 1,1 0 0,0 0-1,0 0 1,-1 0 0,1 0-1,0 0 1,0-1 0,-1 1-1,1 0 1,-11-6-632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1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12715,'-4'3'185,"-1"0"1,2 1-1,-1 0 0,0 0 1,1 0-1,-1 0 1,1 1-1,1-1 0,-1 1 1,-3 8-1,-3 9 334,-6 27 0,2-9 153,-140 531 1733,129-464-3421,23-103 744,-5 23-541,6-26 766,0 0 0,-1 0 0,1 0 0,0-1 0,0 1 0,-1 0 0,1 0 0,0 0 0,-1-1 0,1 1 0,0 0 0,-1-1 0,1 1 0,-1 0 0,0-1 0,1 1 0,-1 0 0,1-1 0,-1 1 0,0-1 0,-1 2 0,-3-8-660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1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 14355,'-7'11'976,"-9"1"-744,-2 2-72,-8 5 384,-7 0-263,-7-1-49,-2-3 16,-5-3 0,0 2-32,2-3-120,4-3-128,7-2-360,5 1-192,11-6-681,6 2-567,5-10 1360,3-4-328,2-14-249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1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272 390 11402,'-16'-21'1457,"-1"-4"-841,-1-8-232,-1-5 1672,-7-5-1600,-5 0-119,-2-4-9,2 3 8,2 9-232,6 3-200,6 14-320,5 7-217,20 19-1295,16 10 1392,6 3-224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1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25 388 13827,'4'-30'992,"-1"-14"-824,-3-4-96,0-5 408,-6 1-328,-1 4-392,0 3-136,2 9-728,1 10-664,4 25 1384,-3-4-281,3 16-207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1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10154,'-14'8'1184,"-11"6"-591,-4-2-209,-3 1 664,-5-4-240,-5-3-200,1-2-64,3-3-208,1 1-160,7 2-368,6 1-224,15 6-1024,6 4 1240,14 4-192,6 3-184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0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89 18332,'-35'-29'1176,"-4"12"-1056,-2 4-56,-8 2 272,-1-1-240,5 7-32,3 3-40,12 9-328,7 6-288,8 4-952,3 0 1312,9 0-200,7-5-192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1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51 4209,'2'-5'491,"3"-22"878,-8 11 6949,-14 14-5794,2 1-1541,8 4-788,-1-1-1,1 1 0,0 0 1,0 1-1,0-1 0,0 2 1,1-1-1,0 1 0,-11 9 0,-3 5 45,-24 32 0,15-14-77,3 1 0,-28 52 0,-33 90 226,65-126-244,2 2 1,3 0 0,2 2 0,3-1 0,2 2 0,3-1-1,2 1 1,5 99 0,4-93-41,4 0 1,2 0-1,3-1 0,3-1 0,3 0 1,2-1-1,48 96 0,-57-139-57,5 11 52,-63-19-3528,45-11 3409,1 0-1,0 0 1,0 0-1,0 0 1,-1 0 0,1 0-1,0 0 1,0 1-1,0-1 1,-1 0 0,1 0-1,0 0 1,0 0-1,0 0 1,-1 0 0,1 0-1,0 0 1,0 0-1,0 0 1,-1 0 0,1 0-1,0-1 1,0 1-1,0 0 1,-1 0 0,1 0-1,0 0 1,0 0-1,0 0 1,-1 0-1,1 0 1,0-1 0,0 1-1,0 0 1,0 0-1,0 0 1,-1 0 0,1-1-1,0 1 1,0 0-1,0 0 1,0 0 0,0-1-1,0 1 1,0 0-1,0 0 1,0 0 0,0-1-1,0 1 1,0 0-1,0 0 1,0 0 0,0-1-1,0 1 1,0 0-1,0 0 1,0 0 0,0-1-1,0 1 1,0 0-1,0 0 1,0 0 0,0-1-1,0 1 1,1 0-1,-1 0 1,2-16-892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3:1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1129 11290,'7'-3'345,"-1"0"0,0 0 0,-1 0 0,1-1 0,-1 0 0,1 0 0,-1-1 0,0 1 0,0-1-1,4-6 1,53-67 973,-45 55-875,24-33 136,-3-1 0,-2-2 0,-3-2 0,43-106 0,-71 154-529,71-215 606,-68 200-569,-2-1-1,-1 0 0,-2 0 0,0 0 0,-2-1 1,-3-32-1,1 56-60,0-1 1,-1 1 0,1-1-1,-1 1 1,-1-1 0,1 1-1,-1 0 1,0 0 0,0 0-1,-8-9 1,10 13-21,-1 0-1,1 0 1,-1 0 0,0 1 0,0-1 0,0 1-1,0-1 1,0 1 0,0 0 0,0-1 0,0 1-1,-1 0 1,1 0 0,0 1 0,0-1-1,-1 0 1,1 1 0,-1 0 0,1-1 0,-1 1-1,1 0 1,-1 0 0,1 0 0,0 1 0,-1-1-1,1 1 1,-1-1 0,1 1 0,0 0 0,-1 0-1,1 0 1,-4 2 0,2 0 16,0 0 0,0 0 0,-1 1 0,2-1 0,-1 1 0,0 0 0,1 0 0,0 0 0,0 1 0,0-1-1,0 1 1,1 0 0,0 0 0,-3 8 0,-1 7 90,0 1-1,-2 25 1,7-43-105,-10 81 300,4 0 1,3 88-1,24 168 60,4-112-216,-15-292-136,-5 24-8,12-52 0,-13 80 3,1-1 0,0 1 0,0-1 0,1 1 1,1 1-1,0-1 0,1 1 0,8-12 0,-13 21-3,1-1 0,-1 0 0,1 1 1,-1 0-1,1 0 0,0-1 0,0 1 0,0 1 0,0-1 0,0 0 0,0 1 1,1 0-1,-1 0 0,0 0 0,1 0 0,4-1 0,-3 2 4,0 0-1,0 0 1,0 1-1,0 0 1,0-1-1,0 2 0,0-1 1,0 1-1,0-1 1,5 4-1,8 5 28,0 1-1,-1 0 0,0 2 0,20 19 0,-33-29-31,156 143 133,-156-142-173,1 0 1,0-1 0,0 1-1,0-1 1,1 0-1,6 2 1,-10-4-6,-1-1 0,0 0 0,1 1 0,-1-1 0,0 0 0,1 0 0,-1 1 0,0-1 1,1 0-1,-1 0 0,1-1 0,-1 1 0,0 0 0,1 0 0,-1-1 0,0 1 0,1-1 0,-1 1 0,0-1 0,0 0 0,1 1 0,-1-1 0,0 0 1,0 0-1,0 0 0,0 0 0,0 0 0,0 0 0,0 0 0,0 0 0,-1 0 0,1 0 0,0-2 0,2-3-41,0 0 1,-1-1-1,0 1 0,0-1 0,0 1 0,0-8 0,2-16-322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9810,'58'275'3981,"-1"-5"-1733,-49-221-1942,26 165 1109,-28-162-965,-3 1 0,-3 52-1,0-101-409,0 0-1,-1 0 0,1 0 1,-1 0-1,0 0 0,0 0 1,0 0-1,-3 4 0,4-8-33,0 0-1,0 1 1,0-1-1,0 0 1,-1 0-1,1 1 1,0-1-1,0 0 0,0 0 1,-1 0-1,1 1 1,0-1-1,0 0 1,-1 0-1,1 0 1,0 0-1,-1 1 1,1-1-1,0 0 1,-1 0-1,1 0 1,0 0-1,0 0 1,-1 0-1,1 0 1,0 0-1,-1 0 0,1 0 1,0 0-1,-1 0 1,1 0-1,-1 0 1,0-1 3,0 0 1,0 0-1,0 0 1,0 0-1,0 0 1,0 0-1,0 0 1,0 0-1,0 0 0,0-1 1,1 1-1,-2-2 1,-8-20 33,0 0 0,2-1 0,0-1 0,-4-28 0,3 15-15,-51-255 80,51 234-93,3-1 1,5-118-1,1 169-11,1 0 0,0 0 1,1 0-1,0 1 0,0-1 0,1 0 0,6-12 0,-8 19-1,0 0-1,0 1 1,0-1 0,0 0-1,0 1 1,1-1 0,-1 1-1,0 0 1,1-1 0,0 1-1,-1 0 1,1 0 0,0 0 0,-1 0-1,1 0 1,0 0 0,0 1-1,0-1 1,0 0 0,0 1-1,-1 0 1,1-1 0,0 1-1,0 0 1,0 0 0,0 0-1,0 0 1,0 1 0,0-1 0,0 0-1,0 1 1,0-1 0,0 1-1,0 0 1,0 0 0,-1-1-1,1 1 1,2 2 0,8 4 30,-1 1 1,0 0-1,-1 0 1,0 1-1,-1 1 1,1-1-1,-2 1 1,11 16 0,4 8 133,28 55 0,-32-50-33,-1 1 0,-2 0 1,-2 1-1,-1 1 0,8 50 0,-18-70-70,-1-1 0,-1 1-1,-1 0 1,-1-1-1,-3 26 1,1-33-31,0 0 0,0 0 1,-2-1-1,1 0 0,-2 0 1,0 0-1,0 0 0,-15 20 1,14-25-58,0 0 0,0-1 1,0 0-1,-1 0 0,0-1 1,0 1-1,0-2 1,-1 0-1,-16 8 0,19-10-413,-1 0 0,0-1 0,0 0 0,0 0 0,0 0 0,-1-1-1,1 0 1,0-1 0,-1 1 0,1-1 0,-1-1 0,1 1 0,-14-4 0,19 4 321,1-1-1,0 1 1,0 0 0,0-1 0,0 1 0,0-1 0,-1 1-1,1-1 1,0 1 0,0-1 0,0 0 0,1 0 0,-1 1 0,0-1-1,0 0 1,0 0 0,0 0 0,1 0 0,-2-1 0,0-10-1355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24 15163,'1'0'55,"3"-3"156,1 0-1,-1 0 1,1 1 0,-1-1-1,1 1 1,0 0 0,0 1 0,0-1-1,0 1 1,10-1 0,-15 2-196,0 0 1,0 0-1,1 0 0,-1 0 1,0 0-1,0 0 1,0 0-1,0 0 1,0 0-1,0 0 0,0 0 1,0 1-1,0-1 1,0 0-1,0 0 0,1 0 1,-1 0-1,0 0 1,0 0-1,0 0 1,0 0-1,0 0 0,0 0 1,0 0-1,0 0 1,0 1-1,0-1 0,0 0 1,0 0-1,0 0 1,0 0-1,0 0 1,0 0-1,0 0 0,0 0 1,0 0-1,0 0 1,0 1-1,0-1 1,0 0-1,0 0 0,0 0 1,0 0-1,0 0 1,0 0-1,0 0 0,0 0 1,0 0-1,0 0 1,0 0-1,-1 1 1,1-1-1,0 0 0,0 0 1,0 0-1,0 0 1,0 0-1,0 0 0,0 0 1,0 0-1,0 0 1,0 0-1,0 0 1,-1 0-1,1 0 0,-6 5 371,-34 14-72,0-2 1,-1-1-1,0-3 1,-1-1-1,-50 7 1,87-18-313,1 0 1,-1-1 0,1 0-1,-1 0 1,0 0 0,-5-2-1,10 3 1,-1 0 0,1-1 1,0 1-1,0 0 0,0 0 0,0 0 0,0-1 0,0 1 0,0 0 0,0 0 0,0-1 0,1 1 0,-1 0 0,0 0 0,0-1 0,1 1 0,-1 0 0,1 0 0,7 19 59,-1 1-1,-1-1 1,0 1 0,-2 0 0,-1 0-1,0 1 1,-1 35 0,-20 155 622,4-84-79,14-124-559,-1 0 1,1 0 0,0 0-1,0 0 1,1 0-1,-1 1 1,1-1 0,0-1-1,0 1 1,0 0-1,1 0 1,-1 0 0,1 0-1,3 4 1,-2-4-8,0-1 1,0 0-1,1 0 1,0 0-1,0 0 1,-1 0-1,1-1 1,1 1-1,-1-1 1,0 0-1,1 0 1,5 1-1,25 9-778,0-1 0,1-2 0,0-2 0,1-1 0,53 2 0,-83-8 581,0 0-1,0 0 1,0-1 0,0 0 0,0-1 0,0 0-1,0 0 1,0 0 0,0-1 0,11-6-1,-12 4-101,1 0-1,-1-1 0,8-9 0,-14 15 250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 10106,'-38'-3'1376,"2"3"-807,12 8-265,-1 3 1424,0-1-1296,3-1-128,3-3-288,3-3-288,6-5-1448,2-3 1512,4-2-224,4 0-185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1 705 13083,'23'-236'4216,"-14"131"-2316,-9 97-1658,1 0 0,0 1 0,0-1 1,1 0-1,0 1 0,0-1 0,6-12 1,-8 20-212,1-1 0,-1 1 0,1-1 0,-1 0 1,1 1-1,0-1 0,-1 1 0,1 0 0,0-1 1,-1 1-1,1 0 0,0-1 0,-1 1 1,1 0-1,0 0 0,0-1 0,-1 1 0,1 0 1,0 0-1,0 0 0,0 0 0,-1 0 0,1 0 1,0 0-1,0 0 0,-1 1 0,1-1 1,0 0-1,0 0 0,-1 1 0,1-1 0,0 0 1,-1 1-1,1-1 0,0 1 0,-1-1 1,1 1-1,-1-1 0,1 1 0,-1-1 0,2 2 1,22 27 447,-21-26-425,50 77 600,-32-47-500,2-1-1,49 55 1,-68-83-137,0 0 1,0 0-1,0-1 1,1 0 0,-1 0-1,1 0 1,0 0-1,0-1 1,0 0-1,0 0 1,6 2-1,-8-4-9,-1 0 0,0 0-1,0 0 1,0 0-1,1 0 1,-1 0-1,0 0 1,0-1-1,0 1 1,0-1-1,0 0 1,0 0-1,1 1 1,-2-1-1,1 0 1,0-1-1,0 1 1,0 0 0,0-1-1,-1 1 1,1-1-1,-1 1 1,1-1-1,-1 1 1,0-1-1,1 0 1,-1 0-1,0 0 1,0 0-1,1-3 1,3-7 20,0-1-1,-1 0 1,-1 0 0,0 0-1,-1-1 1,2-21 0,-4-88-30,-1 100-46,-7-84-564,3 66-1433,1-62 0,4 101 1956,0-1 1,0 1-1,0 0 1,0 0-1,1 0 1,-1-1 0,1 1-1,-1 0 1,1 0-1,0 0 1,-1 0-1,1 0 1,0 0-1,1 0 1,-1 0 0,0 0-1,0 0 1,1 1-1,-1-1 1,1 1-1,3-3 1,-4 3-17,0 1-1,1 0 1,-1 0 0,1 0 0,-1 0-1,1 0 1,-1 0 0,1 1 0,-1-1-1,1 0 1,1 1 0,-3-1 104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8 747 11218,'-3'-74'1661,"-1"-17"441,8-96-1,-2 160-1874,2 0 0,1 1 0,0-1 0,2 1 0,2 0 0,0 0 0,1 1 0,14-24 0,-17 37-121,1 1 0,0-1 0,0 1 0,1 1-1,1 0 1,0 0 0,0 1 0,0 0-1,25-14 1,-31 20-67,1 1-1,-1-1 1,1 1 0,0 0-1,0 1 1,0-1 0,0 1-1,0 0 1,0 0-1,0 1 1,0 0 0,0 0-1,0 0 1,1 0 0,-1 1-1,0 0 1,0 0-1,0 0 1,0 0 0,0 1-1,0 0 1,-1 0 0,1 0-1,-1 1 1,1 0-1,-1-1 1,0 2 0,0-1-1,4 4 1,-1 0 6,-1 0 1,-1 0 0,1 0-1,-1 1 1,0 0-1,-1 0 1,0 0-1,0 0 1,-1 1 0,0-1-1,0 1 1,-1 0-1,-1 0 1,1 0-1,-1 0 1,-1 0-1,0 18 1,0-20-35,-1 0 1,0-1-1,0 1 1,-1-1-1,0 0 1,0 1-1,0-1 1,-1 0-1,1 0 0,-2 0 1,1 0-1,-1-1 1,1 0-1,-1 1 1,-1-1-1,1 0 1,-1-1-1,0 1 0,0-1 1,0 0-1,-1-1 1,1 1-1,-1-1 1,0 0-1,-8 3 0,13-6-9,1 0-1,-1 0 1,1 0-1,-1 0 1,1 1-1,-1-1 1,1 0-1,-1 0 0,1 0 1,-1 1-1,1-1 1,-1 0-1,1 1 1,0-1-1,-1 0 0,1 1 1,-1-1-1,1 1 1,0-1-1,-1 0 1,1 1-1,0-1 1,0 1-1,-1-1 0,1 1 1,0-1-1,0 1 1,0-1-1,0 1 1,-1-1-1,1 1 1,0-1-1,0 1 0,0-1 1,0 1-1,0 0 1,0-1-1,0 1 1,1-1-1,-1 1 0,0-1 1,0 1-1,0-1 1,0 1-1,1-1 1,-1 1-1,21 23 51,-12-16-33,45 52-92,21 21-1253,-73-78 1150,0-1-1,1 0 1,0 0-1,-1 0 1,1 0-1,0 0 1,0 0-1,0-1 1,0 0 0,0 1-1,0-1 1,7 1-1,-8-2 18,-1 0 0,1 0 1,0 0-1,-1-1 0,1 1 0,0 0 0,0-1 0,-1 1 1,1-1-1,-1 0 0,1 0 0,-1 0 0,1 1 0,-1-1 1,1-1-1,-1 1 0,0 0 0,0 0 0,1 0 0,-1-1 0,0 1 1,0 0-1,0-1 0,0 1 0,-1-1 0,2-1 0,4-10-746,0 0-1,-1-1 0,-1 1 0,0-1 0,4-27 0,2-75-1596,-8 85 2118,1-56 661,-2 37 4500,0 74-3000,1-1 0,5 27 0,-1-18-787,3 0 0,17 46 0,-22-69-835,0 0 1,0-1-1,0 0 1,1 0 0,1 0-1,-1-1 1,1 1 0,1-1-1,6 6 1,-10-10-111,0-1 0,0 0 0,1 0 0,-1 0 0,0 0 0,1 0 0,-1-1 0,1 1 0,0-1 0,-1 0 0,1 0-1,0 0 1,0-1 0,0 1 0,0-1 0,-1 0 0,1 0 0,0 0 0,0-1 0,0 1 0,0-1 0,-1 0 0,1 0 0,6-3 0,-5 1-15,1 0-1,-1 0 1,0-1-1,0 0 0,-1 0 1,1 0-1,-1 0 1,0-1-1,0 1 1,0-1-1,-1 0 1,1 0-1,-1-1 1,-1 1-1,1-1 1,-1 1-1,0-1 1,2-9-1,-1 3-13,0 1 0,-1-1-1,-1 0 1,0 0 0,-1 1-1,0-1 1,-1 0 0,-3-19 0,1 21-59,0 0 1,0 1 0,-1-1 0,0 1 0,-1-1 0,0 1 0,-1 1 0,0-1 0,0 1 0,0 0 0,-1 0 0,-10-8-1,13 13-46,1 0-1,0 0 0,0 1 0,-1-1 0,0 1 0,1 0 0,-1 0 0,0 0 1,0 1-1,0-1 0,0 1 0,0 0 0,0 0 0,0 1 0,-1-1 0,1 1 0,0 0 1,0 0-1,-1 0 0,1 0 0,0 1 0,0 0 0,0 0 0,-1 0 0,1 0 0,0 1 1,1 0-1,-1-1 0,0 1 0,0 1 0,-5 3 0,3-1-22,0 0 0,0 1 0,1-1 0,-7 9 0,-14 32-636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7466,'6'-74'4266,"-1"23"77,-2 29-1722,0 18-1155,-1 17-1294,102 669 2380,-73-547-1750,-29-136-539,1-10-136,3-24-94,-1 7 0,28-126-104,102-291 0,-131 436-69,12-27-402,-15 34 367,0 0 1,0 0-1,1 0 0,-1 0 0,1 0 1,-1 0-1,1 0 0,0 0 0,0 1 1,0-1-1,0 1 0,3-3 0,-4 4 49,0 0 0,0 0 0,0 1 0,0-1 0,0 0 0,1 0 0,-1 0-1,0 1 1,0-1 0,0 1 0,0-1 0,0 0 0,0 1 0,-1 0 0,1-1-1,0 1 1,0 0 0,0-1 0,0 1 0,-1 0 0,1 0 0,0 0 0,-1-1-1,1 1 1,-1 0 0,1 0 0,-1 0 0,1 2 0,2 1-312,8 11-888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0 617 10770,'1'-79'2743,"14"-112"0,-6 102-1497,-7 74-1034,-2-1 105,1 1-1,1 0 1,1 0-1,0 0 1,1 0-1,11-27 1,-15 41-295,0 1 0,0-1 0,1 0 0,-1 0 0,1 1 0,-1-1 0,0 0 0,1 1 0,-1-1 0,1 1 0,0-1 0,-1 0 0,1 1 0,-1-1 0,1 1 0,0-1 0,-1 1 0,1 0 0,0-1 0,0 1 0,-1 0 0,1-1 0,0 1 0,0 0 0,0 0 0,-1 0 0,1 0 1,0 0-1,0 0 0,0 0 0,-1 0 0,1 0 0,0 0 0,0 0 0,0 0 0,-1 1 0,1-1 0,0 0 0,0 1 0,-1-1 0,1 0 0,0 1 0,-1-1 0,1 1 0,0-1 0,-1 1 0,1-1 0,0 2 0,3 2 51,-1 0 0,1 0 0,-1 1-1,0-1 1,3 7 0,17 39 346,28 85 1,-33-82-238,36 75 0,-51-122-150,0-1 0,0 0 0,1 0 0,6 8 0,-9-12-26,-1-1 1,1 1-1,-1-1 0,1 1 0,-1 0 0,1-1 0,0 1 0,-1-1 0,1 1 0,0-1 0,0 0 1,-1 1-1,1-1 0,0 0 0,0 1 0,-1-1 0,1 0 0,0 0 0,0 0 0,0 0 1,0 0-1,-1 0 0,1 0 0,0 0 0,0 0 0,0 0 0,0 0 0,-1 0 0,1-1 0,0 1 1,0 0-1,-1-1 0,1 1 0,0 0 0,0-1 0,-1 1 0,1-1 0,0 1 0,-1-1 0,1 0 1,-1 1-1,1-1 0,-1 1 0,1-1 0,-1 0 0,1 0 0,0 0 0,2-6 26,0 1-1,0 0 1,0-1-1,-1 0 1,0 1-1,3-15 1,2-46 100,-5 48-101,4-96 71,-5 65-317,3-1-1,12-65 0,-15 113 65,-1-1 0,1 1 1,0 0-1,0-1 0,0 1 0,1 0 1,-1 0-1,1 0 0,-1 0 0,1 0 1,0 0-1,0 0 0,1 0 0,4-3 1,-5 5 16,-1 0 0,1 0 0,0 1-1,0-1 1,0 1 0,0 0 0,1 0 0,-1-1 0,0 1 0,0 0 0,0 1 0,0-1 0,0 0 0,0 1 0,0-1-1,0 1 1,0-1 0,0 1 0,0 0 0,-1 0 0,1 0 0,0 0 0,0 0 0,2 3 0,25 18-871,2 4-299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11266,'15'23'1378,"33"42"-1,-44-61-1193,0 1 0,0 0 0,1-1 1,-1 0-1,1 0 0,0-1 1,0 1-1,0-1 0,0 0 0,1 0 1,0-1-1,-1 0 0,1 0 0,0 0 1,7 1-1,-9-3-111,-1 0 1,1 0-1,-1-1 1,0 1-1,1-1 0,-1 0 1,0 0-1,1 0 1,-1 0-1,0-1 0,0 1 1,0-1-1,0 0 1,0 0-1,-1 0 1,1 0-1,-1 0 0,1-1 1,-1 1-1,0-1 1,1 0-1,-1 0 0,-1 1 1,1-1-1,0 0 1,1-6-1,3-4 65,-2 1 0,1-1 0,-2-1 0,0 1 0,2-19 0,-3 15-32,-1 0 0,-1 0 0,0-1 0,-4-23 0,2 31-67,0-1-1,-1 1 0,0 0 0,0 0 1,-1 0-1,0 1 0,-1 0 0,-8-13 1,11 19-39,-1 0 1,1 0-1,0 0 1,-1 1-1,0-1 1,1 1-1,-1 0 1,0 0-1,0 0 1,0 0-1,-7-3 1,8 5-38,0-1 1,0 1-1,0-1 0,0 1 1,0 0-1,0 0 0,0 0 1,0 0-1,0 0 0,0 0 1,0 1-1,0-1 0,0 1 1,0-1-1,0 1 0,0 0 1,1 0-1,-1 0 0,0 0 1,0 0-1,1 0 1,-1 0-1,-2 3 0,-2 2-167,1 0 0,0 0-1,0 1 1,1 0 0,-1 0 0,2 0-1,-1 0 1,-5 16 0,2 1-87,-9 42 0,3 15-345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0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15 16948,'20'-4'616,"11"-3"870,-35 5-864,-22 1-212,-72 3 86,-81-3-16,181 1-441,1 1 1,-1-1-1,1 1 1,-1-1-1,1 1 1,-1 0-1,1 0 1,-1 0-1,0 0 1,1 0-1,-1 1 0,0-1 1,0 1-1,0-1 1,0 1-1,0 0 1,0 0-1,-1 0 1,1 0-1,-1 0 1,1 0-1,-1 0 1,0 1-1,0-1 1,2 4-1,1 6 42,-1 0 0,0 0 0,-1 1 0,1 14 0,2 7 83,-1-15-97,2 0 0,0 0 1,1-1-1,10 20 0,41 63 206,8 16-37,-63-110-225,0-1-1,0 1 0,-1 0 1,0-1-1,-1 1 0,1 0 1,-1 0-1,-1 0 0,1 0 0,-1 0 1,0 0-1,-3 13 0,2-16-19,0 1 0,0-1-1,-1 0 1,0 0 0,0 0 0,0 0-1,-1 0 1,1 0 0,-1 0-1,0-1 1,0 1 0,0-1-1,0 0 1,-1 0 0,1 0 0,-1 0-1,0-1 1,0 0 0,0 1-1,-7 1 1,7-2-82,0 0 0,0-1 1,-1 1-1,1-1 0,0 0 0,-1-1 1,1 1-1,-1-1 0,1 0 0,0 0 0,-1 0 1,1 0-1,-1-1 0,1 0 0,-1 0 0,-5-2 1,7 1-165,0 0 1,0 1-1,0-1 1,0 0 0,0 0-1,0-1 1,1 1-1,0 0 1,-1-1 0,1 0-1,0 1 1,0-1-1,0 0 1,0 0 0,1 0-1,-1 0 1,1-1-1,0 1 1,0 0 0,0-1-1,0-4 1,0 3 14,0 1 0,0 0 0,1 0 0,-1-1 0,1 1 0,0 0-1,1-1 1,-1 1 0,2-5 0,11-10-1109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11546,'0'-2'138,"0"0"0,0-1 0,0 1 0,0 0 0,1 0 0,-1 0 0,1 0 0,-1 0 0,1 0 0,1-3 0,-1 5-104,-1-1 0,1 1 0,-1-1 0,1 1-1,-1-1 1,1 1 0,0-1 0,-1 1 0,1 0 0,0-1-1,-1 1 1,1 0 0,0 0 0,0-1 0,-1 1 0,1 0-1,0 0 1,0 0 0,-1 0 0,1 0 0,0 0-1,0 0 1,-1 0 0,1 0 0,0 1 0,0-1 0,-1 0-1,1 0 1,0 1 0,-1-1 0,1 0 0,0 1 0,-1-1-1,1 0 1,0 1 0,-1-1 0,1 2 0,7 3 226,-1 1 1,0 0-1,0 1 1,-1-1-1,0 1 0,0 1 1,0-1-1,-1 1 1,7 14-1,34 83 1205,-43-99-1375,14 39 464,-1 0 1,-3 2-1,11 66 0,-24-98-271,-4-27 15,-3-40-216,1-2-1,4 1 0,1-1 1,3 1-1,11-63 0,-11 98-66,1 0 0,1 0-1,0 0 1,2 1 0,0 0-1,9-19 1,-13 33-11,-1 0 1,1 0-1,0 0 0,0 0 1,0 1-1,0-1 0,1 1 1,-1-1-1,1 1 0,-1 0 1,1 0-1,0 0 0,-1 0 1,1 1-1,4-2 0,-4 2 1,-1 1 0,0-1-1,1 1 1,-1 0 0,0 0-1,1 0 1,-1 1 0,0-1 0,0 0-1,1 1 1,-1 0 0,0-1-1,0 1 1,0 0 0,0 0-1,0 0 1,0 0 0,0 1 0,0-1-1,0 1 1,0-1 0,-1 1-1,1-1 1,1 3 0,5 6 16,0 0 0,-1 0 0,0 0 1,-1 1-1,0 0 0,-1 0 1,0 1-1,-1-1 0,4 18 0,0 2 43,-2 0-1,3 50 0,-8-55-24,-1 1 0,0-1 0,-2 1-1,-8 34 1,8-48-69,-2-1-1,1 1 1,-2-1 0,1 0-1,-2 0 1,0 0 0,0-1-1,-1 0 1,0 0 0,-17 18-1,21-26-83,-1 1-1,0-1 0,1 0 0,-1 0 0,0-1 0,0 1 0,-1-1 1,1 0-1,-1 0 0,1 0 0,-1-1 0,1 1 0,-9 0 0,11-2 43,0 1-1,1-1 0,-1-1 1,0 1-1,0 0 0,1 0 1,-1-1-1,0 1 0,1-1 1,-1 1-1,1-1 0,-1 0 1,1 0-1,-1 1 0,1-1 0,-3-2 1,2 1 21,1 0 0,-1 0 0,0-1-1,1 1 1,0 0 0,0 0 0,0-1 0,0 1 0,0 0 0,0-1 0,0 1 0,1-1 0,-1 0-1,1-2 1,0-27-674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5 18348,'2'-5'1433,"-4"12"-1045,-9 13-77,5-14-252,0-1 0,0 1 0,0-1 0,-1-1 0,0 1 0,0-1 0,0 0 0,0 0-1,0-1 1,-1 0 0,0-1 0,-8 3 0,-11 0-17,0-1-1,-35 1 1,-6 1-7,64-6-30,1 0 0,-1 1 0,0 0 0,1 0 0,-1 0 0,0 0 0,1 1 0,-1-1 0,1 1-1,0 0 1,-1 0 0,1 0 0,0 0 0,0 1 0,0-1 0,1 1 0,-1 0 0,1 0 0,-1 0 0,1 0 0,0 0 0,0 0 0,0 1 0,1-1 0,-1 1 0,1-1 0,0 1 0,0-1 0,0 1 0,0 0 0,0 6 0,0 12 113,0 0 0,2 0 0,0-1 0,2 1 0,10 42 0,-4-29 148,2-1 0,29 60 1,-30-75-128,0 0 1,15 20-1,-23-35-117,1 0-1,0-1 0,0 1 0,0-1 0,0 0 0,0 0 0,1 0 0,-1 0 0,1-1 0,0 1 1,0-1-1,0 0 0,0 0 0,0 0 0,1-1 0,7 3 0,-10-4-16,0 0-1,0 0 1,0-1-1,0 1 1,0 0 0,0-1-1,-1 1 1,1-1-1,0 0 1,0 0 0,-1 1-1,1-1 1,0 0-1,-1 0 1,1-1 0,-1 1-1,1 0 1,-1 0-1,0-1 1,0 1-1,1-1 1,-1 1 0,0-1-1,0 1 1,0-1-1,-1 0 1,1 0 0,0 1-1,-1-1 1,1 0-1,0-3 1,1-2 2,-1 0 1,0-1-1,0 1 1,-1 0-1,0 0 1,0-1-1,-2-8 1,0 5-13,-1 0 0,0 0 0,-1 1 0,0 0 0,-1 0 0,0 0 0,-1 0 0,0 1 1,0-1-1,-1 2 0,0-1 0,-1 1 0,-12-11 0,14 14-140,1 0 0,-1 0 0,-1 1 0,1 0 0,-1 0 0,0 0 0,0 1 0,0 0 0,0 0 1,0 1-1,-1 0 0,1 0 0,-1 1 0,1 0 0,-1 0 0,1 1 0,-1 0 0,0 0 0,1 1 0,-12 2 0,17-2 7,-1-1-1,1 1 1,0 0-1,-1 0 1,1 1-1,0-1 1,0 0-1,0 1 1,-2 1-1,3-2 98,0 0 0,1-1 0,-1 1 0,1 0 0,-1-1 0,0 1 0,1 0 0,0 0 0,-1-1 0,1 1 0,0 0 0,-1 0 0,1 0 0,0 0 0,0 0 0,-1-1 0,1 1 0,0 0 0,0 0 0,0 0 0,0 0 0,0 0 0,1 0 0,-1 0 0,0-1 0,0 1 0,1 0 0,-1 0 0,1 1 0,13 14-803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0 419 9866,'10'-26'1382,"-1"0"0,10-49 0,0 1 2011,-18 71-3225,-1 0 0,1 0 0,1 0 1,-1 0-1,0 0 0,1 0 0,-1 1 0,1-1 0,0 1 0,0-1 0,0 1 1,0-1-1,4-2 0,-5 4-101,1 0-1,0 1 1,-1-1 0,1 1 0,-1 0-1,1 0 1,-1-1 0,1 1-1,0 0 1,-1 0 0,1 1 0,0-1-1,-1 0 1,1 0 0,-1 1 0,1-1-1,-1 1 1,1-1 0,-1 1-1,1 0 1,-1 0 0,1-1 0,-1 1-1,0 0 1,0 0 0,1 0 0,-1 1-1,1 0 1,17 17 301,-1 0 1,-1 1-1,29 43 1,-26-34-271,29 33 1,-47-60-97,-1-1 0,0 0-1,0 0 1,1 0 0,-1 1 0,0-1-1,1 0 1,-1-1 0,1 1 0,0 0-1,1 0 1,-3-1-1,1 1-1,-1-1 1,1 0-1,-1 0 1,0 0-1,1 0 1,-1 0-1,1-1 1,-1 1-1,0 0 0,1 0 1,-1 0-1,1 0 1,-1 0-1,0 0 1,1-1-1,-1 1 1,0 0-1,1 0 1,-1-1-1,0 1 1,1 0-1,-1 0 1,0-1-1,0 1 1,1 0-1,-1-1 1,0 1-1,1-1 0,0-3 3,0 0 0,1-1-1,-2 1 1,1 0-1,0-1 1,-1 1-1,0-7 1,-2-98 17,0 75-254,1 0-1,2 0 1,1 0 0,9-44 0,-11 74 26,2-1 0,-1 1-1,0-1 1,1 1 0,0 0 0,3-6-1,-4 10 136,-1-1-1,0 1 1,1-1-1,0 1 1,-1-1-1,1 1 1,-1-1-1,1 1 1,-1 0-1,1-1 1,0 1-1,-1 0 1,1 0-1,0-1 1,-1 1-1,1 0 1,0 0-1,-1 0 1,1 0 0,0 0-1,-1 0 1,1 0-1,0 0 1,0 0-1,-1 0 1,1 0-1,0 0 1,-1 1-1,1-1 1,0 0-1,-1 0 1,1 1-1,-1-1 1,1 0-1,0 1 1,-1-1-1,1 1 1,-1-1-1,1 1 1,-1-1-1,1 1 1,-1-1-1,0 1 1,1 0-1,5 6-213,0 0 1,-1 1-1,1 0 1,-2 0-1,1 0 0,3 10 1,-5-13 118,19 44-1200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0 553 11995,'6'-13'681,"-1"0"1,-1 0-1,0-1 1,5-26-1,0-60 1499,-5 50-991,-3 28-688,-1 14-289,0 1 0,1-1 0,0 1 0,0-1 0,0 1 0,1-1 0,0 1-1,1 0 1,3-8 0,-6 15-197,1-1 0,-1 1 0,0 0 0,0 0-1,0-1 1,1 1 0,-1 0 0,0 0 0,0 0 0,1-1 0,-1 1-1,0 0 1,1 0 0,-1 0 0,0 0 0,0 0 0,1 0-1,-1-1 1,0 1 0,1 0 0,-1 0 0,0 0 0,1 0 0,-1 0-1,0 0 1,1 0 0,-1 0 0,0 1 0,0-1 0,1 0-1,-1 0 1,0 0 0,1 0 0,-1 0 0,0 0 0,0 1 0,1-1-1,-1 0 1,0 0 0,0 0 0,1 1 0,-1-1 0,0 0 0,0 0-1,1 1 1,9 13 293,8 21-77,-2 1 0,13 45 0,-16-44-176,35 71-1,-48-106-51,1 0 1,0-1-1,0 1 1,0 0-1,0 0 1,0 0-1,1-1 1,-1 1-1,0-1 1,1 1-1,-1-1 1,1 0-1,-1 1 1,1-1-1,0 0 1,0 0-1,-1 0 1,1 0-1,0 0 1,0-1-1,0 1 1,0 0-1,2-1 1,-3 0-1,0 0 1,0 0-1,0-1 1,0 1-1,0 0 0,0-1 1,0 1-1,0-1 1,0 1-1,0-1 1,0 0-1,0 1 1,-1-1-1,1 0 0,0 0 1,1-1-1,0-1 4,0 0-1,0 0 1,-1-1-1,1 1 1,-1-1-1,2-4 1,10-44 89,-1-1 1,6-88 0,-6-109-1433,-11 238 553,1 10 211,3 17-43,-2-5 519,10 28-536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87 12259,'-4'16'562,"1"0"1,0 1 0,2 0-1,0 0 1,1-1 0,0 1-1,6 30 1,-3-26-306,2-1 1,1 1 0,1-1-1,0 0 1,17 32-1,-19-43-142,0-1-1,1 0 1,0 0-1,0 0 0,1-1 1,0 1-1,0-2 1,1 1-1,-1-1 1,2 0-1,8 4 1,-12-7-59,0 0 1,0-1-1,1 0 1,-1 0-1,1 0 1,0-1-1,-1 0 1,1 0-1,0 0 1,0-1-1,0 0 1,-1 0 0,1-1-1,0 1 1,0-1-1,0 0 1,-1-1-1,1 1 1,-1-1-1,8-4 1,-6 3-18,0-2 0,-1 1 1,1-1-1,-1 0 0,0 0 1,0-1-1,0 0 0,-1 0 0,0 0 1,0-1-1,0 0 0,-1 0 1,0 0-1,-1 0 0,1 0 1,-1-1-1,-1 0 0,1 0 0,-2 1 1,2-10-1,-1 5-33,-1 0 1,0 0-1,-1-1 1,0 1-1,-1 0 0,0-1 1,-1 1-1,-1 0 0,0 0 1,0 0-1,-1 1 1,-9-20-1,4 15 0,-1 1 0,0 0 0,-1 0 0,0 1 0,-2 1 0,-17-16 0,22 21-36,0 2 1,0-1 0,-1 1 0,0 1 0,-1 0 0,1 0 0,-1 1 0,0 0 0,0 0 0,0 1 0,0 1 0,-13-2 0,20 3-74,-1 1-1,0-1 1,0 1 0,0 0-1,0 1 1,0-1 0,0 1-1,0-1 1,0 1 0,1 0-1,-1 1 1,0-1 0,0 1-1,1-1 1,-1 1 0,1 0-1,0 0 1,0 1 0,0-1 0,0 1-1,0 0 1,0-1 0,0 1-1,1 0 1,0 1 0,-1-1-1,1 0 1,0 1 0,1-1-1,-1 1 1,1 0 0,-1-1-1,1 1 1,0 0 0,1 0-1,-1 0 1,0 4 0,0 2-99,1-1 1,0 0-1,0 0 1,1 0-1,0 0 0,1 1 1,5 15-1,12 20-790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48 13963,'0'-6'476,"-2"-20"575,2 25-1019,0 0-1,0 1 1,0-1 0,0 0 0,-1 1-1,1-1 1,0 0 0,0 1-1,-1-1 1,1 0 0,0 1 0,-1-1-1,1 1 1,0-1 0,-1 1 0,1-1-1,-1 1 1,1-1 0,-1 1 0,1-1-1,-1 1 1,1-1 0,-1 1 0,0 0-1,1-1 1,-1 1 0,1 0 0,-1 0-1,-1-1 1,1 2 32,0-1-1,0 1 1,0-1 0,-1 1-1,1-1 1,0 1 0,0 0-1,0-1 1,0 1 0,1 0-1,-1 0 1,0 0 0,0 0-1,0 0 1,1 0 0,-1 0-1,1 0 1,-1 0 0,0 0-1,1 0 1,0 0 0,-1 1-1,1-1 1,0 0 0,0 0-1,-1 2 1,-5 37 602,6-38-612,-3 52 420,3 0-1,3 0 1,9 59-1,5 90-126,-17-193-346,-1 0 1,1 0-1,-2 0 1,1 0-1,-1 0 1,-1 0-1,-5 15 1,7-22-38,-1 0 1,1 0 0,-1 0 0,0 0 0,0-1-1,0 1 1,0-1 0,0 1 0,-1-1 0,1 0 0,-1 0-1,1 0 1,-1 0 0,0 0 0,0-1 0,0 1-1,0-1 1,0 1 0,0-1 0,0 0 0,0-1-1,0 1 1,-1 0 0,1-1 0,0 0 0,0 0-1,-5 0 1,3 0-182,0-1 0,0 0 0,0 0 0,0 0 0,0-1 0,0 1 0,0-1 0,-8-5 0,11 6 118,-1 0 0,1-1-1,-1 0 1,1 1 0,0-1-1,0 0 1,0 0 0,0 0-1,0-1 1,1 1 0,-1 0-1,1-1 1,-1 1 0,1-1-1,0 1 1,0-1 0,-1-4 0,2-9-746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3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281 502 14995,'4'-22'355,"8"-33"3,-3-1-1,3-101 0,-14 111-283,1 22-265,1-1 1,5-44 0,-5 66 76,0 1 1,1 0 0,-1 0 0,1-1-1,0 1 1,0 0 0,0 0-1,0 0 1,0 0 0,0 0-1,0 0 1,1 0 0,-1 0 0,3-2-1,-3 3 9,0 1-1,0-1 0,1 0 1,-1 1-1,0-1 1,1 1-1,-1-1 0,1 1 1,-1-1-1,0 1 1,1 0-1,-1 0 0,1 0 1,-1 0-1,1 0 1,-1 0-1,3 0 0,4 3-341,1 0-1,-1 0 0,1 0 1,-1 1-1,0 0 0,8 7 0,21 8-125,-36-18 684,0-1 1,0 0 0,-1 0 0,1 1 0,0-1 0,0 0-1,0 0 1,-1 0 0,1 0 0,0 0 0,0 0 0,0 0-1,0 0 1,-1 0 0,1 0 0,0 0 0,0-1 0,0 1-1,-1 0 1,1 0 0,0-1 0,0 1 0,-1-1 0,1 1-1,1-2 1,-2 2-54,0-1-1,0 0 1,0 1-1,0-1 0,1 0 1,-1 1-1,0-1 1,-1 0-1,1 1 1,0-1-1,0 0 1,0 1-1,0-1 1,0 0-1,-1 1 0,1-1 1,0 1-1,-1-1 1,1 0-1,0 1 1,-1-1-1,1 1 1,-1-1-1,1 1 1,-1-1-1,1 1 0,-1-1 1,1 1-1,-1 0 1,1-1-1,-1 1 1,0-1-1,-6-3 306,1 1 0,-1-1 0,0 1 0,0 0 0,0 1 0,0-1 0,-1 2-1,-12-3 1,-64-3 741,74 7-980,-17-1 108,-1 1-1,0 1 1,-35 7-1,52-6-292,1 0 0,-1 1 0,1 0 0,0 1 1,0 0-1,0 0 0,0 1 0,1 1 0,-1-1 0,1 2 0,-10 8 0,15-11-30,1 0 1,0 0-1,0 0 0,0 0 1,1 1-1,-1-1 0,1 1 0,0 0 1,0 0-1,1-1 0,-1 1 0,1 0 1,0 0-1,1 0 0,-1 1 0,1-1 1,0 0-1,0 0 0,0 0 1,1 0-1,0 0 0,0 0 0,0 0 1,1 0-1,0 0 0,-1-1 0,2 1 1,2 4-1,4 8-274,22 26-1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0 512 13643,'9'-36'1536,"2"-13"-816,0-6-288,-6-7 913,-2-1-385,0 0-360,1 3-80,-3 13-544,2 7-392,0 21-1616,-6 4 1792,4 12-272,2 5-201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11827,'-18'-5'4400,"7"9"-4007,9 4-449,7 3-393,-1 8-879,3 13 1136,4 8-240,5 8-192</inkml:trace>
  <inkml:trace contextRef="#ctx0" brushRef="#br0" timeOffset="1">38 608 12395,'-3'11'648,"12"0"-472,11-4-104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 13827,'-3'-4'2000,"3"0"-1071,-3 1-257,-2 0-160,0 5-224,-5-1 1312,-1 7-912,-3 5-688,3-1-304,0 0-520,4-1 720,10-5-152,7-3-120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0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12851,'-4'12'2988,"0"13"-1829,3 4-346,1 0 0,2-1 0,9 54 0,-7-63-609,1-1-1,1-1 0,0 1 1,1-1-1,1 0 0,1 0 0,10 15 1,-15-27-156,-1 0 1,1 0 0,0 0 0,1-1 0,-1 0 0,1 0-1,0 0 1,0 0 0,0-1 0,1 0 0,-1 0-1,1 0 1,-1-1 0,1 0 0,12 3 0,-15-4-36,1-1 0,-1 0 0,1 0 1,-1 0-1,1 0 0,-1-1 0,1 1 1,-1-1-1,1 0 0,-1 0 1,0 0-1,1 0 0,-1-1 0,0 1 1,0-1-1,0 0 0,0 0 0,0 0 1,-1 0-1,1-1 0,-1 1 0,1-1 1,-1 1-1,0-1 0,0 0 1,0 0-1,0 0 0,0 0 0,1-5 1,2-4-1,-1 0 0,0-1 1,0 1-1,-1-1 0,-1 0 1,0 0-1,-1 0 0,-1 0 1,0 0-1,-2-23 0,0 23-13,0-1 0,-1 1 0,0 0-1,-1 0 1,-1 0 0,0 0 0,0 1-1,-1 0 1,-1 0 0,-10-14 0,14 22-57,1 1 1,-1 0 0,0 0 0,0 0 0,0 0-1,-1 0 1,1 1 0,-1 0 0,1-1-1,-1 1 1,0 1 0,0-1 0,0 0 0,0 1-1,0 0 1,-4-1 0,5 2-67,-1 0 0,1 0 0,0 0 0,0 1 0,0-1 0,-1 1 0,1 0 0,0 0 0,0 0 0,0 0 0,0 0 0,1 1 0,-1-1 0,0 1 0,0 0 0,1 0 0,-1 0 0,1 0 0,0 0 0,0 1 0,-4 3 0,-1 4-84,1 0 1,0 1 0,0-1-1,1 1 1,0 0 0,-6 23-1,-3 29-770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10226,'0'-1'233,"6"-25"1661,-6 25-1869,0 1-1,0 0 1,0 0 0,0 0-1,1-1 1,-1 1-1,0 0 1,0 0-1,0 0 1,0 0-1,0-1 1,0 1-1,0 0 1,0 0-1,0 0 1,0 0-1,1-1 1,-1 1-1,0 0 1,0 0-1,0 0 1,0 0 0,0 0-1,1 0 1,-1 0-1,0-1 1,0 1-1,0 0 1,0 0-1,1 0 1,-1 0-1,0 0 1,0 0-1,0 0 1,0 0-1,1 0 1,-1 0-1,0 0 1,5 15 1660,20 170 1749,-6-37-1992,-9-79-880,-5-22-71,3-1-1,1 0 0,21 58 0,-28-98-414,0-2 0,0 1 1,1 0-1,0 0 0,-1-1 0,7 7 0,-9-10-60,1 0 0,0-1-1,0 1 1,0 0 0,-1-1 0,1 1 0,0 0-1,0-1 1,0 1 0,0-1 0,0 1-1,0-1 1,0 0 0,0 1 0,0-1 0,0 0-1,1 0 1,-1 0 0,0 0 0,0 0-1,0 0 1,0 0 0,0 0 0,0 0 0,0 0-1,0-1 1,0 1 0,0 0 0,0-1 0,0 1-1,0-1 1,0 1 0,0-1 0,0 0-1,0 1 1,0-1 0,0 0 0,-1 1 0,3-3-1,2-3 33,0 0 0,0-1-1,0 1 1,-1-1-1,0 0 1,5-13-1,17-51 109,-18 47-117,74-259 100,-42 135-145,-37 135-60,11-33-100,-13 43 56,0 1 0,0 0 1,0-1-1,0 1 0,1 0 0,-1 0 1,0 0-1,1 0 0,0 0 1,-1 0-1,1 1 0,0-1 0,0 0 1,4-2-1,-5 4-60,0 0 0,0-1 0,0 1 0,0 0-1,0 0 1,0 0 0,0 0 0,0 0 0,0 0 0,0 0 0,0 0 0,0 0 0,0 1 0,0-1 0,0 0 0,0 1 0,0-1 0,0 0 0,0 1 0,0 0 0,0-1 0,2 2 0,18 19-2966,-16-14 2625,11 9-813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342 308 15611,'-15'-30'1401,"-7"-2"-881,-4-2-192,-11-3 568,-4-2-264,-3 2-104,1 0-24,6 9-240,2 6-224,11 12-600,9 9-368,12 9 760,13 6-144,26 5-144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332 619 15467,'-12'9'1537,"-8"17"-897,-3 9-264,-7 13 896,-4 6-504,-6 11-288,-1 1-56,2-1-512,2-4-368,10-15-376,8-9-1320,12-20 1720,4-9-329,10-27-263</inkml:trace>
  <inkml:trace contextRef="#ctx0" brushRef="#br0" timeOffset="1">107 472 14003,'11'-95'1600,"10"12"-824,-4 3-303,1 14 887,-3 6-352,-1 15-328,-3 12-248,0 23-736,-1 13-456,-2 26 624,0 5-152,2 17-128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72 9762,'-4'-6'239,"1"1"0,-1 0 0,0 0 0,-1 0 0,1 1 0,-1-1 0,0 1 0,0 0 0,0 0 0,0 1 0,-1 0 0,0 0 0,0 0 0,1 1-1,-1-1 1,-1 1 0,1 1 0,0-1 0,0 1 0,-1 0 0,-12 0 0,17 2-174,0-1-1,-1 1 1,1-1 0,0 1-1,0 0 1,0 0 0,-1 0-1,1 0 1,0 0-1,0 0 1,0 1 0,1-1-1,-1 1 1,0-1 0,0 1-1,1 0 1,-1-1-1,1 1 1,0 0 0,-1 0-1,1 0 1,0 0-1,0 0 1,0 1 0,0-1-1,1 0 1,-1 0 0,1 1-1,-1 2 1,-1 5 71,1 1 0,0 0-1,1-1 1,0 1 0,2 13 0,6 28 389,19 63 0,3 11 63,-26-104-447,-1 1 1,-2 0-1,0 34 0,-1-51-104,-1 0 0,0 0 0,0 0 0,0-1 0,-1 1 0,0 0 0,0-1 0,0 1 0,-4 5 0,4-8-13,0 0 0,0 0 0,-1 0 1,1 0-1,-1-1 0,0 1 0,0-1 1,0 0-1,0 1 0,0-1 0,0 0 1,-1-1-1,1 1 0,-1-1 1,-3 2-1,-3-1-156,1 0 0,-1 0 0,0-1 0,0-1 0,0 0 0,0 0 0,0 0 0,1-2 0,-1 1-1,0-1 1,0 0 0,1-1 0,0 0 0,-1-1 0,1 0 0,0 0 0,1-1 0,-1 0 0,1-1 0,0 0 0,0 0 0,1-1 0,0 1 0,0-2 0,0 1 0,1-1 0,0 0 0,1 0 0,0 0 0,-7-16 0,-2-18-706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26 14707,'-13'-26'1336,"-7"27"-871,-6 5-201,-10 9 784,-4 1-488,-8 0-280,3 0-16,1-4-376,2-1-328,13 2-1304,4 0 1528,24 9-241,15 4-191</inkml:trace>
  <inkml:trace contextRef="#ctx0" brushRef="#br0" timeOffset="1">442 266 14043,'7'16'1528,"-1"26"-808,-2 21-255,-1 15 903,-2 8-416,-1 2-208,0 1-72,-1-8-256,-2-6-95,0-20-329,-1-14-233,4-26-503,-1-13-312,2-16 808,0-9-192,6-21-176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16171,'0'12'227,"-1"-1"0,-1 1-1,0-1 1,0 1-1,-1-1 1,0 0-1,-8 16 1,-5 5 279,-22 34 0,25-46-296,1 1 0,1 0-1,0 0 1,-12 40-1,22-56-213,-1 1-1,1-1 1,0 1-1,1-1 1,-1 1-1,1-1 1,0 1-1,0-1 1,1 1-1,0-1 1,0 1-1,0-1 1,0 1-1,1-1 0,0 0 1,0 0-1,1 0 1,-1 0-1,1 0 1,0-1-1,1 1 1,-1-1-1,1 1 1,-1-1-1,1-1 1,0 1-1,1 0 1,-1-1-1,1 0 1,0 0-1,-1 0 1,1-1-1,0 1 1,1-1-1,5 1 1,1 1-288,0 0 0,0-2 0,0 1 0,0-1 0,0-1 0,1 0 0,-1-1 0,1 0 0,-1-1 0,0-1 0,1 0 0,-1 0 0,0-1 0,0-1 0,-1 0 0,1 0 0,-1-1 0,0-1 0,18-11 0,18-24-907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12787,'2'10'426,"-1"0"1,1-1-1,-2 1 0,1 0 1,-3 15-1,1-5-40,-18 308 3456,13-244-3051,10-146-648,3 0 1,29-118-1,-36 180-143,2-8 9,1 0 0,0 0 0,0 0 0,8-12 0,-10 19-8,-1-1 0,1 1 0,0 0 0,0 0 0,0 0 1,0 0-1,0-1 0,0 2 0,0-1 0,0 0 0,0 0 1,0 0-1,1 0 0,-1 1 0,0-1 0,1 1 0,-1-1 1,0 1-1,1-1 0,-1 1 0,1 0 0,-1-1 0,1 1 1,-1 0-1,0 0 0,1 0 0,-1 0 0,1 1 0,-1-1 1,1 0-1,-1 1 0,0-1 0,1 0 0,-1 1 0,0 0 1,3 1-1,4 4 0,0 1 0,-1 1 1,1-1-1,-2 2 0,1-1 1,-1 0-1,0 1 0,6 12 1,-10-17-2,52 97 26,64 163 0,-111-247-27,-5-13 0,0-1 0,0 1 1,-1 0-1,1 0 0,-1 0 1,0 0-1,0 0 0,0 1 1,-1 7-1,0-12 1,0 0-1,0 1 1,0-1 0,0 0 0,0 1 0,0-1 0,0 0 0,0 0-1,0 0 1,0 1 0,-1-1 0,1 0 0,0 0 0,0 1-1,0-1 1,0 0 0,-1 0 0,1 0 0,0 1 0,0-1 0,0 0-1,-1 0 1,1 0 0,0 0 0,0 0 0,-1 0 0,1 1-1,0-1 1,0 0 0,-1 0 0,1 0 0,0 0 0,0 0-1,-1 0 1,1 0 0,0 0 0,0 0 0,-1 0 0,1 0 0,0 0-1,-1 0 1,1-1 0,0 1 0,0 0 0,0 0 0,-1 0-1,1 0 1,0 0 0,0 0 0,-1-1 0,1 1 0,0 0 0,0 0-1,-16-11-4,15 11 5,-79-73-325,52 45-81,-43-32 0,63 53 340,-1 1-1,0 1 1,-1-1-1,1 2 1,-1-1 0,0 1-1,0 1 1,0 0-1,-19-3 1,24 5 21,0 1 0,1 0 1,-1 0-1,1 1 0,-1-1 0,1 1 1,-1 0-1,1 0 0,0 0 1,-1 1-1,1 0 0,0 0 0,0 0 1,-4 2-1,-18 19-419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86 11883,'-23'-19'1175,"14"11"-793,0 0 1,-1 0 0,1 1 0,-2 0-1,1 1 1,-1 0 0,0 1-1,-13-5 1,23 10-333,0-1 1,-1 1-1,1 0 0,0-1 0,0 1 1,0 0-1,-1 0 0,1 0 0,0 0 1,0 0-1,0 0 0,-1 1 0,1-1 1,0 0-1,0 0 0,0 1 0,-1-1 1,1 1-1,0-1 0,0 1 0,0 0 1,0-1-1,0 1 0,0 0 0,0 0 1,1-1-1,-1 1 0,0 0 0,0 0 0,0 0 1,1 0-1,-1 0 0,1 0 0,-1 0 1,1 1-1,-1-1 0,1 0 0,-1 0 1,1 0-1,0 0 0,0 1 0,0-1 1,0 0-1,0 2 0,-1 8 110,1 0-1,1 0 0,0-1 1,3 14-1,-2-14-41,10 66 373,10 64 38,-20-114-472,0-1 0,-2 0 0,-4 37 0,4-57-50,-1 0 1,0 1 0,-1-1-1,1 0 1,-1 1-1,0-1 1,0 0-1,0 0 1,-1-1 0,0 1-1,0 0 1,0-1-1,-1 0 1,-4 5-1,6-7-30,-1 0-1,0 0 0,1 0 0,-1-1 0,0 1 0,0-1 0,0 0 0,0 0 0,0 0 0,0 0 0,-1 0 1,1-1-1,0 1 0,0-1 0,-1 0 0,1 0 0,0 0 0,0-1 0,-1 1 0,1-1 0,0 0 0,0 1 1,0-2-1,-4 0 0,2 0-209,0 0-1,0 0 1,0-1 0,1 1 0,-1-1 0,0 0-1,1 0 1,0-1 0,0 1 0,0-1 0,0 0 0,-3-5-1,6 3-452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11538,'0'0'47,"0"0"-1,0 0 0,0-1 0,0 1 0,0 0 1,0 0-1,0 0 0,1 0 0,-1 0 0,0 0 1,0 0-1,0 0 0,0-1 0,0 1 0,0 0 1,0 0-1,1 0 0,-1 0 0,0 0 1,0 0-1,0 0 0,0 0 0,1 0 0,-1 0 1,0 0-1,0 0 0,0 0 0,0 0 0,0 0 1,1 0-1,-1 0 0,0 0 0,0 0 0,0 0 1,0 0-1,0 0 0,1 0 0,-1 0 0,0 0 1,0 0-1,0 1 0,0-1 0,0 0 0,0 0 1,1 0-1,-1 0 0,0 0 0,0 0 0,0 0 1,0 1-1,5 11 1006,0 15 613,-6 8-282,-1 0 0,-9 53 1,-3 32 77,13-104-1277,1-1 1,1 0 0,0 0-1,1 0 1,8 27-1,-7-33-150,0 0-1,1-1 0,0 1 1,1-1-1,0 0 0,0-1 1,1 1-1,0-1 0,0 0 1,1 0-1,0-1 0,7 6 1,11 6-804,1-1 1,36 17-1,-23-13-966,-29-16 949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14011,'0'0'65,"1"0"-1,0 0 1,-1 0-1,1 0 1,-1 0 0,1 0-1,0 0 1,-1 1-1,1-1 1,-1 0-1,1 0 1,-1 0 0,1 1-1,0-1 1,-1 0-1,1 1 1,-1-1 0,1 0-1,-1 1 1,0-1-1,1 1 1,-1-1-1,1 1 1,-1-1 0,0 1-1,1-1 1,-1 1-1,0-1 1,0 1 0,0-1-1,1 1 1,-1 0-1,5 23 503,-5-24-566,6 90 2197,8 45-534,-12-120-1507,2 0 0,0-1 0,1 1 0,0-1 0,1 0 0,15 25 0,-18-34-122,0 0-1,0-1 1,0 0-1,1 0 0,0 0 1,0 0-1,0-1 1,0 1-1,1-1 1,-1 0-1,1 0 0,0-1 1,-1 1-1,1-1 1,0 0-1,1-1 1,-1 1-1,0-1 0,0 0 1,1 0-1,-1-1 1,1 1-1,-1-1 1,1 0-1,-1-1 0,0 1 1,1-1-1,-1 0 1,0-1-1,1 1 1,-1-1-1,0 0 0,0 0 1,0-1-1,-1 1 1,1-1-1,5-4 1,0-2-13,0 0 1,0-1-1,-1 0 1,0-1-1,-1 0 1,0 0-1,-1-1 1,0 0-1,-1 0 1,0 0-1,-1-1 1,6-24-1,1-12-217,-2-1 1,3-54-1,-11 86 57,1-16-238,-1 12-829,8-40-1,-6 54 704,-4 8 488,0-1 0,0 1-1,0 0 1,0 0-1,1 0 1,-1 0-1,0 0 1,0 0-1,0 0 1,0 0 0,0 0-1,1 0 1,-1 0-1,0 0 1,0 0-1,0 0 1,0 0 0,0 0-1,1 0 1,-1 0-1,0 0 1,0 1-1,0-1 1,0 0-1,0 0 1,0 0 0,0 0-1,1 0 1,-1 0-1,0 0 1,0 0-1,0 0 1,0 1 0,0-1-1,0 0 1,0 0-1,0 0 1,0 0-1,0 0 1,0 0-1,1 1 1,-1-1 0,0 0-1,0 0 1,0 0-1,0 0 1,0 0-1,0 1 1,0-1-1,0 0 1,0 0 0,4 17-781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0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17516,'20'-14'1480,"3"7"-1440,5 14-720,-3 7 472,-15 7-24,-3-3-264,-1-2-160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12931,'56'-147'3549,"-55"145"-3447,-1 0 1,1-1 0,0 1 0,0 0 0,-1 0 0,1 0 0,1 0 0,-1 0 0,0 0 0,0 0 0,1 0 0,-1 1 0,3-3 0,-3 3-73,-1 1 1,1 0-1,-1 0 0,0 0 1,1 0-1,-1 0 1,1 0-1,-1 0 1,1 0-1,-1 0 0,0 0 1,1 0-1,-1 0 1,1 0-1,-1 0 1,1 0-1,-1 0 0,0 0 1,1 1-1,-1-1 1,1 0-1,-1 0 1,0 1-1,1-1 0,0 0 1,12 18 461,26 62 337,-27-53-606,1 0 1,1-1-1,1 0 0,27 33 1,-41-57-204,1 0 1,-1-1-1,1 1 1,-1-1 0,1 1-1,-1-1 1,1 0-1,0 0 1,0 1-1,0-1 1,0 0-1,0-1 1,0 1-1,0 0 1,0-1-1,2 1 1,-3-1-5,0 0 0,1 0 0,-1 0 0,0 0 0,0-1 0,0 1 1,0 0-1,0-1 0,0 1 0,0-1 0,1 0 0,-2 1 0,1-1 0,0 0 0,0 1 0,0-1 0,0 0 1,0 0-1,0 0 0,-1 0 0,2-1 0,1-4 34,1-1 1,-1 0-1,-1 0 1,1 0-1,-1 0 1,0 0-1,1-10 1,4-36-223,2-80 0,-15-55-3967,4 171 3281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12 13627,'-9'-3'283,"0"1"0,-1 0 0,1 0 0,0 1-1,-1 0 1,1 1 0,-1 0 0,1 0 0,-1 1 0,1 0 0,-1 1 0,-10 3 0,15-4-156,-1 1 1,1 1-1,0-1 0,-1 1 1,1 0-1,0 0 1,1 0-1,-1 1 1,0-1-1,1 1 0,0 0 1,0 1-1,0-1 1,1 1-1,-1 0 1,1 0-1,0 0 1,1 0-1,-1 0 0,1 0 1,-2 7-1,1-1-20,1 0-1,0 0 0,1 0 1,0 1-1,1-1 0,0 0 1,1 0-1,0 1 0,1-1 0,0 0 1,1 0-1,0 0 0,1-1 1,0 1-1,0-1 0,1 0 1,1 0-1,0 0 0,13 16 1,-11-15-233,1-1 0,1 0-1,0 0 1,0-1 0,1 0 0,1 0 0,-1-2 0,1 1 0,0-1 0,1-1 0,-1 0 0,1-1 0,1-1 0,-1 0 0,24 4 0,-30-7 1,-1 0 0,1-1 0,0 0 0,-1 0 0,1-1-1,-1 1 1,1-2 0,-1 1 0,1-1 0,-1 1 0,0-2 0,0 1 0,0-1 0,0 0 0,0 0 0,-1-1 0,1 1 0,-1-1 0,6-6 0,22-32-740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22 17588,'3'-3'281,"0"0"0,1 1 1,-1 0-1,1 0 0,7-4 1,-10 6-230,0-1 1,0 1 0,1-1-1,-1 1 1,0 0 0,0-1-1,0 1 1,1 0 0,-1 0-1,0 0 1,0 0 0,1 0-1,-1 0 1,0 0 0,0 0-1,1 1 1,-1-1 0,0 0-1,0 1 1,0-1 0,1 1-1,-1-1 1,0 1 0,1 0-1,-6 1 129,-1-1 0,1-1 0,0 1-1,-1-1 1,-5 1 0,-100-6-98,-31 0-157,137 5 69,0 1 0,0-1 0,0 0 0,0 1-1,0 0 1,0 0 0,0 0 0,0 1 0,1-1 0,-1 1 0,-5 3 0,7-3 2,0 0 1,0 0 0,0 0-1,1 0 1,-1 0 0,0 0-1,1 0 1,0 1 0,-1-1-1,1 1 1,0-1 0,0 1 0,1-1-1,-1 1 1,0 0 0,1-1-1,0 1 1,-1 3 0,2 184 187,2-77 12,-6 3 33,2 77 538,2-189-760,0 1 1,-1-1-1,1 1 1,1-1-1,-1 1 1,1-1-1,0 0 1,0 0-1,0 0 0,0 0 1,1 0-1,0 0 1,-1-1-1,1 1 1,1-1-1,-1 0 1,0 0-1,1 0 0,0 0 1,-1-1-1,1 1 1,0-1-1,0 0 1,1 0-1,-1 0 1,0-1-1,6 2 1,8 1-512,1 0 0,0-1 1,-1-1-1,1 0 0,24-2 1,-32 0 157,1-1 1,-1 0 0,1 0-1,-1-2 1,0 1 0,0-1-1,0-1 1,0 0 0,11-6-1,10-13-734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20 10042,'-50'-17'872,"0"14"-648,2 3-208,1 9-160,7 3-832,10-5 928,8 0-232,12-7-224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09:4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13579,'-6'5'848,"19"3"-960,-4 7-1568,4 16 1768,-2 9-296,2 12-272</inkml:trace>
  <inkml:trace contextRef="#ctx0" brushRef="#br0" timeOffset="1">8 405 14659,'-7'0'584,"10"0"-2568,16 8 2160,-1 0-368,-1-2-224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28 113 9586,'-9'-1'1088,"8"1"-1019,1 0 0,-1 0 0,0 0 1,1 0-1,-1 0 0,0 0 0,0 0 0,1 0 1,-1-1-1,0 1 0,1 0 0,-1 0 0,0-1 1,1 1-1,-1 0 0,1-1 0,-1 1 0,1-1 1,-1 1-1,0-1 0,1 1 0,0-1 0,-1 1 1,1-1-1,-1 1 0,1-1 0,0 0 0,-1 1 1,1-1-1,0 0 0,-1 1 0,1-1 1,0 0-1,0 1 0,0-1 0,0 0 0,0 1 1,0-1-1,0 0 0,0 0 0,0 1 0,0-2 1,0-2 88,0 1 0,1-1 0,-1 1 0,1-1 0,0 1 0,0-1 0,0 1 0,0 0 0,1-1 0,-1 1 0,1 0 0,0 0 1,0 0-1,0 0 0,0 0 0,0 1 0,1-1 0,-1 1 0,1-1 0,5-2 0,-5 2-94,0 1 0,1-1 0,-1 1-1,1 0 1,0 0 0,-1 0 0,1 1-1,0-1 1,0 1 0,0 0 0,0 0 0,1 0-1,-1 1 1,0 0 0,0-1 0,0 1-1,7 1 1,-5 1-18,0 1 1,0-1-1,0 1 0,0 0 1,-1 1-1,1-1 0,-1 1 0,0 0 1,0 1-1,0-1 0,-1 1 1,1 0-1,4 7 0,3 5 55,-1 0 0,-1 0-1,9 21 1,-10-16-7,0 0-1,-1 1 1,-1 0-1,-2 1 1,5 31-1,-9-39-26,0 1-1,-1 0 0,0 0 1,-2-1-1,0 1 1,0-1-1,-2 1 1,-8 23-1,-3-5 31,-1-1 0,-2-1 0,-1-1 0,-36 45 0,52-74-99,-10 20 89,15-15-119,13-4-159,10-6-548,1-2 0,-1 0 0,0-1 0,25-10 0,-7 3-663,80-23-623,-67 18 700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573 145 9698,'-50'-15'1240,"-9"-3"-584,-2 1-239,-5 0 783,-1 0-256,3 1-304,2 1-120,11 2-432,12 4-232,11 3-1144,6 5 1168,18 5-192,6 4-152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55 12939,'10'-6'890,"-7"4"-764,0 1 0,0 0 0,-1-1 0,1 1 0,-1-1 0,0 0 0,1 0 0,-1 0 0,0 0 0,0 0 0,3-4 0,-5 5-96,-1 0 1,1 1 0,0-1 0,0 1 0,0-1-1,-1 1 1,1-1 0,0 1 0,-1-1-1,1 1 1,0-1 0,-1 1 0,1 0 0,0-1-1,-1 1 1,1-1 0,-1 1 0,1 0-1,-1 0 1,1-1 0,-1 1 0,1 0 0,-1 0-1,1-1 1,-1 1 0,1 0 0,-1 0-1,0 0 1,1 0 0,-1 0 0,1 0 0,-1 0-1,0 0 1,-24-3 269,24 2-270,-63-4 367,64 5-392,0 0-1,0 0 1,0 0-1,0 0 0,0-1 1,0 1-1,0 0 1,0 0-1,0 0 0,0 0 1,0 0-1,0 0 1,0 0-1,0 0 0,0 0 1,0-1-1,0 1 1,0 0-1,0 0 0,0 0 1,0 0-1,0 0 1,0 0-1,0 0 0,0 0 1,0 0-1,0-1 1,0 1-1,0 0 0,0 0 1,-1 0-1,2 0-2,0 0 1,0 0-1,-1 0 0,1 0 1,0 0-1,0 0 0,-1 0 1,1 0-1,0 0 0,-1 0 1,1 0-1,0 1 0,0-1 1,-1 0-1,1 1 0,-1-1 0,1 0 1,0 1-1,-1-1 0,2 2 1,0 0 9,0 1 0,0 1 0,0-1 0,0 0 1,-1 0-1,1 1 0,-1-1 0,0 1 0,0-1 0,1 6 1,2 40 92,-3-43-88,-4 151 445,0-110-131,2 0 0,9 82 0,-6-120-285,0 1 0,0-1-1,1 0 1,1 1 0,0-1 0,0-1 0,0 1 0,1-1 0,0 0 0,1 0 0,0 0 0,0 0 0,1-1 0,7 6-1,-7-8-131,-1 0-1,0 0 0,1-1 0,0 0 0,0 0 1,0-1-1,1 0 0,-1 0 0,1 0 1,-1-1-1,1-1 0,0 1 0,0-1 0,0 0 1,0-1-1,0 0 0,12-2 0,-18 2-18,1 0 0,-1 0 0,1-1 0,-1 1 0,1-1 0,-1 0-1,1 0 1,-1 0 0,1 0 0,-1 0 0,0 0 0,0 0 0,0-1 0,0 1 0,0-1-1,0 0 1,0 0 0,0 0 0,-1 0 0,1 0 0,-1 0 0,1 0 0,-1 0 0,0 0-1,0-1 1,0 1 0,0 0 0,0-1 0,0 1 0,-1-1 0,1 1 0,-1-1 0,0 0-1,0 1 1,0-1 0,0-4 0,-1-1-68,-1-1 0,0 1 1,0 0-1,0 1 0,-1-1 0,0 0 0,0 1 0,-1 0 0,0-1 1,-8-8-1,7 10 193,0 0 1,0 0 0,-1 1 0,0 0-1,0 0 1,0 0 0,-1 1-1,0 0 1,1 0 0,-11-3 0,5 2 135,-1 1 1,1 1-1,0 0 1,-1 1-1,-24-1 1,16 3 40,-1 1-1,1 0 1,-1 2-1,1 1 0,0 0 1,0 2-1,-24 9 1,41-14-271,1 1 1,0-1-1,0 1 0,0-1 1,0 1-1,0 0 0,0 1 1,-3 3-1,5-6 51,1 0 0,0 1 0,-1-1 0,1 1 1,0-1-1,0 1 0,-1-1 0,1 0 0,0 1 0,0-1 0,0 1 0,0-1 0,0 1 0,-1-1 0,1 1 0,0-1 0,0 1 1,0-1-1,0 1 0,1-1 0,-1 1 0,0-1 0,0 1 0,0 0 0,1 0 6,0 0 0,-1 0 0,1 0 0,0 0 0,0-1 1,0 1-1,0 0 0,0 0 0,0-1 0,0 1 0,0 0 0,0-1 0,0 1 0,2 0 0,25 7-308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125 407 10786,'-99'-208'4913,"96"202"-4840,-1-3 99,0 0 0,0 0 0,1-1 0,-4-17 0,7 25-146,-1-1 1,1 1-1,0-1 1,0 1-1,0-1 0,1 1 1,-1 0-1,0-1 1,1 1-1,0 0 0,-1-1 1,1 1-1,0 0 1,0 0-1,0-1 0,1 1 1,-1 0-1,0 0 1,1 1-1,0-1 0,-1 0 1,1 0-1,0 1 1,0-1-1,2-1 0,13-7 54,0 2 0,0 0 0,36-10-1,-26 8-43,-25 9-35,8-2 19,0-1 0,0 2-1,-1-1 1,21-1 0,-28 3-11,1 1 0,-1 0-1,1 1 1,0-1 0,-1 0 0,1 1 0,-1-1 0,1 1 0,-1 0-1,0 0 1,1 0 0,-1 0 0,0 0 0,1 1 0,-1-1 0,0 1 0,0-1-1,0 1 1,-1 0 0,1 0 0,0 0 0,0 0 0,-1 0 0,3 4 0,4 12 35,-1 0 1,-1 0 0,0 1 0,-2 0 0,5 30 0,-2-5-85,-1-17-141,0 11-46,3 0 1,1 0-1,1-1 1,23 49-1,1-27-47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 13395,'-7'-21'1040,"5"12"-872,7-1-264,0 7 752,5 0-416,-2 3-280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0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12379,'180'-230'6817,"-179"228"-6725,1 1-1,-1-1 1,0 0-1,1 1 1,-1-1 0,1 1-1,0-1 1,0 1-1,-1 0 1,1 0-1,0 0 1,0 0 0,0 0-1,0 0 1,0 0-1,4 0 1,-5 1-51,0 0 0,-1 0 0,1 0 1,0 0-1,0 0 0,-1 1 0,1-1 0,-1 0 0,1 0 0,0 1 1,-1-1-1,1 0 0,0 1 0,-1-1 0,1 1 0,-1-1 0,1 1 1,-1-1-1,1 2 0,1 0 18,-1 0 0,0 0 0,0 0 1,0 1-1,-1-1 0,1 0 0,0 1 1,0 2-1,5 57 441,-2 1 0,-5 69 0,0-67-395,1-59-120,-15 330-1469,10-318 405,3-13-554,3-9-1659,4-7 2126,5-4-132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12043,'-9'0'229,"0"1"0,0 0 1,0 0-1,0 1 0,0 0 1,1 0-1,-1 1 1,1 0-1,-1 1 0,1 0 1,-11 7-1,15-8-136,0 0 0,0-1 0,1 2-1,-1-1 1,1 0 0,0 1 0,0-1 0,0 1-1,1 0 1,-1 0 0,1 0 0,0 0 0,0 1-1,0-1 1,1 1 0,-1-1 0,1 1 0,0-1-1,1 1 1,-1 0 0,1-1 0,0 1 0,1 8-1,0-2 43,2 0 0,-1 0 0,1 0 0,1-1 0,0 1 0,11 19 0,43 59 316,-5-9-197,-48-71-237,0 1 0,0 1 0,-1-1 0,0 0 0,-1 1 1,0 0-1,-1 0 0,0 0 0,0 12 0,-2-19-15,0 0 0,0 0 1,0 0-1,-1 0 0,0 0 1,0 0-1,0 0 0,0 0 0,0 0 1,-1 0-1,0-1 0,1 1 1,-2-1-1,1 1 0,0-1 0,-1 0 1,1 0-1,-1 0 0,0 0 0,0 0 1,0 0-1,0-1 0,0 0 1,-1 0-1,1 0 0,-1 0 0,-7 3 1,5-3-108,-1 0 0,1-1-1,0 0 1,-1 0 0,0 0 0,1-1 0,-1 0 0,1 0 0,-1-1 0,0 0 0,1 0-1,-1 0 1,1-1 0,0 0 0,-1 0 0,1 0 0,0-1 0,0 0 0,1-1 0,-1 1 0,1-1-1,-1 0 1,1 0 0,0-1 0,1 1 0,-1-1 0,1 0 0,0 0 0,0-1 0,1 1-1,-1-1 1,1 0 0,0 0 0,1 0 0,-1 0 0,0-7 0,-1-35-614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31 12835,'-14'-16'1368,"-13"6"-712,-5 6-264,-10 5 1449,-6 3-1209,-4 2-328,-1 1-8,4-2-88,5 2-304,17 1-808,4 2 808,17 2-136,12 5-88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12 331 14931,'-4'-41'1465,"1"-11"-1097,-1-2-200,4-3 1352,1 6-1480,3 10-128,6 17-368,1 14-168,2 22 496,1 14-136,0 15-88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13 713 12219,'-7'-28'1328,"2"-7"-704,5-3-232,0-3 696,1-3-231,1-4-177,2-4-120,1-8-224,-1-5-88,2 1-120,-5 2-32,2 7-168,0 6-224,1 15-544,-2 8-1177,5 16 1689,2 9-272,0 2-232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10570,'4'-28'1008,"5"-9"-567,0-4-137,-4-9 392,-2-1-176,-2 0-32,1 6 24,-1 7-184,0 5-216,2 23-704,1 10-888,3 14 1272,1 9-208,2 21-160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1 535 9210,'10'-148'3188,"-7"91"-2165,2-1-1,16-76 1,-19 125-934,0 1-1,1-1 1,0 1 0,1 0 0,-1 0 0,2 0-1,-1 0 1,1 0 0,0 1 0,1 0-1,0 0 1,10-9 0,-12 13-51,0 0 0,1 0 0,-1 0 0,1 1 0,0 0 0,-1 0 0,1 0 0,0 0 0,0 1 0,0 0 0,0 0 0,0 0 0,0 1 0,1 0 0,-1 0 0,0 0 0,0 0 0,0 1 0,0 0 0,0 0 0,0 0 0,9 4 0,-9-3-21,-1-1-1,0 1 0,0 0 0,0 1 0,0-1 0,0 1 1,-1-1-1,1 1 0,-1 0 0,1 0 0,-1 1 0,0-1 1,0 1-1,-1-1 0,1 1 0,-1 0 0,0 0 0,0 0 1,0 1-1,0-1 0,-1 0 0,0 1 0,0-1 0,0 1 0,0-1 1,-1 1-1,1 5 0,-2-1-2,1 0 0,-1 0-1,-1 0 1,0 0 0,0 0 0,-1-1-1,0 1 1,0-1 0,-1 1 0,0-1 0,0 0-1,-1-1 1,-6 8 0,-2 0 5,0-1 1,-29 22-1,24-21 25,-19 21 1,36-35-37,0 1 0,0-1 0,0 0 0,1 1 0,-1-1 0,0 0 0,1 1 0,-1-1 0,1 1 0,0-1 0,-1 1 0,1-1 0,0 1 0,0 0 0,0-1 0,0 1 0,0-1 0,0 1 1,1-1-1,-1 1 0,0-1 0,1 1 0,-1-1 0,1 1 0,-1-1 0,1 1 0,0-1 0,0 0 0,0 0 0,0 1 0,0-1 0,0 0 0,0 0 0,2 2 0,4 4 34,0-1 0,0 0 1,1 0-1,10 6 0,15 8-115,1-2 0,1-2 1,56 20-1,-84-34-211,-1 0-1,1-1 1,-1 0-1,1 0 1,12 0 0,-17-1 222,0 0 0,-1 0 0,1 0 0,0 0 0,-1-1 0,1 1 0,0-1 0,-1 1 0,1-1 0,-1 0 0,1 0 0,-1 0 0,1 0 0,-1 0 0,1 0 0,-1 0 0,0 0 0,0 0 0,1 0 0,-1-1 0,0 1 0,0-1 0,0 1 0,-1-1 0,1 1 0,0-1 0,0-2 0,7-23-693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48 12355,'-12'-24'1320,"-13"10"-688,-6 4-224,-15 10 904,-6 0-503,-7 7-265,-1 0-24,2 4-168,5-1-96,12-5-304,7 1-208,16 2-424,11-1-1081,8 6 1465,10 1-240,37 5-208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9386,'0'-1'89,"0"1"0,0-1 0,0 0 0,0 1-1,0-1 1,0 1 0,0-1 0,0 1 0,0-1 0,0 0 0,1 1 0,-1-1-1,0 1 1,0-1 0,1 1 0,-1-1 0,0 1 0,1-1 0,-1 1 0,0-1-1,1 1 1,-1 0 0,1-1 0,-1 1 0,0 0 0,1-1 0,-1 1 0,2-1-1,-2 2 19,1 0 0,0-1 0,-1 1 0,1 0 0,0 0 0,-1-1 0,0 1 0,1 0 0,-1 0 0,1 0-1,-1 0 1,0 0 0,1 0 0,-1 0 0,0 0 0,0 0 0,0 0 0,0 0 0,0 1 0,18 466 3553,-36-251-6120,18-211 2078,0-5 272,0 0 0,-1 1 0,1-1-1,0 0 1,0 0 0,0 1 0,-1-1 0,1 0 0,-1 0 0,1 1 0,-1-1 0,1 0 0,-1 0-1,0 0 1,0 0 0,-1 2 0,-2-4-674,1-7-198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14267,'-44'63'1140,"-52"68"-284,64-95-602,22-26-55,0 1 1,0 0 0,1 0-1,1 1 1,-13 24-1,20-34-165,1-1 0,-1 1 0,1-1-1,-1 1 1,1-1 0,0 1-1,0-1 1,0 1 0,0-1 0,0 1-1,0-1 1,0 1 0,1-1-1,-1 1 1,0-1 0,1 1-1,-1-1 1,1 1 0,0-1 0,-1 0-1,1 1 1,0-1 0,0 0-1,0 0 1,0 1 0,0-1 0,0 0-1,0 0 1,2 1 0,4 3 73,-1-1 0,1 0 0,0-1 0,11 5 0,-16-7-85,164 56 735,-23-10-3000,-133-42 1449,-7-4 600,0 1-1,-1-1 1,1 0-1,0 1 1,0-1-1,0-1 1,1 1-1,-1 0 1,0-1-1,0 0 1,0 1 0,6-2-1,0-5-837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3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61 14003,'-30'355'4101,"20"-274"-3448,10-72-274,3-17-190,4-18-26,22-111 288,30-118-103,-56 246-329,-2 4-4,0 0 0,0 0 0,0 0 0,1 1-1,0-1 1,0 1 0,1-1 0,-1 1 0,1 0 0,0-1-1,0 1 1,0 1 0,5-6 0,-7 9-10,0-1 0,0 1 0,-1-1 1,1 1-1,0 0 0,0-1 0,0 1 1,0 0-1,0 0 0,-1-1 0,1 1 0,0 0 1,0 0-1,0 0 0,0 0 0,0 0 1,0 1-1,0-1 0,-1 0 0,1 0 1,0 0-1,0 1 0,0-1 0,0 0 0,-1 1 1,1-1-1,0 1 0,0-1 0,-1 1 1,2 0-1,17 24 90,-16-21-82,22 39 96,-1 1-1,19 50 0,29 99-7,-62-163-90,-3-12-11,-3-7-1,0 0-1,-1 0 1,3 19-1,-5-30 3,-1 1-1,0-1 0,0 0 1,0 1-1,0-1 0,0 1 1,0-1-1,0 1 0,0-1 1,0 1-1,0-1 1,0 1-1,0-1 0,0 1 1,0-1-1,0 1 0,0-1 1,-1 1-1,1-1 0,0 0 1,0 1-1,0-1 1,-1 1-1,1-1 0,0 0 1,-1 1-1,1-1 0,0 0 1,-1 1-1,1-1 0,-1 1 1,0-1 0,0 0-1,0 0 1,0 0 0,0 0 0,0-1 0,0 1-1,0 0 1,0 0 0,0-1 0,0 1 0,0 0-1,0-1 1,0 1 0,-1-2 0,-36-27 20,32 24-18,-28-24-17,5 3-43,-1 1 0,-1 2 0,-58-33-1,83 53-37,0 1-1,0 0 1,0-1-1,0 2 1,-1-1-1,1 1 1,0 0-1,-10 0 1,14 1-6,-1 0 0,0 0 0,0 1 0,1-1 0,-1 1 0,0-1 0,1 1 0,-1 0 0,1 0 0,-1 0 0,1 0 0,0 1 0,-1-1 0,1 1 0,0-1 0,0 1 0,0 0 0,0 0 0,0 0 0,0 0 0,0 0 0,-1 3 0,0 2-60,-1 0-1,1 0 0,1 0 0,-1 1 0,1-1 0,1 1 0,-2 10 1,1 19-652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0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14131,'8'25'909,"-2"1"0,-1 0 0,4 44 0,5 30 344,-11-83-1008,2 1 0,0 0 0,1-1 0,0 0 0,2 0 0,9 16 0,-15-29-206,1 0 1,-1-1-1,1 1 1,0-1-1,0 0 1,0 1-1,0-1 1,1-1-1,-1 1 1,1 0 0,-1-1-1,1 0 1,0 0-1,0 0 1,0 0-1,0-1 1,0 1-1,1-1 1,-1 0 0,0 0-1,1-1 1,-1 1-1,1-1 1,-1 0-1,0 0 1,1-1-1,-1 1 1,1-1 0,-1 0-1,8-2 1,-4 0-16,-1-1 1,0 1-1,1-1 1,-1-1-1,0 1 1,-1-1-1,1 0 1,-1-1-1,0 1 1,0-1-1,-1-1 1,0 1-1,0-1 1,0 0-1,-1 0 1,0 0-1,4-11 1,-2 4 2,-1 0 0,0-1 0,-2 1 0,1-1 0,-2 0 0,0 0 0,-1 0 0,0-25 0,-3 25 0,0-1 0,-1 0-1,0 1 1,-1 0 0,-1 0 0,0 0 0,-1 1 0,-11-20 0,13 26-37,-1 1 1,1 0 0,-1 0-1,-1 1 1,1-1-1,-1 1 1,0 0 0,0 1-1,-1-1 1,0 1 0,0 0-1,0 1 1,0 0 0,-1 0-1,0 1 1,1-1 0,-10-1-1,13 4-95,0 1-1,0-1 1,0 1 0,0 0-1,0 0 1,-1 0 0,1 1-1,0-1 1,0 1 0,0 0-1,0 0 1,0 1-1,0-1 1,1 1 0,-1 0-1,0 0 1,1 0 0,-1 0-1,-2 4 1,-2 0-386,1 1 0,1 0 1,-1 0-1,1 1 0,1 0 0,-10 16 1,10-14-507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12355,'7'-9'992,"-1"6"-792,-3 3-208,-3 12-568,0 6 752,4 8-208,3 4-152</inkml:trace>
  <inkml:trace contextRef="#ctx0" brushRef="#br0" timeOffset="1">2 378 12683,'-1'-2'1192,"1"-1"-1184,3 10-1376,2 7 2896,-3 5-1752,2 1-248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16 14947,'3'-15'1570,"-3"15"-1544,0 0-1,0 1 1,0-1-1,0 0 0,0 0 1,0 0-1,0 1 0,0-1 1,0 0-1,0 0 1,1 0-1,-1 0 0,0 1 1,0-1-1,0 0 0,0 0 1,0 0-1,0 0 0,1 1 1,-1-1-1,0 0 1,0 0-1,0 0 0,1 0 1,-1 0-1,0 0 0,0 0 1,0 0-1,1 0 1,-1 1-1,0-1 0,0 0 1,0 0-1,1 0 0,-1 0 1,0 0-1,0 0 0,0 0 1,1-1-1,-1 1 1,0 0-1,0 0 0,0 0 1,1 0-1,-1 0 0,0 0 1,0 0-1,0 0 1,1 0-1,-1-1 0,0 1 1,0 0-1,0 0 0,0 0 1,0 0-1,1 0 0,-1-1 1,0 1-1,0 0 1,0 0-1,0 0 0,0-1 1,0 1-1,0 0 0,0 0 1,0 0-1,0-1 1,0 1-1,0 0 0,1 1 41,-1 0 0,0 0 0,1 0-1,-1 0 1,0 0 0,0 0 0,0 0 0,0 0-1,0 0 1,0 0 0,0 0 0,-1 0 0,1 0-1,0 0 1,0 0 0,-1-1 0,1 1 0,-1 0-1,1 0 1,-1 0 0,1 0 0,-1 0 0,1 0-1,-1-1 1,0 1 0,1 0 0,-1-1 0,0 1-1,0 0 1,0-1 0,1 1 0,-1-1 0,0 1-1,0-1 1,0 1 0,-2-1 0,-35 15 559,-8-6-417,36-8-199,0 1 1,0 0-1,0 0 1,1 1-1,-1 0 1,0 1-1,-10 6 1,16-8 2,-1 1 0,-1-1 0,1 0 0,0 0 0,0-1 0,-11 3 0,-2 0 16,17-4 19,0 1 0,0 0 0,0-1 1,1 1-1,-1 0 0,0 0 0,1-1 1,-1 1-1,0 0 0,1 0 0,-1 0 0,1 0 1,-1 0-1,1 0 0,0 0 0,-1 0 1,1 0-1,0 0 0,0 0 0,-1 0 1,1 0-1,0 0 0,0 0 0,0 0 1,1 0-1,-1 2 0,5 39-73,-3-31 176,0 11-42,2-1 1,1 0-1,0 0 1,15 36 0,-13-43-79,0 0 1,1-1-1,1 0 1,0 0-1,0-1 1,1 0-1,18 16 0,-2-5-2,-4-4-7,-1 1 0,0 0 0,-2 2 0,20 26 1,-35-42-19,-1-1 1,1 1 0,-1 0-1,0 0 1,-1 0 0,1 0-1,-1 0 1,-1 1 0,1-1-1,-1 1 1,0-1 0,0 1-1,-1 0 1,0-1 0,0 1-1,0 0 1,-1-1 0,0 1-1,-1-1 1,1 1 0,-1-1-1,0 0 1,-6 10 0,6-11-33,-1 0 0,0-1 1,0 1-1,-1-1 0,1 0 1,-1 0-1,0 0 0,0 0 0,0-1 1,-1 0-1,1 0 0,-1 0 1,0 0-1,0-1 0,0 0 0,0 0 1,0 0-1,0 0 0,-1-1 1,1 0-1,0 0 0,-1-1 0,1 1 1,-9-1-1,9-1-182,0 1 0,0-1 0,1 0 0,-1 0 0,0 0 0,1-1 0,-1 0-1,1 0 1,0 0 0,0 0 0,0 0 0,0-1 0,0 0 0,0 0 0,0 0 0,1 0 0,0-1 0,0 0 0,0 1 0,0-1 0,0 0 0,1 0-1,-1 0 1,1-1 0,0 1 0,1 0 0,-1-1 0,0-5 0,1 7 90,0 0-1,1 0 1,-1 0-1,1 0 0,0 0 1,0 1-1,0-1 1,1-5-1,13-21-1226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15 123 14515,'0'0'38,"0"0"0,0 0 0,0 0 0,0-1-1,0 1 1,0 0 0,0 0 0,0 0 0,0 0 0,0 0 0,0 0 0,0 0 0,0-1-1,0 1 1,1 0 0,-1 0 0,0 0 0,0 0 0,0 0 0,0 0 0,0 0-1,0 0 1,0-1 0,0 1 0,0 0 0,0 0 0,0 0 0,1 0 0,-1 0-1,0 0 1,0 0 0,0 0 0,0 0 0,0 0 0,0 0 0,0 0 0,1 0 0,-1 0-1,0 0 1,0 0 0,0 0 0,0 0 0,0 0 0,0 0 0,1 0 0,-1 0-1,0 0 1,0 0 0,0 0 0,0 0 0,0 0 0,0 0 0,0 0 0,0 0-1,1 0 1,-1 0 0,0 1 0,1 10 1262,-2 30-248,-1-20-612,2 1-105,1 0 0,1 0 0,1 0 0,6 23 0,-8-37-263,2 1-1,-1-1 1,1-1-1,0 1 1,1 0-1,0-1 1,0 0-1,0 1 1,1-2 0,0 1-1,1 0 1,-1-1-1,12 9 1,-14-13-53,0 0 0,0 0-1,0 0 1,0-1 0,0 1 0,0-1 0,0 0 0,0 0 0,0 0 0,1-1-1,-1 1 1,0-1 0,1 1 0,-1-1 0,0 0 0,1-1 0,-1 1 0,6-2-1,-3 1 4,-1-1-1,0-1 1,0 1-1,0-1 0,0 0 1,0 0-1,-1 0 1,1 0-1,-1-1 0,6-6 1,-1 0 4,0-1 0,-1 0-1,-1 0 1,1-1 0,-2 0 0,0-1 0,0 1 0,6-23 0,-9 25-18,-1-1 1,0 0-1,-1 0 1,0 0-1,-1 0 1,0 0-1,0-1 1,-1 1-1,-1 0 1,0 0-1,-1 1 1,0-1 0,0 0-1,-8-14 1,7 17-70,0 1 1,-1 0 0,0 0 0,0 0 0,0 0-1,-1 1 1,0 0 0,-1 0 0,1 1-1,-1-1 1,0 2 0,-1-1 0,1 1 0,-1 0-1,0 0 1,0 1 0,0 0 0,0 0 0,-10-1-1,11 3-208,1 0-1,-1 0 1,0 1-1,0 0 1,0 0-1,0 0 0,1 1 1,-1 0-1,-8 3 1,12-3 92,-1 0 0,1 0 0,-1 0 1,1 1-1,0 0 0,0 0 0,0 0 0,0 0 1,0 0-1,0 0 0,1 1 0,-1 0 0,1-1 1,0 1-1,-1 0 0,1 0 0,1 0 1,-4 7-1,-3 11-985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151 164 9466,'1'-3'48,"2"-8"459,0 0 0,0 0 0,-1-1-1,0-20 1,-2 29-333,0 0 0,0-1-1,-1 1 1,1 0 0,-1-1-1,0 1 1,0 0 0,0 0-1,-1 0 1,1 0 0,-1 0-1,0 0 1,1 0 0,-1 0-1,-1 1 1,1-1-1,0 1 1,-1-1 0,1 1-1,-1 0 1,-3-3 0,2 3-30,0 0 1,1 0 0,-1 0 0,0 0 0,0 0-1,0 1 1,0 0 0,0 0 0,-1 0-1,1 0 1,0 1 0,0 0 0,-1 0 0,1 0-1,0 0 1,0 1 0,-1-1 0,-3 2-1,5-1-84,0 0-1,0 1 0,1-1 1,-1 0-1,1 1 0,-1 0 0,1 0 1,-1 0-1,1 0 0,0 0 1,0 0-1,0 0 0,0 0 1,1 1-1,-1-1 0,1 1 0,-1 0 1,1-1-1,0 1 0,0 0 1,0 0-1,0 0 0,0-1 0,1 1 1,0 0-1,-1 6 0,1-1 10,1 1 0,0-1 1,0 0-1,1 1 0,0-1 0,0 0 0,1 0 0,0 0 0,0 0 0,1-1 0,0 1 0,0-1 0,1 0 0,0 0 0,0-1 0,1 1 0,0-1 0,11 9 1,-12-10-23,0-1 0,1 0 0,-1 0 1,1 0-1,0 0 0,1-1 1,-1 0-1,1 0 0,-1-1 1,1 0-1,0 0 0,0-1 1,-1 1-1,1-2 0,0 1 1,0-1-1,0 0 0,0 0 1,0-1-1,0 1 0,0-2 1,14-3-1,-19 4-63,1 0-1,0 0 1,-1 0-1,1 0 1,-1-1 0,0 1-1,1-1 1,-1 1 0,0-1-1,0 0 1,0 0 0,0 0-1,0 0 1,0 0 0,-1-1-1,1 1 1,-1 0 0,1-1-1,1-4 1,-3 7-19,0 0 1,0 0-1,0-1 0,0 1 0,0 0 0,0 0 1,0 0-1,-1 0 0,1 0 0,0-1 0,0 1 1,0 0-1,0 0 0,0 0 0,0 0 0,0 0 1,0-1-1,0 1 0,-1 0 0,1 0 1,0 0-1,0 0 0,0 0 0,0 0 0,0 0 1,-1 0-1,1 0 0,0 0 0,0-1 0,0 1 1,0 0-1,-1 0 0,1 0 0,0 0 1,0 0-1,0 0 0,0 0 0,-1 0 0,1 0 1,0 0-1,0 1 0,0-1 0,0 0 0,-1 0 1,1 0-1,0 0 0,0 0 0,0 0 0,0 0 1,0 0-1,-1 0 0,1 0 0,0 1 1,0-1-1,-11 6-1226,4 2 945,1 0 0,-1 0 0,1 0 0,-9 17 0,-5 15-684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221 382 10498,'11'-31'1233,"-4"-13"-561,-4-6-176,-7-3 952,-5-1-456,-6 5-168,-5 2-39,-5 17-209,-4 7-144,-2 24-592,-3 16-472,3 24 552,5 7-120,9 8-112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1 791 13699,'14'-76'1221,"-2"-1"0,1-114 0,-12 173-1014,1-17-168,3-50-6,-4-1-1,-12-119 0,7 188-970,4 17 901,0 0-1,0 1 1,0-1-1,0 0 1,0 0-1,0 0 1,0 0-1,0 0 1,0 0-1,0 0 1,0 0-1,0 0 1,0 0-1,0 0 1,0 0-1,0 0 1,0 0-1,0 0 1,-1 0-1,1 0 1,0 0-1,0 0 1,0 0-1,0 0 1,0 0-1,0 0 0,0 0 1,0 0-1,0 0 1,0 0-1,0 0 1,0 0-1,0 0 1,0 0-1,0 0 1,-1 0-1,1 0 1,0 0-1,0 0 1,0 0-1,0 0 1,0 0-38,0 0 37,0 0 1,0-1-1,0 1 1,0 0-1,0 0 1,0 0-1,0 0 1,0 0-1,0 0 1,0 0-1,0 0 0,0 0 1,0 0-1,0 0 1,0 0-1,0 0 1,0 0-1,-2 26-2106,2-5 1185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494 481 15603,'-10'-11'1505,"-2"-4"-1105,1-9-120,-7-8 1264,-9-5-1216,-4-9-80,-7-7-8,-3 0-16,-4 1-32,-1 3-56,1 7-216,1 8-152,2 12-440,5 11-256,11 14-1112,8 7 1639,15 6-343,7 3-272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19 14579,'0'-5'1312,"-8"0"-840,-7-1-191,-18 3 863,-8 3-552,-10 0-312,-2 3-32,-3 4-32,2 2-128,7 7-344,8 4-200,17 8-808,8 7-1001,14 8 1825,15 5-352,26 2-312</inkml:trace>
  <inkml:trace contextRef="#ctx0" brushRef="#br0" timeOffset="1">356 409 16355,'-35'-14'1105,"-2"6"-961,-3-2-80,-7 1 352,-1 0-440,6 9-376,2 0-200,11 10 496,5 8-112,10 5-96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205 195 13003,'0'-12'194,"0"0"0,-1 0 1,-1 0-1,0 0 0,0 1 0,-1-1 1,-6-15-1,7 21-127,-1 1 0,1 0-1,-1-1 1,0 1 0,0 0 0,0 1 0,-1-1 0,0 1 0,0-1 0,0 1 0,0 0-1,-1 1 1,1-1 0,-1 1 0,0 0 0,0 0 0,-6-2 0,9 4-15,-1 0 1,1 0 0,0 1 0,-1-1 0,1 1-1,-1-1 1,1 1 0,-1 0 0,1 0 0,-1 0-1,1 0 1,-1 1 0,1-1 0,0 1-1,-1-1 1,1 1 0,-1 0 0,1 0 0,-4 2-1,2 0 17,1-1-1,0 1 1,0 0-1,0 0 1,0 0-1,1 1 1,-1-1-1,1 1 1,0-1-1,-4 8 1,1 3 97,0 0 0,1 1 0,1-1 0,0 1 0,-2 24 1,4-23-64,1 0 1,0 1 0,1-1 0,1 0 0,1 0 0,5 22 0,-6-34-91,-1 0 1,1 0 0,-1 0 0,1 0 0,0-1 0,1 1 0,-1-1 0,0 0 0,1 1 0,0-1 0,0 0 0,6 4 0,-6-5-7,0 0-1,0-1 1,0 0 0,0 0 0,0 0 0,0 0-1,0 0 1,1-1 0,-1 1 0,0-1 0,0 0 0,1 0-1,-1 0 1,0 0 0,1-1 0,-1 1 0,0-1-1,5-2 1,-1 1 15,-1-1 0,0 0 0,0-1-1,0 1 1,8-8 0,-9 8 28,-1-1 1,1 1-1,0 0 0,0 1 1,0-1-1,0 1 0,9-3 1,-13 5-42,-1 0 1,1 0 0,0 0 0,-1 0 0,1 0-1,0 0 1,-1 0 0,1 1 0,0-1 0,-1 0-1,1 0 1,0 1 0,-1-1 0,1 1 0,-1-1-1,1 0 1,0 1 0,-1-1 0,1 1-1,-1-1 1,0 1 0,1 0 0,-1-1 0,1 1-1,-1-1 1,0 1 0,1 0 0,-1-1 0,0 1-1,0 0 1,0-1 0,1 1 0,-1 0 0,0-1-1,0 1 1,0 0 0,0 0 0,-1 1 0,1 34 171,-1-30-147,-29 258 609,-3 46-3428,34-292 1231,4-13-662,-3-5 2010,-1-1 0,1 0 0,-1 0 0,1 0 0,-1 0 0,1-1 1,-1 1-1,0 0 0,0-1 0,0 1 0,1-1 0,0-2 1,19-24-1180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36 15419,'-1'-1'55,"1"1"-1,-1 0 0,0-1 0,1 1 1,-1 0-1,1-1 0,-1 1 0,0 0 1,0 0-1,1 0 0,-1 0 1,0 0-1,1 0 0,-1 0 0,0 0 1,1 0-1,-1 0 0,0 0 1,0 0-1,1 0 0,-1 1 0,0-1 1,1 0-1,-1 1 0,0 0 0,0 0 6,0 0 0,0 0 0,0 0 0,0 0 0,1 0 0,-1 0 0,0 0-1,1 0 1,-1 1 0,1-1 0,0 0 0,-1 3 0,-1 6 134,2-1 0,-1 0 1,2 13-1,-1-18-101,3 30 127,1 0-1,2 1 1,1-2 0,2 1 0,1-1 0,2-1 0,1 0 0,31 55 0,-38-77-153,1 0-1,0 0 1,1-1 0,0 0 0,15 13 0,-21-19-52,1-1 0,-1 0 0,1 0 1,-1-1-1,1 1 0,0 0 0,0-1 1,0 0-1,0 1 0,-1-1 0,2-1 0,-1 1 1,0 0-1,0-1 0,0 1 0,0-1 1,0 0-1,0 0 0,1 0 0,-1 0 1,0-1-1,0 0 0,0 1 0,0-1 0,0 0 1,4-2-1,-2-1-5,0 0 0,0 0-1,-1 0 1,0 0 0,0-1 0,0 1 0,0-1-1,-1 0 1,0-1 0,0 1 0,0 0 0,-1-1-1,1 0 1,-2 1 0,3-10 0,0-2-1,0-1 0,-1 1 0,-1-1 0,-1-22 1,-1 22-1,-2 1 0,1 0 0,-2 0 0,-1 0 0,0 0 0,-1 1 0,0 0 0,-2 0 0,0 0 0,-1 0 0,0 1 1,-1 1-1,-14-19 0,15 24-126,0 0 0,0 1 0,-1 0 0,0 0 0,0 0 0,-1 2 0,0-1 0,-1 1 0,1 0 0,-1 1 0,0 1 0,0-1 1,-1 2-1,1 0 0,-1 0 0,1 1 0,-1 0 0,0 1 0,0 0 0,-12 2 0,-15 4-977,37-5 1038,1 0 0,-1 0 1,1 1-1,-1-1 0,0 1 0,1 0 1,-1-1-1,1 1 0,0 0 1,-1 0-1,1 0 0,-1 0 0,1 0 1,0 0-1,0 0 0,0 1 0,0-1 1,0 0-1,0 1 0,-1 1 1,3 9-694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0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237 104 14523,'2'-15'1256,"-8"7"-784,-5 1-151,-9-3 591,-1 0-296,-6 0-152,0-4-40,-1 6-96,1-2-96,5 3-368,1 3-248,5 4-688,5 5-897,10 11 1577,3 4-288,10-1-280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68 11010,'-13'-14'495,"6"6"-91,0 0 1,0 1 0,-1 0 0,-11-8 0,18 14-325,-1 0 0,1 0-1,-1 1 1,1-1 0,-1 0-1,1 0 1,-1 1 0,1-1-1,-1 1 1,0-1 0,1 1-1,-1 0 1,0 0 0,1 0-1,-1 0 1,0 0-1,1 0 1,-1 0 0,0 0-1,1 1 1,-1-1 0,0 0-1,1 1 1,-1 0 0,1-1-1,-1 1 1,1 0 0,-1 0-1,1 0 1,-1 0 0,1 0-1,-2 2 1,0 0 7,1 0-1,0 0 1,1 0-1,-1 1 1,0-1-1,1 0 1,0 1-1,0-1 1,0 1-1,0 0 1,0-1-1,1 1 1,0-1-1,0 1 1,0 0-1,0-1 1,0 1-1,1 0 1,-1-1-1,1 1 1,0-1-1,0 1 1,2 3-1,-1-1-15,0-1 0,1 0 0,-1 0 0,1 0 0,0 0-1,0 0 1,1 0 0,-1-1 0,1 1 0,0-1 0,0 0 0,1 0 0,-1-1 0,6 4-1,-5-5-62,0 0 0,1 0 0,-1-1 0,0 1 0,1-1 0,-1-1-1,1 1 1,-1-1 0,1 0 0,-1 0 0,1 0 0,-1-1 0,1 0-1,-1 0 1,0-1 0,1 1 0,-1-1 0,0 0 0,0 0 0,0-1-1,0 0 1,0 0 0,-1 0 0,0 0 0,1 0 0,-1-1 0,0 0-1,0 0 1,-1 0 0,0-1 0,1 1 0,-1-1 0,-1 0 0,1 1-1,-1-1 1,3-7 0,-4 10-62,-1 1 0,1-1-1,-1 0 1,0 0 0,1 1-1,-1-1 1,0 0 0,0 0-1,0 1 1,0-1 0,-1 0-1,1 0 1,0 0 0,-1 1-1,1-1 1,-1 0 0,0 1 0,1-1-1,-1 0 1,0 1 0,0-1-1,0 1 1,0 0 0,0-1-1,0 1 1,-1 0 0,1-1-1,0 1 1,-1 0 0,1 0-1,-1 0 1,1 0 0,-1 0 0,1 1-1,-1-1 1,0 0 0,1 1-1,-1-1 1,-3 0 0,-3 0-248,1 0 0,-1 0 1,1 0-1,-1 1 0,1 0 1,-1 0-1,0 1 0,-9 2 0,-23 10-495,0 4-231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34 16339,'-6'-7'1065,"-8"-3"-937,-6 2-48,-12 2 200,-3 4-176,-4 2-88,2 5-128,3 9-328,0 5-1129,9-1 1353,6-2-208,7-5-160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13187,'0'0'42,"0"-1"1,0 1 0,0 0-1,0 0 1,-1 0 0,1 0-1,0 0 1,0-1 0,0 1-1,0 0 1,0 0-1,0 0 1,0 0 0,0-1-1,0 1 1,0 0 0,0 0-1,0 0 1,0 0-1,0-1 1,0 1 0,0 0-1,0 0 1,0 0 0,0 0-1,0-1 1,0 1 0,0 0-1,0 0 1,1 0-1,-1 0 1,0-1 0,0 1-1,0 0 1,0 0 0,0 0-1,0 0 1,1 0-1,-1 0 1,0 0 0,0-1-1,0 1 1,0 0 0,0 0-1,1 0 1,-1 0-1,0 0 1,0 0 0,1 0-1,8 7 917,11 16-259,-4-1-429,-1 1 0,-1 0 0,-1 2 0,-1-1 0,-1 2 0,-1-1 0,12 54 0,-14-43-195,-3 1 0,0 0 0,-3 0 0,-1 1 0,-5 48 1,4-74-196,-1 0 1,-1 0-1,0-1 1,-1 1-1,0-1 1,0 1-1,-1-1 1,-1 0-1,0 0 1,-7 10 0,12-20 54,0 0 1,-1-1-1,1 1 0,0 0 1,-1-1-1,1 1 1,-1 0-1,1-1 1,-1 1-1,1-1 1,-1 1-1,0-1 1,1 1-1,-1-1 1,0 1-1,1-1 1,-1 0-1,0 1 1,1-1-1,-1 0 1,0 0-1,0 0 0,1 1 1,-1-1-1,0 0 1,0 0-1,1 0 1,-2 0-1,1-1-18,0 0 0,0 1 0,0-1 0,0 0 0,0 0 0,1 0 0,-1 0 0,0 0 0,1 0 0,-1 0-1,0 0 1,1 0 0,-1 0 0,1 0 0,0 0 0,-1-2 0,-2-8-349,1 0-1,-2-20 1,1-17-677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397 113 13131,'-8'-19'1352,"-19"1"-896,-3 4-216,-5 3 1657,-9-1-1433,-6 1-464,0 0-88,6 4-240,4 0-176,13 4-1177,3 5 1417,12 9-200,7 4-200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67 13939,'-1'0'34,"1"-1"0,0 1-1,0 0 1,-1-1 0,1 1 0,0 0 0,0-1-1,-1 1 1,1 0 0,-1-1 0,1 1 0,0 0-1,-1 0 1,1-1 0,-1 1 0,1 0 0,0 0-1,-1 0 1,1 0 0,-1 0 0,1-1 0,-1 1-1,1 0 1,0 0 0,-1 0 0,1 0 0,-1 0-1,1 0 1,-1 1 0,1-1 0,-1 0 0,1 0-1,-1 0 1,1 0 0,0 0 0,-1 1 0,0-1-1,0 1 22,1 1 0,-1-1 0,0 1 0,0-1 0,1 0-1,-1 1 1,1-1 0,-1 1 0,1-1 0,0 1 0,-1 2-1,0 51 520,1-50-492,2 29 166,1 0 0,2 0 0,2 0 0,1-1 0,1 0 0,2 0 0,18 36 0,-25-58-134,2-1 1,0 0-1,0 0 0,0-1 0,13 14 0,-17-21-80,0 0-1,1 0 0,-1 0 1,0 0-1,1-1 0,-1 1 0,1-1 1,0 1-1,-1-1 0,1 0 1,4 1-1,-5-2-14,0 0 1,0 0-1,0 0 1,0 0-1,0 0 1,0 0-1,0 0 1,0-1 0,-1 1-1,1-1 1,0 0-1,0 1 1,0-1-1,-1 0 1,1 0-1,0 0 1,-1 0-1,1 0 1,1-2-1,3-3 12,-1 1-1,-1-1 0,1 0 0,-1 0 1,0-1-1,0 1 0,-1-1 1,0 0-1,0 0 0,0 0 0,-1 0 1,0 0-1,0-8 0,2-5-3,-2-1 0,-1 1 0,-1-35 0,-2 37-21,0-1 0,-1 1 0,-1 0 1,0 0-1,-2 0 0,0 0 0,-1 1 0,0 0 0,-2 0 0,-15-22 0,19 31-120,0 1 0,-1 0 0,0 0 0,0 0 0,-1 1 0,1 0 0,-2 1 0,1-1 0,0 1 0,-1 1 0,0-1 0,0 1 0,-1 1 0,1-1 0,-1 1 0,1 1 0,-1 0 0,0 0 0,0 1 0,0 0 0,0 0 0,0 1-1,-14 1 1,18 0-74,1 0-1,-1 0 0,0 0 0,1 0 1,-1 1-1,-6 3 0,9-4 124,0 0 0,1 0 0,-1 0 0,0 0 0,1 1 0,-1-1 0,1 0 0,0 1 0,-1-1 0,1 1 0,0-1 0,0 1 0,0 0 0,0 0 0,0-1 0,0 1 0,0 0 0,0 2 0,2 17-754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102 139 8386,'2'-10'1321,"-2"5"-824,1 1 0,0 0 0,0 0 0,1 0 0,-1 0 0,1 0 0,4-6 0,-2 8-110,-2 8-74,-1 17 173,0-15-256,-1-3-108,1-1-1,0 1 0,0-1 0,1 0 1,-1 0-1,1 1 0,0-1 1,0 0-1,0 0 0,3 3 1,-4-6-83,0 0 1,-1 0 0,1-1 0,0 1 0,0 0-1,0-1 1,-1 1 0,1 0 0,0-1 0,0 1-1,0-1 1,0 1 0,0-1 0,0 0 0,0 1-1,0-1 1,0 0 0,0 0 0,2 0 0,-2 0-8,0 0 1,1-1 0,-1 1 0,0-1-1,1 1 1,-1-1 0,0 0 0,0 1-1,1-1 1,-1 0 0,0 0 0,0 0-1,0 0 1,0 0 0,0 0 0,0 0-1,0 0 1,1-3 0,0 0 1,0 0-1,1-1 1,-1 1 0,-1-1 0,1 0 0,-1 1 0,1-1-1,-1 0 1,-1 0 0,1 0 0,-1 0 0,0 0 0,0 0-1,0 0 1,-1 1 0,1-1 0,-1 0 0,0 0 0,-1 0-1,1 1 1,-1-1 0,-3-6 0,3 8-110,0-1 1,0 1-1,0-1 1,-1 1-1,1 0 0,-1 0 1,1 0-1,-1 0 1,0 1-1,0-1 1,-1 1-1,1 0 0,0 0 1,-1 0-1,1 0 1,-1 0-1,0 1 1,1 0-1,-1 0 0,0 0 1,0 0-1,0 0 1,0 1-1,0-1 1,0 1-1,0 0 0,0 1 1,-6 0-1,2 1-49,0 0 0,0 1 0,0 0 0,0 1-1,1-1 1,-11 8 0,-8 10-434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4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24 13451,'7'-10'1176,"-11"5"-744,-7 0-152,-11 4 424,-5-2-111,-8 3-121,0 0-96,0 0-224,4 4-176,6 6-528,6 1-553,12 7 913,7 1-184,11 4-144</inkml:trace>
  <inkml:trace contextRef="#ctx0" brushRef="#br0" timeOffset="1">206 250 14827,'-11'3'1168,"-4"1"-1024,-9 1-336,-4 2 224,-3 1-1528,3 2 1304,7-3-192,3-5-152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5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12731,'-3'0'123,"-1"1"1,0 0 0,1 1 0,-1-1 0,1 1-1,-1-1 1,1 1 0,0 0 0,0 0-1,0 1 1,0-1 0,0 1 0,0-1 0,1 1-1,-1 0 1,1 0 0,0 0 0,0 0-1,-3 5 1,-3 7 250,1-1 0,0 1 0,-5 17 0,9-22-125,0 1 1,0-1-1,1 0 0,1 1 0,-1 0 1,1 17-1,1-25-208,0 0 0,1-1 1,-1 1-1,0-1 0,1 1 0,0-1 1,-1 1-1,1-1 0,0 1 0,0-1 1,0 0-1,1 1 0,-1-1 0,0 0 1,1 0-1,0 0 0,-1 0 0,1 0 1,0 0-1,0-1 0,0 1 0,0-1 1,0 1-1,1-1 0,-1 0 0,0 0 1,1 0-1,-1 0 0,1 0 0,-1 0 1,1-1-1,4 1 0,6 0 42,-1-1 0,1 0 0,-1-1-1,15-3 1,-16 2-41,1 0 0,-1 1 1,1 0-1,-1 1 0,14 2 0,-23-2-37,0 1 0,-1-1-1,1 0 1,0 1 0,-1 0-1,1-1 1,-1 1 0,1 0 0,-1 0-1,1 0 1,-1 0 0,0 0 0,1 0-1,-1 0 1,0 0 0,0 1 0,0-1-1,0 0 1,2 3 0,-2-1-1,0 0-1,1 1 1,-1-1 0,-1 0 0,1 1 0,0-1 0,-1 0-1,0 1 1,0 4 0,-1 7-56,-1-1-1,0 1 1,-7 22 0,7-33 12,-59 219-4242,56-206 3538,6-13-146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5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 15067,'0'0'19,"0"-1"1,-1 1-1,1 0 0,0-1 0,0 1 1,0 0-1,0-1 0,-1 1 0,1 0 1,0 0-1,0-1 0,-1 1 0,1 0 1,0 0-1,-1 0 0,1-1 0,0 1 1,0 0-1,-1 0 0,1 0 0,0 0 1,-1 0-1,1 0 0,0 0 0,-1-1 1,1 1-1,-1 0 0,1 0 0,0 0 1,-1 0-1,1 1 0,0-1 0,-1 0 1,1 0-1,0 0 0,-1 0 0,1 0 1,0 0-1,-1 0 0,1 1 0,0-1 1,0 0-1,-1 0 0,1 0 0,0 1 1,-1-1-1,1 0 0,0 0 0,0 1 1,0-1-1,-1 0 0,1 1 0,0-1 1,0 0-1,0 1 0,0-1 0,0 0 1,-1 1-1,1-1 0,-10 27-42,9-24 91,-8 31 109,1 0-1,2 0 0,1 0 1,-1 41-1,6-53-18,0 0 0,2 0 1,1 1-1,0-1 0,2 0 0,0-1 0,14 34 1,-17-48-87,1-1 1,1 1-1,-1-1 1,1 0-1,0 0 1,0 0 0,1-1-1,6 7 1,-9-10-52,0-1 0,0 0 0,-1 1 0,1-1 0,0 0-1,0 0 1,0 0 0,0 0 0,0-1 0,1 1 0,-1-1 0,0 1 0,0-1 0,0 0 0,0 1 0,1-1 0,-1 0 0,0-1 0,0 1 0,1 0 0,-1-1 0,0 1 0,0-1 0,0 1 0,0-1 0,0 0 0,0 0 0,0 0 0,0 0 0,2-2 0,2-2 1,1-1 1,-1 1 0,-1-1 0,1-1 0,-1 1 0,0-1 0,0 0-1,-1 0 1,0 0 0,0 0 0,-1-1 0,0 0 0,0 0 0,2-10-1,0-4-12,-1 0-1,-1-1 0,0 1 1,-2-24-1,-1 31-15,-1 1 0,0 0 0,-1-1 0,-1 1 1,0 0-1,-1 0 0,-1 0 0,0 1 0,-12-23 0,13 29-164,0 0 0,-1 0 0,0 0 0,0 1 0,-1 0 0,1 0 0,-1 0 0,-1 0 0,1 1 0,-1 0 0,0 1 0,0 0 0,-1 0 0,1 0 0,-1 1 0,0 0 0,0 0 0,-9-1 0,14 3 44,1 1 0,-1-1 0,1 1 0,-1-1 0,1 1 0,-1 0-1,1 0 1,-1 0 0,0 1 0,1-1 0,-1 1 0,1-1 0,-1 1 0,1 0-1,0 0 1,-1 0 0,1 0 0,0 0 0,-1 1 0,1-1 0,0 1 0,0-1-1,0 1 1,0 0 0,1 0 0,-1-1 0,-2 5 0,-3 15-998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10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98 11530,'-1'-7'173,"0"-1"-1,-1 1 0,0-1 0,0 1 1,-1 0-1,0 0 0,-4-8 0,6 13-109,-1-1 0,0 1-1,0 0 1,0 0-1,0 0 1,-1 0 0,1 0-1,-1 0 1,1 0-1,-1 1 1,1-1 0,-1 1-1,0 0 1,0 0-1,0 0 1,1 0 0,-1 0-1,0 1 1,0-1-1,-6 1 1,2 0 85,0 0 0,0 1 1,-1 0-1,1 0 0,0 0 0,0 1 0,0 1 0,0-1 1,0 1-1,1 0 0,-1 0 0,1 1 0,0 0 0,0 0 1,-8 7-1,10-8-97,1 0 1,0 1-1,-1-1 1,1 0-1,0 1 1,1 0-1,-1 0 1,1-1-1,-1 2 1,1-1-1,1 0 1,-1 0-1,0 1 1,1-1 0,0 1-1,0-1 1,0 1-1,1-1 1,0 1-1,-1-1 1,2 1-1,-1 0 1,0-1-1,1 1 1,2 6-1,-3-9-57,1 0-1,0 0 1,0 0-1,0 0 0,0 0 1,0 0-1,0 0 1,1 0-1,-1-1 1,0 1-1,1 0 1,0-1-1,-1 1 1,1-1-1,0 0 1,0 0-1,0 1 1,0-1-1,-1 0 0,2-1 1,-1 1-1,0 0 1,0-1-1,0 1 1,0-1-1,0 1 1,1-1-1,-1 0 1,0 0-1,0 0 1,0 0-1,1 0 0,3-2 1,-4 2-151,0-1 0,1 0 0,-1 0 0,0 0 1,0 0-1,0-1 0,0 1 0,0 0 0,0-1 0,-1 1 0,1-1 0,0 0 0,-1 1 1,1-1-1,-1 0 0,0 0 0,1 0 0,-1 0 0,0 0 0,1-5 0,-1 5-24,3-20-1111,-5 12 376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0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 13451,'-6'5'329,"1"-1"-1,-1 0 1,0 1 0,0-2-1,-1 1 1,1-1 0,-1 0-1,1-1 1,-1 1 0,0-1-1,-8 1 1,3 1 20,-85 23 720,0-5 0,-107 11 0,199-32-1078,-44 6-823,45-6 676,0 0 1,-1 0-1,1 0 0,0 1 0,0-1 0,1 1 0,-1 0 0,-6 5 0,9-6-32,0 0 0,0 1 1,0-1-1,1 1 0,-1-1 0,0 1 1,1-1-1,-1 1 0,1-1 1,-1 1-1,1-1 0,0 1 0,0 0 1,0-1-1,0 1 0,0 0 1,0-1-1,0 1 0,1 0 0,-1-1 1,0 1-1,1-1 0,-1 1 1,2 2-1,1 4-221,1 0 1,0-1-1,6 11 1,15 14-962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269 142 13443,'-5'-14'237,"0"1"0,-1-1 0,0 1 0,-1 0 0,-12-18 0,16 28-177,0-1 0,0 0 0,0 1 0,-1 0 1,0 0-1,1 0 0,-1 0 0,0 1 0,0-1 1,-1 1-1,1 0 0,0 0 0,-1 1 0,1-1 1,-1 1-1,0 0 0,1 0 0,-1 1 0,0-1 1,-7 1-1,8 0 18,0 1 0,0-1 1,-1 1-1,1 0 0,0 0 1,0 0-1,0 1 0,1-1 0,-1 1 1,0 0-1,1 0 0,-1 0 1,1 1-1,-6 4 0,4-2 46,0 0 0,0 1 0,0 0-1,1 0 1,0 1 0,0-1 0,-5 13-1,4-7 21,1 0-1,0 0 0,1 1 0,0-1 0,1 1 1,1 0-1,0 0 0,0 0 0,2 17 1,0-26-121,-1 0 1,1 0 0,-1-1 0,1 1 0,1 0 0,-1 0-1,0-1 1,1 1 0,0 0 0,0-1 0,0 0 0,0 1-1,0-1 1,1 0 0,-1 0 0,1 0 0,0-1 0,0 1-1,6 4 1,-4-5-12,-1 0 1,0-1-1,1 1 0,0-1 0,-1 0 0,1 0 1,0-1-1,-1 1 0,1-1 0,0 0 0,0 0 1,-1-1-1,1 1 0,0-1 0,-1 0 0,7-2 1,4-3 6,0 0 0,-1-1 0,1-1 0,-1 0 0,-1-1 0,21-18 0,7-3 4,-41 29-23,1 1 0,-1 0-1,0 0 1,0-1 0,0 1 0,1 0 0,-1 0 0,0 0 0,0-1 0,1 1 0,-1 0 0,0 0 0,0 0 0,1 0 0,-1-1 0,0 1-1,1 0 1,-1 0 0,0 0 0,1 0 0,-1 0 0,0 0 0,1 0 0,-1 0 0,0 0 0,0 0 0,1 0 0,-1 0 0,0 0-1,1 0 1,-1 0 0,0 1 0,1-1 0,-1 0 0,0 0 0,0 0 0,1 0 0,-1 1 0,0-1 0,0 0 0,1 0 0,-1 0-1,0 1 1,0-1 0,0 0 0,1 0 0,-1 1 0,0-1 0,0 0 0,0 1 0,0-1 0,0 0 0,1 0 0,-1 1 0,0-1-1,0 0 1,0 1 0,0-1 0,0 0 0,0 1 0,0-1 0,0 0 0,0 1 0,-3 24-97,2-21 63,-6 34-442,-37 276-2817,39-225 2555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1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11050,'10'37'1123,"-3"1"-1,0 1 1,-3-1-1,0 58 1,-21 153 1533,-1-138-1804,10-74-227,2 0-1,-2 73 1,8-108-589,0 0 1,0 0 0,0 0-1,0 0 1,0 0-1,1 0 1,-1 0 0,1 0-1,0 0 1,-1 0-1,1 0 1,0 0 0,0 0-1,0 0 1,0 0-1,0-1 1,1 1 0,-1 0-1,0-1 1,1 1-1,-1-1 1,1 0 0,0 1-1,-1-1 1,1 0-1,0 0 1,0 0 0,0 0-1,0-1 1,0 1-1,0 0 1,0-1 0,2 1-1,7 0 60,-1-1 1,1 0-1,-1 0 0,1-1 0,16-4 0,6 0-26,13 4-884,0 1 0,64 10 0,-83-7 497,13-2-157,-4-5-153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1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16203,'-12'14'2542,"8"-10"-2375,0-1 0,0 0 0,-1 0 0,1 0 0,0 0 0,-1-1 0,0 0 0,1 0 0,-7 2 0,-48 10 449,44-11-393,-26 5 159,0-3 1,-68 1-1,-85-13-93,80 1-215,113 6-73,0 0 0,0-1 0,0 1 0,0 0 0,0 0 0,0 0 0,0 0 0,0 0 0,0 0 1,0 0-1,0 1 0,0-1 0,0 0 0,0 0 0,0 1 0,0-1 0,0 1 0,0-1 0,0 1 0,0-1 1,1 1-1,-1 0 0,0-1 0,0 1 0,1 0 0,-1 0 0,0-1 0,1 1 0,-1 0 0,0 0 1,1 0-1,-1 0 0,1 0 0,-1 1 0,1 2 3,0 0 0,0 0 0,1 0 0,-1 0-1,1 0 1,0 0 0,3 6 0,-3-5-4,104 379 898,-40-142 94,-62-231-952,0 1 19,0 0 1,1-1 0,10 21 0,-13-29-52,1 0-1,0-1 1,0 1-1,0-1 1,0 1 0,0-1-1,0 0 1,0 0-1,1 0 1,-1 0 0,1 0-1,0 0 1,-1-1-1,1 1 1,0-1-1,0 0 1,0 0 0,0 0-1,0 0 1,4 1-1,10-2-151,-1 0 0,1-2-1,0 1 1,-1-2 0,29-8-1,-1 2-725,-9 2-133,94-22-692,-80 13 844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1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13 14931,'-68'-12'1376,"15"12"-911,16 12-193,5 2 912,1 0-848,6-5-720,2-2-200,12 0 600,9-6-224,-2 6-168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1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14427,'-15'41'1824,"5"9"-1063,10 19-281,0 6 1032,0 9-632,-2 2-40,1-1-135,-1-7-185,0-17-328,-1-10-192,3-25-432,5-14-321,5-25-1015,9-11-936,10-22 2063,6-11-479,8-27-312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0 15323,'-20'6'1913,"-9"5"-1177,-15 6-272,-7 0 1016,-9 0-648,-4-3-79,3-7-113,-1-1-168,4-8-528,9-2-264,12-6-648,10-1-417,16 0 1073,4 1-264,14 4-224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34 646 15499,'-17'-248'3747,"8"160"-2001,2-113 0,7 194-1651,3-27 335,-2 33-395,-1-1 1,0 0-1,1 1 1,0-1-1,-1 0 1,1 1-1,0-1 1,0 1-1,0-1 1,0 1-1,0 0 1,0-1-1,0 1 1,0 0-1,1 0 1,0-2-1,-1 3-15,0-1 0,0 1 0,0 0-1,0-1 1,0 1 0,0 0-1,0 0 1,0-1 0,0 1-1,0 0 1,0 0 0,0 0-1,0 0 1,0 0 0,0 0 0,0 1-1,0-1 1,0 0 0,0 0-1,0 1 1,0-1 0,0 1-1,0-1 1,0 1 0,0-1 0,1 2-1,21 20 168,-17-16-111,151 188 536,-101-119-548,-18-25-39,-9-9 4,2-1 0,2-2 1,58 52-1,-86-85-21,1-1-1,0 0 1,0 0 0,12 5-1,-17-8-5,1-1 0,-1 1 0,0-1-1,1 1 1,-1-1 0,1 1-1,-1-1 1,1 0 0,-1 0-1,1 0 1,-1 0 0,1 0-1,-1 0 1,1 0 0,-1 0-1,1-1 1,-1 1 0,1 0 0,-1-1-1,0 0 1,1 1 0,-1-1-1,0 0 1,1 1 0,-1-1-1,0 0 1,0 0 0,0 0-1,2-2 1,-1-1 3,0 1 0,0-1 0,0 0 0,-1 0 0,1 0-1,-1 1 1,0-1 0,-1 0 0,1 0 0,-1 0 0,1-7 0,-5-50 38,2 46-36,-26-160 41,15 106-62,-5-90 0,17 151-13,0 1-56,1 0 0,0 0 0,0-1 0,1 1 0,0 0 0,0 0-1,2-7 1,-3 13 29,1 0 0,-1 0-1,0 1 1,1-1-1,-1 0 1,1 0-1,-1 1 1,1-1 0,-1 0-1,1 1 1,-1-1-1,1 0 1,-1 1 0,1-1-1,0 1 1,0-1-1,-1 1 1,1 0 0,0-1-1,0 1 1,-1-1-1,1 1 1,0 0 0,1-1-1,0 1-78,0 0-1,0 1 0,-1-1 1,1 0-1,0 1 1,0-1-1,-1 1 1,1-1-1,0 1 1,-1 0-1,3 1 0,4 3-323,0 1 1,0 0-1,10 10 0,-16-14 478,31 31-918,6 10-198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12987,'-4'-10'2209,"5"29"-955,30 374 2735,-23-225-5880,-6-191-791,-2-24 1803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11987,'6'-56'1552,"1"-1"-760,1 8-320,2 8 1585,-2 3-1169,-2 7-392,0 9-48,-1 9-568,2 9-472,-5 11 528,-1 7-112,0 8-96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29 11674,'-7'-4'469,"-1"0"0,0 0 0,1 1-1,-1 0 1,-1 1 0,1-1 0,0 2-1,0-1 1,-1 1 0,1 0 0,-1 1-1,1 0 1,-1 0 0,1 1-1,0 0 1,-11 3 0,16-3-390,0 0 1,0 1-1,0-1 0,0 1 1,0 0-1,1 0 1,-1 0-1,1 0 0,-1 0 1,1 1-1,0-1 1,0 1-1,0-1 0,0 1 1,0 0-1,0 0 1,1 0-1,0 0 0,-1 0 1,1 0-1,0 0 0,0 0 1,1 0-1,-1 1 1,1 4-1,-2 7 56,2 0 1,0 0-1,1 0 0,3 18 0,8 32 186,22 69-1,-18-78-203,17 113-1,-32-163-105,0 0 1,-1 0-1,0-1 1,-1 1-1,1 0 1,-1 0-1,0 0 1,0 0-1,-1-1 1,1 1-1,-1-1 1,-1 1-1,1-1 1,-6 9-1,5-10-102,0-1 0,-1 1 0,1-1 0,0 0-1,-1 0 1,0-1 0,0 1 0,0-1 0,0 1 0,0-1-1,0-1 1,-1 1 0,1 0 0,-1-1 0,1 0 0,-1 0-1,1-1 1,-1 1 0,-4-1 0,8 1-50,0-1 0,0 0 0,0 0 1,0 1-1,0-1 0,0 0 0,0 0 0,1 0 0,-1 0 1,0 0-1,0 0 0,0-1 0,0 1 0,0 0 0,0 0 1,0-1-1,0 1 0,1 0 0,-1-1 0,0 1 0,0-1 1,0 1-1,1-1 0,-1 0 0,0 1 0,1-1 0,-1 0 0,0 1 1,1-1-1,-1 0 0,1 1 0,-2-3 0,2-4-926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14931,'1'-1'84,"0"0"0,0 0 0,0 1 0,0-1 0,1 0-1,-1 1 1,0-1 0,0 1 0,1-1 0,-1 1 0,0 0 0,1 0 0,-1-1-1,0 1 1,1 0 0,-1 0 0,0 0 0,1 0 0,-1 1 0,0-1-1,1 0 1,1 1 0,-2 0-2,1 0 0,0 0 0,-1 1 0,0-1 0,1 0 0,-1 1 0,0-1 0,1 1 0,-1-1 0,0 1 0,0-1 0,0 1 0,-1 0 0,2 1 0,1 7 212,0-1 0,-1 1 0,0 0 1,0-1-1,0 13 0,-2 32 545,-2 0-1,-14 78 1,8-79-348,3 0 0,1 83 0,4-129-437,1-1 1,-1 0-1,1 0 1,1 1-1,-1-1 1,1 0 0,0 0-1,1 0 1,-1-1-1,1 1 1,0-1-1,0 1 1,5 4-1,-4-5-16,0-1-1,1 0 1,0-1-1,0 1 0,0-1 1,0 0-1,0 0 0,1 0 1,-1-1-1,1 1 1,0-2-1,-1 1 0,10 1 1,3 0-382,0-1 0,29 1 0,7-6-3492,-53 3 3739,0 0-1,1 0 1,-1 0-1,0-1 1,0 1-1,0 0 1,1-1 0,-1 1-1,0 0 1,0-1-1,0 1 1,0-1 0,0 0-1,0 1 1,0-1-1,0 0 1,0 1-1,0-1 1,1-1 0,1-6-1174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1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11827,'5'-7'327,"1"-1"1,-1 0 0,0 0 0,0 0-1,-1 0 1,3-10 0,17-57 1067,-12 33-746,-9 31-477,24-61 990,-24 65-1010,0 1 1,1 0-1,0 0 0,0 0 0,0 0 1,1 0-1,0 1 0,7-7 0,-10 11-102,0-1 0,0 1 0,-1 0-1,1 0 1,0 0 0,0 0-1,0 0 1,0 0 0,0 1 0,0-1-1,1 0 1,-1 1 0,0 0-1,0 0 1,0-1 0,0 1 0,0 1-1,1-1 1,-1 0 0,0 0 0,0 1-1,0-1 1,0 1 0,0 0-1,0 0 1,0-1 0,0 1 0,0 1-1,0-1 1,0 0 0,-1 0 0,1 1-1,0-1 1,-1 1 0,3 2-1,3 4 82,-1 0 0,0 0 0,-1 0 1,1 1-1,-2 0 0,7 14 0,-4-2-4,0 0 0,-1 0 1,-1 1-1,-1 0 0,-1 0 1,-1 0-1,-1 33 0,-1-54-121,0 1-1,0-1 1,0 0-1,0 0 0,0 0 1,0 0-1,-1 0 1,1 0-1,0 0 0,-1 0 1,1 0-1,-1 0 1,1 0-1,-2 1 0,-2-4 30,2-9-24,1-12-2,1 1 0,5-46 0,-3 56 4,0 0-1,1 1 1,0-1-1,1 1 1,1-1-1,-1 1 0,10-14 1,-14 24-5,1-1 0,0 0 0,0 1 0,0-1 1,1 1-1,-1-1 0,0 1 0,1 0 0,-1-1 0,0 1 0,1 0 0,0 0 1,-1 0-1,1 0 0,-1 0 0,1 1 0,0-1 0,2 0 0,-3 1 2,0 0 0,1 0 0,-1 0 0,0 0 0,0 1-1,0-1 1,1 0 0,-1 1 0,0-1 0,0 1 0,0-1 0,0 1-1,0 0 1,0 0 0,0-1 0,0 1 0,0 0 0,0 0 0,-1 0-1,2 1 1,3 6 51,0-1-1,-1 1 1,0 0-1,-1 0 1,5 17-1,0 5 163,-2 1 0,2 40 0,-1-12 112,-3-49-190,0-12-21,4-16-23,15-66 22,-12 38-76,26-63 0,-36 107-45,14-26 13,-14 27-12,-1 0-1,1 0 0,0 0 0,-1 1 0,1-1 0,0 0 0,-1 1 0,1-1 0,0 1 0,0-1 0,0 1 0,-1-1 0,1 1 0,0-1 0,0 1 0,0 0 1,0-1-1,0 1 0,0 0 0,0 0 0,0 0 0,0 0 0,0 0 0,0 0 0,0 0 0,0 0 0,0 0 0,0 0 0,0 1 0,1-1 0,5 5 6,-1 0-1,0-1 1,0 2-1,-1-1 1,0 1-1,0 0 1,0 0-1,7 12 1,10 12 38,-10-17-21,0 0 1,0-1-1,1 0 1,0-1-1,1-1 1,16 10-1,-18-14-1,-1-1 1,1 1-1,1-2 0,-1 0 1,0 0-1,1-1 0,0-1 1,23 2-1,-21-3-141,-1-1 1,1 0-1,-1-1 0,1-1 1,-1 0-1,21-6 0,-31 7 11,1-1 0,0 0-1,-1 0 1,1 0 0,-1-1 0,0 1 0,0-1 0,0 0-1,0-1 1,0 1 0,0-1 0,-1 1 0,0-1-1,0 0 1,0 0 0,0 0 0,-1-1 0,1 1 0,-1-1-1,0 1 1,-1-1 0,3-8 0,4-38-506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14347,'2'0'130,"-1"0"-1,1 1 1,-1-1 0,0 1-1,1-1 1,-1 1 0,0 0-1,0 0 1,1-1-1,-1 1 1,0 0 0,0 0-1,0 0 1,0 0 0,0 1-1,0-1 1,0 0 0,0 0-1,-1 1 1,2 0 0,11 34 638,-8-19 49,1-1-382,10 30 1213,40 77 0,-50-111-1472,1-1 0,0 1-1,1-2 1,0 1-1,1-1 1,0-1-1,0 1 1,1-1 0,0-1-1,1 0 1,19 11-1,-25-16-141,-1-2 0,0 1-1,1 0 1,-1-1 0,1 0-1,0 0 1,-1 0 0,1 0-1,0-1 1,-1 0 0,1 0-1,0 0 1,-1-1 0,1 1-1,0-1 1,-1 0 0,1-1-1,-1 1 1,1-1 0,-1 0 0,0 0-1,0 0 1,1 0 0,-2-1-1,1 0 1,0 1 0,0-1-1,-1-1 1,6-6 0,0-1-11,0-1 1,0 0 0,-1-1-1,-1 0 1,0 0-1,-1-1 1,0 0 0,4-19-1,-3 10-465,-2 1 1,0-2-1,-2 1 0,-1 0 0,0-1 1,-2 1-1,-4-36 0,4 56 328,0-1-1,-1 1 1,1 0-1,-1 0 1,0 0-1,0 0 1,-1 0-1,1 0 1,0 0-1,-1 0 1,0 0-1,-3-3 1,-2 0-864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6 443 15771,'0'-267'3511,"-3"158"-1817,2 97-1430,1 9-187,-1 0 0,1 0 0,0 0 0,0 1 0,0-1 0,0 0 0,0 0 1,1 0-1,-1 0 0,1 0 0,0 0 0,0 1 0,0-1 0,0 0 0,0 1 0,3-5 0,-3 6-60,-1 1 1,0 0-1,1-1 0,-1 1 0,1 0 1,-1 0-1,0 0 0,1-1 0,-1 1 1,1 0-1,-1 0 0,1 0 1,-1 0-1,1 0 0,-1 0 0,1 0 1,-1 0-1,1 0 0,-1 0 0,0 0 1,1 0-1,-1 1 0,1-1 0,-1 0 1,1 0-1,-1 0 0,1 0 0,-1 1 1,0-1-1,1 0 0,-1 1 0,0-1 1,1 1-1,5 3 82,-1 1 1,0 1-1,0-1 1,0 1-1,-1-1 0,6 11 1,22 45 237,-15-25-190,18 31 69,78 135 223,-109-197-419,18 24 65,-21-28-78,0 0 0,0 1 1,0-1-1,0 0 0,1-1 1,-1 1-1,0 0 0,1 0 1,-1 0-1,0-1 0,1 1 1,-1-1-1,1 1 0,-1-1 1,1 0-1,-1 1 0,1-1 1,2 0-1,-3 0 0,1 0-1,-1-1 1,0 1 0,0 0-1,0-1 1,0 1-1,0-1 1,0 1 0,0-1-1,0 0 1,0 1 0,-1-1-1,1 0 1,0 0-1,0 1 1,0-1 0,-1 0-1,1 0 1,-1 0 0,2-2-1,7-23 66,-7 21-58,27-136-519,-15 57-1386,8 3-3469,-7 48 2561,-8 21 1172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13707,'0'0'44,"1"0"0,-1 0 1,0 0-1,0 0 0,1 0 0,-1 0 1,0 0-1,0 0 0,1 0 0,-1 0 1,0 0-1,1 0 0,-1 0 0,0 0 1,0 0-1,1 0 0,-1 0 0,0 0 1,0 0-1,1 0 0,-1 0 0,0 0 0,0 0 1,1 1-1,-1-1 0,0 0 0,0 0 1,1 0-1,-1 0 0,0 1 0,0-1 1,0 0-1,1 0 0,-1 1 0,0-1 1,0 0-1,0 0 0,0 1 0,0-1 1,0 0-1,1 0 0,-1 1 0,0-1 1,0 0-1,0 0 0,0 1 0,7 18 446,-7-17-357,67 184 3896,-57-163-3681,1-1 0,0 0 0,2-1 0,1 0 0,32 36 0,-40-51-256,0 0 0,1 0 0,-1-1 0,1 1 0,0-2 0,0 1 0,1-1 0,0 0 0,-1 0 0,1-1 0,0 0 0,1-1 0,10 2 0,-14-3-51,0-1-1,1 0 0,-1 0 1,1 0-1,-1-1 0,0 1 1,1-1-1,-1-1 0,0 1 0,0-1 1,0 0-1,0 0 0,0-1 1,0 1-1,-1-1 0,1 0 0,-1 0 1,0-1-1,0 1 0,0-1 1,0 0-1,4-5 0,-2 0-18,0 0-1,0-1 1,-1 1-1,0-1 1,0 0 0,-1 0-1,-1-1 1,0 0-1,0 1 1,-1-1-1,0 0 1,-1 0-1,0 0 1,-1 0 0,0 0-1,-1 0 1,0 0-1,-1 0 1,0 0-1,0 0 1,-2 1-1,1-1 1,-1 1 0,-1 0-1,-8-15 1,7 15-61,0 1 0,0-1 0,-1 1 0,0 0 0,-1 1 0,0 0 0,-1 0 0,1 1 0,-2 0 0,1 0 0,-11-5 0,11 7-91,1 2 0,-1-1 0,0 1 0,0 0 0,-1 1 0,1 0 0,0 0 0,-1 1 1,1 1-1,-1-1 0,1 1 0,-1 1 0,1 0 0,-14 3 0,12-1 19,0 1 0,1 0-1,-1 0 1,1 1 0,0 1 0,0 0 0,-15 11-1,-12 16-502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12147,'6'8'509,"1"1"1,-1 0 0,-1 0-1,0 0 1,8 20 0,12 53 1023,-18-57-651,38 139 1283,52 163 1120,-93-314-3106,-4-10-130,1-1-1,0 1 0,-1-1 1,1 1-1,0-1 0,0 1 0,0-1 1,1 0-1,-1 1 0,0-1 1,1 0-1,0 0 0,-1 0 0,1 0 1,0 0-1,0-1 0,4 4 0,-5-5-30,0 0-1,0 0 1,0 0-1,-1 0 1,1 0-1,0 0 0,0 0 1,0-1-1,-1 1 1,1 0-1,0 0 1,0-1-1,-1 1 1,1-1-1,0 1 0,0-1 1,-1 1-1,1-1 1,-1 1-1,1-1 1,0 1-1,-1-1 0,1 0 1,-1 1-1,1-1 1,-1 0-1,0 1 1,1-1-1,-1 0 0,0 0 1,1 1-1,-1-1 1,0 0-1,0 0 1,1-1-1,9-37 146,-9 35-123,14-99 161,5-185 0,-10 93-1650,-9 186 790,0-1-1,0 0 0,5-14 0,-6 24 591,0-1-1,0 1 1,0 0-1,0 0 0,0-1 1,0 1-1,0 0 1,0 0-1,1-1 1,-1 1-1,0 0 1,0 0-1,0-1 1,0 1-1,0 0 1,1 0-1,-1 0 0,0-1 1,0 1-1,1 0 1,-1 0-1,0 0 1,0 0-1,0 0 1,1-1-1,-1 1 1,0 0-1,1 0 0,-1 0 1,0 0-1,0 0 1,1 0-1,-1 0 1,0 0-1,1 0 1,7 8-899,2 13 94,1 10-457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0 710 13363,'14'-203'2763,"-2"24"-908,-7 134-1139,21-82 0,-23 114-540,1 1 0,0 0 0,1 0 0,1 1 0,0 0 0,0 0-1,1 0 1,12-14 0,-16 21-112,0 1-1,0 0 0,0 0 1,1 0-1,0 0 1,-1 1-1,1 0 1,0-1-1,0 1 1,0 1-1,1-1 0,-1 0 1,0 1-1,1 0 1,-1 0-1,0 0 1,1 1-1,-1 0 0,1 0 1,-1 0-1,1 0 1,-1 0-1,1 1 1,-1 0-1,1 0 0,7 3 1,-7-2-13,1 1 0,-1-1 0,0 1 0,0 0 0,0 0 0,-1 1 0,1-1 0,-1 1 0,1 0 0,-1 1 0,-1-1 0,1 1 0,-1-1 0,1 1 0,-1 0 0,-1 0 0,1 1 0,-1-1 0,0 0 0,3 11 0,-4-9-34,1 0 1,-1 0-1,-1 0 1,1 0-1,-1 0 1,0 0-1,-1 0 1,0 0-1,0 0 1,0 0-1,-1 0 1,0 0-1,-1-1 1,1 1-1,-1-1 1,0 1-1,-5 5 0,-1-1-15,0-1 0,0 0-1,-1 0 1,-1-1 0,1 0-1,-2-1 1,1 0-1,-24 11 1,5-2-9,29-16 9,0-1-1,0 1 1,0 0-1,0-1 0,0 1 1,0 0-1,1 0 1,-1 0-1,0 0 0,0 0 1,0 0-1,1 0 1,-1 0-1,1 0 0,-1 0 1,1 0-1,-1 0 1,1 0-1,-1 1 0,1-1 1,0 0-1,0 0 0,0 0 1,0 1-1,0-1 1,0 0-1,0 0 0,0 0 1,0 1-1,0-1 1,1 0-1,-1 0 0,1 0 1,-1 1-1,0-1 1,1 0-1,0 0 0,-1 0 1,1 0-1,0 0 0,0 0 1,-1 0-1,3 1 1,3 5-15,1 0 1,0 0 0,0-1 0,10 6 0,-16-11 6,102 67-1062,-88-60 547,0 0-1,1-1 0,-1 0 0,2-2 1,17 5-1,-31-9 434,1-1-1,-1 1 1,1-1 0,-1 0-1,1 0 1,-1 0 0,1 0-1,0 0 1,-1-1 0,1 0-1,-1 0 1,0 0 0,1 0 0,-1 0-1,0-1 1,0 1 0,5-4-1,-4 1-78,-1 1 0,1-1 0,-1 0 1,-1 0-1,4-5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15083,'1'1'145,"1"0"1,-1 0-1,0 0 0,0 1 0,0-1 0,0 0 0,0 0 0,0 1 1,0-1-1,-1 0 0,1 1 0,0-1 0,-1 1 0,1-1 0,0 3 1,3 27 15,-3-20 160,5 60 778,-3-1 0,-10 123 0,5-170-972,1-31-12,2-39-37,3-37-27,28-281 648,-31 355-644,-1 6-20,1 0 0,-1-1 0,1 1 1,0 0-1,0 0 0,0 0 0,0 0 1,1 0-1,0 0 0,0 1 0,0-1 1,0 0-1,0 1 0,6-6 0,-8 8-22,1 1 0,0-1-1,0 1 1,0-1 0,-1 1-1,1-1 1,0 1-1,0 0 1,0 0 0,0-1-1,0 1 1,0 0 0,0 0-1,-1 0 1,1 0 0,0 0-1,0 0 1,0 0 0,0 0-1,0 0 1,0 0 0,0 1-1,0-1 1,0 0 0,-1 1-1,1-1 1,1 1 0,21 20 204,-10-5-114,-1 1-1,0 0 0,17 37 1,22 65 51,-29-66-119,-3-8-20,67 180-17,-79-194-7,-7-31 9,0 0 0,0 1-1,0-1 1,0 0 0,0 0-1,0 0 1,0 0 0,0 0 0,0 0-1,0 0 1,0 1 0,0-1-1,0 0 1,0 0 0,0 0 0,0 0-1,0 0 1,0 0 0,0 1-1,0-1 1,0 0 0,0 0 0,0 0-1,0 0 1,0 0 0,0 0-1,0 0 1,0 1 0,0-1 0,0 0-1,0 0 1,0 0 0,0 0-1,0 0 1,0 0 0,0 0 0,-1 0-1,1 1 1,0-1 0,0 0-1,0 0 1,0 0 0,0 0 0,0 0-1,0 0 1,-1 0 0,1 0-1,0 0 1,0 0 0,0 0-1,0 0 1,0 0 0,0 0 0,-1 0-1,1 0 1,0 0 0,0 0-1,0 0 1,0 0 0,0 0 0,-10-8-6,-8-12 5,-3-8-29,-62-75 29,72 92-128,1 0 0,-2 1 0,0 0 0,0 1-1,0 0 1,-20-10 0,29 17 21,0 1-1,1 0 1,-1-1-1,0 1 1,1 0 0,-1 1-1,0-1 1,0 0-1,0 1 1,0 0-1,0 0 1,0 0-1,0 0 1,0 0 0,0 0-1,0 1 1,0-1-1,1 1 1,-1 0-1,0 0 1,0 0-1,0 0 1,1 0 0,-1 1-1,1-1 1,-1 1-1,1 0 1,0 0-1,-1 0 1,1 0-1,0 0 1,0 0 0,1 0-1,-1 1 1,0-1-1,1 1 1,-2 3-1,-8 23-691,5 4-145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2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0 741 15763,'11'-66'1377,"-1"-10"-905,-3-6-152,-3-9 408,-2-4-112,-2 8 8,0 3-112,3 22-312,-2 11-168,6 21-576,2 14-328,3 18-904,4 12-785,3 15 1897,5 2-496,5-3-329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3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350 109 14627,'-2'-24'1921,"0"5"-1129,-14 0-272,-2 4 1264,-9 2-768,-2 2-135,-5 5-329,-1 5-144,-3 4-400,1 2-280,5 8-704,2 4-697,9 14 1337,3 0-304,8 3-216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3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 21044,'-52'-4'-4993,"28"4"6786,17 8-681,13 7-632,11 8-320,1 4 48,5 8-416,4 10-72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3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15283,'-4'-7'1088,"-2"2"-911,5 7-97,10 13 24,-6 0-328,-4-1-1017,-1 0 1209,1 2-280,0-4-160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1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10066,'8'-17'1059,"0"0"0,1 1 0,0 0-1,2 1 1,21-27 0,-23 32-852,0 1 0,1 0 0,0 1 0,0-1 0,1 2 0,0 0 0,0 0 0,1 1 0,13-6 0,-23 11-172,1 0 0,0 0 0,0 0 0,0 0 0,0 1 0,0-1 0,0 1 0,0 0 0,0-1 0,0 1 0,0 1 0,0-1 0,0 0 0,0 1 0,0 0 0,0-1 0,0 1 0,0 0 0,0 1 0,0-1 0,-1 0 0,1 1 0,-1 0 0,1-1 0,-1 1 0,1 0 0,-1 0 0,0 0 0,0 1 0,0-1 0,0 0 0,0 1 0,-1 0 0,1-1 0,-1 1 0,0 0 0,2 5 0,0 2 3,0 0-1,-1 1 1,-1-1 0,1 1-1,-2-1 1,0 1 0,0 0-1,0-1 1,-2 1 0,1-1-1,-1 1 1,-1-1-1,-5 15 1,-6 11 79,-2 0 0,-24 41-1,-49 73 221,-19 34 284,106-180-558,0 0 0,0 0 1,0 0-1,1 0 0,-1 1 0,1-1 1,-1 8-1,2-12-42,0 1 1,1 0-1,-1 0 1,0 0-1,0 0 1,0 0-1,0 0 1,1 0-1,-1 0 1,0-1-1,1 1 1,-1 0-1,1 0 1,-1 0-1,1-1 1,-1 1-1,1 0 1,0-1-1,-1 1 1,1 0-1,0-1 1,0 1-1,-1-1 1,1 1-1,0-1 1,0 1-1,0-1 1,-1 0-1,1 1 1,0-1-1,0 0 1,0 0-1,0 0 1,0 1-1,0-1 1,0 0-1,0 0 1,0-1-1,1 1 1,23-1 224,0 0 0,0-2 1,27-7-1,-20 4-204,42-3 0,-64 8-388,0 1 0,-1 0 0,1 1 0,0 0 1,-1 1-1,1 0 0,-1 0 0,16 7 0,-23-8 135,-1-1-1,1 1 0,-1 0 0,0 0 0,1-1 0,-1 1 0,0 0 0,0 0 0,0 0 0,0 1 0,0-1 0,0 0 0,0 0 0,2 3 0,-2 0-829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3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80 7906,'-9'-16'1516,"1"2"-477,1 0 0,-8-21 0,63 192 4457,-3 12-3511,46 152-118,-88-311-1796,-2-5-16,0 0 1,1 0-1,0 0 0,0 0 0,1 0 0,-1-1 0,4 6 0,-6-10-52,0 0-1,0 0 1,1 0-1,-1 0 1,0 1-1,0-1 1,0 0-1,0 0 1,0 0-1,0 0 0,1 0 1,-1 0-1,0 0 1,0 0-1,0 1 1,0-1-1,0 0 1,1 0-1,-1 0 1,0 0-1,0 0 0,0 0 1,0 0-1,1 0 1,-1 0-1,0 0 1,0 0-1,0 0 1,0 0-1,1 0 0,-1 0 1,0 0-1,0 0 1,0-1-1,0 1 1,0 0-1,1 0 1,-1 0-1,0 0 1,0 0-1,0 0 0,0 0 1,0 0-1,0-1 1,1 1-1,-1 0 1,0 0-1,0 0 1,0 0-1,0 0 1,0-1-1,0 1 0,0 0 1,0 0-1,0 0 1,0 0-1,0 0 1,0-1-1,3-10 24,-3 9-19,24-142 52,14-72 26,-1 45-511,-37 170 281,0 0-1,0 0 1,1-1 0,-1 1-1,0 0 1,1 0-1,-1-1 1,1 1-1,-1 0 1,1 0-1,0 0 1,-1 0-1,1 0 1,0 0-1,0 0 1,0 0-1,0 0 1,0 0-1,0 1 1,2-2-1,-2 2-5,0 0 0,0 0-1,-1 1 1,1-1 0,0 0-1,0 1 1,0-1-1,0 1 1,0-1 0,0 1-1,0-1 1,-1 1 0,1-1-1,0 1 1,0 0-1,-1 0 1,1-1 0,0 1-1,-1 0 1,1 0 0,-1 0-1,1 0 1,-1 0-1,0 0 1,1 1 0,7 12-1111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3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20 289 11202,'-3'-51'1209,"3"16"-697,0 7-200,1 8 640,1 2-416,2 7-472,-1 2-240,0 7-1352,-2-6 888,-4 4-40</inkml:trace>
  <inkml:trace contextRef="#ctx0" brushRef="#br0" timeOffset="1">0 17 10682,'0'-7'1129,"0"2"-833,4 2-360,1 2 336,-3 2-48,3 3-160,-1 6-208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18 13443,'0'-1'84,"0"0"1,0 0-1,-1 0 1,1 0-1,-1 0 1,1 1-1,0-1 1,-1 0 0,1 0-1,-1 1 1,0-1-1,1 0 1,-1 1-1,1-1 1,-1 0-1,0 1 1,0-1-1,1 1 1,-1-1-1,0 1 1,0-1-1,0 1 1,0 0-1,1 0 1,-1-1-1,0 1 1,0 0-1,0 0 1,0 0-1,0 0 1,0 0-1,0 0 1,0 0-1,-1 0 1,1 1 24,-1 0-1,1 0 1,0 0 0,-1 1-1,1-1 1,0 0 0,0 1-1,-1-1 1,1 1 0,0-1-1,0 1 1,1-1 0,-1 1 0,0 0-1,1-1 1,-1 1 0,0 3-1,-1 5 145,0-1-1,1 1 1,1 0-1,-1-1 1,1 1-1,1 0 0,3 17 1,20 69 603,-17-71-708,5 14 12,-2-9-15,8 48 1,-16-70-142,-1 0-1,-1 0 1,1 0-1,-1 0 1,-1 0 0,1 0-1,-1 0 1,-1 0 0,1-1-1,-1 1 1,-4 9-1,5-14-30,-1-1 0,1 1 0,0-1 0,-1 0 0,1 0 0,-1 1 0,0-1 0,0 0 0,0 0 0,0-1 0,0 1 0,0 0 0,0-1 0,0 1 0,-1-1 0,1 1 0,-1-1 0,-3 1 0,2-1-66,0 0 0,0-1 0,-1 0 0,1 1 0,0-1 0,0-1 0,0 1 0,0-1 0,0 1 0,0-1 0,-5-2 0,-1-1-311,0 0 0,1 0-1,-1-1 1,1-1 0,0 0 0,0 0 0,1 0 0,-14-15 0,14 12 178,0-1 1,1 0-1,0 0 0,1-1 0,0 0 1,1 0-1,0 0 0,-5-15 1,-1-38-1030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16716,'-4'0'1216,"-17"5"-992,-5 5-104,-9 1 328,-4 3-280,-2-2-368,1 0-208,12 1-1016,6 3 1216,20-1-225,7 0-167</inkml:trace>
  <inkml:trace contextRef="#ctx0" brushRef="#br0" timeOffset="1">482 354 15867,'10'34'1585,"-5"23"-1041,4 12-200,-5 9 688,2 2-304,-1-4-304,-1-7-192,2-11-656,-2-13-384,3-27-1376,2-18 1800,8-32-313,2-13-255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14587,'-42'62'3842,"-21"17"-2307,41-54-1186,1 1 0,-19 32 0,38-55-328,1-1-1,-1 1 1,1 0-1,-1-1 0,1 1 1,0 0-1,0 0 1,0 0-1,1 0 1,-1 0-1,1 0 1,0 0-1,-1 0 0,2 0 1,-1 1-1,0-1 1,0 0-1,1 0 1,0 0-1,-1 0 1,1 0-1,0 0 0,1-1 1,1 5-1,0-3 4,1 1 0,0-1-1,0 0 1,1 0 0,-1 0-1,1 0 1,0-1-1,0 0 1,0 0 0,0 0-1,9 3 1,3 2-269,1-2 0,-1 0 0,1-1 0,0-1 0,1-1 0,32 3 1,-44-6 45,0 0 0,0 0 0,0-1 1,0 0-1,0 0 0,0 0 0,0-1 1,-1 0-1,1 0 0,0-1 0,-1 0 1,0 0-1,0-1 0,0 1 0,0-1 1,0-1-1,-1 1 0,1-1 1,-1 0-1,8-10 0,7-20-924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 13155,'7'269'6180,"-4"-222"-5417,-3-35-614,1 5 111,1 0 0,3 20 0,-1-30-87,-1-9-77,1-13 25,12-75 60,11-47-79,-22 118-67,0 0 0,2 1 0,0 0 0,1 1 0,11-18 0,-17 32-21,0-1 0,0 1-1,1-1 1,-1 1 0,1 0 0,0 0 0,0 0 0,0 0-1,1 1 1,-1-1 0,0 1 0,1 0 0,0 0 0,-1 0-1,1 0 1,0 1 0,0 0 0,0 0 0,0 0-1,0 0 1,1 0 0,-1 1 0,0 0 0,0 0 0,0 0-1,0 0 1,0 0 0,1 1 0,-1 0 0,0 0 0,0 0-1,0 1 1,0-1 0,-1 1 0,1 0 0,0 0-1,-1 0 1,1 0 0,-1 1 0,4 2 0,9 10 26,-1 0-1,0 1 1,-1 1 0,-1 0 0,0 1-1,-1 0 1,-1 1 0,-1 1 0,-1-1-1,11 34 1,-17-44-37,-1-1 0,0 1-1,-1 0 1,1 12 0,-1-20-3,-1 0 0,0-1 0,0 1 0,0 0 0,0 0 1,-1 0-1,1-1 0,0 1 0,0 0 0,0 0 0,-1 0 1,1-1-1,0 1 0,-1 0 0,1-1 0,0 1 0,-1 0 1,1-1-1,-1 1 0,1 0 0,-1-1 0,-1 2 0,1-2 1,0 0-1,0 0 0,0 0 0,-1 0 0,1 0 0,0-1 0,0 1 0,0 0 0,-1-1 0,1 1 0,0 0 0,0-1 0,0 1 0,0-1 0,0 0 1,0 1-1,0-1 0,0 0 0,0 0 0,0 0 0,0-1 0,-10-7 8,1-2-1,0 0 1,-12-18 0,44 50 50,-15-12-61,-1 1 0,0-1 0,-1 1-1,0 0 1,0 0 0,-1 1 0,0 0-1,-1-1 1,0 1 0,-1 0 0,1 12 0,-3-22-23,-1-2 22,1-1 0,-1 0 0,0 1 0,1-1 0,-1 0 0,1 1 0,0-1 0,0 0 0,-1 0 0,1-2 0,-2-11-1,-3 2 6,0-1 1,-1 1-1,-1 0 0,0 1 1,-1 0-1,-1 0 0,0 0 1,0 1-1,-1 0 0,-21-18 0,14 15-62,-1 1 0,0 0 0,-1 2 0,0 0 0,0 1 0,-35-13-1,43 20-231,-1 0-1,1 0 0,-1 1 1,0 0-1,0 1 1,-19 1-1,26 0 197,0 0 0,0 1 0,-1 0 0,1 0 0,0 0 0,0 1 0,0-1 0,0 1 0,1 1 0,-1-1 0,0 1 0,1-1-1,0 1 1,0 0 0,0 1 0,0-1 0,-5 6 0,-14 26-672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79 13891,'-2'-6'439,"0"-1"-92,-1 1 0,1 0 0,-1 0 0,0 0 0,0 0 0,-1 0 0,0 1 1,0-1-1,0 1 0,-9-7 0,13 12-317,0 0 1,0-1 0,0 1-1,0 0 1,0 0-1,0 0 1,-1 0-1,1 0 1,0 0 0,0 0-1,0 0 1,0 0-1,0-1 1,-1 1-1,1 0 1,0 0 0,0 0-1,0 0 1,0 0-1,-1 0 1,1 0-1,0 0 1,0 0 0,0 0-1,0 0 1,0 0-1,-1 0 1,1 0-1,0 0 1,0 1 0,0-1-1,0 0 1,-1 0-1,1 0 1,0 0-1,0 0 1,0 0 0,0 0-1,0 0 1,0 0-1,0 1 1,-1-1-1,1 0 1,0 0 0,0 0-1,-1 10 581,5 11-85,37 110 712,-25-86-1100,-2 0-1,-2 2 1,11 82-1,-22-119-117,-1-1 0,0 1-1,-1 0 1,0 0-1,0 0 1,-1-1-1,-1 1 1,-3 11-1,5-19-20,0 1-1,0-1 1,-1 1-1,1-1 1,0 1 0,-1-1-1,1 0 1,-1 0-1,0 0 1,0 0-1,0 0 1,0 0-1,0 0 1,0 0 0,-1-1-1,1 1 1,0-1-1,-1 0 1,1 0-1,-1 0 1,0 0-1,1 0 1,-1 0 0,0-1-1,1 1 1,-1-1-1,0 0 1,0 0-1,0 0 1,1 0-1,-1 0 1,-5-2-1,0 0-143,0-1-1,1 0 1,-1 0-1,1 0 1,-1-1-1,1 0 0,1-1 1,-1 0-1,-8-6 1,10 6-107,0 0 0,0 1 0,1-1 0,0-1 0,-1 1 0,2-1 1,-1 0-1,1 1 0,-1-2 0,2 1 0,-4-10 0,5-7-504,8 2-246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13947,'2'1'121,"-1"0"-1,0 1 1,0-1 0,-1 0-1,1 1 1,0-1 0,0 0-1,-1 1 1,1-1 0,0 1 0,-1-1-1,0 1 1,1-1 0,-1 1-1,0 0 1,0-1 0,0 1-1,0-1 1,0 4 0,0 3 206,2 12 299,19 192 3858,-15-171-3963,2-1 0,2 0 0,16 43 0,-22-72-438,1 0 0,0-1 0,0 0 0,1 0 0,0-1 0,1 1 0,12 13 0,-15-20-80,-1 0 0,1 1 0,0-1-1,0-1 1,0 1 0,0-1 0,1 1-1,-1-1 1,1 0 0,-1-1 0,1 1-1,0-1 1,0 0 0,0 0-1,-1-1 1,1 1 0,0-1 0,0 0-1,0 0 1,5-2 0,9-2-639,0-2 0,-1 0 0,1-1 0,-2-1 1,1-1-1,-1-1 0,0 0 0,-1-1 0,19-17 0,-20 15-560,26-31 0,-18 15-198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14115,'1'39'3366,"14"75"0,-7-73-2813,2 0 1,1-1-1,3 0 1,24 52-1,-32-82-446,0 0 0,0 0-1,1 0 1,0-1 0,15 15-1,-20-22-85,0 0 0,0 0-1,0 0 1,0-1-1,1 1 1,-1 0 0,1-1-1,-1 0 1,1 1-1,0-1 1,-1 0 0,1-1-1,0 1 1,0 0-1,-1-1 1,1 1 0,0-1-1,0 0 1,0 0-1,0 0 1,0 0 0,0-1-1,-1 1 1,1-1 0,0 0-1,0 1 1,0-1-1,2-2 1,1-1 6,0-1 0,0 0-1,0 0 1,0 0 0,-1-1 0,0 0 0,0 0 0,-1 0 0,0 0-1,0-1 1,0 0 0,3-8 0,3-10 3,0 0 1,6-30-1,-5-2-826,-2 0 1,-3-1-1,0-80 1,-6 129 483,0 4 170,0 3 59,-1 0-1,1 0 1,0-1-1,1 1 1,-1 0 0,0 0-1,0 0 1,1 0 0,0 0-1,-1 0 1,1 0 0,2-4-1,3 8-724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0 550 14883,'10'-79'3469,"-2"-38"-2794,-4 51 140,-4 55-662,0 7-53,0 0 1,1 0-1,-1 0 1,0-1-1,1 1 1,0 0-1,0 0 1,1 0-1,-1 0 1,1 1-1,3-8 1,-5 11-80,1-1 0,-1 1 0,0-1 0,1 1 0,-1 0 0,0-1 0,1 1 0,-1 0 0,1-1 0,-1 1 0,0 0 0,1 0 0,-1-1 0,1 1 0,-1 0 0,1 0 1,-1 0-1,1 0 0,-1-1 0,1 1 0,-1 0 0,1 0 0,-1 0 0,1 0 0,-1 0 0,1 0 0,-1 1 0,1-1 0,-1 0 0,1 0 0,-1 0 0,1 0 1,-1 0-1,1 1 0,-1-1 0,1 1 0,15 15 323,-15-15-303,19 27 250,-2 0 1,17 34 0,19 31 53,-46-81-292,0-1 0,1 0-1,1 0 1,-1-1-1,16 12 1,-22-20-37,-1 0 0,1 0 0,-1-1 0,1 1 0,0-1 0,0 1 0,0-1 0,0 0 0,0 0 0,0 0 0,0-1-1,6 1 1,-7-1-5,0 0 0,0 0-1,-1 0 1,1-1-1,0 1 1,0-1 0,0 0-1,0 1 1,-1-1-1,1 0 1,0 0-1,-1 0 1,1 0 0,-1 0-1,1-1 1,-1 1-1,0 0 1,1-1 0,-1 1-1,0-1 1,0 1-1,2-4 1,3-6 14,-1-1 0,0 0 1,0 0-1,-2 0 0,1 0 0,1-15 0,7-82-424,-10 78 139,2-13-371,-2 8 39,1 1 0,2 0 0,16-58 0,-6 57-106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1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301 199 8474,'1'-13'516,"1"-1"0,-2 0 0,0 0 0,0 0 0,-6-27 0,5 36-391,0 1 0,-1-1 0,1 1 1,-1-1-1,0 1 0,0 0 1,-1 0-1,1 0 0,-1 0 0,0 1 1,0-1-1,-1 0 0,1 1 0,-1 0 1,1 0-1,-1 0 0,0 1 1,0-1-1,0 1 0,0 0 0,-7-3 1,6 4-23,1-1 1,-1 1 0,0-1-1,0 1 1,0 1-1,0-1 1,0 1 0,0 0-1,0 0 1,0 0-1,0 1 1,0 0 0,0 0-1,0 0 1,-6 3-1,4-1 30,1 0-1,-1 1 0,1 0 0,0 0 0,0 0 0,0 1 1,1 0-1,-1 0 0,-6 9 0,2-1 63,2 0-1,-1 0 0,2 1 1,-1 0-1,2 0 1,0 1-1,1-1 1,0 1-1,-2 20 0,5-26-95,1 0-1,0 0 0,1 0 1,0 0-1,0 0 0,2 12 0,-1-19-83,-1 0 0,1 0 0,-1 0 0,1 0 0,0 0 0,-1 0-1,1 0 1,0 0 0,0-1 0,1 1 0,-1 0 0,0-1 0,1 1 0,-1-1-1,0 1 1,1-1 0,0 0 0,-1 1 0,1-1 0,0 0 0,0 0 0,-1 0-1,1-1 1,0 1 0,0 0 0,0-1 0,0 1 0,0-1 0,0 1 0,0-1-1,0 0 1,1 0 0,1 0 0,8-2 0,-1 0 1,0-1-1,1 0 0,-1-1 1,-1 0-1,1-1 0,-1 0 0,1 0 1,10-9-1,36-16 89,-56 29-99,0 0 0,0 1 0,0-1 0,0 1 0,0-1 0,0 1 0,0 0 0,0-1 0,1 1 0,-1 0 0,0 0 0,0 0 0,0 0 0,0 0 0,0 0 0,1 0-1,-1 0 1,0 0 0,0 0 0,0 1 0,0-1 0,0 0 0,1 1 0,-1-1 0,0 1 0,0-1 0,0 1 0,0 0 0,0-1 0,-1 1 0,1 0 0,0 0 0,0 0 0,0-1-1,-1 1 1,1 0 0,0 0 0,-1 0 0,1 0 0,-1 0 0,1 2 0,1 5 22,0-1 0,-1 0-1,0 0 1,-1 0 0,0 13 0,0-9-3,-1 340 2,1-345-95,0 0-104,0 1 0,0-1 0,-1 0 0,0 0 0,0 1 0,0-1-1,-1 0 1,-3 10 0,5-16 91,-1 0 1,1 1-1,0-1 0,0 1 1,-1-1-1,1 0 1,0 1-1,-1-1 0,1 0 1,-1 1-1,1-1 0,0 0 1,-1 1-1,1-1 0,-1 0 1,1 0-1,-1 0 0,1 1 1,-1-1-1,1 0 0,-1 0 1,1 0-1,-1 0 0,1 0 1,-1 0-1,1 0 0,-1 0 1,1 0-1,-1 0 0,1 0 1,-1 0-1,1 0 0,-1-1 1,1 1-1,0 0 0,-1 0 1,1 0-1,-1-1 0,1 1 1,-1 0-1,1-1 0,0 1 1,-1 0-1,1-1 0,0 1 1,-1 0-1,1-1 0,0 1 1,-1-1-1,1 0 0,-18-24-1753,8 0 730,5-4-128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14699,'-16'4'557,"1"0"0,0 1 0,0 0 1,1 1-1,0 1 0,0 0 0,0 1 0,-13 10 0,19-12-307,0 0 0,1 1 0,-1 0 0,1 1 1,1-1-1,-1 1 0,1 0 0,1 1 0,0 0 0,0 0 0,0 0 0,1 0 0,-4 15 0,4-7-108,2-1 0,0 1 0,0 0-1,2 0 1,0 0 0,1 0 0,0-1-1,2 1 1,0 0 0,1-1 0,0 0-1,1 1 1,1-2 0,13 26 0,-13-32-160,0 1-1,0-1 1,0-1 0,1 1 0,0-1 0,1 0 0,0-1 0,0 0-1,1 0 1,12 7 0,-13-9-123,1-1 0,-1-1 0,1 0-1,-1 0 1,1 0 0,0-1 0,0-1 0,0 1 0,0-1 0,0-1-1,0 0 1,0 0 0,16-3 0,-13 1-98,0-1-1,-1-1 1,1 0-1,0 0 1,-1-1-1,0-1 1,0 0-1,-1 0 1,0-1-1,14-11 1,8-17-656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53 19172,'24'-5'1994,"-39"5"-870,-16-1-977,0-3 0,1 0 0,-46-13-1,-9-2-303,82 18 148,1 1 1,0-1-1,-1 1 1,1 0-1,0 0 1,-1 0-1,1 0 1,-1 0 0,1 0-1,0 1 1,-1-1-1,-2 2 1,4-1 6,0 0 1,0 0-1,-1 0 1,1 0-1,0 0 1,1 0-1,-1 0 1,0 0-1,0 1 1,0-1-1,1 0 1,-1 1-1,0-1 1,1 0-1,0 1 1,-1-1-1,1 1 1,0-1-1,-1 1 1,1-1-1,0 2 1,-2 37 201,6 77 1,0-42 70,-4 16 103,0-29 117,11 102 0,-10-156-501,1 0 0,-1-1 0,1 1 0,0-1 0,0 0 0,1 1 0,0-1 0,1 0 0,-1-1 0,1 1-1,1-1 1,-1 1 0,1-1 0,0-1 0,1 1 0,-1-1 0,1 0 0,0 0 0,0 0 0,1-1 0,-1 0 0,1 0 0,0-1 0,0 0-1,0 0 1,0 0 0,1-1 0,11 2 0,-4-1-365,0-1-1,0 0 0,0-1 1,1-1-1,-1 0 1,0-1-1,0 0 1,1-2-1,-1 0 0,-1 0 1,1-1-1,0-1 1,-1-1-1,0 0 0,22-13 1,-1-9-821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286 208 13315,'-48'-12'1768,"2"3"-1088,-3 7-296,1 0 1217,7-1-1089,9 3-400,16-3-1760,11-1 1568,23 4-353,13 2-215</inkml:trace>
  <inkml:trace contextRef="#ctx0" brushRef="#br0" timeOffset="1">923 0 15883,'5'30'-1160,"6"10"1224,4 8 80,-6 4-632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15771,'-11'4'568,"8"4"-552,19 1 0,2 0 57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414 237 12259,'-1'-9'174,"0"0"1,0 0-1,-1 0 1,-1 0-1,0 0 1,0 0-1,0 0 0,-1 1 1,-1-1-1,1 1 1,-1 0-1,-1 1 1,1-1-1,-1 1 1,-1 0-1,1 1 1,-12-10-1,6 7 23,1 0 1,-1 1-1,0 0 0,-1 1 0,0 0 0,0 1 0,-1 0 0,1 1 1,-1 1-1,-23-4 0,31 6-131,0 2 1,0-1-1,0 1 1,0 0-1,0 0 1,0 0-1,0 1 0,1 0 1,-1 0-1,0 1 1,0 0-1,1-1 1,-1 2-1,1-1 1,0 1-1,-1 0 1,1 0-1,1 0 0,-1 1 1,0 0-1,1 0 1,0 0-1,0 0 1,0 1-1,0-1 1,1 1-1,-1 0 1,1 0-1,1 0 1,-1 1-1,1-1 0,0 1 1,0-1-1,0 1 1,-1 10-1,1-6-22,1 0 0,0 0-1,1 0 1,0 0 0,1-1-1,0 1 1,0 0 0,1 0 0,0 0-1,1-1 1,0 1 0,0-1-1,6 10 1,-6-13-39,0-1 0,1 0 0,0 0 0,0 0-1,0-1 1,0 0 0,1 1 0,-1-1 0,1-1 0,0 1 0,1-1 0,-1 0 0,0 0-1,1 0 1,0-1 0,-1 0 0,1 0 0,0 0 0,0-1 0,0 0 0,0 0 0,10 0-1,-4-2-2,-1 1 0,1-1 0,0-1 0,0 0-1,-1-1 1,0 0 0,1-1 0,14-6-1,9-8 142,39-24 0,-59 32-39,-13 9-72,0-1 0,1 1 0,-1 0 0,0-1 0,1 1-1,-1 1 1,1-1 0,-1 0 0,1 0 0,3 1 0,-5 0-19,0 0 1,-1 0-1,1 0 0,-1 0 0,1 0 0,-1 0 0,1 1 0,-1-1 1,1 0-1,-1 0 0,1 1 0,-1-1 0,0 0 0,1 1 1,-1-1-1,1 0 0,-1 1 0,0-1 0,1 0 0,-1 1 1,0-1-1,1 1 0,0 1 18,-1 0-1,1 0 1,-1 0-1,1 0 1,-1 0 0,0 0-1,0-1 1,0 1-1,0 4 1,-5 41 334,-2 0 0,-22 75 0,12-57-188,1 0-110,-61 319-1298,74-338 101,3-45 1004,0 1-1,0-1 1,0 0-1,0 0 1,1 0-1,-1 1 1,0-1-1,1 0 0,-1 0 1,0 0-1,1 0 1,-1 0-1,1 0 1,1 2-1,-2-3 61,0 1 0,1-1 0,-1 0 0,0 0 0,1 0-1,-1 0 1,1 1 0,-1-1 0,0 0 0,1 0 0,-1 0 0,0 0 0,1 0 0,-1 0 0,1 0 0,-1 0-1,0 0 1,1 0 0,-1 0 0,0 0 0,1 0 0,-1-1 0,1 1 0,-1 0 0,0 0 0,1 0 0,-1 0-1,1-1 1,1-1-130,1 0-1,0 0 1,-1-1-1,1 1 0,-1-1 1,0 1-1,2-4 1,19-32-1002,2-11-202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13331,'-7'5'241,"2"0"0,-1 0 1,1 0-1,0 1 0,0 0 0,0 0 0,1 1 1,0-1-1,0 1 0,0 0 0,1 0 1,0 0-1,-2 8 0,-2 12 396,1 1 1,-4 32-1,8-46-414,-1 12 39,1 1 1,0-1 0,2 1-1,1-1 1,2 1-1,0-1 1,2 0 0,9 30-1,-11-46-182,1 0-1,0-1 0,1 1 0,0-1 1,0 0-1,1 0 0,0-1 1,1 1-1,0-1 0,8 7 0,-9-10-40,1 0 0,0 0 0,0-1 0,0 0 0,0 0 0,1-1 0,-1 0 0,1 0 0,0-1 0,0 0 0,0-1-1,0 1 1,0-1 0,12-1 0,-10 0-20,0 0-1,0-1 1,-1 0-1,1-1 0,0 0 1,-1-1-1,0 1 1,1-2-1,-1 0 1,0 0-1,-1 0 0,1-1 1,-1 0-1,0-1 1,0 0-1,-1 0 1,1-1-1,-1 0 1,-1 0-1,1 0 0,-1-1 1,-1 0-1,8-14 1,-6 9-19,-1 0 0,-1 0 0,0-1 0,-1 0 0,0 0 0,-1 0 0,-1 0 0,0-1 0,-1 1 0,0-1 0,-1 1 0,-1-1 0,-1 1 0,0-1 0,-5-18 0,2 17-147,0 1 0,-1 0 0,0 1 0,-2-1 0,1 1 0,-2 0 0,0 1 0,0 0 0,-23-22 0,23 26-69,0 1 0,-1 0 1,0 0-1,0 1 0,-1 1 1,0 0-1,0 0 0,0 1 0,-1 1 1,0-1-1,0 2 0,0 0 0,-16-2 1,2 4-588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14171,'-4'2'212,"1"0"1,0 0-1,0 1 0,1-1 1,-1 1-1,0-1 0,1 1 1,0 0-1,0 0 0,-1 0 0,-1 6 1,-16 39 749,15-33-738,1 0 0,0 0-1,2 0 1,-1 1 0,2-1 0,0 1-1,1-1 1,1 1 0,0-1 0,1 0-1,1 1 1,0-1 0,11 29 0,-13-40-179,1 0 1,0 0-1,0-1 0,0 1 1,1-1-1,-1 0 1,1 1-1,0-1 1,0 0-1,0-1 0,0 1 1,0 0-1,6 2 1,-7-4-26,1 0 1,-1 0-1,0 0 0,0-1 1,0 1-1,1-1 1,-1 0-1,0 1 1,1-1-1,-1 0 0,0 0 1,1-1-1,-1 1 1,0 0-1,0-1 0,1 0 1,-1 1-1,0-1 1,0 0-1,0 0 1,0 0-1,0 0 0,0 0 1,0-1-1,3-2 1,0-1 0,0 0 1,-1-1 0,1 1-1,-1-1 1,0 0 0,-1 0-1,0 0 1,0-1 0,0 1-1,-1-1 1,0 0 0,0 1-1,0-1 1,-1 0 0,0-8-1,1 2-28,-2-1-1,1 1 0,-2 0 1,0 0-1,0 0 0,-2 1 1,-4-18-1,5 22-71,-1 1 1,0 0-1,-1 0 1,0 1-1,0-1 0,0 1 1,-1 0-1,-6-7 1,9 11-31,1 0 0,-1 1 0,0-1 1,0 0-1,0 1 0,0 0 0,0-1 1,0 1-1,0 0 0,0 0 0,0 0 1,-1 0-1,1 0 0,0 1 0,-1-1 1,1 1-1,0-1 0,-1 1 0,1 0 0,-1 0 1,1 0-1,0 0 0,-1 1 0,1-1 1,-1 1-1,1-1 0,0 1 0,0 0 1,-5 2-1,2 1-30,0 1 1,0 0-1,0 0 1,0 1 0,1-1-1,0 1 1,0 0-1,0 0 1,1 0-1,0 1 1,-3 8-1,-14 40-940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4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43 16291,'-8'-16'1329,"-17"10"-849,-12-1-176,-16 2 408,-5-1-176,-5 3-136,-4 5-152,4 8-768,2 9-1624,16 11 1856,12 1-288,13 3-241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1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57 847 14979,'12'-52'842,"-2"-1"0,-3 0 0,-2-1-1,-2 1 1,-3-1 0,-1 0 0,-4 1 0,-12-65-1,-50-165-869,64 267-893,4 13-963,14 20-819,-10-11 2918,17 23-1262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586 562 15811,'3'-16'1449,"-12"-6"-881,-6-8-192,-12-12 616,-7-5-200,-16-9-96,-7-3-47,-6 0-225,-2 3-96,0 5-176,3 9-120,10 11-480,7 7-345,20 10-943,5 4 1424,30 7-1088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1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168 176 10650,'4'-9'251,"0"-1"1,0 0-1,-1 0 0,0 0 0,-1-1 0,0 1 1,1-18-1,-3 25-168,0 0-1,0-1 1,0 1 0,0 0 0,-1 0-1,1 0 1,-1 0 0,0 0-1,0 0 1,0 1 0,0-1 0,0 0-1,-1 0 1,1 1 0,-1-1 0,0 1-1,0-1 1,0 1 0,0 0 0,0-1-1,0 1 1,-1 0 0,1 1-1,-1-1 1,1 0 0,-1 1 0,0-1-1,0 1 1,1 0 0,-6-1 0,5 1 1,0 0 0,0 1 0,1 0 1,-1-1-1,0 1 0,0 0 0,0 0 1,1 1-1,-1-1 0,0 1 0,0-1 1,1 1-1,-1 0 0,0 0 0,1 0 1,-4 2-1,1 0 24,1 0 1,0 0-1,0 0 0,0 1 0,0 0 1,1 0-1,-1 0 0,-3 5 1,0 2 58,1 0 0,0 1-1,1 0 1,0-1 0,0 2 0,-3 16 0,7-24-120,-6 36 258,7-38-278,-1-1 1,1 1-1,0 0 1,0-1-1,1 1 1,-1-1-1,0 1 1,1-1-1,0 1 0,-1-1 1,1 1-1,0-1 1,2 3-1,-2-4-16,-1 0 0,1-1 0,0 1-1,0 0 1,0-1 0,0 1 0,0-1 0,0 1 0,0-1-1,0 1 1,0-1 0,0 1 0,0-1 0,0 0-1,0 0 1,0 0 0,0 1 0,0-1 0,0 0-1,0 0 1,0-1 0,1 1 0,-1 0 0,0 0 0,0 0-1,0-1 1,0 1 0,0 0 0,0-1 0,0 1-1,2-2 1,31-21 180,-31 20-153,7-5 42,-7 5-10,0 0 0,0 1-1,1-1 1,-1 1 0,1 0-1,0 0 1,6-3-1,-9 5-55,0 0 0,-1 0 0,1 0-1,-1 0 1,1 0 0,0 0-1,-1 0 1,1 0 0,-1 0-1,1 0 1,0 0 0,-1 0-1,1 1 1,-1-1 0,1 0-1,0 0 1,-1 1 0,1-1-1,-1 0 1,1 1 0,-1-1-1,1 1 1,0 1 8,1 0 0,-1-1 0,0 1 0,-1 0 0,1-1 1,0 1-1,0 0 0,-1 0 0,1 0 0,-1 3 0,8 51 68,-2 93 1,-4-63-707,2 8-1442,-10 114 1,0-153 1120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 12795,'0'-3'1512,"-3"1"-920,-12 2-128,-5 1 873,-5 3-529,-5 2-40,-4-1-80,0 2-56,1-1-216,2 0-64,8-3-248,3 1-184,11 0-616,4 0-192,7 0 704,6 2-192,13 0-120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14299,'-16'11'1576,"-3"-4"-815,2-7-313,-9-5 1792,0-3-1440,-7 4-472,-1 4 16,5 6-304,4 5-392,6 12-1072,5 8 1256,9 4-232,2-3-168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9 12123,'-18'-5'1352,"-3"3"-616,0 0-264,-12 2 1769,-5 3-1529,-5 0-368,-1 1 32,2 3-32,2 2-232,11 6-728,8 5-496,18 0 928,7 2-184,16 3-145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14427,'-1'0'1128,"-12"7"-760,-10-3-144,-6 4 681,-8 0-489,-5 0-296,0 1-184,1-1-856,6-2 928,15-2-208,9 0-121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398 253 10314,'1'-5'372,"-1"-1"0,0 0 0,0 0-1,-1 1 1,1-1 0,-1 0 0,-1 1 0,1-1 0,-1 0-1,0 1 1,0 0 0,0-1 0,-1 1 0,-5-7-1,0-1 61,0 1 0,-1 1-1,-1 0 1,-17-16-1,14 16-179,0 0 0,-1 2 0,-1-1 1,0 2-1,0 0 0,0 1 0,-24-8 0,31 13-167,0 0 0,-1 0-1,1 1 1,-1 0 0,1 0 0,-1 1 0,-11 1-1,15-1-39,0 1-1,0 0 0,0 1 0,1-1 0,-1 1 1,0 0-1,1 0 0,-1 0 0,1 1 0,0-1 1,0 1-1,0 0 0,-6 6 0,8-7-23,0 0 0,-1 1-1,1-1 1,0 1-1,0 0 1,0 0 0,1 0-1,-1 0 1,1 0 0,-1 0-1,1 0 1,0 0 0,0 0-1,1 1 1,-1-1 0,1 0-1,-1 1 1,1-1-1,0 0 1,0 1 0,1-1-1,-1 0 1,1 1 0,-1-1-1,1 0 1,0 1 0,0-1-1,1 0 1,-1 0-1,2 3 1,0-1-6,0-1-1,1 0 0,-1 0 1,1 0-1,0 0 1,0 0-1,0-1 0,0 0 1,1 1-1,-1-2 1,1 1-1,0 0 0,0-1 1,0 0-1,0 0 1,0-1-1,0 1 0,7 0 1,0-1-3,-1 0 1,1-1 0,-1 0-1,1-1 1,0-1-1,-1 0 1,13-3 0,4-4 126,44-19 1,-67 25-113,22-7 195,-26 10-211,-1 0-1,1 0 1,0 0-1,-1 0 1,1 0-1,0 0 1,0 0 0,-1 0-1,1 1 1,0-1-1,-1 0 1,1 0-1,0 0 1,-1 1 0,1-1-1,-1 0 1,1 1-1,0-1 1,-1 1-1,1-1 1,-1 1 0,1-1-1,-1 1 1,1-1-1,-1 1 1,0-1-1,1 1 1,-1 0 0,0-1-1,1 1 1,-1-1-1,0 1 1,0 0-1,1-1 1,-1 1 0,0 0-1,0 1 1,2 22 131,-2 0 0,0 0 0,-2 0 0,-8 44 0,4-27-52,-2 18-91,-27 254-989,37-289-252,-2-24 1188,0 0 0,0 0-1,0 0 1,0 0 0,0 0 0,0 0-1,0 1 1,0-1 0,0 0 0,0 0 0,1 0-1,-1 0 1,0 0 0,0 0 0,0 0-1,0 0 1,0 0 0,0 1 0,0-1-1,1 0 1,-1 0 0,0 0 0,0 0 0,0 0-1,0 0 1,0 0 0,0 0 0,0 0-1,1 0 1,-1 0 0,0 0 0,0 0 0,0 0-1,0 0 1,0 0 0,1 0 0,-1 0-1,0 0 1,0 0 0,0-1 0,0 1-1,0 0 1,0 0 0,0 0 0,0 0 0,1 0-1,-1 0 1,0 0 0,0 0 0,0 0-1,0 0 1,0-1 0,0 1 0,0 0 0,0 0-1,0 0 1,0 0 0,0 0 0,0 0-1,0-1 1,0 1 0,0 0 0,3-5-644,0 0 1,-1 0 0,0 0 0,-1 0-1,2-6 1,4-18-771,-1-5-201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11650,'0'0'53,"-1"-1"0,1 1 0,0 0 0,-1-1 0,1 1 0,-1 0 0,1 0 0,0-1 0,-1 1 0,1 0 0,-1 0 0,1 0 0,-1 0 0,1-1 0,-1 1 0,1 0 0,-1 0 0,1 0 0,-1 0 0,1 0 0,-1 0 0,1 0 0,0 1 0,-1-1 0,1 0 0,-1 0 0,1 0 0,-1 0 0,1 0 0,-1 1 0,1-1 0,-1 0 0,1 0 0,0 1 0,-1-1 0,-1 2 76,1 0 1,0 0-1,0-1 1,-1 1-1,1 0 1,0 0-1,0 0 1,-1 4-1,-9 44 1422,11-50-1506,-2 19 305,0 0 0,1 0 0,1 0 0,1 0 0,0 0 0,2 0 0,7 29 0,-6-35-234,0 0 0,1 0 0,0 0 0,2 0 0,-1-1 0,1 0 0,1 0 0,0-1 0,1 0 0,0-1 0,11 10 0,-16-16-83,0 0 0,0-1-1,1 1 1,-1-1 0,1 0 0,0-1-1,0 1 1,0-1 0,0 0-1,1 0 1,-1-1 0,0 1 0,1-1-1,-1-1 1,1 1 0,-1-1 0,1 0-1,0 0 1,-1 0 0,1-1 0,-1 0-1,1 0 1,-1 0 0,0-1 0,1 1-1,-1-1 1,0-1 0,0 1 0,0-1-1,0 0 1,-1 0 0,1 0 0,-1-1-1,0 1 1,0-1 0,0 0 0,5-7-1,-1-1 1,0-1-1,-1 0 0,0 0 1,-1-1-1,0 0 0,-2 1 1,1-2-1,-2 1 0,0-1 1,0 1-1,-2-1 0,0 0 1,0 1-1,-1-1 0,-4-24 1,3 29-38,-1-1 1,-1 1 0,0 0 0,0 0 0,-1 0-1,0 0 1,0 0 0,-1 1 0,-1 0-1,-6-10 1,7 14-43,0-1-1,0 1 0,0 0 1,-1 1-1,1-1 1,-1 1-1,0 0 0,-1 0 1,1 1-1,-1 0 1,0 0-1,1 0 0,-1 1 1,0 0-1,-12-2 1,12 3-141,0 1 0,0-1 1,-1 1-1,1 0 1,0 1-1,0 0 1,0 0-1,0 0 0,1 1 1,-1 0-1,0 1 1,0-1-1,1 1 1,0 0-1,0 1 0,0 0 1,0 0-1,0 0 1,-9 9-1,2 8-705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99 101 7570,'-1'-1'156,"0"1"1,0-1-1,0 0 1,0 0-1,-1 0 1,1 1-1,0-1 0,0 1 1,0-1-1,-1 1 1,1-1-1,0 1 1,0 0-1,-1-1 1,1 1-1,0 0 1,-1 0-1,1 0 1,0 0-1,-1 0 1,1 0-1,0 0 1,-1 1-1,1-1 1,0 1-1,-1-1 1,1 0-1,0 1 1,0 0-1,0-1 1,0 1-1,-1 0 0,1 0 1,0-1-1,0 1 1,0 0-1,1 0 1,-1 0-1,0 0 1,-1 2-1,0 0 136,0 0 0,0 0 0,0 1 0,1-1-1,-1 1 1,1-1 0,0 1 0,0-1 0,0 1-1,1 0 1,-1-1 0,1 1 0,0 6 0,0-6-199,1 0 1,-1 0 0,1 0-1,0-1 1,0 1 0,0-1 0,1 1-1,0-1 1,-1 1 0,1-1 0,0 0-1,0 0 1,1 0 0,-1 0 0,1 0-1,-1 0 1,1 0 0,0-1-1,0 0 1,0 0 0,1 1 0,-1-2-1,0 1 1,1 0 0,-1-1 0,1 1-1,-1-1 1,1 0 0,6 1 0,-5-2-57,0 1 0,0-1 0,-1 0 1,1 0-1,0-1 0,0 1 0,-1-1 1,1 0-1,0-1 0,-1 1 0,1-1 1,-1 1-1,0-1 0,0-1 0,1 1 1,-1-1-1,0 1 0,-1-1 0,1 0 1,-1-1-1,1 1 0,-1 0 0,5-7 1,-5 5-30,0 0 0,0-1 0,-1 1 0,1-1 0,-1 1 0,0-1 0,-1 1 0,1-1 0,-1 0 0,0 0 0,-1 0 0,1 0 0,-1 0 0,-1 0 0,1 0 0,-1 0 0,0 1 0,0-1 0,0 0 0,-1 0 0,-3-7 0,3 9-108,0 0 0,-1 0 0,1 0 0,-1 0 0,0 0 0,0 0 0,0 1 0,-1-1 0,1 1 1,-1 0-1,0 0 0,0 0 0,0 1 0,0-1 0,0 1 0,-1 0 0,1 0 0,-1 1 0,1-1 0,-1 1 0,0 0 0,0 0 0,1 1 1,-1-1-1,0 1 0,-8 1 0,8 0-62,-1 0 1,1 0-1,0 0 0,0 1 1,-1 0-1,1 0 0,1 0 1,-1 1-1,0-1 0,0 1 1,1 1-1,0-1 1,-1 0-1,1 1 0,1 0 1,-1 0-1,0 0 0,1 1 1,-3 4-1,-18 31-905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36 14891,'-18'0'1208,"-5"-3"-871,-1-4-161,-8 0 768,-4 0-560,-2 0-512,2 3-256,5 4 392,4 0-64,7 3-112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11306,'-10'-13'1672,"13"17"401,18 22 285,7 9-1547,-1 1 0,-2 1 0,37 73 0,-54-94-779,-1 1 1,-1 1-1,0-1 0,-1 1 0,-1 0 1,-1 0-1,0 0 0,-1 0 0,-1 1 1,-1-1-1,-1 1 0,-3 20 1,2-30-36,0 1 1,-1-1 0,0 1 0,-1-1 0,-8 16 0,10-22-43,0 0-1,1 0 1,-1-1-1,0 1 1,0-1-1,0 1 1,-1-1-1,1 0 1,0 0-1,-1 0 1,0 0-1,1 0 1,-1 0-1,0-1 1,0 0-1,0 1 1,0-1-1,0 0 1,0 0-1,0-1 0,-5 1 1,6-1-57,1 0-1,-1 0 1,0 0 0,0 0 0,0-1 0,1 1-1,-1-1 1,0 0 0,0 1 0,1-1-1,-1 0 1,1 0 0,-1 0 0,0 0-1,1 0 1,0 0 0,-1-1 0,1 1-1,0 0 1,0-1 0,-1 1 0,1-1-1,0 1 1,1-1 0,-1 0 0,0 1 0,0-1-1,1 0 1,-1 1 0,0-5 0,-1-4-167,0-1 1,0 1 0,2-1 0,-1-11 0,1 21 264,0-48-1018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 14299,'-31'-5'1016,"-11"6"-832,-3 7-72,-7-1 384,-3 2-328,4-3-144,4 1-112,13-3-368,8 1-624,17 1 904,6 0-160,11-1-176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2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25 14459,'0'-1'98,"1"0"0,0 0 0,-1 0-1,1 1 1,0-1 0,0 0 0,0 0 0,0 0-1,-1 1 1,1-1 0,0 0 0,0 1 0,1-1-1,-1 1 1,0-1 0,0 1 0,0-1 0,0 1-1,0 0 1,2-1 0,2 0 230,-13 1 496,1 0 1,0-1-1,-14-2 1,-13-2-288,-16 4-67,-1 3 0,0 2 0,-75 15-1,95-13-443,-1-3 18,66-4-189,-1 2 1,1 2 0,-1 1-1,1 1 1,-1 2-1,56 19 1,-86-24 141,0-1 0,0 0-1,0 1 1,0 0 0,0 0 0,-1 0 0,1 0-1,-1 0 1,1 0 0,-1 1 0,0-1 0,1 1 0,-1-1-1,-1 1 1,4 4 0,-4-3 1,1 1 0,-1-1-1,0 0 1,0 0 0,-1 1 0,1-1 0,-1 0-1,0 1 1,0-1 0,0 1 0,-2 5 0,-12 66 87,-31 89 1,-5 24 67,41-147-219,-1 3-1527,-8 85-1,18-129 1563,0-1 4,0 0 1,-1 1-1,1-1 1,0 1-1,0-1 1,0 1 0,0-1-1,0 1 1,0 0-1,0-1 1,0 1-1,0-1 1,0 1 0,0-1-1,0 1 1,0-1-1,0 1 1,0-1-1,0 1 1,1-1 0,-1 1-1,0-1 1,0 0-1,1 1 1,-1-1-1,0 1 1,1-1 0,-1 0-1,0 1 1,1-1-1,-1 1 1,1-1-1,-1 0 1,0 0 0,1 1-1,-1-1 1,1 0-1,-1 0 1,1 0-1,-1 1 1,1-1 0,-1 0-1,1 0 1,-1 0-1,1 0 1,0 0-1,23-4-847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12843,'-2'2'157,"-1"0"0,1 1 0,0-1 0,0 1 1,0-1-1,0 1 0,1 0 0,-1 0 0,1 0 0,0 0 0,0 0 1,0 0-1,0 0 0,0 0 0,0 5 0,0 6 284,0 1-1,1 17 1,1-22 53,0 17-39,1-1 0,2 0 1,0 0-1,10 31 0,-10-45-314,0 1-1,1-1 1,0-1 0,1 1-1,0-1 1,1 0 0,0 0-1,1-1 1,0 0 0,16 15-1,-21-22-110,0-1 0,0 0-1,-1 0 1,1 0-1,1 0 1,-1-1-1,0 1 1,0-1-1,0 0 1,1 0-1,-1 0 1,1 0-1,-1 0 1,1-1-1,-1 0 1,1 0-1,-1 0 1,1 0-1,-1 0 1,1-1-1,-1 1 1,1-1-1,-1 0 1,0 0-1,1 0 1,-1-1-1,0 1 1,0-1-1,0 0 1,0 1-1,0-2 1,0 1-1,0 0 1,-1 0-1,1-1 1,-1 1-1,0-1 1,0 0-1,3-4 1,1-3-9,0 0 1,-1-1 0,0 1 0,-1-1-1,0-1 1,-1 1 0,0 0-1,-1-1 1,0 0 0,0 1-1,-2-1 1,1 0 0,-2 0 0,1 1-1,-4-18 1,1 14-132,0 0 0,-1 0 0,-1 0 0,0 1 0,-1-1 0,0 1 0,-2 1 0,1-1 0,-2 1 0,1 0 0,-15-14 1,16 19-217,0 1 1,-1 0 0,0 1 0,-12-8 0,17 12 130,-1 0 0,0 0 0,-1 0 0,1 0 1,0 1-1,0-1 0,-1 1 0,1 0 0,0 1 0,-1-1 0,1 1 0,-6-1 0,-3 5-611,8 6-62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92 136 13579,'0'0'21,"-29"-32"1440,28 30-1378,0 1 0,-1 0 0,1 0-1,-1 0 1,1 0 0,-1 0 0,0 0 0,1 0-1,-1 1 1,0-1 0,0 0 0,0 1-1,0 0 1,1-1 0,-1 1 0,0 0 0,0 0-1,0 0 1,0 0 0,-2 1 0,4-1-48,-1 0 1,1 0 0,-1 0 0,1 0 0,-1 0-1,1 0 1,-1 0 0,1 0 0,-1 1 0,1-1 0,0 0-1,-1 0 1,1 1 0,-1-1 0,1 0 0,0 1-1,-1-1 1,1 0 0,0 1 0,-1-1 0,1 1-1,0-1 1,0 0 0,-1 1 0,1-1 0,0 1-1,0-1 1,0 1 0,0-1 0,-1 1 0,1-1 0,0 0-1,0 1 1,0-1 0,0 1 0,0-1 0,0 1-1,0-1 1,1 1 0,-1-1 0,0 1 0,0-1-1,0 1 1,0-1 0,0 1 0,1-1 0,-1 0-1,0 1 1,0-1 0,1 1 0,-1-1 0,0 0 0,1 1-1,-1-1 1,1 1 0,1 1 71,0 1-1,1-1 1,-1 0-1,0 0 1,1 0-1,-1-1 1,5 3 0,-1-2-19,-1 0 0,1 0 0,0-1 0,0 0 0,0-1 0,0 1 0,0-1 0,0 0 0,0 0 0,0-1 0,6-1 0,-9 2-74,-1-1 1,1 0 0,0 1-1,-1-1 1,1 0 0,-1 0-1,1 0 1,-1 0 0,0-1-1,1 1 1,-1-1 0,0 1-1,0-1 1,0 0 0,0 0-1,0 0 1,0 0 0,-1 0-1,1 0 1,-1-1 0,1 1-1,-1 0 1,0-1 0,0 1-1,0-1 1,1-4 0,-2 4-13,0 1 0,0-1 0,-1 1-1,1-1 1,-1 1 0,0-1 0,1 1 0,-1-1 0,0 1 0,0-1 0,0 1-1,-1 0 1,1 0 0,-1 0 0,1 0 0,-1 0 0,0 0 0,0 0 0,1 0 0,-6-2-1,0-2-103,0 1 0,0 0 0,-1 1 0,-14-7 0,20 10 7,0 0-1,0 0 1,0 1-1,0-1 1,0 1-1,0-1 1,0 1 0,0 0-1,0-1 1,0 1-1,0 0 1,0 1-1,0-1 1,0 0 0,0 1-1,0-1 1,0 1-1,0-1 1,0 1-1,0 0 1,0 0-1,1 0 1,-1 0 0,0 0-1,1 0 1,-1 0-1,1 1 1,-1-1-1,1 1 1,-2 1 0,-1 3-115,0 0 0,1 0 0,0 0 0,0 0 1,0 1-1,1-1 0,-3 13 0,-4 25-757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23 13003,'17'-13'1264,"-10"8"-688,-3 1-216,-12 4 1065,-11 0-697,-10 2-320,-5 3 16,-5 0-64,-2 2-48,-1 2-512,1 2-256,6 2-1344,2-6 1583,8-7-255,4-3-184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11114,'7'-14'474,"0"0"-1,1 1 0,0 0 0,1 1 1,0 0-1,21-21 0,-25 29-273,0-1-1,0 1 1,0 0-1,1 0 0,-1 0 1,1 1-1,0 0 1,0 0-1,0 0 1,1 1-1,-1 0 1,0 0-1,1 1 1,-1 0-1,1 0 1,0 0-1,-1 1 1,8 0-1,-10 0-121,-1 1 0,0-1 0,0 1-1,0 0 1,0 0 0,0 0 0,0 1-1,-1-1 1,1 0 0,0 1 0,-1 0 0,1 0-1,-1 0 1,1 0 0,-1 0 0,0 0 0,2 3-1,-1-1-2,0 1 0,-1-1 0,0 1 0,0-1 0,0 1-1,0 0 1,-1 0 0,0 0 0,1 8 0,-1 3 4,0 0 1,-2 0-1,0-1 1,0 1 0,-8 29-1,-25 74 183,-7 28 251,40-142-474,0 1 0,0 0 0,0 0 0,1 1 0,-1-1 0,1 0 0,2 10 0,-1-14-45,-1 1 1,1-1-1,0 0 0,0 0 0,0 0 1,0 0-1,0 0 0,1 0 0,-1 0 1,1-1-1,-1 1 0,1 0 1,-1-1-1,1 1 0,0-1 0,0 1 1,0-1-1,0 0 0,0 0 1,0 0-1,0 0 0,0 0 0,3 0 1,9 3-337,-1-1 0,1-1 1,0 0-1,1 0 1,-1-2-1,0 0 0,0 0 1,0-1-1,0-1 1,0-1-1,0 0 0,20-7 1,6-13-567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12539,'3'-3'197,"0"0"0,0 1 0,1-1 0,-1 1 0,1-1 0,-1 1 0,1 0 0,0 0 0,0 1 0,0-1 0,0 1 0,4-1 0,-6 2-105,0 0-1,0-1 1,-1 1-1,1 0 0,0 1 1,0-1-1,-1 0 1,1 0-1,0 1 0,-1-1 1,1 1-1,0-1 1,-1 1-1,1 0 0,-1 0 1,1 0-1,-1 0 1,1 0-1,-1 0 0,0 0 1,1 0-1,-1 0 1,0 1-1,0-1 0,0 1 1,0-1-1,0 1 1,0-1-1,-1 1 0,1-1 1,1 4-1,1 6 185,-1 1 0,0-1 0,0 1-1,-1 0 1,-1 0 0,0-1 0,-1 1 0,-3 20-1,2-15-145,1 1 0,0-1-1,2 22 1,3-23-61,0 0 0,1-1 0,1 1 0,0-1 1,1 0-1,0-1 0,15 22 0,-12-20 6,0 0-1,-1 1 0,-1 0 1,11 34-1,-18-46-75,-1 0 0,1 1 0,-1-1 0,1 0 0,-1 0 1,-1 0-1,1 1 0,-1-1 0,0 0 0,0 0 0,-1 0 0,1 0 0,-1 0 0,0 0 0,-1-1 0,1 1 0,-1-1 0,-5 8 0,5-8-108,0-1 0,0 1 0,-1-1 0,1 0 0,-1 0 0,0 0 0,1-1 0,-1 1 0,0-1 0,-1 0 1,1 0-1,0 0 0,-1-1 0,1 0 0,-1 0 0,1 0 0,-1 0 0,1 0 0,-1-1 0,1 0 0,-7 0 0,9-1-41,-1 1 1,1-1-1,0 0 0,0 1 1,0-1-1,0 0 0,0 0 1,0 0-1,0-1 0,0 1 0,0 0 1,1-1-1,-1 1 0,0-1 1,1 1-1,-1-1 0,1 0 1,0 0-1,0 0 0,-1 0 1,1 0-1,0 0 0,1 0 0,-1 0 1,-1-4-1,-1-4-260,1-1 0,0 0-1,-1-21 1,3 29 330,-1-45-1096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16379,'-5'-6'1569,"8"9"-1585,2 1 488,1 3-1072,-1 0-208,3-3-1297,-3-1 1737,5-4-352,-2-13-304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13059,'1'-1'81,"-1"0"1,1 0-1,0 1 0,0-1 1,0 0-1,0 1 0,0-1 1,0 1-1,0-1 1,0 1-1,0-1 0,0 1 1,0 0-1,0-1 1,0 1-1,0 0 0,0 0 1,0 0-1,0 0 0,0 0 1,0 0-1,0 0 1,1 0-1,-1 1 0,0-1 1,0 0-1,0 0 0,0 1 1,0-1-1,0 1 1,0-1-1,0 1 0,0-1 1,-1 1-1,1 0 1,0 0-1,0-1 0,0 1 1,-1 0-1,1 0 0,0 1 1,5 4 198,-1 0 0,0 0 1,-1 0-1,6 11 0,3 8 133,-2 0-1,-1 1 0,-2 0 0,0 1 0,6 40 0,-8-30-492,-3 1 1,0-1-1,-5 56 0,1-106-3563,-2-23 3069,4-1-366</inkml:trace>
  <inkml:trace contextRef="#ctx0" brushRef="#br0" timeOffset="1">221 1 15083,'-15'0'936,"-11"8"-888,-5 1-24,-4-1-128,-1-1-264,5-1-728,2-5-672,15 2 1440,13-3-320,-2 1-217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79 10146,'0'0'49,"-1"0"0,1 0 0,-1 0 0,0 0 0,1 0 0,-1 0-1,1 0 1,-1 0 0,1 1 0,-1-1 0,1 0 0,-1 0 0,1 0 0,-1 1 0,1-1-1,0 0 1,-1 0 0,1 1 0,-1-1 0,1 0 0,-1 1 0,1-1 0,0 1 0,-1-1-1,1 0 1,0 1 0,0-1 0,-1 1 0,1 0 0,0 0 48,-1 0 0,1 1 0,0-1 0,0 0 0,0 1 0,0-1 0,0 0 0,1 1 0,-1-1-1,0 0 1,1 3 0,20 38 1417,-18-37-1348,8 14 259,1-1 0,0 0 0,19 21-1,-27-35-314,1 1-1,-1-1 0,1 0 0,-1 0 0,1 0 0,1 0 0,-1-1 0,0 0 0,1 0 0,0 0 0,-1-1 0,1 0 0,0 0 0,0 0 0,0-1 0,8 1 0,-11-2-52,0 0 0,0-1 0,0 1 0,0 0 0,0-1 0,0 0 0,0 0 0,0 0 0,0 0 0,0 0 1,-1 0-1,1-1 0,0 0 0,-1 1 0,1-1 0,2-2 0,-1-1-2,-1 1 1,1 0-1,-1-1 1,0 1-1,0-1 1,0 0-1,0 0 1,2-7-1,0-3-14,-1 0 0,-1 0 0,0 0 0,-1 0 0,1-25 0,-3 31-34,-1-1-1,0 1 1,0 0-1,-1-1 1,0 1 0,-5-14-1,6 20-22,0 0 0,-1 1 0,1 0 0,0-1 0,-1 1 0,1 0 0,-1-1 0,0 1 0,0 0 0,0 0 0,-4-2 0,5 3-14,-1 0-1,0 0 0,1 1 0,-1-1 0,1 1 0,-1-1 0,0 1 0,1-1 0,-1 1 0,0 0 0,0 0 1,1 0-1,-1 0 0,0 0 0,0 1 0,1-1 0,-1 0 0,0 1 0,1-1 0,-3 2 0,-1 0-109,1 1 0,-1-1 0,1 1 0,0 0-1,0 1 1,0-1 0,1 1 0,-1-1 0,1 1-1,0 0 1,0 0 0,0 0 0,1 1 0,-1-1-1,1 1 1,-3 6 0,0 3-63,1 1 1,0-1-1,1 1 0,-2 21 1,0 29-584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2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13547,'-1'0'66,"-1"0"0,1 0 0,0 0 0,-1 0 0,1 0 0,0 0 0,-1 0 0,1 0 0,0 1 0,0-1 0,-1 1 0,1-1 0,0 1 0,0-1 0,0 1 0,0-1 0,-1 1 0,1 0 0,0 0 0,0 0 0,0-1 0,0 1 0,1 0 0,-1 0 0,0 0 0,-1 3 0,-18 31 622,15-23-519,1-1 0,1 2 0,0-1 1,1 0-1,0 0 0,0 1 0,1-1 1,1 1-1,0-1 0,1 1 0,3 12 1,0 0 102,2 0 1,1 0 0,0-1 0,17 35 0,-19-49-199,0 0 0,0-1 0,1 1 0,1-1 0,-1 0 0,1-1 0,1 1 0,0-1 0,12 10 0,-15-15-105,1 1 0,-1-1 1,1 0-1,0 0 0,-1-1 0,1 1 0,0-1 1,1-1-1,-1 1 0,0-1 0,0 0 0,1 0 1,-1-1-1,0 0 0,1 0 0,-1-1 0,13-2 1,-11 1-242,1 0 0,-1-1 0,0-1 0,0 1 0,0-1 0,0-1 0,-1 1 0,1-1 0,-1-1 0,7-6 1,-2 0-64,-1 1 0,-1-1 1,0-1-1,14-23 1,-1-11-741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4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183 682 8490,'-9'-7'666,"0"-2"1,0 1-1,1-1 1,0 0-1,0-1 1,1 0-1,0 0 1,1 0 0,0-1-1,1 0 1,0 0-1,1-1 1,-4-16-1,-3-32 49,3 0 1,-1-70-1,7 70-676,-3 0 0,-15-68 0,12 106-565,8 21 520,0 1 0,0 0 1,0-1-1,0 1 0,0 0 0,0 0 0,-1-1 0,1 1 1,0 0-1,0 0 0,0-1 0,-1 1 0,1 0 0,0 0 1,0 0-1,0-1 0,-1 1 0,1 0 0,0 0 0,-1 0 0,1 0 1,0-1-1,0 1 0,-1 0 0,1 0 0,0 0 0,-1 0 1,1 0-1,0 0 0,0 0 0,-1 0 0,1 0 0,0 0 1,-1 0-1,1 0 0,0 0 0,-1 0 0,1 0 0,0 0 1,0 1-1,-1-1 0,1 0 0,0 0 0,0 0 0,-1 0 1,1 0-1,0 1 0,0-1 0,-1 0 0,1 0 0,0 1 1,0-1-1,0 0 0,-1 0 0,1 1 0,0-1 0,0 0 0,0 0 1,0 1-1,0-1 0,0 1 0,-8 13-202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2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98 16900,'-34'-15'1272,"-4"5"-1032,3 7-136,-5-3 800,-2-4-632,-4-4-256,2 3-8,9 0-56,2 1-104,8 6-320,5 1-216,6 7-888,4 10 1280,6 3-249,4 1-191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11570,'13'-2'558,"-1"0"-1,1 1 0,1 1 0,-1 0 1,0 0-1,0 1 0,0 1 1,17 5-1,-25-6-441,0 1 0,1-1 0,-1 1 0,0 1 1,-1-1-1,1 1 0,0 0 0,-1 0 0,1 0 0,-1 1 1,0-1-1,0 1 0,0 0 0,-1 0 0,1 1 0,-1-1 0,0 1 1,-1-1-1,1 1 0,-1 0 0,1 0 0,1 9 0,-1 1 35,-1 0-1,0 0 0,-1-1 0,-1 1 0,0 0 1,-1 0-1,-6 30 0,-34 103 520,35-128-572,-7 18 56,6-21-80,1 1-1,1-1 1,0 1-1,1 0 0,1 1 1,0 19-1,3-35-86,0 0 1,1 0-1,-1 0 0,1 0 0,-1 0 0,1-1 0,0 1 0,0 0 0,1 0 0,-1 0 1,0-1-1,1 1 0,0-1 0,0 1 0,-1-1 0,1 0 0,3 3 0,-1-2-62,0 0 0,1 0-1,-1-1 1,0 0 0,1 0 0,-1 0-1,1 0 1,0 0 0,7 1-1,5-1-517,1 0-1,-1-1 0,0-1 0,32-3 0,-32 1 271,0-1 0,0 0 0,-1-1 0,20-8 0,9-10-632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382 106 10770,'-49'-25'1233,"-5"15"-673,1 4-232,-1 3 888,2-1-504,10 1-400,5 1-160,13-1-464,10-3-560,11-4 712,3-5-144,24-4-136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 14963,'17'-4'1166,"-17"4"-1141,0 0 1,0 0-1,0 0 0,0 0 1,1 0-1,-1 1 0,0-1 1,0 0-1,0 0 1,0 0-1,0 0 0,1 0 1,-1 0-1,0 0 1,0 0-1,0 1 0,0-1 1,0 0-1,0 0 0,0 0 1,0 0-1,0 0 1,0 0-1,1 1 0,-1-1 1,0 0-1,0 0 1,0 0-1,0 0 0,0 1 1,0-1-1,0 0 0,0 0 1,0 0-1,0 0 1,0 0-1,0 1 0,0-1 1,0 0-1,0 0 1,-1 0-1,1 0 0,0 1 1,0-1-1,0 0 0,0 0 1,-1 2 100,-1 0-1,1 0 1,-1 0 0,0 0 0,0-1-1,1 1 1,-1 0 0,0-1-1,0 1 1,-1-1 0,-2 1 0,-5 3-70,0-1 1,-1 0-1,1-1 0,-1 0 1,0 0-1,0-2 1,0 1-1,0-1 1,0-1-1,0 0 0,0-1 1,0 0-1,0 0 1,0-1-1,0-1 1,0 1-1,1-2 1,-1 0-1,1 0 0,0-1 1,-12-7-1,17 9-59,-10-5 86,15 8-79,0 0 0,-1 0 0,1 0-1,0 0 1,-1 0 0,1 0 0,0 1 0,-1-1-1,1 0 1,0 0 0,-1 0 0,1 1-1,0-1 1,0 0 0,-1 0 0,1 1 0,0-1-1,0 0 1,-1 0 0,1 1 0,0-1-1,0 0 1,0 1 0,0-1 0,-1 0 0,1 1-1,0-1 1,0 1 0,0-1 0,0 0 0,0 1-1,0-1 1,0 0 0,0 1 0,0-1-1,0 0 1,0 1 0,0-1 0,1 1 0,-1-1-1,0 0 1,0 1 0,16 231 1368,-5-76-453,-10-125-681,2-1 0,1 1 0,1-1 0,13 41 0,-15-63-313,0 0 0,0-1 0,0 1 0,1-1 0,0 0 0,1 0 0,-1 0 0,1-1 0,0 0 0,1 0 0,0 0 0,0 0-1,0-1 1,1 0 0,-1 0 0,1-1 0,0 0 0,0 0 0,1-1 0,-1 0 0,14 4 0,-5-4-507,-1 0-1,1-1 1,0-1 0,0-1 0,0 0 0,0-1-1,0 0 1,30-8 0,-2-6-584</inkml:trace>
  <inkml:trace contextRef="#ctx0" brushRef="#br0" timeOffset="1">351 416 11779,'-52'-25'1232,"2"15"-760,-1 0-216,7 7 728,4 2-440,11 0-640,7 2-360,11 9 400,4 4-128,11 10-144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14123,'4'-45'860,"1"-14"366,-2-1 0,-2 1 0,-10-71 0,11 132-1151,-1-1-1,0 0 1,1 0-1,-1 0 1,1 0 0,-1 0-1,1 0 1,0-1 0,-1 1-1,1 0 1,0-1 0,-1 1-1,1-1 1,0 0 0,0 0-1,-1 1 1,4-1-1,2 0-49,0 1-1,0-1 1,0 0-1,0 0 0,7-2 1,3-4 24,-14 5-17,1 0-1,-1 0 1,0 0 0,1 0 0,0 0-1,5 0 1,-9 1-25,1 0 0,0 0 0,0 1-1,-1-1 1,1 0 0,0 0 0,-1 1 0,1-1 0,0 0-1,-1 1 1,1-1 0,-1 1 0,1-1 0,0 0 0,-1 1-1,1 0 1,-1-1 0,1 1 0,-1-1 0,0 1-1,1-1 1,-1 1 0,0 0 0,1-1 0,-1 1 0,0 0-1,0 0 1,1-1 0,-1 1 0,0 0 0,0-1 0,0 1-1,0 0 1,0 0 0,0-1 0,0 2 0,-2 27 145,0 0 0,-2 0 0,-11 45 1,1-4-19,6-25-213,-4 80 1,12-112-105,0 0 1,0-1 0,2 1-1,-1 0 1,2-1-1,0 1 1,0-1-1,1 0 1,1 0 0,0 0-1,8 15 1,-8-22 99,-1 1 0,1 0 0,-1-1 0,10 7 0,27 19-468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16508,'-2'-17'1152,"2"8"-1048,5 6-232,-5 2 552,-3 1-2393,1 4 1753,2 2-232,2-1-176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54 14043,'-16'-12'1118,"-27"-17"434,39 27-1402,1 0 0,-1 0-1,1 1 1,-1 0 0,1 0-1,-1 0 1,0 0 0,1 0 0,-1 1-1,-7 0 1,9 0-86,0 0 1,0 1-1,0 0 1,1-1-1,-1 1 1,0 0-1,1 0 1,-1 0-1,1 0 1,-1 0-1,1 0 1,-1 1-1,1-1 1,0 0-1,0 1 1,-1-1-1,1 1 1,0-1-1,0 1 1,1 0-1,-1-1 1,0 1-1,0 0 1,1 0-1,-1-1 1,1 1-1,0 0 1,-1 0-1,1 0 1,0 2-1,-1 10 117,0-1 1,1 1-1,2 14 0,-2-20-76,16 105 515,-10-89-568,-2 2-1,-1-1 1,-1 0-1,0 1 1,-5 43-1,1-61-54,1-1 1,-1 1-1,-1-1 1,1 0-1,-1 0 0,-1 0 1,1-1-1,-9 12 0,10-15-71,-1 1 0,0 0 1,0-1-1,-1 0 0,1 0 0,-1 0 0,0 0 0,1-1 0,-1 1 0,0-1 0,-1 0 0,1 0 0,0 0 0,-1-1 0,-5 2 0,9-3-12,0 0 0,0 1 1,-1-1-1,1 0 0,0 0 0,-1 0 0,1 0 0,0 0 0,-1 0 1,1-1-1,0 1 0,0 0 0,-1 0 0,1-1 0,0 1 0,-1-2 1,1 2 4,1-1 1,-1 1 0,1-1-1,-1 1 1,1-1 0,-1 1-1,1-1 1,-1 0 0,1 1-1,0-1 1,0 0 0,-1 1-1,1-1 1,0 0 0,0 0 0,0 1-1,0-1 1,-1 0 0,1 0-1,1-1 1,-1-3-140,1 0 0,0 0-1,1 0 1,0 0 0,-1 0 0,6-9-1,14-29-831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16219,'-30'5'1833,"-7"14"-1233,-12 0-288,-4-2 1256,-4-4-1168,4-3-111,8-7-297,7-3-377,14-5-1167,13 1 1304,23 3-224,15 4-200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15723,'4'-58'1601,"1"7"-1025,2 5-264,-2 10 616,4 7-312,-1 13-624,2 8-432,-3 11-1904,-1 5 2000,-5 8-377,0 2-263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13603,'9'-41'1648,"0"-4"-1072,-4-3-272,-3-2 1505,0-3-1449,-1 3-184,-1 6-432,0 3-344,-3 3 488,-2 2-144,-4 2-96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12 613 11666,'-4'-20'645,"1"0"0,1-1-1,2-36 1,0 4 139,-3-119 672,5 139-1157,0 0 1,2 0-1,10-37 0,-11 60-160,0 1 0,1 0-1,-1 0 1,2 1-1,-1-1 1,10-12-1,-12 19-67,0-1 0,0 1 0,1 0 0,-1 0 0,0 0-1,1 0 1,-1 0 0,1 0 0,0 1 0,4-3 0,-5 4-21,0-1 1,-1 1 0,1 0 0,0-1-1,0 1 1,-1 0 0,1 0-1,0 0 1,0 0 0,-1 1-1,1-1 1,0 0 0,0 1 0,-1-1-1,1 1 1,0 0 0,-1-1-1,1 1 1,-1 0 0,2 1-1,-1 0-3,1-1 0,-1 1 0,-1 0 0,1 0 0,0 0-1,0 0 1,-1 0 0,1 0 0,-1 0 0,0 1 0,0-1-1,1 0 1,-1 1 0,-1-1 0,1 1 0,0-1 0,-1 1-1,1-1 1,-1 1 0,0 0 0,0-1 0,0 1 0,0 4-1,-2 5 26,-1 1 0,1-1-1,-9 22 1,1-1 10,7-18-45,1 0 1,0 0-1,2 0 1,0 0 0,0 0-1,2 0 1,-1 0-1,2 0 1,0 0 0,6 15-1,-2-9-220,1-1 1,0 1-1,2-2 0,0 1 1,2-1-1,17 22 0,-25-36 7,0-1-1,0 1 0,0-1 1,1 0-1,5 4 1,-9-7 151,0 0 1,0-1 0,0 1-1,0 0 1,0-1 0,0 1-1,1-1 1,-1 1 0,0-1-1,0 0 1,0 1 0,1-1-1,-1 0 1,0 0-1,0 0 1,1 0 0,-1 0-1,0 0 1,0 0 0,0 0-1,1-1 1,-1 1 0,0 0-1,0-1 1,0 1 0,1-1-1,-1 1 1,0-1 0,0 0-1,0 1 1,0-1-1,1-1 1,15-28-592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2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33 10634,'0'-1'60,"0"0"1,1 0-1,-1 0 0,0 0 0,1 1 0,-1-1 1,0 0-1,0 0 0,0 0 0,0 0 0,0 0 1,0 0-1,0 0 0,0 0 0,0 0 0,-1 0 1,1 0-1,0 0 0,-1 0 0,1 0 0,0 0 1,-1 0-1,1 0 0,-1 0 0,0 1 0,1-1 0,-2-1 1,0 1 41,1 0 0,-1 1 1,1-1-1,-1 0 0,0 1 1,0 0-1,1-1 0,-1 1 1,0 0-1,0 0 0,1 0 1,-1 0-1,0 0 0,-2 0 1,-3 1 165,0 1 0,0-1 0,1 1 0,-1 0 0,0 1 0,1 0 0,-9 4 0,7 0-65,1-1-1,-1 1 0,1 1 0,0-1 1,1 1-1,0 0 0,0 1 0,0-1 1,1 1-1,1 0 0,0 1 0,-6 18 1,2-2 96,2 1 0,1 0 0,-3 45 1,7-45-155,0 0 1,2-1-1,5 32 1,-5-49-115,1 1-1,0-1 1,0 0 0,1 0-1,1 0 1,-1 0 0,1 0 0,1-1-1,-1 0 1,2 0 0,-1 0-1,8 9 1,-11-15-23,1 0 0,-1 0 0,0 0 0,0-1 0,1 1-1,-1 0 1,1-1 0,0 0 0,-1 0 0,1 1 0,0-1 0,0-1 0,0 1 0,0 0 0,-1-1-1,1 0 1,0 1 0,0-1 0,0 0 0,0-1 0,0 1 0,0 0 0,0-1 0,0 0 0,0 1-1,-1-1 1,1 0 0,0-1 0,-1 1 0,1 0 0,0-1 0,2-2 0,-1 1-2,-1 0 1,1 0-1,-1 0 1,0 0-1,0-1 1,0 0-1,0 0 1,0 0-1,-1 0 1,0 0-1,0 0 1,0 0-1,0-1 1,-1 1-1,0-1 1,0 1-1,0-1 1,0 0-1,0-7 1,-1 10-4,0 0 0,0 1 0,0-1 0,-1 0 0,1 1 1,0-1-1,-1 0 0,1 1 0,-1-1 0,1 1 0,-1-1 0,0 0 0,0 1 0,1 0 1,-1-1-1,0 1 0,0-1 0,-2-1 0,1 3-3,1-1 0,0 0 0,0 1 0,0-1 1,-1 1-1,1-1 0,0 1 0,-1 0 0,1 0 0,0-1 0,-1 1 0,1 0 0,0 0 0,-1 0 0,1 0 1,0 1-1,-1-1 0,0 1 0,-4 0-37,1 1 1,0 0-1,0 1 0,0-1 1,0 1-1,0 0 0,1 0 1,-1 0-1,-5 7 0,-3 3-558,1 1 0,1 0 0,1 1 0,0 1-1,0 0 1,2 0 0,0 0 0,-11 36-1,15-29-332,3-4-212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9 14675,'-17'-8'1448,"-5"21"-903,-8 5-217,-5 3 848,-3 0-464,1-4-512,3-1-184,6-7-584,2-3-328,13 0 688,6-1-192,15 8-144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10 837 13459,'5'-11'373,"-1"-1"0,0 1 1,-1-1-1,0 0 0,-1 0 0,0 0 0,-1 0 1,0 0-1,-2-23 0,1 11 322,-17-285 2696,1 44-2550,16 264-847,1-47-267,0 45 137,-1-1 1,1 1 0,0-1-1,0 1 1,0 0-1,0-1 1,1 1 0,-1 0-1,1 0 1,3-6 0,-4 9 54,0-1 1,0 0-1,0 1 1,0-1 0,0 0-1,0 1 1,0-1-1,0 1 1,0 0-1,0-1 1,0 1-1,0 0 1,0-1 0,0 1-1,0 0 1,0 0-1,0 0 1,0 0-1,1 0 1,-1 0 0,0 0-1,0 1 1,0-1-1,0 0 1,0 1-1,2 0 1,28 15-373,-26-13 205,31 19-665</inkml:trace>
  <inkml:trace contextRef="#ctx0" brushRef="#br0" timeOffset="1">445 127 16756,'-109'73'2214,"76"-54"-1898,1 2-1,2 2 0,-45 40 0,71-59-269,0 0 1,0 0-1,0 1 1,1 0-1,0 0 1,0 0-1,0 0 1,0 1-1,-2 8 1,4-11-21,1 0 1,-1 0-1,1 0 1,0 0 0,-1 1-1,2-1 1,-1 0-1,0 0 1,1 0-1,-1 0 1,1 1 0,0-1-1,0 0 1,0 0-1,0 0 1,1-1 0,-1 1-1,1 0 1,2 3-1,4 4 38,1 0-1,0 0 0,1-1 0,0 0 1,1 0-1,-1-1 0,18 9 1,90 41-829,-84-42 110,-25-12 388,8 5-82,0-2-1,1 0 0,-1-1 0,22 4 1,-11-8-338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12219,'-3'47'3024,"-48"309"2056,50-342-4899,1-14-178,0 0 1,0 0-1,0 0 1,0 0-1,0 0 1,0 0-1,0 0 1,0 0-1,0 0 1,0 0-1,0 0 1,1 0-1,-1 0 1,0 0-1,0 0 1,0 0-1,0 0 1,0 0-1,0 0 1,0 0-1,0 0 0,0 0 1,0 0-1,0 0 1,0 0-1,0 0 1,0 0-1,0 0 1,0 0-1,0 0 1,0 0-1,0 0 1,1 0-1,-1 0 1,0 0-1,0 0 1,0 0-1,0 0 1,0 0-1,0 0 1,0 0-1,0 0 1,0 0-1,0 0 0,0 0 1,0 0-1,0 0 1,0 0-1,0 0 1,0 0-1,0 0 1,0 0-1,0 0 1,0 0-1,0 0 1,0 0-1,9-23 222,18-69-38,-14 41-30,3 2 0,22-50 1,-37 95-119,1 0 0,0 1 1,0-1-1,1 0 0,-1 1 1,1-1-1,-1 1 0,1 0 0,0 0 1,0 0-1,5-3 0,-7 5-24,-1 1 0,1 0-1,0-1 1,0 1 0,0 0-1,0 0 1,0-1-1,0 1 1,0 0 0,0 0-1,0 0 1,0 0 0,0 0-1,-1 0 1,1 1 0,0-1-1,0 0 1,0 0 0,0 1-1,1-1 1,0 2 6,0-1 0,0 1-1,0-1 1,0 1 0,-1-1 0,1 1-1,0 0 1,-1 0 0,1 0 0,-1 0-1,2 2 1,19 39 185,-2 1 1,23 72-1,-25-65-170,37 75 0,-51-119-30,2 4 5,-6-11-12,0 0 1,0 0 0,0 0 0,0 0-1,0 0 1,0 0 0,0 0-1,0 0 1,-1 0 0,1 0 0,0 0-1,0 0 1,0 0 0,0 0-1,0 0 1,0 0 0,0 0 0,-1 0-1,1 0 1,0 0 0,0 0-1,0 0 1,0 0 0,0 0 0,0 1-1,0-1 1,0 0 0,0 0-1,0 0 1,-1 0 0,1 0 0,0 0-1,0 0 1,0 0 0,0 0 0,0 0-1,0 1 1,0-1 0,0 0-1,0 0 1,0 0 0,0 0 0,0 0-1,0 0 1,0 0 0,0 0-1,0 1 1,0-1 0,0 0 0,0 0-1,0 0 1,0 0 0,0 0-1,0 0 1,0 0 0,0 0 0,0 1-1,0-1 1,0 0 0,0 0-1,0 0 1,1 0 0,-1 0 0,0 0-1,0 0 1,0 0 0,0 0 0,0 0-1,-234-85-2818,225 81 2623,7 3 144,-1 1-1,1-1 1,0 0 0,-1 0 0,1 0-1,-1 0 1,1-1 0,0 1 0,0-1-1,0 1 1,0-1 0,0 0 0,0 0-1,0 0 1,-1-3 0,4-2-643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63 16708,'2'-28'1232,"-6"16"-968,-6 4-128,-11 2 456,-6-1-352,-7 6-304,-4 4-304,-1 6 392,1 6-104,14 6-88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13355,'23'-25'1480,"-16"16"-1095,1 1 1,0 1-1,0-1 1,14-9-1,-19 15-255,9-6 524,1 1 1,15-7-1,-26 13-520,1-1-1,-1 1 0,1 0 0,0 1 1,-1-1-1,1 0 0,0 1 0,-1-1 1,1 1-1,0 0 0,0 0 0,0 0 1,-1 0-1,1 1 0,0-1 0,-1 1 1,1 0-1,4 1 0,-5-1-91,-1 0 0,0 1 0,0-1-1,0 0 1,0 0 0,0 0 0,0 1-1,0-1 1,0 1 0,-1-1 0,1 1-1,0-1 1,-1 1 0,0-1 0,1 1-1,-1-1 1,0 1 0,1 0 0,-1-1-1,0 1 1,0-1 0,-1 1 0,1 0 0,-1 2-1,-10 43 143,7-37-133,-15 54 31,-37 136 187,48-161-135,1 1 0,2 0 0,-1 46 0,6-82-113,0 1 0,1-1 1,-1 0-1,0 0 0,1 0 0,0 0 0,0 0 0,3 6 0,-3-8-37,0 0 0,0 0-1,1 0 1,-1-1-1,1 1 1,-1 0-1,1-1 1,0 1 0,0-1-1,-1 0 1,1 0-1,0 1 1,0-1-1,0 0 1,0-1 0,1 1-1,2 1 1,11 2-1214,0 0 0,27 2 0,-38-5 890,-1-1-1,1 0 1,0 0 0,-1 0-1,1 0 1,-1-1-1,1 0 1,-1 0 0,1 0-1,-1 0 1,0-1 0,0 1-1,1-1 1,5-4-1,5-10-1060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10618,'7'-7'476,"0"1"-1,1 0 1,0 0-1,0 1 1,1 0-1,-1 0 1,1 1-1,12-4 1,-16 6-183,0 0 0,0 1 0,1 0 0,-1 0 0,0 0 0,0 1 0,1-1 0,-1 1 0,1 1 0,-1-1 0,0 1 0,0 0 0,1 0 0,-1 0 0,0 1 0,8 3 0,-12-4-220,1 0 1,-1-1 0,1 1-1,-1 0 1,0 0-1,0 0 1,1 1-1,-1-1 1,0 0-1,0 0 1,0 1-1,0-1 1,-1 0 0,1 1-1,0-1 1,0 1-1,-1-1 1,1 1-1,0 2 1,-1-1 2,0 0 0,0 0 1,0 0-1,0 0 0,0 0 0,-1 0 1,1-1-1,-1 1 0,-2 6 0,-3 3 34,0 0 0,0 0 0,-15 19 0,16-23-65,1-2-32,-3 4 24,0 0 1,0 0 0,2 1 0,-9 18 0,13-25-27,0-1 0,0 1 1,1 0-1,-1 0 0,1 0 0,0-1 1,0 1-1,0 0 0,0 0 0,1 0 1,0 0-1,-1-1 0,1 1 1,1 0-1,-1-1 0,0 1 0,1-1 1,3 7-1,36 45 103,-32-46-107,-2 1-1,1-1 0,-1 1 0,0 1 1,-1-1-1,-1 1 0,0 0 1,0 1-1,5 16 0,-10-24-72,0 0 0,0 1 0,0-1 0,-1 0 0,1 0 0,-1 0 0,0 0 0,0 0 0,-1 0 0,1 0 0,-1 0-1,1 0 1,-1 0 0,-1-1 0,1 1 0,0-1 0,-1 0 0,0 1 0,0-1 0,0 0 0,0-1 0,0 1 0,0 0 0,-1-1 0,1 0 0,-1 0-1,0 0 1,0 0 0,1-1 0,-1 1 0,0-1 0,0 0 0,-1 0 0,1 0 0,0-1 0,-4 0 0,7 1 4,0-1 1,0 0-1,0 0 1,0 0 0,1 0-1,-1 0 1,0 0-1,0-1 1,0 1-1,1 0 1,-1 0 0,0-1-1,0 1 1,1 0-1,-1-1 1,0 1-1,0 0 1,1-1 0,-1 1-1,1-1 1,-1 0-1,0 1 1,1-1-1,-1 0 1,1 0 25,0 0 0,-1 0 0,1 1 0,0-1 1,1 0-1,-1 0 0,0 0 0,0 1 0,0-1 0,0 0 0,1 0 0,-1 1 0,0-1 1,1 0-1,-1 0 0,0 1 0,1-1 0,-1 0 0,1 1 0,-1-1 0,1 1 1,0-1-1,-1 0 0,1 1 0,-1-1 0,1 1 0,1-1 0,24-14-885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18012,'8'-12'1624,"0"5"-1288,-1 7-304,2 0 728,1 4-1408,1 0-368,-1 6 896,-3 1-232,-1 1-232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 15819,'0'0'46,"0"0"-1,1 0 0,-1 0 1,0-1-1,0 1 0,1 0 1,-1 0-1,0 0 0,0-1 1,1 1-1,-1 0 0,0 0 1,0 0-1,1 0 0,-1 0 1,0 0-1,1-1 0,-1 1 1,0 0-1,1 0 0,-1 0 1,0 0-1,1 0 1,-1 0-1,0 0 0,1 1 1,-1-1-1,0 0 0,1 0 1,-1 0-1,0 0 0,0 0 1,1 0-1,-1 1 0,0-1 1,0 0-1,1 0 0,-1 1 1,9 15 1055,4 31-38,-11-35-796,11 40 250,-3 1 0,4 68 0,-13-99-517,0 1-1,-2 0 1,-1 0-1,0-1 0,-2 1 1,-1-1-1,-14 43 1,14-54-134,0 0 1,-9 16-1,12-25 22,1 0 0,-1 1 0,0-1 0,1 0 0,-1 0 0,0 0 0,0 0 0,0 0 0,-1-1 0,1 1 0,0 0 0,-1-1 0,1 0 0,-1 1 0,1-1 0,-5 1 0,6-2 35,0 0-1,0 0 1,1 0-1,-1 0 1,0 0-1,0 0 0,1 0 1,-1 0-1,0-1 1,1 1-1,-1 0 0,0 0 1,0-1-1,1 1 1,-1-1-1,1 1 0,-1 0 1,0-1-1,1 1 1,-1-1-1,1 1 1,-1-1-1,1 0 0,-1 1 1,0-2-1,-7-20-586,7 15 497,1 0 1,0 0 0,0 0 0,1-8 0,9-34-916</inkml:trace>
  <inkml:trace contextRef="#ctx0" brushRef="#br0" timeOffset="1">396 49 15315,'-4'-12'1377,"-17"8"-817,-5 5-208,-10 5 1152,-5-2-792,-7-1-464,-1 0-80,4 0-216,1-3-256,13 1-664,8-1-528,9 4 1152,7 2-248,19 4-281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29:5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74 9754,'-4'-6'509,"-24"-32"901,26 35-1200,-1 0 0,1 0-1,-1 0 1,0 1 0,0 0 0,0-1 0,0 1-1,-1 0 1,-4-2 0,7 3-146,0 1 0,1 0 0,-1-1 0,0 1 0,0 0 0,1 0 0,-1 0 0,0 0 0,1 0 0,-1 0 0,0 0 0,0 0 0,1 0 0,-1 0 0,0 0 0,0 0 0,1 0 0,-1 0 0,0 1 0,1-1 0,-1 0 0,0 1 0,1-1 0,-1 0 0,1 1 0,-1-1 0,0 1 0,0 0 8,0 1-1,1-1 1,-1 0-1,0 0 1,1 1 0,-1-1-1,1 0 1,0 1-1,0-1 1,-1 0-1,1 1 1,0-1-1,0 2 1,1 5 152,-1-1 1,1 0 0,1 0-1,2 9 1,-1-8-42,0 0 0,1-1 0,0 1 0,1-1 0,-1 0 1,1 0-1,1 0 0,-1-1 0,1 1 0,9 6 0,-12-11-136,0 0 0,0 0 0,-1 0 0,1 0 0,1-1 0,-1 1-1,0-1 1,0 0 0,0 0 0,1 0 0,-1 0 0,5 0 0,-6-1-25,1-1 1,-1 1-1,1 0 1,-1-1-1,0 1 1,1-1 0,-1 0-1,0 0 1,1 0-1,-1 0 1,0 0 0,0 0-1,0 0 1,0-1-1,0 1 1,0-1-1,0 0 1,-1 1 0,3-3-1,-2 0-39,1 0 0,-1 0-1,0 1 1,0-1 0,0-1-1,0 1 1,-1 0 0,0 0-1,0-1 1,0 1 0,0 0 0,0-7-1,-1 8-113,0 0 0,0 1 0,0-1 0,0 1-1,0-1 1,-1 1 0,1-1 0,-1 0 0,0 1-1,0 0 1,0-1 0,0 1 0,0-1 0,0 1 0,0 0-1,-1 0 1,1 0 0,-1 0 0,0 0 0,1 0-1,-1 0 1,-3-2 0,4 3 36,0 1-1,0-1 1,0 1-1,0 0 1,0-1-1,0 1 1,0 0 0,0-1-1,-1 1 1,1 0-1,0 0 1,0 0-1,0 0 1,0 0-1,0 0 1,0 1 0,0-1-1,0 0 1,0 0-1,0 1 1,-1-1-1,1 1 1,0-1 0,1 1-1,-1-1 1,-1 1-1,-1 2-39,0-1 0,0 1 0,1-1 0,-1 1-1,1 0 1,0 0 0,-3 4 0,-13 30-1029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12411,'2'-18'1376,"4"14"-800,0 6-296,-3 8 1128,-2 4-2224,-2 5 712,-1 5-104,-1 1-128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2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11050,'5'-8'289,"0"0"-1,1 1 1,0 0-1,0 0 1,1 1-1,0 0 1,0 0-1,0 0 1,11-5-1,-14 8-115,0 1 0,1-1 0,-1 1 0,0 1 0,1-1 0,-1 1 0,1-1 0,-1 1 0,1 0 0,0 1 0,-1-1 0,1 1 0,0 0 0,-1 0 0,1 1 0,0-1 0,-1 1 0,1 0 0,0 0 0,4 2 0,-6 0-47,0-1 0,0 0 1,0 1-1,0 0 0,0-1 0,-1 1 1,1 0-1,-1 1 0,0-1 0,0 0 1,0 1-1,0-1 0,0 1 0,-1-1 1,1 1-1,-1 0 0,0 0 0,-1-1 1,1 1-1,0 8 0,0 9 309,0-1 0,-3 34 0,2-53-416,-5 47 439,2-17-59,1 0-1,2 39 1,1-60-302,0 0 1,1 0-1,0 0 1,1 0-1,0 0 1,1-1-1,-1 1 1,2-1-1,-1 0 1,13 17-1,-5-11-103,1-1 1,1 0-1,0 0 0,1-2 0,1 1 0,0-2 0,0 0 0,23 10 1,0-2-1216,2-2 1,65 18-1,-83-28 406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4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69 638 10770,'-1'0'181,"-1"0"0,1 0-1,-1-1 1,1 1 0,-1 0-1,1-1 1,0 1-1,-1-1 1,1 0 0,0 1-1,-1-1 1,1 0 0,0 0-1,0 0 1,0 1 0,-1-2-1,1 1 1,0 0 0,0 0-1,-1-2 1,1-1 20,0 1 0,1-1-1,-1 1 1,1-1 0,0 1 0,0 0 0,0-1 0,1-4 0,0 2-240,9-113 1414,-1 29-804,-5-168-1,-4 256-579,-2-14 16,-5-31 0,6 44-80,1 0-1,-1 1 0,0-1 0,0 1 1,1-1-1,-1 1 0,-1-1 1,1 1-1,0 0 0,-1-1 0,1 1 1,-1 0-1,0 0 0,0 0 0,1 0 1,-1 0-1,0 1 0,-1-1 0,-3-2 1,5 4 7,0-1 1,1 1-1,-1 0 1,0 0-1,1 0 1,-1 0-1,0 0 1,1 0-1,-1 0 1,0 0 0,1 0-1,-1 0 1,0 1-1,1-1 1,-1 0-1,0 0 1,1 1-1,-1-1 1,1 0-1,-1 1 1,0-1-1,1 0 1,-1 1-1,1-1 1,-1 1 0,1-1-1,-1 1 1,1-1-1,0 1 1,-1 0-1,1-1 1,0 1-1,-1-1 1,1 1-1,0 0 1,0-1-1,-1 1 1,1 0-1,0-1 1,0 1-1,0 0 1,0-1 0,0 2-1,2 8-750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0:5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54 11618,'2'-1'234,"15"-11"703,-16 11-877,-1 1 0,1-1 0,-1 1 0,1 0 0,-1-1 0,1 1 0,-1-1 0,1 1 0,-1-1 0,0 0-1,1 1 1,-1-1 0,0 1 0,1-1 0,-1 0 0,0 1 0,0-1 0,0 0 0,0 1 0,1-1 0,-1 0-1,0 1 1,0-1 0,0 0 0,-1 0 0,1 0 14,-1 1-1,0-1 0,0 1 1,1 0-1,-1-1 1,0 1-1,0 0 1,0 0-1,0-1 1,1 1-1,-1 0 1,0 0-1,0 0 1,0 0-1,0 0 1,0 0-1,0 0 0,1 1 1,-1-1-1,0 0 1,0 0-1,-1 1 1,-26 7 671,23-6-535,-31 8 512,0-1 0,-75 8 0,86-15-651,-1-2 0,0 0 0,1-2-1,-1-1 1,-31-8 0,12 0-36,-165-32 25,223 42-2230,14 5 692,-7 1 927,7 3-149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0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521 116 7658,'0'-7'352,"0"-1"0,-1 1 0,1-1 0,-1 1 0,-1 0 0,1-1 0,-2 1 0,-2-9 0,3 13-206,1 0 0,-1 1 0,0-1 0,0 1 0,0-1 0,0 1 0,-1 0 1,1-1-1,0 1 0,-1 1 0,0-1 0,1 0 0,-1 0 0,0 1 0,0 0 0,0-1 0,0 1 0,0 0 0,0 1 0,0-1 1,0 0-1,-4 1 0,-4-1 93,0 1-1,-1 1 1,1-1 0,0 2 0,0 0 0,0 0 0,0 1 0,0 0 0,1 1 0,-1 0 0,1 1-1,0 0 1,0 1 0,1 0 0,-10 7 0,-4 5 111,0 1 0,2 1 0,0 1 0,-28 37 0,31-34-155,2 1 1,0 0 0,2 1 0,-12 30 0,18-36-109,1 0 0,1 0 0,0 1 0,2 0 0,1 0 0,-2 30 0,5-46-77,0 0 1,0 0-1,1 0 1,-1 0-1,1-1 1,1 1-1,-1 0 0,0 0 1,1-1-1,0 1 1,0-1-1,4 6 1,-4-7-8,1 0 1,-1 0-1,1-1 1,-1 1-1,1-1 1,0 0 0,0 0-1,0 0 1,0 0-1,0 0 1,0-1-1,0 1 1,1-1 0,-1 0-1,0 0 1,1 0-1,5 0 1,1 0 1,0-1 0,-1 0 0,1-1 0,0 0 0,0-1 0,-1 0 0,1 0 0,-1-1 0,1 0 0,15-8 0,-19 8-1,0 0-1,0 0 0,0-1 1,-1 0-1,1 0 0,-1 0 1,0-1-1,0 1 0,-1-1 1,1 0-1,-1-1 0,0 1 1,0-1-1,-1 0 0,0 0 1,4-9-1,-6 12-2,-1 1 0,1 0 0,-1 0 0,1 0 0,-1-1 0,0 1 0,0 0 0,0 0 0,0 0 0,0-1 0,0 1 0,-1 0 0,1 0 0,-1 0 0,0-1 0,0 1 0,1 0 0,-1 0 0,-1 0 0,0-2 0,-1 1 1,1 1 1,-1-1-1,0 1 0,1 0 0,-1-1 1,0 1-1,-1 0 0,1 1 1,0-1-1,0 1 0,-6-2 0,-2 0 4,0 0 0,0 1 0,0 0 0,0 1-1,0 1 1,-1-1 0,-13 3 0,16 0-28,0 0 1,0 0 0,0 1 0,1 0-1,-1 0 1,1 1 0,0 0 0,-11 8 0,16-10-131,-1 0 0,1 0 0,1 0 1,-1 0-1,0 1 0,0-1 0,1 1 1,-1 0-1,1 0 0,0 0 0,0 0 1,0 0-1,1 1 0,-1-1 0,1 1 1,-1-1-1,1 1 0,0-1 1,0 1-1,1-1 0,-1 1 0,1 0 1,0 4-1,0-7 116,0-1 0,0 1 1,0 0-1,0-1 0,1 1 1,-1 0-1,0-1 0,0 1 1,0 0-1,1-1 0,-1 1 0,1 0 1,-1-1-1,0 1 0,1-1 1,-1 1-1,1-1 0,-1 1 0,1-1 1,-1 1-1,1-1 0,0 0 1,-1 1-1,2 0 0,17 1-585,16-3-374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 11634,'6'-9'616,"1"0"-1,-1 0 0,1 0 0,1 1 0,0 0 0,0 0 0,12-8 1,-17 14-505,-1 1 0,1-1 0,-1 0 0,1 1 0,0 0 0,-1-1 0,1 1 0,0 0 0,0 1 0,0-1 0,0 0 0,0 1 0,0 0 0,0-1 0,0 1 0,0 1 0,0-1 0,0 0 0,-1 1 0,1-1 0,0 1 0,0 0 0,0 0 0,0 0 0,0 0 0,-1 0 0,1 1 0,-1 0 0,1-1 0,-1 1 0,1 0 0,1 2 0,2 2-15,-1 1 0,-1-1 0,1 1 0,-1 0 0,0 0 0,0 1 0,-1-1 1,0 1-1,0 0 0,-1 0 0,0 0 0,-1 0 0,1 0 0,-1 0 0,-1 0 0,0 0 0,-1 11 0,0-3 9,-1-1 1,0 1-1,-1-1 0,-1 0 1,0 0-1,-1 0 0,-1 0 0,-9 16 1,12-26-74,-3 6 51,1 0 0,-9 22 0,13-30-74,0 0 0,0-1 0,1 1 0,-1 0 0,1 0 0,0-1 0,0 1 0,0 0 0,0 0 0,0 0 0,0-1 0,1 1 0,0 0 0,-1 0 0,1-1 0,0 1 0,0-1 0,3 5 0,4 5 13,-2-4-13,-1 0 0,1 0 0,-2 1 0,1 0 0,4 13 0,-8-19-9,0 1 1,-1-1-1,1 0 1,-1 0 0,0 1-1,0-1 1,0 0-1,0 0 1,-1 0-1,1 1 1,-1-1-1,0 0 1,0 0-1,0 0 1,0 0-1,0 0 1,-1 0 0,1 0-1,-1-1 1,0 1-1,-3 3 1,2-2-24,-1 0 0,0-1 0,0 1 0,0-1 1,0 0-1,-1 0 0,1 0 0,-1 0 0,0-1 0,1 0 1,-1 0-1,0 0 0,0-1 0,-1 0 0,1 0 1,0 0-1,0 0 0,0-1 0,-9 0 0,11 0-86,-1-1-1,1 1 1,0-1 0,-1 0-1,1 0 1,-1 0 0,1 0-1,0 0 1,0-1-1,0 1 1,0-1 0,0 0-1,0 0 1,0 0-1,1-1 1,-1 1 0,1-1-1,-1 1 1,1-1-1,0 0 1,0 0 0,0 1-1,1-2 1,-1 1 0,1 0-1,-1 0 1,1 0-1,0-1 1,0 1 0,0-4-1,0 1-47,0 1 0,1-1 0,0 1-1,0-1 1,0 1 0,1-1 0,1-5 0,8-11-578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0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100 126 18852,'15'9'3864,"-18"-17"-182,-21-23-204,20 27-3954,-75-85 1855,79 89-1379,0 0 1,0 0-1,0 0 1,0-1-1,0 1 1,0 0-1,0 0 1,0 0-1,0 0 1,0 0-1,0 0 1,0 0-1,0 0 1,0-1-1,0 1 1,0 0 0,0 0-1,0 0 1,-1 0-1,1 0 1,0 0-1,0 0 1,0 0-1,0 0 1,0 0-1,0 0 1,0 0-1,0 0 1,-1 0-1,1 0 1,0 0-1,0 0 1,0 0-1,0 0 1,0 0-1,0 0 1,0 0 0,-1 0-1,1 0 1,0 0-1,0 0 1,0 0-1,0 0 1,0 0-1,0 0 1,0 0-1,0 0 1,-1 0-1,1 0 1,0 0-1,0 0 1,0 0-1,0 0 1,0 0-1,0 1 1,0-1 0,0 0-1,0 0 1,0 0-1,0 0 1,0 0-1,-1 0 1,3 12-116,5 12-220,2 7-238,3 6-1811,0-1-1,24 46 1,-35-80 2218,0 0 0,0 0 1,0-1-1,0 1 1,0 0-1,0-1 1,0 1-1,0-1 1,0 0-1,1 1 1,-1-1-1,1 0 1,-1 0-1,1 1 1,0-1-1,2 1 1,8-7-1381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0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 9842,'-3'-9'538,"-4"-25"528,7 33-916,0-1-1,-1 0 1,1 0-1,0 0 1,0 1 0,1-1-1,-1 0 1,0 0-1,1 1 1,-1-1-1,1 0 1,-1 0-1,1 1 1,0-1-1,1-2 1,-2 4-79,1-1 0,-1 1 0,1 0-1,-1-1 1,1 1 0,-1 0 0,1-1 0,0 1 0,-1 0 0,1 0-1,-1-1 1,1 1 0,-1 0 0,1 0 0,0 0 0,-1 0 0,1 0 0,0 0-1,-1 0 1,1 0 0,-1 0 0,1 0 0,0 0 0,-1 0 0,1 0-1,-1 1 1,1-1 0,0 0 0,-1 0 0,1 1 0,-1-1 0,1 1 0,19 14 977,-2 4-870,-1 0 0,-1 2-1,-1 0 1,-1 1-1,0 0 1,-2 1 0,-1 0-1,0 1 1,-2 1-1,-1-1 1,-1 1 0,-1 1-1,-1-1 1,-1 1-1,-1 0 1,-2 39 0,-1-55-159,-1 1 0,-1-1 1,0 0-1,0 1 1,-1-1-1,0 0 0,0-1 1,-2 1-1,1 0 1,-1-1-1,-8 12 0,10-17-24,0 0 0,-1 0 0,0 0-1,1 0 1,-1-1 0,-1 0 0,1 1-1,0-1 1,-1-1 0,1 1 0,-1-1-1,0 0 1,0 0 0,0 0 0,0-1-1,0 1 1,-1-1 0,1 0 0,0-1-1,0 1 1,-1-1 0,1 0 0,-9-2-1,11 2-88,0-1-1,-1 1 0,1-1 0,0 0 1,0 0-1,0 0 0,0 0 0,0-1 1,0 1-1,0-1 0,0 1 1,0-1-1,1 0 0,-1 0 0,1-1 1,-1 1-1,1 0 0,0-1 0,0 0 1,0 1-1,0-1 0,1 0 0,-3-5 1,2 3-47,1 0 1,0 0-1,0 0 1,1 0-1,-1 0 1,1 0-1,0 0 1,1 0-1,-1 0 1,1 0-1,0 0 1,0 0-1,0 0 1,5-9-1,11-25-707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0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72 16684,'-31'-4'1360,"4"7"-960,-4-2-160,-7-2 552,-1-5-408,3-3-240,5-4-128,9-1-608,4 0-104,15 7 504,3 0-168,14 9-160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0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 7306,'0'-2'521,"0"-1"1,1 1 0,-1 0 0,0 0-1,0 0 1,0 0 0,0 0 0,0 0 0,-1 0-1,1-1 1,-2-2 0,1 18 2735,4-8-3076,0 1 1,0 0 0,0-1 0,0 0 0,1 0 0,0 0 0,0 0-1,0-1 1,1 1 0,0-1 0,9 7 0,-10-9-154,-1 1 1,1-1-1,0 1 1,0-1-1,0 0 1,0 0-1,0-1 1,1 1-1,-1-1 1,0 0-1,1 0 1,-1-1-1,1 1 1,-1-1-1,1 0 1,-1 0-1,6-1 1,-7-1-22,1 1 0,-1-1 1,0 0-1,0 0 0,0-1 0,0 1 0,-1-1 1,1 1-1,-1-1 0,1 0 0,-1 0 1,0 0-1,0 0 0,0 0 0,0 0 0,-1-1 1,1 1-1,-1-1 0,0 1 0,0-1 1,0 1-1,-1-1 0,1-5 0,0 4 0,0 1 0,-1-1 0,0 0 0,1 0 0,-2 1 0,1-1 0,0 0 0,-1 1 0,0-1 0,0 0 0,-1 1 0,1-1 0,-1 1 0,0 0 1,0 0-1,0-1 0,-1 1 0,-3-5 0,5 8-45,-1 0 1,1-1 0,-1 1 0,1 0 0,-1 0 0,0 0 0,0 0 0,1 0-1,-1 0 1,0 0 0,0 1 0,0-1 0,0 1 0,1-1 0,-1 1-1,0 0 1,0 0 0,0 0 0,0 0 0,0 0 0,-3 0 0,2 1-105,0 0 0,0 1 0,0-1 0,0 0 0,0 1 0,1 0 0,-1-1 0,1 1 0,-1 0 0,1 1 1,0-1-1,-4 4 0,3-1-68,-1-1 1,1 1-1,0 0 1,0 1-1,0-1 1,1 0-1,-1 1 1,1-1-1,1 1 1,-1 0 0,1 0-1,0 0 1,0 0-1,1 7 1,4 11-842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7834,'1'-8'416,"0"-1"1,1 0 0,0 1 0,0-1 0,1 1 0,0 0-1,0 0 1,1 0 0,5-8 0,-7 13-213,0-1 0,1 1 0,-1-1 0,1 1 0,-1 0 1,1 0-1,0 1 0,0-1 0,1 0 0,-1 1 0,0 0 0,1 0 1,-1 0-1,1 0 0,0 0 0,0 1 0,0 0 0,0 0 0,0 0 1,0 0-1,4 0 0,-4 1-113,0 1 0,-1 0 1,1 0-1,0 0 0,-1 0 0,0 0 0,1 1 1,-1-1-1,0 1 0,0 0 0,1 0 0,-1 0 1,-1 0-1,1 1 0,0-1 0,-1 1 1,1 0-1,-1 0 0,0 0 0,0 0 0,0 0 1,3 6-1,1 3 13,-1 0 0,0 1 0,0-1 0,-2 1 0,3 13 0,-3-10-52,-1-1 1,0 1 0,-2 0-1,0 0 1,0 0-1,-2 0 1,0-1-1,0 1 1,-2-1 0,0 1-1,-1-1 1,0 0-1,-9 17 1,2-8 11,3-9 4,1 1 0,1 1 1,0-1-1,2 1 1,-6 22-1,11-35-54,-1 0 0,1 0 0,0 1 0,0-1 0,0 0 0,0 0-1,1 1 1,0-1 0,-1 0 0,2 0 0,-1 0 0,0 0 0,1 0 0,0 0 0,0 0 0,0-1 0,0 1 0,1-1 0,-1 1 0,1-1 0,0 0-1,0 0 1,0 0 0,0 0 0,1-1 0,-1 1 0,6 2 0,8 4-198,2 0 1,-1-1-1,1-1 0,0-1 0,1 0 0,-1-2 1,1 0-1,0-1 0,0-1 0,32-1 0,-43-1 95,0-1 0,-1 0 0,17-5 0,22-15-384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0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 13107,'-57'-1'1208,"0"7"-736,2 3-200,5 1 432,3-1-240,11-5-127,5-4-113,11-1-649,7-7-671,5 3 888,5-1-160,4 3-160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2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689 150 10890,'3'-6'-209,"8"-18"4511,-11 23-4188,0 1 0,0-1 0,1 1 0,-1-1 0,0 1 0,0-1 0,0 1 0,0 0 0,0-1 0,0 1 0,0-1 0,0 1 0,0-1 0,0 1 0,-1-1 0,1 1 0,0-1-1,0 1 1,0-1 0,0 1 0,-1 0 0,1-1 0,0 1 0,0-1 0,-1 1 0,1 0 0,0-1 0,-1 1 0,1 0 0,0 0 0,-1-1 0,1 1 0,-1 0 0,1 0 0,0-1-1,-1 1 1,1 0 0,-1 0 0,1 0 0,-1 0 0,1-1 0,-1 1 0,1 0 0,-1 0 0,-35-5 1413,-56-18 1,3 1-1282,80 20-233,-216-38 157,172 34-156,0 2 1,-70 3-1,123 1-13,-1 0-1,1-1 1,-1 1-1,1 0 0,-1 0 1,1 0-1,-1 1 0,1-1 1,0 0-1,-1 0 1,1 0-1,-1 0 0,1 0 1,0 0-1,-1 1 1,1-1-1,-1 0 0,1 0 1,0 1-1,-1-1 0,1 0 1,0 0-1,-1 1 1,1-1-1,0 0 0,0 1 1,-1-1-1,1 1 1,0-1-1,0 0 0,0 1 1,-1-1-1,1 1 0,0-1 1,0 0-1,0 1 1,0-1-1,0 1 0,0-1 1,0 1-1,0-1 1,0 0-1,0 1 0,0-1 1,0 1-1,0-1 0,0 1 1,0-1-1,1 0 1,-1 1-1,0-1 0,0 1 1,0-1-1,1 0 1,-1 1-1,1 0 0,19 27 1,-12-19 3,3 9 0,-1-1 0,-1 2-1,-1 0 1,0 0 0,-2 0 0,0 1 0,-1 0-1,0 0 1,1 33 0,-2 17-2,-8 103 1,2-114-2,1-35-2,-2 179 19,4-169-5,2 0-1,2-1 1,17 65 0,-19-88 2,0 0 0,1 0 1,0-1-1,1 0 0,0 0 0,1 0 1,11 14-1,-13-18-1,0-1-1,0 0 1,1-1 0,-1 1 0,1-1 0,0 0-1,0 0 1,0 0 0,0-1 0,0 0 0,0 0 0,1 0-1,-1 0 1,1-1 0,8 1 0,7-1 68,0-1 0,0-1-1,38-7 1,-34 4-444,43-2-1,-59 7-229,0-1 0,0 1-1,0 0 1,0 1-1,-1 0 1,1 0-1,0 1 1,13 7 0,-18-8 152,-3-1 345,0-1 0,0 1 0,0-1-1,-1 1 1,1-1 0,0 0 0,0 1 0,0-1 0,0 0 0,0 0-1,0 1 1,0-1 0,0 0 0,0 0 0,1 0 0,2-2-1043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0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57 534 12739,'-7'-28'1360,"3"-14"-640,-2-2-248,-1-11 721,1-1-257,1-6-272,-2 3 0,2 7-176,1 2-160,1 15-312,1 4-184,2 14-592,2 14-800,-2 16 1112,3 4-185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20 510 12907,'-19'-326'6105,"19"316"-5885,0 1-5,-1 1-1,2-1 1,-1 0-1,4-15 1,-4 22-182,1 1 0,-1 0 1,0-1-1,1 1 0,-1 0 0,1 0 1,0 0-1,-1-1 0,1 1 1,0 0-1,-1 0 0,1 0 1,0 0-1,0 0 0,0 0 0,0 0 1,0 0-1,0 1 0,0-1 1,1 0-1,-1 1 0,0-1 1,0 1-1,1-1 0,-1 1 0,0-1 1,0 1-1,1 0 0,-1 0 1,0 0-1,1-1 0,-1 1 1,0 1-1,1-1 0,-1 0 0,0 0 1,1 0-1,1 1 0,35 13 392,-32-11-401,1-1 0,-1 1-1,1-1 1,-1 0 0,1-1 0,0 1 0,0-1-1,0-1 1,8 1 0,4-5-10,0 1-1,0-2 1,0-1-1,-1 0 1,1-1-1,-2-1 1,24-14-1,-21 11-1,1 0-1,0 2 1,1 0-1,32-7 0,-50 15-7,0 0-1,0 0 1,0 1 0,1 0-1,-1 0 1,0 0-1,0 0 1,1 0-1,-1 1 1,0 0-1,0 0 1,0 0-1,0 0 1,0 1-1,0 0 1,-1 0-1,1 0 1,0 0-1,-1 0 1,1 1-1,-1-1 1,0 1-1,0 0 1,0 0-1,0 0 1,-1 1-1,1-1 1,-1 0-1,0 1 1,0 0-1,2 4 1,4 11 5,-2-1 0,0 1 0,-1 0 0,-2 1 0,3 25 0,15 186-494,8 61-2687,-19-245 2558,-1-20-197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96 632 12635,'-10'-22'597,"0"-1"1,1 0-1,1 0 1,-5-29-1,-12-100 1845,16 88-1357,4 38-514,3 17-284,0 0 0,1 0 0,0 0 0,1-1 0,0-11 0,0 20-265,0 1-1,0-1 1,0 1 0,0-1-1,0 1 1,0 0 0,0-1-1,0 1 1,0-1 0,0 1-1,1 0 1,-1-1-1,0 1 1,0-1 0,0 1-1,1 0 1,-1-1 0,0 1-1,0 0 1,1-1 0,-1 1-1,0 0 1,0-1 0,1 1-1,-1 0 1,0 0 0,1-1-1,-1 1 1,1 0 0,-1 0-1,0 0 1,1-1 0,-1 1-1,1 0 1,-1 0 0,0 0-1,1 0 1,-1 0 0,2 0-1,-1 1 30,1-1-1,0 1 1,0 0-1,-1 0 1,1 0-1,0 0 1,-1 0-1,1 0 0,2 2 1,29 34 397,41 64 23,40 48-355,-112-146-112,1 0 0,0 0-1,0 0 1,0-1 0,1 1 0,-1-1 0,1 1 0,-1-1 0,1 0 0,5 2-1,-8-4-1,0 0 0,1 0 0,-1 0-1,0 0 1,1 0 0,-1 0-1,0 0 1,1 0 0,-1 0 0,0-1-1,1 1 1,-1 0 0,0-1-1,0 1 1,1-1 0,-1 1 0,0-1-1,0 0 1,0 0 0,0 1-1,0-1 1,0 0 0,0 0 0,0 0-1,0 0 1,0 0 0,-1 0-1,1 0 1,0-1 0,-1 1 0,1 0-1,-1 0 1,1 0 0,0-2-1,3-9 9,0 0 0,0 0-1,-2-1 1,1 1-1,-1-1 1,0-13 0,-3-80 18,0 73-20,-10-182 38,14 197-56,-2 18 2,-1 0 1,0 0-1,0 0 0,0 0 1,1 0-1,-1 0 1,0 0-1,0-1 1,0 1-1,1 0 1,-1 0-1,0 0 1,0 0-1,0 0 0,1 0 1,-1 0-1,0 0 1,0 0-1,0 0 1,1 0-1,-1 0 1,0 0-1,0 0 1,1 1-1,-1-1 0,0 0 1,0 0-1,0 0 1,0 0-1,1 0 1,-1 0-1,0 0 1,0 1-1,0-1 1,0 0-1,1 0 0,-1 0 1,0 0-1,0 1 1,18 28-864,-1 4-201,1 0-1,27 38 1,-13-31 344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56 660 13843,'-16'-66'1192,"3"-6"-792,6 5-184,0-4 649,0 0-489,5 0-744,-1-1-377,7 15 721,3-1-184,0 3-200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43 338 8970,'-21'-73'1408,"6"3"-792,9 9-304,6 8 905,10 13-1729,11 11 872,7 17-320,4 12-208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13803,'-5'1'186,"1"0"0,-1 0 0,0 1 0,1 0 1,-1-1-1,1 1 0,0 1 0,0-1 0,-1 1 0,2 0 0,-1 0 1,0 0-1,0 0 0,-4 6 0,5-5-56,1 0-1,0 0 1,0 0-1,0 0 1,1 0 0,-1 0-1,1 1 1,0-1 0,0 0-1,1 1 1,-1-1 0,1 0-1,0 1 1,0-1-1,0 1 1,2 5 0,4 18 186,2 0-1,0-1 1,2 0 0,13 25 0,11 30 0,-23-51-224,13 58 0,-22-80-90,-1 0 0,0 0-1,0 1 1,-1-1-1,0 1 1,-1-1 0,1 0-1,-2 1 1,0-1 0,0 0-1,-4 10 1,4-15-38,0 1-1,-1-1 1,0 0 0,0 0 0,0 0-1,0-1 1,-1 1 0,1-1 0,-1 0-1,0 0 1,0 0 0,0 0 0,-1-1-1,1 0 1,-7 3 0,7-3-92,1-1 0,-1 0 0,1 0 0,-1 0-1,1 0 1,-1-1 0,0 1 0,1-1 0,-1 0 0,1 0 0,-1-1 0,0 1 0,1-1 0,-1 1-1,1-1 1,-1 0 0,1-1 0,-1 1 0,1 0 0,0-1 0,-5-3 0,-2-6-435,5-2-179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9898,'1'-1'98,"0"0"1,0 1-1,0-1 0,0 1 0,0-1 0,0 1 1,0-1-1,0 1 0,0 0 0,0 0 0,0-1 1,1 1-1,-1 0 0,0 0 0,0 0 1,0 0-1,0 0 0,1 1 0,-1-1 0,0 0 1,0 0-1,0 1 0,0-1 0,0 1 0,0-1 1,0 1-1,0-1 0,0 1 0,0 0 1,0 0-1,0-1 0,0 1 0,0 0 0,-1 0 1,1 0-1,0 0 0,-1 0 0,1 0 0,0 0 1,-1 0-1,1 1 0,2 5 300,-1 0-1,1 0 1,-2 1 0,1-1-1,0 11 1,3 47 1426,-3 70 1,1 32 276,-2-157-2009,1-1-1,0 0 1,1 1 0,0-1-1,0 0 1,1 0-1,0 0 1,0-1-1,1 0 1,0 1-1,1-2 1,0 1-1,0-1 1,0 1-1,1-2 1,0 1-1,15 9 1,-15-10-338,1-1 1,1 0-1,-1 0 0,1-1 1,0-1-1,0 1 1,0-1-1,0-1 0,0 1 1,1-2-1,-1 1 0,1-1 1,0-1-1,-1 0 0,1 0 1,-1-1-1,17-3 0,-21 2 86,0 1-1,0-1 1,-1 0-1,1 0 0,-1-1 1,0 1-1,1-1 0,-1 0 1,0 0-1,5-6 0,10-15-917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13291,'0'0'50,"1"0"1,-1 0-1,1 0 1,0 0-1,-1-1 1,1 1-1,-1 0 1,1 0-1,-1 0 1,1 0-1,-1 0 1,1 0-1,-1 0 1,1 1-1,-1-1 1,1 0-1,-1 0 1,1 0-1,-1 1 1,1-1-1,-1 0 1,1 0-1,-1 1 1,1-1-1,-1 0 1,1 1-1,-1-1 1,0 0-1,1 1 1,-1-1-1,0 1 1,1-1-1,-1 1 1,0-1-1,0 1 1,1-1-1,-1 1 1,0 0-1,13 27 330,-9-18-58,9 19 512,1 0 0,2-2 0,21 30 0,-27-44-537,0 0 0,1 0 0,1-1 0,0 0 0,1-1 0,0-1 0,24 16 0,-30-23-174,-1 0 0,1 0 0,-1 0 0,1-1-1,0 0 1,0 0 0,0-1 0,1 0 0,12 0 0,-16-1-69,0 0 0,1-1-1,-1 1 1,1-1 0,-1 0 0,0 0 0,0-1 0,0 1-1,1-1 1,-1 0 0,-1 0 0,1-1 0,0 1-1,-1-1 1,1 1 0,-1-1 0,4-4 0,1-3-95,-1 0-1,0-1 1,0-1 0,-1 1 0,-1-1 0,0 0-1,0 0 1,-1 0 0,4-23 0,1-14-1138,2-55 1,-11 101 1106,8-123-1187,-4 74 427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14739,'21'-89'2247,"-7"27"-778,-12 55-1197,-1 0 0,1 0 0,0 0 0,1 0 1,4-9-1,-6 15-225,-1 0 0,1 0 0,0 0-1,-1 0 1,1 0 0,0 0 0,0 0 0,0 0 0,0 0 0,0 0 0,0 0 0,0 1 0,0-1 0,0 0 0,1 1 0,-1-1 0,0 1 0,0-1 0,1 1-1,-1 0 1,0-1 0,0 1 0,1 0 0,-1 0 0,0 0 0,1 0 0,-1 0 0,0 0 0,1 0 0,-1 1 0,0-1 0,0 0 0,1 1 0,-1-1 0,0 1-1,0-1 1,1 2 0,12 6 156,0 2-1,-1 0 1,-1 0 0,1 1-1,-2 1 1,13 15-1,11 10 51,-20-21-170,1-1 38,29 25 0,-41-37-96,1 0 1,-1 0 0,1-1 0,-1 1-1,1-1 1,0 0 0,0 0 0,0 0-1,0-1 1,0 0 0,0 0-1,10 1 1,-13-3-12,1 1 0,0-1 0,0 1 0,-1-1 0,1 0 0,0 0 0,-1 0 0,1-1 0,-1 1 0,0 0 0,1-1 0,-1 0 0,0 1 0,0-1 0,0 0 0,0 0 0,0 0 0,0 0 0,-1-1 0,1 1 0,-1 0 0,1-1 0,-1 1 0,1-4 0,4-8 41,-1 0-1,-1 0 1,4-20-1,-6 27-38,6-38 44,1-50 0,-6 56-1335,16-79-1,-18 116 1102,-1 0 40,1 0 0,-1 0 1,0 0-1,1 0 0,0 0 1,-1 0-1,1 0 0,0 1 1,0-1-1,0 0 0,0 0 1,1 1-1,-1-1 0,0 1 1,1-1-1,-1 1 1,1-1-1,2-1 0,3 2-830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13395,'10'43'1013,"1"-1"1,3 0-1,20 44 1,-29-74-823,2 0 0,0 0 0,0-1 0,1 1 0,0-2 0,1 1 0,0-1 1,1-1-1,0 0 0,0 0 0,1-1 0,0 0 0,1-1 0,15 8 0,-23-13-137,1 0 1,0 0-1,0 0 0,0-1 1,0 1-1,0-1 0,0 0 1,0-1-1,0 1 0,0-1 1,0 0-1,1 0 0,-1-1 1,0 0-1,0 0 0,0 0 1,0 0-1,0-1 0,0 1 1,-1-1-1,1-1 0,0 1 0,-1-1 1,0 0-1,1 0 0,-1 0 1,0 0-1,-1-1 0,1 1 1,0-1-1,-1 0 0,0 0 1,4-8-1,-1 1-17,-1 0 0,-1-1 0,0 0 1,0 1-1,-1-2 0,-1 1 0,0 0 0,-1 0 0,0-1 0,-1 1 0,0-1 1,-1 1-1,0 0 0,-1-1 0,-7-22 0,6 22-80,-1 1 0,-1 0 0,0 0 0,-1 1-1,0-1 1,-1 1 0,0 0 0,0 1 0,-1 0 0,-1 0 0,0 1 0,0 0-1,-1 0 1,0 1 0,-13-8 0,18 13-79,0 0-1,-1 0 1,1 1 0,0 0 0,-1 0-1,0 1 1,1-1 0,-1 1-1,0 0 1,1 1 0,-1-1 0,0 1-1,0 0 1,0 1 0,0 0 0,1-1-1,-1 2 1,0-1 0,1 1-1,-1 0 1,1 0 0,0 0 0,-1 1-1,1 0 1,-5 3 0,3 0 2,0 0 1,0 0 0,1 0 0,-9 13 0,-22 33-688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0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58 12915,'-6'-6'1408,"-8"1"-728,-4 0-232,-13 1 1321,-6 1-825,-11-2-272,0-1 8,-2 0-112,-3-1-88,4 2-160,4-1-119,9 6-554,6 4-415,9 6 648,3 2-128,9 2-104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2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553 143 12307,'1'-5'234,"3"-13"1509,-4 18-1684,0-1 1,0 1-1,0-1 1,-1 0-1,1 1 1,0 0-1,0-1 1,-1 1-1,1-1 1,0 1-1,-1-1 1,1 1-1,0-1 1,-1 1 0,1 0-1,-1-1 1,1 1-1,0 0 1,-1 0-1,1-1 1,-1 1-1,1 0 1,-1 0-1,1-1 1,-1 1-1,0 0 1,1 0-1,-1 0 1,1 0-1,-2 0 1,-243-56 5383,35 7-5613,170 45-636,38 4 774,-1 0 0,1 0 0,0 1 0,0-1 0,-1 1 0,1-1 1,0 1-1,0 0 0,0 0 0,0 0 0,0 0 0,0 0 0,0 1 0,0-1 1,-2 3-1,-9 16-346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12643,'-1'2'137,"1"1"0,-1-1 0,1 0 0,-1 1 1,1-1-1,0 1 0,0-1 0,0 0 0,0 1 0,0-1 1,1 1-1,-1-1 0,1 0 0,0 4 0,17 33 465,-7-17-71,34 79 1968,95 194 1372,-132-279-3601,18 30 363,-24-42-553,1-1-1,-1 0 1,1 0 0,-1 0-1,1 0 1,0-1 0,0 1-1,1-1 1,-1 0 0,4 2-1,-7-3-56,1-1-1,0 0 1,-1 1-1,1-1 0,0 0 1,-1 0-1,1 0 0,0 0 1,-1 0-1,1 0 1,0 0-1,0 0 0,-1 0 1,1 0-1,0 0 0,-1 0 1,1 0-1,0-1 1,-1 1-1,1 0 0,0 0 1,-1-1-1,1 1 0,-1-1 1,2 0-1,-1 0 16,1-1 1,-1 1-1,0-1 0,1 0 1,-1 0-1,0 0 0,0 1 0,1-5 1,2-5 53,0 0 0,2-19 0,-5 22-54,30-199-75,0 2-3498,-30 200 3275,11-34-1890,-8 34 1225,-1 10-123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1 530 12179,'4'16'1030,"0"-1"0,0 1 0,-2-1 1,2 18 725,-5-57-1411,-3-208 1179,6 194-1422,1 0 0,2 0 0,2 1 0,12-40 0,-14 62-27,1-1 0,0 1 0,1 0 0,11-17 0,-15 27-38,0 1 0,1 0 1,0-1-1,-1 1 1,1 1-1,0-1 0,7-4 1,-9 7-15,1-1 1,-1 1 0,0 0-1,1 0 1,-1 0 0,1 0 0,0 1-1,-1-1 1,1 1 0,-1-1-1,1 1 1,0 0 0,-1 0-1,1 0 1,0 0 0,2 1-1,-3 0-4,0-1-1,0 1 0,0-1 1,0 1-1,0 0 0,0 0 1,0 0-1,0 0 0,0 0 1,0 0-1,-1 1 0,1-1 1,-1 0-1,1 1 0,-1-1 1,1 1-1,-1 0 0,0 0 1,2 2-1,-2-1 2,1 1-1,-1 0 1,0 0 0,0 0 0,0 0-1,-1 0 1,1 0 0,-1 0-1,0 6 1,-2 3-5,1 0 0,-2 0 0,0 0 0,0 0 0,-7 15 0,-9 13-11,11-25 4,1 1 0,-8 27 0,13-39-6,1 1 0,0-1 0,0 1 0,1-1 0,0 1 0,0-1 0,0 1-1,1-1 1,-1 1 0,1-1 0,1 1 0,2 8 0,1-4-13,0 0 0,1 0 0,-1-1-1,2 1 1,0-1 0,0-1 0,0 1 0,1-1-1,0-1 1,1 1 0,13 8 0,-12-9-240,2 0-1,-1-1 1,1-1 0,0 1 0,0-2 0,0 0 0,1 0 0,-1-1-1,20 2 1,-26-4-11,-1-1 0,0 0 0,1 0 0,-1 0-1,0-1 1,1 0 0,-1 0 0,0 0 0,0-1 0,0 1 0,0-1-1,0-1 1,0 1 0,-1-1 0,1 1 0,-1-1 0,1 0 0,-1-1-1,0 1 1,-1-1 0,1 0 0,0 0 0,-1 0 0,0 0 0,0-1-1,0 1 1,-1-1 0,1 0 0,-1 0 0,2-6 0,1-3-288,-1 0 0,0 0 0,-1 0 0,1-17 0,-2 5 868,-1-34-1,-2 150 5573,3 130-3423,-2-242-2281,1-31 0,1 10-114,-1-4-9,13-192 609,-14 237-653,2-9 74,0-1 0,0 1-1,6-14 1,-8 23-72,1 0 1,0 0-1,0 0 1,0 1-1,0-1 1,0 0-1,1 1 1,-1-1-1,0 1 1,4-3-1,-4 3-7,-1 1 1,1-1-1,0 1 0,0-1 1,0 1-1,0 0 0,0 0 0,0-1 1,0 1-1,0 0 0,0 0 1,0 0-1,0 0 0,0 0 1,0 0-1,0 0 0,-1 0 0,1 1 1,0-1-1,0 0 0,0 1 1,0-1-1,1 1 0,6 4 48,-1 0-1,0 0 1,-1 1-1,0 0 1,1 0 0,-2 1-1,1-1 1,7 13-1,-5-8-7,55 82 163,84 169-1,-107-188-215,-23-39-8,-17-34 6,0-1 0,1 1 0,-1 0 0,0-1 0,0 1 0,1 0-1,-1-1 1,0 1 0,0 0 0,0-1 0,0 1 0,0 0 0,0-1 0,0 1 0,0 0 0,0-1-1,0 1 1,0 0 0,-1 0 0,-7-3-10,-15-17-2,22 18 11,-42-40-28,-62-58 48,84 82-67,0 1 0,-1 0 0,-30-15 0,44 27-34,1 1 1,-1 0-1,0 0 0,0 1 1,-11-3-1,17 5-2,0-1 0,1 1 0,-1 0 0,0 0 0,0 0 0,1 0 0,-1 0 0,0 0 0,1 0 0,-1 0 0,0 1 0,1-1 0,-1 1 0,1-1 0,-1 1 0,0 0 0,1 0 0,0-1 0,-1 1 0,1 0 0,-1 0 0,1 1 0,0-1 0,0 0 0,0 0 0,-1 1 0,1-1 0,0 0 0,1 1 0,-1-1 0,0 1 0,0 1 0,-2 5-238,2-1 0,-1 1 0,1 0 1,0-1-1,1 1 0,0 0 0,0 0 0,1 0 0,0-1 0,0 1 0,3 10 0,15 30-833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111 619 13947,'10'-51'1272,"-3"2"-776,-1-7-200,-3-8 665,-1-2-393,1 1-224,0 3-104,4 8-472,2 6-360,5 11-1129,5 8 1449,8 14-264,5 6-208</inkml:trace>
  <inkml:trace contextRef="#ctx0" brushRef="#br0" timeOffset="1">408 52 12251,'-8'7'1264,"-15"-5"-592,-3 0-224,-8-4 936,-3-3-391,-8-2-441,1-3-56,2-3-40,3 3-184,6 2-544,4 1-280,6 10-1225,6 4 1505,10 3-248,6 1-208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15107,'7'-10'1056,"4"12"-1336,3 13-640,-5 12 1248,-1 3-344,2 0-328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0 763 17116,'7'-38'1328,"2"-5"-960,2-16-112,-4-15 264,-1-4-88,-4-1 16,1 0-8,-3 9-135,0 3-97,0 8-88,-3 10-88,2 15-216,-2 12-209,2 12-455,1 8-224,-2 2 784,2 7-216,2 6-176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386 421 16371,'-18'-23'1625,"1"-3"-1177,-8-12-176,-6-6 872,-10-5-792,-3 0-48,-2 4 8,1 2-96,8 8-504,2 4-280,12 10-512,9 4-848,13 17 1488,-8 4-297,19 10-295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16179,'-23'4'1433,"-5"3"-1121,-6 0-120,-5 0 768,-8-1-752,-1-2-56,6 2-192,6 1-208,13 4-504,10 3-1192,16 8 1607,8 2-271,22 2-248</inkml:trace>
  <inkml:trace contextRef="#ctx0" brushRef="#br0" timeOffset="1">301 244 11899,'-10'2'1608,"-10"-2"-976,-9 2-280,-5 0 1585,-8-1-1465,1 1-376,1-2-913,5 3 889,8 1-264,5 0-112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331 361 10650,'3'-22'618,"-2"-1"0,0 1 1,-1-1-1,-2 1 0,0 0 0,-6-24 0,5 35-421,0-1-1,0 1 1,-1 0-1,0 1 1,-1-1-1,-1 1 1,1 0 0,-1 0-1,-1 0 1,0 1-1,-1 0 1,1 1 0,-14-12-1,17 17-149,0 0 0,-1 0 0,0 0 0,1 0 0,-1 1 0,0 0 0,0 0 0,0 0 0,-1 1 0,1 0 0,0 0 0,-1 0 0,1 0 0,0 1 0,-1 0 0,1 0 0,0 0 0,-1 1 1,-7 2-1,7-2-10,0 2 1,0-1 0,0 1 0,1-1 0,-1 1 0,1 1 0,-1-1 0,1 1-1,0 0 1,1 0 0,-1 1 0,1-1 0,0 1 0,0 0 0,0 0 0,-4 8-1,3-3 10,-1 1-1,1 0 0,1 1 1,0-1-1,1 1 0,0 0 0,0 0 1,2 0-1,-1 0 0,1 0 0,1 0 1,1 1-1,-1-1 0,2 0 1,0 0-1,0 0 0,1 0 0,0-1 1,8 18-1,-9-25-37,0-1-1,-1 0 1,1 0 0,1 0-1,-1 0 1,0 0 0,1-1-1,-1 1 1,1-1 0,0 1-1,0-1 1,0 0 0,0 0-1,0-1 1,0 1 0,1 0-1,-1-1 1,7 2 0,-6-2-5,0-1-1,1 0 1,-1 0 0,0 0 0,0 0 0,1-1 0,-1 1 0,0-1 0,0 0 0,0-1 0,0 1 0,0-1 0,0 1 0,0-1 0,-1 0 0,5-3 0,6-7 9,0 1-1,-1-2 1,-1 1-1,0-2 1,-1 0-1,13-20 1,-9 14 30,1 1 49,-16 18-90,0 1 1,0 0-1,0 0 0,0 0 1,1 0-1,-1 0 1,0-1-1,0 1 1,0 0-1,0 0 0,1 0 1,-1 0-1,0 0 1,0 0-1,1 0 1,-1 0-1,0 0 0,0 0 1,0 0-1,1 0 1,-1 0-1,0 0 1,0 0-1,0 0 0,1 0 1,-1 0-1,0 0 1,0 0-1,0 0 0,1 0 1,-1 0-1,0 0 1,0 0-1,0 0 1,1 1-1,-1-1 0,0 0 1,0 0-1,0 0 1,0 0-1,1 0 1,-1 1-1,0-1 0,0 0 1,0 0-1,0 0 1,0 1-1,0-1 1,0 0-1,0 0 0,1 0 1,-1 1-1,0-1 1,0 0-1,0 1 0,2 14 80,-2-14-77,0 80 212,-14 107 0,6-97-282,3-39-201,-3 58-630,11-39-2434,-1-62 2541,2-12-212,0-10-103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57 10562,'-1'0'115,"-1"-1"1,1 1-1,-1 0 0,1 0 0,0 0 0,-1 0 0,1 0 1,-1 0-1,1 0 0,0 0 0,-1 1 0,1-1 0,-1 0 1,1 1-1,0 0 0,-1-1 0,1 1 0,0 0 1,0-1-1,-2 3 0,0-1 78,1 0-1,0 1 1,0-1 0,0 1-1,1-1 1,-1 1 0,0 0 0,-1 6-1,-2 3 257,2 1 0,0 0 0,-2 18 1,3-12-179,1 0 0,0 0 1,2 0-1,0 0 1,2 0-1,0 0 1,1 0-1,9 27 0,-9-33-176,1 0-1,1 0 0,0-1 0,1 1 0,0-1 1,1-1-1,0 0 0,1 0 0,0 0 0,1-1 1,0 0-1,14 10 0,-19-17-58,-1 0 0,1 0 1,0 0-1,0-1 0,0 1 0,0-1 0,0-1 1,1 1-1,-1-1 0,1 0 0,-1 0 1,0 0-1,1-1 0,0 0 0,-1 0 0,1 0 1,-1-1-1,1 0 0,-1 0 0,7-2 0,-6 0-10,0 1 1,0-1-1,-1-1 0,1 1 0,-1-1 0,0 0 0,0 0 0,0-1 0,-1 1 0,1-1 0,-1 0 0,0 0 0,-1-1 0,1 1 0,-1-1 0,0 1 1,2-8-1,1-3-14,0-1 0,-2 0 0,0 0 0,-1-1 1,0 1-1,-2-1 0,0 0 0,-1 0 1,-1 1-1,0-1 0,-5-21 0,4 26-47,-1 0-1,-1 1 1,0-1 0,0 1-1,-1 0 1,-1 0-1,0 0 1,-1 1-1,0-1 1,0 2 0,-1-1-1,-1 1 1,0 0-1,0 1 1,-19-14-1,22 19-169,-1 0 0,0 1 0,0 0 0,-1 0 0,1 0 0,0 1 0,-1 0 0,0 1 0,-13-1 0,17 1 66,0 1 0,0 0 0,0 0 1,0 0-1,1 0 0,-1 1 0,0 0 0,0 0 0,0 0 0,1 0 0,-1 0 0,1 1 0,-1 0 0,1-1 0,0 1 1,-1 1-1,1-1 0,0 0 0,0 1 0,1-1 0,-4 5 0,-3 9-876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1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12779,'0'0'30,"0"0"0,0-1 0,0 1 1,0 0-1,1 0 0,-1 0 0,0-1 1,0 1-1,0 0 0,0 0 0,0 0 0,0 0 1,0-1-1,0 1 0,0 0 0,0 0 1,0 0-1,1 0 0,-1-1 0,0 1 1,0 0-1,0 0 0,0 0 0,0 0 0,1 0 1,-1 0-1,0 0 0,0-1 0,0 1 1,1 0-1,-1 0 0,0 0 0,0 0 0,0 0 1,0 0-1,1 0 0,-1 0 0,0 0 1,1 0-1,7 7 722,15 24-1,-8-11-185,-9-12-320,6 5 372,23 20 0,-32-30-532,-1 0 0,2-1 1,-1 0-1,0 0 1,0 0-1,1 0 0,-1-1 1,1 1-1,-1-1 1,1 0-1,0 0 0,-1 0 1,1 0-1,4 0 1,-7-1-61,0 0 1,0 0 0,0-1 0,0 1-1,0 0 1,0 0 0,0 0 0,0-1-1,0 1 1,0 0 0,-1-1 0,1 1-1,0-1 1,0 1 0,0-1 0,-1 1-1,1-1 1,0 1 0,-1-1 0,1 0-1,0 0 1,-1 1 0,1-1 0,-1 0-1,1-1 1,0 0 7,0-1 0,-1 1 0,0 0 0,1 0 1,-1 0-1,0-1 0,0 1 0,0 0 0,0 0 0,-1-4 0,-1-3 16,-1 1 0,1-1 0,-1 1 0,-7-13 0,-20-27 37,28 45-132,0 1 0,0-1 0,0 0 0,-1 1 0,0-1 1,1 1-1,-1 0 0,0 0 0,0 0 0,0 0 0,0 1 0,0-1 0,-6-1 1,8 3 14,0 0 1,1 0 0,-1 0 0,0 0 0,0 0 0,0 0 0,0 0 0,0 0 0,0 1 0,0-1 0,0 0 0,1 0 0,-1 1 0,0-1 0,0 1 0,0-1 0,1 1 0,-1-1 0,0 1-1,0-1 1,1 1 0,-1 0 0,1-1 0,-1 1 0,0 0 0,1 0 0,-1-1 0,1 2 0,-12 26-207,12-27 206,-6 26-287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3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6545,'0'-4'195,"0"-3"683,0-1 1,0 0-1,1 0 1,0 1-1,0-1 1,0 0-1,1 1 0,4-10 1,-6 16-839,0 1 1,0 0-1,0 0 1,0 0 0,0 0-1,0-1 1,0 1-1,0 0 1,0 0-1,1 0 1,-1 0 0,0-1-1,0 1 1,0 0-1,0 0 1,0 0-1,0 0 1,0 0 0,1-1-1,-1 1 1,0 0-1,0 0 1,0 0-1,0 0 1,0 0 0,1 0-1,-1 0 1,0 0-1,0 0 1,0-1-1,0 1 1,1 0 0,-1 0-1,0 0 1,0 0-1,0 0 1,1 0-1,-1 0 1,0 0-1,0 0 1,0 1 0,4 7 772,-2 14-144,-14 172 1068,1 18-838,11-203-807,0 0-1,1 0 0,0-1 1,1 1-1,5 17 0,-7-24-67,1 0 1,-1 0-1,1-1 0,0 1 0,0-1 0,0 1 1,0-1-1,0 1 0,0-1 0,0 1 0,1-1 1,-1 0-1,0 0 0,1 1 0,-1-1 0,1 0 0,-1 0 1,1-1-1,0 1 0,-1 0 0,1 0 0,0-1 1,-1 1-1,1-1 0,0 0 0,0 1 0,0-1 1,-1 0-1,1 0 0,0 0 0,0 0 0,0 0 1,-1-1-1,1 1 0,0 0 0,2-2 0,6-2 54,1-1 0,-1 0-1,0 0 1,-1-1 0,1-1-1,-1 0 1,-1 0 0,11-11-1,-10 9-58,0 1 0,0 1 0,0-1 0,1 2-1,0-1 1,0 1 0,20-8 0,-28 14-74,0-1-1,1 0 1,-1 1 0,1 0-1,-1-1 1,1 1 0,-1 0-1,1 1 1,-1-1-1,1 0 1,-1 1 0,1-1-1,-1 1 1,1 0 0,-1 0-1,0 0 1,3 1 0,2 2-555,-1 1 0,1-1-1,-1 1 1,5 7 0,10 6-1803,-14-14 1345,-4-7-282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 15171,'4'-10'1048,"-5"11"-847,-8 2-105,-12 1 432,-3-2-352,-4 2-232,-2 2-232,-1 6-1521,3 7 1657,7 2-248,4 4-152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14427,'2'-1'181,"0"1"1,0-1-1,-1 1 0,1 0 1,0 0-1,0 0 0,0 0 1,0 0-1,0 0 0,-1 0 1,1 0-1,0 1 0,0-1 1,0 1-1,-1 0 0,1-1 1,0 1-1,-1 0 0,1 0 1,2 2-1,4 2 178,-2 0 1,1 0-1,8 10 0,2 3-233,-1 2 1,-1 0-1,0 1 0,-2 0 0,-1 1 1,0 1-1,-2 0 0,0 0 0,-2 1 0,0 0 1,-2 0-1,-1 1 0,-1 0 0,-1 0 1,-1 0-1,-1 32 0,-2-47-128,-1 0 0,1 0 0,-2 0 0,1 0 0,-1 0 0,-1-1 0,0 0 0,0 1 0,-11 15 0,12-20-46,1-2 0,-1 1 0,-1 0 0,1-1 0,0 1 0,-1-1-1,0 0 1,0 0 0,0 0 0,0-1 0,0 0 0,0 1 0,-1-1-1,1-1 1,-1 1 0,1-1 0,-1 0 0,0 0 0,1 0 0,-1 0-1,0-1 1,-9 0 0,9-1-110,0 0 0,0 0 0,0-1 0,1 1 0,-1-1 0,0 0 0,1-1 0,-1 1 0,1-1 0,-1 0 0,1 0 0,0 0 0,1-1 0,-1 1 0,0-1 0,1 0 0,0 0 0,0 0 0,0 0 0,0-1 0,1 1 0,0-1 0,0 0 0,0 1 1,-2-10-1,0-27-751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6 15139,'-25'-3'1249,"-6"0"-1033,-11 3-128,-5 0 528,-3 0-584,0 2-96,7 1-272,6 1-225,13 2-1279,6 1 1544,12 0-256,6 2-224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15267,'-1'33'418,"1"0"0,2-1 0,1 0 0,2 1-1,1-1 1,1-1 0,2 1 0,1-1 0,15 31-1,-21-54-300,0 0-1,0 0 1,1 0-1,0 0 1,1-1-1,0 1 1,0-2-1,9 9 1,-13-13-82,0 0 1,1 0 0,-1-1 0,0 1-1,1-1 1,-1 1 0,1-1-1,-1 0 1,1 0 0,0 0-1,-1-1 1,1 1 0,0-1-1,0 1 1,0-1 0,-1 0-1,1 0 1,0 0 0,0 0-1,0-1 1,-1 1 0,1-1-1,0 1 1,0-1 0,-1 0-1,1 0 1,-1-1 0,1 1-1,-1 0 1,1-1 0,2-1-1,0-2-1,-1 0 0,1 0 1,0-1-1,-1 1 0,0-1 0,-1 0 0,1 0 0,-1 0 0,0 0 0,0-1 0,-1 1 0,0-1 1,0 0-1,-1 0 0,1-9 0,1-4-26,-2-1 0,0 0 0,-4-40 0,1 43-197,-2-1 1,0 1 0,0-1-1,-2 1 1,-14-30 0,16 38-173,-1 1 0,0 0 0,-1 1 1,0-1-1,0 1 0,-1 0 0,0 1 1,0-1-1,-1 1 0,0 1 0,0-1 1,-10-4-1,2 3-741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11787,'4'-18'1024,"-4"9"-349,0 9-651,0 0 1,0-1 0,0 1-1,0 0 1,0 0 0,0 0-1,0 0 1,0 0 0,0 0-1,0 0 1,0 0 0,-1 0-1,1 0 1,0 0 0,0 0-1,0 0 1,0 0 0,0 0-1,0-1 1,0 1 0,0 0-1,0 0 1,0 0 0,0 0-1,-1 0 1,1 0 0,0 0-1,0 0 1,0 0 0,0 0-1,0 0 1,0 0-1,0 0 1,0 0 0,0 0-1,0 0 1,-1 0 0,1 0-1,0 1 1,0-1 0,0 0-1,0 0 1,0 0 0,0 0-1,0 0 1,0 0 0,0 0-1,0 0 1,0 0 0,0 0-1,0 0 1,-1 0 0,1 0-1,0 0 1,0 0 0,0 1-1,0-1 1,0 0 0,0 0-1,0 0 1,0 0 0,0 0-1,-1 2 101,0 0 0,0-1 0,0 1 0,1 0 0,-1 0 0,0 0 0,1 0 0,0 0 0,-1 0-1,1 0 1,0 0 0,0 0 0,0 0 0,0 0 0,0 0 0,0 0 0,1 0 0,-1 0 0,1 0 0,-1-1 0,1 1 0,0 0 0,1 2-1,-1 0 34,1 0-1,0 0 0,1 0 1,-1-1-1,1 1 0,-1-1 1,1 1-1,0-1 1,6 5-1,-7-7-102,1 0 0,-1 1 0,1-1 0,0 0 1,0 0-1,0 0 0,0-1 0,0 1 0,-1-1 0,1 0 1,0 0-1,0 0 0,0 0 0,0 0 0,0 0 0,0-1 0,0 0 1,0 1-1,0-1 0,-1 0 0,1 0 0,0-1 0,0 1 1,-1-1-1,5-3 0,-5 4-51,0 0-1,-1 0 1,1 0 0,0-1 0,-1 1-1,0-1 1,1 1 0,-1-1-1,0 0 1,1 1 0,-1-1 0,0 0-1,0 0 1,-1 0 0,1 0 0,0 0-1,-1 0 1,1 0 0,-1 0 0,1 0-1,-1 0 1,0 0 0,0 0 0,0 0-1,0 0 1,-1 0 0,1 0 0,0 0-1,-1 0 1,1 0 0,-1 0 0,0 0-1,0 0 1,0 0 0,0 0-1,-1-2 1,1 3-62,-1-1 1,1 1-1,0-1 0,-1 1 0,1 0 1,-1-1-1,1 1 0,-1 0 0,0 0 1,1 0-1,-1 1 0,0-1 0,0 0 1,1 1-1,-1-1 0,0 1 0,0-1 1,0 1-1,0 0 0,0 0 0,0 0 1,0 0-1,0 0 0,0 0 0,1 0 1,-1 1-1,-3 0 0,1 0-16,0 1 0,0-1 1,0 1-1,0 0 0,1 0 0,-1 1 0,1-1 0,-1 1 0,1-1 1,0 1-1,-5 5 0,-8 16-466</inkml:trace>
  <inkml:trace contextRef="#ctx0" brushRef="#br0" timeOffset="1">777 622 14859,'-7'-15'1296,"-16"1"-847,-5 5-201,-10 4 736,-5-2-424,-5 2-560,0 4-248,7 4-1352,6 7 1472,12 5-297,7 2-159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13899,'8'-1'329,"0"0"0,1 1 0,-1 0 0,0 0 0,1 1 0,-1 0-1,0 0 1,0 1 0,0 0 0,0 1 0,9 4 0,-12-4-204,0 0-1,-1 0 1,1 0-1,-1 1 1,0 0-1,0 0 1,0 0-1,0 0 1,-1 1-1,0-1 1,0 1-1,0 0 1,0 0-1,-1 0 1,0 0-1,0 1 0,2 7 1,0 2 42,-1 0 0,-1 1 0,0-1 0,-1 0 0,-1 1 0,-1-1 0,0 1 0,-4 20-1,-5 12 257,-23 60-1,2-9 168,29-90-547,0 0 1,0 0 0,1 0-1,0 0 1,1 0 0,0 0-1,0 0 1,3 15 0,-2-21-104,-1 0 1,1 0 0,0 0 0,0-1-1,0 1 1,1 0 0,-1-1-1,1 1 1,-1-1 0,1 1 0,0-1-1,0 0 1,0 0 0,0 0 0,0 0-1,1 0 1,-1 0 0,0-1 0,1 1-1,0-1 1,-1 1 0,1-1-1,0 0 1,-1 0 0,1 0 0,0-1-1,0 1 1,0-1 0,0 1 0,6-1-1,7-1-261,1-1-1,-1-1 1,0 0 0,0-1-1,0-1 1,0 0-1,-1-1 1,24-13 0,22-12-634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11138,'1'-3'219,"0"0"-1,1 1 0,0-1 0,-1 0 0,1 1 0,0-1 1,1 1-1,-1 0 0,0 0 0,1 0 0,-1 0 0,1 0 1,-1 0-1,1 0 0,0 1 0,0 0 0,4-2 0,-2 1 62,-1 0 0,1 0 0,-1 1 0,1 0 0,-1 0 0,1 0 0,0 1 0,-1-1 0,1 1 0,0 0 0,6 1 0,-8 0-193,-1 0-1,0 0 0,0 0 1,0 1-1,0-1 0,0 0 1,0 1-1,0 0 0,0-1 1,0 1-1,-1 0 0,1 0 0,-1 0 1,1 0-1,-1 0 0,0 0 1,0 0-1,0 0 0,0 1 1,0-1-1,0 0 0,0 4 1,2 6 93,-1 0 0,-1 1 0,1 12 0,-2-20-109,3 52 293,-3-26-239,2-1-1,1 1 1,1-1-1,16 54 1,-6-46-76,14 49 2,-26-77-69,0-1 0,0 0 1,-1 1-1,0-1 0,-1 1 1,0-1-1,-2 13 0,1-19-8,1-1 1,-1 1-1,1 0 0,-1-1 0,0 1 0,0-1 0,0 1 0,0-1 0,-1 0 0,1 1 0,-1-1 0,1 0 1,-1 0-1,0 0 0,-2 3 0,2-4-61,0 0 1,0 0 0,1 0-1,-1 0 1,0-1-1,0 1 1,0 0 0,0-1-1,0 1 1,0-1-1,0 0 1,0 0 0,0 1-1,0-1 1,0-1-1,-3 1 1,1-1-40,1 0-1,-1 0 1,0 0 0,1-1-1,-1 1 1,1-1 0,-1 0-1,1 0 1,0 0-1,0-1 1,0 1 0,0-1-1,0 1 1,1-1 0,-1 0-1,1 0 1,0 0 0,0-1-1,0 1 1,-3-6-1,-2-14-623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13291,'7'-4'1304,"4"0"-1168,0 1-776,-2-1 400,1-2-8,1 2-280,9-3-192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13843,'-1'5'1160,"12"23"-792,10 10-152,5 20 568,-1 7-303,0 14-17,4 6 16,-8 10-144,-4-2-48,-9-13-72,-5-10-48,-9-26-424,-4-16-256,-4-28-1177,2-14 1449,6-20-232,3-11-200</inkml:trace>
  <inkml:trace contextRef="#ctx0" brushRef="#br0" timeOffset="1">317 15 15195,'7'-12'1313,"-9"9"-937,-10 3-184,-14 6 744,-6 1-536,-10 3-720,-2 0-328,2 1 592,4-1-152,13 0-136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39 12979,'-5'1'207,"-1"0"1,0 0-1,0 1 1,0 0 0,1 0-1,-1 0 1,1 1-1,-1 0 1,1 0 0,-7 5-1,11-7-124,-1 1 0,0-1 0,1 1 0,0-1 0,-1 1 0,1-1 0,0 1 0,0 0 0,0 0 0,0-1 0,0 1 0,0 0-1,0 0 1,1 0 0,-1 0 0,1 0 0,-1 0 0,1 0 0,0 0 0,0 1 0,0-1 0,0 0 0,0 0 0,0 0 0,1 0 0,-1 0 0,1 0 0,-1 0 0,1 0 0,0 0 0,0 0 0,-1 0 0,3 2 0,0 0 10,-1-1 0,1 0 0,0 1 0,0-1 1,0 0-1,1-1 0,-1 1 0,1-1 0,-1 1 1,1-1-1,0 0 0,0 0 0,0-1 1,0 1-1,0-1 0,0 0 0,0 0 0,1 0 1,-1-1-1,0 1 0,1-1 0,-1 0 1,6-1-1,1 0-3,-1 0 1,0 0 0,0-1-1,-1-1 1,1 0-1,0 0 1,-1-1 0,0 0-1,9-6 1,-9 5-39,-1-1 0,0-1 1,0 1-1,-1-1 0,0-1 0,8-9 1,-14 15-48,1 0 0,0-1 1,-1 0-1,1 1 0,-1-1 1,0 0-1,0 0 1,0 0-1,0 1 0,-1-1 1,1-4-1,-1 5-7,0 0-1,0 1 1,0-1-1,-1 0 1,1 1-1,0-1 1,-1 0-1,0 1 1,1-1-1,-1 1 1,0-1-1,0 1 1,0 0-1,0-1 1,0 1 0,0 0-1,0 0 1,0-1-1,0 1 1,-1 0-1,1 0 1,-2-1-1,-2 0-109,0-1 0,-1 1 0,1-1 0,-1 2 0,0-1 0,0 1 0,0-1-1,0 1 1,1 1 0,-1-1 0,0 1 0,0 1 0,0-1 0,-9 2 0,2 0-201,1 1 0,-1 0 0,1 1 0,0 0 0,-22 11 0,-2 10-286,8 7-214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3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15555,'3'8'283,"0"0"0,-1 1 0,0 0 0,0-1 0,-1 1 0,0 0 0,-1 0 0,0 13 0,0 3 219,3 334 1408,-3-266-8012,0-107 5085,0-1-223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41 12131,'0'-3'148,"-1"1"1,0 0 0,1-1 0,-1 1 0,0-1 0,-1 1 0,1 0 0,0 0-1,-1 0 1,1 0 0,-1 0 0,0 0 0,1 0 0,-1 0 0,-4-2 0,5 3-47,-1 1 0,1-1 0,-1 1 0,0-1 0,1 1 0,-1 0 1,0 0-1,1-1 0,-1 1 0,0 0 0,1 1 0,-1-1 0,0 0 1,1 0-1,-1 1 0,0-1 0,1 1 0,-1-1 0,1 1 1,-1 0-1,1 0 0,-1-1 0,1 1 0,-3 2 0,-1 1 68,0 1 0,0 0 0,0 0 0,1 0 1,0 0-1,0 1 0,0-1 0,1 1 0,-1 0 0,1 0 0,1 1 0,-1-1 0,1 0 0,0 1 0,1 0 0,-2 12 0,1 3 116,0 0-1,2 1 1,3 39-1,-1-43-184,1 0 0,1 0 0,0 0-1,2-1 1,0 0 0,0 0 0,2 0-1,17 28 1,-21-40-210,-1-1-1,1 0 0,0 0 1,0-1-1,0 1 1,1-1-1,-1 0 0,1 0 1,0 0-1,1-1 0,-1 1 1,0-1-1,1-1 1,0 1-1,0-1 0,0 0 1,0 0-1,0-1 0,0 1 1,0-1-1,0-1 1,1 1-1,-1-1 0,0 0 1,0-1-1,1 1 0,-1-1 1,0-1-1,0 1 1,6-3-1,6-3-131,0-1 1,-1 0-1,0-1 0,0-1 0,15-13 1,29-21-705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11 15139,'-43'-10'1417,"3"10"-881,1 6-192,-3 5 560,-1 1-240,4 4-112,5 5-184,10 3-784,7 1-496,16 8 792,5-2-184,14 0-136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2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 14467,'-17'-5'1416,"-13"3"-936,-5 2-199,-8 0 495,-2 4-552,1 5-1480,4 1 1384,17 1-377,7 2-215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5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12499,'27'-42'1038,"3"1"1,47-53-1,79-65 1448,-92 96-1535,-43 41-609,-15 14-143,1 0 0,1 1 1,-1-1-1,1 2 0,0-1 0,1 1 0,15-9 0,-23 15-182,-1 0 1,1 0 0,-1 0-1,1 0 1,-1 0 0,1 0-1,-1 0 1,1 0 0,0 1-1,-1-1 1,1 0 0,-1 0-1,1 0 1,-1 1 0,1-1-1,-1 0 1,1 1 0,-1-1-1,0 0 1,1 1 0,-1-1-1,1 0 1,-1 1 0,0-1-1,1 1 1,-1-1 0,0 1-1,0-1 1,1 1 0,-1-1-1,0 1 1,0-1 0,0 1-1,1-1 1,-1 1-1,0 0 1,0-1 0,0 1-1,0-1 1,0 1 0,0-1-1,0 2 1,0 28 220,0-27-190,-9 103 295,-37 170-1,32-205-310,-59 255-1535,83-335-3342,6-12 3994,1-4-190,5 0-152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5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19 12235,'15'-16'1389,"-12"14"-367,-8 10-103,-7 10-411,1 1 0,1 0 0,1 0 0,1 1 0,0 0 1,1 1-1,2-1 0,-5 32 0,3-5-148,3 1 0,3 81 0,4-84-209,1-1 0,14 61 0,-15-88-117,2 0 0,1 0 1,0 0-1,1-1 0,0 0 0,2 0 0,0 0 0,20 25 0,-24-36-18,0 1-1,1-1 1,0 0 0,1 0-1,-1 0 1,1-1 0,-1 0-1,1-1 1,1 1 0,10 3 0,-15-6-10,0 0-1,0 0 1,0-1 0,0 1 0,0-1 0,0 0 0,0 1 0,0-1 0,0-1 0,0 1 0,0 0 0,1-1 0,-1 1 0,0-1 0,-1 0 0,1 0 0,0 0 0,0-1 0,0 1 0,-1-1 0,1 1 0,0-1 0,-1 0 0,0 0 0,1 0 0,-1 0 0,0-1-1,3-3 1,-3 3-2,0-1 0,0 1 0,-1-1 0,1 0 1,-1 0-1,0 0 0,0 0 0,0 0 0,-1 0 0,1 0 0,-1 0 0,0-1 0,0 1 0,0 0 0,-1 0 0,0 0 0,1 0 0,-1 0 0,-1 0 0,1 0 0,-1 0 0,1 0 0,-1 1 0,0-1 0,-4-5 0,0 1-1,0-1-1,0 1 1,-1 1 0,0-1 0,0 1-1,-1 1 1,0-1 0,0 1 0,-13-7-1,14 10-26,0-1-1,0 2 0,0-1 0,0 1 0,-1 0 1,-7-1-1,13 3-50,0-1 1,0 1-1,0 0 1,0 0-1,0 0 1,-1 0-1,1 0 1,0 0 0,0 1-1,0-1 1,0 1-1,0-1 1,0 1-1,0 0 1,0 0-1,0 0 1,0 0-1,1 0 1,-1 0-1,0 0 1,1 1 0,-1-1-1,1 1 1,-1-1-1,-2 4 1,4-4-7,-1 1 0,1-1 0,-1 1 1,1-1-1,-1 1 0,1-1 0,0 1 0,0 0 1,0-1-1,0 1 0,0-1 0,0 1 1,0-1-1,0 1 0,1 0 0,-1-1 0,0 1 1,1-1-1,0 1 0,-1-1 0,1 0 1,0 1-1,0-1 0,0 0 0,1 2 0,2 3-68,1-1-1,0 0 0,0 0 1,9 6-1,25 15-767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5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13259,'12'-11'952,"-4"5"-928,-2 6-240,-4 0-752,-2 5 968,0 0-304,-1 1-136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1:5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14131,'4'1'106,"0"-1"0,0 1 0,0 0-1,0 0 1,0 1 0,0-1 0,0 1 0,-1 0 0,1 0 0,-1 0 0,1 0-1,-1 0 1,0 1 0,0 0 0,0 0 0,4 5 0,5 6 85,0 1 0,11 20 0,-23-35-178,18 31 117,-1 0 0,-2 1 0,-1 1 1,-2 0-1,-1 1 0,-2 0 0,-1 0 0,-1 1 0,-2 0 1,-2 0-1,-1 1 0,-4 40 0,2-60-114,-2 1-1,0-1 1,-1-1-1,0 1 1,-2 0-1,1-1 1,-2 0-1,0 0 1,-1 0-1,-10 16 1,15-29-56,1 0 1,-1 0-1,0 0 0,1 0 1,-1 0-1,0-1 0,0 1 1,-1 0-1,1-1 0,0 1 1,0-1-1,-1 0 0,1 0 1,-1 0-1,1 0 0,-1 0 1,-3 0-1,5-1-4,0 0 0,0 0 0,0 0-1,1 0 1,-1 0 0,0-1 0,0 1 0,0 0 0,1 0 0,-1-1 0,0 1-1,0 0 1,1-1 0,-1 1 0,0-1 0,1 1 0,-1-1 0,1 1 0,-1-1 0,0 1-1,0-2 1,0 0-49,0 1 0,1-1 0,-1 0-1,1 0 1,-1 1 0,1-1 0,-1 0-1,1 0 1,0 0 0,0 1 0,0-1-1,0 0 1,0-2 0,3-15-218,1 1 0,1 0 1,8-21-1,11-26-521</inkml:trace>
  <inkml:trace contextRef="#ctx0" brushRef="#br0" timeOffset="1">475 29 13291,'-13'-11'1640,"-8"1"-1008,-9 7-288,-6 2 1401,-9-1-1265,-2 1-120,6 1-376,3 0-360,12 1-1272,7 3 1423,16 5-255,8 1-192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0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175 132 9194,'-4'-7'445,"-1"0"-1,0 1 1,-1-1 0,1 1-1,-1 0 1,0 0 0,-1 1-1,-8-6 1,10 7-145,0 1 0,-1 0 1,0 0-1,1 0 0,-1 0 0,0 1 0,-1 0 0,1 0 1,0 1-1,0 0 0,-9-1 0,14 2-248,0 0 0,0 0 0,0 1 0,0-1-1,0 0 1,0 0 0,0 0 0,0 1 0,0-1 0,0 1 0,1-1-1,-1 0 1,0 1 0,0 0 0,0-1 0,0 1 0,1 0 0,-1-1-1,0 1 1,0 0 0,1 0 0,-2 1 0,1 0 7,0 0 1,0 0 0,1 0-1,-1 0 1,0 1-1,1-1 1,-1 0 0,1 0-1,0 1 1,0 2 0,0-1-3,0 0 0,0 0 0,1 0 0,0 0 1,0 0-1,0 0 0,0 0 0,0 0 1,1 0-1,0 0 0,3 5 0,-1-5-12,1 1 0,-1-2-1,1 1 1,0 0 0,0-1-1,0 0 1,0 0 0,1 0-1,-1-1 1,1 0 0,0 0-1,-1 0 1,1-1-1,0 0 1,0 0 0,11 0-1,-14-1-36,0 0 0,0 0 0,0 0 0,0 0 0,0 0 0,0-1 0,0 0 0,0 1 0,0-1 0,0 0 0,0-1 0,-1 1 0,1 0 0,0-1 0,-1 1 0,1-1 0,-1 0 0,0 0 0,0 0 0,1 0 0,-1 0 0,0-1 0,-1 1 0,1-1 0,0 1 0,-1-1 0,1 1 0,-1-1 0,0 0 0,0 0 0,0 0 0,0 0 0,-1 1 0,1-6 0,0 2-13,-1-1-1,0 1 0,-1 0 0,1 0 1,-1 0-1,0 0 0,-1 0 0,0 0 1,1 0-1,-2 0 0,1 0 0,-1 1 1,-5-8-1,7 11-35,0 0 1,-1 0-1,1 0 1,-1 1-1,0-1 1,1 1-1,-1-1 0,0 1 1,0 0-1,0-1 1,0 1-1,0 0 1,0 0-1,0 1 1,-1-1-1,-1 0 1,1 1-52,1-1 0,-1 2 0,0-1 0,1 0 0,-1 0 0,1 1 0,-1-1 0,0 1 0,1 0 0,-1 0 0,1 0 0,0 0 0,-1 0 0,1 1 0,0-1-1,0 1 1,-3 2 1,-4 5-254,0 0 1,1 1 0,0 0 0,0 1 0,1 0 0,1 0 0,0 0 0,0 1 0,-5 17 0,-9 24-679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13.1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696 508 6609,'0'-7'113,"1"5"-116,-1-1 1,1 0-1,-1 0 0,0 0 1,0 0-1,0 0 1,0 0-1,-1 0 0,1 0 1,-1 0-1,0 0 0,0 0 1,0 1-1,0-1 1,0 0-1,0 1 0,-1-1 1,1 0-1,-5-3 0,-19-20-28,0 2 0,-2 0 0,-53-34 0,69 52 81,1 0 0,-1 1 0,0 0 0,0 1 0,0 0 0,-1 1 0,1 0 0,-1 1 0,0 0 0,0 1 0,1 0-1,-1 1 1,0 0 0,0 1 0,-14 3 0,11 0 40,1 0 0,-1 1 0,1 1 0,0 1 0,0 0 0,1 0 0,0 1 0,0 1 0,1 0 0,0 1 0,1 1 0,0-1 0,1 2 0,0-1 0,-16 25 0,11-11 23,0 0 0,1 1 0,2 0 0,1 1 0,1 0 0,1 1 1,-8 43-1,14-55-88,1 1 0,1-1 1,0 1-1,1-1 0,1 1 0,0-1 1,1 1-1,6 19 0,-6-27-5,1 0-1,1-1 1,-1 1 0,1-1-1,1 0 1,0 0-1,0 0 1,0-1-1,1 1 1,0-1-1,0-1 1,1 1 0,0-1-1,0 0 1,0-1-1,10 6 1,-2-4 11,0 0 0,1-1 0,0 0 0,0-2 1,0 0-1,0 0 0,0-2 0,1 0 0,19 0 0,-7-2 18,0-2-1,0 0 0,0-2 1,39-11-1,-43 8-17,-1-2-1,0-1 0,-1-2 0,0 0 1,-1-1-1,0-1 0,-1-1 0,-1 0 1,0-2-1,-1-1 0,-1 0 1,-1-1-1,0-1 0,-1-1 0,-2 0 1,0-1-1,-1 0 0,-1-1 0,-2-1 1,0 0-1,-1 0 0,8-39 0,-16 58-18,0 1 0,-1-1-1,1 0 1,-1 0 0,0 0-1,0 0 1,-1 0 0,0 0-1,1 1 1,-2-1 0,1 0-1,0 0 1,-1 1 0,0-1-1,0 1 1,-4-7 0,4 9-4,0 0 1,0 0-1,0 0 1,0 0-1,-1 0 0,1 0 1,-1 1-1,1-1 1,-1 1-1,1-1 1,-1 1-1,0 0 1,0 0-1,1 0 1,-1 1-1,0-1 1,0 1-1,0 0 1,0-1-1,0 1 1,0 0-1,0 1 1,1-1-1,-1 0 1,0 1-1,0 0 1,0 0-1,-4 1 1,0 1 6,0 0 1,-1 0 0,1 0-1,0 1 1,0 0 0,1 1 0,-1 0-1,1-1 1,0 2 0,1-1 0,-1 1-1,1 0 1,0 0 0,-7 12 0,9-12 2,0 0 0,0 0 0,1 0 0,-1 0 0,2 0 1,-1 1-1,1-1 0,0 1 0,0-1 0,0 1 1,1 0-1,0-1 0,1 1 0,-1 0 0,1-1 0,0 1 1,1-1-1,2 7 0,4 7 30,1-1 0,0 0 0,2 0 0,0-1 0,1-1 0,1 0 0,0 0 0,1-1 0,23 19-1,-19-20-15,0 0 0,1-2 0,0 0 0,1-1 0,1-1 0,0-1 0,0 0 0,33 8 0,-43-15-24,1 0 1,-1-2-1,1 1 1,0-1-1,0-1 1,0 0-1,0-1 1,0 0-1,-1-1 1,1 0-1,0-1 1,-1 0-1,0-1 1,0 0-1,0-1 1,0 0-1,0-1 1,15-11-1,-12 6-5,0 0 1,-1-1-1,0-1 0,-1 0 0,0-1 1,-1-1-1,-1 1 0,0-2 0,-1 1 0,-1-1 1,11-29-1,-7 10 3,-2 0 1,-1-1-1,-2 0 0,-1-1 1,-2 1-1,-1-42 0,-4 52 11,0 0 0,-1 0 0,-2 1 0,-1-1 0,-1 1 0,-1-1 0,-1 2-1,-1-1 1,-18-33 0,21 47 6,0 0 0,-2 0 0,1 1 0,-1 0-1,-1 1 1,0-1 0,0 1 0,-1 1 0,0 0 0,0 1-1,-1 0 1,0 0 0,0 1 0,0 0 0,-1 1 0,0 0 0,0 1-1,-1 1 1,1 0 0,-1 0 0,1 2 0,-1-1 0,-15 1-1,6 3 22,0 0-1,0 2 0,1 0 1,-1 1-1,1 1 0,0 2 1,1 0-1,-1 1 0,2 0 1,-1 2-1,-23 17 0,6 0 11,0 0 0,3 3 0,0 1 0,-41 50 0,53-56-34,0 1 1,2 1-1,-28 53 0,44-73-17,0 0 0,1 0-1,0 0 1,0 0 0,1 1 0,0-1-1,1 1 1,0 0 0,0-1 0,1 1-1,0 0 1,0 0 0,1-1 0,0 1-1,1 0 1,-1-1 0,2 1-1,-1-1 1,8 16 0,-5-16-2,0 1 0,1-1 0,-1 0 0,2 0 0,-1-1 0,1 1-1,0-2 1,0 1 0,1-1 0,0 0 0,0 0 0,1-1 0,-1 0 0,1-1 0,19 7 0,-22-9-2,1-1 0,0 1 0,-1-1 0,1 0 0,0-1 1,0 0-1,0 0 0,0 0 0,0-1 0,0 0 0,-1 0 0,1 0 0,0-1 0,-1 0 0,1-1 0,-1 0 1,0 0-1,1 0 0,-1 0 0,-1-1 0,1 0 0,-1-1 0,9-7 0,-4 0 1,0 1-1,-1-2 1,0 1 0,-1-1-1,-1-1 1,0 1-1,-1-1 1,0-1-1,-1 1 1,3-17 0,-3 11 0,-1-1-1,-1 1 1,-1-1 0,-1 0 0,-1 1 0,-4-42 0,2 52 5,0 0 0,0 1 0,-1-1 0,0 1 0,0-1 0,-1 1 0,-1 0 0,1 0 0,-2 1 0,1-1 0,-1 1 0,-13-14 0,14 17 6,0 1 0,-1 0-1,1 0 1,-1 1 0,1 0 0,-1 0 0,0 0 0,-1 1 0,1-1 0,0 1 0,0 1 0,-1-1 0,1 1 0,-1 1 0,0-1 0,1 1 0,-1 0 0,1 0 0,-1 1 0,-11 2 0,-1 2 22,1 1 1,0 1 0,0 0-1,0 2 1,1 0 0,1 0 0,-1 2-1,-19 16 1,-12 13 69,-53 57 0,100-96-102,-87 97 75,80-87-73,0 0-1,0 1 1,1 0-1,1 0 1,0 0-1,1 1 1,-6 20-1,10-30 0,0 1 0,0 0 0,0 0 0,1-1 0,-1 1 0,1 0 0,0 0 0,0 0-1,1-1 1,-1 1 0,1 0 0,0 0 0,0 0 0,0-1 0,0 1 0,1-1-1,0 1 1,-1-1 0,1 0 0,0 1 0,1-1 0,-1 0 0,0 0 0,1 0 0,0-1-1,0 1 1,0-1 0,5 4 0,1-1 3,0-1-1,0-1 1,0 1-1,1-2 1,-1 1-1,1-1 1,0-1 0,0 1-1,-1-2 1,1 1-1,0-2 1,0 1-1,12-3 1,0-1 2,-2 0 0,1-1 0,0-1 0,-1-2 1,23-10-1,-21 7 2,-1-1 1,0-1-1,25-20 1,-37 26-25,-1-1 1,0 1-1,0-1 0,-1-1 1,0 1-1,-1-1 1,0 0-1,0-1 0,7-15 1,-10 11-504,-24 36-1126,13-3 1216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15.9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2006 376 9826,'-8'-12'72,"-1"0"0,-1 1-1,0 1 1,0 0 0,-1 0 0,-1 1 0,1 0-1,-1 1 1,-1 0 0,0 1 0,0 1-1,0 0 1,0 0 0,-24-5 0,-17-2 39,-1 2 0,-83-5 1,111 14-67,-211-18 219,-308 13-1,476 11-194,0 3 1,-120 27-1,160-26 3,1 1 0,-1 2 0,2 0 0,0 2 0,0 1 0,1 2 0,1 0 0,-42 35 0,55-38 8,1 0 0,0 1 0,1 1 0,0 0 0,2 0 0,-1 1 0,2 0 0,0 1 0,1 0 0,1 0 0,1 0 0,0 1 0,1 0 0,1 0 0,1 0 0,0 0 0,1 0 0,1 1 0,1-1 0,1 0 0,0 0-1,10 35 1,-9-44-60,0 0 0,1-1 0,0 1 0,1-1 0,0 0 0,0 0 0,0 0 0,1 0-1,1-1 1,-1 0 0,10 7 0,-5-6-8,-1 0-1,1-1 1,1-1 0,-1 0-1,1 0 1,0-1 0,18 4-1,5-1-5,0-2 0,0-1 0,1-2 0,-1-2 0,46-3 1,563-82-19,-460 54 24,114-26 35,-245 43-40,1-3 0,-2-2 0,73-36 1,-115 49-7,0-1 1,0 0-1,-1 0 1,0-1 0,-1 0-1,1-1 1,-1 0-1,-1 0 1,0 0 0,13-20-1,-18 24-1,1-1 1,-1 0-1,0 0 0,0 0 0,-1 0 0,1 0 0,-1 0 1,0 0-1,-1 0 0,1-1 0,-1 1 0,0 0 1,0-1-1,-1 1 0,0 0 0,1 0 0,-2 0 1,1-1-1,-1 1 0,1 0 0,-1 1 0,-1-1 1,1 0-1,-1 0 0,-4-5 0,0 2 1,0 0 0,-1 0 1,0 0-1,0 1 0,-1 0 0,1 0 0,-2 1 0,1 1 0,-1-1 1,0 1-1,0 1 0,-13-4 0,-8-2 2,0 2 0,-61-7 0,3 6 5,0 4 1,0 4-1,0 4 0,0 4 0,-90 18 1,146-18 16,1 0 0,-1 2 0,2 2 0,-1 1 0,1 1 1,-31 18-1,50-23-9,-1 0 0,1 0 0,1 1 0,-1 1 0,2 0 0,-1 0 0,1 1 0,1 1 0,0-1 1,1 1-1,0 1 0,1 0 0,0 0 0,1 0 0,0 1 0,-4 18 0,6-14-4,0 0-1,2 0 1,0 0 0,1 0 0,0 0-1,2 1 1,0-1 0,1 0 0,9 33 0,-8-40-16,0-1 1,1 1 0,1-1-1,-1 0 1,2 0 0,-1-1 0,1 1-1,1-1 1,0 0 0,0-1 0,1 0-1,-1 0 1,2-1 0,-1 0-1,1 0 1,0-1 0,15 8 0,-9-7-14,1-1 0,-1 0 1,1-1-1,1-1 0,-1-1 1,27 3-1,-15-5-10,1-1-1,0 0 1,34-7-1,11-7-42,137-45-1,360-165 276,-446 171 6,-82 35-120,20-7 196,-2-2 0,114-71 0,-168 94-259,-1-1-1,1 0 1,-1-1 0,0 1-1,0-1 1,-1-1 0,0 1-1,0-1 1,-1 1 0,7-14-1,-9 16-21,-1 0 0,0 0 0,0 0 0,0 0-1,-1 0 1,1 0 0,-1-1 0,0 1-1,0 0 1,-1 0 0,1-1 0,-1 1 0,0 0-1,0 0 1,0 0 0,0 0 0,-1 0-1,0 0 1,0 0 0,0 1 0,0-1 0,-4-4-1,-4-5-4,-1 1 0,0 0 1,0 1-1,-2 0 0,-19-13 0,-75-42 4,31 28-2,-2 3-1,0 4 1,-3 3-1,0 4 1,-117-19-1,140 33-10,0 2-1,-1 3 1,1 3-1,-108 9 1,135-3 3,0 2 0,0 1 1,1 1-1,-39 17 0,49-16 3,0 0 0,0 2-1,1 1 1,1 0-1,0 2 1,-30 27-1,38-30 1,0 0 1,0 1-1,1 0 0,0 1 0,1 0 0,1 0 0,0 0 0,1 1 1,0 0-1,1 1 0,1-1 0,0 1 0,1 0 0,0 0 0,1 0 1,1 0-1,1 0 0,0 0 0,1 1 0,0-1 0,2 0 0,-1 0 1,2-1-1,0 1 0,1-1 0,0 1 0,12 21 0,0-6 0,1 0-1,2-2 1,1 0 0,1-1-1,1-2 1,1 0-1,1-1 1,56 39 0,-46-39-1,2-2 1,1-1 0,0-2 0,2-1-1,0-2 1,76 18 0,-85-28-1,0-1 1,1-2-1,-1-1 0,1-1 0,-1-2 1,1-1-1,-1-2 0,0 0 1,0-3-1,0 0 0,39-16 0,-43 12 1,-1 0 1,-1-2-1,0 0 0,0-2 0,-2-1 0,0-1 0,-1 0 0,0-2 0,-2-1 0,0 0 0,-1-2 0,28-41 1,-40 52-1,-1-1 1,0 0-1,0 0 1,-1 0-1,-1 0 1,0-1-1,4-22 1,-7 29 2,0 1 0,-1-1 0,0 0 1,0 0-1,-1 1 0,1-1 0,-1 0 0,-1 1 1,1-1-1,-1 0 0,0 1 0,0 0 0,0-1 0,-1 1 1,0 0-1,0 0 0,0 0 0,0 1 0,-7-7 1,1 3 5,-1 0 0,0 0 0,0 1 0,-1 1 0,1 0 0,-1 0 0,-1 1 0,1 1 0,-1 0 0,0 0 0,-15-2 0,-17-1 14,-76-4 0,119 11-21,-224 0-251,-2 1-1400,187-4 1355,1-1 0,0-2-1,-64-17 1,14-8-284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3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18 13395,'8'-5'730,"3"-3"585,-12 5-493,-7 2 157,-248 19 2308,220-15-3153,12-1-96,16-2 2,-1 0 0,1 1-1,0 0 1,-1 1 0,1-1 0,0 2-1,0-1 1,-11 6 0,19-8-27,-1 0 1,1 1 0,0-1-1,-1 0 1,1 1 0,0-1-1,-1 1 1,1-1 0,0 1-1,0-1 1,-1 1 0,1-1-1,0 1 1,0-1 0,0 1 0,0-1-1,0 1 1,0-1 0,0 1-1,0-1 1,0 1 0,0 0-1,0-1 1,0 1 0,0-1-1,0 1 1,0-1 0,0 1-1,1-1 1,-1 1 0,0-1-1,0 1 1,1-1 0,-1 0-1,0 1 1,1-1 0,-1 1-1,0-1 1,1 0 0,-1 1-1,1-1 1,0 1 0,23 20 276,-18-16-208,30 25 52,-2 3 0,-1 0 0,52 69 0,-65-74-131,-2 0-1,-1 1 0,-1 1 0,-2 1 1,-1 0-1,11 37 0,-21-55 6,0 0-1,0-1 1,-1 2 0,-1-1-1,-1 0 1,0 15-1,0-24-14,-1-1 0,1 1 0,-1-1-1,0 1 1,0-1 0,-1 1 0,1-1-1,-1 1 1,1-1 0,-1 0 0,-4 5-1,5-6-21,-1 0-1,0-1 1,0 1-1,0-1 0,0 1 1,-1-1-1,1 0 1,0 1-1,-1-1 0,1 0 1,0-1-1,-1 1 1,1 0-1,-1-1 0,1 1 1,-1-1-1,0 0 1,-3 0-1,0 0-219,1-1 0,-1 0 0,1 0 0,-1 0 0,1-1 0,0 1 0,-1-1 0,1-1 0,0 1 0,0-1 0,0 0 0,1 0 0,-1 0 0,1-1 0,-1 1 0,1-1 0,0 0 0,1 0 0,-1-1 0,-5-8 0,1-3-853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17.3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2102 284 12819,'2'-3'74,"1"1"-1,-1-1 1,0-1 0,0 1 0,0 0 0,0 0 0,-1-1 0,3-6 0,-4 9-79,0-1 1,1 0-1,-1 1 1,0-1-1,-1 0 1,1 1-1,0-1 1,0 1-1,-1-1 1,1 1 0,-1-1-1,1 1 1,-1-1-1,0 1 1,0-1-1,0 1 1,1 0-1,-1-1 1,0 1-1,-1 0 1,1 0 0,0 0-1,0 0 1,-3-2-1,-10-7-30,0 0 1,-2 1-1,1 0 0,-32-12 1,-74-19 31,60 25 92,-1 3-1,0 2 1,-1 3-1,0 3 1,0 2-1,0 3 1,-111 17-1,73 0-27,2 5-1,0 4 1,2 4-1,-98 46 1,118-41 86,2 4-1,1 2 1,3 4 0,-128 106 0,172-127-65,1 0 1,-30 38-1,47-52-63,1 1-1,0 0 1,0 0-1,1 1 0,1 0 1,0 0-1,1 1 1,-6 24-1,10-33-16,0 0 1,1 1-1,-1-1 1,1 0-1,0 0 1,1 0-1,-1 0 1,1 0-1,0 0 1,0 0-1,0 0 1,1 0-1,0 0 1,0 0-1,0 0 1,1-1-1,4 8 1,-1-6-5,-1 1 0,1-1 0,1-1 1,-1 1-1,1-1 0,0 0 1,1-1-1,-1 1 0,15 5 0,9 1-9,1-1 0,0-2-1,0-1 1,46 4 0,14-4-17,0-3 0,1-5 0,177-23 0,269-85 201,-488 97-136,255-67 320,-239 58-204,0-2 1,90-48 0,-138 61-118,-1-1-1,0-1 1,-1-1 0,0 0 0,-1-1 0,0-1 0,18-22 0,-27 28-27,0 0 0,-1 0 0,0 0 0,-1-1 0,0 0 0,0 0 0,-1-1 0,-1 1 0,0-1 0,0 0 0,-1 0 0,0 0 0,-1 0 0,0 0 0,-2-22 0,-1 19-8,0 1 0,-2-1 0,0 0 0,0 1 0,-1 0 0,-1 0 1,0 0-1,-1 1 0,0 0 0,-1 0 0,0 0 0,-1 1 0,0 1 1,-1-1-1,0 2 0,-1-1 0,-18-12 0,1 3-2,-2 1 0,-1 2 0,0 0 0,0 2 0,-2 2 0,-35-10 0,17 10 0,0 1-1,0 3 1,-1 2-1,0 2 1,0 3 0,-78 7-1,69 1 1,0 3 0,1 3-1,1 2 1,0 2 0,-68 32 0,88-32-9,2 2 1,0 1 0,1 2 0,1 2-1,2 1 1,0 1 0,-30 32 0,50-43 1,-1 1 1,2 0 0,0 1-1,1 0 1,1 0-1,1 1 1,-9 22 0,14-26 3,-1 0 0,2 0 0,0 1 0,1-1 0,0 1 0,1-1 0,1 1 0,0 0 0,1 0 0,5 26 1,-4-31-6,0 0 0,2 0 0,-1-1 0,1 1 0,0-1 0,1 0 0,0 0 0,1 0 0,0-1 0,0 1 0,10 8 0,-6-7-3,1 0 1,1-1-1,-1-1 1,1 0 0,1 0-1,0-1 1,17 7-1,1-3-1,1-2-1,0-1 1,0-1-1,1-1 1,0-3 0,47 1-1,-27-5 15,-1-3 0,1-3 0,0-1 0,-1-3 0,-1-2 0,0-2 0,-1-2 0,-1-3 0,0-2 0,-2-2 0,0-1 0,-2-3 0,-1-2 0,-2-2 0,-1-1 0,56-59 0,-80 73 18,-1 0 0,27-41 0,-40 55-13,1-1 1,-1 0-1,0 0 0,-1 0 0,1-1 0,-1 1 0,-1 0 0,1-1 0,-1 0 0,0 1 1,0-1-1,-1 0 0,0 1 0,0-1 0,-2-12 0,1 15-2,-1 1-1,1 0 1,0 0 0,-1 0-1,1 0 1,-1 0-1,0 0 1,0 1 0,0-1-1,0 0 1,-1 1 0,1 0-1,-4-3 1,0 1 0,0 0 1,0 0 0,0 1 0,0 0-1,-14-4 1,-4 1 4,0 0 0,-42-2 0,54 7-5,-77-7 3,-1 5 1,0 4 0,0 3-1,-175 33 1,232-30-8,1 1 1,0 1-1,0 2 0,1 1 1,-53 29-1,74-35-8,1 1 0,0 0 1,0 0-1,0 1 0,1 0 0,0 0 1,0 1-1,-10 17 0,14-19-3,0 0 1,1 1-1,-1 0 0,2 0 1,-1 0-1,1 0 0,0 0 1,1 0-1,0 1 0,0-1 1,1 0-1,0 1 0,2 11 1,-1-12-9,1 1 0,-1 0 1,2-1-1,0 1 0,0-1 0,0 1 0,1-1 1,0 0-1,0-1 0,1 1 0,8 9 1,-5-8-9,1 0 0,0-1 0,0 0 1,1 0-1,0-1 0,0 0 0,19 9 0,-12-8-4,2-1-1,-1-1 1,1 0-1,0-1 1,0-1-1,0-1 0,0-1 1,1-1-1,-1 0 1,28-3-1,-17-2 14,1-2 1,-2-1-1,1-1 0,-1-2 1,0 0-1,-1-2 0,29-17 1,-34 15 45,0 0 1,-1-1 0,0-2 0,-2 0 0,0-1 0,-1-1 0,0 0 0,20-30 0,-34 42-3,0-1 1,-1 0-1,0 1 0,6-17 1,-9 23-20,-1-1 0,1 1 0,-1-1 0,1 0 0,-1 1 0,0-1 0,0 1 0,0-1 0,1 0 0,-1 1 0,-1-1 0,1 0 0,0 1 0,0-1 0,-1 0 0,1 1 0,-1-1 1,1 1-1,-1-1 0,0 1 0,1-1 0,-1 1 0,0-1 0,0 1 0,0 0 0,0-1 0,-1 1 0,1 0 0,0 0 0,0 0 0,-3-1 0,0-1 6,-1 1 0,1 0 0,-1 1 0,0-1 0,0 1 0,0 0 0,0 0 0,0 1 1,0-1-1,0 1 0,-8 1 0,-7 1 24,-32 8 1,38-7-25,-79 19 36,-101 39-1,141-41-43,1 3 0,1 2 1,-62 40-1,100-57-8,1 1 1,0 1-1,0 0 1,1 0-1,-19 24 1,28-31 3,-1 1 0,1-1-1,0 1 1,0 0 0,0 0 0,1 0 0,-1 0 0,1 0 0,0 0-1,0 0 1,0 7 0,1-7-1,0-1 0,1 0 1,-1 0-1,1 0 0,0 0 0,0 0 0,0 0 1,0 0-1,0 0 0,1 0 0,-1-1 0,1 1 1,0 0-1,0-1 0,0 0 0,0 1 0,4 3 0,3 1-3,0-1 0,0 0 0,1 0-1,0 0 1,0-2 0,0 1 0,0-1-1,1-1 1,0 0 0,0 0 0,0-1 0,20 2-1,-3-3-16,1 0 0,0-2 0,54-9 0,-53 5-54,48-15 1,-69 18 40,-1-1 0,0-1 1,0 1-1,0-1 0,0-1 1,0 1-1,-1-1 0,0-1 0,0 1 1,8-10-1,-3-3-52,-10 4-5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4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739 208 12675,'-4'-10'169,"-1"0"1,0-1 0,0 2 0,-1-1 0,-1 0-1,1 1 1,-1 0 0,-1 1 0,1 0 0,-2 0-1,1 1 1,-1-1 0,0 2 0,-10-6-1,-1-1 132,-1 2 0,0 1 1,-1 1-1,0 0 0,-39-8 0,54 15-203,1 1 1,-1 1 0,0 0 0,1-1 0,-1 2 0,0-1-1,1 1 1,-1 0 0,1 0 0,-1 1 0,1 0 0,0 0-1,0 1 1,0 0 0,0 0 0,0 0 0,0 0 0,-8 8-1,-5 5 151,1 1 0,1 1 1,-26 33-1,19-19-56,1 2 0,2 1 1,-24 50-1,-33 119 701,67-169-738,2 1 0,2 0 0,1 0 1,2 1-1,0 38 0,5-46-72,0 0 0,2 0 0,1-1 0,1 1-1,2-1 1,18 52 0,-19-68-39,0 0 0,0 0 0,1-1 0,0 0 0,1-1 0,0 0 0,1 0 0,0-1 0,0 0 0,1 0 0,1-1 0,-1 0-1,1-1 1,0 0 0,14 5 0,-14-7-18,-1-1 0,1 0 0,0-1 0,1 0 0,-1-1 0,0 0 0,1 0 0,-1-2 0,1 1 0,-1-2 0,1 1 0,-1-2-1,0 1 1,1-1 0,-1-1 0,0 0 0,15-7 0,0-3-12,0 0 1,-1-2-1,-1-1 0,0-1 1,-1-1-1,-1 0 0,-1-2 0,0-1 1,-2-1-1,18-25 0,-31 39-10,-1-1-1,0 1 1,-1-1-1,0 0 1,-1 0-1,0 0 1,4-17 0,-6 24-4,-1-1 0,0 0 0,1 0 0,-1 1 1,0-1-1,0 0 0,-1 0 0,1 1 0,0-1 0,-1 0 1,0 1-1,1-1 0,-1 0 0,0 1 0,0-1 1,-1 1-1,1-1 0,-1 1 0,1 0 0,-1 0 1,0 0-1,1-1 0,-1 2 0,0-1 0,0 0 1,-1 0-1,1 1 0,0-1 0,0 1 0,-5-3 1,-4 1-4,1-1 0,-1 2 0,0-1 0,0 2 0,0-1 0,0 2 0,0-1 0,-16 2 0,-10 3 12,-40 8 0,55-7 10,-1-1 1,0-1-1,-1-1 0,1-1 0,0-1 0,-28-4 1,50 4-40,1 0 0,0 0 1,0 0-1,0 0 1,0 0-1,-1 0 0,1 0 1,0 0-1,0 0 0,0 0 1,0 0-1,0 0 1,-1 0-1,1 0 0,0 0 1,0 0-1,0 0 1,0 0-1,0 0 0,-1 0 1,1 0-1,0 1 1,0-1-1,0 0 0,0 0 1,0 0-1,0 0 1,0 0-1,0 0 0,-1 1 1,1-1-1,0 0 0,0 0 1,0 0-1,0 0 1,0 1-1,0-1 0,0 0 1,0 0-1,0 0 1,0 1-1,2 10-980,7 17-1515,-7-21 1347,9 21-890,-6-18 736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4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10 492 2353,'-5'7'5348,"0"-27"-2104,5-5-2334,1 0 0,1-1 0,7-29 0,21-74 258,-30 126-1126,4-10 98,1-8 188,10-27 1,-13 44-254,0-1 0,0 1 1,0 0-1,1-1 0,-1 1 1,1 0-1,0 0 0,0 1 1,1-1-1,-1 1 0,8-6 1,-10 8-47,0 0 0,1 1 0,-1-1 0,0 0 1,1 1-1,-1 0 0,0-1 0,1 1 0,-1 0 1,1-1-1,-1 1 0,1 0 0,-1 0 0,1 0 1,-1 0-1,1 0 0,-1 1 0,0-1 0,4 1 0,-3 0 13,1 1-1,-1-1 0,1 1 0,0-1 0,-1 1 1,0 0-1,0 0 0,1 0 0,1 3 1,4 6 71,-1-1 0,0 1 0,9 18 0,-15-25-93,9 15 39,-1 0 1,0 1-1,-2 0 0,0 1 0,-2 0 1,6 38-1,-10-58-58,-1 0 0,0 0 0,0 0 1,0 0-1,0 0 0,0 0 0,0 0 0,0 0 1,-1 0-1,1 0 0,0 0 0,0 0 0,-1 0 1,1 0-1,-1 0 0,1 0 0,-1 1 0,0-2-1,1 0 0,0 0 0,-1 0 0,1 0 0,0 0 0,-1 0-1,1 0 1,-1 0 0,1 0 0,0 0 0,-1 0 0,1 0 0,0 0-1,-1 0 1,1 0 0,0-1 0,-1 1 0,1 0 0,0 0 0,-1 0 0,1 0-1,0-1 1,-1 1 0,1 0 0,0 0 0,0-1 0,-1 1 0,1 0-1,0-1 1,-3-2 0,1 0 0,0 1 0,0-2 0,0 1 0,0 0 0,1 0 0,-3-7 0,2 3 5,1 0 0,1 0-1,-1 0 1,1 0 0,0 0-1,1 0 1,0 0 0,0 0 0,1 0-1,2-10 1,-2 12-1,0 0 1,0 0-1,0 0 1,1 0-1,0 0 0,0 0 1,0 1-1,0-1 1,1 1-1,0 0 0,0 0 1,0 0-1,7-5 1,-9 8-1,0-1 1,0 1 0,0 0-1,1 1 1,-1-1 0,0 0 0,0 0-1,1 1 1,-1-1 0,0 1 0,1 0-1,-1 0 1,0 0 0,1 0 0,-1 0-1,0 1 1,5 0 0,-3 0 4,-1 1 0,1 0-1,-1-1 1,1 1 0,-1 0 0,0 1 0,0-1 0,0 1 0,5 5-1,1 2 40,-1 1 0,0 1 0,0-1 0,10 26 0,-18-37-47,0 0 0,0 0 1,0 0-1,0 0 0,0 0 1,0 1-1,0-1 0,0 0 0,0 0 1,0 0-1,0 0 0,0 0 1,0 0-1,0 1 0,0-1 0,0 0 1,1 0-1,-1 0 0,0 0 1,0 0-1,0 0 0,0 0 0,0 1 1,0-1-1,0 0 0,0 0 1,0 0-1,1 0 0,-1 0 0,0 0 1,0 0-1,0 0 0,0 0 1,0 0-1,0 0 0,1 0 0,-1 0 1,0 0-1,0 0 0,0 0 1,0 0-1,0 0 0,0 0 0,1 0 1,-1 0-1,0 0 0,0 0 1,0 0-1,0 0 0,0 0 0,3-9 27,-3-19-20,0 25-5,0-9 0,2-46 20,-1 54-20,-1 1 1,1-1 0,-1 1 0,1-1 0,0 1-1,1 0 1,-1-1 0,0 1 0,1 0 0,0 0-1,0 0 1,0 0 0,3-3 0,-4 5-3,-1 1 0,1-1 1,0 1-1,0 0 0,0-1 1,0 1-1,0 0 0,0 0 1,0 0-1,0-1 0,-1 1 1,1 0-1,0 0 0,0 0 1,0 1-1,0-1 0,0 0 1,0 0-1,0 0 0,0 1 1,0-1-1,0 0 0,0 1 1,-1-1-1,1 1 0,0-1 1,0 1-1,-1-1 0,1 1 1,0 0-1,0-1 0,-1 1 1,1 0-1,0 1 0,25 31 19,-23-29-16,83 141 148,-86-144-149,0 0 0,1 0 0,0 0 0,-1 0-1,1-1 1,-1 1 0,1 0 0,0 0 0,0-1-1,-1 1 1,1-1 0,0 1 0,0-1-1,0 1 1,0-1 0,0 1 0,0-1 0,-1 0-1,1 1 1,1-1 0,-1 0-2,0 0 1,0 0-1,-1-1 0,1 1 1,0 0-1,0-1 0,-1 1 0,1 0 1,0-1-1,-1 1 0,1-1 1,-1 1-1,1-1 0,0 1 0,-1-1 1,1 1-1,-1-1 0,1 0 1,-1 1-1,1-2 0,2-5 0,1 0 0,-1 0 0,-1-1 0,3-8 0,-1 4-2,7-24-10,-7 20 23,1 1 1,8-19-1,-13 34 14,-1 5-24,0 0 1,0 0-1,0 1 1,0-1 0,1 7-1,0-9-1,-2 12 1,-1 60 35,3-66-20,1-1 0,-1 0 0,1 0-1,1 0 1,0 0 0,4 13 0,-6-21-15,0 0 1,0 1-1,0-1 0,0 0 0,0 1 1,0-1-1,1 0 0,-1 1 0,0-1 0,0 0 1,0 1-1,1-1 0,-1 0 0,0 0 1,0 1-1,1-1 0,-1 0 0,0 0 1,0 1-1,1-1 0,-1 0 0,0 0 1,1 0-1,-1 0 0,0 1 0,1-1 1,-1 0-1,0 0 0,1 0 0,-1 0 1,0 0-1,1 0 0,-1 0 0,0 0 0,1 0 1,-1 0-1,0 0 0,1 0 0,11-13 33,2-19-18,-6 3 1,-1 0 0,-2 0 1,4-55-1,-9 83-17,0 1 1,0 0-1,0 0 0,0-1 1,0 1-1,0 0 0,0 0 1,0-1-1,0 1 0,0 0 1,0 0-1,0 0 0,0-1 1,0 1-1,0 0 0,0 0 1,0-1-1,1 1 0,-1 0 0,0 0 1,0 0-1,0-1 0,0 1 1,1 0-1,-1 0 0,0 0 1,0 0-1,0 0 0,1 0 1,-1-1-1,0 1 0,0 0 1,1 0-1,-1 0 0,0 0 1,11 4 21,12 15-9,-19-15-8,9 6 3,-1 0 0,1-1-1,1 0 1,0-1 0,0-1 0,0 0 0,1-1 0,0 0 0,16 3-1,-25-8-2,0 1-1,-1-1 0,1-1 0,0 1 0,0-1 0,0 0 1,0 0-1,-1-1 0,1 1 0,0-1 0,0-1 0,-1 1 1,1-1-1,-1 0 0,1 0 0,-1-1 0,0 0 0,0 0 1,0 0-1,0 0 0,0-1 0,-1 1 0,1-1 1,-1-1-1,0 1 0,-1 0 0,6-9 0,-4 4-21,0-1 1,-1 0-1,0 0 0,-1 0 0,0 0 0,-1 0 0,0 0 1,-1-1-1,0 1 0,0-1 0,-1 1 0,-1-1 0,0 0 0,0 1 1,-5-19-1,3 94-6867,7-12 2269,-4-53 4577,0 0 1,0 0 0,0 0-1,0 0 1,0 1 0,0-1-1,0 0 1,0 0 0,0 0-1,0 0 1,0 0-1,0 0 1,1 1 0,-1-1-1,0 0 1,0 0 0,0 0-1,0 0 1,0 0 0,0 0-1,0 0 1,1 0 0,-1 0-1,0 0 1,0 0 0,0 0-1,0 0 1,0 1 0,0-1-1,1 0 1,-1 0-1,0 0 1,0 0 0,0 0-1,0 0 1,0 0 0,0-1-1,1 1 1,-1 0 0,0 0-1,0 0 1,0 0 0,0 0-1,0 0 1,1 0 0,-1 0-1,0 0 1,0 0 0,0 0-1,0 0 1,0 0 0,0-1-1,0 1 1,0 0-1,0 0 1,1 0 0,-1 0-1,0 0 1,0 0 0,0 0-1,0-1 1,0 1 0,0 0-1,0 0 1,0 0 0,0 0-1,7-11 11,-6 10-168,5-7-138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4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11002,'1'3'198,"0"0"0,0 0 0,1 1 0,-1-1 0,1 0 0,-1 0-1,1 0 1,0 0 0,0-1 0,4 5 0,2 4 233,16 23 305,1-2 0,2 0 1,1-2-1,1-1 0,53 39 1,-72-60-546,1 0-1,0-1 1,1-1 0,0 0 0,18 7-1,-27-12-150,0 0 0,1 0 0,-1 0-1,1 0 1,-1 0 0,1-1 0,-1 0 0,1 1-1,0-1 1,-1-1 0,1 1 0,-1 0 0,1-1-1,-1 0 1,1 0 0,-1 0 0,1 0 0,-1-1-1,0 1 1,0-1 0,0 0 0,0 1 0,0-2-1,0 1 1,3-3 0,-2-1-2,1 0-1,-1 0 1,0 0-1,0-1 1,-1 0-1,1 1 1,-2-1 0,1-1-1,2-12 1,-2 6-280,-1 0 1,0 0-1,-1 0 0,-1-18 1,0 29 133,0-1 1,-1 1-1,1 0 1,-1-1-1,1 1 1,-1 0-1,0 0 1,0-1-1,-1 1 0,1 0 1,-1 0-1,1 0 1,-1 1-1,0-1 1,0 0-1,0 1 1,-1-1-1,-4-3 1,-6-1-533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4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14 14403,'6'-3'267,"-1"1"1,1 0-1,0 0 0,0 1 1,0-1-1,0 1 0,0 1 1,0-1-1,0 1 0,10 1 1,-15 1 710,-8 3-529,-10 3-167,15-7-208,-13 5 44,0 0 0,0-2 1,0 0-1,-1 0 0,-27 2 1,-80-4 134,90-3-221,0 1 1,-1 2 0,-41 7-1,68-7-26,-1 0-1,1 1 0,0 0 1,-7 5-1,-10 3-49,27 7-3217,0-2 2698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4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11 11915,'-25'2'4976,"-72"5"-2916,32-8-1066,-114-17 0,178 18-1018,1 0 0,0 0 0,0 0 0,-1 0 0,1 0 0,0 0 0,0 0 0,-1 0 1,1 0-1,0 0 0,0 0 0,-1 0 0,1 0 0,0 0 0,0 0 0,-1 0 0,1 1 0,0-1 0,0 0 0,0 0 0,-1 0 0,1 0 0,0 0 0,0 1 0,0-1 0,-1 0 0,1 0 0,0 0 0,0 1 0,0-1 0,0 0 1,0 0-1,0 1 0,0-1 0,-1 0 0,1 0 0,0 1 0,0-1 0,0 0 0,0 0 0,0 1 0,0-1 0,0 0 0,0 0 0,0 1 0,0-1 0,0 0 0,1 0 0,-1 1 0,0-1 0,0 0 0,0 0 0,0 0 1,0 1-1,0-1 0,1 0 0,-1 0 0,0 0 0,0 1 0,0-1 0,1 0 0,-1 1-59,0-1 1,0 0 0,1 1-1,-1-1 1,0 0-1,0 1 1,0-1-1,0 1 1,1-1 0,-1 1-1,0-1 1,0 1-1,0-1 1,0 0-1,0 1 1,0-1 0,0 1-1,0-1 1,0 1-1,-1-1 1,1 1-1,0-1 1,0 0 0,0 1-1,0-1 1,-1 1-1,1-1 1,0 0-1,0 1 1,-1-1 0,1 0-1,0 1 1,0-1-1,-1 0 1,1 1-1,-1-1 1,1 0 0,0 0-1,-1 1 1,-6-1-816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4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6849,'8'-14'4093,"62"-91"1733,32-53-3659,-82 124-1735,-2-1 0,23-65 0,-39 97-43,0 8-138,-1 18-45,0 31-120,5 799 798,-5-797-852,-1 4-1067,-1-64-2133,-8-32 1910,1 11 275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5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9466,'0'-5'249,"0"0"-1,0 0 1,0 0 0,0 0 0,1 0-1,0 0 1,0 1 0,1-1 0,-1 0-1,1 0 1,0 1 0,4-8-1,1 2 302,0 1 0,0 0-1,1 0 1,12-10-1,-9 9 38,-1 1-1,1 1 0,1 0 0,17-9 0,-26 15-491,1 0-1,0 0 0,0 0 0,0 1 0,0 0 1,0 0-1,0 0 0,1 0 0,-1 0 0,0 1 1,0 0-1,1 0 0,-1 0 0,0 0 0,0 1 1,1 0-1,-1 0 0,6 2 0,-7-1-67,0 0 0,-1 0 1,1 0-1,0 1 0,-1-1 0,0 1 0,1 0 0,-1 0 0,0-1 0,-1 1 0,1 1 0,0-1 0,-1 0 0,0 0 0,1 0 0,-1 1 0,-1-1 1,1 1-1,0-1 0,-1 1 0,0-1 0,0 4 0,1 9 30,-1-1-1,-1 1 1,-5 24 0,2-15-7,-2-1 0,-1 0 1,-1-1-1,-1 0 0,-1 0 0,-1-1 0,-1 0 1,-18 25-1,25-42-15,6-4-9,4-1-6,4 1-10,-1 0 0,1 1-1,0 0 1,-1 0 0,1 1-1,-1 0 1,0 1 0,0-1-1,0 2 1,0-1 0,-1 1 0,1 0-1,-1 0 1,-1 1 0,1 0-1,-1 1 1,0-1 0,0 1-1,-1 0 1,0 0 0,0 1-1,3 8 1,-3-7-10,-1 0 1,0 0-1,-1 1 0,0-1 0,0 1 0,-1 0 0,-1 0 1,1 0-1,-2 0 0,1 0 0,-1 0 0,-1 0 1,0 0-1,0 0 0,-1-1 0,0 1 0,-1 0 1,0 0-1,-5 10 0,3-10 8,0-1 1,-1 0-1,1-1 0,-2 1 1,1-1-1,-1 0 1,0-1-1,-1 0 0,0 0 1,0 0-1,-12 6 0,14-9-85,0-1-1,0 0 0,-1 0 0,1-1 0,-1 0 1,0 0-1,1-1 0,-1 0 0,0 0 0,0 0 0,0-1 1,0 0-1,0 0 0,0-1 0,0 0 0,1 0 1,-14-5-1,9 2-201,0 0-1,0-1 1,0-1 0,1 0 0,-14-9 0,6-1-280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5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58 7130,'-9'-6'550,"-2"-3"564,-1 2-1,0-1 1,0 2 0,-23-10 0,32 15-953,0 0-1,0 0 1,0 0 0,0 0 0,0 1 0,0 0-1,0-1 1,0 1 0,0 1 0,0-1-1,-1 0 1,1 1 0,0-1 0,0 1-1,0 0 1,0 0 0,0 0 0,0 0 0,1 1-1,-1-1 1,0 1 0,1 0 0,-1-1-1,1 1 1,-1 1 0,1-1 0,-3 3-1,-2 5 57,1-1 0,0 1 0,0 1 0,1-1-1,0 1 1,1 0 0,1 0 0,-1 0-1,-2 20 1,0 9 237,0 57 0,4-36-53,8 68-1,-2-96-241,1 0 0,1-1-1,19 54 1,-22-78-125,0-1 0,1 1 0,0-1 0,0 1 0,1-1 0,-1-1-1,2 1 1,-1-1 0,1 0 0,10 9 0,-14-13-22,0-1 0,0 0 0,1 1 0,-1-1 1,0 0-1,0 0 0,1 0 0,-1-1 0,1 1 0,-1-1 0,1 1 0,-1-1 0,1 0 0,-1 1 0,5-2 0,-4 0-4,0 1-1,0-1 0,-1 0 0,1-1 0,0 1 0,-1 0 1,1-1-1,-1 0 0,1 1 0,-1-1 0,0 0 0,0 0 1,0 0-1,0 0 0,0-1 0,2-4 0,-1 3 1,0-1 0,-1 0-1,0 0 1,0 0 0,0 0-1,0 0 1,-1 0 0,0 0 0,0-1-1,-1 1 1,1 0 0,-1-1-1,0 1 1,-1-1 0,1 1 0,-1 0-1,0 0 1,0-1 0,-1 1-1,0 0 1,0 0 0,0 0-1,0 0 1,-5-7 0,5 8-23,-1 1 0,1 0 0,0 0 1,-1 0-1,0 0 0,0 1 0,1-1 0,-1 1 0,-1-1 0,1 1 1,0 0-1,-1 0 0,1 1 0,-1-1 0,1 1 0,-1 0 1,0-1-1,0 2 0,1-1 0,-1 0 0,0 1 0,0 0 1,0-1-1,0 2 0,0-1 0,1 0 0,-1 1 0,0 0 1,0 0-1,0 0 0,1 0 0,-1 0 0,1 1 0,-6 3 1,1-1-311,-1 2 1,1-1-1,1 1 1,-9 8-1,12-11-8,1 0-1,0 1 0,0-1 1,1 1-1,-1-1 0,1 1 1,-1 0-1,1 0 0,1 0 0,-1 0 1,-1 5-1,4-2-621,5-6-228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5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39 14187,'9'-6'716,"-6"4"-538,0 0 0,0 0 1,0 0-1,0 0 0,-1 0 0,1 0 1,-1-1-1,0 1 0,0-1 0,3-3 1,-18 6 1833,-17 5-1021,-2 2-464,0-2-1,-60 1 0,75-6-482,1 0 0,-1-1 1,0-1-1,1-1 0,-1-1 0,-17-5 0,34 9-43,0 0 0,0 0 0,-1 0 0,1 0-1,0 0 1,0 0 0,0 0 0,0 0 0,0 0 0,0 0 0,0 0-1,-1 0 1,1 0 0,0 0 0,0 0 0,0 0 0,0-1-1,0 1 1,0 0 0,0 0 0,0 0 0,0 0 0,-1 0-1,1 0 1,0 0 0,0 0 0,0 0 0,0 0 0,0 0-1,0 0 1,0-1 0,0 1 0,0 0 0,0 0 0,0 0-1,0 0 1,0 0 0,0 0 0,0 0 0,0 0 0,0-1-1,0 1 1,0 0 0,0 0 0,0 0 0,0 0 0,0 0-1,0 0 1,0 0 0,0 0 0,0-1 0,0 1 0,0 0-1,0 0 1,0 0 0,0 0 0,0 0 0,0 0 0,0 0-1,0-1 1,10-1 24,13 1-3,11 1 5,46 7 0,-65-4-20,1 0 0,-1 0 0,0 2 0,0 0 0,18 9 0,-28-12-4,-1 1 0,0 0 0,0 0-1,0 0 1,-1 0 0,1 1 0,-1-1 0,1 1 0,-1 0 0,0 0 0,-1 0 0,1 0 0,-1 1 0,1-1 0,-1 1 0,-1-1 0,1 1 0,-1 0 0,0-1 0,0 1 0,0 0-1,0 0 1,-1 0 0,0 0 0,0 0 0,-1 5 0,-2 13 18,0 0 0,-2 0 0,-1 0 0,-10 26-1,16-48-19,-40 112 41,-20 61-4,50-137-663,1 1-1,-7 64 0,15-95 534,1 0-1,0 0 0,0 0 0,0 0 0,1 0 0,-1 0 0,3 7 1,7-2-418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3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111 108 8282,'-2'-7'546,"-1"0"0,1 0 0,-1 0 1,0 0-1,-1 1 0,0-1 0,-6-8 1,9 13-403,-1 0 0,1 0 0,-1 0 0,1 1 0,-1-1 0,0 0 0,0 1 0,1-1 0,-1 1 1,0-1-1,0 1 0,-1 0 0,1 0 0,0 0 0,0 0 0,0 0 0,-1 1 0,1-1 0,0 1 1,-1-1-1,1 1 0,-1 0 0,1 0 0,0 0 0,-1 0 0,-3 1 0,5 0-92,-1-1-1,1 1 0,0 0 1,0 0-1,-1-1 1,1 1-1,0 0 1,0 0-1,0 0 0,0 1 1,0-1-1,0 0 1,1 0-1,-1 0 0,0 1 1,0-1-1,1 0 1,-1 1-1,1-1 0,0 0 1,-1 1-1,1-1 1,0 1-1,0-1 1,0 1-1,-1-1 0,2 1 1,-1-1-1,0 2 1,1 6 84,0 0 0,1 0 0,4 13 0,57 161 454,8 28-496,-38-60-72,-30-125-18,0 0 0,-2 0 0,-2 47 0,0-66-2,-1 0 0,1-1 1,-1 1-1,0 0 0,0-1 1,-1 0-1,-3 7 0,5-12 0,1 0 1,-1 0-1,1 0 1,-1 0-1,1 0 1,-1 0-1,0 0 0,1-1 1,-1 1-1,0 0 1,0 0-1,1-1 0,-1 1 1,0 0-1,0-1 1,0 1-1,0-1 1,0 1-1,0-1 0,0 1 1,0-1-1,0 0 1,0 0-1,0 1 0,0-1 1,0 0-1,-1 0 1,1 0-1,0 0 1,0 0-1,0 0 0,0-1 1,0 1-1,0 0 1,0-1-1,0 1 0,0 0 1,0-1-1,0 1 1,0-1-1,0 1 0,0-1 1,0 0-1,1 1 1,-1-1-1,0 0 1,0 0-1,1 0 0,-1 1 1,0-2-1,-3-4 14,0 1 0,0-1-1,1 0 1,0 0 0,0 0 0,0-1-1,1 1 1,0-1 0,0 1 0,1-1-1,-1-12 1,0-4 49,1 1-1,3-33 1,1 27 17,1 0 0,2 0 0,1 0 0,1 1 0,22-49 0,76-123 492,-80 155-380,-25 43-189,7-13 68,0 0 0,-1-1 0,0 0 0,-1 0 0,4-16 0,-9 27-58,0 1 0,-1 0 0,1-1 0,-1 1 0,0-1 0,0 1 0,0-1-1,0 1 1,-1 0 0,0-1 0,1 1 0,-1-1 0,0 1 0,0 0 0,-1 0-1,1 0 1,-1 0 0,0 0 0,1 0 0,-1 0 0,0 0 0,-1 1 0,1-1-1,0 1 1,-1-1 0,0 1 0,1 0 0,-1 0 0,-6-3 0,2 1-146,-1 1 0,1 0 0,-1 1 0,1-1 0,-1 1 0,0 1 0,0 0 0,0 0 0,0 0 0,0 1 0,0 0 0,0 1 0,-12 2 1,6-1-256,0 2 0,0 0 0,0 1 1,1 0-1,0 1 0,-21 12 1,-3 5-455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2:5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36 15035,'-41'-17'1441,"5"13"-993,6 11-200,-7-1 1152,-3-2-928,0-4-608,-1-2-216,2-2-1056,2-2 1216,13-2-208,6-3-169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0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5081,'-1'-64'4730,"1"64"-4647,0 0-1,0 0 0,0 0 0,1 0 0,-1 0 0,0 0 0,0 0 0,0-1 0,0 1 0,1 0 1,-1 0-1,0 0 0,0 0 0,0 0 0,1 0 0,-1 0 0,0 0 0,0 0 0,0 0 1,0 0-1,1 0 0,-1 0 0,0 1 0,0-1 0,0 0 0,0 0 0,1 0 0,-1 0 1,0 0-1,0 0 0,0 0 0,0 0 0,0 0 0,0 1 0,1-1 0,-1 0 0,0 0 0,0 0 1,0 0-1,0 0 0,0 1 0,0-1 0,0 0 0,0 0 0,0 0 0,0 0 0,1 1 1,-1-1-1,0 0 0,7 10 995,3 7-523,-1 0 0,-1 1 1,-1 0-1,0 1 0,-1-1 1,5 32-1,7 120-241,-15-124-76,7 107-33,17 163 135,-26-311-328,10 56 135,-10-56-110,0-1 0,0 1 1,1-1-1,0 1 0,0-1 1,0 0-1,0 0 0,1 0 0,0 0 1,3 4-1,-5-7-13,1 0 1,-1 0-1,0 0 1,1 0-1,-1 0 1,0 0-1,1-1 0,-1 1 1,1-1-1,-1 1 1,1-1-1,0 1 1,-1-1-1,1 0 1,-1 0-1,1 0 0,0 0 1,1 0-1,1-1 19,0 1 0,-1-1 1,1 0-1,0-1 0,0 1 0,-1-1 0,5-2 0,4-3 49,-1-1-1,0 0 1,13-12-1,1-6-47,-1 0 1,-1-1-1,-1-2 0,-2 0 0,-1-1 0,-1-1 1,-1-1-1,21-58 0,-2-20 20,29-151-1,-64 259-61,1-8-45,0-3-231,2-1-1,-1 1 1,2-1-1,7-15 0,-12 35-3225,-6 13 2655,-4 2 28,-4 1-54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0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1016 11875,'0'0'30,"0"0"0,1-1 0,-1 1 1,0 0-1,0 0 0,0 0 0,1 0 0,-1 0 1,0 0-1,0 0 0,0-1 0,1 1 1,-1 0-1,0 0 0,0 0 0,0-1 1,0 1-1,1 0 0,-1 0 0,0 0 1,0-1-1,0 1 0,0 0 0,0 0 1,0-1-1,0 1 0,0 0 0,0 0 1,0-1-1,0 1 0,0 0 0,0 0 1,0-1-1,1-7 143,-2 0 0,1-1 0,-1 1 1,0 0-1,0 0 0,-1 0 0,-4-12 1,-27-63 1239,21 55-1012,-136-286 2096,-34-88-1589,180 397-980,-2-4-42,1 0-1,1 0 1,-1-1-1,0-9 1,2 17 19,1 1 1,0-1 0,0 1-1,0-1 1,0 1 0,0-1 0,0 1-1,0 0 1,0-1 0,1 1-1,-1-1 1,1 1 0,-1-1 0,1 1-1,-1 0 1,1-1 0,0 1 0,0 0-1,-1 0 1,1 0 0,0-1-1,0 1 1,0 0 0,0 0 0,1 0-1,-1 0 1,0 1 0,0-1-1,0 0 1,1 0 0,-1 1 0,0-1-1,3 0 1,3 0-176,1 0-1,-1 0 1,0 1-1,0 0 1,15 2-1,10 2-737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0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11482,'1'1'91,"-1"-1"0,1 1 0,-1 0 0,1 0 0,-1-1 0,0 1 0,1 0 0,-1 0 0,0 0-1,0 0 1,1-1 0,-1 1 0,0 0 0,0 0 0,0 0 0,0 0 0,0 0 0,0 0 0,-1-1 0,1 1-1,0 1 1,-7 23 488,7-24-497,-22 58 1712,-30 60 0,5-14-916,12-21-799,3 1-1,-19 91 0,40-108-3577,11-66 2744,-1-5-272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0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49 8250,'6'-44'2870,"-6"39"-299,-5 30-943,-78 559 1966,27-155-3226,47-366-339,0 0-38,-2-1-1,-32 101 0,39-155-549,2-12-2232,8-19-884,1 8 2501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0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10338,'23'-149'2268,"-18"108"-1294,1 0 0,21-73-1,-26 111-869,0-1 0,1 0 0,-1 1 0,1-1 0,0 1 0,0-1 0,1 1 0,-1 0 0,1 0 0,-1 0 0,1 0 0,0 1 0,4-4 0,-6 6-59,0-1 0,0 1 0,0-1 0,0 1 0,0-1 1,1 1-1,-1 0 0,0-1 0,0 1 0,0 0 0,1 0 0,-1 0 1,0 0-1,0 0 0,0 0 0,1 0 0,-1 1 0,2-1 1,-1 1-6,0 0 1,-1 0 0,1 1 0,0-1 0,0 0-1,0 1 1,-1-1 0,1 1 0,-1-1 0,1 1-1,-1 0 1,0-1 0,2 4 0,5 10 100,0 1 0,-1 0 0,-1 0-1,0 0 1,-2 1 0,4 18 0,-1 9 65,2 53 1,-10-7-30,3-110-166,0 0-1,1 0 0,1 1 1,1-1-1,1 1 0,1 0 1,0 0-1,1 1 0,1 0 1,1 0-1,14-18 0,-22 32-1,1 0-1,1 0 0,-1 1 1,0-1-1,1 1 1,0 0-1,0 0 0,0 0 1,0 0-1,0 1 1,1-1-1,8-2 0,-10 4 0,-1 1 1,1-1-1,-1 1 0,1 0 0,-1 0 0,1 0 1,-1 0-1,1 1 0,-1-1 0,1 1 0,-1-1 1,0 1-1,1 0 0,-1 0 0,0 0 0,1 0 1,-1 0-1,0 1 0,0-1 0,0 1 0,0-1 1,-1 1-1,1 0 0,0 0 0,0 0 0,-1 0 1,0 0-1,2 2 0,5 10 38,0-1-1,-2 1 0,1 1 1,-2-1-1,0 1 1,-1 0-1,4 22 1,7 110 278,-14-82-65,-1-87-229,1-1 1,1 1-1,2-1 1,0 1-1,1 0 1,1 1-1,13-33 1,-18 52-29,0-1 1,1 1-1,-1-1 1,1 1-1,-1 0 0,1-1 1,0 1-1,0 0 1,0 0-1,0 0 0,0 1 1,0-1-1,4-2 1,-5 4-3,1-1 1,-1 1-1,1 0 1,-1-1-1,1 1 1,-1 0 0,0 0-1,1 0 1,-1 0-1,1 0 1,-1 1-1,1-1 1,-1 0-1,1 1 1,-1-1 0,0 1-1,1-1 1,-1 1-1,0 0 1,0-1-1,1 1 1,-1 0-1,0 0 1,0 0 0,0 0-1,0 0 1,1 2-1,7 6-1,-1 0 1,-1 1-1,0 0 0,0 1 0,-1-1 0,5 13 1,26 73-6,-26-63 8,16 34 1,-26-65-2,0 0 1,0 0 0,1 1 0,-1-1 0,0 0 0,1 0-1,-1 0 1,1 0 0,0-1 0,0 1 0,0 0 0,0-1 0,3 3-1,-4-4 0,1 0-1,-1 0 0,0 1 0,0-1 0,0 0 1,0 0-1,1-1 0,-1 1 0,0 0 1,0 0-1,0-1 0,0 1 0,1 0 0,-1-1 1,0 1-1,0-1 0,0 1 0,0-1 0,0 0 1,0 1-1,0-1 0,0 0 0,-1 0 1,1 0-1,0 0 0,0 0 0,-1 0 0,2-1 1,52-75-1474,-32 43 488,-14 20 567,-5 5-139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0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22 179 10970,'13'-48'1002,"5"-16"78,-16 59-839,0-1 0,0 1-1,1-1 1,0 1 0,0 0 0,0 0 0,1 1-1,5-7 1,-8 10-148,1-1 0,-1 1 1,1 0-1,-1 0 0,1 0 0,-1 0 0,1 0 0,-1 0 0,1 0 0,0 1 0,0-1 1,0 0-1,-1 1 0,1 0 0,0-1 0,0 1 0,0 0 0,0 0 0,0 0 0,1 0 1,0 1-9,0 0 1,-1 0 0,1 0 0,-1 0-1,1 0 1,-1 0 0,0 1 0,1-1-1,-1 1 1,0 0 0,0-1 0,3 4-1,1 2 12,-1 0 0,0 1 0,0-1 0,0 1 0,-1 0-1,0 0 1,3 12 0,-4-11-72,0 1 0,-1 0 1,-1 0-1,0 1 0,0-1 0,-1 0 0,0 0 1,0 0-1,-2 1 0,-1 9 0,1-13-10,1 0 0,-2 0 0,1-1-1,-1 1 1,0-1 0,0 1 0,-1-1-1,1 0 1,-1 0 0,-1 0 0,1-1-1,-1 0 1,0 0 0,0 0 0,-8 5 0,10-8-11,0-1 1,0 0 0,0 0-1,0 0 1,0 0 0,0 0 0,0 0-1,0-1 1,-7 1 0,7-1 3,0 0 1,0 0 0,1 1-1,-1-1 1,0 1-1,0 0 1,0 0 0,1 0-1,-4 1 1,5-1-6,0 1-1,0-1 1,0 0-1,0 0 1,0 1 0,1-1-1,-1 1 1,0-1 0,1 0-1,-1 1 1,1-1 0,0 1-1,-1 3 1,-5 12 0,2-11 6,1 0 1,0 0-1,0 0 1,0 1-1,-2 9 1,-1 1 1,-20 45 56,26-62-27,0 0 1,0 1 0,0-1 0,0 0 0,0 0 0,0 1 0,0-1 0,1 0-1,-1 1 1,0-1 0,0 0 0,0 0 0,0 1 0,0-1 0,1 0 0,-1 0-1,0 1 1,0-1 0,1 0 0,-1 0 0,0 0 0,0 1 0,1-1-1,-1 0 1,0 0 0,0 0 0,1 0 0,-1 0 0,0 0 0,1 1 0,-1-1-1,0 0 1,0 0 0,1 0 0,-1 0 0,0 0 0,1 0 0,-1 0 0,1 0-1,21 2 497,-11-1-243,83 11 158,1-5 0,123-5-1,-208-4-2626,-21 0 231,6 2 1113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0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846 293 8770,'0'-8'362,"0"0"-1,-1 0 1,0 0 0,0 1-1,-1-1 1,0 0 0,-1 1 0,1 0-1,-1-1 1,-1 1 0,-4-7 0,2 4-24,-1 1 1,-1 0 0,0 0 0,0 1 0,-1 0 0,-18-13 0,3 4-55,-2 1-1,0 1 1,0 1-1,-1 2 1,-36-11 0,46 17-234,0 1 0,-1 1 0,0 1 0,1 0 0,-1 2 1,0 0-1,0 1 0,0 0 0,-35 7 0,40-3-30,0 0-1,0 1 0,1 0 0,0 1 0,0 1 0,0 0 0,1 0 0,0 1 0,1 1 0,-1 0 0,2 0 0,-1 1 0,1 0 0,-13 21 1,2-1 85,2 1 1,1 1 0,2 0 0,-16 48-1,16-34 241,2 1 0,-13 88 0,22-107-191,2 1 1,1 0-1,1 0 1,2-1-1,1 1 1,7 32-1,-5-44-96,0 0 0,1 0 0,1 0 0,1-1 0,0 0 0,1-1 0,1 1 0,0-2 0,1 1 0,23 22 0,-24-28-20,1 1 1,0-2-1,0 0 1,0 0-1,1-1 0,0 0 1,1-1-1,-1 0 1,1-1-1,0-1 1,0 0-1,1 0 0,-1-2 1,23 2-1,-5-3 47,0-2 0,0-2 0,0-1 0,0-1-1,50-15 1,-42 7 24,-1-1 0,-1-2 0,68-39 0,-83 41-32,39-30 0,-56 39-64,0 1-1,0-1 0,0 0 0,-1 0 0,0 0 0,0-1 0,0 0 0,0 1 0,-1-1 1,0-1-1,0 1 0,2-11 0,-4 16-12,-1 0 1,0 0-1,0 0 0,0 0 1,0 0-1,0 0 0,0 0 1,0 0-1,0 0 0,0 0 0,-1 0 1,1 0-1,0 0 0,-1 0 1,1 0-1,-1 0 0,1 0 1,-1 0-1,1 0 0,-1 0 1,0 0-1,1 0 0,-1 0 1,0 1-1,0-1 0,0 0 1,0 1-1,1-1 0,-1 1 1,0-1-1,0 1 0,0-1 1,0 1-1,0-1 0,0 1 1,0 0-1,0 0 0,-3-1 1,-3 0 5,-1 0 1,0 1 0,1 0 0,-11 1-1,16-1-6,-104 9 19,61-3 0,0-3-1,-1-1 1,1-2 0,-57-8-1,82 4-7,0-1 0,0-1 0,-36-16 0,55 22-28,1 0 0,0 0-1,0 0 1,-1 0-1,1 0 1,0 0-1,0-1 1,-1 1 0,1 0-1,0 0 1,0 0-1,0 0 1,-1 0 0,1 0-1,0-1 1,0 1-1,0 0 1,-1 0 0,1 0-1,0 0 1,0-1-1,0 1 1,0 0-1,0 0 1,-1-1 0,1 1-1,0 0 1,0 0-1,0 0 1,0-1 0,0 1-1,0 0 1,0-1-1,8-2-995,14 1-2369,4 2 1470,-5 0 754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0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 12107,'-1'0'208,"0"-1"1,1 1-1,-1 0 1,0 0-1,0 0 1,0 0-1,0 0 1,0 0-1,0 0 1,1 0-1,-1 0 1,0 0-1,0 0 1,0 1-1,0-1 1,1 0-1,-1 1 1,-1 0-1,-27 8 371,24-7-377,-97 35 1066,-37 13-324,116-44-874,-1 0 0,0-2-1,1 0 1,-28 0-1,6-5-495,-64-9-1,92 11-974,23 5-912,24 11 132,-29-17 2199,31 14-956,9 2-81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0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0 13835,'-11'0'1951,"-185"8"2174,27 28-3276,64 1-4240,110-41 1979,12-5 522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3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0 853 12011,'40'60'3735,"-8"-11"-2546,2-1-1,63 69 1,-93-113-1116,0 0-1,1 0 1,-1 0 0,1-1-1,-1 0 1,1 0-1,0 0 1,0-1 0,1 0-1,5 2 1,-8-3-47,-1-1 0,0 0 0,0 1 0,1-1 1,-1 0-1,0-1 0,1 1 0,-1 0 0,0-1 0,0 1 0,1-1 0,-1 0 1,0 0-1,0 0 0,0 0 0,0 0 0,0 0 0,0 0 0,0-1 0,0 1 1,-1-1-1,1 1 0,-1-1 0,1 0 0,-1 1 0,1-1 0,-1 0 0,2-3 0,6-12 49,0 0-1,0-1 0,-2 0 0,10-35 0,12-82-17,-25 111-50,55-442 94,-38 262 80,-20 201-166,-1 1 1,0-1 0,1 0 0,-1 0 0,0 0-1,-1 0 1,1 0 0,0 0 0,-1 1 0,0-1-1,-1-4 1,0 5 7,1 0-1,-1 0 1,1 0-1,-1 0 1,0 0-1,0 1 0,0-1 1,0 1-1,0-1 1,0 1-1,0 0 1,-1 0-1,-3-2 1,-105-40 317,-126-33 0,236 76-643,-5-2-3167,8 2 1738,3 0 799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0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574 126 10514,'0'-3'163,"0"0"0,0 0-1,0 0 1,-1-1 0,1 1-1,-1 0 1,0 0 0,0 0-1,0 0 1,0 0 0,0 0-1,-1 0 1,1 1 0,-1-1-1,0 0 1,0 1 0,0-1-1,0 1 1,0 0 0,0 0-1,-1 0 1,1 0 0,-1 0-1,1 0 1,-6-2 0,-6-4 145,0 1 0,-1 1-1,-26-8 1,24 9-96,-1 0 0,1 2 0,-1 0 0,0 1-1,0 1 1,0 0 0,0 2 0,0 0 0,0 1 0,1 0-1,-21 7 1,26-6-123,1 1 0,-1 0 0,1 1 0,1 0 0,-1 1 0,1 0 0,0 1-1,0 0 1,1 0 0,-1 1 0,2 0 0,-1 1 0,1 0 0,1 0 0,0 1 0,0 0 0,-9 17 0,9-10 18,1 0 0,1 0 0,0 1 0,1-1 0,0 1 0,-1 32 0,4-12 70,2 0 1,6 46-1,-3-55-130,1 0-1,1-1 1,2 0 0,0 0-1,2 0 1,2-1-1,0-1 1,24 38-1,-27-51-31,0-1 0,1 0 0,0-1 0,1 1-1,1-2 1,-1 0 0,22 14 0,-23-18-5,1 0-1,0-1 1,0 0 0,1-1 0,0 0 0,-1-1-1,1 0 1,0-1 0,0 0 0,20 0 0,-3-1-2,1-2 0,0-1 0,-1-1 0,1-1 0,43-13 0,-68 15-9,-1 0 1,1 0 0,0 0 0,-1-1-1,1 0 1,-1 0 0,0 0 0,0 0-1,0-1 1,0 0 0,0 0 0,-1 0-1,0 0 1,0 0 0,4-8-1,-3 5 2,-1-1 0,0 0 0,0 0 0,-1-1 0,0 1 0,0 0 0,-1-1 0,0 1 0,0-12 0,-2 9 4,1 1 0,-1-1 0,-1 1 0,0 0 1,-1-1-1,0 1 0,-6-14 0,7 18 3,-1 0 0,-1 0 0,1 0-1,-1 1 1,0-1 0,0 1 0,0 0 0,-1 0-1,0 1 1,0-1 0,-9-6 0,8 8 1,0 0 0,0 0 0,0 0 0,-1 1 0,1 0 0,-1 0 0,1 1 0,-1-1 0,0 1 0,0 1 0,1-1 0,-1 1 0,0 1 0,-7 0 0,-6 3 23,1 1 0,-1 0 0,-24 11 0,24-8-1,-1-1 1,-30 6-1,50-12-37,-1-1 0,1 0 0,-1 0 0,1 0 1,-1 0-1,1 0 0,0 0 0,-1 0 0,1 0 0,-1-1 0,1 1 0,-3-1 0,4 1-22,-1-1 1,1 1-1,-1 0 0,1-1 0,0 1 1,-1 0-1,1-1 0,-1 1 0,1-1 1,0 1-1,-1-1 0,1 1 0,0-1 1,0 1-1,0-1 0,-1 1 0,1-1 1,0 1-1,0-1 0,0 1 0,0-1 1,0 0-1,0-3-248,1 0 1,-1 0 0,1 0-1,0 0 1,1 0 0,-1 1 0,3-6-1,-3 5-85,1 1 0,-1 0 0,1-1 0,-1 1 0,1 0 0,0 0 0,0 0 0,0 1 0,1-1 0,-1 0 0,1 1 0,0-1 0,-1 1 0,1 0 0,0 0 0,0 0 0,5-2-1,6 4-960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1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18 438 6329,'-1'6'375,"1"-4"-201,0 0 0,0 0 0,-1 0 0,1 0 1,-1 0-1,1 0 0,-1 0 0,0-1 0,0 1 0,0 0 0,0 0 1,0-1-1,-2 4 0,2-5-114,1 0 0,0 0 0,0 0 0,0 0 1,-1 0-1,1 0 0,0-1 0,0 1 0,-1 0 0,1 0 0,0 0 0,0 0 0,0 0 1,-1 0-1,1 0 0,0-1 0,0 1 0,0 0 0,0 0 0,-1 0 0,1 0 0,0-1 1,0 1-1,0 0 0,0 0 0,0 0 0,0-1 0,-1 1 0,1 0 0,0 0 0,0-1 1,0 1-1,0 0 0,0 0 0,0 0 0,0-1 0,0 1 0,0 0 0,0 0 0,0-1 1,0 1-1,0 0 0,0 0 0,0-1 0,1 1 0,-2-16 978,1 14-838,3-42 637,2 0-1,3 0 1,0 1-1,20-54 1,-23 77-651,1 0 1,1 0-1,1 1 1,1 1-1,12-21 1,-20 38-157,0-1 1,0 0-1,0 1 1,0-1-1,0 1 1,1-1-1,-1 1 1,1 0-1,-1 0 1,1-1-1,0 1 1,-1 0-1,1 1 1,0-1-1,0 0 1,0 0-1,-1 1 1,1-1 0,2 0-1,-2 1 3,0 1 0,-1-1-1,1 0 1,0 1 0,-1-1 0,1 1-1,-1-1 1,1 1 0,-1 0 0,1-1-1,-1 1 1,0 0 0,1 0 0,-1 0-1,0 0 1,0 1 0,2 1 0,3 4 75,-1 0 0,0 1 0,-1-1 0,0 1 0,0 0 0,4 15 0,4 13 51,-2 0 1,-2 1-1,-1 0 0,-1 0 1,0 58-1,-7-72-104,-3-19-18,-1-10-17,-1-13 2,2-3-15,0 1 1,2-1-1,1-1 1,0 1-1,2 0 1,0 0-1,2 0 1,8-37 0,-10 56-6,0-1 1,0 1 0,1-1 0,-1 1 0,1-1-1,-1 1 1,1 0 0,0 0 0,0 0 0,1 0 0,-1 0-1,1 0 1,-1 1 0,1-1 0,0 1 0,4-3-1,-5 4 1,0 0 0,1 1 0,-1-1-1,0 0 1,1 1 0,-1 0 0,0-1 0,1 1-1,-1 0 1,1 0 0,-1 0 0,0 1-1,1-1 1,-1 1 0,1-1 0,-1 1 0,0 0-1,0 0 1,1 0 0,-1 0 0,0 0 0,0 0-1,0 0 1,0 1 0,3 2 0,8 7 10,-1 1 1,-1 0-1,1 1 1,-2 0 0,0 1-1,9 16 1,2 7 50,19 49-1,-13-15 39,-29-87-81,0 0 1,1-26-1,0 19-15,1 20-6,-1-15 3,1 0 1,3-25 0,-2 39-3,-1 1 0,0-1 0,1 1 0,0-1 1,0 1-1,0 0 0,0 0 0,1-1 1,-1 1-1,1 0 0,0 0 0,-1 0 0,1 1 1,1-1-1,-1 0 0,0 1 0,1-1 1,-1 1-1,6-4 0,-5 5 0,-1 1 0,0-1 0,0 1 0,1-1 0,-1 1 0,0 0 0,1 0 0,-1 0 0,0 0 0,0 1 0,1-1 0,-1 0 0,0 1 0,0 0 0,1-1 0,-1 1 0,0 0 0,0 0 0,0 0-1,0 1 1,0-1 0,3 3 0,5 4 2,0 1-1,16 17 1,-21-20 0,52 62 20,-39-46-18,0 0-1,42 38 0,-58-58-3,0 0-1,1-1 0,-1 1 1,0-1-1,1 1 0,-1-1 0,1 0 1,-1 0-1,1 0 0,-1 0 0,1-1 1,0 1-1,-1-1 0,1 0 1,0 0-1,-1 1 0,1-2 0,0 1 1,0 0-1,-1 0 0,1-1 1,-1 0-1,1 1 0,0-1 0,-1 0 1,1 0-1,-1-1 0,0 1 1,1 0-1,-1-1 0,0 0 0,3-2 1,6-6-2,-2 1 1,1-2 0,-2 1-1,16-24 1,-20 27 2,100-158-5,-116 184 2,-9 15-5,-19 41 0,35-64 6,0 0 1,1 0-1,0 1 1,1 0-1,0-1 1,1 1-1,0 1 0,0 20 1,2-30 3,1 0 0,-1 1 0,1-1 0,0 0 0,-1 0 1,1 0-1,1 0 0,-1 0 0,0 0 0,3 4 0,-3-6-3,-1 0 0,1 0 0,0-1 0,-1 1 0,1 0 0,0-1-1,0 1 1,-1 0 0,1-1 0,0 1 0,0-1 0,0 0 0,0 1 0,0-1-1,0 0 1,0 1 0,-1-1 0,1 0 0,0 0 0,0 0 0,0 0-1,0 0 1,0 0 0,0 0 0,0 0 0,0 0 0,0 0 0,0-1 0,0 1-1,0 0 1,0 0 0,0-1 0,-1 1 0,1-1 0,0 1 0,0-1 0,1-1-1,5-3 3,-1-1 0,0 0 0,0 0 0,0-1 0,-1 1 0,1-1 0,-2-1 0,6-8 0,29-67-22,-34 67 18,-4 12-1,1 0 0,-1 0 1,0 0-1,1 0 0,0 0 0,0 0 1,0 0-1,0 1 0,1-1 0,-1 1 1,4-4-1,-6 7 1,1 0 1,-1 0 0,0 0 0,0 0 0,1 0-1,-1 0 1,0 1 0,0-1 0,1 0-1,-1 0 1,0 0 0,0 0 0,1 0-1,-1 0 1,0 0 0,0 1 0,1-1-1,-1 0 1,0 0 0,0 0 0,0 1-1,1-1 1,-1 0 0,0 0 0,0 1-1,0-1 1,0 0 0,0 0 0,0 1-1,1-1 1,-1 0 0,0 0 0,0 1-1,4 13 4,-3-11-3,4 11 0,2 11 7,1-1 0,1-1 1,1 0-1,16 27 0,-25-48-5,0 0 0,0-1 0,0 1-1,0 0 1,1-1 0,-1 1-1,0-1 1,1 0 0,-1 1-1,1-1 1,0 0 0,-1 0-1,1 0 1,0 0 0,0 0 0,0 0-1,0-1 1,0 1 0,0-1-1,0 1 1,0-1 0,0 0-1,2 1 1,-1-2 0,0 0 0,-1 1 0,1-1 1,-1 0-1,1 0 0,-1 0 0,1-1 0,-1 1 0,0-1 0,0 1 0,0-1 0,0 0 1,0 1-1,0-1 0,0 0 0,0 0 0,1-4 0,9-11 7,-2 0-1,0-1 1,-1 0 0,-1 0-1,6-22 1,23-100 14,-30 111-10,-4 14-9,0 1-24,0 0 0,1 0 0,10-22 0,-13 35-12,-1 0 1,0 1-1,1-1 1,-1 0-1,0 1 0,1-1 1,-1 0-1,1 1 0,-1-1 1,1 1-1,-1-1 0,1 1 1,0-1-1,-1 1 0,1-1 1,-1 1-1,1 0 1,0-1-1,-1 1 0,2-1 1,-1 1-33,-1 1 1,1-1 0,0 0 0,-1 0 0,1 0-1,-1 0 1,1 0 0,-1 1 0,1-1 0,-1 0-1,1 1 1,-1-1 0,1 0 0,-1 1 0,1-1-1,-1 0 1,0 1 0,1-1 0,-1 1-1,1 0 1,0 1-121,1 1 1,-1 0-1,1-1 0,-1 1 0,0 0 0,0 0 1,0 0-1,0 4 0,0 13-421,-2-1-190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1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12771,'3'17'454,"0"0"0,2 0 0,0-1 0,1 0 0,11 20 0,-4-6 88,-7-15-307,0-2 0,2 1 0,-1-1 0,1 0 0,1-1 0,0 1 0,1-2 0,13 13 0,-17-19-137,0 0 0,0-1 0,1 1 0,-1-1 0,1 0 0,0-1-1,0 0 1,0 0 0,1 0 0,-1-1 0,1 0 0,-1 0-1,1-1 1,0 0 0,0-1 0,0 1 0,11-2 0,-6-2-35,0 1 0,-1-2 1,0 1-1,0-2 0,0 0 1,0 0-1,-1-1 0,1 0 1,-2-1-1,1-1 0,-1 1 1,0-2-1,0 1 0,-1-1 1,9-12-1,-6 7-297,-1-1-1,0 0 0,-1-1 1,-1 0-1,0 0 1,-2-1-1,0 0 0,0-1 1,7-34-1,-12 34-92,0 1-1,-2-35 0,-2 22-298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1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38 17188,'-7'13'1800,"-5"1"-1264,3-4-248,12 0 776,0-5-599,-3-2-33,-3-3-736,1-7-801,2-6-1183,3-9 1848,6-2-368,9-3-273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1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1 596 10562,'0'0'34,"0"0"-1,0 0 0,0 0 1,0 0-1,0 1 1,0-1-1,0 0 1,0 0-1,0 0 0,0 0 1,0 0-1,0 0 1,0 1-1,0-1 0,0 0 1,1 0-1,-1 0 1,0 0-1,0 0 0,0 0 1,0 0-1,0 0 1,0 0-1,0 1 1,0-1-1,1 0 0,-1 0 1,0 0-1,0 0 1,0 0-1,0 0 0,0 0 1,0 0-1,1 0 1,-1 0-1,0 0 0,0 0 1,0 0-1,0 0 1,0 0-1,1 0 0,-1 0 1,0 0-1,0 0 1,0 0-1,0 0 1,0 0-1,0 0 0,1-1 1,-1 1-1,0 0 1,0 0-1,0 0 0,0 0 1,0 0-1,0 0 1,0 0-1,0 0 0,1 0 1,-1-1-1,0 1 1,0 0-1,0 0 1,0 0-1,0 0 0,7-16 1512,2-20 294,27-114 1503,33-68-2571,-63 199-693,1 0-1,1 1 1,1 1-1,17-27 1,-23 39-51,0 1-1,1-1 1,-1 1 0,1 0 0,0 0-1,0 1 1,0-1 0,1 1 0,-1 0 0,1 0-1,0 0 1,0 1 0,0-1 0,0 1-1,0 1 1,1-1 0,-1 1 0,0 0-1,1 0 1,10 0 0,-6 1-13,-1 1 0,1 0 0,-1 1 0,1 0 0,-1 1 0,0 0 0,0 0 1,0 1-1,-1 0 0,1 1 0,-1 0 0,0 0 0,0 1 0,0 0 0,-1 0 0,0 0 0,0 1 0,-1 0 0,0 1 0,0-1 1,6 13-1,-8-13-12,0 0 1,-1 0 0,0 0 0,0 1 0,-1-1 0,0 1 0,0 0-1,-1-1 1,0 1 0,0 0 0,-1 0 0,0 0 0,0 0 0,-1-1-1,0 1 1,0 0 0,-1 0 0,0-1 0,-1 1 0,1-1 0,-1 0-1,-1 1 1,1-2 0,-1 1 0,0 0 0,-9 9 0,8-10-3,-1 0 0,0 0 0,0-1 0,-1 1 1,0-2-1,0 1 0,0-1 0,0 0 1,-1 0-1,0-1 0,-15 5 0,12-5 5,0-1 0,-1 0-1,1-1 1,-1 0 0,1 0 0,-1-1-1,0-1 1,-11-2 0,17 0 186,14 0 40,14 0 114,3 2-218,-1-2 1,1 0 0,-1-2-1,0-1 1,42-15-1,-58 17-112,-1 0 1,1 0-1,-1-1 0,0 0 0,0-1 0,-1 1 0,1-1 0,-1 0 1,-1-1-1,1 1 0,8-14 0,-1-1-11,-1-1 1,16-42-1,-23 51 1,-2 0 0,4-21 0,0 3 15,0 49 32,11 124 2,-11-77 2,22 96 0,-29-161-56,2 5 18,-1 1 0,1-1 0,0 1-1,5 9 1,-6-14-14,-1 0 0,1-1 0,0 1 0,-1 0 0,1 0 0,-1-1 1,1 1-1,0 0 0,0-1 0,-1 1 0,1 0 0,0-1 0,0 1 0,0-1 0,0 0 0,-1 1 0,1-1 1,0 0-1,0 1 0,0-1 0,0 0 0,0 0 0,0 0 0,0 0 0,0 0 0,0 0 0,0 0 1,0 0-1,0 0 0,0 0 0,0-1 0,0 1 0,0 0 0,0-1 0,-1 1 0,1 0 0,1-1 0,10-8 24,-1 0-1,-1 0 0,1 0 0,-1-2 0,-1 1 0,13-19 0,6-6 3,51-46-21,-70 74-1,0-1-1,1 1 0,-1 0 0,2 1 1,-1 0-1,1 1 0,15-6 0,-24 10-3,0 0 0,0 1 0,0-1 0,0 1 1,1-1-1,-1 1 0,0 0 0,0 0 0,0 0 0,0 0 0,1 0 0,-1 1 0,0-1 0,0 0 0,0 1 0,0 0 0,0-1 0,0 1 1,0 0-1,0 0 0,0 0 0,0 1 0,0-1 0,-1 0 0,1 1 0,0-1 0,-1 1 0,1-1 0,-1 1 0,0 0 0,1-1 1,-1 1-1,0 0 0,1 4 0,2 4 7,0 1 0,-1 0 0,0 1 0,-1-1 0,2 15 0,-3-20-12,20 237 17,-17-230-16,1-22 1,3-26 3,-8 34-3,6-42-5,-2 14 7,1 0 0,0 1 0,3 0-1,19-51 1,-26 77-1,0 0-1,0 0 0,0 0 1,1 0-1,-1 0 1,1 0-1,-1 0 1,1 0-1,0 0 0,0 1 1,-1-1-1,1 1 1,0-1-1,4-1 1,-4 3-1,0-1 1,-1 1-1,1 0 1,-1-1-1,1 1 1,0 0-1,-1 0 1,1 0-1,-1 1 1,1-1-1,0 0 1,-1 1-1,1-1 1,-1 1-1,1-1 1,-1 1-1,1 0 1,-1-1-1,0 1 1,1 0-1,-1 0 1,0 0-1,2 2 1,11 10 2,-1 1 1,0 0 0,-1 1 0,11 18-1,-13-18 1,0-1 0,1 0 0,0 0-1,1-2 1,19 17 0,-28-27-5,1 1 0,-1-1 0,1 0 1,-1 0-1,1-1 0,0 1 0,-1-1 1,1 1-1,0-1 0,0 0 0,0-1 1,0 1-1,0-1 0,0 1 0,0-1 1,0-1-1,8 0 0,-6-1 2,0 0 1,0 0-1,0 0 0,0-1 0,-1 0 0,1 0 1,-1-1-1,1 1 0,-1-1 0,6-6 0,5-7-17,-1-1-1,0 0 1,-2-1-1,0 0 1,12-25 0,-12 19-286,11-29 0,-20 46 9,-2 0 0,1 0 0,-1 0 0,0-1 0,-1 1 0,0-1 0,0-16 0,-1 24 249,0 0 0,0 0-1,0-1 1,-1 1 0,1 0 0,0 0 0,0 0 0,-1 0 0,1 0 0,-1 0 0,1 0 0,-1 0 0,1 0 0,-1 0 0,0 0 0,1 0 0,-1 0 0,0 0 0,0 0 0,0 0 0,0 1 0,1-1 0,-1 0 0,0 1 0,-2-2 0,-12 3-723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1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15987,'-8'-3'1665,"8"-1"-849,4 2-304,0 1 736,-2-1-239,-1 2-321,3 0-360,0 6-1040,1 1-961,2 2 1377,3-1-304,11 0-248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1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1060 11570,'0'1'47,"1"0"0,-1-1 0,1 1 0,-1-1 0,0 1 0,1-1-1,-1 1 1,1-1 0,-1 0 0,1 1 0,-1-1 0,1 1 0,-1-1-1,1 0 1,0 0 0,-1 1 0,1-1 0,-1 0 0,1 0 0,0 0-1,-1 0 1,1 1 0,0-1 0,-1 0 0,1 0 0,-1 0-1,1 0 1,0-1 0,-1 1 0,1 0 0,0 0 0,-1 0 0,1 0-1,-1-1 1,1 1 0,0 0 0,-1-1 0,1 1 0,-1 0 0,1-1-1,-1 1 1,1 0 0,-1-1 0,1 1 0,-1-1 0,0 1 0,1-1-1,-1 1 1,1-2 0,26-34 1237,-21 26-854,137-172 2996,-89 119-2703,62-95 0,-91 115-559,-1 0 1,-2-2-1,25-72 1,-39 91-116,-1-1 0,-1 1 0,-1-1 0,-1 0 0,-2 0 0,0-1 0,-2 1 0,-4-29 0,3 50-45,0-1 0,0 0 0,-1 0 0,0 1 0,0-1-1,-1 1 1,0 0 0,-7-12 0,9 16-2,0 1-1,-1-1 1,1 1-1,0-1 1,-1 1 0,1-1-1,-1 1 1,0 0-1,1 0 1,-1 0-1,0 0 1,0 0-1,0 0 1,0 0-1,0 0 1,1 1 0,-1-1-1,0 1 1,-1 0-1,1-1 1,0 1-1,0 0 1,0 0-1,0 0 1,0 1 0,0-1-1,0 0 1,0 1-1,0-1 1,0 1-1,0 0 1,0-1-1,-2 3 1,-3 1 21,0 1 0,0 0 0,0 0 0,0 0 1,1 1-1,0 0 0,0 1 0,1-1 0,0 1 0,-5 8 0,-3 6 80,1 1-1,-11 28 0,6-3 40,1 0 0,2 2 0,3 0 0,2 0 0,-4 54 0,9-31 10,3 1 1,15 136 0,-3-134-58,32 111-1,-39-178-69,-1-11-12,1-11-1,-3 5-9,14-99 32,-12 93-21,1 0-1,1-1 1,0 2 0,12-27-1,-16 38-8,1 1-1,-1 0 0,0-1 0,1 1 0,-1 0 1,1-1-1,0 1 0,0 0 0,-1 0 0,1 0 1,1 1-1,-1-1 0,0 0 0,0 1 0,1 0 0,-1-1 1,1 1-1,-1 0 0,1 0 0,-1 0 0,1 0 1,0 1-1,-1-1 0,1 1 0,0 0 0,0 0 1,-1 0-1,1 0 0,0 0 0,0 0 0,-1 1 1,1-1-1,0 1 0,-1 0 0,1 0 0,-1 0 1,1 0-1,-1 0 0,3 2 0,10 6 16,-1 1 0,0 0 0,-1 1 1,0 0-1,11 14 0,-18-19-15,4 4 0,5 6 30,1 0-1,1-2 1,0 1-1,31 18 1,-44-31-26,1 1 0,-1-1 0,0 0 0,1 0 0,0-1 0,-1 1 0,1-1 0,0 0 0,0 0 0,-1-1 0,1 1 0,0-1 0,0 0 0,0-1 0,0 1 0,0-1-1,0 0 1,-1 0 0,1 0 0,0-1 0,-1 1 0,1-1 0,-1 0 0,0-1 0,1 1 0,-1-1 0,5-4 0,-1 0-81,0-1-1,0-1 0,-1 1 1,0-1-1,0 0 0,-1-1 1,0 0-1,-1 0 1,0 0-1,-1 0 0,0-1 1,0 0-1,3-18 0,-5 18-570,-1 0-1,0 0 1,0-1-1,-1 1 0,-1 0 1,0-1-1,0 1 0,-5-18 1,-32-75-1891,14 45 967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1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15939,'203'-343'2584,"-196"330"-2456,2 1 1,-1 0 0,1 0 0,1 0 0,0 1 0,1 1-1,14-11 1,-21 18-83,-1 0-1,1 1 0,0 0 0,1-1 1,-1 2-1,0-1 0,0 0 1,1 1-1,-1 0 0,1 0 1,0 0-1,-1 1 0,1-1 1,-1 1-1,1 0 0,0 1 0,-1-1 1,1 1-1,-1 0 0,1 0 1,-1 0-1,1 0 0,-1 1 1,0 0-1,0 0 0,0 0 0,5 4 1,0 0 2,0 1 1,0 0-1,-1 0 0,0 1 1,0 0-1,-1 0 1,0 1-1,0 0 0,-1 1 1,0-1-1,-1 1 1,0 0-1,-1 0 0,0 1 1,3 10-1,-5-12-38,0-1-1,-1 1 1,0-1 0,0 1-1,-1-1 1,0 1 0,-1 0-1,1-1 1,-2 1-1,1-1 1,-1 0 0,-1 1-1,1-1 1,-1 0 0,-1 0-1,0 0 1,0-1-1,0 1 1,-11 12 0,6-9-13,-1-2 0,0 1 0,0-1 0,-1-1 0,0 0 0,0-1 0,-1 0 0,0 0 0,0-1 0,-22 7 0,16-8-1,0 0-1,0-1 1,-1-1 0,1-1 0,-1 0-1,1-1 1,-22-3 0,58 3 87,1 0 0,0-2 0,0 0 0,-1-2 0,1 0 0,-1-1 1,1 0-1,-1-2 0,19-8 0,-17 4-68,0 0 0,-1-1 0,0-2 0,-1 0 0,-1 0 0,0-2 0,23-25 0,-18 13 38,-1 0 0,-1-1 1,-1-1-1,17-38 1,-36 66-39,1 0 0,-1 1 0,1-1 0,-1 0 0,0 0 0,1 0 0,0 1 0,-1-1 1,1 0-1,-1 1 0,1-1 0,0 0 0,-1 1 0,1-1 0,1 0 0,-2 1-7,0 0 0,1 0 0,-1 0 0,0 0 0,1 0 0,-1 0 0,0 1 0,1-1 0,-1 0 0,0 0 0,0 0 0,1 0 0,-1 0 0,0 0 0,0 0 0,1 1 0,-1-1 0,0 0 0,0 0 0,1 0 0,-1 1 0,0-1 0,0 0 0,0 0 0,0 1 0,1-1 0,-1 0 0,0 0 0,0 1 0,9 29 333,-7-22-307,1 9 60,5 17-5,1 0 0,20 49 0,-28-81-89,0 1 0,0-1 0,1 1 0,-1-1 0,0 0-1,1 0 1,-1 1 0,1-1 0,0 0 0,0 0 0,0-1 0,0 1 0,0 0-1,0-1 1,0 1 0,1-1 0,-1 0 0,1 0 0,-1 1 0,0-2 0,1 1-1,0 0 1,3 0 0,-2-1-2,0 0 1,0-1-1,0 1 0,-1-1 0,1 0 0,0 0 0,-1 0 1,1-1-1,-1 1 0,1-1 0,-1 0 0,1 0 1,-1 0-1,0 0 0,4-5 0,13-12-12,-1 0-1,19-27 1,-22 27 53,0 0 0,35-31 1,-51 49-33,1 0-1,0 1 1,-1-1 0,1 0 0,0 1 0,0-1-1,0 0 1,0 1 0,0-1 0,0 1 0,0 0-1,0-1 1,0 1 0,0 0 0,0-1 0,0 1-1,0 0 1,0 0 0,0 0 0,0 0-1,0 0 1,0 0 0,0 0 0,0 1 0,0-1-1,0 0 1,0 0 0,0 1 0,0-1 0,0 1-1,0-1 1,0 1 0,0-1 0,0 1 0,-1-1-1,1 1 1,0 0 0,0 0 0,-1-1 0,1 1-1,0 0 1,-1 0 0,1 0 0,-1 0 0,1 0-1,0 1 1,3 6 31,-1 0 1,-1 1-1,1-1 0,1 14 1,-2-15-17,11 84 170,-7-41-230,-6-50 37,0 0 0,0 1 0,0-1 0,0 0 0,0 0 0,0 1 0,0-1 0,0 0 0,0 0 0,0 0 0,0 1 0,0-1 0,0 0 0,0 0 0,0 0 0,1 1 0,-1-1 0,0 0 0,0 0 0,0 0 0,0 0 0,0 0 0,1 1 0,-1-1 0,0 0 0,0 0 0,0 0 0,1 0 0,-1 0 0,0 0 0,0 0 0,0 0 0,1 1 1,-1-1-1,0 0 0,0 0 0,0 0 0,1 0 0,-1 0 0,0 0 0,0 0 0,0 0 0,1 0 0,-1-1 0,0 1 0,0 0 0,0 0 0,1 0 0,-1 0 0,0 0 0,0 0 0,0 0 0,1 0 0,-1-1 0,0 1 0,0 0 0,0 0 0,0 0 0,1 0 0,-1 0 0,0-1 0,0 1 0,0 0 0,10-11-6,-5 3 3,1 1 1,-1 0-1,1 0 0,1 1 0,0-1 0,7-4 0,-11 9 8,0 0 0,0 0 0,0 1 1,0 0-1,0-1 0,0 1 0,0 0 0,1 1 0,-1-1 1,0 1-1,1-1 0,-1 1 0,1 0 0,-1 0 0,0 0 1,1 1-1,-1-1 0,0 1 0,1 0 0,3 1 0,3 3 13,0 0 0,0 1 0,0 0 0,0 1 0,-1 0-1,0 0 1,-1 1 0,12 13 0,-12-12-104,0 0 0,1-1 0,0 0-1,1-1 1,-1 0 0,2 0 0,17 8 0,-25-14-88,1 1 0,0-2 0,-1 1 0,1 0-1,0-1 1,0 1 0,0-1 0,0 0 0,0 0 0,-1-1 0,1 1 0,0-1 0,0 0 0,-1 0 0,1 0 0,0 0-1,-1-1 1,1 0 0,-1 1 0,5-5 0,6-5-644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20556,'-11'-18'1641,"6"7"-1249,4 8-192,4 2 744,0-1-768,1 2-728,-1 3-288,-3 3-600,-2 6-1161,-1 7 1921,1 0-480,2 5-169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1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349 281 14075,'-2'-17'258,"-1"1"-1,0-1 1,-1 0-1,-1 1 1,-1 0 0,0 0-1,-12-21 1,12 27-111,0-1 0,-1 1-1,0 1 1,0-1 0,-1 1 0,-1 0 0,1 1 0,-1 0 0,-1 1 0,0 0 0,-12-7-1,18 11-71,0 1 0,-1 0 0,1 0-1,-1 1 1,1-1 0,-1 1-1,0 0 1,1 0 0,-1 1-1,0-1 1,0 1 0,1 0-1,-1 0 1,0 1 0,0-1-1,0 1 1,1 0 0,-1 1-1,0-1 1,1 1 0,-1 0-1,1 0 1,0 0 0,-6 4-1,4-1-4,0 0-1,1 0 0,-1 1 1,1 0-1,0 0 0,1 0 0,-1 0 1,1 1-1,0-1 0,1 1 0,0 0 1,0 1-1,1-1 0,-3 12 0,3-11-28,0 1-1,1 0 0,0-1 1,1 1-1,0 0 0,0 0 0,1-1 1,0 1-1,3 11 0,-3-16-32,0-1 0,0 0 0,0 1 0,1-1 0,-1 0 0,1 0 1,0 0-1,0 0 0,0 0 0,1 0 0,-1-1 0,0 1 0,1-1 0,0 1 0,0-1 0,-1 0 0,1 0 0,1 0 0,-1-1 0,0 1 0,0-1 0,0 1 0,1-1 0,-1 0 1,4 0-1,6 0-3,0 0 0,0-1 1,0-1-1,0 0 1,0 0-1,-1-1 1,16-5-1,7-1 14,-32 8-14,1-1 0,-1 1 0,0-1 0,1 1 0,-1 0 0,1 0 0,-1 1 0,0-1 0,1 1 0,4 1 0,-6-1-1,0 0-1,0 0 1,-1 0 0,1 0-1,0 0 1,-1 0 0,1 1-1,-1-1 1,0 1-1,1-1 1,-1 1 0,0-1-1,0 1 1,0-1 0,0 1-1,0 0 1,0 0-1,0 0 1,-1 0 0,1-1-1,0 3 1,1 17 19,0-1 1,-1 1-1,-1-1 0,-1 1 1,-1-1-1,-5 21 1,4-18-5,-88 427-1038,87-436 670,3-11 168,0-1-1,0 1 1,1-1 0,-1 1 0,1-1 0,0 1 0,-1-1 0,1 1-1,1 4 1,9-22-3673,16-40 1563,-9 23 933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7 11779,'5'-7'2292,"-10"9"-453,-11 4-847,-255 49 3452,193-44-4113,-119 1-1,187-12-401,0 1 0,0-2-1,0 0 1,0 0 0,1-1-1,-1 0 1,-15-5 0,25 7 43,0 0 0,0 0 0,0 0 0,0 0 0,-1 0 0,1 0 0,0 0 0,0 0 0,0 0 0,0 0 1,-1 0-1,1 0 0,0 0 0,0 0 0,0 0 0,0-1 0,0 1 0,-1 0 0,1 0 0,0 0 0,0 0 0,0 0 1,0 0-1,0 0 0,0-1 0,0 1 0,-1 0 0,1 0 0,0 0 0,0 0 0,0 0 0,0-1 0,0 1 1,0 0-1,0 0 0,0 0 0,0 0 0,0-1 0,0 1 0,0 0 0,0 0 0,0 0 0,0 0 0,0-1 0,0 1 1,0 0-1,0 0 0,0 0 0,0 0 0,1-1 0,-1 1 0,0 0 0,12-5-1649,16 1-135,-7 6 1021,4 3-171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2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53 100 11963,'-6'14'737,"1"-1"0,0 1 0,1 1 0,0-1 0,-2 28 0,3-11 110,3 53 1,1-69-657,0 0 1,1 0-1,0-1 1,2 1-1,0-1 1,0 1-1,10 20 1,-11-30-150,-1 0 1,1 0-1,1 0 1,-1 0-1,1-1 1,0 0-1,0 1 1,0-1-1,0-1 1,1 1-1,-1 0 0,1-1 1,0 0-1,0 0 1,0-1-1,1 1 1,-1-1-1,1-1 1,-1 1-1,1-1 1,-1 1-1,8-1 0,-4 0-13,-1-1 0,1 0 0,0-1 0,0 0 0,0 0-1,-1-1 1,1 0 0,-1 0 0,1-1 0,-1 0-1,0-1 1,0 0 0,0 0 0,-1 0 0,1-1 0,-1-1-1,0 1 1,0-1 0,-1 0 0,0 0 0,0-1-1,9-13 1,-9 11-18,0 0 0,-1-1 0,0 0-1,-1-1 1,0 1 0,0-1-1,-1 1 1,0-1 0,-1 0 0,0 0-1,-1 0 1,-1 0 0,1 0 0,-2-1-1,1 1 1,-2 0 0,-3-18 0,0 14-9,0 1 1,0-1-1,-2 1 1,0 0-1,0 0 1,-2 1-1,1 0 1,-2 1-1,1-1 1,-2 2-1,0 0 1,-14-12-1,16 16-239,1 1 1,-1 0-1,0 0 0,0 1 0,-1 0 1,0 1-1,0 0 0,0 0 0,0 1 0,0 1 1,-1 0-1,1 0 0,-1 1 0,1 0 0,-1 1 1,0 0-1,1 0 0,-19 4 0,24-3 48,0 1-1,0-1 0,0 1 1,1-1-1,-1 1 0,1 1 1,-1-1-1,-7 6 0,1 5-950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2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84 189 8514,'5'-12'943,"-1"-1"1,-1 0 0,1 0 0,1-23-1,-4 30-796,-1 1-1,0-1 0,-1 1 1,1-1-1,-1 1 1,0 0-1,0-1 1,-1 1-1,0 0 0,0 0 1,0 0-1,0 0 1,-1 0-1,-4-6 1,7 10-93,-1 0 0,0 0 0,0 0 0,0 0 0,1 0 0,-1 0 0,0 0 0,0 0 0,0 0 0,0 0 0,-1 1 0,1-1 0,0 0 1,0 1-1,0-1 0,-1 1 0,1-1 0,0 1 0,0-1 0,-1 1 0,1 0 0,0 0 0,-1 0 0,-1 0 0,1 0 3,1 1 0,-1 0 0,0-1 0,1 1 0,-1 0-1,0 0 1,1 0 0,-1 0 0,1 1 0,0-1 0,-1 0 0,1 0 0,0 1-1,0-1 1,-2 3 0,-1 2 83,1 0-1,-1 1 0,1 0 1,0-1-1,1 1 1,-1 0-1,-1 13 0,3-17-105,1-1 0,0 1-1,0 0 1,0-1 0,0 1 0,0-1-1,0 1 1,1-1 0,-1 1-1,1-1 1,0 0 0,0 1 0,-1-1-1,2 1 1,-1-1 0,0 0-1,0 0 1,1 0 0,-1 0-1,1 0 1,0 0 0,3 3 0,-3-4-13,0 0 1,1 0-1,-1 0 1,0 0-1,1 0 1,-1 0-1,1 0 1,-1-1 0,1 0-1,-1 1 1,1-1-1,0 0 1,-1 0-1,1 0 1,-1-1-1,1 1 1,-1-1 0,1 1-1,-1-1 1,1 0-1,-1 0 1,4-2-1,1 0 8,-1-1-1,0 0 1,1-1 0,-2 0-1,1 0 1,-1 0-1,1 0 1,-1-1 0,6-9-1,-9 12-70,-1 1 1,1-1-1,-1 0 0,1 0 0,-1 0 1,0 1-1,0-1 0,-1 0 0,1 0 1,-1 0-1,1-5 0,-1 6-34,0 0-1,-1 0 1,1 1-1,0-1 1,-1 0-1,1 1 1,-1-1-1,0 0 1,0 1-1,1-1 1,-1 1-1,0-1 1,0 1-1,-1-1 1,1 1-1,0 0 1,0 0-1,-1-1 1,1 1 0,0 0-1,-3-1 1,1 1-57,0-1 1,0 1 0,-1 0 0,1 0 0,0 0 0,-1 0-1,1 0 1,-1 1 0,1 0 0,0 0 0,-1 0 0,1 0-1,-1 0 1,1 1 0,-1-1 0,1 1 0,0 0 0,-1 0-1,-5 3 1,-20 13-768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2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41 12043,'3'-1'316,"0"0"0,0 0 0,0-1 0,-1 0 0,1 1 0,0-1 0,3-3 0,-6 4-285,0 1 0,0 0 0,1 0 1,-1 0-1,0 0 0,0 0 0,0 0 1,0-1-1,0 1 0,0 0 0,0 0 1,0 0-1,0 0 0,0-1 0,1 1 1,-1 0-1,0 0 0,0 0 0,0 0 1,0-1-1,0 1 0,0 0 0,0 0 1,0 0-1,-1 0 0,1-1 0,0 1 1,0 0-1,0 0 0,0 0 0,0 0 1,0-1-1,0 1 0,0 0 0,0 0 1,0 0-1,0 0 0,-1 0 0,1-1 1,0 1-1,0 0 0,0 0 0,0 0 0,-1 0 1,-17-3 1153,-120-5 990,-22 1-1625,157 7-640,0 0 0,1 0 0,-1 0 0,0 1 0,0-1 0,0 1 0,1 0 0,-1 0 0,0 0 0,1 0 0,-1 0 0,1 0 0,-1 1 0,-3 3 0,5-4 50,0 0 0,0 0 1,1 0-1,-1 1 0,0-1 0,1 0 0,-1 1 1,1-1-1,0 0 0,-1 1 0,1-1 0,0 0 1,0 1-1,0-1 0,0 1 0,0-1 0,0 0 1,0 1-1,1-1 0,-1 1 0,0-1 0,1 0 1,-1 1-1,1-1 0,-1 0 0,1 1 0,0-1 1,-1 0-1,1 0 0,0 0 0,0 0 0,1 1 1,19 24-517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45 14603,'6'-12'1336,"-8"1"-847,-8 6-217,-9 0 1216,-7 0-872,-5 0-424,-1 3-8,-3 2-64,0 0-136,4 5-560,1 0-208,10 1 616,9-3-128,11 1-120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2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0 589 9362,'0'0'244,"0"1"0,0-1 1,0 0-1,0 1 0,0-1 0,0 1 1,0-1-1,0 0 0,1 1 0,-1-1 1,0 1-1,0-1 0,0 0 0,0 1 0,0-1 1,1 0-1,-1 1 0,0-1 0,0 0 1,1 1 487,-1-1-488,1 1 1,-1-1-1,0 0 0,1 0 0,-1 0 1,0 1-1,1-1 0,-1 0 0,0 0 1,1 0-1,-1 0 0,0 0 0,1 0 0,-1 0 1,1 0-1,0 0 0,20-6 2113,21-21-2374,-4-5 227,-2-1 0,42-48-1,55-83-8,-115 141-164,42-60 122,-33 44 415,62-68-1,-89 106-558,0 1 1,0 0-1,0 0 1,1 0-1,-1-1 1,0 1-1,0 0 1,0 0 0,0 0-1,1 0 1,-1-1-1,0 1 1,0 0-1,1 0 1,-1 0-1,0 0 1,0 0-1,0 0 1,1 0-1,-1 0 1,0 0-1,0-1 1,1 1 0,-1 0-1,0 0 1,0 0-1,1 0 1,-1 1-1,0-1 1,0 0-1,1 0 1,-1 0-1,0 0 1,3 8 211,-4 18-128,0-23-57,-36 273 191,19-163-210,-111 637 72,111-688-85,11-40-7,-6 30 0,12-47-994,-10-9-6247,8-2 6003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2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1 535 9890,'1'-15'543,"1"0"1,1 0-1,0 0 0,2 0 0,-1 1 1,12-24-1,-4 8 190,11-27 840,38-71 0,-51 109-1288,2 0-1,0 1 1,2 0 0,0 1-1,0 0 1,2 1 0,19-15 0,-29 26-214,0 1 0,0 0 0,0 0 0,0 1 0,1 0 0,-1 0 0,1 0 0,0 1 0,0 0 0,12-2 0,-14 4-41,0 0 1,0 0 0,0 0 0,0 1 0,0 0 0,0 0 0,0 0-1,0 0 1,-1 1 0,1-1 0,0 1 0,-1 1 0,0-1 0,1 1-1,-1-1 1,6 6 0,3 4-15,-1 0-1,-1 1 1,0 1-1,-1-1 1,0 2-1,-1-1 1,-1 1-1,0 1 1,-1-1 0,0 2-1,-2-1 1,0 0-1,0 1 1,-2 0-1,0 0 1,-1 0-1,-1 0 1,0 0-1,-3 20 1,1-28-23,-1 1 0,-1-1 0,0 0 0,0 0 0,-1 0 0,0 0 0,0-1 0,-1 1 0,0-1 0,-1 0 1,0-1-1,0 1 0,0-1 0,-1-1 0,0 1 0,-1-1 0,1 0 0,-1-1 0,-10 6 0,8-5-1,0-1 0,0 0-1,-1-1 1,1-1 0,-1 1 0,0-1-1,0-1 1,0 0 0,0-1 0,0 0 0,0-1-1,-1 0 1,1 0 0,0-2 0,0 1-1,-14-4 1,24 4 11,0 1 0,0 0 0,0 0 0,0-1 1,0 1-1,0-1 0,0 1 0,0-1 0,0 1 0,0-1 0,0 0 0,0 1 0,-1-3 0,2 3 0,0 0 0,0 0 0,0-1-1,0 1 1,0 0 0,0 0 0,0-1 0,0 1 0,0 0 0,0-1-1,0 1 1,0 0 0,0 0 0,0-1 0,0 1 0,1 0-1,-1 0 1,0-1 0,0 1 0,0 0 0,0 0 0,1 0 0,-1-1-1,0 1 1,0 0 0,0 0 0,1 0 0,-1 0 0,0 0-1,0-1 1,1 1 0,-1 0 0,0 0 0,34-11 168,-28 9-166,29-8 61,0-2 1,-1-2-1,-1 0 0,62-39 0,-71 38-66,-2-2 1,0-1-1,0-1 0,-2 0 1,0-2-1,-2 0 0,17-25 1,-23 27 36,9-14 103,-20 31-128,0 0-1,1 1 1,-1-1 0,1 0 0,0 1 0,0-1-1,-1 1 1,1-1 0,0 1 0,0 0 0,5-2-1,-7 3-1,1 0 0,0 0 0,0 0-1,-1 0 1,1 0 0,0 0 0,0 0-1,-1 1 1,1-1 0,0 0 0,0 1-1,-1-1 1,1 0 0,0 1 0,-1-1-1,1 1 1,-1-1 0,1 1 0,0-1-1,-1 1 1,1-1 0,-1 1 0,1-1-1,-1 1 1,0 0 0,1 0 0,11 22 138,-10-19-117,10 24 147,-4-7-67,19 32 0,-24-48-109,-1-1 0,1 0 1,0 1-1,1-1 1,-1-1-1,1 1 0,0 0 1,0-1-1,0 0 1,0 0-1,0 0 1,8 4-1,-9-6-2,1-1-1,-1 1 1,0-1-1,0 0 1,1 1-1,-1-2 1,0 1 0,1 0-1,-1-1 1,0 1-1,0-1 1,1 0-1,-1 0 1,0 0 0,0 0-1,0-1 1,0 1-1,0-1 1,0 0 0,-1 0-1,1 0 1,3-3-1,7-7-9,-1 0 1,22-27-1,-29 33 8,23-31-13,-16 21 62,0 1 0,1 0-1,17-16 1,-29 30-41,-1 0 1,1 1-1,-1-1 1,1 1-1,0-1 1,-1 0 0,1 1-1,0-1 1,0 1-1,-1 0 1,1-1-1,0 1 1,0 0-1,0-1 1,-1 1 0,1 0-1,0 0 1,0 0-1,0-1 1,0 1-1,0 0 1,0 0 0,-1 1-1,1-1 1,0 0-1,0 0 1,0 0-1,0 0 1,0 1-1,-1-1 1,1 0 0,0 1-1,0-1 1,-1 1-1,1-1 1,0 1-1,-1-1 1,1 1-1,0 0 1,-1-1 0,1 1-1,-1 0 1,1-1-1,-1 1 1,1 0-1,-1-1 1,1 1 0,-1 0-1,0 0 1,1 0-1,-1 0 1,0 0-1,3 8 35,-1-1 0,0 1 0,0 0 0,0 9-1,-2-11-6,11 147 137,-11-154-172,-1 1 0,1-1 1,0 0-1,0 1 0,1-1 1,-1 1-1,0-1 0,0 0 0,0 1 1,0-1-1,0 1 0,0-1 1,0 0-1,1 1 0,-1-1 1,0 0-1,0 1 0,0-1 0,1 0 1,-1 0-1,0 1 0,1-1 1,-1 0-1,0 1 0,0-1 1,1 0-1,-1 0 0,0 0 1,1 0-1,0 1 0,10-7-7,12-23 8,-18 22-2,2-2 4,0 0 0,1 0 0,0 1 0,1 0 0,13-10 0,-19 17 1,0-1 1,0 0-1,0 0 0,0 1 1,0 0-1,0-1 0,1 1 0,-1 1 1,0-1-1,1 0 0,-1 1 1,1 0-1,-1-1 0,1 1 0,-1 1 1,1-1-1,-1 0 0,1 1 1,-1 0-1,0 0 0,1 0 1,4 2-1,10 6-126,-1 1 0,1 1 0,-2 0-1,0 1 1,19 19 0,64 77-3307,-70-75 2740,-2-8-251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2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17244,'0'-15'1648,"7"18"-1112,2 4-320,1-2 1489,-2 2-1505,-2 6-1313,-3 4-591,-6 5 1344,-1 2-280,-1-4-288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12571,'-14'7'360,"0"0"0,0 1-1,1 0 1,0 1 0,1 0 0,0 1 0,0 0 0,1 1 0,0 1 0,1 0 0,-13 18 0,4-1 57,2 1-1,0 0 1,2 1 0,-13 38-1,17-35-107,1 0-1,1 1 0,2 0 0,-4 67 1,10-83-211,1 1 0,0-1 0,2 0 1,0 1-1,2-1 0,0 0 0,1 0 1,0 0-1,2-1 0,13 27 0,-16-38-58,0 1 0,1-1 0,0-1 0,0 1 0,1-1 0,0 0 0,0 0 0,0-1 0,1 1-1,0-1 1,0-1 0,0 1 0,0-1 0,1-1 0,-1 1 0,1-1 0,0-1 0,0 1 0,0-1 0,14 1 0,-11-2 1,0-1 1,0-1-1,0 1 1,0-2-1,0 1 1,-1-2-1,1 1 1,0-2-1,-1 1 1,0-1 0,1-1-1,-2 0 1,1 0-1,-1-1 1,11-8-1,-3 0-34,-1-1 0,0-1 0,-1 0 1,-1-2-1,0 1 0,-2-1 0,0-1 0,-1 0 0,-1-1 0,0 0 0,-2-1 0,0 0 0,-2 0 0,0 0 0,-1-1 0,-1 0 1,-1 0-1,-1 0 0,-2 0 0,0 0 0,-1 0 0,-6-39 0,4 49-36,0-1 0,-1 1 0,0 0 0,-1 0 0,0 0 0,-1 1 0,0 0 0,-1 0 0,-1 0 0,-11-13 0,8 12-219,-1 1-1,0 1 0,0 0 1,-1 1-1,-1 0 0,1 1 1,-1 0-1,-15-6 0,-3 2-501,12 4 283,0-1-1,-24-14 1,20 5-249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2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 7522,'-3'5'433,"1"1"0,0-1 1,0 1-1,1 0 1,-1 0-1,1 0 0,0 12 1,1-14-171,0 0 0,0 0 0,0 0 0,0 0 1,1 0-1,-1 0 0,1 0 0,0 0 0,1-1 0,-1 1 0,1 0 1,3 6-1,-4-9-156,0 1 0,1-1 1,-1 0-1,1 1 0,-1-1 1,1 0-1,-1 0 0,1 0 1,0 0-1,0 0 0,-1 0 1,1 0-1,0-1 0,0 1 1,0-1-1,4 1 0,-2-1 35,0 0 0,1 0-1,-1 0 1,1 0-1,-1-1 1,0 0 0,6-2-1,0 0 56,0-1-1,0-1 0,0 0 1,0 0-1,11-9 0,-19 13-183,0-1-1,0 1 1,0 0-1,0-1 1,0 0-1,-1 1 0,1-1 1,-1 0-1,1 0 1,-1 0-1,0 0 1,1 0-1,-1 0 1,0 0-1,0 0 1,-1 0-1,1 0 1,0-1-1,-1 1 0,1 0 1,-1-4-1,0 4-11,-1 0 0,0 0 0,0 0-1,0 0 1,0 0 0,0 0-1,0 0 1,0 0 0,-1 1 0,1-1-1,-1 0 1,1 1 0,-1-1 0,0 1-1,1 0 1,-1-1 0,0 1-1,0 0 1,0 0 0,0 0 0,0 0-1,-3 0 1,-2-2-133,1 1 1,-1-1-1,0 2 1,0-1-1,0 1 1,-1 0-1,1 0 1,0 1-1,0 0 1,0 0-1,-11 2 1,13-1 25,0 1 1,-1-1-1,1 1 1,0 0-1,0 0 1,0 0-1,0 1 1,1 0-1,-1 0 1,1 0-1,-1 0 1,1 1-1,0-1 1,0 1-1,-6 9 1,-10 26-518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2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11 14835,'-70'2'4059,"-70"-4"-3573,103-3-447,22 3-105,-1 0 0,-29 1 0,44 1 18,0 0 0,0 0-1,0 0 1,1 0 0,-1 0-1,0 1 1,0-1 0,0 0-1,1 0 1,-1 1 0,0-1-1,0 1 1,1-1 0,-1 1-1,0-1 1,1 1 0,-1-1-1,0 1 1,1-1 0,-1 1-1,1 0 1,-1-1 0,1 1-1,-1 0 1,0 0 0,1 1-78,0 0 0,-1-1 0,1 1 0,0 0 1,0-1-1,0 1 0,0 0 0,0 0 0,0-1 0,0 1 1,2 3-1,1 3-672,0 0 0,0 0 0,8 13 0,-11-21 794,19 28-1884,0-1 0,3 0 0,43 42 0,-34-37 1339,-18-14 4215,-14-11-1223,-11-5-1470,4-2-388,0-1 0,0 0 0,0-1 1,1 0-1,-11-4 0,12 4-597,0 0 1,0 0-1,0 1 0,0-1 0,-1 1 1,1 0-1,0 1 0,-1 0 0,1 0 1,-8 1-1,7 1-15,1 0 1,-1 1-1,0-1 0,1 1 1,-1 1-1,1-1 0,0 1 1,-11 8-1,-15 16-176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0 11146,'-5'4'347,"0"-1"-1,-1 1 1,1-1-1,-1-1 1,0 1 0,0-1-1,0 0 1,0 0-1,-8 1 1,-61 6 1697,52-7-1914,-23 3 340,-17 0 120,1 3 0,-105 28 1,163-35-772,0 0 0,0 1 0,0-2 0,0 1 0,0 0 1,0-1-1,-8 0 0,12 0 122,-1 0 0,0 0 1,1 0-1,-1-1 0,0 1 1,1 0-1,-1 0 0,1-1 0,-1 1 1,1 0-1,-1-1 0,1 1 1,-1-1-1,1 1 0,-1 0 1,1-1-1,-1 1 0,1-1 0,0 0 1,-1 0-1,0-1 7,1 1 1,-1-1-1,1 1 1,0-1-1,0 0 1,0 1-1,0-1 1,0 0-1,0 1 0,0-1 1,0 1-1,1-3 1,6-17-671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3:2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91 10106,'1'-4'193,"0"0"1,0 0-1,0-1 0,0 1 0,-1 0 1,1 0-1,-1-1 0,0 1 0,-1 0 1,1 0-1,-3-9 0,3 11-101,-1 1-1,0-1 1,0 0 0,0 0-1,0 0 1,0 1 0,-1-1-1,1 0 1,-1 1 0,1-1 0,-1 1-1,1 0 1,-1 0 0,0-1-1,1 1 1,-1 0 0,0 0-1,0 0 1,0 1 0,0-1-1,0 0 1,0 1 0,0-1-1,0 1 1,0 0 0,-4 0 0,3 0 16,-1 0 1,1 0 0,0 1 0,0-1 0,0 1 0,0 0-1,0 0 1,0 0 0,0 1 0,0-1 0,1 0-1,-1 1 1,0 0 0,1 0 0,-1 0 0,1 0 0,-4 4-1,-2 3 201,1-1 0,0 2 0,-10 17 0,2 0 54,2 1 1,1 1-1,1 0 1,1 1-1,-8 46 1,9-21-92,2 0 0,1 70 1,5-91-164,2 0 0,2-1 1,1 1-1,1-1 0,19 60 1,-20-81-61,1 0 1,1 0-1,0 0 0,0-1 1,1 0-1,1 0 1,15 17-1,-16-22-16,0 1 0,0-2 0,0 1 0,1-1-1,0 0 1,0 0 0,0-1 0,1 0 0,0-1 0,-1 0 0,1 0 0,11 1-1,-8-2 0,0 0-1,0-1 0,0-1 0,0 0 0,0-1 0,0 0 0,0 0 0,0-1 0,0-1 0,-1 0 0,15-6 0,-10 2-12,-1-1-1,0 0 1,0-1-1,-1-1 1,0 0-1,-1-1 1,16-17-1,-10 8-12,-1-1 0,-1-1 0,-1-1 0,-1 0 0,-1-1 0,-2 0 0,0-1 0,-1-1 0,12-47 0,-16 47-2,-2-1 1,-1 0 0,-1 1-1,-2-2 1,0 1-1,-2 0 1,-1 0 0,-10-48-1,9 63-5,0 0 1,-2 0-1,1 1 0,-1 0 0,-1 0 0,0 0 0,0 1 1,-1-1-1,-12-11 0,12 15-8,0 0 1,0 0-1,-1 1 1,0 1-1,-1-1 0,1 1 1,-1 1-1,0-1 0,0 2 1,0-1-1,0 1 1,-20-3-1,12 4-189,1 0 0,-1 2 1,1 0-1,-1 1 0,1 0 0,0 2 1,-1 0-1,1 0 0,0 2 0,1 0 1,-1 1-1,1 0 0,0 1 0,-25 16 1,13-4-608,0 0 0,1 2 0,1 0 0,1 2 0,1 1 0,-29 38 0,19-17-528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0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342 299 10226,'6'-9'233,"-1"1"-1,0-1 0,-1 0 1,0 0-1,-1-1 0,1 1 1,-2-1-1,1 1 1,-2-1-1,1 0 0,-1 0 1,-1 0-1,0 0 1,0 0-1,-1 0 0,0 0 1,0 0-1,-1 0 0,-1 1 1,0-1-1,0 1 1,-1-1-1,-6-11 0,7 17-139,0-1 0,-1 1 0,1 0 0,-1 0 0,0 0-1,0 1 1,0-1 0,-1 1 0,1 0 0,-1 0 0,0 1-1,1-1 1,-1 1 0,0 0 0,-1 0 0,1 1 0,0 0-1,0 0 1,-1 0 0,1 0 0,-1 1 0,1 0 0,-7 0-1,6 1-23,0-1 0,0 1 0,0 0 0,0 1 0,0-1 0,0 1-1,1 1 1,-1-1 0,1 1 0,-1 0 0,1 0 0,0 0 0,0 1-1,0 0 1,0 0 0,1 0 0,0 0 0,0 1 0,0-1 0,-4 8-1,2 0 23,1-1 0,0 1 0,1 0 0,0 0 0,1 1 0,0-1 0,1 1 0,1 0 0,0-1 0,1 1 0,0 0 0,1 0 0,3 17 0,5 17 69,2 0-1,21 55 1,-14-49-100,-14-41-59,-1 0 1,0 1 0,-1-1-1,0 1 1,-1-1-1,0 1 1,-1 0-1,-2 23 1,0-30-6,1 0 0,0-1 0,-1 1 0,0 0-1,0-1 1,-1 1 0,0-1 0,0 0 0,0 0 0,0 0 0,-1 0 0,0-1 0,0 1 0,0-1-1,-1 0 1,1 0 0,-1 0 0,0-1 0,0 0 0,-10 5 0,12-6-46,0-1 0,0 0 0,0 0 0,0 0 1,0 0-1,0-1 0,0 1 0,0-1 0,0 0 0,0 1 0,0-2 1,0 1-1,0 0 0,0 0 0,0-1 0,0 0 0,0 0 1,0 0-1,0 0 0,0 0 0,0 0 0,1-1 0,-4-1 0,4 1-109,0 0-1,0 0 1,0 0-1,0 0 1,0-1-1,1 1 0,-1 0 1,1-1-1,-1 1 1,1-1-1,0 0 1,0 1-1,0-1 1,0 0-1,1 0 0,-1 1 1,1-1-1,0 0 1,0 0-1,0 0 1,0 0-1,0 1 0,0-1 1,1 0-1,1-4 1,5-12-599,6 1-106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0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9586,'3'6'515,"-1"1"0,0 1 1,0-1-1,-1 0 0,0 0 0,-1 1 0,1-1 1,-2 14-1,-2 5 486,-7 29 0,3-20-570,-8 44 514,6-35-126,1 1 0,-2 68 0,10-108-732,0 0 0,0 0 0,1 0 0,-1 0 0,1 0 0,1-1 0,-1 1 0,1 0 0,-1 0 0,1-1 0,1 1 0,-1-1 0,1 1 0,0-1 0,-1 0 0,8 7 0,-3-5-44,1 0 1,0 0 0,0-1-1,0 0 1,1-1 0,-1 1-1,18 4 1,-8-2-26,-8-2-586,-1-2 1,1 1-1,1-1 1,10 1-1,-19-4 425,1 1-1,-1-1 1,0 0-1,1 0 1,-1 0-1,0 0 0,0-1 1,1 1-1,-1-1 1,0 1-1,1-1 1,-1 0-1,0 0 0,0 0 1,0 0-1,0 0 1,0 0-1,0-1 1,0 1-1,-1-1 0,1 1 1,0-1-1,2-3 1,9-15-995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0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11907,'4'66'1250,"17"169"3073,-20-227-4151,0 0 1,1 0-1,0 0 1,1-1-1,0 1 1,0-1-1,6 12 0,-7-18-123,-1 1 0,0 0 0,0-1 0,1 1 0,-1-1 0,1 1-1,-1-1 1,1 0 0,0 1 0,-1-1 0,1 0 0,0 0 0,0 0-1,0-1 1,0 1 0,0 0 0,0-1 0,0 1 0,0-1-1,0 0 1,0 0 0,0 0 0,0 0 0,0 0 0,0 0 0,0 0-1,1 0 1,-1-1 0,0 1 0,0-1 0,-1 0 0,1 0 0,4-1-1,3-3 28,-1-1 0,0 0-1,1 0 1,-2 0-1,1-1 1,-1 0 0,0-1-1,-1 1 1,1-1 0,-2 0-1,8-13 1,6-15-19,21-51-1,-39 84-54,13-31-157,-2 0 0,8-39 0,-15 48-1503,3-45-1,-6 62 659,0 7 481,1 10-480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0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0 557 13195,'0'-27'674,"1"0"-1,2 0 1,7-38 0,27-77 1436,-36 138-2044,0-1 49,0 1 0,1-1 0,-1 1 1,1 0-1,0-1 0,0 1 0,0 0 0,0 0 0,1 0 0,5-5 0,-8 8-90,1 1 0,-1 0 0,1-1 0,-1 1 0,1 0 0,-1-1 0,1 1 0,-1 0 0,1-1 0,-1 1 0,1 0 0,0 0 0,-1 0 0,1 0 0,0-1 1,-1 1-1,1 0 0,-1 0 0,1 0 0,0 0 0,-1 1 0,1-1 0,0 0 0,-1 0 0,1 0 0,-1 0 0,1 1 0,1-1 0,-1 2 25,1-1 0,0 0 1,0 1-1,-1-1 0,1 1 1,-1 0-1,1 0 0,1 3 1,4 6 126,-1 1-1,6 15 1,-9-20-72,22 60 406,17 34-53,-40-98-436,-1 0 0,1 0 0,0 0-1,0 0 1,0 0 0,0-1-1,1 1 1,2 2 0,-4-4-14,0-1 0,0 1 0,0-1 0,0 1 1,0-1-1,0 1 0,0-1 0,0 0 0,0 1 0,0-1 0,0 0 1,0 0-1,0 0 0,0 1 0,0-1 0,1-1 0,-1 1 1,0 0-1,0 0 0,0 0 0,0 0 0,0-1 0,0 1 0,0-1 1,0 1-1,0-1 0,0 1 0,0-1 0,0 1 0,1-2 1,2-1 11,-1 0 0,1-1 0,-1 0 0,0 1 0,0-1 1,0 0-1,-1 0 0,1-1 0,1-5 0,17-46 98,-15 40-93,74-285-1142,-79 294 949,1 0-94,-1 0 1,1 0-1,1 1 0,3-9 0,-6 14 223,0 0 0,1 0 0,-1 1 0,0-1 0,1 0-1,-1 0 1,1 1 0,-1-1 0,1 1 0,-1-1 0,1 0-1,0 1 1,-1-1 0,1 1 0,0-1 0,-1 1 0,1 0-1,0-1 1,-1 1 0,1 0 0,0-1 0,0 1 0,0 0-1,-1 0 1,1 0 0,0 0 0,0-1 0,0 1 0,0 0-1,-1 1 1,1-1 0,0 0 0,0 0 0,0 0 0,-1 0-1,1 1 1,0-1 0,0 0 0,-1 1 0,1-1 0,0 0-1,-1 1 1,1-1 0,1 2 0,14 12-749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0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 11763,'0'0'68,"0"0"0,1-1 0,-1 1 0,0 0 0,1 0 0,-1 0 0,0 0 0,1 0 0,-1 0 0,0-1 1,1 1-1,-1 0 0,0 0 0,1 0 0,-1 0 0,0 0 0,0 0 0,1 1 0,-1-1 0,0 0 1,1 0-1,-1 0 0,0 0 0,1 0 0,-1 0 0,0 0 0,1 1 0,-1-1 0,0 0 0,0 0 0,1 0 1,-1 1-1,0-1 0,0 0 0,0 0 0,1 1 0,-1-1 0,0 0 0,0 1 0,-3 15 1896,-18 19-530,21-34-1453,-15 19 557,-35 36-1,34-40-223,1 2 0,-18 24 0,29-35-240,0 0 1,0 1 0,0-1 0,1 1 0,0 0-1,0 0 1,1 0 0,0 1 0,1-1 0,-1 10-1,2-5-96,0 1-1,0-1 1,2 0-1,-1 0 1,2 0-1,0 0 1,0 0-1,1-1 1,1 1-1,0-1 1,1 0-1,0 0 1,1-1-1,0 0 0,1 0 1,0 0-1,0-1 1,18 16-1,-23-24-103,0 0 0,0 0-1,0 0 1,0 0 0,0 0-1,1 0 1,-1-1 0,1 0 0,-1 0-1,1 0 1,-1 0 0,1 0-1,-1-1 1,1 1 0,0-1-1,-1 0 1,1 0 0,0 0 0,-1-1-1,1 1 1,-1-1 0,1 0-1,0 0 1,-1 0 0,0-1-1,1 1 1,-1-1 0,0 0-1,0 0 1,5-4 0,21-22-784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0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16 11346,'29'-15'4130,"-32"18"-3322,-5 5-199,1-6-494,0 1 1,1-1-1,-1 0 0,0 0 1,0 0-1,0-1 0,0 0 1,0-1-1,-13 0 0,1-2-126,-1-1-1,-21-6 0,4 0 114,35 9-98,1-1-1,-1 1 1,0 0-1,1 0 0,-1 0 1,1 0-1,-1 0 1,0 0-1,1 0 1,-1 0-1,1 1 1,-1-1-1,1 1 0,-1-1 1,1 1-1,-1-1 1,1 1-1,0 0 1,-1 0-1,1 0 1,0 0-1,-1 0 1,1 0-1,0 0 0,0 0 1,0 0-1,0 1 1,0-1-1,0 0 1,0 1-1,1-1 1,-1 1-1,0-1 0,0 3 1,-1 5 55,0 0 0,0 1 0,0-1 0,1 18 1,0-10 45,-13 313 2447,15-321-2595,-1 0-1,1 0 0,1-1 1,0 1-1,0 0 0,0-1 1,1 1-1,1-1 0,5 10 0,-8-15-58,1 0 0,0 0 0,0-1 0,0 1 0,0-1 0,0 1 0,1-1 0,-1 0 0,1 1 0,0-1 0,-1-1 0,1 1 0,0 0 0,0-1 0,0 1 0,0-1 0,1 0 0,-1 0 0,0 0 0,0-1 0,1 1 0,-1-1 0,0 1 0,1-1 0,-1 0 0,0-1 0,4 0 0,26-8-491,2-9-168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0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55 11851,'-20'-12'1208,"-4"8"-776,3 1-200,-7 0 632,-1-1-496,-2-2-1576,-5 0 1240,4-1-272,2-2-160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0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0 561 14803,'61'-136'2605,"8"-16"-1108,-66 147-1388,0-1 0,0 1 0,0 0 0,1 0 0,0 0 0,8-9 0,-11 14-82,1-1-1,-1 0 0,0 0 0,0 1 1,0-1-1,0 1 0,0-1 0,1 1 1,-1-1-1,0 1 0,0 0 1,0 0-1,1 0 0,-1-1 0,0 1 1,1 0-1,-1 1 0,0-1 0,0 0 1,1 0-1,-1 0 0,0 1 1,0-1-1,1 1 0,-1-1 0,0 1 1,0-1-1,0 1 0,0 0 0,0-1 1,0 1-1,0 0 0,0 0 0,0 0 1,0 0-1,0 0 0,-1 0 1,1 0-1,1 2 0,12 18 274,0 1-1,-1 1 1,16 40 0,-10-22-115,-17-37-165,-1-1 0,1 0 0,0 0-1,0 0 1,0 1 0,4 2 0,-6-5-16,1-1 1,0 1 0,-1-1 0,1 1 0,0-1 0,0 1 0,-1-1 0,1 0 0,0 1 0,0-1 0,-1 0 0,1 0 0,0 1 0,0-1-1,0 0 1,0 0 0,-1 0 0,1 0 0,0 0 0,0 0 0,0 0 0,0 0 0,-1-1 0,1 1 0,0 0 0,0 0 0,0-1 0,-1 1-1,1 0 1,0-1 0,0 1 0,-1-1 0,1 1 0,0-1 0,-1 1 0,1-1 0,0-1 0,6-7 26,1 0 0,-2-1-1,0 0 1,0-1 0,-1 1 0,7-20 0,0 3 4,54-135 68,-17 41-900,-48 118 584,0 1-1,0-1 1,0 1-1,0 0 1,1 0-1,-1-1 1,1 1-1,-1 0 1,1 0-1,0 0 1,0 0-1,3-2 1,-4 4-13,0-1-1,1 1 1,-1 0-1,0-1 1,0 1-1,0 0 1,1 0-1,-1 0 1,0 0-1,0 0 1,1 0-1,-1 0 1,0 1-1,0-1 1,0 0-1,0 1 1,1-1-1,-1 1 1,0-1-1,0 1 1,0 0-1,0-1 1,0 1-1,0 0 1,0 0-1,0-1 1,1 3-1,8 6-1118,1 1-105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30 8954,'-1'21'739,"-2"1"-1,0 0 1,-1-1 0,-8 24 0,-1 2 431,-6 31-120,-19 90 755,37-150-1333,9-36 41,31-94-6,52-136 311,-87 238-744,0 0 0,1 0 0,0 1 0,1-1 1,0 1-1,0 0 0,9-8 0,-14 16-60,0 0 1,0 0-1,0 0 0,1 0 0,-1 1 1,0-1-1,0 0 0,1 1 0,-1-1 1,1 1-1,-1 0 0,0-1 0,1 1 1,-1 0-1,1 0 0,-1 0 0,0 0 1,1 0-1,-1 0 0,1 0 0,-1 0 0,1 1 1,-1-1-1,0 1 0,1-1 0,-1 1 1,0-1-1,1 1 0,-1 0 0,0-1 1,0 1-1,0 0 0,0 0 0,0 0 1,2 1-1,2 4 30,0-1 1,-1 1 0,1 0-1,-1 1 1,3 6-1,19 38 27,-3 1-1,-2 2 0,-2 0 0,21 103 0,-40-148-99,-7-16 15,-10-21 5,16 25 6,-19-31 7,-36-48-1,49 73-30,0 0 0,0 1 0,-1 0 0,-1 0 0,1 1 0,-1 0 0,0 1 0,-1 0 0,0 0 0,-12-5 0,18 9-46,1 1 1,-1 0 0,0 0-1,0 1 1,1-1 0,-1 1 0,0 0-1,0 0 1,0 0 0,1 0-1,-1 0 1,0 1 0,0 0-1,1 0 1,-1 0 0,0 0-1,-6 4 1,5-2 6,-1 1-1,1 0 1,0 0-1,0 0 1,0 1 0,0 0-1,1 0 1,0 0-1,-5 8 1,-14 27-358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14107,'0'-20'1424,"5"16"-928,4 5-280,-4 13 1545,-2 3-2017,0 7-1673,0 0 1633,0-3-224,4-2-192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11322,'3'14'410,"1"0"0,0 0 0,9 17 0,1 4 1419,-14-34-1785,0-1 0,0 0 0,0 1 0,0-1 1,0 0-1,0 0 0,0 1 0,0-1 0,1 0 0,-1 0 0,0 1 0,0-1 0,0 0 0,0 0 0,0 1 0,1-1 0,-1 0 0,0 0 0,0 0 1,0 1-1,1-1 0,-1 0 0,0 0 0,0 0 0,1 0 0,-1 0 0,0 1 0,0-1 0,1 0 0,-1 0 0,1 0 0,4-7 767,4-19-134,-8 22-560,14-51 615,-4 13-389,2-1-1,1 2 0,36-71 0,-47 106-288,1 1 1,-1-1-1,1 1 0,0 0 1,1 0-1,-1 1 0,1-1 1,0 1-1,10-6 0,-13 8-33,0 1 0,0 0 0,0 1 0,0-1 0,1 0 0,-1 0 0,0 1 0,0-1 1,0 1-1,1 0 0,-1 0 0,0 0 0,0 0 0,1 0 0,-1 0 0,0 1 0,0-1 0,1 1 0,-1-1 0,0 1 0,0 0 0,0 0 0,0 0 0,0 0 0,0 0 0,0 0 0,0 1 0,-1-1 0,1 1 0,0-1 0,1 3 0,2 2 30,0 1 0,-1 0-1,1 0 1,-1 0 0,-1 0 0,1 1 0,-1-1-1,-1 1 1,1 0 0,-1 0 0,1 14-1,0 1 50,-2 0 1,-2 46-1,-1-49-67,-1 0 0,-1 0 0,0-1 0,-2 1 0,-10 24 0,12-33-138,-2 1-1,0-1 0,0 0 1,-1 0-1,0-1 1,-1 0-1,0 0 0,-1 0 1,-13 11-1,20-19-18,0-1 0,0 1 0,0-1 0,-1 1 1,1-1-1,0 0 0,-1 0 0,1 0 0,0 0 0,-1 0 0,1-1 0,-1 1 0,1-1 0,-1 1 0,0-1 0,1 0 0,-1 0 1,1 0-1,-1-1 0,1 1 0,-1 0 0,1-1 0,-1 0 0,1 0 0,-1 1 0,1-1 0,0-1 0,-1 1 0,1 0 0,0 0 1,0-1-1,0 0 0,0 1 0,0-1 0,0 0 0,0 0 0,1 0 0,-3-3 0,-8-21-983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56 8770,'-5'-2'263,"0"1"-1,0 0 1,0 0 0,0 0 0,0 1-1,0 0 1,0 0 0,0 0-1,0 0 1,0 1 0,0 0 0,1 0-1,-1 0 1,0 0 0,0 1 0,-6 3-1,4-1-23,1 1-1,0-1 0,0 1 0,0 0 1,0 0-1,1 1 0,0 0 1,0 0-1,-7 11 0,1 3 69,1 0-1,1 0 0,0 1 1,2 0-1,1 0 0,-6 33 1,9-35-36,0-1 1,1 38 0,2-49-206,1-1 0,-1 0 0,1 1 0,1-1 1,-1 0-1,1 0 0,0 0 0,0 0 0,1 0 0,0 0 1,0 0-1,5 7 0,-6-11-45,-1 0 1,1-1-1,0 1 0,-1 0 1,1-1-1,0 1 1,0-1-1,0 0 1,0 1-1,0-1 0,0 0 1,1 0-1,-1 0 1,0-1-1,1 1 0,-1 0 1,0-1-1,1 0 1,2 1-1,-1-2 5,-1 1 0,1-1 0,0 1 0,0-1-1,-1 0 1,1-1 0,0 1 0,-1-1 0,1 1 0,-1-1-1,4-3 1,3-2 18,-1-1 0,1 0 0,-1-1 1,-1 0-1,1-1 0,9-15 0,-7 9-31,-1-2 1,-1 0 0,-1 0-1,0 0 1,-1-1 0,-1 0-1,-1-1 1,3-20 0,-6 27-107,-1 1 0,0-1 0,-1-1-1,0 1 1,-1 0 0,0 0 0,-1 1 0,-1-1 0,0 0 0,0 1 0,-2-1 0,1 1 0,-10-16-1,12 25-4,0 0-1,0 0 0,0 1 0,0-1 0,-1 0 0,1 1 0,-1 0 0,-3-3 0,5 4 79,0 1 0,0-1 0,0 1 0,0-1 0,0 1 0,0-1 0,1 1 0,-1 0 0,0-1-1,0 1 1,0 0 0,0 0 0,0 0 0,0-1 0,0 1 0,0 0 0,0 1 0,0-1 0,-1 0 0,1 0 0,1 0 0,-1 1 0,0-1 0,0 0 0,0 1 0,0-1-1,0 1 1,0-1 0,0 1 0,0-1 0,1 1 0,-3 1 0,2 1-52,-1-1-1,0 1 1,1 0 0,0 0-1,0 0 1,-2 6-1,3-7 47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10682,'8'-48'1321,"23"-82"-1,-22 104-780,0 1 0,2 0 0,1 0-1,24-38 1,-34 60-450,1-1-1,0 0 1,0 1 0,0 0-1,0 0 1,0 0 0,1 0-1,-1 0 1,1 1 0,0-1-1,6-2 1,-8 4-36,0 0 0,0 1 0,0-1-1,0 1 1,0 0 0,1 0 0,-1 0-1,0 0 1,0 0 0,0 0 0,0 0 0,0 1-1,0-1 1,0 1 0,0-1 0,0 1 0,0 0-1,0 0 1,0 0 0,0 0 0,-1 0 0,1 0-1,0 0 1,-1 1 0,1-1 0,1 2 0,2 3 50,-1-1 0,0 0 1,-1 1-1,1 0 0,-1-1 1,0 2-1,-1-1 0,1 0 1,-1 0-1,0 1 0,-1-1 1,0 1-1,0-1 1,0 1-1,-1 0 0,0 9 1,0-9-77,-1-1 0,1 1 1,-2 0-1,1-1 1,0 0-1,-1 1 0,0-1 1,-1 0-1,0 0 0,0 0 1,0 0-1,0-1 1,-1 1-1,0-1 0,0 0 1,-9 9-1,9-10-18,1 0 0,0 0 0,0 0 0,1 1 0,-1-1 0,1 1 0,0-1 0,0 1 0,0 0 0,-1 9 0,-8 18 23,4-19-93,0-1 0,0 0 0,-17 20 0,21-28-164,0 0 0,-1 0 0,1-1 0,-1 0 0,0 0 0,0 0-1,-1 0 1,1-1 0,0 1 0,-1-1 0,0 0 0,1-1 0,-1 1 0,-6 0 0,11-1 141,-1-1 0,1 0 0,-1 0 1,1 0-1,-1 1 0,1-1 0,-1 0 0,1 0 0,-1 0 0,1 0 1,-1 0-1,1 0 0,-1 0 0,1 0 0,-1 0 0,1 0 1,-1 0-1,1 0 0,-1 0 0,1-1 0,-1 1 0,1 0 0,-1 0 1,1-1-1,0 1 0,-1 0 0,1 0 0,-1-1 0,1 1 0,0 0 1,-1-1-1,1 1 0,0-1 0,-1 1 0,1 0 0,0-1 0,-1 1 1,1-1-1,0 1 0,0-1 0,0 1 0,0-1 0,-1 1 0,1-1 1,0 1-1,0-2 0,0-8-1049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11474,'25'-71'1231,"35"-74"0,-50 125-946,1 0 0,1 0 0,1 1 0,1 0 0,0 1 0,1 1 0,35-30-1,-43 41-126,0 1-1,1 0 0,0 1 1,0-1-1,0 1 0,11-3 1,-16 6-92,0 0-1,0 0 1,0 0 0,0 1 0,0-1 0,0 1 0,0 0 0,0 0 0,0 0 0,1 0 0,-1 0 0,0 1 0,0-1 0,0 1 0,0 0 0,0 0 0,-1 0 0,1 0 0,0 1 0,0-1 0,3 3 0,-5-2-34,0-1 1,1 1-1,-1-1 0,0 1 0,0 0 1,0 0-1,0-1 0,0 1 1,-1 0-1,1 0 0,0 0 0,-1 0 1,0 0-1,1 0 0,-1 0 0,0 0 1,0 0-1,0 0 0,0 0 1,0 0-1,-1 0 0,1 0 0,-1 0 1,1 0-1,-1 0 0,1 0 1,-1-1-1,0 1 0,-2 3 0,-3 6 35,0-1-1,-1 1 0,-12 13 0,19-24-65,-22 24 26,-2-1 1,0 0 0,-43 29-1,55-43-7,11-8-12,-1 0-1,1 1 0,-1-1 1,1 0-1,0 1 1,-1-1-1,1 1 0,0 0 1,0-1-1,0 1 1,0 0-1,0 0 0,0-1 1,1 1-1,-1 0 1,1 0-1,-1 0 0,1 0 1,0 0-1,0 0 1,0 0-1,0 0 0,0 0 1,0 0-1,0 0 1,0 0-1,1 0 0,-1 0 1,1-1-1,0 1 0,-1 0 1,1 0-1,0 0 1,0-1-1,0 1 0,2 2 1,5 7 26,1-1 0,0 0 0,0 0-1,15 11 1,-12-10-41,0 1 55,8 6-743,23 17 1,-38-31 370,0 0 0,1-1 1,0 1-1,-1-1 0,1-1 1,1 1-1,-1-1 0,0 0 1,13 2-1,-18-4 261,1 0 0,-1 0 0,1 0 0,-1 0-1,0 0 1,1 0 0,-1-1 0,1 1 0,-1 0 0,1-1 0,2-1 0,13-12-959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36 111 9370,'0'-1'78,"0"0"-1,0 1 1,0-1-1,0 0 1,1 1-1,-1-1 1,0 0-1,0 1 1,1-1-1,-1 0 1,0 1-1,1-1 1,-1 1-1,0-1 1,1 0-1,-1 1 1,1-1-1,-1 1 1,2-1-1,1 12 1092,-1 34 817,-2-41-1638,-1 94 2130,0 30-1171,1-128-1300,0 0-1,0 0 1,0-1-1,0 1 1,0 0 0,0 0-1,0 0 1,0 0-1,0 0 1,0 0 0,0 0-1,1 0 1,-1 0 0,0 0-1,0 0 1,0 0-1,0 0 1,0 0 0,0 0-1,0 0 1,0 0-1,0 0 1,0 0 0,0 0-1,0 0 1,0 0-1,0 0 1,0 0 0,1 0-1,-1 0 1,0 0 0,0 0-1,0 0 1,0 0-1,0 0 1,0 0 0,0 0-1,0 0 1,0 0-1,0 0 1,0 0 0,0 0-1,0 0 1,0 0 0,1 0-1,-1 0 1,0 0-1,0 0 1,0 0 0,0 0-1,0 0 1,0 0-1,6-12 150,5-21-7,5-30 33,46-152 337,-58 205-475,-4 7-26,1 0 0,-1 0 0,1 0 0,0 0 0,1 0 0,-1 1 0,0-1 0,1 0 0,-1 0 0,1 1 0,0-1 0,0 1 0,0 0 0,0-1 0,1 1 0,-1 0 0,3-1 0,-4 2-11,-1 1-1,1 0 1,-1 0-1,1 0 1,0 0-1,-1 0 1,1 0-1,0 0 1,-1 0-1,1 0 1,0 0-1,-1 1 1,1-1-1,-1 0 1,1 0-1,0 1 1,-1-1-1,1 0 1,-1 0-1,1 1 1,-1-1-1,1 1 1,-1-1-1,1 1 1,-1-1 0,0 1-1,1-1 1,-1 1-1,1-1 1,-1 1-1,0-1 1,0 1-1,1 0 1,8 24 89,-7-18-58,15 60 69,-3 1 0,-3 0 0,4 131 0,-17-181-110,2-18 3,0 0 0,0 0 0,0 0-1,0 0 1,0 1 0,0-1 0,0 0 0,0 0 0,0 0 0,0 0 0,0 0-1,0 0 1,0 0 0,0 0 0,0 1 0,0-1 0,0 0 0,-1 0 0,1 0-1,0 0 1,0 0 0,0 0 0,0 0 0,0 0 0,0 0 0,0 0-1,0 0 1,-1 0 0,1 0 0,0 0 0,0 0 0,0 0 0,0 0 0,0 0-1,0 0 1,0 0 0,-1 0 0,1 0 0,0 0 0,0 0 0,0 0 0,0 0-1,0 0 1,0 0 0,0 0 0,0 0 0,-1 0 0,1 0 0,0 0 0,0 0-1,0 0 1,0 0 0,0 0 0,0-1 0,-14-22-1,9 14 10,-10-19-75,-1 1 1,-25-31-1,33 47-223,-1 1 0,0 0-1,-1 1 1,1 0 0,-2 1-1,1 0 1,-1 0 0,-13-5-1,19 10 138,0 1-1,-1 1 1,1-1 0,-1 1-1,1 0 1,-11-1-1,-1 2-578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42 542 10626,'-4'-4'4406,"-14"-23"-2320,13 15-1748,2 0-1,0 0 1,0 0-1,1-1 1,-1-22-1,5-67 315,-2 82-529,13-141-42,6 57-3914,-18 102 3713,-1 0-1,0 1-1,1-1 1,-1 0 0,1 0-1,-1 1 1,1-1 0,0 1-1,0-1 1,0 1 0,0-1-1,1-1 1,4-2-906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23 12291,'0'-1'110,"0"0"1,-1 0 0,1 0 0,0 0 0,-1 1-1,1-1 1,0 0 0,-1 0 0,1 1-1,-1-1 1,1 0 0,-1 1 0,0-1 0,1 0-1,-1 1 1,0-1 0,1 1 0,-1-1-1,0 1 1,0 0 0,1-1 0,-1 1 0,0-1-1,0 1 1,0 0 0,0 0 0,1 0-1,-1-1 1,-1 1 0,-32-3 1636,27 3-1530,-93-3 975,85 4-1420,0 0-1,0 1 0,-1 0 0,-21 7 0,49-9-4341,-5 1 3993,7-1-588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12379,'15'-31'931,"-1"-1"0,-2 0 0,-1-1 0,13-66 0,9-28 1119,-33 125-2009,0 1 1,1 0-1,-1-1 0,0 1 1,1 0-1,-1 0 0,1-1 1,0 1-1,-1 0 0,1 0 1,0 0-1,0 0 0,0 0 1,0 0-1,0 0 0,1-1 0,-1 2-18,-1 0-1,1 0 0,-1 0 0,1 0 0,-1 0 0,0 0 0,1 0 0,-1 1 0,1-1 0,-1 0 0,1 0 0,-1 0 0,1 1 0,-1-1 0,0 0 0,1 0 0,-1 1 0,1-1 0,-1 0 0,0 1 0,1-1 1,-1 0-1,0 1 0,0-1 0,1 1 0,-1-1 0,0 0 0,1 2 0,3 6 145,-1 1 0,1-1-1,2 13 1,-5-16-170,28 118 416,4 11-319,-33-133-93,0 0 1,0 0-1,1 0 1,-1 0 0,0 0-1,1 0 1,-1 0-1,1-1 1,-1 1-1,1 0 1,-1 0 0,1 0-1,-1-1 1,1 1-1,0 0 1,-1-1 0,1 1-1,1 0 1,-1-1-1,-1 0-1,1 0 1,-1 1 0,1-2 0,-1 1 0,1 0-1,-1 0 1,1 0 0,0 0 0,-1 0 0,1 0-1,-1 0 1,1-1 0,-1 1 0,0 0 0,1 0-1,-1-1 1,1 1 0,-1 0 0,1-1 0,-1 1-1,0-1 1,1 0 0,3-4 0,0 0 1,0-1-1,0 0 0,2-6 1,-3 7-5,32-76 12,-27 59-168,0 1 0,2 0 0,22-35 0,-31 55 67,-1 0-1,1 0 1,-1 1-1,1-1 1,-1 0 0,1 1-1,0-1 1,-1 0-1,1 1 1,0-1 0,-1 1-1,1-1 1,0 1-1,0 0 1,0-1-1,-1 1 1,1 0 0,0-1-1,0 1 1,1 0-1,-1 0 37,-1 0 0,1 0 0,0 1 0,-1-1 0,1 0 1,0 0-1,-1 1 0,1-1 0,0 1 0,-1-1 0,1 0 0,-1 1 0,1-1 0,-1 1 0,1-1 0,-1 1 0,1 0 0,-1-1 0,1 2 0,2 4-136,0 0-1,0 1 1,-1-1 0,2 10-1,-1-8-19,8 32-686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0 862 13283,'13'-45'560,"7"0"-2136,-1-3 1712,-2-3-160,-4 0-352</inkml:trace>
  <inkml:trace contextRef="#ctx0" brushRef="#br0" timeOffset="1">135 289 10626,'10'-54'1409,"3"2"-633,1 0-320,-3 7 888,2 4-336,-3 13-752,0 11 128,-7 20-191,-2 13-89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13091,'7'26'1112,"-7"6"-736,0 8-136,-1 9 376,-4 4-128,0 5-104,-1 0-55,0-8-249,1-5-136,1-14-353,1-8-191,4-17-1392,6-12 1680,2-21-280,0-9-264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10226,'2'-8'317,"1"0"0,0 0 0,0 1 0,1-1 0,-1 1-1,2 0 1,-1 0 0,8-8 0,-4 5 135,1 0 0,0 1 1,0 0-1,17-12 0,-22 18-319,0 1-1,0-1 0,0 1 1,0 0-1,1 0 0,-1 0 1,1 1-1,-1 0 1,1 0-1,0 0 0,-1 0 1,1 0-1,0 1 0,0 0 1,-1 0-1,8 2 1,-8-1-63,0 0 1,0 0 0,0 1-1,0 0 1,0-1 0,0 2-1,-1-1 1,1 0-1,-1 1 1,0-1 0,1 1-1,-1 0 1,-1 0 0,1 0-1,0 1 1,-1-1 0,1 1-1,2 6 1,0 1-13,0 1-1,-1 1 1,0-1-1,-1 0 1,0 1-1,-1 0 1,-1-1-1,0 1 1,0 0-1,-2 0 1,1 0-1,-5 21 1,-5 13 37,-1-1 0,-19 46 1,29-90-90,-95 233 664,40-106 190,55-127-814,0 0-1,0 0 1,0 0 0,0 0 0,1 0 0,-1 0-1,1 0 1,0 0 0,-1 0 0,1 1 0,0-1-1,0 0 1,0 0 0,1 4 0,0-5-16,0 0 1,0 0 0,0 0 0,0 0 0,0 0-1,0 0 1,0 0 0,0 0 0,0 0 0,0 0-1,1-1 1,-1 1 0,0 0 0,1-1 0,-1 1-1,0-1 1,1 0 0,-1 1 0,0-1 0,1 0-1,-1 0 1,2 0 0,8 2-73,-1 1-1,0 0 1,0 1 0,0 0 0,-1 0-1,1 1 1,10 7 0,21 10-2167,-38-20 1906,0-1 1,0 0 0,0 1-1,0-1 1,0-1-1,0 1 1,0 0 0,0-1-1,0 1 1,1-1-1,-1 0 1,0 0 0,0 0-1,0-1 1,1 1 0,-1-1-1,0 1 1,0-1-1,0 0 1,0-1 0,0 1-1,0 0 1,0-1-1,-1 1 1,1-1 0,3-3-1,12-11-992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13579,'1'2'67,"-1"-1"-1,1 0 1,0 0 0,-1 1-1,1-1 1,-1 0 0,1 1-1,-1-1 1,1 0 0,-1 1-1,0-1 1,0 1 0,0-1-1,0 1 1,0-1 0,0 0-1,0 1 1,0-1 0,-1 1-1,1-1 1,-1 3 0,-15 30 136,13-30-111,-29 47 540,-3 0 0,-59 63 1,67-81-355,26-32-240,-1 0 1,1 1 0,0-1 0,0 1-1,0 0 1,0-1 0,1 1-1,-1 0 1,0-1 0,1 1-1,-1 0 1,1 0 0,0 0 0,-1-1-1,1 1 1,0 0 0,0 0-1,0 0 1,0 0 0,1 0-1,-1-1 1,0 1 0,1 0 0,-1 0-1,1 0 1,0-1 0,0 1-1,-1 0 1,1-1 0,2 3-1,3 4 96,0-1-1,1-1 0,-1 1 1,16 10-1,-16-11-143,14 9-755,37 23-1,-48-33 535,1 0-1,-1 0 1,1-1-1,1-1 1,-1 0-1,18 4 1,9-4-419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172 155 13835,'13'-11'892,"3"-5"950,-15 15-1794,-1 1 0,0-1 0,0 0-1,1 0 1,-1 0 0,0 0 0,0 0-1,0 0 1,0 0 0,0 0 0,0 0 0,0 0-1,-1 0 1,1 0 0,0 0 0,0 0 0,-1 0-1,1 0 1,-1 0 0,1 1 0,0-1-1,-1 0 1,0 0 0,0-1 0,-8-10-10,-1 0 0,0 0 0,-15-14-1,20 21-44,-1 1 0,1-1-1,-1 1 1,0 0-1,-1 1 1,1-1-1,0 1 1,-1 0 0,-9-2-1,14 4 4,0 1 1,0 0-1,0-1 0,0 1 1,0 0-1,0 0 0,0 0 0,0 0 1,0 1-1,1-1 0,-1 0 1,0 1-1,0-1 0,0 1 0,0 0 1,1 0-1,-1-1 0,0 1 1,1 0-1,-1 1 0,-1 0 1,0 1 1,1 0 0,-1 0 0,1 0 0,0 0 0,1 0 0,-1 0 0,0 0 0,1 1 0,0-1 0,-2 6 0,0 7 34,1 0 0,0 0 0,1 32 0,3-2 235,2-1-1,19 88 0,43 83 388,-65-214-734,-1-1 1,0 0-1,1 1 1,-1-1 0,1 0-1,-1 0 1,1 1-1,0-1 1,-1 0-1,1 0 1,0 0-1,0 0 1,0 0 0,0 0-1,0 0 1,0 0-1,0 0 1,0 0-1,0-1 1,0 1 0,1 0-1,-1-1 1,0 1-1,0-1 1,1 1-1,-1-1 1,0 0-1,1 1 1,-1-1 0,0 0-1,1 0 1,-1 0-1,1 0 1,-1 0-1,0 0 1,1-1-1,-1 1 1,0 0 0,1-1-1,-1 1 1,0-1-1,0 1 1,1-1-1,-1 0 1,2-1-1,0 0-424,0 0-1,0-1 1,0 1-1,0-1 1,0 1-1,-1-1 1,1 0-1,-1 0 1,0 0-1,0-1 1,0 1-1,0-1 1,-1 1-1,1-1 1,1-6-1,-2 3 215,-1 1 1,1-1-1,-1 1 0,-1-1 0,1 0 1,-3-7-1,1 3 748,-2 0 0,1 0 0,-1 1 0,-1 0 0,-9-17 1,3 10 728,-1 0 1,-18-20-1,-8-1-1769,37 36 443,0 2 116,1-1-1,0 1 1,-1-1 0,1 1-1,-1-1 1,1 1-1,-1-1 1,1 1-1,-1 0 1,1-1-1,-1 1 1,1 0 0,-1-1-1,1 1 1,-1 0-1,1 0 1,-1 0-1,-1-1 1,-3 2-396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11250,'19'-25'811,"0"-1"0,-2-1-1,17-36 1,-20 35-238,2 0 1,1 1-1,21-26 0,-36 50-519,0 0 0,1 1 0,-1-1 0,1 1 0,0-1 0,0 1 0,0 0 1,0 0-1,0 0 0,0 0 0,1 1 0,-1-1 0,0 1 0,1 0 0,-1 0 0,1 0 0,-1 1 0,1-1 0,0 1 0,-1 0 0,1 0 0,0 0 0,-1 0 0,1 1 0,-1-1 0,1 1 0,-1 0 0,1 0 0,-1 0 0,6 3 0,-1 0 53,1-1-1,-1 2 1,0-1 0,0 1-1,0 0 1,0 1-1,10 10 1,-16-13-81,1 0 1,-1 0-1,1 1 0,-1-1 1,0 1-1,0-1 1,0 1-1,-1 0 0,0 0 1,1 0-1,-1 0 1,-1 0-1,1 0 0,0 0 1,-1 0-1,0 0 0,0 0 1,0 0-1,-2 7 1,-4 13-45,0 0 1,-2 0 0,-1-1 0,-21 39-1,1-1-729,13-25 197,2 0 0,1 1-1,2 0 1,-9 58 0,18-27-152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531 118 10770,'-3'-7'145,"-1"0"0,0 0 0,0 1 0,0-1 0,-1 1 1,0 0-1,-1 0 0,1 1 0,-1 0 0,0 0 0,0 0 0,-1 1 0,1-1 0,-1 2 0,0-1 0,0 1 0,-9-3 0,6 2-3,-1 0-1,-1 1 1,1 0-1,0 1 1,-1 0-1,1 1 1,-1 0-1,1 1 1,-1 0-1,-22 3 1,30-2-104,-1 0 0,1 1 0,0-1 0,0 1-1,-1 0 1,1 0 0,0 0 0,0 0 0,1 1 0,-1-1 0,1 1 0,-1 0 0,1 0 0,0 0 0,0 1-1,0-1 1,0 1 0,1 0 0,-1 0 0,1 0 0,0 0 0,0 0 0,1 0 0,-1 0 0,1 1 0,0-1 0,0 0-1,0 1 1,1-1 0,0 1 0,0 7 0,0 3 52,2 0 0,0 0 0,1 0 1,0 0-1,1-1 0,0 1 0,2-1 0,9 18 0,29 45 310,-27-49-164,22 47-1,-37-71-219,-1-1 0,1 1 1,-1 0-1,0-1 0,-1 1 0,1 0 0,-1 0 1,1-1-1,-1 1 0,0 0 0,-1 0 0,1 0 0,-1 0 1,1-1-1,-3 8 0,1-7-9,-1 1-1,1-1 1,-1 0-1,1 0 1,-1 0-1,0 0 1,-1 0-1,1-1 1,0 0 0,-1 1-1,0-1 1,-4 2-1,-16 11-128,0-2 0,-44 19 0,51-27-430,1 0 0,-1-1 0,0 0 0,0-2 0,-26 3 0,41-6 428,1 0 0,-1 0 0,0 0 0,1 0 0,-1 0 0,0 0 0,1-1 0,-1 1 0,0 0 0,1-1 0,-1 0 0,1 1 0,-1-1 0,1 0 0,-1 0 0,1 0 0,-1 0 0,1 0 0,-2-2 0,1 1 8,1 0-1,-1-1 1,1 1-1,0-1 1,0 1-1,0-1 1,0 1-1,0-1 1,0 0-1,1 1 0,-1-6 1,1-27-1087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1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13131,'0'27'666,"0"0"1,-2 0-1,-6 36 1,-24 79 597,8-39-531,22-91-629,-4 13 208,1 0-1,1 1 0,2-1 1,1 51-1,1-73-281,0 0 1,1 0-1,0 0 0,0 0 1,0 0-1,0 0 0,0 0 1,1-1-1,-1 1 0,1 0 1,0-1-1,0 1 1,0-1-1,0 0 0,0 1 1,0-1-1,1 0 0,-1 0 1,1-1-1,-1 1 0,1 0 1,0-1-1,-1 0 1,1 1-1,0-1 0,5 1 1,6 1-170,1 0 1,0-1 0,-1-1 0,21 0 0,-9 0-611,-17-1 618,35 0-360,-22-8 82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14443,'-1'25'511,"0"0"-1,2-1 1,1 1 0,8 38-1,0 6 16,-10-61-501,6 39 258,11 52-1,-14-87-184,0 0 1,1 0 0,1 0-1,-1 0 1,2-1-1,0 0 1,0 0-1,1 0 1,11 13-1,-16-22-70,0 1 0,0-1 0,0 0 0,0 0 0,1 0 0,-1 0 0,0-1-1,1 1 1,-1-1 0,1 1 0,0-1 0,-1 0 0,1 0 0,0 0 0,0 0 0,0-1-1,-1 1 1,1-1 0,0 0 0,0 0 0,0 0 0,0 0 0,0 0 0,0 0 0,0-1-1,0 0 1,-1 1 0,1-1 0,0 0 0,0 0 0,-1-1 0,1 1 0,2-2-1,3-3 7,-1 0 0,0 0 0,0 0-1,-1-1 1,1 0 0,-2 0 0,1-1 0,-1 0-1,5-8 1,4-12-51,-1 0 0,-1-1-1,-1-1 1,-2 0 0,8-42 0,-11 36-1220,-2 0 1,0-44-1,-4 77 1048,0 0 0,0 0 1,0 0-1,0 0 0,-1 0 0,0 0 0,0-4 0,0 6-811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16099,'17'-64'846,"-8"26"-659,2 1 0,2 1 0,28-59 0,-40 92-171,0 1 0,0 0-1,1 0 1,-1 0 0,1 0-1,-1 0 1,1 0 0,0 0 0,0 1-1,-1-1 1,1 0 0,1 1 0,-1 0-1,0-1 1,0 1 0,4-1 0,-4 2-1,0 0 0,0-1 0,0 1 0,-1 1 0,1-1 0,0 0 0,0 0 0,0 1 0,0-1 0,0 1 0,-1 0 1,1-1-1,0 1 0,-1 0 0,1 0 0,0 0 0,-1 0 0,1 0 0,-1 1 0,3 2 0,11 11 141,-2 1-1,0 1 1,0 1-1,16 30 1,17 25 376,-44-70-498,0-1 0,0 1 1,1-1-1,-1 1 0,1-1 0,4 3 1,-7-4-19,1-1 0,0 1 0,0-1 0,0 1 0,0-1 0,0 0 0,0 1 1,0-1-1,0 0 0,0 0 0,0 0 0,0 0 0,0 0 0,0 0 0,0 0 0,0 0 0,1 0 1,0-2 7,0 1 0,1 0 0,-1-1 0,0 1 0,0-1 0,-1 0 0,1 0 0,0 0 0,-1 0 0,1 0 0,-1 0 0,1 0 0,-1 0 0,0 0 1,0-1-1,0 1 0,1-5 0,12-35-207,-2 0 1,-2-1 0,8-83-1,-1 9-1719,-14 107 1316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 14931,'-9'-2'186,"0"1"0,0 1 0,0-1-1,0 2 1,0-1 0,0 1 0,0 0 0,1 1 0,-1 0-1,0 0 1,1 1 0,-1 0 0,1 1 0,-15 8-1,13-6-33,1 0-1,0 0 0,0 1 0,1 0 0,0 1 0,0 0 0,1 0 0,0 1 0,0 0 0,1 0 0,-9 18 0,8-10-2,1 1 0,1 0 0,1 1 0,0-1 0,1 1 0,1-1 0,1 1 0,1 0 0,0 0 0,2 0 0,6 35 0,-6-47-193,0 0-1,0 0 0,0 0 1,1 0-1,0-1 0,1 1 1,-1-1-1,1 0 1,1 0-1,-1 0 0,1-1 1,0 1-1,0-1 0,0 0 1,1-1-1,0 1 0,0-1 1,0 0-1,0-1 1,9 4-1,-7-3-266,0-2 1,1 1 0,-1-1-1,0 0 1,1-1-1,0 0 1,-1-1-1,1 0 1,-1 0-1,1 0 1,0-1 0,-1-1-1,1 1 1,-1-1-1,0-1 1,0 1-1,8-5 1,-1 0-92,-1-1 0,0-1 0,-1 0 0,0-1 1,14-13-1,14-22-1035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71 13067,'3'-4'518,"-2"2"-330,0 0 0,0 1 0,1-1-1,-1 0 1,1 1 0,-1-1 0,1 1 0,-1 0 0,1 0 0,3-2-1,-9 2 48,0 0-1,1 0 1,-1-1 0,0 1-1,1-1 1,-1 0-1,1 0 1,0 0 0,0 0-1,-4-4 1,-4-2-87,7 6-147,0-1 0,0 1 0,-1 0 0,1 0-1,0 0 1,-1 0 0,1 1 0,-8-2 0,10 3 0,0 1 0,0-1 0,1 0 0,-1 1 0,0-1 0,1 1 0,-1-1 0,0 1 0,1 0 0,-1 0 0,1 0 0,-1 0 0,1 0 0,-1 0 0,1 0 0,0 0 0,-1 0 0,1 1 0,0-1 0,0 1 0,0-1 0,0 1 0,0-1 0,1 1 0,-1-1 0,0 3 0,-17 36 218,3 1 0,1 0 0,2 1 0,-11 71 0,21-98-166,1 0 1,0 0 0,1 0 0,0 0 0,1 0 0,1-1 0,0 1 0,1 0 0,6 15 0,-7-23-174,0-1 1,1 0-1,0 0 0,0-1 1,0 1-1,0 0 1,1-1-1,0 0 0,1 0 1,-1 0-1,1-1 1,-1 1-1,2-1 0,-1 0 1,0 0-1,1-1 1,-1 0-1,1 0 0,0 0 1,0 0-1,0-1 1,1 0-1,6 1 0,-10-3 53,0 1 0,1-1 0,-1 0 0,0 0 0,0 0 0,0-1 0,1 1 0,-1-1 0,0 1 0,0-1 0,0 0-1,0 0 1,0-1 0,0 1 0,-1-1 0,6-3 0,14-19-672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10610,'-23'-13'1040,"1"2"-783,-2 4-586,1 1-247,6 6 576,6 0-208,5 3-216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0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1102 5601,'3'25'1127,"2"28"356,-4-50-1134,-1 0-1,-1 0 1,1 1 0,0-1 0,-1 0 0,0 0-1,1 0 1,-1 0 0,0 0 0,-1 0 0,1 0 0,-4 5-1,5-8-242,0 1-1,0-1 1,0 0-1,0 1 1,-1-1-1,1 0 1,0 0-1,0 1 1,-1-1-1,1 0 1,0 0-1,-1 1 1,1-1-1,0 0 1,0 0-1,-1 0 1,1 0-1,0 1 1,-1-1-1,1 0 0,-1 0 1,1 0-1,0 0 1,-1 0-1,1 0 1,0 0-1,-1 0 1,1 0-1,0 0 1,-1 0-1,1 0 1,-1-1-1,-7-9 1846,-1-17 26,1-53 476,1-110 0,6 88-1990,-4-155-30,-9-226-287,12 464-176,1 11-76,0 1-1,1-1 1,0 0-1,0 1 1,2-14-1,1 20-765,1 5 171,2 9-463,26 87-5485,-9 1 3904,-11-39 1125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16420,'-7'-9'1440,"3"5"-856,1 5-208,3 2 1176,2-1-872,1 1-399,-2 1-9,3 3-96,0-2-160,1 2-480,-1-1-209,0-2-375,0-1-192,1-1-1393,-3-4 1913,0 1-344,1-2-232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1 458 6825,'0'-3'468,"0"0"0,0 1 0,0-1 0,0 0 0,1 1 0,-1-1 0,1 0 0,-1 1 0,3-5 0,-3 4 76,20-77 2340,58-204 978,-75 275-3762,-2 6-49,0-1 0,0 1 0,0-1 0,0 1 0,1 0 0,-1 0 0,1 0 0,0-1-1,0 2 1,0-1 0,0 0 0,1 0 0,-1 1 0,4-4 0,-5 6-40,0 0 0,-1-1 0,1 1 0,-1 0 1,1 0-1,0 0 0,-1 0 0,1 0 0,-1 0 0,1 0 1,0 0-1,-1 0 0,1 0 0,-1 0 0,1 0 0,0 0 1,-1 1-1,1-1 0,-1 0 0,1 0 0,-1 1 0,1-1 0,-1 0 1,1 1-1,-1-1 0,1 1 0,-1-1 0,1 0 0,-1 1 1,1-1-1,-1 1 0,0-1 0,1 1 0,-1-1 0,0 1 0,1 0 1,9 25 145,-9-22-115,59 257 762,-38-152-649,-13-74-59,-8-35-94,-1 0 1,0 1 0,0-1-1,0 1 1,0-1-1,1 0 1,-1 1 0,0-1-1,0 0 1,1 0-1,-1 1 1,0-1 0,1 0-1,-1 0 1,0 1-1,1-1 1,-1 0-1,0 0 1,1 0 0,-1 1-1,1-1 1,-1 0-1,0 0 1,1 0 0,-1 0-1,1 0 1,-1 0-1,0 0 1,1 0-1,-1 0 1,1 0 0,-1 0-1,0 0 1,1 0-1,-1 0 1,1-1 0,-1 1-1,0 0 1,1 0-1,-1 0 1,0 0-1,1-1 1,-1 1 0,0 0-1,1-1 1,12-16 77,2-17-2,-1-1 0,13-56 0,8-19-458,-30 96 265,0-2-453,1 1 0,0 0 0,2 0 1,-1 1-1,13-17 0,-19 30 470,1-1 0,0 0 0,0 1-1,-1-1 1,1 1 0,0-1 0,0 1 0,1 0-1,-1 0 1,0 0 0,0 0 0,0 0 0,1 1 0,-1-1-1,3 0 1,16-1-953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75 13435,'-25'344'2423,"23"-304"-2016,2-15 21,2-22 23,1-8-260,4-13 66,39-194 1006,3-8-296,-48 217-940,-1 1 1,1 0-1,-1 0 1,1 0-1,0 0 1,0 0-1,0-1 1,0 2-1,1-1 1,-1 0-1,0 0 1,1 0-1,1-1 1,-2 2-16,-1 1-1,1 0 1,-1 0 0,1 0 0,0 0 0,-1 0-1,1 0 1,-1 0 0,1 0 0,-1 0 0,1 0 0,-1 0-1,1 0 1,-1 1 0,1-1 0,-1 0 0,1 0 0,-1 0-1,0 1 1,1-1 0,-1 0 0,1 1 0,-1-1 0,0 0-1,1 1 1,-1-1 0,1 0 0,-1 1 0,0-1 0,0 1-1,1-1 1,-1 1 0,0 0 0,5 9 77,0-1 1,-1 1-1,-1 0 1,3 12 0,90 420 352,-99-452-455,0 0 0,-1 0 0,0 0-1,-1 0 1,0 1 0,-8-12 0,7 11 3,-4-6-28,0 0 1,-2 1 0,0 0 0,0 0 0,-1 2 0,-1 0 0,0 0-1,-18-11 1,26 20-63,0 1 0,0-1-1,-1 1 1,1 0-1,-1 1 1,0 0 0,1 0-1,-1 0 1,0 1-1,-13-1 1,14 2-58,1 1 0,-1-1 0,1 1 0,-1 0 1,1 1-1,0-1 0,-1 1 0,1 0 0,0 1 0,0-1 0,0 1 0,1 0 0,-1 0 1,1 0-1,-7 6 0,8-5 49,-1 0 0,1 0 0,-1 0 0,1 0 1,0 0-1,0 0 0,1 1 0,-1-1 0,1 1 0,0 0 0,0 0 1,-1 6-1,4 22-745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65 621 15075,'8'-21'341,"0"0"-1,-2-1 0,0 0 0,-2 0 1,4-34-1,-3 15 89,-5 41-426,9-61 521,1 1 0,4 0 0,24-66 1,-34 115-417,1 1 0,0-1 0,0 1 0,1 0 0,1 1 0,11-14 0,-17 21-81,1 0 0,0 0 0,0 0-1,0 0 1,0 0 0,1 1 0,-1-1-1,0 1 1,1-1 0,-1 1 0,1 0-1,-1 0 1,1 0 0,0 0-1,-1 1 1,1-1 0,0 1 0,0 0-1,-1-1 1,1 1 0,0 0 0,0 1-1,-1-1 1,1 0 0,0 1 0,-1 0-1,1-1 1,0 1 0,-1 0-1,1 0 1,4 3 0,-1 1 14,0-1-1,0 1 1,-1 0-1,0 1 1,0-1 0,0 1-1,-1 0 1,1 0 0,-1 0-1,-1 1 1,1 0 0,-1-1-1,4 14 1,-2-4 12,-1 1 0,0 0 0,-1 0 1,1 32-1,-4-32-41,0-1 0,-1 0 0,-1 0 0,-1 0 0,0 0 0,-1 0 0,-1-1 0,0 0 0,-1 1 0,-11 17 0,12-23-69,-1-1 0,0 0 0,-1 0 0,0-1-1,0 0 1,0 0 0,-1 0 0,-1-1-1,1-1 1,-1 1 0,0-1 0,-1-1-1,0 0 1,1 0 0,-2-1 0,-11 4 0,3-4-156,-1 0 0,0-1 1,0-2-1,0 0 0,0-1 1,-23-3-1,-2-3-219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 8770,'0'-1'95,"-1"1"1,0-1 0,0 0-1,0 1 1,0-1 0,0 1-1,0 0 1,-1-1-1,1 1 1,0 0 0,0 0-1,0-1 1,0 1-1,0 0 1,0 0 0,-1 0-1,1 0 1,0 1-1,0-1 1,0 0 0,0 0-1,0 1 1,0-1-1,0 1 1,0-1 0,0 1-1,0-1 1,0 1 0,0-1-1,0 1 1,0 0-1,0 0 1,0-1 0,1 1-1,-1 0 1,0 0-1,0 1 1,-3 4 306,0 0 1,0 1-1,1-1 1,-5 14-1,-3 13 61,1 0 0,2 1 0,1 0 0,1 0 0,3 0 0,0 1 1,2 0-1,6 51 0,-4-75-336,1-1 0,0 0 0,1 0 0,0 0 0,4 10 0,-6-18-98,0 0 0,0 0 0,-1 0 0,1-1 0,0 1 0,0 0 0,1-1 0,-1 1 0,0-1 0,0 1 0,1-1 0,-1 0 0,1 1 0,-1-1 0,1 0 0,0 0-1,-1 0 1,1 0 0,0 0 0,0-1 0,0 1 0,0 0 0,0-1 0,-1 1 0,1-1 0,0 0 0,0 0 0,0 0 0,0 0 0,0 0 0,0 0 0,0 0 0,2-1 0,0-1 11,1 0 0,-1 0 0,0 0 0,-1-1 0,1 0 0,0 1 0,-1-1 0,1-1 0,-1 1 0,0 0 0,0-1 0,0 1 0,-1-1 0,1 0 0,-1 0 0,3-6 0,2-6 16,0-1 0,9-32 0,-11 27-50,0 0 1,-2 0 0,-1 0-1,0-1 1,-2-26-1,-1 33-169,-1 0-1,0 0 0,-2 0 1,1 0-1,-2 1 1,0-1-1,-13-26 0,16 38-82,-1 0 0,1 1 0,0-1-1,-1 1 1,0-1 0,0 1 0,0 0 0,0 0-1,-8-4 1,11 6 150,-1 1 0,0 0 0,1-1-1,-1 1 1,0 0 0,1 0-1,-1-1 1,0 1 0,1 0 0,-1 0-1,0 0 1,0 0 0,1 0 0,-1 0-1,0 0 1,1 0 0,-1 0 0,0 0-1,0 1 1,1-1 0,-1 0 0,0 0-1,0 1 1,0 0 5,0 0 0,0 0 1,0 1-1,0-1 0,0 0 0,0 0 0,1 1 0,-1-1 0,1 0 0,-1 1 0,1-1 0,-1 1 1,1-1-1,0 1 0,0-1 0,-1 3 0,0 24-1153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3 369 10410,'22'-82'1205,"-15"48"-491,2 0-1,2 1 1,1 0 0,23-44-1,-31 70-610,0 1 0,0 0 0,1 0-1,0 0 1,0 0 0,0 1 0,1 0-1,0 0 1,9-6 0,-12 9-44,0 0 0,1 1 1,-1-1-1,1 1 0,-1 0 0,1 0 0,-1 0 0,1 0 1,0 1-1,-1-1 0,1 1 0,0 0 0,-1 0 1,1 1-1,0-1 0,-1 1 0,1 0 0,0-1 1,-1 2-1,1-1 0,3 2 0,0 0 2,-1 1 0,0 0 0,0 0 0,0 0 1,-1 0-1,1 1 0,-1 0 0,0 0 0,0 1 0,-1-1 0,0 1 0,0 0 0,0 0 0,0 0 1,-1 1-1,0-1 0,-1 1 0,1 0 0,-1 0 0,-1 0 0,2 12 0,-2-10-38,0 1 1,-1-1-1,-1 0 0,1 1 0,-2-1 0,1 0 0,-1 0 0,-1 0 1,1 0-1,-1 0 0,-1 0 0,0-1 0,0 0 0,-1 1 0,0-2 1,-8 11-1,6-9-17,-2-1 0,1 0 1,-1 0-1,-1 0 0,1-1 1,-1-1-1,0 0 0,-1 0 1,1-1-1,-14 4 0,0-1-668,0-1 0,-1-1 0,-42 3 0,61-8 14,5-1 565,0 0 1,0-1-1,0 1 0,1 0 0,-1 0 1,0 0-1,0 1 0,0-1 0,0 0 1,0 0-1,1 0 0,-1 0 0,0 1 1,0-1-1,0 0 0,1 1 0,-1-1 1,0 1-1,1-1 0,-1 1 0,0-1 1,1 1-1,-1 0 0,0-1 0,1 1 1,-1 0-1,1-1 0,-1 1 0,1 0 1,0 0-1,-1 1 0,0 7-954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0 561 12315,'14'-47'726,"2"1"0,41-80 0,-27 62 14,-24 49-546,8-15 525,25-43-1,-35 66-516,1 0 0,0 1-1,0-1 1,1 1 0,-1 0-1,1 0 1,1 1 0,-1 0-1,1 0 1,0 0-1,10-4 1,-16 8-195,-1 1 0,0 0 0,1-1 0,-1 1 0,0-1 0,0 1 0,1 0-1,-1-1 1,0 1 0,0-1 0,0 1 0,0-1 0,1 1 0,-1 0 0,0-1 0,0 1 0,0-1 0,0 1 0,0-1 0,0 1-1,0-1 1,0 1 0,0-1 0,0 1 0,-1-1 0,1 1 0,0 0 0,0-1 0,0 1 0,0-1 0,-1 1 0,1-1 0,0 1-1,0 0 1,-1-1 0,0 0 0,-14-22-44,7 12 58,8 10-20,-1 0-1,1 1 1,0-1-1,-1 1 1,1-1 0,0 0-1,0 1 1,-1-1-1,1 0 1,0 1-1,0-1 1,0 0-1,0 1 1,0-1 0,0 0-1,0 1 1,0-1-1,0-1 1,8-2 52,2 0-3,-9 4-51,4-7 1,-4 1-9,1 46-2287,-4-21 1864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 11835,'-40'15'1289,"0"1"1,2 3-1,-69 43 1,-95 90-393,186-139-833,-7 5-114,0 2-1,-23 27 0,44-46 9,1 0 0,0 0 0,0 0 0,0 1 0,0-1 1,0 0-1,0 1 0,1-1 0,-1 1 0,0-1 0,1 1 0,-1-1 0,1 1 0,0-1 0,-1 1 0,1 0 0,0-1 0,0 1 0,0 0 0,0-1 0,0 1 0,0-1 0,0 1 0,1 0 0,-1-1 0,1 2 0,1-1 1,-1 1 1,1-2-1,0 1 1,-1 0-1,1 0 1,0 0 0,0-1-1,0 1 1,1-1-1,-1 1 1,0-1-1,0 0 1,1 0 0,4 1-1,26 7-370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0 544 13107,'2'0'109,"-1"0"1,1 0-1,0-1 1,-1 1-1,1 0 1,-1-1-1,1 1 1,-1-1-1,1 0 1,-1 1-1,1-1 1,-1 0-1,1 0 1,-1 0-1,0 0 1,0 0-1,1 0 1,-1 0-1,0-1 0,0 1 1,1-2-1,2-4 137,-1 1-1,0-1 1,5-11-1,-3 4 106,12-30 307,76-165 1321,-81 186-1793,2 0 0,0 1 0,1 1 1,2 0-1,0 1 0,31-28 0,-43 43-132,0 1-1,0 0 0,0 1 0,0-1 1,0 1-1,1 0 0,-1 0 0,1 1 1,0-1-1,0 1 0,0 1 1,0-1-1,0 1 0,10-1 0,-15 2-40,0 0-1,0 0 1,0 0-1,0 0 1,0 0-1,1 0 1,-1 0 0,0 0-1,0 1 1,0-1-1,0 0 1,0 1-1,0-1 1,0 1-1,0-1 1,0 1-1,-1-1 1,1 1-1,0 0 1,0-1-1,0 1 1,0 0-1,-1 0 1,1 0 0,0-1-1,-1 1 1,1 2-1,0-1 2,-1 0 0,1 0 0,-1 0 0,0 0 0,0 1 0,0-1 0,0 0 0,0 0 0,-1 0 1,1 1-1,-1-1 0,-1 4 0,-2 5 10,-1 1 0,-1-1 0,-12 19 0,-60 71-15,19-27-1,56-70-3,0 0 0,0 0 0,0 0 0,1 0 0,0 0 0,0 1 0,0-1 0,0 1 0,1 0 0,0-1 0,0 1 0,0 0 0,0 0 0,1-1 0,0 1 0,0 0 0,0 0-1,1 0 1,-1-1 0,1 1 0,0 0 0,1 0 0,-1-1 0,1 1 0,0-1 0,0 0 0,0 1 0,6 6 0,6 7-184,0-2-1,1 0 1,1-1 0,1-1-1,34 24 1,2 2-1911,-45-34 1466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14123,'-61'178'1163,"-65"321"0,123-476-888,3-19-87,1-5 8,11-35 270,-5 14-385,26-85 527,71-155 0,-101 255-560,1-1 86,0-1 0,1 1 0,0-1 0,11-12 1,-15 20-108,0 0 1,-1 0-1,1 0 1,0 0-1,0 1 1,1-1-1,-1 0 1,0 1-1,0-1 1,0 0 0,0 1-1,1 0 1,-1-1-1,0 1 1,0 0-1,1-1 1,1 1-1,-1 0 1,-1 1 0,0-1-1,1 1 1,-1-1 0,0 1-1,1-1 1,-1 1 0,0 0 0,0 0-1,1 0 1,-1 0 0,0 0-1,0 0 1,0 0 0,0 0-1,0 0 1,-1 0 0,1 0-1,1 3 1,6 10 80,0 0-1,-2 1 1,0 0-1,8 27 1,9 68-56,-11-50-4,-8-39-35,-1-8 19,-1 0 1,2 0-1,9 24 0,-12-42 31,-4-6-52,0 6-11,0 0 0,-1 1 0,0-1 0,0 1 0,0 0 0,0 0 0,0 0 0,-1 1 0,0-1 0,0 1 0,0 0 0,-9-3 0,-1 0-69,-1 1 0,0 1 0,-17-2 0,17 3-767,-1 0 0,1-1 0,-20-9 0,33 12 737,-1-1 1,1 0-1,-1 0 0,1 0 1,0-1-1,0 1 0,0-1 1,0 0-1,1 0 0,-1 0 1,1 0-1,0 0 0,-3-5 1,-12-25-799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14259,'27'-32'1472,"-1"2"-896,-2 2-223,2 1 991,-2-2-552,-5 1-488,0 2-128,-4 10-544,-2 6-264,-2 18 504,-4 12-136,1 16-88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370 209 10290,'-2'-16'617,"0"0"1,-10-30-1,10 40-503,0 0 0,-1 1 0,1-1 0,-2 1 0,1 0 0,0 0 0,-1 0 0,0 0 0,0 1 0,-1 0 0,-5-5 0,0 1 128,-1 0 0,-1 1 0,0 1 0,0 0 1,0 0-1,0 1 0,-25-6 0,28 9-74,0 0 0,0 0-1,-1 1 1,1 0 0,-1 1 0,1 0-1,-1 1 1,1 0 0,-1 0-1,1 1 1,-17 5 0,22-5-88,0 0 0,0 0 0,0 0 0,1 0 0,-1 1 0,1 0 0,0-1 0,0 1 0,0 0 0,0 1 0,0-1 0,1 1 0,-1-1 0,1 1 0,0 0 0,0 0 0,0-1 0,1 2 0,-1-1 0,1 0 0,-1 5 0,2-7-59,-1 1 0,1 0 1,0-1-1,0 1 0,0 0 1,1-1-1,-1 1 1,0 0-1,1-1 0,0 1 1,0-1-1,0 1 1,0-1-1,0 1 0,0-1 1,0 0-1,1 1 1,-1-1-1,1 0 0,0 0 1,0 0-1,-1 0 1,1-1-1,1 1 0,-1 0 1,0-1-1,0 1 0,0-1 1,1 0-1,-1 0 1,1 0-1,-1 0 0,1 0 1,4 0-1,5 1-1,0 0-1,-1-2 1,1 1-1,0-2 1,0 1-1,0-2 1,0 0-1,15-4 0,-6 2 69,-20 4-79,0-1 1,0 1-1,0 0 1,0 0-1,0 0 0,1 0 1,-1 0-1,0 0 1,0 0-1,0 1 0,0-1 1,0 0-1,0 1 1,0-1-1,0 0 0,0 1 1,0-1-1,0 1 0,0 0 1,0-1-1,2 2 1,-2 0 4,0 0-1,1 0 1,-1 0 0,0 0 0,0 0 0,0 0 0,0 0 0,-1 0 0,1 0 0,0 4 0,1 7 32,-1 0 1,0-1 0,-2 18 0,0-13-9,-2 50 2,-4 0-1,-20 89 1,4-27-827,22-122 609,-1 4-420,0 1 1,0 0-1,2 0 1,-1 0-1,2 0 1,1 16-1,-1-27 478,-1 0 0,1 0-1,-1 0 1,1-1-1,-1 1 1,1 0 0,0 0-1,-1 0 1,1-1-1,0 1 1,0 0-1,-1-1 1,1 1 0,0 0-1,0-1 1,0 1-1,0-1 1,0 0 0,0 1-1,0-1 1,0 0-1,0 1 1,0-1 0,0 0-1,0 0 1,0 0-1,0 0 1,0 0 0,0 0-1,0 0 1,0 0-1,0-1 1,0 1 0,2-1-1,13-3-1082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49 13427,'-1'-3'84,"0"1"0,0-1 0,-1 0 1,1 1-1,-1-1 0,1 1 0,-1-1 0,0 1 0,1 0 1,-1-1-1,-1 1 0,1 0 0,0 1 0,0-1 0,-1 0 1,1 1-1,-1-1 0,1 1 0,-1-1 0,0 1 0,1 0 1,-1 0-1,0 1 0,0-1 0,0 1 0,0-1 0,0 1 1,0 0-1,0 0 0,1 0 0,-1 0 0,-3 1 0,2 0 14,1-1 0,-1 1-1,1 0 1,-1 0 0,1 0-1,0 1 1,-1-1 0,1 1-1,0-1 1,0 1 0,0 0-1,0 1 1,1-1 0,-1 0-1,0 1 1,1-1 0,0 1-1,0 0 1,-1 0 0,2 0-1,-1 0 1,0 0 0,1 0-1,-1 1 1,1-1 0,-2 6-1,3-2-44,-1-1 0,1 0-1,1 0 1,-1 1 0,1-1-1,0 0 1,0 0 0,1 0-1,0 0 1,0 0 0,1 0-1,-1 0 1,1 0 0,0-1-1,1 0 1,-1 1 0,1-1 0,0-1-1,6 7 1,-5-5-348,1-1-1,0 1 1,1-1 0,-1 0 0,1-1-1,0 1 1,0-1 0,0-1 0,1 1-1,-1-1 1,1-1 0,0 1-1,0-1 1,11 1 0,16-5-511,6-10-275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68 14843,'-13'5'1275,"11"-4"-1200,0 0 1,0 0 0,0 0 0,0 0 0,-1-1 0,1 1 0,0-1-1,0 1 1,-1-1 0,1 0 0,0 0 0,-5 0 0,-3-3-46,0 0-1,0 0 1,0-1 0,0 0 0,0 0 0,1-1 0,-1-1-1,-12-9 1,-21-12 40,42 26-65,0 1 0,0-1 1,-1 0-1,1 1 0,0-1 0,0 1 0,-1 0 0,1-1 0,-1 1 0,1 0 0,0 0 0,-1 0 0,1 0 0,-1 0 0,1 0 0,0 0 0,-1 0 0,1 1 0,0-1 0,-1 0 0,1 1 0,0 0 0,-1-1 0,1 1 0,0-1 0,0 1 0,0 0 0,0 0 1,0 0-1,0 0 0,0 0 0,0 0 0,0 0 0,0 0 0,0 0 0,0 0 0,1 0 0,-1 1 0,0-1 0,0 2 0,-3 7 60,0 0 0,1 0 0,0 1 0,-3 13 0,3-7 18,-33 141 728,30-123-516,2 1 0,0 54 1,4-86-272,0 0 1,0 0 0,1 0 0,-1 0 0,1 0-1,0 0 1,0 0 0,1 0 0,-1-1 0,1 1-1,0 0 1,0-1 0,0 1 0,0-1 0,0 0 0,1 0-1,0 0 1,3 3 0,-2-3-10,1 1 0,0-1 0,1 0 0,-1-1 0,0 1 0,1-1 0,0 0 0,-1 0 0,1-1-1,0 0 1,9 1 0,-9-1-54,0-1 0,0 0-1,0-1 1,0 1-1,0-1 1,0 0-1,0-1 1,0 1 0,0-1-1,-1-1 1,1 1-1,10-6 1,-15 7 13,1 0-1,-1-1 1,0 1 0,1 0-1,-1 0 1,0-1 0,0 1 0,1 0-1,-1-1 1,0 1 0,0-1-1,-1 0 1,1 1 0,0-1-1,0 0 1,-1 1 0,1-1 0,-1-3-1,0 3 0,0 0 1,0-1-1,-1 1 0,1 0 0,-1 0 0,1-1 1,-1 1-1,0 0 0,0 0 0,0 0 0,-1 0 0,1 0 1,0 0-1,-1 0 0,1 0 0,-1 0 0,1 1 1,-3-3-1,-4-3-35,-1 1 1,1-1 0,-1 1-1,0 1 1,-1 0 0,1 0-1,-1 1 1,0 0 0,-11-3-1,6 3-374,1 1 1,-1 1-1,0 0 0,0 1 0,-28 1 0,41 0 284,0 0-1,1 0 1,-1 0 0,0 0-1,0 0 1,1 1 0,-1-1-1,0 1 1,1-1 0,-1 1-1,0 0 1,1-1 0,-1 1-1,1 0 1,-1 0 0,1 0-1,-1 0 1,1 1 0,0-1-1,0 0 1,-2 2 0,1 6-877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9546,'2'-1'210,"0"-1"0,0 0 0,0 1 0,0-1 0,0 0 0,0 0 0,0 0 0,-1 0 0,1 0 0,-1-1 0,0 1 0,2-4 0,0 1 178,7-17 542,0 0 1,-2 0-1,0-1 1,6-35-1,-8 32-374,0 1 0,2 1 0,16-36 0,-24 59-525,1 0 0,-1-1 0,1 1 0,-1 0 0,1 0 0,-1 1 0,1-1 0,0 0 0,0 0 0,-1 0 0,1 0 0,0 1 0,0-1 0,0 0 0,0 1 0,0-1 0,0 0 0,2 0 0,-3 1-11,1 0 1,0 0-1,-1 0 0,1 1 0,0-1 1,-1 0-1,1 0 0,0 0 0,-1 1 1,1-1-1,-1 0 0,1 1 1,-1-1-1,1 0 0,-1 1 0,1-1 1,-1 1-1,1-1 0,-1 1 0,1-1 1,-1 1-1,0-1 0,1 2 0,3 5 82,0 0 0,-1 0-1,0 0 1,2 10-1,-4-13-93,38 135 412,-16-49-329,-22-86-82,0 0 0,1 1 0,-1-1 0,1 0 0,0 0 1,4 5-1,-6-8-7,1-1 0,-1 1 1,0-1-1,1 1 1,-1-1-1,1 0 1,-1 1-1,1-1 0,-1 0 1,1 1-1,-1-1 1,1 0-1,-1 0 1,1 1-1,-1-1 0,1 0 1,-1 0-1,1 0 1,-1 0-1,1 0 0,1 0 1,-1 0 0,0 0 0,0-1 0,0 1 0,0-1 0,-1 1 1,1-1-1,0 1 0,0-1 0,0 0 0,0 1 0,0-1 0,-1 0 0,1 0 0,0 0 1,0-1-1,10-17 4,-1 0 0,0 0 0,-2 0 1,-1-1-1,0-1 0,4-23 0,1 1-320,5-10-1259,-17 53 1560,0-1 1,0 1-1,0 0 1,0 0-1,0-1 1,0 1-1,0 0 1,0-1-1,0 1 1,1 0-1,-1 0 1,0-1-1,0 1 1,0 0-1,0-1 1,1 1-1,-1 0 1,0 0-1,0 0 1,0-1-1,1 1 1,-1 0-1,0 0 1,0 0-1,1 0 1,-1-1-1,0 1 1,1 0-1,-1 0 1,0 0-1,0 0 1,1 0-1,-1 0 1,0 0-1,1 0 1,-1 0-1,0 0 1,1 0-1,-1 0 1,0 0-1,0 0 1,1 0-1,-1 0 1,0 0-1,1 0 1,-1 0-1,0 0 1,0 1 0,1-1-1,-1 0 1,0 0-1,0 0 1,1 1-1,-1-1 1,0 0-1,0 0 1,1 0-1,-1 1 1,0-1-1,0 0 1,0 0-1,0 1 1,0-1-1,1 0 1,-1 1-1,0-1 1,0 1-1,7 19-512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55 353 11242,'7'-25'1265,"-3"-3"-849,2-6-216,-6-1 1496,-9 1-1600,-3 3-216,-4 7-720,1 2-872,2 6 1448,6 4-273,10 0-207</inkml:trace>
  <inkml:trace contextRef="#ctx0" brushRef="#br0" timeOffset="1">197 0 13499,'-3'35'864,"-7"10"-792,-4 3-88,-5 11 168,-2 2-296,-3 1-248,1-3-136,2-17-688,3-10-321,6-19 1097,4-13-248,7-25-128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2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0 806 10298,'30'-97'1473,"-1"5"-601,2 4-296,-2 12 1000,-6 8-352,-4 22-383,-4 8-169,-5 12-600,-3 7-368,-5 6-1305,-2 11 1401,-9-13-264,2 4-168</inkml:trace>
  <inkml:trace contextRef="#ctx0" brushRef="#br0" timeOffset="1">145 96 12979,'7'-8'1152,"0"-3"-928,-1-6-280,-2 0 304,-4 0-152,0 2-32,-4 5-176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3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0 473 11530,'54'-424'6561,"-53"418"-6456,5-27 270,-6 33-363,0-1 1,0 1-1,0 0 0,0-1 1,0 1-1,0-1 0,0 1 1,0 0-1,0-1 0,0 1 1,1 0-1,-1-1 0,0 1 1,0 0-1,0-1 0,0 1 1,1 0-1,-1-1 0,0 1 1,0 0-1,1 0 0,-1-1 1,0 1-1,0 0 0,1 0 1,-1 0-1,0-1 0,1 1 1,-1 0-1,0 0 0,1 0 1,-1 0-1,0 0 1,1-1-1,-1 1 0,0 0 1,1 0-1,-1 0 0,1 0 1,-1 0-1,0 0 0,1 0 1,-1 0-1,0 1 0,1-1 1,-1 0-1,0 0 0,1 0 1,-1 0-1,0 0 0,1 0 1,-1 1-1,0-1 0,1 0 1,-1 0-1,0 1 0,0-1 1,1 0-1,-1 0 0,0 1 1,0-1-1,1 0 0,-1 1 1,0-1-1,0 1 0,9 11 149,-1-1-5,1 1-1,0-2 0,15 15 0,-20-22-131,0 0 0,0 0 0,0-1 0,1 1 0,-1-1 0,1 0-1,-1 0 1,1 0 0,0-1 0,-1 0 0,1 0 0,0 0 0,10 0 0,7-2 61,-15 1-44,0-1 0,0 1-1,0 0 1,14 3 0,-20-3-57,1 0 1,0 1-1,-1-1 0,1 1 0,0 0 1,-1 0-1,1-1 0,-1 1 0,0 0 1,1 0-1,-1 0 0,0 1 0,1-1 1,-1 0-1,0 0 0,0 1 0,0-1 1,0 1-1,0-1 0,0 1 0,-1-1 1,1 1-1,0-1 0,-1 1 0,1 2 1,3 23-643,-1 1 0,-1 0 1,-2-1-1,-3 31 0,2-24 602,-5 63-584,0 5-210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3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83 13651,'-4'-9'194,"1"0"1,-2 0 0,1 0-1,-1 0 1,-10-12-1,14 20-164,0 0 0,0-1 0,0 1 0,0 0 0,0 0 0,0 0 1,-1 0-1,1 0 0,0 0 0,-1 0 0,1 1 0,-1-1 0,1 0 0,-1 1 0,1-1 0,-1 1 0,0-1 0,1 1 0,-1 0 0,1 0 0,-1 0 0,0 0 1,1 0-1,-1 0 0,0 0 0,1 0 0,-1 1 0,1-1 0,-1 1 0,0-1 0,1 1 0,-1 0 0,1-1 0,0 1 0,-1 0 0,1 0 0,0 0 0,-1 0 0,1 0 1,0 0-1,0 0 0,0 1 0,-2 1 0,-2 5 76,-1-1 1,1 1-1,1 0 1,-1 0-1,2 0 1,-1 0-1,1 1 1,0 0-1,1 0 1,0 0-1,-2 17 1,1 9 314,2 59 0,2-63-154,2-1-1,9 47 0,-10-68-196,0 0-1,1 0 0,0 0 0,0-1 0,1 1 0,0-1 0,1 0 0,-1 0 0,2-1 1,-1 1-1,1-1 0,11 11 0,-15-17-52,-1 1 0,1-1 0,0 0 0,0 1 0,0-1 0,0 0 0,0 0 0,0-1 0,0 1 0,0 0 0,1-1 0,-1 1 0,0-1 0,0 0-1,0 1 1,1-1 0,-1 0 0,0-1 0,0 1 0,1 0 0,-1-1 0,0 1 0,0-1 0,0 1 0,1-1 0,-1 0 0,0 0 0,0 0 0,0 0 0,0-1 0,-1 1 0,1 0 0,0-1 0,-1 1 0,1-1 0,0 0 0,1-3 0,4-3 13,-1 0 1,-1-1-1,1 0 0,-1 0 1,-1 0-1,7-19 0,-8 16-20,0 1 0,0-1 0,-1 0-1,-1 0 1,0-1 0,-1 1 0,0 0-1,0 0 1,-1 0 0,-1 0 0,0 0-1,-4-12 1,3 17-152,1 0 0,-1 0-1,-1 0 1,1 1 0,-1-1 0,0 1-1,0 0 1,-1 0 0,0 0 0,0 1-1,0 0 1,-1 0 0,1 0 0,-1 0-1,-1 1 1,1 0 0,0 0 0,-1 1-1,0 0 1,-11-4 0,16 7-56,0-1 0,1 1 0,-1-1 0,0 1 0,0 0 0,0-1 0,0 1 0,1 0 0,-1 1 0,-4-1 0,5 1 148,1-1 0,-1 0 0,0 0 0,1 1 0,-1-1 0,0 1 1,1-1-1,-1 1 0,0-1 0,1 1 0,-1-1 0,1 1 0,-1 0 0,1-1 1,0 1-1,-1-1 0,1 1 0,-1 0 0,1 0 0,0-1 0,0 1 0,-1 0 1,1 0-1,0-1 0,0 1 0,0 1 0,0 17-1058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3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2 379 14403,'33'-88'1141,"-22"54"-893,2 0 0,1 1 0,2 1 0,36-57 0,-46 81-121,1 1 1,-1 0 0,1 1-1,0 0 1,1 0 0,15-10 0,-21 15-67,1-1 1,0 1 0,-1-1-1,1 1 1,0 0 0,0 0-1,0 0 1,0 0-1,0 1 1,0-1 0,0 1-1,0 0 1,0-1 0,0 1-1,0 1 1,0-1 0,0 0-1,0 1 1,0 0 0,0 0-1,0 0 1,0 0-1,0 0 1,5 3 0,-7-3-23,1 0 0,-1 1 1,0-1-1,1 0 1,-1 1-1,0-1 0,0 1 1,0-1-1,0 1 0,0-1 1,0 1-1,0 0 0,-1-1 1,1 1-1,-1 0 0,1 0 1,-1 0-1,1 2 1,-1 0-1,0-1 1,0 1-1,-1 0 1,1-1-1,-1 1 1,0-1-1,0 1 1,-3 5-1,-2 4 9,-1 0-1,0-1 0,-16 19 1,23-31-46,-3 5 11,0 0 1,1 0 0,0 1 0,0-1-1,0 1 1,0-1 0,1 1 0,0 0-1,0 0 1,1-1 0,-1 1 0,2 10-1,-1-5-4,-1-1-1,-3 20 1,0-16-75,0-1 1,-1 1-1,-1-1 1,0 1-1,-1-2 1,-1 1-1,-17 22 1,18-26-265,-1 0 0,0-1 1,0 0-1,-1 0 1,0-1-1,0 0 1,-1-1-1,0 0 1,0 0-1,-16 5 1,25-10 179,-1 0 0,0-1 0,1 1 0,-1-1 0,0 0 0,1 1 0,-1-1 0,0 0 0,0 0 0,1 0 0,-1 0 0,0 0 0,0-1 0,1 1 0,-1 0 0,0-1 0,-2 0 0,3 0 82,0 0 1,0 0-1,0 0 1,0 0-1,0 0 1,0 0-1,1 0 1,-1 0 0,0 0-1,0 0 1,1 0-1,-1-1 1,1 1-1,-1 0 1,1 0-1,-1-1 1,1 1-1,0 0 1,0-1-1,-1-1 1,1-24-1167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3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10402,'16'-63'2656,"-8"32"-1831,0 0 1,2 0-1,19-41 1,-24 63-698,-1 1 0,1 1 1,0-1-1,0 1 0,1 0 0,0 0 0,1 0 1,0 1-1,-1 0 0,2 0 0,-1 1 1,1 0-1,0 0 0,0 1 0,0 0 1,14-5-1,-18 8-63,0 0 1,0 0-1,0 0 0,0 1 1,0-1-1,0 1 0,0 0 1,0 0-1,6 2 1,-9-2-46,1 0 0,-1 0 0,0 1 0,0-1 0,1 1 1,-1-1-1,0 1 0,0 0 0,0-1 0,0 1 0,0 0 1,0 0-1,0 0 0,0 0 0,0 0 0,0 0 0,0 0 1,0 0-1,-1 0 0,1 0 0,0 0 0,-1 0 0,1 1 1,-1-1-1,1 0 0,-1 1 0,0-1 0,0 0 0,1 0 1,-1 1-1,0 1 0,-1 2 6,1 0-1,-1-1 1,0 1 0,0 0-1,-1 0 1,0-1 0,0 1 0,0-1-1,0 0 1,0 1 0,-1-1-1,0 0 1,-4 5 0,-9 9-22,-25 22 0,34-33 0,-8 7-13,9-10 18,1 1-1,-1 0 0,1 1 1,0-1-1,-4 7 1,8-10-6,0 0 0,0 0 1,0 0-1,0 0 1,1 0-1,-1 0 1,0 0-1,1 0 1,0 0-1,-1 1 1,1-1-1,0 0 1,0 0-1,0 0 1,1 0-1,-1 0 1,0 0-1,1 1 0,0-1 1,-1 0-1,1 0 1,1 2-1,2 5-135,1 0 0,1-1 0,-1 1 0,1-1 0,1 0 0,-1-1 0,1 1 0,1-1 0,-1-1 0,1 1 0,0-1-1,1-1 1,13 8 0,-17-11-93,1 1 0,-1-1-1,1 0 1,-1-1 0,1 1-1,-1-1 1,1-1-1,0 1 1,0-1 0,-1 1-1,1-2 1,0 1 0,0-1-1,-1 1 1,1-2 0,0 1-1,-1-1 1,1 1 0,-1-2-1,0 1 1,0 0-1,0-1 1,0 0 0,8-7-1,-2 1-214,-1-1 0,0 0 0,-1 0-1,-1-1 1,14-21 0,27-63-46,-18 32 2306,-31 63-1798,0 0 0,0 0 0,0 0 0,0 0 0,0 0 0,0 0 0,0 0 0,0 0 0,0-1-1,0 1 1,0 0 0,0 0 0,0 0 0,1 0 0,-1 0 0,0 0 0,0 0 0,0 0 0,0 0-1,0 0 1,0-1 0,0 1 0,0 0 0,0 0 0,0 0 0,0 0 0,0 0 0,0 0 0,0 0-1,1 0 1,-1 0 0,0 0 0,0 0 0,0 0 0,0 0 0,0 0 0,0 0 0,0 0 0,0 0-1,0 0 1,1 0 0,-1 0 0,0 0 0,0 0 0,0 0 0,0 0 0,0 0 0,0 0 0,0 0-1,0 0 1,0 0 0,1 0 0,-1 0 0,0 0 0,0 0 0,0 0 0,0 0 0,0 0 0,0 0-1,0 0 1,0 1 0,0-1 0,0 0 0,0 0 0,0 0 0,0 0 0,1 0 0,0 7 558,-3 18 256,-1 0 0,-9 36 0,2-10-340,0-2-164,5-24-77,0 1-1,-1 40 1,6-66-252,0 0 0,0 0 1,-1 0-1,1 0 0,0 0 1,0 0-1,0 0 0,0 0 0,0 0 1,0 0-1,0 1 0,0-1 1,0 0-1,0 0 0,0 0 0,0 0 1,0 0-1,0 0 0,0 0 1,0 0-1,0 0 0,0 0 0,0 1 1,0-1-1,0 0 0,0 0 1,0 0-1,0 0 0,0 0 0,0 0 1,0 0-1,0 0 0,0 0 1,0 1-1,0-1 0,0 0 0,0 0 1,0 0-1,0 0 0,0 0 1,0 0-1,0 0 0,0 0 1,1 0-1,-1 0 0,0 0 0,0 0 1,0 0-1,0 0 0,0 1 1,0-1-1,0 0 0,0 0 0,0 0 1,0 0-1,1 0 0,-1 0 1,0 0-1,0 0 0,0 0 0,0 0 1,0 0-1,0 0 0,0 0 1,0 0-1,1 0 0,-1 0 0,0 0 1,0-1-1,5-8 117,7-22-9,-11 27-88,21-61 158,-8 21-76,2 0-1,24-46 1,-38 86-94,1 0 1,-1 0 0,1 0-1,0 1 1,0-1-1,5-4 1,-8 7-9,1 1 0,0-1 0,0 0 0,0 1 0,-1-1 0,1 1 0,0-1 0,0 1 0,0 0 1,0-1-1,0 1 0,0 0 0,0 0 0,0 0 0,0 0 0,0-1 0,0 1 0,0 1 0,0-1 0,0 0 0,0 0 0,0 0 0,0 0 0,0 1 0,0-1 0,-1 0 0,1 1 0,0-1 0,0 1 0,0-1 0,0 1 0,0-1 0,-1 1 1,1 0-1,0-1 0,-1 1 0,1 0 0,0 1 0,6 7 14,-1 1 1,-1 0 0,0 0 0,0 0 0,-1 1-1,0 0 1,2 11 0,1 0 2,1 2 3,-1-1 0,-1 1 0,-1 0 0,2 32 0,-6-55-23,-1-1 1,0 0-1,0 0 1,0 0-1,0 0 0,0 0 1,0 1-1,0-1 1,0 0-1,0 0 0,0 0 1,1 1-1,-1-1 0,0 0 1,0 0-1,0 0 1,0 0-1,0 1 0,0-1 1,0 0-1,-1 0 1,1 0-1,0 1 0,0-1 1,0 0-1,0 0 0,0 0 1,0 0-1,0 1 1,0-1-1,0 0 0,0 0 1,-1 0-1,1 0 1,0 0-1,0 1 0,0-1 1,0 0-1,0 0 0,-1 0 1,1 0-1,0 0 1,0 0-1,0 0 0,0 0 1,-1 0-1,1 0 1,0 0-1,0 0 0,0 0 1,-1 1-1,1-1 0,0-1 1,-10-10 32,-15-33 30,17 29-53,2 5-45,-7-12-815,-25-35 0,34 53 710,0-1 1,1 1-1,-1 0 1,-1 0 0,1 0-1,-1 0 1,1 1-1,-1 0 1,0 0-1,0 0 1,-1 1-1,1-1 1,-9-1-1,14 3 88,-1 1 0,0 0 0,0 0 0,0 0 0,0 0-1,0 0 1,0 0 0,0 0 0,0 0 0,0 0 0,0 0-1,0 1 1,0-1 0,0 0 0,0 1 0,0-1 0,0 0-1,0 1 1,0-1 0,1 1 0,-1 0 0,0-1 0,0 1-1,1 0 1,-1-1 0,0 2 0,-2 12-864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3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180 515 9778,'23'-80'762,"29"-92"988,-42 144-1573,2-1 0,1 2-1,28-45 1,-37 66-199,0 0 0,0 0 0,1 0-1,0 1 1,0-1 0,1 1 0,-1 0 0,1 1-1,0 0 1,0 0 0,1 0 0,-1 0-1,1 1 1,0 0 0,0 1 0,0-1-1,0 2 1,0-1 0,0 1 0,1 0-1,-1 0 1,0 0 0,1 1 0,-1 1-1,0-1 1,1 1 0,8 2 0,3 6 259,-16-4 119,-14-3 146,-25-4 407,-67-12 0,38 3-472,36 7-328,-2-1-510,-1 1-1,0 1 1,0 2 0,-62 5 0,89-3 275,-1 0-1,0 1 1,0 0 0,1 0-1,0 0 1,-1 1 0,1-1-1,-7 6 1,-6 7-594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14571,'1'-13'976,"5"7"-848,5 8-192,1 6-432,-3 5-1344,-1 2 1456,-3 2-208,1-1-177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3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12043,'9'-48'1434,"2"0"1,2 1-1,26-64 1,-35 99-1241,12-26 426,-15 36-553,0 0 1,1 0-1,-1-1 0,0 1 1,1 0-1,0 1 1,-1-1-1,1 0 0,0 0 1,0 1-1,0-1 0,4-2 1,-5 4-46,0 0 0,0 0-1,0-1 1,0 1 0,0 0 0,0 0 0,0 0 0,0 0 0,-1 0-1,1 0 1,0 0 0,0 0 0,0 1 0,0-1 0,0 0 0,0 1-1,0-1 1,0 0 0,0 1 0,0-1 0,-1 1 0,1-1 0,0 1-1,0 0 1,-1-1 0,1 1 0,0 0 0,-1-1 0,1 1 0,-1 0-1,2 1 1,15 32 273,-15-30-250,41 124 456,-13-35-315,-29-89-167,1-1 0,-1 1-1,1 0 1,0-1 0,4 6 0,-6-9-14,1 1-1,-1-1 0,0 1 0,1-1 0,-1 1 1,1-1-1,-1 1 0,1-1 0,-1 0 0,1 1 0,-1-1 1,1 0-1,0 0 0,-1 1 0,1-1 0,-1 0 1,1 0-1,0 0 0,-1 0 0,1 0 0,0 0 0,-1 0 1,1 0-1,-1 0 0,1 0 0,0 0 0,-1 0 1,1 0-1,0 0 0,-1-1 0,1 1 0,-1 0 1,1 0-1,-1-1 0,1 1 0,-1 0 0,1-1 0,-1 1 1,1-1-1,-1 1 0,1-1 0,-1 1 0,1-1 1,-1 1-1,0-1 0,1 1 0,-1-2 0,9-13 43,0-1-1,-1 0 0,-1 0 1,-1-1-1,7-25 1,-1 2-7,4-11-58,-12 34-317,0 1 0,2-1-1,0 1 1,14-25 0,-20 40 267,1 0 0,-1 1 1,0-1-1,1 0 0,-1 1 0,1-1 0,-1 1 0,1-1 0,-1 1 0,1-1 0,-1 1 0,1-1 1,0 1-1,-1-1 0,1 1 0,0 0 0,-1-1 0,1 1 0,0 0 0,0 0 0,-1-1 0,1 1 0,0 0 1,0 0-1,-1 0 0,1 0 0,0 0 0,0 0 0,-1 0 0,1 0 0,0 1 0,0-1 0,-1 0 0,1 0 1,0 0-1,0 1 0,2 1-26,-1 0 0,1-1 1,-1 1-1,0 0 0,0 0 1,0 0-1,3 5 0,13 21-841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3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1 953 13587,'3'-41'1000,"6"-9"-808,4-2-96,3-1 344,-2 1-672,0 7-1408,-3 6 1464,-3 16-216,-1 7-144</inkml:trace>
  <inkml:trace contextRef="#ctx0" brushRef="#br0" timeOffset="1">113 432 8178,'6'-52'1536,"2"-10"-472,1-1-352,2 1 1545,-1 3-593,-2 10-784,1 5-303,-1 19-1330,-3 9 961,-4 18-272,2 10-176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3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11843,'1'0'73,"0"1"1,-1 0 0,1 0 0,-1 0 0,0-1 0,1 1 0,-1 0 0,1 0 0,-1 0 0,0 0 0,0 0 0,0 0 0,1 0 0,-1 0 0,0 0 0,0-1 0,0 1 0,-1 0 0,1 0-1,0 0 1,0 0 0,-1 2 0,1 0 79,-16 185 2791,-7 127-2432,24-310-1063,1-6 284,2-6-248,23-65-2590,-11 30 1582,32-62-1,-33 78 270,1 1-1,20-24 0,-27 38 1408,0 1 0,16-12 0,-18 16 675,0 1 0,1 0-1,-1 0 1,15-5 0,-10 6 734,-21 10 365,-21 11-111,-16 0-1174,33-13-452,0 1-1,0 0 1,-22 14-1,33-18-152,0 0-1,0 1 0,1 0 1,-1-1-1,1 1 1,-1 0-1,1 0 0,-1 0 1,1 0-1,0 0 0,0 0 1,0 0-1,0 0 0,0 1 1,1-1-1,-1 0 0,1 0 1,0 1-1,-1-1 1,1 0-1,0 1 0,0-1 1,0 1-1,1-1 0,-1 0 1,0 1-1,1-1 0,0 0 1,-1 0-1,1 0 1,1 3-1,3 7-85,1-1 0,0 0 0,0 0 0,12 13 0,-13-17-24,0 0-1,0-1 1,1 0-1,0 0 1,0 0 0,0-1-1,1 0 1,-1 0-1,1 0 1,0-1-1,1 0 1,-1-1-1,16 6 1,19-6-276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3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82 15075,'4'-3'461,"1"1"0,0-1-1,0 1 1,0 0 0,0 0-1,11-1 1,-29-1-400,1 0 0,-1 0-1,1-2 1,-13-6 0,16 6-63,0 1 0,-1 1 0,0 0 0,1 0 0,-1 1 0,-1 0 0,-19-2 0,28 5 1,0 0 1,0 0-1,0 0 0,0 1 1,0-1-1,0 1 0,0-1 1,0 1-1,0-1 1,0 1-1,0 0 0,0 0 1,1 0-1,-1 0 0,0 0 1,1 1-1,-2 0 0,0 2 1,0-1 0,1 0 0,-1 0 0,1 1 0,0 0 1,0-1-1,-3 9 0,0 4 18,1 0 0,0 0 0,-1 21 0,4-25 9,-7 48 138,3 1 0,2-1 0,3 1 0,12 86 1,-11-135-131,2 0 1,0 0 0,6 17 0,-8-27-44,0 1 0,0-1-1,0 1 1,0-1 0,0 0 0,1 1 0,-1-1-1,1 0 1,0 0 0,-1 0 0,1 0-1,0 0 1,0-1 0,0 1 0,0-1 0,1 1-1,-1-1 1,0 0 0,1 0 0,-1 0 0,1 0-1,2 1 1,-3-2-19,-1 0-1,1 0 1,-1 0-1,1 0 0,-1 0 1,0 0-1,1-1 1,-1 1-1,1 0 1,-1-1-1,1 0 1,-1 1-1,0-1 1,1 0-1,-1 1 1,0-1-1,0 0 1,0 0-1,2-1 0,0-1-36,-1 0-1,1-1 0,-1 1 0,0 0 1,0-1-1,0 1 0,2-5 0,0-5-158,0 1 0,0-1 0,2-20-1,-4 18 82,-1-1-1,0 1 0,-1-1 0,-1 1 0,0-1 1,-1 1-1,-1 0 0,0 0 0,-1 0 0,-12-29 1,13 38 53,0-1 1,0 1 0,-1 0 0,0 0 0,0 0 0,-1 0-1,0 1 1,0-1 0,0 1 0,0 1 0,-1-1-1,0 1 1,0 0 0,0 0 0,0 1 0,-1-1 0,1 1-1,-1 1 1,0-1 0,0 1 0,0 1 0,0-1-1,0 1 1,0 0 0,-11 1 0,-13 2-221,8 5-90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3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12259,'5'-3'127,"-1"0"1,0 0 0,-1 0 0,1-1 0,0 0-1,-1 0 1,0 0 0,0 0 0,0 0 0,-1 0 0,1-1-1,-1 1 1,0-1 0,1-5 0,4-11 253,-2 0 1,4-22-1,-4 17-10,8-42 358,20-85 1076,-33 153-1791,0 0-1,0-1 0,0 1 1,0 0-1,0 0 1,0 0-1,0 0 0,0-1 1,0 1-1,0 0 0,0 0 1,0 0-1,0-1 1,0 1-1,0 0 0,0 0 1,0 0-1,0 0 0,0-1 1,0 1-1,1 0 1,-1 0-1,0 0 0,0 0 1,0 0-1,0-1 0,0 1 1,1 0-1,-1 0 1,0 0-1,0 0 0,0 0 1,0 0-1,1 0 0,-1 0 1,0 0-1,0 0 1,0 0-1,0 0 0,1-1 1,-1 1-1,0 0 1,0 1-1,6 8 294,2 27-95,-6-26-125,4 12-17,0 0 1,1 0-1,1-1 0,14 26 0,-19-41-46,0 0 0,1-1 0,-1 1 0,1-1 0,0 0 0,1 0-1,-1-1 1,1 1 0,0-1 0,0 0 0,0 0 0,1-1 0,-1 1-1,1-1 1,0-1 0,0 1 0,0-1 0,0 0 0,0 0-1,7 1 1,89-4 823,-101 2-839,1-1-1,-1 0 1,1 1-1,-1 0 1,1-1-1,-1 1 1,1 0-1,-1-1 1,0 1-1,1 0 1,-1 0-1,0 0 1,0 0-1,0 1 1,0-1-1,0 0 1,0 0-1,0 1 1,0-1-1,0 0 1,-1 1-1,1-1 0,0 1 1,-1-1-1,1 1 1,-1-1-1,0 1 1,1-1-1,-1 3 1,1 6-130,0 0 0,-1 0 0,-1 15 0,1-18 48,-15 108-232,15-115 305,-10 64-230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5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325 206 2537,'19'-6'1307,"-17"5"-822,0 1 0,0-1 0,0 1 0,0-1 0,0 0 0,0 0 0,0 0 0,0 0 0,0 0 0,0 0 0,0-1 0,-1 1 0,1-1 0,0 1 0,-1-1 0,3-2 0,2-18 698,-5 15-1092,-1 0 0,0 0 0,0 0-1,-1 0 1,0 0 0,0 0 0,-1 1 0,0-1-1,0 0 1,0 1 0,-1-1 0,0 1 0,0 0 0,-6-9-1,6 11-70,0 0 1,0 1-1,0-1 0,0 1 0,-1 0 0,0 0 0,1 0 0,-1 0 0,0 1 0,0 0 0,0-1 1,-1 2-1,1-1 0,0 0 0,-1 1 0,1 0 0,-1 0 0,0 0 0,1 0 0,-1 1 0,0 0 0,-5 0 1,-2 2 19,-1 0 0,1 0 0,0 2 1,0-1-1,0 2 0,0 0 0,0 0 1,1 1-1,-18 12 0,20-12 38,0 1-1,0 0 1,1 0-1,0 1 1,1 0-1,-1 1 0,1-1 1,1 2-1,0-1 1,0 0-1,-5 14 1,5-6 67,1 0-1,1 0 1,0 0 0,-1 31 0,3 74 369,2-80-363,6 98 466,-4-126-489,0 0 1,1-1 0,1 1 0,0-1 0,0 0 0,2 0 0,12 24-1,-16-34-92,1 0-1,-1 0 0,1 0 1,-1 0-1,1 0 0,0 0 1,0-1-1,0 0 0,0 1 1,1-1-1,-1 0 0,0-1 1,1 1-1,4 1 0,-2-1 4,1-1-1,-1 0 1,1 0 0,-1 0-1,1-1 1,-1 0 0,12-2-1,2-1 7,0-2 0,0 0 0,0-2 0,24-11-1,-39 16-44,20-9 18,26-15 0,-45 22-5,0 1 1,0-1 0,0-1-1,-1 1 1,1-1 0,-1 0-1,0 0 1,-1-1 0,7-9-1,-10 14-11,0 0 0,0 0 0,-1 0 0,1-1 0,-1 1-1,1 0 1,-1 0 0,1-1 0,-1 1 0,1 0-1,-1-1 1,0 1 0,0 0 0,0-1 0,0 1-1,0-1 1,0 1 0,0 0 0,0-1 0,-1 1 0,1 0-1,0-1 1,-1 0 0,-1 1 2,1 0 0,0-1 1,0 1-1,0 0 0,0 0 0,-1 1 0,1-1 0,0 0 0,-1 0 1,1 1-1,-1-1 0,1 0 0,-1 1 0,1 0 0,-1-1 1,-2 1-1,-7-1 16,-1 0-1,1 1 1,-1 1 0,-12 2 0,23-3-20,-9 1 6,0 0-1,0 0 1,0-1 0,0-1-1,-19-2 1,23 1-11,1 1 0,-1-1 0,1 0 0,-1-1 0,1 1 0,0-1 0,0 0 0,0-1 0,1 1 0,-1-1 0,-5-5 0,32 21-3723,-10-8 3036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5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690 200 6489,'-23'-22'1029,"6"3"-90,0 2 0,-2 1 0,0 0 0,-33-21 0,32 26-597,-1 1-1,0 0 0,0 2 0,-1 0 1,0 2-1,-1 0 0,1 1 0,-1 2 1,0 0-1,-27 1 0,39 2-245,0 0-1,0 1 1,0 1-1,0-1 1,0 2-1,1 0 1,-1 0-1,1 1 1,-1 0-1,1 1 1,1 0-1,-1 0 1,1 1 0,-1 1-1,2-1 1,-1 1-1,1 1 1,0 0-1,1 0 1,-1 0-1,2 1 1,-1 0-1,-5 11 1,4-3-11,1 0-1,0 1 1,2 0 0,0 0-1,0 0 1,2 1 0,0 0-1,2-1 1,0 1-1,1 0 1,0 0 0,5 24-1,-2-24-48,0-1-1,1 0 0,1 0 1,1 0-1,1-1 0,0 0 0,1 0 1,1 0-1,0-1 0,1-1 0,1 0 1,19 21-1,-23-29-31,-1-1 0,1 0 0,1-1 0,-1 1 0,1-1 0,0-1 0,0 1 0,1-1 1,-1-1-1,1 0 0,0 0 0,-1-1 0,1 0 0,1 0 0,-1-1 0,0 0 0,0 0 0,0-1 0,1-1 0,-1 0 0,0 0 0,0 0 0,0-1 0,0-1 1,0 1-1,-1-2 0,1 1 0,-1-1 0,1 0 0,-1-1 0,-1 0 0,1 0 0,-1-1 0,0 0 0,0 0 0,0 0 0,-1-1 0,0 0 0,0 0 1,6-12-1,-8 12-2,-1 1 0,0-2 0,0 1 0,0 0 0,-1 0 0,0-1 0,0 1 0,-1-1 0,1-13 0,-2 18 3,0 0 0,0 0 0,0 0 0,0 0 0,-1 0 0,1 0 0,-1 0 0,0 0 0,0 0 0,0 0 0,-1 0 0,1 1 0,0-1 0,-1 0 0,0 1 0,0-1 0,0 1-1,0 0 1,0 0 0,0 0 0,0 0 0,-1 0 0,1 0 0,-1 0 0,1 1 0,-7-3 0,2 1 11,0 1 1,0 0-1,0 1 0,-1-1 0,1 1 0,0 1 0,-1 0 0,1 0 0,-1 0 0,1 1 0,-10 1 0,-8 4 106,1 1 0,-24 11 0,28-10-572,0-1 0,0-1 1,-30 4-1,34-10-2002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11546,'41'-209'3210,"-40"197"-2932,1 0 0,1 0 0,0 0 0,1 0-1,1 1 1,8-18 0,-13 28-250,0 1 0,1-1 0,-1 0 0,1 1 0,-1-1-1,1 1 1,-1-1 0,1 1 0,-1-1 0,1 1 0,-1-1 0,1 1 0,0-1 0,-1 1 0,1 0 0,-1-1 0,1 1 0,0 0 0,0 0-1,-1-1 1,1 1 0,0 0 0,-1 0 0,1 0 0,0 0 0,0 0 0,-1 0 0,1 0 0,0 0 0,0 0 0,-1 1 0,1-1-1,0 0 1,-1 0 0,1 0 0,0 1 0,-1-1 0,1 1 0,0-1 0,-1 0 0,1 1 0,0 0 0,2 2 77,0 0 1,0 1 0,0-1 0,0 1-1,2 5 1,12 24 280,-1 1-1,-2 0 1,18 70-1,-8-22-103,-21-106-178,-2-35-1,-1 48-94,-1-9 17,2-1 0,0 0 0,1 1-1,0-1 1,10-32 0,-11 50-14,1-1 0,-1 1 0,1 0 0,-1-1 0,1 1 0,4-5 0,-6 8-6,1-1-1,0 0 0,-1 0 0,1 1 1,0-1-1,0 1 0,-1-1 0,1 1 1,0-1-1,0 1 0,0-1 0,0 1 1,0 0-1,0-1 0,0 1 0,0 0 1,-1 0-1,1 0 0,0 0 0,0 0 1,0 0-1,0 0 0,0 0 0,0 0 1,0 0-1,0 0 0,0 1 0,0-1 1,0 0-1,0 1 0,0-1 0,1 1 0,7 7 37,1 0-1,-1 0 1,0 0-1,-1 1 1,0 1-1,-1 0 0,12 19 1,-5-10 7,2 5-19,-11-14-17,2 0 0,-1-1 0,1 0 0,1 0 0,0-1 0,12 11 0,-20-19-12,1 0 0,-1 1 1,1-1-1,-1 1 0,1-1 0,0 0 1,-1 1-1,1-1 0,0 0 0,-1 0 1,1 1-1,0-1 0,-1 0 0,1 0 1,0 0-1,-1 0 0,1 0 0,0 0 1,-1 0-1,1 0 0,0 0 0,-1 0 1,1-1-1,0 1 0,-1 0 0,1 0 1,1-1-1,-1 0 0,0 0 1,0 0-1,0 0 1,-1 0-1,1-1 1,0 1-1,0 0 1,-1 0-1,1-1 1,-1 1-1,1 0 1,0-3-1,1-7 5,0 1-1,0-22 0,-1 22 0,0 1-2,-1 5-1,0-1-1,0 1 0,1 0 1,-1 0-1,1-1 1,0 1-1,1 0 0,-1 0 1,3-4-1,-4 7 0,0 1-1,1 0 1,-1-1-1,0 1 1,0 0 0,0 0-1,1-1 1,-1 1 0,0 0-1,1 0 1,-1-1-1,0 1 1,0 0 0,1 0-1,-1 0 1,0 0-1,1-1 1,-1 1 0,0 0-1,1 0 1,-1 0 0,0 0-1,1 0 1,-1 0-1,0 0 1,1 0 0,-1 0-1,0 0 1,1 0-1,-1 0 1,0 0 0,1 1-1,11 9 24,9 21 9,-19-27-31,14 23 15,-7-10 4,1 1-1,1-2 1,0 1-1,19 18 1,-29-34-19,0 0 1,0 0 0,0 0 0,0 0 0,0 0-1,0 0 1,0-1 0,1 1 0,-1 0-1,0-1 1,0 1 0,1-1 0,-1 1-1,0-1 1,1 0 0,-1 0 0,1 1 0,-1-1-1,0 0 1,1 0 0,-1 0 0,1-1-1,-1 1 1,0 0 0,1 0 0,-1-1-1,0 1 1,1-1 0,-1 1 0,0-1 0,1 1-1,-1-1 1,0 0 0,0 0 0,0 0-1,0 0 1,0 0 0,0 0 0,0 0 0,2-2-1,4-6 15,-1 0-1,0-1 0,0 0 1,5-14-1,2 0 2,-11 20-14,0 0 0,1 0 1,-1 0-1,1 0 0,0 0 0,0 1 0,0-1 0,1 1 1,-1 0-1,1 0 0,0 0 0,0 0 0,0 1 0,0 0 1,0 0-1,1 0 0,-1 0 0,1 0 0,-1 1 1,1 0-1,0 0 0,8 0 0,-11 0-2,0 1 0,0 0-1,0-1 1,0 0 0,0 1 0,0-1-1,0 0 1,0 0 0,-1 0 0,1 0-1,0 0 1,-1 0 0,1-1 0,-1 1-1,3-3 1,-6 9-2,0 0 0,0-1 1,1 1-1,0 0 0,-2 6 0,1 1 7,-3 3 13,1 0 1,1 0-1,0 1 1,2-1-1,-1 1 0,2 22 1,0-37-20,0-1 1,0 1 0,0 0-1,0-1 1,0 1 0,0 0-1,1-1 1,-1 1 0,0 0-1,0-1 1,0 1 0,1-1-1,-1 1 1,0-1 0,0 1-1,1 0 1,-1-1 0,1 1-1,-1-1 1,0 0 0,1 2-1,6-10 59,3-23 20,-9 24-78,-1 4 5,1-1-1,0 1 1,0-1 0,0 1 0,0-1 0,0 1 0,4-6 0,-4 8-5,-1 0 0,1 1-1,0-1 1,0 1 0,0-1-1,-1 1 1,1-1 0,0 1-1,0-1 1,0 1 0,0 0-1,0 0 1,0-1 0,0 1-1,0 0 1,0 0 0,0 0-1,0 0 1,0 0 0,0 0-1,0 0 1,-1 1 0,1-1-1,0 0 1,0 0 0,0 1-1,0-1 1,0 1 0,0-1-1,0 1 1,-1-1 0,1 1-1,0-1 1,1 2 0,10 5 16,1 0 0,0 0-1,0-2 1,1 0 0,-1 0 0,1-1 0,24 3 0,-31-6-15,0-1 0,0 0 0,0 0 0,0 0 0,0-1 0,-1 0-1,1-1 1,0 1 0,0-1 0,-1-1 0,1 1 0,-1-1 0,0 0 0,0-1 0,0 1 0,0-1 0,10-9 0,-5 1 3,0-1 0,-1 1 1,0-2-1,10-16 0,-4 5-14,-16 24-78,1 0 1,0 0 0,0 1 0,0-1 0,0 0 0,-1 0 0,1 1-1,0-1 1,0 0 0,1 1 0,-1-1 0,0 1 0,0-1 0,1 1 0,-1 0-64,-1 0 0,1 0 0,-1-1 0,1 1 0,-1 0 0,1 0 0,-1 0 0,1 0 1,-1-1-1,0 1 0,1 0 0,-1 0 0,1-1 0,-1 1 0,0 0 0,1-1 0,-1 1 1,0 0-1,1-1 0,-1 1 0,0 0 0,0-1 0,1 1 0,-1-1 0,0 1 0,0-1 1,0 1-1,1-1 0,-1 1 0,0 0 0,0-1 0,0 1 0,0-1 0,0 1 0,0-1 1,0 1-1,0-1 0,0 1 0,0-1 0,0 1 0,-1-1 0,1 1 0,0-1 0,0 1 1,0-1-1,-1 1 0,1 0 0,-1-2 0,-3-9-1055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5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11402,'-1'3'114,"1"-1"-1,-1 0 0,1 1 0,-1-1 0,1 1 0,0 0 0,0-1 0,0 1 0,1-1 0,-1 1 0,1-1 1,-1 1-1,1-1 0,0 0 0,1 3 0,21 36 615,-15-28-236,14 23 411,2-1-1,33 38 1,-47-61-643,1-1 1,0-1 0,0 0 0,1 0 0,1-1 0,-1 0 0,2-1 0,-1-1-1,21 8 1,-29-13-182,0 0-1,0-1 1,0 0-1,0 0 0,0-1 1,0 1-1,0-1 1,0 0-1,0 0 1,0-1-1,0 1 0,0-1 1,0 0-1,0-1 1,0 1-1,-1-1 1,1 0-1,0 0 0,-1 0 1,0-1-1,8-6 1,-5 4-187,-2 0 0,1-1 0,-1 0 0,1-1 0,-2 1 0,1-1 0,-1 0 0,0 0 1,0 0-1,-1-1 0,0 1 0,0-1 0,1-8 0,-3 7-168,1-1-1,-2 1 1,1 0 0,-2 0 0,1 0-1,-1-1 1,0 1 0,-1 0-1,0 0 1,-1 0 0,-4-11 0,-10-21-681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4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705 300 12451,'2'-12'222,"0"0"1,0-1-1,-1 1 1,-1 0-1,0 0 1,-1-1-1,0 1 1,-1 0-1,0 0 1,-1 0-1,0 0 1,-8-18-1,7 22-115,-1 0-1,1 0 0,-2 0 0,1 1 0,-1 0 0,0 0 1,0 0-1,-1 1 0,0 0 0,0 0 0,0 0 0,-1 1 1,0 0-1,0 1 0,0 0 0,0 0 0,-13-3 0,13 4-18,-1 1-1,1 0 1,-1 1-1,1 0 1,-1 0 0,1 1-1,-1 0 1,1 0-1,-1 1 1,1 0-1,-15 5 1,11-2-5,0 0 0,0 1 0,1 1 1,-1 0-1,1 0 0,1 1 0,-12 9 1,-4 8 99,1 1 0,1 1 0,1 1 0,-33 50 0,32-39-17,3 0 1,0 1 0,3 1 0,1 0 0,-16 65 0,17-43-17,4 1 1,2 1-1,-1 72 1,9-89-94,2-1 0,2 1-1,2-1 1,2 0 0,2 0 0,18 57 0,-20-87-23,0 0-1,1 0 1,1-1-1,0 0 1,1-1-1,0 0 1,2 0-1,-1-1 1,2 0-1,15 13 1,-21-20-17,1-1 1,0 0-1,0 0 1,0-1-1,1 0 1,-1-1-1,1 1 1,0-1-1,0-1 1,0 1-1,0-2 1,1 1-1,-1-1 1,0 0-1,1-1 1,-1 1-1,1-2 1,-1 1-1,0-1 1,1-1-1,-1 0 1,11-3-1,-1-2 6,-1-1-1,0-1 0,0 0 1,-1-1-1,0-1 0,-1-1 1,0 0-1,24-26 0,-19 16 4,0-1 0,-2 0 0,-1-2 0,-1 0-1,13-28 1,-25 46-7,-1 0-1,0 0 0,-1-1 0,1 0 1,-1 1-1,-1-1 0,2-15 1,-3 20-10,0 0 1,0 1-1,0-1 1,-1 0 0,1 1-1,-1-1 1,0 0-1,0 1 1,0-1 0,0 1-1,0-1 1,0 1-1,-1-1 1,1 1 0,-1 0-1,0 0 1,1 0 0,-1 0-1,0 0 1,0 0-1,0 0 1,-1 1 0,1-1-1,0 1 1,-5-3-1,-6-1 22,0 0-1,0 1 0,-1 0 1,1 1-1,-25-3 0,-70 2 75,52 6-467,1 1 0,-94 20 1,143-22 209,0 1 1,0-1 0,0 1 0,0 0 0,1 1 0,-1-1-1,1 1 1,-8 5 0,13-8 134,-1 0-1,1 1 1,-1-1 0,1 0-1,-1 1 1,1-1-1,0 1 1,-1-1 0,1 1-1,-1-1 1,1 1 0,0-1-1,-1 1 1,1-1-1,0 1 1,0-1 0,0 1-1,-1 0 1,1-1-1,0 1 1,0-1 0,0 1-1,0 1 1,12 10-541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10218,'6'-8'472,"0"0"0,0 1 0,0 0 0,1 0 0,13-10 0,8-8 744,17-24 587,-2-2 0,44-67 0,-75 104-1144,-12 14-640,0 0-1,1 0 1,-1 0 0,0 0 0,0 0-1,0 0 1,1 0 0,-1-1 0,0 1-1,0 0 1,0 0 0,1 0 0,-1 0-1,0 0 1,0 0 0,0 0 0,0 0-1,1 0 1,-1 0 0,0 1 0,0-1-1,0 0 1,1 0 0,-1 0 0,0 0-1,0 0 1,0 0 0,0 0 0,1 0-1,-1 0 1,0 1 0,0-1 0,0 0-1,0 0 1,0 0 0,1 0 0,-1 1-1,0-1 1,0 0 0,0 0 0,0 0-1,1 4 76,0 0-1,0 0 0,-1 1 0,0-1 1,1 0-1,-2 6 0,-42 427 114,32-355-425,5-46-48,3-20-572,0 1-1,1 32 0,2-49 758,0-1 0,0 1 0,0-1 0,0 1 0,1 0 0,-1-1 0,0 1 0,0 0 0,1-1 0,-1 1 0,0 0 0,0-1 0,1 1 0,-1 0 0,0 0 0,1-1 0,-1 1 0,0 0 0,1 0 0,-1 0 0,1 0-1,-1-1 1,0 1 0,1 0 0,-1 0 0,1 0 0,-1 0 0,0 0 0,1 0 0,-1 0 0,1 0 0,-1 0 0,1 0 0,-1 0 0,0 0 0,1 1 0,-1-1 0,1 0 0,-1 0 0,0 0 0,1 0 0,-1 1 0,0-1 0,1 0 0,-1 0-1,0 1 1,1-1 0,-1 0 0,0 1 0,0-1 0,1 0 0,-1 1 0,0-1 0,0 0 0,0 1 0,1-1 0,-1 0 0,0 1 0,0-1 0,0 1 0,0-1 0,0 1 0,0-1 0,0 0 0,0 1 0,0-1 0,0 1 0,0 0 0,8-12-1106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42 6281,'0'-1'201,"1"0"-1,-1 0 0,1 0 0,-1 0 1,0 0-1,0 0 0,1 0 1,-1 0-1,0 0 0,0 1 0,0-1 1,0 0-1,0 0 0,0 0 1,-1 0-1,1 0 0,0 0 0,0 0 1,-1 0-1,1 0 0,-1 0 0,1 0 1,0 0-1,-1 1 0,0-1 1,1 0-1,-1 0 0,1 1 0,-1-1 1,0 0-1,0 1 0,1-1 1,-1 0-1,0 1 0,0-1 0,0 1 1,0-1-1,1 1 0,-1 0 0,0-1 1,0 1-1,0 0 0,0 0 1,0 0-1,0 0 0,-2 0 0,-5 0 284,0 0-1,-1 1 0,1 0 0,-14 5 0,3-2-490,-163 21 651,317-45 349,-69 9-282,71-3 1,-135 14-685,-1 0-1,1 0 1,0 0-1,-1 0 1,1 0 0,-1 0-1,1 0 1,0 1-1,-1-1 1,1 1-1,-1-1 1,1 1 0,-1 0-1,1-1 1,-1 1-1,1 0 1,-1 0-1,0 0 1,0 0 0,1 0-1,-1 0 1,0 0-1,0 1 1,0-1-1,0 0 1,0 1 0,0-1-1,-1 1 1,1-1-1,0 1 1,-1-1-1,1 1 1,-1-1 0,0 1-1,1-1 1,-1 1-1,0 0 1,0-1-1,0 1 1,0 3 0,-1 7 26,-1 1 0,0-1 0,0 0 0,-7 18 1,3-11-36,-14 54 228,-4 0 0,-3-2 0,-4-1 1,-56 97-1,86-165-232,0-1 1,0 1 0,-1 0-1,1 0 1,1 0 0,-1 0-1,0 0 1,0 1 0,1-1-1,-1 0 1,1 0 0,0 0-1,0 4 1,0-5-9,0 0 1,0-1 0,0 1-1,1-1 1,-1 1 0,0-1-1,1 1 1,-1-1-1,0 0 1,1 1 0,-1-1-1,0 1 1,1-1 0,-1 0-1,1 1 1,-1-1-1,1 0 1,-1 1 0,1-1-1,0 1 1,20 1 58,67-14-62,2 0-4029,-58 6 2475,-19 1 512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53 12987,'-15'0'1408,"-1"-3"-944,-8-2-160,2-2 720,-12-3-623,0 1-33,-1 1 16,0 2-136,3 2-472,1 4-216,8 1-721,3 2-511,16 3 1280,4-2-296,13-4-272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19 9130,'8'-13'1976,"-8"13"-1915,0 0 0,1-1 0,-1 1 0,0 0 1,0 0-1,0 0 0,0 0 0,0 0 0,0-1 0,0 1 0,0 0 0,0 0 1,0 0-1,0 0 0,0-1 0,0 1 0,0 0 0,0 0 0,0 0 1,0 0-1,-1 0 0,1-1 0,0 1 0,0 0 0,0 0 0,0 0 0,0 0 1,0 0-1,0 0 0,0-1 0,0 1 0,-1 0 0,1 0 0,0 0 0,0 0 1,0 0-1,0 0 0,0 0 0,-1 0 0,1 0 0,0 0 0,-26 4 2256,2 2-1444,10-3-539,1 1-1,-1 0 1,1 0-1,-1 2 1,2-1-1,-1 2 0,0 0 1,-12 9-1,24-15-308,0-1 0,1 1 0,-1 0 1,0-1-1,0 1 0,1 0 0,-1 0 0,0-1 0,1 1 0,-1 0 0,1 0 0,-1 0 0,1 0 0,-1 0 0,1 0 1,0 0-1,0 0 0,-1 0 0,1 0 0,0 0 0,0 0 0,0 0 0,0 0 0,0 0 0,0 0 0,0 0 0,0 0 0,1 0 1,-1-1-1,0 1 0,1 0 0,-1 0 0,0 0 0,1 0 0,-1 0 0,1 0 0,-1 0 0,1-1 0,0 1 0,0 1 1,4 2 42,0 0 1,0 0 0,0 0 0,1-1-1,6 4 1,-6-3-20,24 13 120,102 62 217,-117-67-333,1 0 1,-1 0-1,-1 2 1,0-1 0,21 29-1,-32-37-34,1 0 0,-1 0 0,0 1 0,-1-1 0,1 1 1,-1 0-1,0 0 0,0 0 0,-1 0 0,0 0 0,1 8 0,-2-11-7,0 1 0,-1-1 0,1 1-1,-1 0 1,1-1 0,-1 1 0,0-1 0,0 0 0,0 1-1,-1-1 1,0 0 0,1 1 0,-1-1 0,0 0 0,0 0-1,0-1 1,-1 1 0,1 0 0,-1-1 0,-3 3 0,-9 5-142,-1-1 1,1-1 0,-2 0 0,1-1 0,-1-1 0,0 0 0,0-2 0,-19 4 0,34-8 55,-1 0 1,1 1-1,-1-1 1,1 1-1,-1 0 0,1 0 1,0 0-1,-1 0 1,1 0-1,0 0 1,0 1-1,0-1 0,0 1 1,0-1-1,0 1 1,-3 3-1,0 6-401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742 436 11018,'5'-10'333,"0"-1"0,0 1 1,-1-1-1,0 0 0,-1 0 0,0-1 0,-1 1 0,0 0 0,-1-1 0,0 1 0,-1-1 0,0 0 0,-1 1 0,-1-1 0,-4-19 0,2 15-113,-1-1-1,0 1 0,-1 0 0,-1 1 0,0-1 1,-2 1-1,1 1 0,-2 0 0,0 0 0,-13-14 1,17 23-152,1-1 1,-1 1-1,0 1 1,0-1-1,-1 1 1,1 0-1,-1 1 1,0-1-1,0 1 1,0 1-1,0-1 1,-10-1-1,6 2-5,0 1 0,0 0 0,0 1-1,0 0 1,0 1 0,0 0 0,-20 5-1,10 1 22,-1 0-1,1 1 0,0 1 1,1 2-1,0-1 0,0 2 0,-29 24 1,24-15 26,2 2 0,1 0 1,1 1-1,1 1 0,1 0 1,1 2-1,2 0 0,0 2 0,2-1 1,1 2-1,1-1 0,-8 37 1,8-21 26,3 1 1,2 0-1,1 0 1,3 0-1,2 1 1,1-1-1,13 83 1,-11-115-116,1-1 1,0 1 0,1-1-1,0 1 1,1-1 0,13 23-1,-13-29-17,-1 0 1,1 0-1,1-1 0,-1 0 0,1 0 1,0 0-1,0-1 0,1 0 0,-1 0 1,1-1-1,0 1 0,1-2 0,7 4 1,6 1 0,0-2 0,1 0 0,-1-1 0,1-2 0,0 0 0,39 0 0,-33-4-2,0 0 0,0-2 0,0-2-1,50-14 1,-60 13-2,-1-1-1,0-1 1,0 0 0,-1-1 0,0-1-1,21-18 1,-26 19 4,0 0-1,-1-1 1,0-1-1,0 0 0,-2 0 1,1 0-1,-1-1 1,11-24-1,-18 35-3,-1 0-1,1 1 1,-1-1 0,1 0-1,-1 0 1,1 1-1,-1-1 1,0 0-1,0 0 1,1 0-1,-1 0 1,0 0-1,0 1 1,0-1-1,0 0 1,0 0-1,0 0 1,0 0-1,0 0 1,0 0 0,-1 1-1,1-1 1,0 0-1,0 0 1,-1 0-1,1 1 1,-1-1-1,1 0 1,0 0-1,-1 1 1,0-1-1,1 0 1,-1 1-1,1-1 1,-1 0-1,0 1 1,1-1 0,-1 1-1,0-1 1,0 1-1,1 0 1,-1-1-1,-1 1 1,-4-1 5,1 0-1,-1 0 1,1 1 0,-1 0 0,-10 1 0,-1-1 14,-28-3 47,1-2 0,-56-15 0,-56-6 58,150 26-159,0 0-1,-1-1 1,1 2-1,0-1 1,-8 2-1,13-2-17,0 1-1,0-1 1,0 0-1,0 0 1,0 1 0,0-1-1,0 1 1,0-1-1,1 1 1,-1-1-1,0 1 1,0-1 0,0 1-1,1 0 1,-1-1-1,0 1 1,1 0-1,-1 0 1,1-1-1,-1 1 1,1 0 0,-1 0-1,1 0 1,-1 0-1,1 0 1,0 0-1,0 0 1,-1 0-1,1-1 1,0 1 0,0 0-1,0 0 1,0 0-1,0 0 1,0 0-1,0 0 1,0 0-1,1 0 1,-1 0 0,0 0-1,1 1 1,1 3-226,1 1 0,0-2 0,0 1 0,0 0 0,0 0 0,1-1 1,0 0-1,0 0 0,0 0 0,0 0 0,1-1 0,9 7 0,15 9-836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101 122 5969,'6'-10'2177,"-1"-1"0,8-20 0,-11 27-1749,-1 0 1,0 0 0,0 0-1,0 0 1,-1 0 0,1-1-1,-1 1 1,0 0 0,0 0-1,-1-1 1,0-4 0,0 8-369,0 1 1,1-1 0,-1 1 0,0-1-1,0 1 1,0-1 0,0 1-1,0 0 1,0-1 0,0 1-1,0 0 1,0 0 0,0-1-1,0 1 1,0 0 0,0 0-1,0 0 1,0 0 0,0 1 0,0-1-1,1 0 1,-1 0 0,0 1-1,-2-1 1,-6 1 651,21-11-235,-12 9-471,0 1 0,1 0 0,-1 0 0,0 0 0,0 0-1,0 0 1,1 0 0,-1 0 0,0-1 0,0 1 0,0 0 0,1 0 0,-1 0 0,0 0 0,0 0 0,0 0 0,1 0 0,-1 0 0,0 0 0,0 0 0,0 0 0,1 0 0,-1 0 0,0 0 0,0 1 0,0-1 0,1 0 0,-1 0 0,0 0 0,0 0 0,0 0 0,1 0 0,-1 0 0,0 0 0,0 1-1,0-1 1,0 0 0,0 0 0,1 0 0,-1 0 0,0 1 0,0-1 0,3 14 60,-3 18-61,0-31 8,-9 80 240,-23 93 0,7-47 18,11-48-86,-1 1 192,-8 120 0,23-199-359,0 0 0,-1 0 0,1 0 0,0 0 0,0 0 0,0 0 0,0 0 0,0 0 0,0 0 0,1 0 0,-1 0 0,0 0 1,0 0-1,1 0 0,-1 0 0,1 0 0,-1 0 0,1 0 0,-1 0 0,1 0 0,-1 0 0,1 0 0,0 0 0,0-1 0,1 2 0,-1-2 13,1 0 1,-1 0-1,1 0 1,-1 0-1,1-1 1,-1 1-1,1-1 1,-1 1-1,1-1 1,-1 0-1,0 1 1,0-1-1,1 0 1,-1 0-1,0 0 1,0 0-1,0 0 1,2-2-1,8-7 114,1 0 0,0 1 0,1 0 0,27-13 1,-34 19-156,1 0 0,0 1 0,0 0 0,0 1 0,0-1 0,0 1 0,0 1 0,1-1 0,-1 1 0,0 0 0,0 1 0,13 2 0,-9-1-82,-6 0-289,1-1 0,0 0-1,0 0 1,0 0 0,0-1 0,7 0 0,-10-1 162,-1 1 1,0-1 0,0 0 0,1 0 0,-1 0-1,0 0 1,0 0 0,0 0 0,0-1 0,0 1-1,-1 0 1,1-1 0,0 0 0,-1 1 0,1-1-1,-1 0 1,1 0 0,-1 0 0,0 0-1,1-2 1,23-54-2152,-11 22 1113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98 11666,'3'-12'573,"0"1"-41,0 0 0,-1 0 1,-1 0-1,1-16 1,-2 26-469,0 1 1,0-1-1,0 0 1,0 1-1,0-1 1,-1 1-1,1-1 1,0 0-1,0 1 1,0-1-1,-1 1 1,1-1-1,0 1 1,-1-1-1,1 1 1,-1-1 0,1 1-1,0 0 1,-1-1-1,1 1 1,-1-1-1,1 1 1,-1 0-1,1 0 1,-1-1-1,1 1 1,-2 0-1,-19-1 1091,-23 13 62,41-11-1108,-130 51 1803,112-42-1695,0 1 0,1 0 0,0 2 0,-19 16 0,37-28-204,1 0 1,0 0 0,0 0 0,0 0-1,0 0 1,0 0 0,0 0-1,0 0 1,1 0 0,-1 0 0,0 1-1,1-1 1,-1 0 0,1 0-1,-1 1 1,1-1 0,-1 0-1,1 2 1,0-2-3,0 0 0,0 0 0,1 0-1,-1 0 1,0 0 0,1-1 0,-1 1 0,0 0 0,1 0-1,-1 0 1,1-1 0,0 1 0,-1 0 0,1-1 0,-1 1-1,1 0 1,0-1 0,0 1 0,-1-1 0,3 1 0,4 3 37,0-1 0,1 0 0,0-1 0,15 3 0,-22-5-47,64 12 138,58 14-16,-110-22-116,0 0 1,1 1-1,-2 1 0,1 0 0,-1 1 0,20 14 0,-28-18-5,0 0 0,0 0 0,-1 1 0,1-1-1,-1 1 1,0 0 0,0 0 0,-1 0 0,1 0-1,-1 1 1,0-1 0,0 1 0,0-1 0,-1 1-1,2 7 1,-2-8-1,-1 0-1,0 0 1,0 0 0,0 0-1,-1 0 1,1 0 0,-1 0-1,0 0 1,0-1-1,-1 1 1,1 0 0,-1 0-1,0-1 1,0 1 0,0-1-1,0 0 1,0 0-1,-1 1 1,-3 3 0,-13 9-213,-1 0 0,0 0 1,-1-2-1,-35 18 1,10-5-1967,41-24 1724,1-1 0,-1 1 0,1-1 0,-1 0 0,0 0 0,0-1 0,0 1 0,-9 0 0,10-1-865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579 114 12995,'2'-2'240,"0"0"1,0 0-1,-1-1 0,1 1 1,-1-1-1,0 1 1,0-1-1,0 1 0,0-1 1,0 0-1,0 0 1,-1 1-1,1-1 0,-1-4 1,0 5-112,-1 0 1,1 0-1,-1 0 0,0-1 1,0 1-1,0 0 0,0 0 1,0 0-1,0 0 0,-1 1 1,1-1-1,-1 0 1,1 0-1,-1 1 0,0-1 1,1 1-1,-1 0 0,-3-2 1,-2-2-10,-1 0 1,0 1-1,0 0 1,0 1-1,-1 0 0,0 0 1,1 1-1,-1 0 1,0 0-1,0 1 1,0 0-1,0 1 1,0 0-1,0 0 0,-9 2 1,-3 1 2,1 1 1,0 1-1,0 1 0,0 0 1,-26 14-1,29-12-55,2 0 0,-1 1-1,2 0 1,-1 1 0,1 1 0,0 1 0,1 0-1,1 0 1,0 1 0,1 1 0,0 0 0,1 0-1,0 1 1,1 1 0,1-1 0,1 1 0,0 1-1,-5 17 1,-2 17 77,3 0 0,1 1 0,3 0 0,3 1 0,1 0-1,3-1 1,8 70 0,-6-107-122,0-1 0,1 0-1,1 0 1,0 0 0,1-1 0,10 22-1,-12-30-14,1 1-1,0 0 0,0-1 0,0 0 0,0 0 1,1 0-1,0 0 0,0-1 0,0 1 0,0-2 0,1 1 1,0 0-1,0-1 0,0 0 0,0 0 0,9 2 1,3-1 2,0-1 0,0-1 0,0 0 1,1-1-1,-1-1 0,0-1 0,0-1 1,0 0-1,0-1 0,0-1 0,32-12 1,10-8-11,111-60 1,-133 63-9,203-101-4,-240 122 12,-1 0 1,1 0 0,-1 0 0,0 0-1,1 0 1,-1-1 0,0 1 0,1 0-1,-1 0 1,0 0 0,1 0 0,-1 0-1,0-1 1,1 1 0,-1 0 0,0 0-1,1-1 1,-1 1 0,0 0 0,0-1 0,1 1-1,-1 0 1,0-1 0,0 1 0,0 0-1,1-1 1,-1 1 0,0 0 0,0-1-1,0 1 1,0 0 0,0-1 0,-12-4 12,-32 1-8,38 3-6,-185-22 41,127 12-17,0 4-1,-94 0 1,117 11-386,39-4 330,1 1 1,-1-1-1,1 0 0,-1 1 0,1-1 1,-1 1-1,1-1 0,-1 1 0,1 0 1,-1-1-1,1 1 0,0 0 1,-1 0-1,1 0 0,0 0 0,0 0 1,0 0-1,0 1 0,0-1 0,0 0 1,0 0-1,-1 2 0,2-1-125,0-1 0,0 0 0,1 1 0,-1-1 0,0 0 0,0 1 0,1-1 0,-1 0 0,1 0 0,-1 1-1,1-1 1,0 0 0,-1 0 0,1 0 0,0 0 0,0 0 0,0 0 0,-1 0 0,1 0 0,0 0 0,3 1 0,27 20-1874,-21-16 1594,8 7-676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83 7946,'-3'-68'2429,"2"53"2059,34 560 176,-32-523-4559,0-11-23,-1-1 0,0 1 0,0 0 0,-4 16 0,4-27-79,0 0 0,0 0 0,0 1 0,0-1 0,0 0 0,0 0 0,0 0-1,0 1 1,0-1 0,0 0 0,0 0 0,0 0 0,0 0 0,0 1 0,0-1 0,0 0 0,0 0 0,0 0 0,0 0 0,0 1 0,0-1 0,0 0 0,-1 0 0,1 0 0,0 0 0,0 1 0,0-1 0,0 0 0,0 0 0,-1 0 0,1 0 0,0 0 0,0 0 0,0 0 0,0 0 0,-1 1 0,1-1 0,0 0 0,0 0 0,0 0 0,0 0 0,-1 0 0,1 0 0,0 0 0,0 0 0,-1 0 0,-4-10 54,-2-18-17,-1-19 0,-3-58 1,10 83-32,1 1 0,2-1 1,0 1-1,1 0 1,7-25-1,-1 14-1,23-56 0,-28 79-6,1 0 0,0 0 0,0 0 0,1 1 0,0 0 0,0 0 0,1 0 0,0 1 0,1 0 0,10-8 0,-16 13 1,0 1-1,0-1 1,1 1 0,-1 0 0,1 0 0,-1 0 0,1 0-1,0 0 1,-1 0 0,1 1 0,0-1 0,0 1 0,-1 0-1,1 0 1,0 0 0,0 0 0,-1 0 0,6 1 0,-5 1 4,1-1 0,-1 1 0,0-1 0,0 1 1,0 0-1,0 0 0,-1 0 0,1 1 0,0-1 0,-1 1 1,1-1-1,3 7 0,0 0 22,0 2-1,-1-1 1,0 1-1,-1-1 1,0 1 0,0 0-1,2 21 1,-4-23-6,-1 1 1,0 0-1,-1-1 0,0 1 1,0 0-1,-1-1 0,-4 16 1,4-21-18,0 0 0,0 0 0,-1 0 0,0-1 0,1 1 0,-1 0 0,-1-1 0,1 1 0,0-1 0,-1 0 0,0 0 0,0 0 0,0 0 0,0-1 0,0 1 0,0-1 0,-1 1 0,1-1 0,-1 0 0,-5 2 0,-3-1 10,-1 1 0,-18 2 1,22-5-5,0 0 1,0 1-1,1 1 1,-1-1-1,0 2 1,-12 5-1,19-8-7,1 0 0,0-1-1,0 1 1,-1 0 0,1 0-1,0 0 1,0 0 0,0 0-1,0 0 1,0 1 0,1-1-1,-1 0 1,0 0 0,0 1-1,1-1 1,-1 0 0,1 1 0,-1-1-1,1 1 1,0-1 0,-1 1-1,1-1 1,0 1 0,0-1-1,0 0 1,0 1 0,0-1-1,1 1 1,-1-1 0,0 1-1,1-1 1,-1 1 0,0-1 0,1 0-1,0 1 1,-1-1 0,1 0-1,0 0 1,0 1 0,0-1-1,0 0 1,1 2 0,3 2-8,0 0 1,0 1 0,0-1 0,1-1 0,0 1 0,-1-1-1,12 6 1,-1-3-238,0-1-1,0 0 1,0-1 0,1-1-1,-1 0 1,18 1-1,-24-4-270,0 0 0,0-1-1,1 0 1,-1 0 0,0-1-1,0-1 1,-1 0 0,1 0-1,0-1 1,0 0 0,14-7-1,-19 7 312,0 0 0,0 0 0,-1-1 0,1 1-1,-1-1 1,0 0 0,0-1 0,0 1 0,-1-1 0,0 0 0,3-4-1,15-30-1207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7754,'1'-18'1265,"0"7"353,-1 28 552,-1 6-957,-1 14 51,2 1 0,6 45 0,-5-74-1152,0 0 1,1 1 0,0-1 0,1 0-1,0 0 1,0 0 0,1 0 0,1-1-1,-1 0 1,1 0 0,0 0 0,1 0-1,0-1 1,9 9 0,-13-14-73,1 1 0,0-1 1,0 0-1,0-1 0,0 1 1,0 0-1,0-1 0,0 0 0,0 1 1,1-1-1,-1-1 0,0 1 1,1 0-1,3-1 0,-5 0-23,0 0-1,0 0 1,0-1-1,0 1 1,0 0-1,0-1 1,-1 0-1,1 1 1,0-1-1,0 0 1,-1 0-1,1 0 1,0 0-1,-1 0 1,1-1-1,-1 1 1,0 0 0,1-1-1,-1 1 1,0-1-1,0 1 1,0-1-1,0 1 1,0-1-1,0 0 1,0 0-1,0-2 1,2-4 3,-2-1 0,1 1 0,-1-1 1,0 1-1,-1-1 0,0 1 0,0-1 0,-1 0 1,0 1-1,0-1 0,-1 1 0,-4-13 1,0 2-16,-1 1 1,-1 0 0,-1 1 0,-15-25 0,19 35-60,0 0-1,-1 0 1,0 1 0,-1-1 0,1 1 0,-14-9-1,18 14-24,0 0 0,0 0 0,0 0 0,0 0 0,0 0 0,-1 0-1,1 0 1,0 1 0,-1-1 0,1 1 0,-1-1 0,-4 1-1,6 1-26,-1-1-1,1 0 0,-1 1 0,1-1 0,0 1 0,-1 0 0,1-1 0,0 1 0,-1 0 0,1 0 0,0 0 0,0 0 0,-1 0 1,1 0-1,0 0 0,0 0 0,0 0 0,1 1 0,-1-1 0,0 0 0,0 1 0,0 1 0,0 0-38,0 0-1,0-1 0,0 1 1,0 0-1,1 0 1,-1 0-1,1-1 0,0 1 1,0 6-1,5 3-701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10746,'7'-10'1906,"-2"17"-759,-1 28-52,-3-25-751,27 177 1878,-22-160-1945,2-1-1,0 1 1,2-1-1,23 44 1,-30-63-177,1-1 0,0-1 0,1 1 0,-1 0 0,1-1 0,7 6 0,-11-10-74,0 0 0,0 0-1,0 0 1,1 0 0,-1 0 0,0-1 0,0 1 0,1 0 0,-1-1 0,0 1 0,1-1 0,-1 1 0,1-1-1,-1 0 1,0 1 0,1-1 0,-1 0 0,1 0 0,-1 0 0,1 0 0,-1-1 0,1 1 0,-1 0-1,0-1 1,1 1 0,-1 0 0,1-1 0,-1 0 0,0 1 0,0-1 0,1 0 0,-1 0 0,0 1-1,0-1 1,0 0 0,0 0 0,2-2 0,2-6 31,0 1 0,-1-1 0,0 0 0,-1-1 0,1 1 0,-2 0 0,1-1 0,0-13 0,2 0-18,11-67 53,-12 59-225,2 0 0,1 1 1,12-37-1,-18 66-42,-1-1-1,1 1 1,0-1-1,-1 1 0,1-1 1,0 1-1,0-1 1,0 1-1,0 0 0,0-1 1,0 1-1,1 0 1,-1 0-1,0 0 0,0 0 1,1 0-1,-1 0 0,1 1 1,-1-1-1,1 0 1,-1 1-1,1-1 0,-1 1 1,1-1-1,0 1 1,-1 0-1,1-1 0,0 1 1,-1 0-1,3 1 1,8-3-891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11434,'1'1'115,"0"0"0,-1 0-1,1 0 1,-1 0 0,1 0-1,-1 1 1,1-1 0,-1 0-1,0 0 1,1 0 0,-1 1-1,0-1 1,0 0 0,0 0-1,0 1 1,0-1 0,0 0-1,-1 0 1,1 2 0,0 1 215,-2 68 1527,5 100 54,-1-152-1799,1 0 0,1 0 0,0 0 0,2-1 0,0 0-1,13 27 1,-16-40-83,0 0-1,0-1 1,0 0 0,1 1-1,0-1 1,0-1-1,1 1 1,-1-1-1,1 1 1,0-1-1,0 0 1,0-1-1,1 0 1,10 6 0,-10-7-8,-1-1 1,0 1 0,1-1 0,-1 0 0,1-1 0,-1 1 0,1-1 0,-1 0 0,1-1 0,-1 1 0,0-1 0,1 0 0,-1-1-1,0 1 1,1-1 0,-1 0 0,8-4 0,-4 1-6,-1 0-1,1-1 1,-1 1 0,0-2-1,-1 1 1,1-1-1,-1-1 1,0 1 0,-1-1-1,10-16 1,-9 11-4,0 1 0,-1-1 0,-1 0 0,0-1 0,-1 1-1,-1-1 1,4-21 0,-6 20-3,0 0 0,0 0 0,-2 1 0,0-1 0,0 0 1,-2 0-1,-4-16 0,5 21 0,-2 0 0,0 0 0,0 0 1,-1 1-1,0-1 0,0 1 0,-1 0 1,0 1-1,-1-1 0,-8-7 1,8 10-65,0 0 1,0 0-1,0 1 1,-1 0-1,0 1 1,0 0-1,0 0 1,0 1-1,-1-1 1,1 2-1,-1-1 1,0 2-1,0-1 1,0 1-1,-18 0 1,13 1-220,0 2 0,0-1-1,0 2 1,0 0 0,0 0-1,1 2 1,0 0 0,0 0 0,-18 10-1,3 3-405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7986,'5'-8'5426,"-1"-8"-4967,-2 5-160,25-102 1511,-18 68-741,19-57 1,-27 101-1060,1-4 112,0-1 0,0 1 1,1-1-1,4-6 0,-6 11-99,-1 1-1,0-1 0,1 0 1,-1 0-1,1 1 0,0-1 1,-1 0-1,1 1 1,0-1-1,-1 1 0,1-1 1,0 1-1,-1-1 0,1 1 1,0-1-1,0 1 0,0 0 1,-1-1-1,1 1 0,0 0 1,0 0-1,0 0 0,0-1 1,0 1-1,0 0 0,-1 0 1,1 0-1,0 1 0,0-1 1,0 0-1,0 0 0,0 0 1,-1 1-1,1-1 0,0 0 1,0 1-1,0-1 1,-1 1-1,1-1 0,0 1 1,1 0-1,5 7 91,1 1 0,-2 0 0,1 1 0,-1-1-1,0 1 1,7 17 0,0 0 1,8 15-2,-11-20-80,1 0-1,2-1 1,28 39 0,-40-59-27,0 1 0,1-1 0,-1 1-1,0-1 1,1 0 0,-1 0 0,0 1 0,1-1 0,0 0 0,-1 0 0,1 0 0,0-1 0,-1 1 0,1 0 0,0-1 0,0 1-1,-1-1 1,1 1 0,0-1 0,0 0 0,0 0 0,0 0 0,2 0 0,-2-1 0,0 0 1,-1 0-1,1 0 1,0 0-1,-1 0 1,1-1-1,0 1 1,-1 0-1,0-1 1,1 1-1,-1-1 1,0 1-1,0-1 1,0 0-1,0 0 1,0 1-1,0-1 1,0 0-1,-1 0 1,1 0-1,0-3 0,5-20-270,0-1-1,-2 0 1,-1 1-1,-1-1 1,-1 0-1,-2-1 1,0 1-1,-2 1 1,-11-50-1,0 40-835,13 32 353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40 11723,'-4'2'157,"1"0"1,0 0 0,0 1 0,0-1 0,0 1-1,0-1 1,0 1 0,1 0 0,-1 0 0,1 0-1,0 0 1,0 1 0,0-1 0,0 0 0,1 1 0,-1 0-1,1-1 1,-2 8 0,0 5 369,0 0 0,0 33 0,3-46-464,-1 28 854,5 58 1,-3-77-721,1 0 0,1 0 1,0 0-1,1 0 1,0-1-1,0 1 0,10 16 1,-13-26-154,1 1 0,-1-1 0,1 0 1,0 0-1,-1 0 0,1 0 0,0 0 0,0 0 0,1 0 1,-1-1-1,0 1 0,0-1 0,5 2 0,-5-2-13,0-1 0,-1 1-1,1-1 1,0 0-1,0 1 1,0-1-1,0 0 1,0-1 0,-1 1-1,1 0 1,0 0-1,0-1 1,0 1 0,-1-1-1,4-1 1,0 0 9,-1-1 0,0 0 1,0 0-1,0 0 0,0-1 0,0 0 0,-1 1 1,1-1-1,-1 0 0,0-1 0,-1 1 1,5-8-1,0-4 6,0-1 0,-2 1 0,0-1 0,0 0 1,-2 0-1,0 0 0,0-23 0,-2 25-36,-1 1 0,-1-1 0,0 1 0,-1-1 0,-1 1 0,0 0 0,-1 0 0,0 0 0,-7-15 0,8 24-19,0-1 1,0 1-1,-1 0 0,0 0 0,0 0 0,0 0 0,0 1 0,-1-1 0,0 1 1,0 0-1,0 0 0,-7-3 0,9 5-45,0 1 0,0-1 0,0 1 0,-1 0 0,1 0 0,0 0 0,-1 1 0,1-1 0,-1 1 0,1 0 0,0 0 0,-1 0 1,1 0-1,-1 1 0,1-1 0,-1 1 0,1 0 0,0 0 0,0 0 0,-1 0 0,1 1 0,0-1 0,0 1 0,-3 2 0,1 0-178,0 0 0,0 1 0,1-1 0,0 1 0,0 0 0,0 0 0,0 0 0,1 0 0,0 1 0,0 0 0,0-1 0,1 1 0,0 0 0,-3 10 0,3-5-97,0 1 0,1-1 0,0 0 0,1 0-1,0 1 1,1-1 0,2 16 0,9 24-778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24 291 11682,'10'-69'1247,"-6"39"-458,13-56 0,-15 79-614,1-1 0,0 1 0,0 0 0,0 0-1,0 1 1,1-1 0,1 1 0,-1-1-1,1 1 1,0 1 0,0-1 0,9-7 0,-12 12-108,0-1 1,0 1-1,1-1 1,-1 1 0,0 0-1,1 0 1,-1 0 0,1 0-1,-1 1 1,1-1-1,-1 1 1,1-1 0,-1 1-1,1 0 1,0 0 0,-1 0-1,1 0 1,3 1 0,-1 0 16,-1 1 1,0 0 0,1-1-1,-1 1 1,0 1 0,0-1 0,0 1-1,-1-1 1,7 7 0,0 0 56,-2 1 0,0-1-1,0 2 1,0-1 0,-1 1 0,9 21 0,-11-21-81,-1 0 0,-1 0 0,0 0 0,0 1 1,-1-1-1,-1 1 0,0 0 0,-1-1 0,0 1 1,0 0-1,-1-1 0,-1 1 0,0-1 0,-4 14 1,3-17-51,1 0 1,-2-1-1,1 1 0,-1-1 1,0 0-1,0 0 1,-1 0-1,0 0 1,0-1-1,-1 0 1,1 0-1,-1 0 1,-1-1-1,1 0 1,-1 0-1,0-1 1,0 0-1,0 0 1,-1 0-1,-14 4 0,11-5-160,-1 0 0,0-1 0,0-1 0,-19 1 0,26-2-191,0 0 0,0 0 1,0-1-1,0 1 0,-1-1 0,1-1 1,0 1-1,1-1 0,-1 1 0,0-1 1,0-1-1,1 1 0,-5-4 0,8 6 288,0 0-1,1-1 0,-1 1 0,1 0 1,0-1-1,-1 1 0,1-1 0,-1 1 1,1 0-1,0-1 0,-1 1 0,1-1 0,0 1 1,-1-1-1,1 1 0,0-1 0,0 1 1,-1-1-1,1 0 0,0 1 0,0-1 1,0 1-1,0-1 0,0 1 0,0-1 1,0 0-1,0 1 0,0-1 0,0 1 1,0-1-1,0 1 0,0-1 0,0 0 1,1 1-1,-1-1 0,0 1 0,0-1 1,1 0-1,17-11-1250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84 12107,'13'-16'1025,"-9"11"-673,0 0 0,0-1 0,0 1 1,-1-1-1,1 0 0,-1 0 1,-1 0-1,3-7 0,-5 13-319,0 0 0,0-1 0,0 1 0,0-1 0,0 1 0,0 0 0,-1-1 0,1 1-1,0-1 1,0 1 0,0 0 0,0-1 0,-1 1 0,1-1 0,0 1 0,0 0 0,-1-1 0,1 1 0,0 0 0,-1 0 0,1-1 0,0 1-1,-1 0 1,1 0 0,0-1 0,-1 1 0,1 0 0,-1 0 0,1 0 0,0 0 0,-1 0 0,1-1 0,-1 1 0,1 0 0,-1 0 0,1 0-1,0 0 1,-1 0 0,1 0 0,-1 1 0,1-1 0,-1 0 0,1 0 0,-27 3 29,19-2 37,-30 1-58,28-2-33,-1 0 0,0 1 0,1 0 0,-1 1 0,1 0 0,-15 6 0,22-7 10,1 0 0,0 1 0,0-1 0,0 1 0,0 0 0,0 0 0,0 0 0,0 0 0,1 0 0,-1 0 0,1 0 0,-1 0 0,1 1 0,0-1 0,0 1 0,0-1-1,-1 4 1,-1 5 100,1 1-1,-2 18 0,4-27-94,-5 69 658,4 0 1,8 84-1,-6-146-561,0 0-1,0 0 0,1-1 1,6 18-1,-7-24-89,0 0 0,0 0 0,1 0 0,0-1-1,-1 1 1,1 0 0,0-1 0,0 0 0,1 1-1,-1-1 1,0 0 0,1 0 0,-1 0 0,1-1 0,0 1-1,0-1 1,-1 1 0,1-1 0,4 1 0,7 2-461,0 0 1,1-1-1,0-1 1,0 0 0,0-1-1,-1-1 1,27-2-1,-28-3-141,-7-4-177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 12939,'-18'-12'1544,"-4"7"-1040,-1 5-240,-1 4 1217,-2 6-1329,1 0-360,2 1-1625,7-7 1665,6-10-336,7-5-192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0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12811,'2'-52'1272,"10"-55"0,-4 48-493,-4 17-195,-3 19-137,2 0 1,0 0-1,1 0 1,1 1-1,12-30 1,-17 51-424,0 0 1,0 0 0,0 1-1,1-1 1,-1 0 0,0 0-1,1 1 1,-1-1-1,0 0 1,1 0 0,-1 1-1,1-1 1,-1 0 0,1 1-1,0-1 1,-1 1-1,1-1 1,0 1 0,-1-1-1,1 1 1,0-1 0,0 1-1,-1 0 1,1-1-1,0 1 1,0 0 0,-1 0-1,1-1 1,0 1-1,0 0 1,0 0 0,0 0-1,-1 0 1,1 0 0,0 0-1,0 0 1,0 1-1,0-1 1,-1 0 0,1 0-1,0 1 1,0-1 0,0 0-1,-1 1 1,1-1-1,0 1 1,1 0 0,2 3 55,0 0-1,0 0 1,-1 1 0,1-1 0,3 8 0,-5-9-62,119 208 707,-35-56-550,-80-144-155,-3-6-6,-1-1-1,1 1 1,0 0 0,0-1 0,0 0 0,1 0 0,0 0 0,0 0-1,0 0 1,6 4 0,-9-8-10,-1 1 0,1-1 0,0 1 1,-1-1-1,1 0 0,0 0 0,-1 1 0,1-1 0,0 0 0,-1 0 0,1 0 0,0 0 1,0 0-1,-1 0 0,1 0 0,0 0 0,-1 0 0,1 0 0,0 0 0,-1 0 0,1 0 1,0-1-1,0 1 0,-1 0 0,1 0 0,-1-1 0,1 1 0,0 0 0,-1-1 0,1 1 1,-1-1-1,1 1 0,-1-1 0,1 1 0,-1-1 0,1 1 0,-1-1 0,0 0 0,1 1 1,-1-1-1,0 0 0,1-1 0,1-3 18,-1 0 1,1 0-1,-1 0 1,1-11-1,1-52 39,-3-1-1,-11-88 1,5 79-215,7 62-629,-1 16 712,1 0 0,-1-1 0,0 1 0,0 0 0,0 0 0,0 0 0,0-1 0,1 1-1,-1 0 1,0 0 0,0 0 0,0 0 0,1 0 0,-1 0 0,0-1 0,0 1-1,0 0 1,1 0 0,-1 0 0,0 0 0,0 0 0,0 0 0,1 0 0,-1 0 0,0 0-1,0 0 1,1 0 0,-1 0 0,0 0 0,0 0 0,0 0 0,1 0 0,-1 1 0,20 14-3670,-19-14 3748,5 5-1181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1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12011,'2'-13'540,"-1"8"-393,-1 0 0,1 0 0,1 1 0,-1-1 0,3-5 1,-5 13-47,1 1 1,0-1 0,-1 1 0,1-1 0,1 0-1,-1 1 1,0-1 0,2 4 0,0 10 659,-3-86 2749,-1-16-2136,17-148 1,-5 197-1012,0 24-124,-10 12-227,1 0-1,-1-1 0,1 1 0,-1 0 1,1 0-1,-1 0 0,1 0 1,-1 0-1,1 0 0,-1 0 0,1 1 1,-1-1-1,1 0 0,-1 0 1,1 0-1,-1 0 0,1 1 0,-1-1 1,1 0-1,-1 0 0,0 1 0,1-1 1,-1 0-1,1 1 0,-1-1 1,0 0-1,1 1 0,-1 0 0,9 10 80,0 1 0,-1 0-1,-1 0 1,10 24 0,0-2-4,15 28 1,70 100 1,-100-160-87,35 41 58,-35-41-55,0 0 0,0 0 1,1 0-1,-1 0 0,1-1 0,-1 1 1,1-1-1,0 0 0,-1 1 1,1-1-1,0 0 0,0-1 1,0 1-1,-1 0 0,1-1 1,4 1-1,-6-2-1,1 1 0,-1 0-1,0 0 1,1-1 0,-1 1 0,0-1 0,1 1-1,-1-1 1,0 0 0,0 0 0,0 1 0,0-1-1,0 0 1,0 0 0,0 0 0,0 0 0,0 0-1,0 0 1,0 0 0,0 0 0,-1-1 0,1 1-1,-1 0 1,1 0 0,-1-1 0,1 1 0,0-3-1,1-4 14,-1 0-1,0 0 0,0-13 1,0 16-10,-2-41-124,-3 0 0,-1 0 1,-15-64-1,6 38-1475,14 65 317,5 8 835,4 7 26,-9-8 407,13 15-734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1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12563,'5'74'1821,"6"51"-10,-8-107-1555,0 0 0,2 0 0,0 0 1,12 26-1,-16-40-187,1 0-1,0-1 1,0 1 0,1-1 0,-1 1 0,1-1 0,0 0 0,-1 0 0,1 0-1,1 0 1,-1 0 0,0-1 0,1 0 0,-1 1 0,5 1 0,-5-4-40,-1 1 0,0-1 0,0 1 1,0-1-1,1 0 0,-1 0 0,0 0 1,0 0-1,1 0 0,-1 0 0,0 0 1,0-1-1,1 0 0,-1 1 0,0-1 1,0 0-1,0 0 0,0 0 0,0 0 1,0 0-1,0 0 0,0-1 0,-1 1 0,1-1 1,0 1-1,-1-1 0,1 0 0,-1 0 1,0 0-1,2-2 0,3-5 19,-1-1 0,0 1 0,0-1 0,-1-1 0,0 1 0,-1 0 0,0-1 0,-1 0 0,0 0 0,1-16 0,-2 3-27,-1-1 1,-1 1-1,-7-43 1,3 42-23,-14-44 1,17 63-43,0-1-1,-1 1 1,0-1 0,-1 1-1,1 0 1,-1 0-1,0 0 1,0 1-1,-1-1 1,0 1 0,-8-7-1,12 11-10,0 1-1,0-1 1,0 0 0,0 0-1,0 1 1,0-1-1,0 0 1,0 1 0,0-1-1,0 1 1,-1-1 0,1 1-1,0 0 1,0 0-1,-1-1 1,1 1 0,0 0-1,0 0 1,-1 0-1,1 0 1,0 0 0,0 1-1,-1-1 1,1 0-1,0 1 1,0-1 0,0 1-1,-1-1 1,1 1 0,0-1-1,0 1 1,0 0-1,0-1 1,0 1 0,0 0-1,0 0 1,0 0-1,1 0 1,-1 0 0,0 0-1,0 0 1,1 0-1,-2 2 1,0 2-353,0 0 0,0 0-1,1 0 1,-1 0 0,1 0 0,0 0-1,0 0 1,1 1 0,0 7 0,0-7 123,1 1 0,0 0 0,0 0 0,1 0 0,0-1 0,0 1 1,5 8-1,11 12-978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1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188 100 10170,'3'-3'250,"23"-39"1095,-25 40-1201,1-1-1,-1 1 1,0-1-1,0 0 0,0 1 1,0-1-1,-1 0 1,1 0-1,-1 0 0,1 1 1,-1-1-1,0 0 1,0 0-1,-1-4 0,1 7-97,0 0-1,0-1 0,0 1 1,0-1-1,0 1 0,0 0 1,0-1-1,0 1 0,0 0 1,-1-1-1,1 1 0,0 0 0,0-1 1,0 1-1,0 0 0,-1-1 1,1 1-1,0 0 0,0-1 1,0 1-1,-1 0 0,1 0 1,0-1-1,-1 1 0,1 0 1,0 0-1,0 0 0,-1-1 1,1 1-1,0 0 0,-1 0 1,1 0-1,-1 0 0,1 0 1,0 0-1,-1 0 0,1 0 1,0 0-1,-1 0 0,1 0 1,0 0-1,-1 0 0,1 0 0,-1 0 1,1 0-1,0 0 0,-1 0 1,1 0-1,0 1 0,-1-1 1,1 0-1,0 0 0,-1 0 1,1 1-1,0-1 0,0 0 1,-1 0-1,1 1 0,0-1 1,-2 2 57,1-1 1,0 1 0,0 0 0,-1-1 0,1 1-1,0 0 1,1 0 0,-1 0 0,0-1-1,0 5 1,0 13 186,0 1 0,2-1 0,0 1 0,1-1 0,9 35 0,2 22 53,-10-56-283,-2-1-1,0 1 1,-2-1 0,0 0-1,-1 1 1,-8 34-1,9-48-91,-1-1 0,0 1 0,0-1 0,0 0 0,-1 0 0,1 0-1,-1 0 1,0-1 0,-1 1 0,1-1 0,-1 0 0,0 0 0,0 0-1,0 0 1,-1 0 0,1-1 0,-1 0 0,0 0 0,0-1 0,0 1-1,0-1 1,0 0 0,-1 0 0,1-1 0,0 1 0,-1-1 0,-9 0-1,4 0-473,-1-1-1,-18-1 0,28 0 416,-1 1 0,1 0 0,-1-1 0,1 1 0,-1-1 0,1 1 1,-1-1-1,1 0 0,0 0 0,-1 0 0,1-1 0,0 1 0,0-1 0,0 1 0,0-1 1,0 1-1,-2-4 0,4-2-679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1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64 604 10234,'6'-31'1272,"-3"-14"-551,0-10-233,-1-9 904,0-3-496,2 3-208,-1 0-8,4 12-319,3 4-273,5 19-569,5 10-543,5 14-928,5 5 1576,8 3-328,0 2-305</inkml:trace>
  <inkml:trace contextRef="#ctx0" brushRef="#br0" timeOffset="1">425 79 12891,'-14'-5'1520,"-15"-3"-744,-2-1-272,-11-1 953,-3-3-369,-4 2-360,1 1-160,4 3-632,4 1-416,7 6 456,5 0-144,7 5-88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1 11490,'-1'1'447,"0"0"-1,0 0 1,0 0-1,0 0 1,0-1-1,0 1 0,0 0 1,-1-1-1,1 1 1,0 0-1,0-1 1,-2 1-1,-28 8 1265,-36 4-1020,9-7-392,-1-2 0,0-3-1,-105-10 1,133 2-802,19 2-524,12 5 999,0 0 0,0-1 0,-1 1-1,1 0 1,0 0 0,0 0 0,0 0 0,0 0-1,0-1 1,0 1 0,0 0 0,0 0-1,0 0 1,0 0 0,0 0 0,0-1 0,0 1-1,0 0 1,0 0 0,0 0 0,0 0-1,1 0 1,-1-1 0,0 1 0,0 0 0,0 0-1,0 0 1,0 0 0,0 0 0,0 0-1,0-1 1,0 1 0,1 0 0,-1 0 0,0 0-1,0 0 1,0 0 0,0 0 0,0 0-1,0 0 1,1 0 0,-1 0 0,0 0 0,0 0-1,0 0 1,0 0 0,0 0 0,1 0-1,-1 0 1,0 0 0,0 0 0,0 0 0,0 0-1,0 0 1,1 0 0,-1 0 0,0 0-1,0 0 1,0 0 0,1 0 0,36-3-1176,-6 3 451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1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0 16780,'0'0'47,"0"0"0,1 1 0,-1-1 0,0 0 0,1 0 0,-1 0-1,1 0 1,-1 0 0,0 0 0,1 1 0,-1-1 0,0 0 0,1 0 0,-1 1 0,0-1 0,0 0 0,1 0 0,-1 1 0,0-1 0,0 0 0,1 1 0,-1-1 0,0 0 0,0 1 0,0-1 0,0 1 0,1-1 0,-1 0 0,0 1 0,0-1 0,0 0 0,0 1 0,0-1 0,0 1 0,0-1 0,0 1 0,-15 5 395,9-4-318,-42 12 501,-2-3-1,-51 5 0,23-4-263,8-1-199,18-3-1002,-95 25 0,146-32 687,-1-1 0,1 0 0,0 1 0,0-1 0,0 1 0,0-1 0,0 1 0,-1 0 0,1 0 1,0-1-1,0 1 0,0 0 0,1 0 0,-1 0 0,0 0 0,0 0 0,0 0 0,1 0 0,-2 2 0,2-1 53,0-1 1,0 0-1,0 1 1,0-1-1,0 0 1,0 1-1,0-1 1,1 0-1,-1 1 1,0-1-1,1 0 1,0 0-1,-1 1 1,1-1-1,-1 0 1,1 0-1,0 0 1,0 0-1,0 0 1,1 2-1,24 24-1036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1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42 14843,'0'-12'1721,"-4"2"-1121,-14 1-176,-9 4 1264,-17 1-1096,-4 2-72,-5 2-56,-1 0-47,2 3-465,2 1-337,7 5-1303,3 1 1504,10 2-248,3-2-192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1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0 13915,'0'3'85,"0"-1"-1,0 0 1,0 0 0,-1 0-1,1 0 1,0 0-1,-1 0 1,1 0 0,-1 0-1,0 0 1,0 0 0,0 0-1,0-1 1,0 1 0,0 0-1,0 0 1,-1-1-1,1 1 1,0-1 0,-1 1-1,1-1 1,-1 0 0,0 1-1,0-1 1,1 0 0,-1 0-1,0 0 1,0-1 0,0 1-1,-3 1 1,-8 2 141,0 0 0,0 0 0,-19 2 1,25-5-122,-146 17 1153,100-14-958,0 2 0,-59 16 0,105-20-428,-1 0 0,1 1 0,0 0 0,0 0 1,0 0-1,1 1 0,-1 0 0,1 1 0,0-1 0,0 1 0,1 0 0,-1 1 1,-5 7-1,8-9-38,0 0 1,1 1-1,-1 0 1,1-1-1,0 1 1,0 0-1,1 0 1,-1 0-1,1 0 1,0 1 0,1-1-1,-1 0 1,1 0-1,0 0 1,0 1-1,1-1 1,-1 0-1,1 0 1,0 0-1,2 6 1,10 23-906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1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10 14771,'5'-5'1296,"-9"2"-871,-7 1-161,-16 2 584,-5 0-296,-14 2-168,-3-1-56,-1 1-360,0 0-328,7 0-1584,0-2 1743,5 0-263,7-2-184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1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1 15331,'-1'1'114,"1"0"-1,-1 0 1,0 0-1,0 0 1,1 0-1,-1 0 1,0-1-1,0 1 1,0 0-1,0-1 1,0 1-1,0 0 1,0-1 0,0 1-1,0-1 1,0 1-1,0-1 1,-1 0-1,1 1 1,-2-1-1,-30 2 959,14-2-582,-75 7 377,1 5 0,-95 24 0,176-33-896,-49 15-123,57-16 9,-1 0 0,1 0-1,0 0 1,0 0 0,-1 1 0,1 0-1,1 0 1,-1 0 0,0 0 0,-4 6 0,7-7 66,0 0 0,0 1 0,0-1 0,1 0 1,-1 1-1,0-1 0,1 1 0,0-1 0,-1 1 1,1-1-1,0 1 0,1-1 0,-1 1 0,0-1 1,1 1-1,-1-1 0,1 1 0,0-1 0,0 0 1,0 1-1,0-1 0,0 0 0,0 0 0,0 1 0,1-1 1,2 2-1,19 25-615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1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88 12243,'0'-4'1664,"-13"-5"-744,-8-3-368,-11-2 1969,-8 0-1361,-12 1-552,-1 0-80,-4 8-120,4 2-200,4 7-592,8 7-368,6 5 648,7-1-160,9 1-88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2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12 473 11202,'0'1'81,"0"-1"-1,-1 0 1,1 0 0,-1 0-1,1 0 1,-1 0-1,1 0 1,0 0-1,-1 0 1,1 0-1,-1 0 1,1 0-1,0 0 1,-1 0-1,1 0 1,-1 0-1,1 0 1,-1 0-1,1 0 1,0-1-1,-1 1 1,1 0 0,0 0-1,-1-1 1,1 1-1,0 0 1,-1 0-1,1-1 1,0 1-1,-1-1 1,2-13 1174,20-28-561,-12 26-288,25-62 640,31-60-42,-53 115-852,2 1 1,0 0-1,30-34 0,-39 50-117,1 0 0,0 1 0,0-1 0,1 1-1,-1 1 1,1-1 0,0 1 0,1 0 0,9-4-1,-12 7-18,-1 0 0,1 0 0,0 0 0,-1 0 0,1 1 0,0-1 0,0 1 0,-1 0 0,1 1 0,0-1 0,-1 1 0,1 0-1,0 0 1,-1 0 0,1 1 0,-1 0 0,7 3 0,-3 0-11,0 1 0,0-1 1,-1 1-1,0 1 0,-1-1 0,1 1 0,-1 0 0,-1 1 1,1 0-1,-1-1 0,0 2 0,-1-1 0,0 0 0,0 1 0,-1 0 1,0 0-1,-1 0 0,0 0 0,0 0 0,0 13 0,-1-5-8,0 0-1,-1 0 0,-1 0 0,0 0 1,-2 0-1,0 0 0,0-1 0,-2 1 0,0-1 1,-10 21-1,8-23 1,-1-1 1,0 0 0,0 0-1,-1-1 1,-12 13 0,14-18 0,0 0 1,0-1 0,0 0 0,-1 0-1,0-1 1,0 0 0,-1-1 0,1 1-1,-14 4 1,21-9 2,-1 1 0,1-1 1,-1 1-1,1-1 0,-1 0 0,1 1 0,-1-1 0,0 0 1,1 0-1,-1 0 0,1 0 0,-1 0 0,0-1 0,1 1 1,-1 0-1,1-1 0,-1 1 0,1-1 0,-1 0 0,1 1 0,-2-2 1,2 1 0,0 0 1,1 0-1,-1-1 1,0 1-1,1 0 1,-1 0 0,1 0-1,-1-1 1,1 1-1,0 0 1,0 0-1,-1-1 1,1 1 0,0 0-1,0-1 1,0 1-1,1 0 1,-1-1-1,0 1 1,0 0-1,1 0 1,-1-1 0,0 1-1,1 0 1,-1 0-1,2-2 1,2-5 14,1-1-1,-1 1 1,2 0 0,-1 1 0,1-1 0,0 1 0,8-7-1,56-45 148,-36 31-83,6-4 12,48-45 152,-76 66-218,-1-1 0,-1 0 0,0-1 0,-1 0 0,9-16 0,-17 27 5,0-1 0,0 1-1,0 0 1,1 0 0,-1 0 0,1 0 0,-1 0 0,5-4 0,-6 6-23,0 0 0,0 0 0,1 0 0,-1 0 0,0 0 0,0 0 1,0 0-1,1 0 0,-1 0 0,0 0 0,0 0 0,1 0 0,-1 0 0,0 0 0,0 0 0,1 0 0,-1 0 0,0 0 1,0 0-1,1 0 0,-1 0 0,0 1 0,0-1 0,0 0 0,1 0 0,-1 0 0,0 0 0,0 0 0,0 1 0,0-1 1,1 0-1,6 16 194,-4-4-123,1 0 1,1 0-1,0 0 0,1-1 0,11 18 1,-15-25-78,1 0 0,0-1 0,0 0 0,0 0 0,0 0 1,1 0-1,-1 0 0,1-1 0,0 1 0,0-1 0,0 0 0,0 0 0,0-1 1,0 1-1,0-1 0,1 0 0,-1 0 0,0 0 0,8 0 0,-4-1 2,0 0 0,0-1-1,1 0 1,-1-1-1,-1 1 1,1-2 0,0 1-1,12-6 1,3-3 13,30-21 0,-35 20 34,1 1 0,27-12 0,-45 22-47,0 1 0,0-1 1,0 1-1,0 0 0,0 0 1,0-1-1,-1 1 0,1 0 1,0 0-1,0 0 1,0 0-1,0 0 0,0 0 1,0 0-1,0 0 0,0 1 1,0-1-1,0 0 0,0 0 1,0 1-1,0-1 0,0 1 1,-1-1-1,1 1 0,0-1 1,0 1-1,0-1 0,-1 1 1,1 0-1,0-1 0,-1 1 1,1 0-1,-1 0 1,1 0-1,-1-1 0,1 1 1,-1 0-1,1 0 0,-1 0 1,0 0-1,1 0 0,-1 0 1,0 1-1,2 6 20,-1 0 0,0 0-1,-1 0 1,0 11 0,0-11 1,-1 20 29,0-16-42,1 1 0,0-1 0,4 21 0,-4-32-13,0 0 0,0-1 0,0 1 0,1-1 0,-1 1 0,0-1 0,0 1 1,1-1-1,-1 1 0,0-1 0,1 0 0,-1 1 0,0-1 0,1 1 0,-1-1 0,1 0 0,-1 1 1,1-1-1,-1 0 0,1 0 0,-1 1 0,1-1 0,-1 0 0,1 0 0,-1 0 0,1 0 0,-1 1 1,1-1-1,0 0 0,-1 0 0,1 0 0,-1 0 0,1 0 0,-1-1 0,1 1 0,0 0 0,-1 0 1,1 0-1,-1 0 0,1-1 0,-1 1 0,1 0 0,29-16-14,-15 8 6,-12 7 6,-1 1-1,1-1 0,0 0 0,0 1 1,0-1-1,0 1 0,0 0 0,-1 0 0,1 0 1,0 0-1,0 1 0,0-1 0,0 1 0,0 0 1,-1 0-1,1 0 0,0 0 0,-1 0 1,1 0-1,-1 1 0,1-1 0,-1 1 0,1 0 1,-1 0-1,0 0 0,0 0 0,0 0 1,0 0-1,-1 0 0,4 5 0,3 6-179,0 1 0,-1 1-1,-1 0 1,7 21 0,-5-13-440,-3-11 161,-1 0 193,0 0 0,1-1 1,0 0-1,1 0 0,0 0 1,0 0-1,13 13 0,4-8-501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3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49 14011,'-25'-29'1040,"1"21"-1048,0 5-728,4 0 952,12-1-344,6 3-80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3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11594,'-1'3'257,"-1"0"-1,1 1 0,1-1 0,-1 0 0,0 0 0,1 1 0,0 5 0,-2 11 293,-4 20 809,-5 22 463,-5 124 0,16-182-1769,0 0 0,0 0-1,1 0 1,-1 0 0,1 0 0,0-1-1,0 1 1,0 0 0,0 0 0,1-1-1,-1 1 1,1-1 0,0 1 0,0-1 0,3 3-1,-3-4-20,1 0-1,-1 0 1,1 0 0,-1-1-1,1 1 1,0-1 0,0 0-1,-1 0 1,1 0-1,0 0 1,0 0 0,0 0-1,0-1 1,0 0-1,0 1 1,0-1 0,0 0-1,0-1 1,5 0-1,6-2 60,0 0-1,0-1 0,0 0 0,-1-1 1,13-8-1,32-10 246,-56 22-320,0 1-1,-1-1 1,1 1 0,-1-1-1,1 1 1,0 0-1,0 0 1,-1 0-1,1 0 1,0 0 0,-1 0-1,1 0 1,0 0-1,0 1 1,1 0-1,-2-1-6,-1 1 0,1-1-1,-1 1 1,1-1 0,-1 1-1,1-1 1,-1 1 0,1-1 0,-1 1-1,0-1 1,1 1 0,-1 0-1,0-1 1,1 1 0,-1 0-1,0-1 1,0 1 0,0 0-1,0 0 1,1-1 0,-1 1-1,0 0 1,0-1 0,-1 2-1,0 6 32,0-1 0,-1 1 0,-1-1 0,1 0-1,-5 10 1,6-15-34,-61 129 283,34-74-807,1 1 1,-26 91-1,50-139 130,0 0 0,1 0 0,1 1 0,0-1 0,0 21 1,2-29 311,-1 1-1,0-1 1,0 1 0,1-1 0,0 1 0,-1-1 0,1 0 0,0 1 0,0-1 0,0 0 0,1 0 0,-1 1 0,0-1 0,1 0 0,-1 0 0,1-1 0,0 1 0,0 0 0,0 0 0,0-1 0,0 1 0,0-1 0,0 0 0,0 0 0,0 0 0,1 0 0,-1 0 0,0 0 0,4 0 0,33 2-1030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3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12715,'-5'58'1260,"1"0"0,4 0 0,9 87-1,-7-132-1090,0 0 0,1 0-1,1 0 1,0 0 0,1 0-1,0-1 1,0 1-1,9 12 1,-11-21-105,1 1 1,-1-1-1,1 0 1,-1 0-1,1 0 1,0 0-1,1-1 1,-1 0-1,1 0 1,-1 0-1,1 0 1,0-1-1,0 1 1,0-1-1,0-1 1,1 1-1,-1-1 1,0 1-1,1-2 1,-1 1-1,1-1 1,6 0-1,-2-1-8,-1 0 0,1-1-1,0 0 1,-1-1 0,0 0-1,0-1 1,0 0 0,0 0-1,0-1 1,-1 0 0,1-1-1,-2 1 1,1-2 0,0 1 0,-1-1-1,-1 0 1,12-15 0,-9 10-46,0 0 1,-1-1 0,0-1-1,-1 1 1,0-1 0,-1 0 0,-1-1-1,0 1 1,-1-1 0,4-27-1,-7 30-39,-1 1 0,0-1 1,-1 1-1,0-1 0,0 1 0,-2 0 0,1-1 0,-1 1 0,-1 0 0,0 1 0,0-1 0,-1 1 0,-8-13 0,9 17-156,-1-1-1,0 1 1,0 0-1,-1 0 1,0 0-1,0 1 1,0 0-1,-1 0 1,1 1-1,-1 0 1,0 0-1,-1 0 0,1 1 1,0 0-1,-1 0 1,0 1-1,0 0 1,0 1-1,-12-2 1,9 3-76,0 0-1,-1 0 1,1 1 0,-1 0 0,-20 6 0,-7 6-785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11306,'25'-42'1807,"3"1"0,55-65 0,-48 62-797,-33 42-948,19-25 985,2 1 0,28-26-1,-51 52-1021,0 0 0,1-1 0,-1 1 0,0 0-1,0 0 1,1-1 0,-1 1 0,0 0 0,1 0 0,-1-1 0,0 1 0,1 0-1,-1 0 1,0 0 0,1 0 0,-1-1 0,0 1 0,1 0 0,-1 0 0,1 0-1,-1 0 1,0 0 0,1 0 0,-1 0 0,0 0 0,1 0 0,-1 0 0,1 0-1,-1 0 1,0 1 0,1-1 0,-1 0 0,4 13 353,-9 25-174,4-33-145,-58 405-2578,58-399 2193,-2 28-1672,3-37 1848,0-1 0,0 1 0,0-1 0,0 1 1,0-1-1,1 0 0,-1 1 0,0-1 1,1 1-1,-1-1 0,1 0 0,-1 1 1,1-1-1,0 0 0,-1 0 0,1 0 0,0 1 1,0-1-1,0 0 0,1 1 0,6 0-743,0-6-63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3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27 11763,'0'-2'98,"1"1"1,-2-1 0,1 1 0,0-1 0,0 0 0,0 1 0,-1-1 0,1 1 0,0-1 0,-1 1-1,0-1 1,1 1 0,-3-3 0,3 4-56,-1-1-1,1 1 0,-1 0 1,0-1-1,1 1 1,-1 0-1,0 0 1,0 0-1,1 0 1,-1 0-1,0 0 0,1 0 1,-1 0-1,0 0 1,1 0-1,-1 0 1,0 0-1,1 0 0,-1 0 1,0 1-1,1-1 1,-1 0-1,0 0 1,1 1-1,-1-1 1,1 1-1,-1-1 0,0 0 1,1 1-1,-1-1 1,1 1-1,-1-1 1,1 1-1,-1 0 0,-3 4 119,-1 0-1,1 0 0,1 1 0,-1-1 0,1 1 0,0 0 0,0-1 0,0 1 0,1 1 0,0-1 0,0 0 0,1 1 0,-1 7 0,0-8-59,1 0-1,1 0 0,-1 0 0,1 0 1,1 1-1,-1-1 0,1 0 0,0 0 1,0 0-1,1 0 0,-1 0 0,1 0 1,1 0-1,2 5 0,-4-9-76,0 0-1,1 0 0,-1 0 0,1-1 1,-1 1-1,1 0 0,0-1 0,-1 1 1,1-1-1,0 0 0,0 1 0,0-1 1,0 0-1,0 0 0,1 0 0,-1-1 1,0 1-1,0 0 0,0-1 1,1 0-1,-1 1 0,0-1 0,1 0 1,-1 0-1,0 0 0,1 0 0,-1-1 1,0 1-1,0-1 0,1 1 0,-1-1 1,0 0-1,0 0 0,0 0 0,0 0 1,0 0-1,3-3 0,-1 2-13,-1-1-1,0 1 1,0-1-1,0 0 0,0 0 1,0 0-1,0 0 1,-1-1-1,0 1 0,0 0 1,0-1-1,0 0 1,0 0-1,-1 1 0,1-1 1,-1 0-1,0 0 1,-1 0-1,1 0 0,0-7 1,-2 7-37,1 1 0,-1-1 0,1 1 0,-1 0 0,0 0 0,-1-1 0,1 1 0,-1 0 0,1 0 1,-1 0-1,0 0 0,0 0 0,0 1 0,0-1 0,0 1 0,-1-1 0,1 1 0,-1 0 0,0 0 0,0 0 0,0 0 0,1 0 0,-5-1 1,3 1-9,-1 1 0,0-1 0,0 1 0,1-1 1,-1 1-1,0 1 0,0-1 0,0 1 0,0 0 1,0 0-1,0 0 0,0 1 0,0 0 0,0 0 1,-8 2-1,6 1-22,0-1 0,0 1 0,-12 9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14251,'-6'15'1128,"-5"2"-720,0-3-112,-12-1 657,-5-2-313,-9-5-144,-2-4-8,-6-2-16,0 0-64,3-5-144,4-1-176,7 3-472,5-1-272,14 5-1288,7 8 1640,8 4-289,9 3-223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3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43 14995,'-20'-8'1513,"-4"-1"-1097,-2 2-176,-8-1 1464,-7 2-1448,-3 2-176,1 5-368,1 4-328,5 10 568,5 5-104,9 5-136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3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1 506 14483,'10'-25'389,"1"0"1,0 1-1,2 0 0,25-34 1,-5 8 118,-26 38-424,77-116 911,-68 105-697,2 1 0,1 0 0,29-25 0,-40 41-195,-1-1 0,1 2 0,1-1 0,-1 1 0,11-5 0,-16 9-74,0 0-1,-1 0 0,1 0 1,0 0-1,0 1 0,0-1 1,0 1-1,0-1 0,0 1 1,-1 0-1,1 0 0,0 1 1,0-1-1,0 0 0,0 1 1,0 0-1,0 0 0,-1 0 1,1 0-1,0 0 0,-1 0 1,3 2-1,-1 1 3,0-1 0,-1 1 0,1 0 1,-1 0-1,0 1 0,0-1 0,0 1 0,-1-1 0,0 1 1,0 0-1,0 0 0,0 0 0,-1 0 0,0 0 0,0 0 0,0 0 1,-1 1-1,1 7 0,-1 4 15,-1 0 1,0 0-1,-1 0 1,-7 26-1,2-20-36,0 0 1,-2 0-1,-21 40 0,23-50-14,-1-1-1,0-1 1,-1 1-1,0-2 0,0 1 1,-1-1-1,0 0 1,-12 7-1,-11 1-21,31-17 23,0-1-1,1 1 1,-1-1-1,0 1 1,1-1-1,-1 0 1,0 1 0,1-1-1,-1 0 1,0 0-1,1-1 1,-1 1-1,0 0 1,0 0 0,1-1-1,-1 1 1,1-1-1,-1 0 1,-1 0 0,3 1 4,-1 0 0,1 0 0,0 0 0,0 0 0,0 0 0,-1-1 0,1 1 1,0 0-1,0 0 0,0 0 0,0 0 0,-1 0 0,1 0 0,0-1 1,0 1-1,0 0 0,0 0 0,0 0 0,0-1 0,-1 1 0,1 0 1,0 0-1,0 0 0,0 0 0,0-1 0,0 1 0,0 0 0,0 0 0,0 0 1,0-1-1,0 1 0,0 0 0,0 0 0,0-1 0,0 1 0,0 0 1,0 0-1,0 0 0,0-1 0,0 1 0,1 0 0,-1 0 0,10-5 35,15 0-6,30 1-25,0-4 0,-1-1 0,68-22 0,-105 26-11,-1-1 0,1-1 0,-1-1 1,-1 0-1,1-1 0,-2 0 0,1-2 0,-1 0 0,-1 0 0,0-1 1,0-1-1,-2 0 0,1 0 0,12-22 0,-10 10 16,13-36 0,-9 20 92,-14 38 30,-1 11-87,-2 10-8,-2 38 66,0-16-16,5 56-1,-3-93-82,-1-1 0,0 1-1,1 0 1,0 0 0,-1 0-1,1 0 1,0-1 0,0 1-1,1 0 1,-1-1 0,1 1 0,3 4-1,-4-7-2,0 1 0,0 0 0,0-1 1,0 1-1,0-1 0,0 1 0,0-1 0,1 0 0,-1 1 0,0-1 0,0 0 0,0 0 0,1 0 0,-1 0 1,0 0-1,0 0 0,1 0 0,-1 0 0,0-1 0,0 1 0,1 0 0,-1-1 0,0 1 0,0-1 0,0 1 0,0-1 1,0 1-1,0-1 0,0 0 0,0 0 0,2-1 0,13-11 5,25-25 0,-29 26 53,1 0 1,0 1-1,17-11 0,-29 21-47,0 0-1,0 0 0,0 0 1,0 1-1,1-1 0,-1 0 1,0 1-1,0-1 0,1 1 0,-1 0 1,0-1-1,1 1 0,-1 0 1,0 0-1,1 0 0,-1 0 1,1 0-1,-1 0 0,0 0 0,1 0 1,-1 0-1,0 1 0,1-1 1,-1 1-1,0-1 0,0 1 1,1-1-1,-1 1 0,0 0 1,0-1-1,0 1 0,0 0 0,0 0 1,0 0-1,0 0 0,0 0 1,0 0-1,0 0 0,0 0 1,-1 1-1,1-1 0,0 0 0,-1 0 1,1 1-1,-1-1 0,1 2 1,2 9 56,0-1 0,-1 1 1,0 0-1,1 16 0,-2-16-19,0 24 2,-1-25-45,1 0 0,-1 0 0,4 12 0,-4-22-7,0 0 1,0 0 0,0-1 0,1 1 0,-1 0-1,0 0 1,0-1 0,1 1 0,-1 0-1,0-1 1,1 1 0,-1 0 0,1-1 0,-1 1-1,0-1 1,1 1 0,-1-1 0,1 1-1,0-1 1,-1 1 0,1-1 0,-1 1 0,1-1-1,0 0 1,-1 1 0,1-1 0,0 0 0,0 1-1,-1-1 1,1 0 0,0 0 0,-1 0-1,1 0 1,0 0 0,0 0 0,-1 0 0,1 0-1,0 0 1,0 0 0,-1 0 0,1 0-1,0-1 1,0 1 0,-1 0 0,1-1 0,0 1-1,-1 0 1,1-1 0,0 0 0,6-3-3,-1 0 0,0 0 1,-1-1-1,7-6 0,-7 6 5,6-5-3,3-3-1,-1 0 0,2 1-1,0 1 1,21-12 0,-33 21-2,1 0 1,-1 0-1,0 1 1,0 0-1,1-1 1,-1 1-1,1 0 1,-1 1-1,1-1 1,0 1-1,-1 0 1,1-1-1,-1 1 0,1 1 1,0-1-1,-1 1 1,1-1-1,-1 1 1,1 0-1,-1 0 1,1 1-1,-1-1 1,0 1-1,0-1 0,0 1 1,0 0-1,0 0 1,5 5-1,12 14-312,24 34-1,-31-37-522,1 0 0,1-1 0,24 22 0,-20-27 222,-3-7-175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5:3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28 10914,'-16'-16'4417,"3"7"-3825,5 6-368,7 7-312,-1 5 609,4-1-545,2 1-64,1-1-49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3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2023 16235,'-17'-125'2054,"-43"-407"2112,56 444-3933,3 1 1,5 0-1,4 0 1,20-98-1,-9 106-64,3 1 0,62-141-1,-57 160 1,4 2-1,1 2 0,3 0 0,48-54 0,-3 26 253,-48 51-510,-32 32 29,1-1-1,-1 1 1,0 0-1,0-1 1,1 1-1,-1 0 0,0-1 1,1 1-1,-1 0 1,0-1-1,1 1 0,-1 0 1,0 0-1,1 0 1,-1-1-1,1 1 1,-1 0-1,0 0 0,1 0 1,-1 0-1,1 0 1,-1 0-1,1-1 0,-1 1 1,0 0-1,1 0 1,-1 0-1,1 1 1,-1-1-1,1 0 0,-1 0 1,0 0-1,1 0 1,-1 0-1,1 0 0,-1 1 1,0-1-1,1 0 1,-1 0-1,0 1 1,1-1-1,-1 0 0,0 0 1,1 1-1,-1-1 1,0 0-1,1 1 0,-1-1 1,0 1-1,0-1 1,0 0-1,1 1 1,-1-1-1,0 1 0,0-1 1,0 0-1,0 1 1,0 0-1,4 5-136,5 5-561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3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12459,'-21'41'6799,"-16"53"-4476,29-71-1893,1 0 0,1 1 0,-5 31 0,10-46-342,0 1 0,1-1 0,0 1 0,0-1 0,1 1 0,0-1 0,1 1-1,0-1 1,0 0 0,1 0 0,6 13 0,-8-19-74,1 1 1,0-1-1,0-1 1,0 1-1,0 0 1,0 0-1,1-1 1,-1 1-1,1-1 0,0 0 1,-1 0-1,1 0 1,0 0-1,0 0 1,1-1-1,-1 1 1,0-1-1,0 0 1,1 0-1,-1 0 0,1 0 1,-1-1-1,1 0 1,-1 1-1,1-1 1,-1 0-1,1-1 1,-1 1-1,5-1 1,6-3-29,0 1 1,0-2 0,-1 0 0,0 0 0,21-12 0,-34 16 11,0 1 1,0 0 0,0 0 0,0 0 0,0-1-1,1 1 1,-1 0 0,0 0 0,0 0-1,0 0 1,1 0 0,-1 0 0,0 0 0,0 0-1,0-1 1,1 1 0,-1 0 0,0 0-1,0 0 1,1 0 0,-1 0 0,0 0 0,0 0-1,0 0 1,1 0 0,-1 0 0,0 0 0,0 0-1,1 1 1,-1-1 0,0 0 0,0 0-1,0 0 1,1 0 0,-1 0 0,0 0 0,0 0-1,0 1 1,0-1 0,1 0 0,-1 0 0,0 0-1,0 0 1,0 1 0,0-1 0,0 0-1,1 0 1,-1 0 0,0 1 0,0-1 0,0 0-1,0 0 1,0 1 0,0-1 0,0 0-1,0 0 1,0 0 0,0 1 0,0-1 0,0 0-1,0 0 1,0 1 0,0-1 0,0 0 0,-4 16-3,0-8-19,-35 99-59,34-92-302,1 0-1,1 0 0,0 0 0,1 1 0,0 18 0,2-33 296,-1 1-1,1 0 1,0 0-1,0-1 1,1 1-1,-1 0 1,0-1 0,0 1-1,1 0 1,-1-1-1,1 1 1,0 0-1,-1-1 1,1 1-1,0-1 1,0 1-1,0-1 1,0 0 0,0 1-1,0-1 1,1 0-1,-1 0 1,0 1-1,1-1 1,-1 0-1,1-1 1,-1 1 0,1 0-1,-1 0 1,1-1-1,-1 1 1,1 0-1,0-1 1,-1 0-1,1 1 1,0-1 0,0 0-1,-1 0 1,1 0-1,0 0 1,-1 0-1,4-1 1,28-6-1083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3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14731,'-1'14'920,"-1"1"-1,-5 23 0,-1 10 165,6-35-778,-6 112 1610,8-112-1728,1 0 0,0 0 0,1 0 0,0 0 0,1 0 0,0-1 0,6 16 0,-8-25-151,1 0-1,-1 0 0,1 0 0,-1 0 0,1 0 0,0-1 1,0 1-1,0 0 0,0-1 0,1 1 0,-1-1 0,1 0 1,-1 0-1,1 0 0,0 0 0,0 0 0,0-1 1,0 1-1,0-1 0,0 0 0,0 0 0,0 0 0,0 0 1,1-1-1,-1 1 0,0-1 0,1 0 0,-1 0 0,0 0 1,1 0-1,-1 0 0,0-1 0,1 0 0,-1 1 0,0-1 1,0-1-1,0 1 0,0 0 0,0-1 0,4-2 0,3-3-6,0-1 1,-1 1-1,0-2 0,0 1 0,-1-1 0,0-1 0,-1 0 0,0 0 0,-1 0 0,0-1 0,0 1 0,-1-2 0,0 1 0,-1 0 0,-1-1 1,4-18-1,-5 21-47,-1-1 1,0 1 0,-1-1 0,0 1 0,0-1 0,-1 1 0,0-1 0,0 1 0,-6-17-1,5 20-35,-1 0-1,0 0 0,0 0 1,0 1-1,-1-1 0,1 1 1,-2-1-1,1 1 0,0 0 1,-1 1-1,0-1 0,0 1 1,0 0-1,-12-6 0,13 8-72,0 0 1,0 0-1,0 0 0,0 1 0,-1 0 0,1 0 0,0 0 0,-1 0 0,1 1 0,-1 0 1,1 0-1,-1 0 0,1 0 0,-1 1 0,1-1 0,-1 1 0,1 0 0,0 1 0,-1-1 1,1 1-1,0 0 0,0 0 0,0 0 0,0 1 0,1-1 0,-1 1 0,1 0 0,-1 0 1,1 0-1,-4 4 0,-16 24-758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1140 16 16099,'0'10'1641,"-19"-3"-897,-15-6-256,-21-2 1240,-13-5-743,-15 0-433,-4-1-24,-4 2-72,-4 0-136,4 3-200,2 0-144,12 2-384,6 3-280,9 3-616,3 1-1113,1-2 1889,4-2-400,7 1-305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3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14547,'29'-23'1515,"136"-96"4829,-143 110-5514,-21 9-803,-1 0 1,0 0-1,1 0 1,-1 0 0,1 0-1,-1 0 1,1 0 0,-1 0-1,0 0 1,1 0-1,-1 0 1,1 0 0,-1 0-1,0 0 1,1 1-1,-1-1 1,1 0 0,-1 0-1,0 0 1,1 1 0,-1-1-1,0 0 1,1 1-1,-1-1 1,0 0 0,0 1-1,1 0 1,0 2 41,-1 0-1,0 0 1,1 0 0,-1 0 0,0 0 0,-1 0 0,1 0-1,0 0 1,-1 0 0,0-1 0,-1 7 0,-54 161 685,-10 39-2591,66-208 1812,-4 30-1007,7-17 477,-2-14 534,-1 0-1,0 1 1,1-1 0,-1 0-1,0 0 1,1 0 0,-1 0 0,0 1-1,1-1 1,-1 0 0,1 0 0,-1 0-1,0 0 1,1 0 0,-1 0-1,1 0 1,-1 0 0,1 0 0,-1 0-1,0 0 1,1 0 0,-1-1 0,0 1-1,1 0 1,-1 0 0,1 0 0,-1 0-1,0-1 1,1 1 0,-1 0-1,1-1 1,17-15-762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167 155 10378,'3'-9'330,"-1"1"-1,0-1 0,0-1 1,-1 1-1,-1 0 1,1 0-1,-1 0 0,-1 0 1,-2-13-1,3 19-233,-1 0-1,0 1 1,0-1-1,0 1 1,0-1-1,0 1 1,-1-1-1,1 1 1,-1 0-1,1 0 1,-1-1-1,0 1 1,0 0-1,0 1 1,0-1-1,0 0 1,0 0-1,-1 1 1,1 0-1,-1-1 1,1 1-1,-1 0 1,1 0-1,-1 0 1,0 1-1,1-1 1,-1 0-1,0 1 1,1 0-1,-1 0 1,0 0-1,0 0 1,1 0-1,-1 0 1,-3 2-1,1-2-10,0 1-1,0 1 1,1-1-1,-1 1 1,1 0-1,-1 0 1,1 0-1,0 0 0,-1 1 1,1 0-1,0 0 1,1 0-1,-1 0 1,1 1-1,-1-1 1,1 1-1,0 0 1,0 0-1,-4 8 0,5-9-63,1 0 0,-1 1 0,1 0-1,-1-1 1,1 1 0,0 0-1,0-1 1,1 1 0,-1 0-1,1 0 1,0 0 0,0 0-1,0-1 1,1 1 0,-1 0 0,1 0-1,0 0 1,0-1 0,0 1-1,0-1 1,1 1 0,0 0-1,-1-1 1,1 0 0,4 5-1,-4-6-15,-1 0-1,1 0 0,0 0 0,0-1 0,0 1 0,0-1 0,0 1 0,0-1 0,0 0 0,0 0 0,1 0 0,-1 0 1,0 0-1,1 0 0,4 0 0,-1 0 20,1-1-1,-1 0 1,0-1 0,11-1 0,4-1 144,-21 4-160,1-1 0,-1 0 0,1 0 0,0 1 0,-1-1 0,1 0 1,-1 1-1,1-1 0,-1 1 0,1-1 0,-1 1 0,1-1 0,-1 1 0,1-1 1,-1 1-1,1-1 0,-1 1 0,0 0 0,1-1 0,-1 1 0,0 0 1,0-1-1,0 1 0,1 0 0,-1-1 0,0 1 0,0 0 0,0-1 1,0 1-1,0 0 0,0-1 0,0 1 0,-1 0 0,0 31 116,1-29-99,-10 97-88,3-38-952,1 70 1,7-105 587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3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99 14683,'3'2'142,"0"0"0,0 0-1,-1 0 1,1 0 0,-1 0 0,1 1 0,-1-1-1,0 1 1,0 0 0,0 0 0,0-1-1,-1 1 1,1 0 0,1 5 0,15 52 516,-11-38-83,4 18 199,11 71 0,-20-94-666,0 1-1,-2 0 0,0 0 1,-1-1-1,0 1 1,-7 26-1,7-39-86,0 0 1,-1-1-1,0 1 1,0 0-1,0-1 1,-1 1-1,1-1 1,-1 0-1,0 0 1,-6 6-1,8-9-16,0 0 0,0 0 0,-1 0-1,1 0 1,0 0 0,-1 0 0,1-1-1,-1 1 1,1 0 0,-1-1 0,1 0-1,-1 1 1,1-1 0,-1 0 0,0 0-1,1 0 1,-1 0 0,1 0 0,-1 0-1,1 0 1,-1 0 0,0-1 0,1 1-1,-1 0 1,1-1 0,-1 0 0,1 1-1,-1-1 1,1 0 0,0 0 0,-1 0-1,1 0 1,0 0 0,0 0 0,0 0-1,-1-1 1,-3-2-4,1-1 0,1 1 0,-1-1 0,1 1 0,-1-1-1,2 0 1,-1-1 0,0 1 0,1 0 0,0-1 0,0 1 0,1-1 0,-1 0-1,1 1 1,0-1 0,1 0 0,0 0 0,0 0 0,0 0 0,0 1 0,1-1 0,0 0-1,0 0 1,1 1 0,2-7 0,0 0 12,0 0 1,2 1-1,-1-1 1,2 1-1,-1 0 1,1 1-1,1 0 1,0 0-1,0 0 0,16-13 1,-1 6 142,1 1 0,26-14 0,3-2 207,-49 30-328,-1 0 1,0-1 0,0 1 0,0-1-1,0 0 1,0 1 0,0-1-1,-1-1 1,1 1 0,2-6 0,-4 7-18,0 0 0,0 0 0,-1-1 0,1 1 0,-1 0 1,0-1-1,1 1 0,-1 0 0,0 0 0,0-1 0,-1 1 1,1 0-1,0-1 0,-1 1 0,1 0 0,-1 0 0,0 0 0,0-1 1,-2-3-1,-4-4-255,0 0 1,0 0-1,-1 0 0,-1 1 1,1 0-1,-1 1 1,-1 0-1,0 0 0,0 1 1,0 1-1,-16-8 1,0 6-1977,25 7 2167,1 1 0,-1 0 0,1 0 1,-1 0-1,0 0 0,1 0 0,-1 1 0,0-1 0,1 0 0,-1 0 1,0 0-1,1 1 0,-1-1 0,1 0 0,-1 0 0,1 1 0,-1-1 1,0 0-1,1 1 0,-1-1 0,1 1 0,0-1 0,-1 1 0,1-1 1,-1 1-1,1-1 0,0 1 0,-1-1 0,1 1 0,0 0 0,0-1 0,-1 1 1,1-1-1,0 1 0,0 1 0,-1 14-1169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3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 11482,'1'-9'1521,"-4"10"68,-6 17 484,2 1-1381,1 1 0,1 0 1,1 1-1,-2 32 0,6-40-539,-1 0 0,2-1 0,0 1 0,0 0 0,1 0 0,1-1 0,0 1 0,7 17 0,-9-26-100,1-1 0,0 0-1,0 0 1,0 1 0,0-1 0,0-1-1,1 1 1,-1 0 0,1 0-1,5 3 1,-7-5-35,0 0 0,0-1 1,1 1-1,-1-1 0,0 1 0,0-1 0,0 0 0,1 1 1,-1-1-1,0 0 0,1 0 0,-1 0 0,0 0 0,0 0 1,1 0-1,-1 0 0,0 0 0,1-1 0,-1 1 0,0 0 1,0-1-1,1 1 0,-1-1 0,0 0 0,0 1 0,0-1 1,0 0-1,0 1 0,0-1 0,0 0 0,0 0 1,0 0-1,1-2 0,2-3 8,1 0 1,-2 0 0,1-1-1,-1 1 1,0-1-1,0 0 1,-1 0-1,0 0 1,0 0 0,-1 0-1,0 0 1,1-9-1,-1-5-28,-1 0-1,-1 1 0,-3-24 1,1 27-380,1 0 1,-2 1 0,-1-1 0,0 1-1,0 0 1,-2 0 0,-15-27 0,21 41 159,-1 0 0,1 0 1,0 1-1,-1-1 0,0 0 1,1 1-1,-1-1 0,0 1 0,-3-2 1,5 2 150,-1 1 1,0-1 0,0 1-1,0 0 1,0 0-1,0-1 1,0 1-1,0 0 1,0 0 0,0 0-1,0 0 1,1 0-1,-1 0 1,0 0 0,0 1-1,0-1 1,0 0-1,0 0 1,0 1 0,0-1-1,0 0 1,0 1-1,1-1 1,-1 1-1,-1 0 1,-8 11-1201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4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70 10946,'0'-15'677,"0"11"-383,0-1 0,0 0 1,1 0-1,-1 1 0,1-1 1,0 0-1,0 1 0,0-1 0,4-6 1,-5 11-254,0 0-1,0 0 1,0-1 0,1 1 0,-1 0 0,0 0 0,0 0-1,0 0 1,0 0 0,0 0 0,1 0 0,-1 0 0,0 0 0,0 0-1,0 0 1,0 0 0,1 0 0,-1 0 0,0 0 0,0 0-1,0 0 1,0 0 0,1 0 0,-1 0 0,0 0 0,0 0-1,0 0 1,0 1 0,0-1 0,1 0 0,-1 0 0,0 0-1,0 0 1,0 0 0,0 0 0,0 0 0,0 1 0,1-1-1,-1 0 1,0 0 0,0 0 0,0 0 0,0 0 0,0 1 0,0-1-1,0 0 1,0 0 0,0 0 0,0 0 0,0 1 0,0-1-1,0 0 1,0 0 0,0 0 0,0 0 0,0 1 0,3 13 953,-1 23 151,-1 1-1,-2-1 1,-11 68 0,-34 109 293,7-84-910,32-111-552,-1 0 0,0 0 0,-2-1 0,-15 23 0,25-40-38,-1 1-1,0-1 1,1 0-1,-1 0 0,0 0 1,0 0-1,0 0 1,0 0-1,0 0 1,0 0-1,0-1 0,0 1 1,0 0-1,0-1 1,-3 2-1,4-2 10,0-1 0,-1 1-1,1 0 1,0-1 0,0 1-1,-1-1 1,1 1 0,0 0-1,0-1 1,-1 1 0,1-1 0,0 1-1,0 0 1,0-1 0,0 1-1,0-1 1,-1 1 0,1-1-1,0 1 1,0-1 0,0 1 0,0-1-1,0 1 1,1-1 0,-1 1-1,0 0 1,0-2 0,10-42-1389,5 4 700,3-2-250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4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13531,'2'4'515,"-1"1"0,0 0 0,0 0-1,-1 0 1,1-1 0,-1 1 0,-1 9 0,1 5 483,13 206 2453,3 116-3064,-16-341-387,0 14-36,0-1-1,0 0 1,-2 0-1,0 0 1,-6 25-1,8-37 11,-1 1 0,1-1 0,-1 1 0,1-1 0,-1 0-1,1 0 1,-1 1 0,0-1 0,0 0 0,1 0 0,-1 0-1,0 0 1,0 0 0,0 0 0,0 0 0,0 0 0,-1 0-1,1 0 1,0 0 0,0-1 0,-1 1 0,1-1 0,0 1-1,-3 0 1,2-1-59,0-1-1,0 1 0,-1 0 1,1-1-1,0 0 0,0 1 1,0-1-1,0 0 1,0 0-1,0 0 0,0-1 1,0 1-1,0 0 0,1-1 1,-1 1-1,-2-4 1,-19-20-1183,-35-47 1,32 36 750,-18-20-482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4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19844,'34'-34'1841,"26"-3"-1161,15-2-248,24-6 824,5 1-288,1 5-256,-2 4-167,-7 9-225,-9 8-96,-19 11-240,-16 5-192,-33 7-488,-7 3-313,-17 1-495,-3-1-1369,-7-5 2137,0-3-456,1-7-264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4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1950 16259,'39'-27'1713,"16"-25"-953,7-13-264,6-33 984,-1-19-407,-3-32-297,-5-13-56,-13-17-264,-6-7-112,-25 6-184,-11 10-160,-22 18-720,-13 14-440,-18 27 960,-3 14-176,-3 31-152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4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17452,'-15'0'1368,"-3"0"-960,-3 0-176,-6 2 640,-1-1-464,-1 3-288,0 3-208,10 9-1216,6 2 1240,14 5-264,11-2-128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6:4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16 17124,'-26'4'1512,"-5"-5"-1064,-2-2-200,-4-2 504,-2-1-832,2 2 232,3 4-8,12 12-216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7:5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89 9418,'0'-2'162,"0"-4"111,0 0 1,-1 0-1,1 0 1,-1 1 0,0-1-1,0 0 1,-1 1-1,0-1 1,0 1-1,0-1 1,0 1 0,-5-7-1,6 11-194,0 0-1,0 1 1,0-1 0,0 1-1,0-1 1,1 1 0,-1-1-1,0 1 1,0 0 0,0-1-1,0 1 1,0 0 0,-1 0-1,1 0 1,0-1-1,0 1 1,0 0 0,0 1-1,0-1 1,0 0 0,0 0-1,0 0 1,0 1 0,0-1-1,0 0 1,0 1 0,0-1-1,0 1 1,0-1 0,1 1-1,-1-1 1,0 1-1,0 0 1,0 0 0,1-1-1,-2 2 1,-4 5 260,0-1 0,0 0 0,-6 10 0,11-14-283,-15 22 394,2 1 0,0 0-1,1 1 1,2 1-1,-10 33 1,10-23-137,2 1 0,1 1 0,-3 50 1,11-74-226,0 0 1,1 0 0,0 0-1,1 0 1,1 0-1,0-1 1,1 1 0,1-1-1,0 0 1,1 0 0,11 18-1,-14-25-50,1-1-1,0 0 0,1 0 0,-1 0 0,1-1 1,0 1-1,1-1 0,-1 0 0,1 0 0,0-1 1,0 0-1,1 0 0,-1-1 0,1 1 0,0-1 1,-1-1-1,2 1 0,-1-1 0,0 0 0,0-1 1,1 0-1,-1 0 0,0 0 0,13-2 0,-15 1-31,1-1 0,-1 0 0,1 0 0,-1-1 0,1 0 0,-1 0 0,0 0-1,1 0 1,-1-1 0,-1 0 0,1 0 0,0 0 0,5-6 0,-3 2 5,-1 1 1,-1-1 0,1 0-1,-1 0 1,-1-1-1,1 1 1,6-17 0,-5 5 1,0 0 1,-1 0-1,-1-1 0,-1 1 1,0-1-1,-2 0 1,0-20-1,-1 29-70,-1-1 0,0 0 0,-1 1 0,0-1 0,-1 1 0,0 0 0,-1 0 1,-9-19-1,10 24 2,-1 0 0,0 1 0,0-1 0,0 1 0,0 0 0,-1 0 0,0 0 0,0 1 0,-1 0 0,1 0 0,-1 0 0,0 1 0,0-1 0,0 2 0,0-1 0,-9-2 0,5 2-472,-1 0 0,1 1 0,-14-1 0,21 3 290,-1 0 0,1 0 0,-1 0 0,0 0 0,1 0 0,-1 1-1,1 0 1,-1 0 0,1 0 0,-1 0 0,1 0 0,-6 4 0,8-5 175,0 1 1,1-1-1,-1 1 1,0-1-1,1 1 1,-1 0 0,1-1-1,-1 1 1,1 0-1,-1-1 1,1 1-1,-1 0 1,1 0 0,0 0-1,-1 1 1,3 14-1057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0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15515,'10'12'1585,"0"-2"-1145,0-4-472,-2-1 1424,3 2-3064,2 2 1488,-5-3-240,2-2-177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0:4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1 608 12059,'1'2'142,"0"-1"1,0 1 0,1 0 0,-1 0 0,0 0 0,-1 0 0,1 0-1,0 1 1,-1-1 0,1 0 0,-1 0 0,1 0 0,-1 3 0,2 4 146,3 14 257,42 151 1978,-39-149-2203,1-1 0,2 0-1,0 0 1,27 39-1,-34-58-246,-1 0-1,1-1 1,0 1 0,1-1-1,-1 0 1,1 0-1,0 0 1,6 3-1,-9-5-40,1-1 0,-1 0 0,1 0 0,0 0 0,-1 0 0,1-1-1,0 1 1,0-1 0,-1 1 0,1-1 0,0 0 0,0 0 0,0-1 0,-1 1-1,1 0 1,0-1 0,0 0 0,-1 1 0,1-1 0,4-2 0,0-1 30,1-1 1,-1 0-1,0-1 0,0 1 1,-1-1-1,1 0 1,-1-1-1,8-11 0,4-8 59,16-30-1,0-10-77,-2-1 0,-4-2 0,22-81 0,39-220-12,-84 347-28,1-7 4,0 1 0,0-37 0,-6 64-4,1 0 0,-2 0 1,1 0-1,0 0 0,0 0 0,0 0 0,-1 0 0,1 0 0,-1 1 1,0-1-1,-1-2 0,2 3 0,-1 0 0,1 1 0,-1-1 0,1 0 0,-1 1 0,1-1 0,-1 1 0,0-1 0,1 1 0,-1-1 0,0 1-1,0 0 1,1-1 0,-1 1 0,0 0 0,0-1 0,0 1 0,-1 0 0,-2 0 21,-1 0-1,1 1 1,-1-1-1,1 1 0,0 0 1,0 0-1,-8 4 1,-5 0 58,-10 0-218,0 0-1,0-2 1,0-1-1,0-1 1,0-2 0,-38-5-1,51 5-2158,22 0 1569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0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 12395,'-3'0'244,"0"-1"0,0 0 0,-1 1 0,1-1 0,0 1 0,0 0 0,0 0 0,-1 0 0,1 1 0,0-1 0,0 1 0,0 0 0,0 0 1,0 0-1,0 0 0,0 0 0,0 1 0,-3 1 0,-5 3 309,0 0 0,1 1 0,-13 11 0,13-10-301,1 1-1,1 0 1,-1 1-1,1 0 1,1 0-1,0 1 1,0 0-1,1 0 1,0 1-1,1-1 1,1 1-1,0 0 1,-5 24-1,6-15-126,1-1 0,1 1 0,1 0 0,0 0 0,2 0 0,0-1 0,10 38 0,-3-25-25,1 0 0,19 40 0,-22-57-68,1-1 1,1 1 0,0-1-1,1-1 1,1 0 0,15 16-1,-24-28-27,0 0-1,0 0 0,0-1 1,0 1-1,1 0 1,-1-1-1,0 0 1,1 1-1,-1-1 0,1 0 1,-1 0-1,1-1 1,-1 1-1,1 0 0,5 0 1,-6-1-4,-1-1 0,0 1 1,1-1-1,-1 1 0,0-1 0,1 1 1,-1-1-1,0 1 0,0-1 0,0 0 1,1 0-1,-1 0 0,0 0 0,0 0 1,0 0-1,0 0 0,0 0 0,-1 0 1,1 0-1,0 0 0,0-1 0,-1 1 1,1 0-1,-1-1 0,1 1 0,-1 0 1,0-1-1,1 1 0,-1 0 0,0-1 1,0-1-1,1-8-3,0 0 0,-1 0 1,-1 1-1,0-1 0,0 0 1,-1 0-1,0 1 0,-1 0 0,0-1 1,-1 1-1,0 0 0,-6-11 1,7 14-125,-1 1 1,1 0 0,-1 0 0,-1 0 0,1 0 0,-1 0 0,0 1 0,0 0 0,0 0 0,-1 1-1,0-1 1,0 1 0,0 0 0,0 1 0,0-1 0,-1 1 0,0 1 0,-13-5 0,18 7-127,0-1 1,0 1-1,-1 0 1,1 0-1,0-1 1,0 1-1,-1 1 1,1-1-1,0 0 1,0 0-1,0 1 1,-1 0 0,1-1-1,0 1 1,0 0-1,0 0 1,0 0-1,0 0 1,0 0-1,0 1 1,0-1-1,-1 2 1,3-2 187,0-1 0,0 0 0,0 1 0,0-1 0,0 1 0,0-1 0,1 0 0,-1 1 0,0-1 0,0 1 0,0-1 0,0 0 0,1 1 0,-1-1 0,0 0 0,1 1 0,-1-1 0,0 0 0,0 1 0,1-1 0,-1 0 0,1 0 0,-1 1 0,0-1 0,1 0 0,-1 0 0,0 0 0,1 1 0,-1-1 0,1 0 0,-1 0 0,1 0 0,-1 0 0,0 0 0,1 0 1,-1 0-1,1 0 0,-1 0 0,1 0 0,18 0-1299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0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10930,'-6'11'4897,"-11"30"-2082,15-37-2404,-6 15 535,1 1 0,1 0 0,-6 31-1,11-46-845,0 1 0,0 0-1,1-1 1,0 1-1,0 0 1,0 0 0,1-1-1,0 1 1,0-1-1,0 1 1,1-1 0,0 1-1,0-1 1,0 0-1,1 1 1,0-1 0,6 8-1,13 10-476,0-2-1,2-1 0,46 31 0,-67-49-15,-1 0 270,-1-1-1,1 1 0,0-1 0,-1 0 0,1 0 1,0 0-1,0 0 0,-1 0 0,1 0 1,0 0-1,0-1 0,0 1 0,0-1 0,0 1 1,0-1-1,0 0 0,0 0 0,0 0 1,0 0-1,0 0 0,1 0 0,-1 0 0,0-1 1,3 0-1,8-9-903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0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15699,'-14'19'1593,"2"14"-969,3 12-264,-1 9 928,-1 1-544,-2 0-328,2 0-144,0-3-552,2-6-312,2-9-808,5-8-864,2-8 1743,5-7-391,8-12-304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0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9186,'3'-4'310,"-1"1"0,1 0 0,0 0 0,1 0 0,-1 0 0,0 1 0,1-1-1,0 1 1,-1 0 0,1 0 0,0 0 0,0 1 0,0-1 0,8-1 0,-9 3-143,-1 0 0,0 0 0,1 0-1,-1 0 1,1 0 0,-1 0 0,1 1 0,-1-1 0,0 1-1,1 0 1,-1 0 0,0 0 0,1 0 0,-1 0 0,0 0-1,0 1 1,0-1 0,0 1 0,0-1 0,0 1 0,-1 0-1,1 0 1,-1-1 0,1 1 0,-1 0 0,1 1 0,-1-1-1,1 2 1,2 5 63,-1-1-1,-1 0 0,1 1 1,-1-1-1,-1 1 0,1-1 1,-1 1-1,-1 0 0,0 0 1,-2 16-1,-2 9 224,-12 46 1,14-73-392,-28 97 542,17-65-196,3 0 0,-9 51 0,19-84-320,-1 1 0,1 0-1,0-1 1,0 1 0,1 0 0,0-1 0,0 1-1,1-1 1,0 1 0,0-1 0,0 0-1,7 12 1,-4-10-12,0-1 0,0 0 0,1 0-1,0 0 1,1-1 0,-1 0 0,1 0 0,0-1-1,9 5 1,34 20-25,78 34 0,-3-15-3971,-116-46 3481,-1 0 1,1-1-1,14 2 0,-11-4-676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1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348 123 12371,'-2'-7'244,"0"1"0,-1-1 0,1 1-1,-1-1 1,-1 1 0,1 0 0,-1 0 0,0 1 0,0-1 0,-1 1 0,-9-9 0,10 12-140,1 0 0,-1 0 1,1 0-1,-1 0 0,0 0 0,0 1 0,0 0 0,1 0 0,-1 0 0,0 0 1,-1 1-1,1-1 0,0 1 0,0 0 0,0 1 0,0-1 0,0 0 1,0 1-1,0 0 0,0 0 0,-6 3 0,0 0 19,1 0 1,-1 0-1,1 1 0,1 0 1,-1 1-1,1-1 0,0 2 0,0-1 1,1 1-1,-8 9 0,5-3-5,1-1 0,0 1 0,1 0 0,1 1 0,0 0 0,-6 16 0,3 1 46,2 1-1,0 1 1,2 0-1,2-1 1,-1 55-1,5-60-59,1 1 0,1-1 0,1 0 0,2 1 0,8 26 0,-10-43-68,0-1-1,1 0 1,0 0 0,0 0 0,1 0 0,1-1-1,0 0 1,0 0 0,1-1 0,0 1 0,0-1-1,1-1 1,0 1 0,0-1 0,15 9 0,-17-13-22,0 0 1,0 0-1,1-1 1,-1 0-1,1 0 1,-1-1-1,1 1 1,0-1-1,-1-1 1,1 1-1,0-1 1,0 0-1,0-1 1,-1 0-1,1 0 1,0 0-1,-1-1 1,1 0-1,-1 0 1,0-1-1,1 1 1,-1-2-1,0 1 1,-1 0-1,7-6 1,3-2 3,-1-1 1,0-1-1,-1 0 1,0-1-1,-1-1 1,-1 0 0,18-31-1,-15 20 1,-2 0 1,-1-1-1,-1-1 0,-1 1 0,-2-1 1,7-47-1,-9 38 4,-2-1 0,-2-1 0,-2 1 1,-8-58-1,8 84-12,-2 1 0,1-1 0,-1 1 0,-1 0 0,0 0 0,-1 0-1,0 1 1,0 0 0,-10-14 0,13 21-24,-1 0-1,0 0 1,0 0-1,0 0 1,0 1-1,0-1 0,0 1 1,0 0-1,-1 0 1,0 0-1,1 0 1,-1 0-1,0 1 1,0 0-1,1 0 0,-1 0 1,0 0-1,0 1 1,0-1-1,0 1 1,0 0-1,0 0 1,0 0-1,-1 1 0,2 0 1,-1-1-1,0 1 1,0 1-1,0-1 1,-6 3-1,0 1-210,1 0 0,-1 1 0,1 0 0,0 0 1,0 1-1,1 0 0,-1 1 0,2-1 0,-1 2 0,1-1 0,1 1 0,-1 0 0,1 0 0,1 1 0,-6 14 0,5-11-96,1 1 0,0 0 0,1 0-1,1 0 1,1 1 0,0-1 0,0 1-1,2 0 1,-1-1 0,2 1 0,3 19 0,15 42-954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2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15931,'14'-10'1353,"-3"10"-993,-5 8-160,-5 7 496,-1 0-832,-1-2-1792,-6-2 1767,2-5-335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2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46 12851,'13'-30'1710,"-13"30"-1652,0-1 0,0 0 0,0 1 0,1-1-1,-1 0 1,0 0 0,0 1 0,0-1 0,0 0 0,0 1 0,0-1 0,0 0 0,-1 0-1,1 1 1,0-1 0,0 0 0,-1 0 0,1 0 15,-1 1 0,1 0 1,-1 0-1,1-1 0,-1 1 1,1 0-1,-1 0 0,0 0 0,1 0 1,-1 0-1,1-1 0,-1 1 0,1 0 1,-1 0-1,1 0 0,-1 1 0,0-1 1,1 0-1,-1 0 0,1 0 1,-1 0-1,1 0 0,-1 1 0,1-1 1,-1 0-1,1 1 0,-1-1 0,-8 5 243,0 0-1,1 0 1,-1 1-1,1 0 0,1 0 1,-1 1-1,-9 11 1,0 3 190,-25 36 0,28-34-349,1 1 0,1 0-1,1 1 1,1 0 0,2 1 0,0 0 0,2 1 0,-5 34 0,8-38-114,2-1 1,0 1 0,2-1-1,0 1 1,1-1 0,1 1-1,2-1 1,0 0 0,1 0 0,12 28-1,-12-39-32,0 0 0,0 0 0,1-1 0,0 0 0,0 0 0,1-1 0,14 13 0,-19-19-8,0 0-1,1 0 0,0 0 1,-1 0-1,1-1 0,0 0 1,0 0-1,0 0 0,1 0 1,-1-1-1,0 1 0,1-1 1,-1 0-1,1 0 0,-1-1 1,1 1-1,0-1 0,-1 0 1,1-1-1,-1 1 0,1-1 1,-1 0-1,6-1 0,-8 1-1,0 0-1,1 0 1,-1 0-1,0 0 1,0 0-1,0-1 1,0 1-1,0-1 1,0 1-1,-1-1 1,1 0-1,0 0 1,-1 0-1,1 0 1,-1 0-1,0 0 1,0 0-1,0 0 1,0 0-1,0-1 1,0 1-1,0 0 1,-1-1-1,1 1 1,-1 0-1,0-1 1,0 1-1,0-1 1,0 1-1,0-1 0,0 1 1,-1-3-1,-1-2 0,1 0-1,-1 1 0,0-1 0,0 1 0,-1 0 0,0 0 0,0 0 1,-1 0-1,1 0 0,-7-6 0,3 5-76,0 0-1,0 0 1,-1 1-1,0 0 1,0 1-1,0 0 1,-1 0-1,0 0 1,0 1-1,-14-4 1,18 7-72,0 0 1,1 0-1,-1 0 1,0 1-1,0-1 1,0 1-1,0 1 1,0-1-1,1 0 1,-7 2-1,8-1-22,0 1 1,0-1-1,0 0 0,0 1 0,0-1 0,0 1 1,0 0-1,1 0 0,-1 0 0,1 0 1,0 0-1,-1 1 0,1-1 0,0 1 0,0 0 1,-2 3-1,-1 11-692,4-5-219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2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 13403,'-2'-1'1567,"-4"8"-752,-6 15-156,7-12-51,2-6-459,-10 17 576,1 1 0,1 0 0,0 1 1,-8 31-1,17-48-657,0 0 0,1 1-1,0 0 1,0-1 0,1 1 0,0-1-1,0 1 1,0 0 0,1-1 0,0 1 0,0-1-1,1 1 1,0-1 0,0 1 0,0-1-1,1 0 1,0 0 0,0 0 0,1-1 0,-1 1-1,7 6 1,1 0-223,2 0 0,-1-1 1,2 0-1,-1-1 0,1-1 0,1 0 0,0 0 1,0-2-1,1 0 0,19 6 0,-32-12 51,0 0 0,0 0-1,0 0 1,0-1 0,1 1 0,-1-1 0,0 0-1,0 0 1,1 0 0,-1 0 0,0 0 0,0-1-1,1 1 1,-1-1 0,0 0 0,0 0-1,0 0 1,0-1 0,0 1 0,0-1 0,0 1-1,-1-1 1,1 0 0,0 0 0,-1 0 0,0-1-1,4-3 1,10-23-821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2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15123,'-9'38'1681,"2"15"-1137,2 14-256,-2 6 912,2 5-592,3-4-160,0-3-544,2-7-336,2-18-544,2-13-864,-1-16 1447,-1-7-295,3-10-288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12387,'16'-6'396,"-1"2"0,1 0 0,-1 1-1,1 0 1,29 0 0,-41 3-291,1 0 0,0 0-1,0 0 1,-1 1 0,1 0 0,-1 0-1,1 0 1,-1 0 0,1 1-1,-1 0 1,0 0 0,1 0-1,-1 0 1,0 1 0,-1 0-1,1-1 1,0 1 0,-1 1 0,0-1-1,1 0 1,-1 1 0,-1 0-1,1 0 1,2 4 0,-2-1 35,0 1-1,-1-1 1,0 0 0,0 1 0,-1-1 0,0 1 0,0-1 0,-1 1 0,0-1 0,-1 1-1,1 0 1,-1-1 0,-4 15 0,-1 0 105,-2-1 1,0 0-1,-16 30 0,-62 90 389,28-50-366,54-85-273,0 0 0,1 1 0,0 0 0,0-1 0,1 1 1,-1 0-1,1 0 0,-1 15 0,3-19-71,0 1 1,0 0-1,0-1 0,1 1 0,0 0 0,0-1 1,0 1-1,0-1 0,0 1 0,1-1 1,-1 0-1,1 0 0,0 1 0,0-1 0,0 0 1,1-1-1,-1 1 0,1 0 0,2 2 1,8 5-329,-1-1 0,1 0 0,1-1 1,0-1-1,0 0 0,1-1 0,23 7 1,14 3-514</inkml:trace>
  <inkml:trace contextRef="#ctx0" brushRef="#br0" timeOffset="1">435 654 15035,'2'-13'1449,"1"5"-1089,-3 11 8,-6 5-152,0 1-112,2-5-208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1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1188 14659,'4'-3'163,"-1"0"1,1 0-1,-1 0 0,1 0 1,-1 0-1,0-1 0,0 1 0,-1-1 1,1 0-1,-1 0 0,1 0 1,-1 0-1,-1 0 0,1 0 1,0-1-1,-1 1 0,0-1 0,0 1 1,0-9-1,1-9 280,-1-1 0,-5-41 0,2 33-121,-8-104 457,-2-102-156,35-249 9,-19 381-1009,3 144-5564,-3-22 5167,1 4-165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2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14331,'74'-65'1488,"-39"31"-564,2 2 0,65-44 0,-99 75-843,-1 0 0,1-1 0,-1 1 0,0 0 0,1 0 0,0 0 1,-1 0-1,1 1 0,4-2 0,-6 3-57,0-1 0,0 0 0,0 0 0,0 0 0,0 1 0,0-1 0,0 0 0,-1 1 0,1-1 0,0 1 0,0-1 0,0 1 0,0-1 0,-1 1 0,1-1 0,0 1 0,-1 0 0,1 0 0,0-1 0,-1 1 0,1 0 0,-1 0 0,1 0 0,-1 0 0,0-1 0,1 1 0,-1 0 0,0 0 0,0 0 0,1 0 0,-1 2 0,2 10 95,0 1 0,0 0 0,-2 0-1,-1 22 1,-10 62 83,5-52-138,-22 174 42,-22 196-1030,50-394-1225,6-43 671,0-10 664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2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11947,'8'-7'463,"1"0"1,0 1 0,0 0 0,0 0 0,1 1-1,0 0 1,19-7 0,-24 10-297,0 1-1,1-1 1,-1 1 0,0 0-1,1 1 1,-1-1 0,1 1-1,-1 0 1,1 0 0,-1 1 0,1-1-1,-1 1 1,1 1 0,-1-1-1,0 1 1,0 0 0,7 3-1,-8-2-104,0 0 0,-1 0 0,0 0 0,1 0 0,-1 1 0,-1-1 0,1 1-1,0 0 1,-1 0 0,0 0 0,0 0 0,0 0 0,0 0 0,-1 1 0,0-1 0,0 0-1,0 1 1,0-1 0,0 1 0,-1 0 0,0-1 0,-1 8 0,0 5 51,-1 0 0,-1 0 0,0 0 0,-10 28 0,-13 22 90,16-44-102,1 1-1,-9 35 1,16-50-85,1 1 1,0-1-1,1 0 1,-1 0-1,2 0 1,-1 1-1,1-1 1,1 0 0,-1 0-1,6 14 1,3 1 6,1 0 0,14 23-1,-15-32-17,-2 0 0,0 0 0,-1 1-1,0 0 1,-1 1 0,-1-1 0,3 19-1,-8-32-6,1 1 1,-1-1-1,0 1 0,-1-1 0,1 1 0,0-1 1,-1 0-1,0 1 0,0-1 0,0 1 0,0-1 1,0 0-1,-1 0 0,1 0 0,-1 0 0,0 0 0,-3 4 1,1-3-18,0 0 1,0-1 0,-1 1 0,1-1 0,-1 0 0,0 0 0,1 0-1,-1-1 1,-11 4 0,-1-1-535,0-1 0,0-1 0,-1 0 0,1-1 0,-32-1-1,7-5-751,39 1 427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2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64 9402,'2'-6'464,"-1"1"-190,0 0 0,0 1 0,-1-1 0,1 0 0,-1-8-1,0 12-200,0 0-1,-1 0 0,1 0 0,0 0 0,0 1 0,-1-1 1,1 0-1,0 0 0,-1 0 0,1 0 0,-1 0 0,1 1 0,-1-1 1,0 0-1,1 0 0,-1 1 0,0-1 0,1 1 0,-1-1 1,0 0-1,0 1 0,0-1 0,0 1 0,1 0 0,-1-1 1,0 1-1,0 0 0,0-1 0,0 1 0,0 0 0,0 0 1,0 0-1,0 0 0,-1 0 0,-5 0 176,0 1 0,0 0 0,1 0 0,-1 0 0,1 1 0,-1 0 0,1 1 0,0-1-1,0 1 1,0 0 0,0 1 0,0-1 0,1 1 0,-10 8 0,2 0 62,1 1 1,0 0-1,1 1 0,-15 21 0,11-10-98,2 0 0,0 1 0,2 1 0,0-1 0,2 2 0,1-1 0,-7 48 0,12-50-157,0-1-1,2 1 1,1 0 0,0-1-1,2 1 1,1-1-1,1 1 1,1-1 0,10 28-1,-12-43-46,1 1-1,1-1 1,0 0 0,0-1-1,0 1 1,1-1-1,1 0 1,-1-1-1,10 9 1,-12-12-6,0-1 1,0 0-1,0 0 1,1 0-1,0 0 0,-1-1 1,1 1-1,0-1 1,0 0-1,0-1 0,1 1 1,-1-1-1,0 0 1,0-1-1,1 1 0,-1-1 1,0 0-1,9-1 1,-13 1-3,0 0 0,0 0 1,0 0-1,1 0 0,-1-1 1,0 1-1,0 0 0,0 0 1,0-1-1,0 1 0,0-1 1,0 1-1,0-1 0,0 0 0,0 1 1,0-1-1,0 0 0,0 0 1,-1 1-1,1-1 0,0 0 1,0 0-1,-1 0 0,1 0 1,-1 0-1,1 0 0,-1 0 1,1 0-1,-1 0 0,0 0 1,1 0-1,-1 0 0,0-1 1,0 1-1,0 0 0,0-2 1,0 0-1,-1 0 0,0 1 0,0-1 1,0 0-1,0 1 0,0-1 0,-1 0 1,1 1-1,-1 0 0,1-1 1,-1 1-1,0 0 0,0 0 0,-3-3 1,-7-4-112,0 1 1,-1 0-1,1 0 1,-1 1 0,-1 1-1,0 0 1,-21-5-1,17 6-865,0 1-1,-1 0 0,-18 0 0,5 6-875,26 0 661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2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47 10250,'60'-14'3735,"-42"9"1279,-88 18-3676,44-7-1246,-1-1-1,1-1 0,-1-2 0,0 0 0,-44-4 0,67 1-84,0 0-1,0 0 1,0 0-1,0-1 1,0 1-1,0-1 1,-3-2-1,6 3-4,1 1 0,-1 0 0,1 0 0,-1-1 0,1 1 0,-1-1 0,1 1 0,0 0 0,-1-1 0,1 1 0,0-1 0,-1 1 0,1-1 0,0 1 0,0-1 0,-1 1 0,1-1 0,0 1 0,0-1 0,0 1 0,0-1 0,-1 0 0,2 0 0,-1 0 0,1 0 0,-1 1 0,0-1 0,1 0 0,-1 1-1,1-1 1,-1 0 0,1 1 0,0-1 0,-1 1 0,1-1 0,0 1 0,-1-1 0,1 1-1,0 0 1,-1-1 0,1 1 0,0 0 0,1-1 0,16-4 1,0 1 0,0 0 0,0 1 0,0 1 0,1 1 0,28 2 0,-14-1-10,17-2-22,-13 1-28,72 6 1,-108-6 55,-1 1 1,1 0 0,-1 0-1,1 0 1,-1 0 0,1 0-1,0 0 1,-1 0 0,1 1-1,-1-1 1,1 0 0,-1 0-1,1 0 1,-1 0 0,1 1-1,-1-1 1,1 0-1,-1 1 1,1-1 0,-1 0-1,1 1 1,-1-1 0,0 1-1,1-1 1,-1 0 0,1 1-1,-1-1 1,0 1 0,0-1-1,1 1 1,-1-1-1,0 1 1,0-1 0,0 1-1,1 0 1,-1-1 0,0 1-1,0-1 1,0 1 0,0-1-1,0 1 1,0 0 0,0-1-1,0 1 1,0-1 0,-1 1-1,1-1 1,0 1-1,0-1 1,0 1 0,-1-1-1,1 1 1,-1 0 0,-3 5-4,0 0 1,0 0 0,-1-1-1,-5 5 1,-3 5 0,-14 20-169,2 2-1,2 1 1,1 1-1,2 1 1,2 1 0,1 0-1,2 1 1,3 1-1,1 0 1,1 1 0,3 0-1,2 1 1,0 59-1,5-98 106,1-1 0,-1 0-1,1 1 1,0-1 0,2 7-1,-1-7-24,0-1 0,1 0-1,0 1 1,-1-1 0,5 4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12 15427,'-42'-11'1113,"7"12"-905,-2 2-96,-2 0 184,2 1-176,9-4-376,5 3-1329,6-2 1377,6 4-184,10-5-192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3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15 13467,'-16'-2'3605,"-56"0"-1837,25 2-1227,-174-7 146,220 7-707,-11-2-285,0 1 1,0 1-1,0 0 0,-12 2 0,24-2 236,-1 0-1,0 0 1,1 0 0,-1 0 0,0 1-1,1-1 1,-1 0 0,1 0 0,-1 1-1,1-1 1,-1 0 0,0 1 0,1-1-1,-1 1 1,1-1 0,0 0 0,-1 1-1,1-1 1,-1 1 0,1 0 0,0-1-1,-1 1 1,1-1 0,0 1 0,0-1-1,-1 1 1,1 0 0,0-1 0,0 1-1,0 0 1,0-1 0,0 1 0,0 0-1,0-1 1,0 1 0,0 0 0,0-1-1,0 1 1,0-1 0,0 1-1,1 0 1,-1-1 0,0 1 0,0-1-1,1 1 1,-1 0 0,0-1 0,1 1-1,2 4-182,-1 0 0,1 0-1,0 0 1,7 7-1,15 16-788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3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9 12211,'-5'-7'1480,"-4"5"-672,-6 7-312,-4 2 1697,-7 1-1217,-7 1-384,-1 2-40,-1-1-48,-2-5-120,6-1-152,2-1-104,7-3-368,6 0-288,7 2-800,3 3 1136,8 5-224,8 3-144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5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114 229 8994,'3'-22'1365,"-1"-40"0,-2 55-1101,-1 0 0,0-1 0,0 1 1,0 0-1,-1 0 0,0 0 0,-1 0 0,1 0 1,-6-7-1,8 13-221,0 0 0,-1 0 1,1 0-1,-1 1 0,1-1 0,-1 0 1,1 0-1,-1 1 0,0-1 0,1 0 1,-1 1-1,0-1 0,0 1 0,1-1 1,-1 1-1,0-1 0,0 1 0,0-1 1,0 1-1,1 0 0,-2-1 1,1 1-11,0 1 1,1-1-1,-1 0 1,0 0 0,1 1-1,-1-1 1,0 0 0,1 1-1,-1-1 1,0 0 0,1 1-1,-1-1 1,1 1 0,-1-1-1,1 1 1,-1-1-1,1 1 1,-1-1 0,1 1-1,-1 1 1,-1 2 74,0 0 1,0 1-1,0 0 0,0-1 1,1 1-1,-1 6 0,0 6 70,1 0 0,1 0-1,0 0 1,1 0-1,1 0 1,7 26 0,33 97 370,-37-125-499,11 32 92,43 145 294,-53-168-390,-1 0 0,-2 1 1,0 0-1,-2 0 0,-3 47 1,1-65-37,0-1 0,0 1-1,-1-1 1,0 0 0,0 0 0,-1 1 0,1-1 0,-1-1 0,-1 1 0,1 0-1,-1-1 1,-6 8 0,8-11-8,-1 1 0,1-1 0,-1 0 0,0 0 0,0 0 0,0 0 0,0 0 0,0-1 0,0 1 0,0-1 0,-1 0 0,1 0 0,0 0 0,-1 0 0,1-1 0,0 0 0,-1 1 0,1-1 0,-1 0 0,1 0 0,-1-1 0,1 1 0,-1-1 0,1 0 0,-5-1 0,4 0 1,-1 0 0,1-1 0,0 1 0,0-1 0,0 0 0,0 0 0,0-1 0,0 1 0,1-1 0,0 1 0,0-1 0,0 0 0,0-1 0,0 1 0,1 0-1,0-1 1,0 1 0,0-1 0,0 0 0,-1-9 0,0-2 23,0 0 0,1 0 0,0 0 0,1 0 0,2-19 0,1 16 32,1-1 0,0 1 0,1 1 1,1-1-1,1 1 0,1 0 0,12-24 0,9-8 194,38-53 1,14-22 191,-72 111-402,-1 0 1,-1 0-1,-1-1 1,0 0-1,-1 0 1,0 0-1,2-28 0,-6 37-32,1 0 0,-1 0 0,0 0 0,0 0 0,-1 0 0,0 0 0,0 0 0,0 0 0,-1 0 0,0 0 0,0 1 0,0-1 0,-1 1 0,0-1 0,0 1 0,0 0 0,-1 0 0,1 0 0,-1 1-1,0-1 1,-1 1 0,-8-7 0,10 9-27,1 1 0,0 0 0,0-1 0,0 1 0,-1 0 0,1 0 0,-1 1 0,1-1-1,-1 0 1,1 1 0,-1-1 0,1 1 0,-1 0 0,1 0 0,-1 0 0,1 0 0,-1 0-1,-4 2 1,3-1-89,1 1-1,0-1 0,0 1 0,0 0 0,0 0 1,0 0-1,0 0 0,0 1 0,1-1 0,-1 1 1,-4 5-1,0 4-697,-1 0 1,1 1 0,1 0-1,0 0 1,-5 19-1,4-8-130,2 0-158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5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70 14155,'20'-9'1691,"-15"7"-1252,0 0-1,-1 0 1,0-1 0,1 1 0,7-7 0,-12 9-392,0 0 0,0 0 0,0 0 1,0-1-1,0 1 0,1 0 0,-1 0 1,0 0-1,0 0 0,0 0 0,0 0 1,0 0-1,0-1 0,0 1 0,0 0 1,0 0-1,0 0 0,0 0 0,1 0 1,-1-1-1,0 1 0,0 0 0,0 0 0,0 0 1,0 0-1,0 0 0,0-1 0,0 1 1,0 0-1,0 0 0,0 0 0,-1 0 1,1 0-1,0-1 0,0 1 0,0 0 1,0 0-1,0 0 0,0 0 0,0 0 1,0 0-1,0-1 0,0 1 0,-1 0 1,1 0-1,0 0 0,-10-3 906,-19 2-481,25 1-271,-238-3 934,240 2-1105,6-2-13,8-2-2,20-1 4,0 0 0,0 3 0,0 0 0,1 2 0,42 4 0,-72-3-19,0 1 0,1-1 0,-1 1 0,0 0 0,0 0 0,0 0 1,1 1-1,-1-1 0,0 1 0,0-1 0,-1 1 0,5 3 0,-6-4 0,0 1 0,1-1 0,-1 1 0,0 0 0,0 0 0,0 0 0,0 0 0,0 0 0,0 0 0,0 0 0,-1 0 0,1 0 0,-1 0 0,0 0 0,1 0 0,-1 0 0,0 1 0,0-1 0,0 0 0,-1 4 0,-4 16 7,-1 1 1,-1-1-1,0 0 1,-12 22-1,-3 9 12,-22 69-654,-33 144 0,76-262 496,-5 38-1569,6-40 1623,0 0-1,0-1 1,0 1-1,0-1 1,1 1-1,-1 0 1,0-1-1,1 1 1,-1-1-1,1 1 1,0 0 0,-1-1-1,1 0 1,0 1-1,0-1 1,0 1-1,0-1 1,0 0-1,0 0 1,0 1-1,2 0 1,11 4-823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351 154 14771,'-18'-29'1256,"-9"6"-920,-9 6-159,-9 3 575,-3 2-536,0 3-424,2 1-200,8 2-1313,7 0 1449,18-8-264,13-1-192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0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566 680 12819,'2'-5'424,"0"0"0,0 0 0,0 0 0,-1-1 1,0 1-1,0 0 0,0-1 0,0 1 0,-1 0 1,0-1-1,-1-10 0,-2-5 800,-10-35 1,12 49-1007,-10-30 302,0 1 0,-3 0 0,0 1 0,-3 0 0,0 2 0,-3 0 0,-42-56 0,46 70-373,-1 1-1,-1 0 0,-1 1 0,0 1 0,-31-20 1,34 27-61,0 0 1,-1 0-1,0 2 1,0 0-1,-1 1 1,0 1-1,0 1 1,-19-2-1,31 5-112,0 0 0,1 1 0,-1 0 0,0 0 0,1 1 0,-1 0-1,-10 2 1,14-2-108,1-1 1,0 1-1,-1-1 0,1 1 0,0 0 1,-1-1-1,1 1 0,0 0 0,0 0 0,0 0 1,0 0-1,0 0 0,0 0 0,0 0 1,0 0-1,0 0 0,1 1 0,-1-1 0,0 0 1,1 0-1,-1 1 0,1-1 0,-1 1 1,1-1-1,0 0 0,-1 1 0,1-1 0,0 1 1,0-1-1,0 1 0,0-1 0,0 0 1,0 1-1,1-1 0,0 3 0,1 6-853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1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573 720 12075,'5'-15'394,"-1"-1"1,-1 1 0,0-1 0,-1 1 0,-1-1 0,0 0 0,-1 0 0,-1 0 0,-2-15 0,-4-13 899,-26-83 1,26 103-948,-2 0 0,-1 0 0,-1 1 0,-1 0 1,-1 0-1,-28-36 0,30 46-233,0 1 0,-1 0 1,0 0-1,-1 1 1,-1 1-1,1 0 0,-2 1 1,1 0-1,-1 1 1,-1 1-1,-21-7 0,11 7-121,-2 1-1,1 2 1,0 1-1,-45 0 1,13 1-976,58 2 836,-1 1 0,1-1 0,0 0 0,0 0 0,0-1 0,-1 1 0,1 0 0,0 0 0,0 0 0,0-1 0,0 1 0,-1-1 0,1 1 0,0-1 0,0 1 0,0-1 0,0 1 0,-1-2 0,3 1 0,0 0 0,0 0 0,-1 0 0,1 1 0,0-1 0,0 0-1,0 1 1,1-1 0,-1 1 0,0-1 0,0 1 0,0-1 0,0 1 0,0 0 0,1 0 0,-1-1 0,0 1 0,0 0 0,2 0 0,36-4-902,9-1-216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5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57 9562,'10'-16'1374,"-7"13"-998,-1 1 0,0-1 0,0-1 0,0 1 0,-1 0 0,1 0 0,-1-1 0,0 1 0,0-1 0,1-5 1,-1 14 38,0 0 0,0-1 0,1 1 0,0-1 0,-1 1 0,1-1-1,4 6 1,1 5-64,62 166 1127,-60-149-1376,0 1 0,-3 1 0,5 55-1,-10-74-77,-1 0 0,-1 1 0,0-1 0,-1 0 0,0 0-1,-2 0 1,0 0 0,-6 17 0,7-26-23,1 0 0,-1 0-1,-1-1 1,1 1 0,-1-1 0,0 0 0,0 0 0,0 0 0,0 0-1,-1-1 1,0 1 0,0-1 0,-1-1 0,1 1 0,-1-1 0,1 0-1,-1 0 1,0 0 0,0-1 0,0 0 0,-11 2 0,11-3-4,0 0-1,0 0 1,0-1 0,0 0-1,1 0 1,-12-3 0,16 3 3,0 0 1,-1 0-1,1 0 1,0-1-1,0 1 1,0-1 0,0 1-1,0-1 1,0 1-1,0-1 1,0 1-1,0-1 1,0 0-1,0 0 1,0 1-1,1-1 1,-1 0 0,0 0-1,0 0 1,1 0-1,-1 0 1,1 0-1,-1 0 1,1 0-1,-1 0 1,1 0-1,0-1 1,-1 1-1,1 0 1,0 0 0,0 0-1,0 0 1,0-1-1,0 1 1,0 0-1,0 0 1,0 0-1,0 0 1,1-3-1,1 1 13,-1-1 0,0 1-1,1-1 1,0 1 0,0 0-1,0 0 1,0 0 0,0 0-1,1 0 1,-1 0 0,4-2-1,36-27 172,-28 22-119,55-37 230,-24 17 92,60-52 1,-93 72-309,0-1 0,-2-1 0,1 0 0,-1 0 0,-1-1 0,-1 0 0,1-1 0,-2 0 0,10-23 0,-15 30-106,0 0 0,0-1 0,0 1 1,-1 0-1,0-1 0,0 1 0,-1-1 0,0 1 0,0-1 0,-1 1 0,0-1 1,0 1-1,-1 0 0,1-1 0,-2 1 0,1 0 0,-1 0 0,0 0 1,-1 1-1,1-1 0,-2 1 0,1 0 0,0 0 0,-1 0 0,0 0 1,-1 1-1,1 0 0,-1 0 0,0 1 0,0-1 0,0 1 0,-1 1 0,1-1 1,-1 1-1,0 0 0,0 0 0,0 1 0,0 0 0,-1 1 0,1-1 1,-15 0-1,8 3-318,-1 0 1,0 1 0,1 0-1,-1 1 1,1 1-1,0 0 1,0 1 0,-19 10-1,-12 8-552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8898,'9'-17'1283,"-8"16"-1238,-1 1-1,0 0 0,1 0 1,-1-1-1,0 1 1,1 0-1,-1 0 0,0 0 1,1-1-1,-1 1 1,1 0-1,-1 0 1,0 0-1,1 0 0,-1 0 1,1 0-1,-1 0 1,1 0-1,-1 0 0,0 0 1,1 0-1,-1 0 1,1 0-1,0 0 0,0 1 57,0 0-1,1 0 1,-1 1 0,0-1-1,0 0 1,0 0-1,0 0 1,0 1-1,0-1 1,0 1-1,-1-1 1,1 0-1,0 1 1,-1-1-1,1 1 1,-1 0-1,0-1 1,1 3-1,7 50 1394,-2 1 0,-2 94-1,-3-63-856,0-11-188,16 270 1190,-16-330-1511,-1-11-67,0-1 1,0 1-1,0-1 1,1 1-1,0 0 1,-1-1-1,1 1 1,1-1-1,-1 0 1,3 5-1,-3-7-44,-1-1-1,1 1 1,0-1 0,0 0-1,-1 1 1,1-1 0,0 0-1,0 0 1,-1 0-1,1 0 1,0 0 0,0 0-1,0 0 1,0 0 0,-1 0-1,1 0 1,0 0 0,0 0-1,0 0 1,-1-1-1,1 1 1,0 0 0,0-1-1,-1 1 1,1 0 0,0-1-1,-1 1 1,1-1-1,0 1 1,-1-1 0,1 0-1,0 0 1,24-21 156,-24 21-149,151-160 669,-121 125-615,-3-1 1,41-69-1,-41 52-88,29-78 1,-28 50-3010,-28 75 542,-12 23-2368,5-2 3970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5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194 637 15707,'0'-24'1337,"-2"-7"-881,-3 0-144,-4-14 600,-3-7-336,-5-9-72,-3-4-16,-1 2-144,-3 1-136,2 6-280,0 4-208,6 15-392,0 8-208,9 12-800,7 5-617,13 12 1609,6 6-424,8 4-104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16684,'-15'23'1776,"1"15"-1240,-10 27-152,-5 8 856,-2 13-663,-4 3-33,5-4-104,3 0-288,6-15-664,6-12-305,11-21-1383,2-12 1824,5-14-368,5-5-280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5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15507,'-10'16'1393,"6"36"-889,-3 12-176,0 20 760,-3 12-392,-3 8-104,-1 3-24,-3 0-175,-1 0-81,0-11-160,1-10-136,1-20-488,-1-15-265,6-20-583,0-10-912,8-20 1695,3-9-407,8-14-264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5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12419,'15'-50'1076,"2"2"-1,2 0 1,42-74 0,-58 115-861,1 1 1,0 0-1,0 0 0,1 1 0,0-1 0,0 1 1,9-7-1,-13 11-156,0 0 1,0 0-1,1 0 0,-1 1 1,1-1-1,-1 0 1,0 1-1,1-1 1,0 1-1,-1 0 0,1-1 1,-1 1-1,1 0 1,-1 0-1,1 0 0,-1 0 1,1 0-1,0 0 1,-1 1-1,1-1 1,-1 0-1,1 1 0,-1-1 1,1 1-1,-1 0 1,0-1-1,1 1 0,-1 0 1,0 0-1,1 0 1,-1 0-1,0 0 1,0 0-1,0 0 0,0 0 1,0 1-1,0-1 1,0 0-1,1 3 0,5 8 217,-1 0 0,0 0 1,-1 0-1,0 0 0,-1 1 0,0 0 0,3 22 0,-2 6 227,1 47-1,-6-71-375,0 1 0,-3 17 0,0-24-34,0-18-61,0-15-40,2-7 8,2 1 0,1 0 0,1 0 1,1 0-1,2 0 0,10-30 0,-15 56 10,0-1 0,0 0 0,0 1 0,0-1 1,0 1-1,0-1 0,1 1 0,0 0 0,-1 0 0,1 0 0,0-1 0,0 1 0,0 1 0,0-1 0,0 0 0,4-2 0,-5 4-1,0 0-1,0 0 1,0-1-1,0 1 1,-1 0-1,1 0 0,0 0 1,0 0-1,0 0 1,0 0-1,0 1 1,0-1-1,0 0 1,0 0-1,-1 1 1,1-1-1,0 0 0,0 1 1,1 0-1,0 0 14,0 1-1,0 0 0,0 0 1,0 0-1,0 0 0,-1 0 1,1 0-1,2 5 0,9 20 162,-1 1-1,-1 0 0,-2 1 0,0 0 0,4 37 0,-2-18 48,-11-48-229,0 0-1,0 0 0,0 1 0,0-1 1,0 0-1,1 0 0,-1 0 1,0 0-1,0 0 0,0 0 0,0 1 1,1-1-1,-1 0 0,0 0 0,0 0 1,0 0-1,0 0 0,1 0 1,-1 0-1,0 0 0,0 0 0,0 0 1,1 0-1,-1 0 0,0 0 0,0 0 1,0 0-1,1 0 0,-1 0 1,0 0-1,0 0 0,0 0 0,1 0 1,-1 0-1,0 0 0,0 0 0,0-1 1,0 1-1,1 0 0,-1 0 1,0 0-1,0 0 0,0 0 0,0-1 1,0 1-1,0 0 0,1 0 1,-1 0-1,0 0 0,0-1 0,0 1 1,0 0-1,0 0 0,0 0 0,0 0 1,0-1-1,0 1 0,0 0 1,0 0-1,0 0 0,0-1 0,0 1 1,3-8-23,0-1 1,0 1 0,-1 0 0,-1-1 0,2-10 0,2-14-43,-1 16 31,13-50-79,-16 61 105,1 1 0,0 0 0,1 0-1,-1 0 1,1 0 0,0 1 0,0-1 0,0 1 0,7-7 0,-9 10 7,0 0-1,0 1 1,0-1 0,0 0-1,0 1 1,0-1 0,0 1 0,1 0-1,-1-1 1,0 1 0,0 0-1,0 0 1,1 0 0,-1 0 0,0 0-1,0 0 1,1 0 0,-1 0-1,0 0 1,0 0 0,1 1 0,-1-1-1,0 0 1,0 1 0,0-1-1,0 1 1,0 0 0,1-1 0,-1 1-1,0 0 1,0 0 0,-1-1-1,1 1 1,0 0 0,0 0 0,0 0-1,1 2 1,4 5 10,0 1 0,0 0 1,7 13-1,-9-14-7,36 78 52,-30-62-178,0-1 1,2 0-1,21 32 0,-33-55 43,0 1 0,1 0 0,-1-1 0,1 1 0,-1-1 0,0 1 1,1-1-1,-1 1 0,1 0 0,-1-1 0,1 0 0,0 1 0,-1-1 0,1 1 0,-1-1 0,1 0 0,0 1 0,-1-1 0,1 0 0,0 0 0,-1 1 0,1-1 0,0 0 0,-1 0 1,1 0-1,0 0 0,0 0 0,-1 0 0,1 0 0,0 0 0,0 0 0,-1 0 0,1 0 0,0-1 0,-1 1 0,2-1 0,0-1-350,0 0-1,1 0 0,-1 0 1,-1 0-1,1 0 1,0-1-1,1-3 0,1 0 258,5-7-939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8:5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15803,'3'-2'156,"-1"1"0,1-1-1,-1 0 1,1 1 0,0-1-1,-1 1 1,1 0 0,0 0-1,0 0 1,0 0 0,0 1-1,0-1 1,0 1 0,0 0-1,0-1 1,0 1 0,4 1-1,-5 0-70,0-1-1,-1 1 1,1 0-1,0 0 1,-1 0-1,1 0 1,0 0 0,-1 0-1,0 0 1,1 1-1,-1-1 1,0 1-1,1-1 1,-1 1 0,0-1-1,0 1 1,0-1-1,0 1 1,0 0-1,-1 0 1,1 0-1,-1-1 1,1 1 0,-1 0-1,1 0 1,-1 0-1,0 0 1,0 0-1,0 2 1,0 4 152,0 1-1,0 0 1,-1-1 0,0 0-1,-1 1 1,0-1 0,-5 14-1,-3 2 235,-14 27 0,14-34-214,2 1 0,0 0 0,-8 30 0,15-44-198,0 0 0,1 1 0,-1-1 0,1 1 0,0-1 0,0 0 0,1 1 0,-1-1 0,1 0 0,0 1 0,0-1 0,1 0-1,-1 0 1,1 0 0,0 0 0,0 0 0,0 0 0,1 0 0,-1-1 0,1 1 0,0-1 0,0 0 0,0 0 0,0 0 0,1 0 0,-1 0 0,1-1-1,3 3 1,12 6 109,1-1-1,0-1 1,0-1-1,29 8 0,-39-13-124,45 12-22,-33-9-572,-1 0 0,0 1 0,28 13 0,-49-20 469,1 1 0,0-1 0,-1 0 0,1 0 0,-1 1 0,1-1 0,-1 1 0,1-1 0,-1 0 0,1 1 0,-1-1 0,0 1 0,1-1 0,-1 1 0,1-1 0,-1 1 0,0-1 0,0 1 0,1 0 0,-1-1 0,0 2 0,0-2 40,0 1 0,0-1 0,0 1 0,0-1 0,0 1 1,-1-1-1,1 1 0,0-1 0,0 1 0,-1-1 0,1 0 1,0 1-1,-1-1 0,1 0 0,-1 1 0,1-1 0,0 0 1,-1 1-1,1-1 0,-1 0 0,-25 10-791,-8-5-290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0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13275,'2'-1'95,"-1"-1"0,0 0 0,1 0 0,-1 0 0,0 0 0,0 0 0,0 0 0,0 0 0,0 0 0,0-1-1,0 1 1,-1 0 0,1 0 0,-1-3 0,2-3 100,19-85 962,12-40 102,-28 119-1107,0 0 0,1 1 0,1 0 0,0 0 0,0 0-1,2 1 1,10-13 0,-15 20-101,1 0-1,0 0 0,0 1 0,0 0 0,0 0 1,1 0-1,0 1 0,0 0 0,0 0 1,0 0-1,0 1 0,0 0 0,1 0 1,-1 0-1,1 1 0,0 0 0,-1 0 1,1 1-1,0 0 0,-1 0 0,1 0 0,0 1 1,-1 0-1,1 1 0,-1-1 0,1 1 1,7 4-1,-5-3 11,0 2 0,0-1-1,-1 1 1,1 1 0,-1-1 0,0 2 0,0-1 0,-1 1 0,0 0-1,0 0 1,-1 1 0,0 0 0,0 0 0,-1 0 0,0 1-1,-1 0 1,7 16 0,-8-14-20,0 1 0,-1 0 0,-1-1 0,1 1 0,-2 0 0,0 0 0,0 0 0,-1-1 0,-1 1-1,0 0 1,0-1 0,-1 1 0,-1-1 0,0 0 0,0 0 0,-8 14 0,8-18-35,0 0 0,-1 0 0,0 0 0,0-1 0,0 1 1,-1-1-1,1-1 0,-2 1 0,1-1 0,0 0 0,-1 0 0,0-1 0,0 0 0,-1 0 0,1-1 0,-1 1 1,0-2-1,1 1 0,-1-1 0,0-1 0,-1 1 0,1-1 0,0 0 0,-10-1 0,14-1-7,-1 0 0,1 0-1,-1 0 1,1 0 0,0 0-1,-6-4 1,9 5 1,0 0 0,1 0 0,-1 0 0,0-1 0,1 1 0,-1 0 0,1-1 0,-1 1 1,0 0-1,1-1 0,-1 1 0,1-1 0,-1 1 0,1-1 0,-1 1 0,1-1 0,0 1 0,-1-1 0,1 1 0,-1-1 0,1 0 0,0 1 0,0-1 0,-1 1 0,1-1 0,0 0 0,0 1 0,0-1 1,0 0-1,0 1 0,0-1 0,0 0 0,0 0 0,0 1 0,0-1 0,0 0 0,0 1 0,0-1 0,0 0 0,1 1 0,-1-1 0,0 1 0,1-1 0,-1 0 0,0 1 0,1-1 0,-1 1 0,1-1 1,-1 1-1,1-1 0,0 0 0,7-4 7,0-1 0,0 2 0,1-1 0,0 1 0,0 1 0,0-1 1,0 2-1,0-1 0,16-1 0,7-4 8,-1 0 2,-1-1 0,0-2-1,41-21 1,-58 26-13,-1-2 1,0 1-1,-1-2 0,0 1 1,0-2-1,0 1 0,-2-1 1,1-1-1,-1 0 1,9-15-1,-4 1 33,-1-1-1,14-42 0,-19 57 92,-2 16 51,0 23 4,1 21-7,-2-17-43,10 44-1,-13-68-120,1 0 0,0 0 0,0 0 0,1 0 0,0 0-1,0-1 1,0 0 0,1 0 0,0 0 0,8 7 0,-11-12-10,0 0-1,0-1 1,0 1-1,0-1 1,1 1 0,-1-1-1,0 0 1,1 0-1,-1 0 1,1 0 0,-1 0-1,1-1 1,-1 1-1,1-1 1,0 0 0,-1 1-1,1-1 1,0 0-1,-1-1 1,1 1 0,-1 0-1,1-1 1,0 1-1,-1-1 1,1 0 0,-1 0-1,0 0 1,1 0-1,-1-1 1,0 1 0,1 0-1,-1-1 1,3-2-1,6-6 5,1-1 0,-2 0 0,1 0 0,12-19 0,-19 24-2,16-22 21,16-31 0,-5 6 164,-31 53-185,0 0 1,0 0-1,0 1 1,0-1 0,0 0-1,0 1 1,0-1-1,0 0 1,1 0-1,-1 1 1,0-1 0,0 0-1,0 0 1,0 1-1,0-1 1,1 0-1,-1 0 1,0 1 0,0-1-1,0 0 1,1 0-1,-1 0 1,0 0-1,0 1 1,1-1 0,-1 0-1,0 0 1,0 0-1,1 0 1,-1 0-1,0 0 1,0 0 0,1 0-1,-1 1 1,0-1-1,1 0 1,-1 0 0,0 0-1,0 0 1,1-1-1,-1 1 1,0 0-1,1 0 1,-1 0 0,0 0-1,0 0 1,1 0-1,-1 0 1,0 0-1,0-1 1,1 1 0,-1 0-1,0 0 1,0 0-1,0 0 1,1-1-1,-1 1 1,0 0 0,0 0-1,0-1 1,0 1-1,1 0 1,-1-1-1,2 28 117,-2-24-106,2 243 474,-2-241-487,0 0 0,1 0-1,-1 0 1,1 0 0,0 0-1,1 0 1,1 7 0,-2-12-2,-1 0 0,0 1 0,0-1-1,0 0 1,0 0 0,1 1 0,-1-1 0,0 0 0,0 1 0,1-1 0,-1 0 0,0 0 0,1 0 0,-1 1-1,0-1 1,0 0 0,1 0 0,-1 0 0,0 0 0,1 1 0,-1-1 0,1 0 0,-1 0 0,0 0 0,1 0-1,-1 0 1,0 0 0,1 0 0,-1 0 0,0 0 0,1 0 0,-1 0 0,0 0 0,1-1 0,1 0-1,0 0 1,0 0 0,-1-1-1,1 1 1,-1-1 0,1 1-1,-1-1 1,0 1 0,0-1-1,2-3 1,23-39-7,-13 20 12,32-43 0,-40 62 0,-1-1 0,1 1-1,0 0 1,0 1 0,1-1 0,0 1 0,-1 0-1,1 0 1,1 0 0,-1 1 0,0 0-1,11-3 1,-13 6-1,1-1-1,-1 1 0,1-1 1,-1 1-1,1 0 1,-1 1-1,1-1 1,-1 1-1,1 0 0,-1 0 1,0 1-1,1-1 1,-1 1-1,0 0 0,0 0 1,0 0-1,0 1 1,6 4-1,5 6-109,0 0 0,25 29 0,-31-31-49,66 86-3089,-43-53 1818,-11-19 583,-2-17-253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0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 19668,'-11'-22'1913,"8"13"-1473,0 18-192,2 5 704,0-1-920,-1 3-240,2-1-816,-1 1-1057,-3 3 1625,-2-2-352,-2 0-336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0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6 478 12691,'-3'-24'432,"1"-1"-1,2 1 1,0-1 0,2 1 0,0-1 0,2 1 0,1 0-1,1 0 1,0 1 0,2 0 0,1 0 0,1 0 0,0 1 0,2 1-1,17-24 1,-24 38-332,0 0 1,1 1-1,0-1 0,0 1 0,1 1 0,0-1 0,0 1 0,0 0 1,0 1-1,12-6 0,-13 8-38,0 0 0,0 0 0,0 1 0,0-1 0,0 1-1,0 1 1,0-1 0,0 1 0,1 0 0,-1 0 0,0 1 0,0 0 0,0 0 0,0 1 0,9 2 0,-3 2 24,0 0 0,0 1 0,0 0 1,-1 0-1,0 1 0,-1 1 0,0 0 0,0 0 1,-1 1-1,0 0 0,-1 1 0,9 13 1,-4-3 3,0 0 1,-2 1 0,-1 1 0,-1-1 0,13 47-1,-18-50-49,0 1 0,-2 0 0,0 1 0,-2 38-1,-1-47-29,0-1-1,-1 1 1,0 0-1,-1-1 0,0 0 1,-1 1-1,0-1 1,-1-1-1,-10 19 0,13-26-11,-1 1-1,1-1 1,0 0-1,-1 0 1,1 0-1,-1-1 1,0 1-1,0 0 1,0-1-1,0 0 0,0 0 1,-1 0-1,1 0 1,-1 0-1,1-1 1,-1 0-1,0 1 1,1-1-1,-1-1 1,0 1-1,0 0 1,0-1-1,0 0 0,0 0 1,1 0-1,-1-1 1,0 1-1,0-1 1,0 0-1,1 0 1,-1 0-1,0 0 1,1-1-1,-1 1 1,1-1-1,-1 0 0,1 0 1,0 0-1,0-1 1,0 1-1,0-1 1,0 0-1,1 1 1,-1-1-1,1-1 1,0 1-1,-1 0 1,2 0-1,-1-1 0,0 1 1,-2-8-1,2 6-3,1-1 0,-1 1 0,1-1 0,0 1 0,0-1 0,1 0 0,0 1 0,0-11 0,1 13 4,-1-1 0,1 1 0,0 0 0,0 0-1,0 0 1,0 0 0,1 0 0,-1 0 0,1 0-1,0 0 1,-1 1 0,1-1 0,1 1 0,-1-1-1,0 1 1,0 0 0,4-2 0,2-2 2,1 1 0,0 0 0,0 1 0,0 0-1,18-5 1,55-9 19,-3 1 4,-66 13-22,0 0 0,-1-1 0,1 0 0,-1-1 0,0-1 0,0 1 0,-1-2 1,0 0-1,0 0 0,-1-1 0,0 0 0,0-1 0,-1 0 0,-1-1 0,0 0 0,0 0 0,-1 0 0,0-1 0,9-24 0,-8 21 57,-8 15-57,0 0 0,0 0 0,1 0 1,-1 0-1,0 0 0,0 0 0,0 0 1,0 0-1,0 0 0,0 0 0,0-1 1,1 1-1,-1 0 0,0 0 0,0 0 1,0 0-1,0 0 0,0 0 0,1 0 0,-1 0 1,0 0-1,0 0 0,0 0 0,0 0 1,0 0-1,0 0 0,1 0 0,-1 0 1,0 1-1,0-1 0,0 0 0,0 0 1,0 0-1,0 0 0,1 0 0,-1 0 1,0 0-1,0 0 0,0 0 0,0 0 0,0 1 1,0-1-1,0 0 0,0 0 0,0 0 1,0 0-1,0 0 0,1 0 0,-1 1 1,6 29 149,-4-10-103,15 79 154,-15-90-190,0-1 1,1 1-1,0-1 1,1 0-1,0 0 1,0 0-1,1 0 1,10 13 0,-13-18-13,1-1 0,0 1 0,-1-1 0,1 0 0,0 0 0,0 0 0,1 0 0,-1 0 0,0-1 0,0 1 0,1-1 0,-1 0 0,1 0 0,-1 0 0,1-1 0,0 1 0,-1-1 0,1 0 0,0 0 0,-1 0 0,1 0 0,-1-1 0,1 1 0,0-1 0,-1 0 0,1 0 0,-1-1 0,0 1 0,6-4 0,5-2 0,0-2-1,-1 0 0,0 0 1,-1-1-1,17-17 1,77-87 26,-86 95 13,-19 18-38,-1 1-1,0 0 1,0 0 0,1 0 0,-1 0 0,0-1 0,0 1 0,1 0 0,-1 0 0,0 0 0,1 0 0,-1 0 0,0 0 0,0 0 0,1 0 0,-1 0 0,0 0 0,1 0 0,-1 0 0,0 0 0,1 0 0,-1 0-1,0 0 1,0 0 0,1 0 0,-1 0 0,0 1 0,1-1 0,-1 0 0,0 0 0,0 0 0,1 0 0,-1 1 0,0-1 0,5 13 46,-3 20 9,-2-30-49,0 57 76,3 51 84,-3-108-160,1 0 1,-1 1-1,1-1 0,0 1 1,0-1-1,2 5 1,-3-8-8,1 1 0,-1 0 0,0-1 1,1 1-1,-1-1 0,1 1 0,-1-1 0,1 1 1,-1-1-1,1 1 0,-1-1 0,1 1 1,-1-1-1,1 0 0,0 1 0,-1-1 1,1 0-1,-1 0 0,1 1 0,0-1 1,-1 0-1,1 0 0,0 0 0,0 0 1,-1 0-1,1 0 0,0 0 0,-1 0 1,1 0-1,0 0 0,-1 0 0,1 0 0,0-1 1,-1 1-1,1 0 0,0 0 0,-1-1 1,1 1-1,-1 0 0,1-1 0,0 0 1,7-5 11,0 0 0,0 0 1,-1-1-1,10-12 0,-10 11-6,1 0 1,0 0-1,0 0 0,11-6 0,-15 11-7,1 1 0,-1-1 0,1 1 0,0-1 0,0 2 0,0-1-1,0 0 1,1 1 0,-1 0 0,0 0 0,0 1 0,1-1 0,-1 1 0,0 0-1,1 1 1,-1-1 0,0 1 0,10 3 0,-4 0-108,0 1-1,0 0 1,-1 1 0,0 0 0,0 0 0,-1 1-1,14 13 1,-7-6-454,-2-1 27,0 0 0,2-2 0,-1 1 0,1-2 1,20 11-1,-11-13-299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1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35 12571,'8'-16'1159,"-8"15"-1108,1 1 0,-1-1 0,0 1 0,0 0 0,0-1 0,0 1 0,0-1 1,0 1-1,0 0 0,0-1 0,0 1 0,0-1 0,0 1 0,0 0 0,-1-1 0,1 1 0,0 0 0,0-1 0,0 1 1,0-1-1,-1 1 0,1 0 0,-1-1 0,-1 0 88,0 0 0,0 0 0,-1 0 0,1 0 0,-1 0 0,1 1 0,-1-1 0,1 1 0,-1 0 0,1 0 0,-4 0 0,-39-2 432,-1 3 0,0 1 1,1 2-1,0 3 0,0 1 1,-53 17-1,78-16-1789,19-8 1081,1-1 0,0 0 0,-1 1 0,1-1 0,-1 0 0,1 1 0,0-1 0,-1 0 0,1 1 0,0-1 0,0 1 0,-1-1 0,1 1 0,0-1 0,0 1 0,0-1 0,-1 1 0,1-1 0,0 1 0,0-1 1,0 2-1,1 0-141,0 1 0,0 0 0,0-1 0,1 1 0,-1-1 0,1 0 0,-1 1 0,1-1 0,0 0 0,3 3 0,15 17-1037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0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19444,'-7'-10'1536,"3"9"-1199,3 2-153,-1 0 232,1 1-560,-1 1-721,0 2-935,-4 4 1456,0-1-368,1-1-264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1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35 10530,'0'-2'156,"-1"1"-1,1-1 1,-1 0 0,0 1-1,0-1 1,0 0-1,1 1 1,-1-1-1,-1 1 1,1-1 0,0 1-1,0 0 1,0 0-1,-1-1 1,1 1-1,-1 0 1,1 0 0,-1 0-1,1 0 1,-3 0-1,0-1 9,0 1-1,0 0 1,0 0-1,0 1 1,0-1-1,-1 1 1,1 0-1,-7 1 0,-2 1 128,1 0 0,0 1-1,-1 0 1,1 1-1,-14 6 1,11-2-87,0 1 1,0 1 0,1 0 0,0 1 0,1 0 0,0 1 0,1 0-1,0 1 1,1 1 0,0 0 0,1 0 0,-10 20 0,6-7-54,1 0 1,1 1 0,2 0-1,1 1 1,1 0 0,-6 39-1,12-55-104,1 0-1,0 0 1,0 0-1,2 0 1,0 0-1,4 22 1,-4-29-32,1 0 0,0 0-1,0 0 1,1 0 0,-1 0 0,1 0 0,1-1 0,-1 0-1,1 0 1,0 0 0,0 0 0,1 0 0,-1-1 0,1 0-1,10 7 1,-6-5-2,1-1-1,0 0 0,0 0 1,1-2-1,-1 1 0,1-1 1,0-1-1,0 0 0,0 0 1,0-1-1,0 0 1,0-1-1,0-1 0,18-2 1,-28 3-10,1 0 1,-1-1-1,1 1 0,-1-1 1,1 1-1,-1-1 1,0 0-1,1 1 1,-1-1-1,0 0 1,1 0-1,1-2 1,-3 2-2,1 1 1,-1-1 0,0 1 0,1-1-1,-1 0 1,0 1 0,1-1-1,-1 1 1,0-1 0,0 0 0,0 0-1,0 1 1,0-1 0,0 0-1,0 1 1,0-1 0,0 0 0,0 1-1,0-1 1,0-1 0,-1 0 3,0-1 1,-1 1 0,1-1 0,-1 1-1,1 0 1,-1 0 0,0 0-1,1 0 1,-1 0 0,0 0 0,0 0-1,-5-2 1,-5-5 5,-1 2 0,0 0 1,0 0-1,-1 2 0,0-1 1,-22-4-1,25 7-42,0 1 1,0 0-1,0 1 0,0 0 1,-1 1-1,1 0 0,0 1 1,0 0-1,-14 4 0,20-3-63,0 0 0,-1 0-1,1 1 1,0-1 0,0 1 0,1 1-1,-1-1 1,1 1 0,-1 0 0,-4 5-1,8-8 2,0 1 0,-1-1-1,1 1 1,0-1-1,0 1 1,0-1-1,0 1 1,0 0-1,0-1 1,0 1-1,0 0 1,1 0-1,-1 0 1,1 0-1,0 0 1,-1-1-1,1 1 1,0 0-1,0 0 1,0 0-1,0 0 1,0 0-1,1 0 1,-1 0-1,1 0 1,-1 0-1,1-1 1,0 1-1,-1 0 1,1 0-1,0-1 1,0 1 0,2 2-1,0-2-8,0 0-1,-1 0 1,1 0 0,0-1-1,0 1 1,0-1 0,0 0-1,1 1 1,-1-1-1,0-1 1,0 1 0,1 0-1,-1-1 1,6 0 0,34-1-717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1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9330,'21'-39'1752,"-13"23"-494,19-29 1,-24 42-1041,-1-1 0,1 1 0,0 0 0,0 0 0,0 1 0,0-1 0,0 0 0,0 1 0,1 0 0,-1 0 0,1 0 0,0 0 0,6-2 1,-8 4-106,0-1 1,0 1 0,0-1-1,0 1 1,0 0 0,0 0-1,0 0 1,1 0 0,-1 0-1,0 1 1,0-1 0,0 0-1,0 1 1,0 0 0,0-1-1,0 1 1,0 0 0,-1 0-1,1 0 1,3 3 0,-2-2 18,-1 0 1,0 1 0,0 0 0,0-1-1,0 1 1,-1 0 0,1 0 0,-1 0-1,1 0 1,-1 1 0,1 5 0,0 2 81,0 0 1,-1 0 0,0 0-1,-1 0 1,0 0-1,-1 0 1,-2 11 0,-2-2 88,-10 28 0,8-30-183,2-1 0,-4 22-1,8-33-107,0 0-1,0 1 1,1-1-1,0 1 0,1-1 1,-1 1-1,1-1 1,1 0-1,-1 1 0,3 5 1,17 38 40,-10-26-28,9 29 0,-18-45-24,0 0 0,-1-1 0,0 1 0,0 0 0,0 0 0,-1 0 0,0 0 0,-2 9 0,1-13-58,0 0 0,0-1 0,-1 1 0,1 0-1,-1-1 1,0 0 0,0 1 0,0-1 0,0 0 0,-1 0 0,1 0 0,-1 0 0,0-1 0,0 1 0,0-1 0,0 1 0,0-1 0,0 0 0,-1 0 0,1-1 0,-1 1 0,-6 1 0,7-2-57,0 0 1,1 0-1,-1-1 0,0 1 1,0-1-1,1 1 1,-1-1-1,0 0 1,0 0-1,0-1 0,1 1 1,-1 0-1,0-1 1,0 0-1,1 0 1,-1 0-1,1 0 1,-1 0-1,1 0 0,-1 0 1,1-1-1,0 0 1,-1 1-1,1-1 1,0 0-1,0 0 0,0 0 1,0 0-1,1 0 1,-1-1-1,-2-3 1,-2-12-693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1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17068,'-4'0'1216,"11"3"-1768,0 0 320,-2-1-897,0-2-1159,-1-2 1712,0-5-432,0-3-377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1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11218,'0'-1'67,"19"-47"1620,-18 44-1487,1 1 0,0-1 0,0 1 0,1-1 0,-1 1 0,0 0 0,1 0 0,0 0-1,0 0 1,4-3 0,-6 6-131,0-1 0,1 1 0,-1-1 0,0 1 0,0-1 0,0 1 0,0 0 0,0 0 0,0 0 0,1 0 0,-1 0 0,0 0 0,0 0 0,0 0 0,0 0-1,0 0 1,1 0 0,-1 1 0,0-1 0,0 1 0,0-1 0,0 1 0,0-1 0,0 1 0,0-1 0,0 1 0,0 0 0,0 0 0,-1-1 0,1 1 0,0 0 0,0 0 0,-1 0 0,1 0 0,0 0 0,-1 0-1,1 0 1,-1 0 0,1 1 0,3 7 234,0-1-1,0 1 0,3 14 1,-6-20-258,8 30 155,-2 0 0,-2 1 0,-1 0 0,-1 0 0,-2 0 0,-1 0 0,-2 0 0,-1 0 0,-12 53 1,13-80-373,1 1 1,-1-1 0,0-1 0,-1 1 0,1 0 0,-1 0-1,-1-1 1,-5 9 0,9-15 151,0 1 0,0-1 0,0 0 0,0 0 0,0 0 0,0 0 1,0 1-1,-1-1 0,1 0 0,0 0 0,0 0 0,0 0 0,0 1 0,0-1 0,-1 0 0,1 0 0,0 0 0,0 0 0,0 0 0,0 0 0,-1 0 0,1 1 0,0-1 0,0 0 0,0 0 0,0 0 0,-1 0 0,1 0 0,0 0 1,0 0-1,0 0 0,-1 0 0,1 0 0,0 0 0,0 0 0,0 0 0,-1 0 0,1 0 0,0 0 0,0-1 0,0 1 0,0 0 0,-1 0 0,1 0 0,0 0 0,0 0 0,0 0 0,0 0 0,-1-1 0,1 1 0,0 0 0,0 0 1,0 0-1,0-1 0,-3-11-535,1-5-49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1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14 16051,'-3'0'1465,"-4"0"-1177,-11 6-152,-9 1 1064,-7-2-1096,-1 0-104,-1-4-336,-1-1-224,5-7-1224,3-1 1527,10-4-247,5 1-216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1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49 103 12291,'0'-2'351,"0"-22"911,3 18-481,2 15 717,5 27-32,6 21 52,-14-54-1417,-1 1 0,1-1 0,-1 1 0,1-1 0,0 0 0,0 0-1,1 0 1,-1 0 0,1 0 0,-1 0 0,1-1 0,3 3 0,-5-4-71,0-1-1,0 1 1,0-1-1,0 1 1,0-1 0,1 1-1,-1-1 1,0 0-1,0 0 1,0 0 0,0 0-1,1 1 1,-1-1-1,0-1 1,0 1 0,1 0-1,-1 0 1,0 0-1,0-1 1,0 1 0,0 0-1,0-1 1,1 1-1,-1-1 1,0 0-1,0 1 1,0-1 0,0 0-1,-1 0 1,1 1-1,0-1 1,0 0 0,0 0-1,-1 0 1,1 0-1,0-1 1,3-4 64,0 0-1,-1 0 1,0 0-1,5-13 1,-4 7-45,-1 0 1,0 0-1,-1 0 1,2-21-1,-3 30-83,-1-1 1,0 1-1,0-1 1,0 1-1,-1-1 1,1 1-1,-1-1 1,0 1-1,0 0 1,0-1-1,0 1 1,0 0-1,-1 0 1,0 0-1,1 0 0,-1 0 1,0 0-1,-1 0 1,1 1-1,0-1 1,-4-2-1,3 3-106,1 1 0,-1 0 0,0 0 0,0 0 0,0 0 0,0 1-1,0-1 1,0 1 0,0 0 0,0-1 0,0 1 0,0 1 0,0-1-1,0 0 1,0 1 0,0 0 0,0-1 0,0 1 0,0 0 0,0 1 0,0-1-1,1 0 1,-1 1 0,1 0 0,-1-1 0,-3 4 0,-2 1-168,0 1 0,0 0 0,0 1 0,1-1 0,0 1 1,-8 14-1,-5 19-862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13931,'27'-22'725,"156"-112"3000,-181 133-3617,0 0 0,0-1-1,0 1 1,0 0-1,0 0 1,0 0 0,0 1-1,0-1 1,1 0 0,-1 1-1,0 0 1,3-1 0,-4 2-73,-1-1 0,1 0 0,0 1 0,0-1 0,-1 1 0,1-1 0,0 1 0,-1-1 1,1 1-1,0 0 0,-1-1 0,1 1 0,-1 0 0,1-1 0,-1 1 0,1 0 0,-1 0 1,0-1-1,1 1 0,-1 0 0,0 0 0,0 0 0,0 0 0,1 0 0,-1-1 0,0 1 0,0 0 1,0 0-1,0 0 0,0 0 0,-1 0 0,1 1 0,-4 69 457,-23 124 0,11-94-518,-2 37-279,-14 81-3541,33-211 1267,3-9 1785,7-13 195,4-21-484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42 9170,'6'-7'753,"-5"5"-567,1 0 0,0 0 0,0-1 0,-1 1 0,0 0 0,1 0 0,-1-1 0,0 1 0,0 0 0,0-1 0,0 0 0,0-3 0,-1 6-80,-1-1 0,1 1-1,-1 0 1,1 0-1,-1 0 1,0 0 0,1 0-1,-1 1 1,1-1-1,-1 0 1,1 0 0,-1 0-1,1 0 1,-1 1-1,1-1 1,-1 0 0,1 0-1,-1 1 1,1-1-1,-1 0 1,1 1 0,-1-1-1,1 1 1,0-1-1,-1 0 1,1 1 0,0-1-1,-1 1 1,1-1-1,-1 2 1,-13 15 761,0 4-349,1-1 0,2 2 0,0-1 0,1 2 0,1-1 0,-11 44-1,7-3 22,-9 87 0,21-146-524,-6 110 288,7-103-285,1 0 0,0 0 1,0 0-1,1 0 0,0 0 0,1-1 1,1 1-1,4 10 0,-7-18-14,0-1 1,1 0-1,-1 0 0,1 0 0,0 0 0,-1 0 0,1 0 0,0-1 0,0 1 0,0-1 1,0 1-1,0-1 0,0 0 0,1 1 0,-1-1 0,0 0 0,1-1 0,-1 1 0,1 0 1,-1-1-1,1 1 0,-1-1 0,1 0 0,-1 0 0,1 0 0,-1 0 0,1 0 0,-1-1 1,1 1-1,-1-1 0,4 0 0,-4 0-2,1 0-1,0 0 1,0 0 0,-1 0 0,1 0 0,-1-1-1,1 1 1,-1-1 0,1 0 0,-1 0 0,0 0-1,0 0 1,0 0 0,0 0 0,0-1 0,0 1-1,-1-1 1,1 1 0,-1-1 0,0 1 0,0-1-1,0 0 1,0 0 0,0 1 0,0-1 0,0-5-1,-1 7-5,0-1 0,0 0 0,-1 1 0,1-1 0,0 0 0,-1 1 0,1-1 0,-1 1 0,0-1 0,1 1 0,-1-1-1,0 1 1,0 0 0,0-1 0,0 1 0,0 0 0,0 0 0,0 0 0,0 0 0,-1 0 0,1 0 0,0 0 0,-1 0 0,1 0-1,-1 0 1,1 1 0,-1-1 0,1 1 0,-1-1 0,1 1 0,-1-1 0,1 1 0,-1 0 0,0 0 0,-2 0 0,-3 0-126,0-1 0,1 2 1,-1-1-1,1 1 0,-1 0 0,1 0 1,-12 4-1,9-1-202,1-1 1,0 2-1,0-1 0,0 1 0,0 1 1,1-1-1,0 1 0,0 0 0,0 1 0,1 0 1,0 0-1,-6 10 0,1 5-663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16836,'2'-11'1144,"3"11"-1000,-2 3-144,-2 5 176,-1 1-520,0 2-872,1-2-705,-1 0 1497,2-2-312,2 2-288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1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36 12003,'-15'-9'1480,"-8"2"-704,-1 0-288,-10 2 1649,-5-1-1281,-5 5-368,2 1-16,4 8-544,3 5-384,8 1 440,6 3-120,10 4-136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15155,'8'-12'938,"-8"11"-769,1 1-1,-1-1 1,1 1-1,-1 0 1,0-1-1,1 1 1,-1-1-1,0 1 1,1-1-1,-1 0 1,0 1-1,0-1 1,1 1-1,-1-1 1,0 1-1,0-1 1,0 0-1,0 1 1,0-1 0,0 1-1,0-1 1,0 0-1,0 0 1,0 1-149,0 0 1,0-1-1,0 1 1,-1 0-1,1 0 0,0 0 1,0-1-1,0 1 1,0 0-1,0 0 1,0 0-1,0 0 1,0-1-1,0 1 1,0 0-1,0 0 1,0 0-1,1-1 1,-1 1-1,0 0 1,0 0-1,0 0 1,0 0-1,0 0 0,0-1 1,0 1-1,0 0 1,0 0-1,1 0 1,-1 0-1,0 0 1,0-1-1,0 1 1,0 0-1,0 0 1,1 0-1,-1 0 1,0 0-1,0 0 1,0 0-1,0 0 1,1 0-1,-1 0 0,0 0 1,0 0-1,0 0 1,1 0-1,-1 0 1,0 0-1,0 0 1,0 0-1,0 0 1,1 0-1,-1 0 1,0 0-1,0 0 1,1 0-1,12 6 380,2 13-224,0 2 0,-1 0 0,19 38 0,23 74-36,-46-106-91,-1 0 0,-1 0 0,-1 1 1,4 46-1,-10-65-47,-1 1 0,0-1 0,-1 1 0,0-1 1,0 0-1,-1 1 0,-6 15 0,6-20-32,0 1 1,-1-1-1,0 0 1,0 0-1,-1 0 1,1 0-1,-1-1 0,0 1 1,0-1-1,-1 0 1,1 0-1,-1 0 1,-7 4-1,7-6-135,1 0-1,0 0 0,-1 0 1,0 0-1,1-1 1,-1 1-1,0-1 1,1-1-1,-1 1 0,0-1 1,-5 1-1,8-1 90,-1-1 0,1 1 0,0 0 0,0-1 0,-1 1 0,1-1-1,0 0 1,0 1 0,-1-1 0,1 0 0,0-1 0,0 1 0,0 0-1,1-1 1,-1 1 0,0-1 0,0 1 0,1-1 0,-1 0 0,1 1 0,-1-1-1,1 0 1,0 0 0,-2-5 0,-6-25-688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19 16396,'-19'-12'1456,"-6"5"-1168,-7 9-184,-6 3 1192,-7 1-1256,-3-2-88,1 0-288,4 1-240,10-4-1264,4 3 1576,13 2-233,9 0-207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20 194 11034,'4'-9'705,"-3"7"-530,0-1 1,0 1 0,1-1-1,-1 1 1,0 0-1,1-1 1,-1 1 0,1 0-1,4-4 1,-5 8 35,1-1-1,-1 1 1,0-1-1,0 1 1,1 0 0,-1-1-1,0 1 1,0 0 0,0 0-1,-1-1 1,1 1-1,0 0 1,-1 0 0,1 3-1,5 10 825,-5-14-997,-1 0 0,0-1 1,1 1-1,-1 0 0,0-1 0,1 1 0,-1 0 0,1-1 0,0 1 1,-1-1-1,1 1 0,-1-1 0,1 1 0,0-1 0,-1 1 0,1-1 1,0 0-1,-1 1 0,1-1 0,0 0 0,0 0 0,0 1 0,-1-1 1,1 0-1,0 0 0,0 0 0,-1 0 0,1 0 0,0 0 0,0 0 1,0 0-1,-1-1 0,1 1 0,0 0 0,0 0 0,-1-1 0,1 1 1,0 0-1,0-1 0,-1 1 0,1-1 0,0 1 0,-1 0 0,1-1 1,-1 0-1,1 1 0,-1-1 0,1 1 0,-1-1 0,1-1 0,3-2 83,0-1-1,-1 0 1,0-1 0,0 1-1,2-8 1,0 1-32,0-1 1,-1 0 0,-1-1 0,0 1 0,0-1-1,-2 1 1,0-1 0,-1-15 0,0 27-85,0 0-1,0 0 1,-1 0 0,1 0 0,-1 0-1,1 0 1,-1 0 0,0 0 0,0 0-1,-2-3 1,3 4-14,-1 1-1,1-1 1,-1 1 0,1-1-1,-1 1 1,1 0-1,-1-1 1,0 1 0,1 0-1,-1 0 1,0-1 0,1 1-1,-1 0 1,0 0-1,1 0 1,-1 0 0,0 0-1,1 0 1,-1 0 0,0 0-1,1 0 1,-1 0-1,0 0 1,1 0 0,-1 0-1,1 1 1,-1-1 0,0 0-1,1 1 1,-1-1 0,1 0-1,-1 1 1,0-1-1,1 0 1,-1 1 0,1-1-1,0 1 1,-1-1 0,1 1-1,-1 0 1,-6 6-358,0 1 0,1-1 1,0 1-1,0 1 0,1-1 1,-7 15-1,-23 61-875,29-67 1110,-14 38-710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38 13203,'-6'-5'150,"-1"1"1,0 0 0,0 0-1,0 0 1,0 1-1,-1 0 1,1 1-1,-1 0 1,0 0 0,1 0-1,-1 1 1,0 0-1,0 1 1,0-1-1,0 2 1,0-1 0,0 1-1,0 0 1,0 1-1,-11 3 1,12-3-291,1 0 0,-1 1 1,1 0-1,0 0 0,0 0 1,0 1-1,0-1 0,1 2 1,-1-1-1,-7 8 0,12-10 34,-1-1-1,1 1 1,0-1 0,0 1-1,0-1 1,0 1-1,1-1 1,-1 1 0,0 0-1,1 0 1,-1-1-1,1 1 1,-1 0 0,1 0-1,0 0 1,0 0-1,0 3 1,1-3 32,-1 0 1,1 0-1,0 0 1,0 0-1,0 0 0,1 0 1,-1 0-1,0 0 1,1 0-1,-1 0 0,1-1 1,-1 1-1,1-1 1,0 1-1,0-1 0,0 0 1,0 0-1,2 2 0,6 1-416,0 1-1,0-2 1,0 0-1,1 0 1,-1-1-1,1 0 1,-1 0-1,1-1 0,0-1 1,-1 0-1,19-2 1,-21 1 892,1-1 1,-1 0-1,0 0 1,0 0 0,8-5-1,-4 0 1064,-20 5 51,-22 7 454,-72 24 923,-52 23-3290,73-24 12,47-16 52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50 12419,'-13'-14'1312,"-7"4"-664,-9 0-224,-8 5 1024,-4-1-615,-7 3-345,-1 2-24,1 1-48,5 4-216,7 5-616,8 2-376,10 7 672,7 5-120,20 3-128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13763,'-15'4'1136,"-9"9"-856,-4-2-152,-5 2 688,-3-2-600,-5 2-1000,0-1-952,0 4 1504,5-1-272,5 4-200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14 443 12123,'-11'7'1367,"8"-9"20,14-20 1165,28-50-515,-3 5-924,2 1 0,77-99 0,-111 161-1074,29-31 249,-31 33-262,0 1 0,0-1-1,0 0 1,0 1 0,1 0 0,-1-1-1,0 1 1,1 0 0,-1 0 0,1 1-1,0-1 1,-1 0 0,1 1 0,4-1-1,-6 1-14,0 0 0,0 0-1,0 1 1,0-1 0,0 0 0,0 0-1,0 1 1,0-1 0,0 1-1,0-1 1,0 1 0,0-1 0,0 1-1,0 0 1,-1-1 0,1 1-1,0 0 1,0-1 0,-1 1 0,2 2-1,-1-1 6,1 1 0,-1 0 0,0 0 0,0-1 0,0 1 0,0 0-1,0 5 1,0 5 20,0 0 1,-2 22-1,1-28-22,-2 18-3,-1 1-1,-1-1 1,-1 0 0,-9 30-1,9-42-24,0 0 0,0 0 0,-2 0 0,1-1 0,-1 0 0,-1 0 0,0-1 0,-1 0 0,-12 12 0,18-20 2,1-1 0,-1 1 0,1 0 0,0 0-1,0 0 1,0 0 0,0 0 0,0 0-1,1 0 1,-2 6 0,2-8 10,1 0 0,0 0-1,0-1 1,0 1 0,0 0 0,0 0 0,0 0 0,0 0 0,0-1-1,0 1 1,0 0 0,1 0 0,-1 0 0,0 0 0,0-1 0,1 1-1,-1 0 1,1 0 0,0 0 0,0 0 1,0 0 0,0 0-1,0 0 1,0 0 0,1-1 0,-1 1-1,0-1 1,0 1 0,1-1 0,-1 1-1,0-1 1,1 1 0,-1-1 0,0 0-1,3 0 1,0 0-3,0 0 1,0-1-1,0 1 0,0-1 1,0 0-1,0 0 0,-1-1 0,1 1 1,0-1-1,-1 1 0,1-1 1,-1 0-1,0-1 0,4-2 1,7-6-15,21-23 0,-7 2 20,-2-1 0,-2-2 0,0 0-1,-3-1 1,-1-1 0,16-41-1,-25 61 94,-11 17-93,0 0 1,0 0 0,1 0 0,-1 0 0,0 0 0,0 0 0,1 0-1,-1 0 1,0 0 0,0 0 0,1 0 0,-1 0 0,0 0 0,0 0-1,0 0 1,1 0 0,-1 0 0,0 1 0,0-1 0,0 0 0,1 0 0,-1 0-1,0 0 1,0 0 0,0 1 0,0-1 0,1 0 0,-1 0 0,0 0-1,0 1 1,0-1 0,0 0 0,0 0 0,0 1 0,0-1 0,0 0 0,0 0-1,1 0 1,-1 1 0,6 39 185,-5-26-165,1 2 18,2 14 42,13 57 0,-16-86-83,-1 1 1,1-1-1,-1 1 0,1-1 0,-1 1 0,1-1 0,0 0 1,0 1-1,0-1 0,0 0 0,0 0 0,0 1 0,0-1 1,0 0-1,0 0 0,0 0 0,1 0 0,1 1 0,-2-2-1,0 0 0,0 0 0,1 1 0,-1-1 0,0 0 0,0 0 0,0 0 0,1 0 0,-1 0 0,0-1 0,0 1 0,0 0 0,1-1 0,-1 1 0,0 0 0,0-1 0,0 0 0,1 0 0,5-4-5,0 0 0,-1 0 0,0-1 0,0 0-1,6-8 1,-8 10 7,17-22-9,-13 16 29,0 0-1,0 1 0,1-1 0,0 2 0,16-12 1,-24 19-17,-1 0 1,1 1 0,0-1 0,0 1 0,0 0 0,0-1 0,0 1 0,0 0 0,0 0 0,0-1 0,0 1 0,0 0 0,0 0 0,0 0 0,0 0 0,0 0-1,0 0 1,0 1 0,0-1 0,0 0 0,0 0 0,0 1 0,0-1 0,-1 0 0,1 1 0,0-1 0,0 1 0,0 0 0,0-1 0,-1 1 0,1-1 0,0 1-1,0 0 1,-1 0 0,1-1 0,-1 1 0,1 0 0,-1 0 0,1 0 0,-1 0 0,1 2 0,3 5 25,-1 0 0,0 0 1,3 18-1,-3-14 4,2 10 4,-4-14-46,1-1 0,0 1 1,0 0-1,4 7 0,-5-14 2,-1 0-1,1-1 1,-1 1 0,1-1 0,0 1-1,-1 0 1,1-1 0,0 1 0,-1-1-1,1 0 1,0 1 0,-1-1-1,1 1 1,0-1 0,0 0 0,-1 0-1,1 1 1,0-1 0,0 0 0,0 0-1,-1 0 1,1 0 0,0 0 0,0 0-1,0 0 1,0 0 0,-1 0-1,1-1 1,1 1 0,32-11-205,-5 1 2,-17 9 94,0 0 1,0 1-1,0 1 0,1 0 1,-1 1-1,0 0 0,22 7 1,-1 4-887,44 22 0,-75-34 919,6 3-338,-2-1 94,0 0 1,1 0-1,-1 0 1,10 1-1,-14-3 276,0-1 0,0 0 0,0 0 0,0 0 0,0 0 0,0 0 0,0 0 0,0 0 0,0-1-1,-1 1 1,1-1 0,0 1 0,0-1 0,0 0 0,-1 0 0,1 1 0,0-1 0,-1-1 0,1 1 0,2-2 0,18-23-742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21469,'11'-9'1312,"-1"18"-1544,0 1-120,-10 3-416,-4 4-897,-12 5 1313,-2-1-272,0 2-256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2088 11915,'-8'-11'558,"-1"0"1,2 0-1,0-1 1,0 0-1,1 0 0,0-1 1,1 1-1,-4-17 1,4 15 153,-11-36 181,3 0 0,1-1 0,3-1-1,-5-93 1,13 58-176,3-1 0,16-93 0,-3 93-370,3 2-1,5 0 1,3 2 0,4 0 0,67-132-1,-15 67-153,127-174 0,-197 306-297,9-13-1105,19-35 0,-40 64 862,1 0 0,0-1 0,-1 1 0,1 0 0,-1-1 0,0 1 0,1-1 0,-1 1 0,0 0 0,0-1 0,0-2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13971,'0'-5'208,"0"0"-1,1 1 1,-1-1 0,1 1-1,0-1 1,0 1 0,1-1-1,-1 1 1,4-6 0,23-41 477,-12 26-40,-5 5-289,10-20 656,39-53-1,-53 84-858,1-1 0,0 1-1,0 0 1,1 1 0,0 0 0,0 0 0,1 1 0,0 1-1,0-1 1,17-7 0,-23 13-117,0-1 0,0 1 0,0 0 0,0 0 0,0 0 0,0 1 0,0-1 0,1 1 0,-1 0 0,0 0 0,0 0 0,0 1 0,0 0 0,0 0 0,0 0 1,0 0-1,0 0 0,0 1 0,0-1 0,0 1 0,-1 0 0,1 1 0,-1-1 0,1 1 0,-1-1 0,0 1 0,0 0 0,0 0 0,0 0 0,-1 0 0,1 1 0,-1-1 0,2 5 0,1 1-21,-1-1 0,-1 0 0,1 1 0,-1-1 0,-1 1 0,0 0 0,0 0 0,-1 0 0,0 0 0,0 0 0,-1 0 0,0 0 0,-1 0 0,-3 14 0,3-17-32,0 0 0,-1 0 1,0 0-1,0 0 0,-1-1 1,1 1-1,-1-1 0,-1 1 1,1-1-1,-1 0 0,0 0 1,0-1-1,0 1 1,-1-1-1,1 0 0,-1 0 1,0 0-1,0-1 0,-1 0 1,1 0-1,-1 0 0,-5 2 1,-4 0-97,20-4 47,28-9 53,-2-7 26,-1-2 0,0 0 0,53-44 0,-44 28 197,68-75 0,-99 103 6,-5 9-122,-2 12-22,-1-15-55,-4 51 140,0 25-30,4-70-120,0 0 0,1 1 1,0-1-1,0 0 0,1 0 1,0 0-1,5 13 0,-7-19-6,1 0-1,-1 0 1,1 0-1,-1 0 1,1 0-1,-1 0 1,1 0-1,0 0 0,0 0 1,-1-1-1,1 1 1,0 0-1,0 0 1,0-1-1,0 1 1,0 0-1,0-1 0,0 1 1,0-1-1,0 0 1,0 1-1,0-1 1,0 0-1,0 1 1,1-1-1,-1 0 1,0 0-1,0 0 0,0 0 1,0 0-1,0 0 1,0 0-1,1-1 1,-1 1-1,0 0 1,0-1-1,0 1 1,0-1-1,0 1 0,0-1 1,2 0-1,3-4 1,1 1 0,-1-1 0,0-1-1,9-9 1,-14 14-1,96-114 63,-97 114-59,1 0 1,0 0 0,-1 0 0,1 0-1,0 0 1,0 0 0,0 1 0,0-1-1,0 0 1,0 0 0,0 1 0,0-1-1,0 1 1,0-1 0,0 1 0,0-1-1,0 1 1,0 0 0,0-1-1,0 1 1,1 0 0,-1 0 0,0 0-1,0 0 1,0 0 0,0 0 0,2 1-1,-1 0 4,-1 0-1,1 0 1,-1 1-1,0-1 1,1 1-1,-1 0 1,0-1-1,0 1 1,0 0-1,0-1 0,0 1 1,-1 0-1,1 0 1,-1 0-1,2 3 1,4 24 69,-5-21-80,1-1 0,-1 0 0,1 0 0,0 0-1,1 0 1,-1 0 0,1 0 0,1-1 0,-1 1 0,8 8-1,-10-14-11,0 0-1,1-1 0,-1 1 0,0 0 0,1 0 0,-1-1 1,1 1-1,-1 0 0,1-1 0,-1 0 0,1 1 0,-1-1 1,1 0-1,0 0 0,-1 0 0,3 0 0,29-5-264,-11 0 77,5 4-364,1 1 0,-1 1-1,1 1 1,-1 1-1,0 1 1,0 2 0,-1 1-1,29 11 1,-39-13 225,-9-2 187,0 0 1,0-1-1,0 0 1,0 0 0,0-1-1,1 0 1,12 0-1,-15-2-1,-1 0-1,1 0 1,0 0-1,-1-1 1,6-3-1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2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386 117 9018,'1'-25'1088,"0"18"-716,-1-1 0,0 1 1,0-1-1,0 1 1,-1 0-1,-2-8 1,2 13-285,1 0 1,-1 0 0,0 1 0,0-1 0,0 0 0,0 0-1,0 1 1,-1-1 0,1 1 0,0-1 0,-1 1 0,1-1 0,-1 1-1,1 0 1,-1 0 0,0 0 0,0 0 0,1 0 0,-1 0-1,0 0 1,0 1 0,0-1 0,0 1 0,0-1 0,0 1-1,-3-1 1,-3 1 62,0 0 1,0 1-1,0-1 0,1 1 0,-1 1 1,0 0-1,1 0 0,-1 0 0,1 1 1,0 0-1,0 0 0,-13 9 0,0 1 87,1 1 0,1 0 0,-18 19 0,22-19-151,1 2 0,0 0 0,1 0 0,1 1 0,0 1 0,2-1 0,0 2 0,0-1 0,2 1 0,1 1 0,0-1 0,1 1 0,1 0 0,1 0 0,-1 31 0,4-24-49,0-1 0,2 0 0,1 1 1,1-1-1,1 0 0,2-1 0,0 0 0,2 0 0,0 0 1,2-1-1,20 35 0,-22-46-27,0 0 0,1-1 1,0 0-1,0 0 0,24 19 0,-30-28-8,1 1 1,-1-1-1,1 0 0,-1 0 1,1-1-1,0 1 1,0-1-1,0 0 0,0 0 1,1-1-1,-1 0 0,0 0 1,1 0-1,-1 0 0,1-1 1,-1 0-1,1 0 0,-1 0 1,1-1-1,7-1 0,-10 0 3,1 1-1,-1-1 0,0 0 1,0 0-1,1 0 0,-1 0 1,0-1-1,-1 1 0,1-1 1,0 0-1,-1 0 1,0 0-1,1 0 0,-1 0 1,0 0-1,-1-1 0,1 1 1,-1-1-1,1 1 0,-1-1 1,0 1-1,0-1 0,-1 0 1,2-7-1,-2 1 18,1 0-1,-1 0 1,0 1 0,-1-1-1,0 0 1,-1 0-1,0 1 1,-5-15 0,4 17-4,0-1 1,-1 1 0,1 0-1,-1 1 1,-1-1 0,1 1-1,-1 0 1,0 0-1,-1 0 1,1 0 0,-1 1-1,0 0 1,-1 1 0,-10-7-1,12 8-16,0 1 0,-1 0-1,1 0 1,-1 0 0,1 1-1,-1 0 1,1 0 0,-1 0-1,0 1 1,1 0 0,-1 0-1,0 0 1,1 1 0,-1-1-1,0 1 1,1 1 0,-1-1-1,1 1 1,0 0 0,-10 5-1,6-2-146,0 1-1,0 0 1,1 1 0,0 0-1,0 0 1,-11 13-1,16-16-108,0-1-1,0 1 0,0 0 1,1 0-1,-1 0 1,1 0-1,0 0 0,0 1 1,1-1-1,-1 1 1,1-1-1,0 1 1,0-1-1,1 1 0,-1 0 1,1-1-1,0 7 1,1-8 121,0 0 0,0-1 0,0 1 0,1 0 0,-1-1 0,0 1 0,1-1 0,0 1 0,0-1 0,0 0 0,0 0 0,0 1 0,0-2 0,0 1 0,5 3 0,21 10-1170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 19628,'-16'-17'1745,"11"13"-1409,10 9-336,5 5 568,-1 3-1208,0 2-305,-3 5-1231,0 1 1744,-6 0-440,0 0-345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39:2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1932 14555,'-36'-42'615,"1"-1"0,2-1-1,2-2 1,2-1 0,3-1 0,1-2-1,-27-78 1,41 93-398,1-1 0,1 0 0,2 0 0,2-1 0,2 0-1,1 0 1,1 0 0,3 0 0,0 1 0,3-1 0,1 0 0,12-38 0,-2 27-13,2 1-1,3 1 1,1 0 0,33-48 0,126-161 1,-81 120-625,-99 134 420,18-25-484,-1-1 0,22-45 1,-36 65 348,-1-1 1,0 1-1,-1-1 1,1 0-1,-1 1 1,-1-1-1,1 0 1,-2 0-1,1 0 1,-1 0-1,0-1 1,0 1-1,-1 0 1,0 0-1,-5-15 0,-12-10-578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0:5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23445,'-3'39'1404,"-58"341"-594,53-338-793,-6 19-37,9-41-345,0-1 1,1 1-1,1 0 0,0 38 0,3-58 263,0 1 0,0 0 0,0-1 0,0 1 0,1 0 0,-1-1 0,0 1-1,0-1 1,1 1 0,-1 0 0,0-1 0,1 1 0,-1-1 0,1 1 0,-1-1 0,1 1 0,-1-1 0,1 0 0,-1 1 0,1-1 0,-1 1 0,1-1 0,-1 0 0,1 0 0,0 1 0,-1-1 0,1 0 0,0 0 0,-1 0 0,1 0 0,0 0 0,-1 0 0,1 0 0,0 0 0,-1 0-1,1 0 1,-1 0 0,1 0 0,0 0 0,-1 0 0,1 0 0,0-1 0,0 1 0,35-13-1811,-29 10 1581,18-8-858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0:5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21 11386,'10'-16'2666,"-9"11"-406,-8 10-224,4-2-1731,0 1 0,0 0 0,0 0 0,0 0 0,1 0 0,-1 0 0,1 0 0,-2 7 0,-12 40 412,14-44-590,-17 60 46,4 0 1,3 1 0,-7 112 0,19-168-120,0 0 0,1-1 1,1 0-1,0 1 1,6 19-1,-7-28-28,0 0-1,0 1 1,0-1-1,0 0 1,1-1-1,-1 1 1,1 0-1,0 0 1,0-1-1,0 1 1,0-1-1,0 1 1,1-1-1,-1 0 1,1 0-1,-1 0 1,1 0-1,0 0 1,0-1-1,0 1 1,0-1-1,0 0 1,0 0-1,6 1 1,-8-2-20,0 1 0,0-1-1,0 0 1,0 0 0,0 0 0,0 0 0,0 0 0,0 0 0,-1-1 0,1 1 0,0 0 0,0 0-1,0-1 1,0 1 0,0 0 0,0-1 0,0 1 0,0-1 0,-1 1 0,1-1 0,0 0 0,0 1-1,-1-1 1,1 0 0,1-1 0,-2 1-1,1-1-1,-1 0 1,1 1 0,-1-1-1,1 1 1,-1-1-1,0 0 1,0 0 0,0 1-1,0-1 1,0 0-1,0 1 1,-1-4 0,0 0-9,-1-1 1,0 0 0,0 1 0,0 0-1,0-1 1,-1 1 0,-6-9 0,5 10-130,0 0 0,-1 0 0,1 0 0,-1 1 0,0-1 0,0 1 0,0 0 0,0 1 1,0-1-1,-1 1 0,1 0 0,-1 1 0,-8-2 0,11 2-41,0 0 0,-1 1 0,1-1 0,0 1-1,0 0 1,0 0 0,-1 1 0,1-1 0,0 1 0,0-1 0,0 1-1,-1 0 1,1 0 0,0 0 0,1 1 0,-1-1 0,0 1 0,0 0 0,0-1-1,1 1 1,-1 0 0,1 1 0,0-1 0,-1 0 0,-2 5 0,-3 9-991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0:5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17236,'-2'-3'1232,"6"6"-1040,1 1-192,2 2-184,0 2-984,2 2 1104,3-1-184,-1-1-288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0:5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15843,'15'24'1681,"3"6"-1185,1 11-248,-2 2 720,-8 10-456,-3 0-40,-6 3-208,-4 1-136,-6-10-176,-4-6-120,-3-13-360,2-6-232,5-20-960,4-4 1408,8-13-272,3-3-209</inkml:trace>
  <inkml:trace contextRef="#ctx0" brushRef="#br0" timeOffset="1">224 47 13763,'4'-11'1728,"-11"9"-840,-7 2-391,-10 0 2143,-1-4-1688,-6 0-920,-3 0-288,5-1-1064,1 1 1256,8-3-344,4 1-176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1503 78 13323,'-1'-1'126,"1"0"0,-1 0 0,0 0 0,0 0 0,0 0 0,0 0 0,0 0 1,0 0-1,0 0 0,0 0 0,0 0 0,0 1 0,-1-1 0,1 1 0,0-1 0,0 1 0,-1-1 0,1 1 0,0-1 1,-1 1-1,-1 0 0,-37-4 774,26 3-120,-352-18 3566,159 10-3632,59 1-445,-365-12 101,499 20-384,-8 0-103,-1 0 0,0 1 0,1 2 0,-32 6 0,52-9 34,1 1 0,-1 0 0,0-1 0,1 1 0,-1 0 0,1-1 1,0 1-1,-1 0 0,1 0 0,-1 0 0,1 0 0,0 1 0,0-1 0,0 0 0,0 0 0,0 1 1,0-1-1,0 1 0,0-1 0,1 1 0,-1-1 0,0 1 0,1-1 0,-1 1 0,1-1 1,0 1-1,-1 0 0,1-1 0,0 1 0,0 1 0,0 12-500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7458,'1'0'92,"0"-1"1,0 0 0,0 1-1,0-1 1,0 1-1,0 0 1,-1-1 0,1 1-1,0 0 1,0-1 0,0 1-1,0 0 1,0 0 0,1 0-1,-1 0 1,0 0 0,0 0-1,0 0 1,0 0-1,0 0 1,0 1 0,0-1-1,1 1 1,-1 0 104,0 0 0,0 1 0,-1-1 0,1 0-1,-1 0 1,1 1 0,-1-1 0,1 0 0,-1 1 0,0-1 0,1 0 0,-1 1 0,0-1-1,0 1 1,0-1 0,-1 2 0,8-12 4449,17-6-2736,-13 8-963,76-48 2106,-86 54-3035,-1 1 0,0 0 1,1-1-1,-1 1 0,1 0 1,-1 0-1,0-1 0,1 1 0,-1 0 1,1 0-1,-1 0 0,1 0 1,-1 0-1,1 0 0,-1 0 1,0 0-1,1 0 0,-1 0 0,1 0 1,-1 0-1,1 0 0,-1 0 1,1 0-1,-1 0 0,0 0 1,1 0-1,-1 1 0,1-1 1,-1 0-1,0 0 0,1 1 0,0-1 1,-1 1 7,1 1 0,-1-1 0,1 0 0,-1 0 0,1 0 0,-1 0 0,0 0 0,0 1 0,0-1 0,0 0 0,1 0 0,-2 2 0,-6 45 277,5-41-231,-7 36-33,-27 153-882,25-64-2915,11-127 3266,-1 1 108,1 0 0,0 0 0,0 0 0,0 0 0,1 0 0,0 0-1,0 0 1,1 0 0,-1 0 0,1-1 0,5 10 0,6-5-1131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15659,'1'0'70,"0"-1"0,0 1 0,0 0-1,0-1 1,0 1 0,0 0 0,0 0 0,0 0-1,0 0 1,0 0 0,0 0 0,0 0 0,0 0-1,0 1 1,0-1 0,0 0 0,0 1 0,0-1-1,0 0 1,0 1 0,0-1 0,0 1-1,0 0 1,-1-1 0,1 1 0,0 0 0,0-1-1,-1 1 1,1 0 0,0 0 0,-1 0 0,1-1-1,-1 1 1,1 0 0,0 1 0,3 6 91,-1-1 0,1 0 0,3 13 1,-5-13 160,10 31 236,-1 0 0,6 46 1,-13-62-521,-2 0 0,-1 0 0,-1 0 0,0 0 0,-6 32 0,4-47-35,0 1 0,0-1-1,-1-1 1,1 1 0,-2 0 0,1-1 0,-1 1 0,-4 5 0,7-10-4,0-1 1,0 0 0,0 0-1,0 1 1,0-1 0,0 0-1,0 0 1,0 0-1,0 0 1,0 0 0,-1-1-1,1 1 1,0 0-1,-1 0 1,1-1 0,0 1-1,-1-1 1,1 1 0,-1-1-1,1 0 1,-1 0-1,1 1 1,-1-1 0,1 0-1,-1 0 1,1 0-1,-1-1 1,1 1 0,-1 0-1,1 0 1,-1-1 0,1 1-1,-1-1 1,1 0-1,0 1 1,-1-1 0,1 0-1,0 0 1,0 0 0,-1 1-1,1-2 1,0 1-1,0 0 1,0 0 0,0 0-1,-1-2 1,-1-1-1,0-1 1,1 1-1,0-1 1,-1 1-1,1-1 1,1 0-1,-1 0 1,1 0-1,0 0 1,0 0-1,0 0 1,1 0-1,-1 0 1,1 0-1,1-1 1,-1 1-1,2-9 1,2-2 10,0 0 0,0 1 0,2-1 0,8-19 0,3 3 37,1 1-1,32-41 1,-9 14 16,-39 55-67,0 1 0,0-1 0,0 0-1,-1 0 1,1 0 0,-1 0 0,0 0 0,0-1 0,0 1 0,-1 0 0,1-6 0,-1 8-16,0 0 1,0 0 0,-1-1 0,1 1 0,0 0 0,-1 0 0,0 0 0,1 0 0,-1 0-1,1 0 1,-1 0 0,0 0 0,0 0 0,0 0 0,0 0 0,0 0 0,1 0-1,-1 1 1,-1-1 0,1 0 0,0 1 0,0-1 0,0 1 0,0-1 0,0 1 0,0-1-1,-1 1 1,1 0 0,0 0 0,0 0 0,-1-1 0,-1 2 0,-9-3-655,1 1 1,-20 1-1,28 0 496,-1 0 0,1 1-1,-1-1 1,1 1 0,0 0 0,-1 0-1,1 0 1,0 0 0,-1 1-1,1-1 1,0 1 0,-5 4-1,2 3-637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14499,'1'0'63,"-1"1"1,1-1-1,0 0 1,0 0-1,0 0 0,-1 1 1,1-1-1,0 0 0,-1 1 1,1-1-1,0 0 1,-1 1-1,1-1 0,0 1 1,-1-1-1,1 1 0,-1 0 1,1-1-1,-1 1 1,1-1-1,-1 1 0,1 0 1,-1 0-1,0-1 0,1 1 1,-1 0-1,0 0 1,1-1-1,-1 1 0,0 0 1,0 0-1,0-1 1,0 1-1,0 0 0,0 0 1,0 0-1,0-1 0,0 1 1,-1 1-1,-6 44 947,2-25-425,3-8-348,-3 16 197,2 1 0,0 0-1,4 57 1,0-79-368,0 0 0,1 0-1,0 0 1,0 0 0,1 0 0,0 0-1,0-1 1,6 10 0,-6-13-20,0 0 1,0 0-1,1 0 0,0 0 1,-1 0-1,1-1 1,0 0-1,1 1 0,-1-2 1,0 1-1,1 0 1,0-1-1,0 0 0,6 2 1,-6-2-14,-1-1 0,1 0 0,0 0 0,0 0 0,1-1 0,-1 1 0,0-1 1,0 0-1,0-1 0,0 1 0,0-1 0,0 0 0,0 0 0,0-1 0,0 1 0,-1-1 0,1 0 1,0-1-1,-1 1 0,0-1 0,1 0 0,-1 0 0,0 0 0,-1 0 0,1-1 0,0 0 0,4-6 1,-4 4-17,0 0 1,0 0-1,-1 0 0,0 0 1,0-1-1,-1 1 1,0-1-1,0 0 1,0 0-1,-1 0 1,0 0-1,0 0 1,-1 0-1,0 0 1,0 0-1,-1 0 1,1 0-1,-2 0 0,-1-8 1,0 7-55,0 0-1,-1 0 1,1 0 0,-2 0-1,1 1 1,-1 0 0,0 0 0,0 0-1,-1 0 1,0 1 0,0 0-1,-1 0 1,1 1 0,-1 0 0,-1 0-1,1 0 1,-14-5 0,14 7-15,0 0 1,1 1-1,-1 0 1,0 1-1,0-1 1,-1 1-1,1 1 1,0-1-1,0 1 1,0 1-1,-1-1 1,1 1-1,0 0 1,0 1-1,0 0 1,0 0-1,1 0 1,-1 1-1,0 0 1,1 0-1,-10 7 1,-38 33-314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2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13019,'1'-8'1240,"3"1"-944,7 1-264,-2 0 1008,-3 3-1424,-2-2-456,3-2-832,0-2 1352,4 0-272,3-1-265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16684,'11'26'1536,"2"16"-1104,-2 12-184,-3 14 616,-2 10-264,-9 9-176,-5 2-119,-11-9-193,-3-11-120,-8-27-193,1-16-127,1-31-424,1-14-248,13-25 744,4-8-184,10-16-192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86 211 13403,'-12'-10'1196,"1"0"0,0 0 0,0-1 1,-16-22-1,26 31-1146,-1 0 0,1 0 0,0 0 0,-1 0-1,1 0 1,0-1 0,0 1 0,1 0 0,-1-1 0,0 1 0,1 0 0,-1-1 0,1 1-1,0-1 1,0 1 0,0-1 0,0 1 0,0 0 0,1-1 0,-1 1 0,1-1 0,-1 1 0,1 0-1,0-1 1,0 1 0,0 0 0,0 0 0,0 0 0,1 0 0,-1 0 0,1 0 0,-1 0 0,1 0-1,0 0 1,-1 1 0,1-1 0,0 1 0,3-2 0,4-2 79,-1 0 1,1 0-1,0 2 1,0-1 0,0 1-1,1 0 1,11-2-1,71-6 566,-80 10-603,39-4-102,0 3 0,1 2 0,92 13 0,-109-4-940,-34-9 913,1 1 1,-1 0 0,0-1 0,1 1 0,-1 0 0,0 0-1,1 0 1,-1 0 0,0 0 0,0 0 0,0 0 0,0 0-1,0 1 1,0-1 0,0 0 0,-1 0 0,1 1 0,0-1-1,0 3 1,1 9-479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0 791 15899,'16'-51'1633,"-1"-27"-985,1-12-288,2-11 696,-2 0-232,-2 9-288,-3 9-319,-4 17-642,-3 12-351,-1 21-832,-3 10-585,4 15 1561,3 1-416,6 4-256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2155 13075,'33'-17'1624,"5"-33"-704,5-16-272,7-34 1377,-1-20-689,-4-36-360,-9-13-23,-19-28-241,-10-6-152,-19 6-304,-12 0-232,-23 13-712,-5 13-280,-10 35 768,2 17-185,2 46-135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13835,'8'-41'2056,"6"2"-1127,13-2-321,4-3 1384,10 1-888,8 2-87,6 8-217,1 8-248,-4 9-544,-1 5-296,-10 11-1232,-10 3 1343,-14 5-231,-9 4-184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1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 15875,'-13'-2'321,"1"1"-1,-1 1 1,0 0-1,0 1 0,1 0 1,-1 1-1,1 0 1,-1 1-1,-15 6 0,2-2 265,19-5-594,0 0 1,0 1-1,0-1 0,0 1 0,0 1 0,1-1 1,-1 1-1,1 0 0,-7 6 0,11-8-75,0 0 1,1 0-1,-1 0 0,0 0 0,1 0 0,0 1 1,-1-1-1,1 0 0,0 1 0,0-1 0,0 0 1,1 1-1,-1-1 0,0 1 0,1 0 0,0-1 1,0 1-1,0-1 0,0 1 0,0 0 0,0-1 1,0 1-1,1-1 0,0 1 0,-1-1 0,1 1 1,0-1-1,0 1 0,0-1 0,2 3 0,2 2-170,-1-1 1,1 1-1,0-1 0,1 0 0,-1-1 0,1 1 0,0-1 1,9 6-1,-12-9 406,1 1 0,0-1 0,-1 1 0,1-1 0,0 0 0,0 0 0,0-1 0,0 1 0,0-1 0,1 0 0,-1 0 0,6 0 0,-23 2-235,-1 1-1,1 1 0,1-1 1,-1 2-1,1 0 1,-1 0-1,2 1 0,-1 1 1,1 0-1,0 1 1,1 0-1,0 0 0,0 1 1,1 0-1,-10 15 1,-6 26-543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1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263 277 5777,'7'-34'1079,"6"-62"-1,-13 87-841,1 0 0,-1 0-1,-1 0 1,0 1 0,0-1 0,0 0 0,-1 1 0,-1-1 0,1 1-1,-2 0 1,1-1 0,-8-12 0,10 20-173,0-1 0,0 1 0,-1-1 0,1 0 0,-1 1 0,1 0 0,-1-1 0,1 1 0,-1 0 0,0 0 0,0 0-1,1 0 1,-1 0 0,0 0 0,0 1 0,0-1 0,0 1 0,0-1 0,0 1 0,0 0 0,0 0 0,0-1 0,0 1 0,0 1 0,0-1 0,0 0 0,0 0 0,0 1 0,0-1 0,0 1 0,0 0 0,0 0-1,0 0 1,0-1 0,1 2 0,-1-1 0,-2 2 0,-3 2 92,-1 1 0,1-1-1,0 2 1,1-1 0,0 1-1,0 0 1,-5 9-1,-5 9 218,2 1 0,1 0 0,1 1 0,1 1 0,-14 55 0,13-27 97,3 1-1,-3 62 1,11-109-406,0 17 207,2 48 1,-1-69-229,1 1 1,0-1 0,0 0-1,1 1 1,-1-1-1,2 0 1,-1 0 0,1 0-1,-1 0 1,2-1-1,-1 1 1,0-1 0,6 6-1,-7-9-26,0 0-1,0 0 1,1-1-1,-1 1 0,0 0 1,1-1-1,-1 0 1,1 1-1,0-1 1,-1 0-1,1-1 1,0 1-1,0 0 0,0-1 1,-1 1-1,1-1 1,0 0-1,0 0 1,0 0-1,0-1 1,-1 1-1,1 0 1,0-1-1,0 0 0,0 0 1,-1 0-1,1 0 1,-1 0-1,1 0 1,-1-1-1,1 1 1,2-3-1,4-3 15,1 0-1,-1-1 0,0 0 1,-1-1-1,0 0 1,10-14-1,-6 6-14,-2-1-1,0 1 0,-1-2 1,-1 1-1,-1-1 1,0-1-1,-2 1 0,6-34 1,-9 40-20,0 0 0,-1 0 0,-1 0 0,0 0 0,-1 0 0,0 0 0,-1 0 0,-1 0 0,0 0 0,0 1 0,-2-1 0,1 1 0,-1 0 0,-11-17 0,14 26-73,0-1-1,0 1 1,-1 0-1,1 0 1,-1 0-1,0 0 1,0 0-1,0 1 1,0-1-1,-1 1 1,1 0 0,-1 0-1,1 0 1,-1 1-1,0-1 1,1 1-1,-1 0 1,-5-1-1,6 2 11,0 0 0,0 0 0,1 0 0,-1 1 0,0 0 0,1-1 0,-1 1 0,1 0 0,-1 0 0,1 0 0,-1 1 0,1-1 0,0 1 0,0-1 0,0 1 0,-1 0 0,2 0 0,-1 0 0,0 0 0,0 0 0,1 0 0,-1 0 0,1 0 0,-1 1 0,1-1 0,0 1 0,0-1 0,-1 4 0,-10 32-566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2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12443,'16'17'1680,"-1"-7"-1024,-1-8-320,0 0 1857,-7-1-2057,3-1-336,-1-10-1689,3-5 1417,4-5-216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2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8618,'5'-7'513,"0"0"0,1 0 0,0 0 0,0 1 1,1 0-1,0 0 0,0 1 0,0 0 0,0 0 0,1 1 1,0 0-1,0 0 0,13-4 0,-19 8-443,-1 0 0,1-1 0,-1 1 0,1 0 0,0 0-1,-1 0 1,1 0 0,-1 1 0,1-1 0,-1 0 0,1 1 0,-1-1 0,1 1 0,-1-1 0,1 1 0,-1 0-1,0 0 1,1-1 0,-1 1 0,0 0 0,1 0 0,-1 0 0,0 0 0,0 1 0,0-1 0,0 0-1,0 0 1,0 1 0,-1-1 0,1 1 0,0-1 0,-1 0 0,1 1 0,-1-1 0,1 1 0,-1 0-1,0-1 1,1 2 0,0 6 69,0-1-1,0 1 0,-1-1 0,0 1 0,-2 14 0,-4 5-11,-1 0 0,-1-1 0,-1 0-1,-15 30 1,9-21 76,-15 52 1,29-80-152,-1 1 0,1-1 0,0 0 0,1 1 0,0-1 0,1 1 0,-1-1 0,2 1 0,-1-1 0,1 1-1,0-1 1,1 0 0,0 0 0,0 0 0,5 7 0,-2-5-266,0 1 0,1-1 0,0-1-1,1 1 1,0-1 0,1-1 0,0 0-1,0 0 1,20 13 0,-27-19 120,-1-1 1,1 0 0,0 0-1,0 0 1,0 0 0,0 0 0,0 0-1,0-1 1,0 1 0,0-1-1,0 1 1,0-1 0,0 0-1,0 0 1,0 0 0,0 0-1,0 0 1,1 0 0,-1 0-1,0-1 1,0 1 0,0-1-1,0 0 1,0 1 0,0-1 0,0 0-1,-1 0 1,1 0 0,0 0-1,0-1 1,-1 1 0,1 0-1,-1-1 1,3-2 0,19-23-957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2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61 157 11154,'1'-1'72,"0"-1"-1,0 1 0,0 0 0,0 0 0,0 0 0,0 0 1,0 0-1,0 0 0,1 0 0,-1 0 0,0 1 0,0-1 1,1 0-1,-1 1 0,0-1 0,1 1 0,-1-1 0,1 1 0,-1 0 1,1 0-1,-1-1 0,2 1 0,-1 1-8,0-1-1,-1 1 0,1 0 1,-1-1-1,1 1 1,-1 0-1,0 0 0,1 0 1,-1 0-1,0 0 1,0 0-1,1 0 0,-1 1 1,0-1-1,0 0 1,1 3-1,3 5 139,-1-1 0,0 1 0,0 1 0,-1-1 0,3 16 0,1 8-56,-2 1 1,-2-1 0,-1 1-1,-2 0 1,-1 0 0,-1 0-1,-2-1 1,-1 1-1,-2-1 1,-19 54 0,26-86-145,-5 13 34,-2 0 1,-10 18-1,16-30-30,0 1-1,-1-1 1,0 1-1,0-1 1,1 0-1,-1 0 1,0 1 0,-1-1-1,1-1 1,0 1-1,-1 0 1,1-1-1,-1 1 1,1-1-1,-1 1 1,0-1 0,0 0-1,1 0 1,-5 0-1,5-1 2,1 0 0,0 0 0,-1-1 0,1 1 0,-1 0-1,1-1 1,0 1 0,-1-1 0,1 0 0,0 1 0,0-1 0,-1 0-1,1 0 1,0 1 0,0-1 0,0 0 0,0 0 0,0-1 0,0 1-1,0 0 1,0 0 0,1 0 0,-1 0 0,0-1 0,1 1 0,-1 0-1,1-1 1,-1 1 0,1-1 0,0 1 0,-1 0 0,1-3 0,-2-5 43,1-1 1,0 0-1,1-13 1,0 23-50,2-23 99,0 1 0,2 0 0,0 0 0,2 0 0,0 0 0,1 1 0,2 0-1,21-40 1,0 10 319,3 0-1,45-52 0,-72 96-347,-1 1 1,0-1-1,0-1 0,0 1 0,-1-1 1,-1 0-1,1 0 0,3-12 0,-6 16-65,-1 0 0,0 0 0,1 0 0,-1 1 0,0-1 1,-1 0-1,1 0 0,-1 0 0,0 0 0,0 1 0,0-1 0,0 0 0,-1 1 0,1-1 0,-1 1 0,0-1 0,0 1 0,0 0 0,0 0 0,-1 0 0,-3-3 0,0-1-234,-2 0-1,1 1 1,-1 0 0,0 0-1,0 1 1,0 0-1,-11-5 1,15 8 140,0 1 0,1-1 0,-1 1 0,0 0 0,0 0 0,0 0-1,0 0 1,0 1 0,0-1 0,0 1 0,0 0 0,0 0 0,0 1 0,0-1 0,0 1 0,0 0 0,0 0-1,0 0 1,-7 4 0,8-2-27,-1 0-1,1 0 1,-1 0-1,1 0 1,-4 5-1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2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48 8338,'0'-4'241,"1"1"0,-1 0 1,1 0-1,-1 0 0,0 0 0,0-1 0,0 1 1,-2-6-1,2 8-165,-1 0-1,1 0 1,-1 1 0,1-1-1,-1 0 1,0 0 0,0 1-1,1-1 1,-1 0 0,0 1-1,0-1 1,0 0 0,1 1-1,-1-1 1,0 1 0,0 0 0,0-1-1,0 1 1,0 0 0,0 0-1,0-1 1,0 1 0,0 0-1,0 0 1,0 0 0,0 0-1,0 0 1,0 0 0,0 1-1,0-1 1,-1 0 0,-16 3 380,0 0-1,0 2 1,0 0 0,1 0 0,0 2 0,0 0-1,-16 10 1,13-5-157,0 0 0,1 1 1,1 1-1,0 1 0,-19 21 0,22-19-222,2 1-1,0 0 1,2 1 0,0 0-1,0 1 1,2 0-1,1 1 1,0-1 0,2 2-1,0-1 1,1 1 0,2 0-1,0 0 1,1 0 0,1 0-1,1 0 1,1 1 0,1-1-1,1 0 1,8 27 0,-9-38-70,2-1 1,-1 0 0,1 0 0,1 0 0,0 0 0,0-1-1,1 0 1,0 0 0,1 0 0,0-1 0,11 11-1,-12-14-5,1 0-1,0 0 1,0 0-1,1-1 0,-1 1 1,1-2-1,0 1 1,0-1-1,0-1 0,1 0 1,-1 0-1,1 0 0,-1-1 1,16 0-1,-13-1 2,-1 0 0,1-2 0,-1 1 0,1-1 0,-1-1 0,1 0 0,-1 0-1,13-7 1,-19 9-3,-1-1 0,1 0 0,-1 0 0,1 0-1,-1 0 1,0-1 0,0 1 0,0-1 0,0 0-1,0 0 1,-1 0 0,1 0 0,-1 0 0,0 0 0,0-1-1,0 1 1,0-1 0,0 0 0,-1 1 0,0-1-1,0 0 1,0 0 0,0 0 0,0-6 0,-1 7 1,0 0 0,-1 0 0,1 0 1,-1 0-1,0 0 0,0 0 0,0 0 1,0 1-1,0-1 0,0 0 1,-1 0-1,1 1 0,-1-1 0,0 1 1,-2-3-1,0 2 2,0-1 0,0 0-1,-1 1 1,1 0 0,-1 0 0,0 0 0,-8-3 0,-1 1-3,1 1 0,0 0 1,-1 1-1,0 1 1,-24-2-1,24 4-78,-1 1 1,0 0 0,1 0-1,-1 2 1,1 0-1,-20 7 1,27-8-213,0 1 0,0-1 0,0 2 0,1-1 1,0 1-1,-1 0 0,1 0 0,1 0 1,-1 1-1,1 0 0,0 0 0,0 1 0,0-1 1,-6 11-1,10-15 185,0 1 0,1-1 0,-1 1-1,0-1 1,1 1 0,-1 0 0,1-1 0,0 1 0,-1 0 0,1-1 0,0 1-1,0 0 1,0 0 0,0-1 0,1 1 0,0 3 0,7 7-963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2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10530,'8'9'1468,"-7"-9"-1414,-1 1 0,1-1 0,-1 1-1,1 0 1,0-1 0,-1 1 0,1-1-1,-1 1 1,1 0 0,-1-1 0,0 1-1,1 0 1,-1 0 0,0-1 0,1 1-1,-1 0 1,0 0 0,0-1 0,0 1 0,0 0-1,0 0 1,0 1 0,-1 9 236,-1-1 1,-1 1-1,0-1 1,0 0 0,-1 0-1,0 0 1,-1 0-1,-6 9 1,-2 6 154,-8 18 339,2 1-1,1 1 0,-16 66 0,33-107-696,1 0-1,-1-1 1,0 1 0,1 0-1,0-1 1,0 1 0,0 0-1,1-1 1,-1 1 0,1 0-1,0-1 1,2 7 0,-2-7-21,1 0 0,0-1 0,0 1 0,0-1-1,0 0 1,0 0 0,0 1 0,1-1 0,-1-1 0,1 1 0,-1 0 0,1-1 0,0 1 0,0-1 0,4 2 0,23 7 303,0-2 0,57 9 0,-10-3-836,-68-11 238,-2 0-2386,-5-6-19,-4-5 1529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2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15419,'-10'1'1345,"0"26"-961,-1 15-192,-7 24 872,-7 8-568,-8 11-408,-3 6-152,-5-1-600,1-3-304,-1-15 776,6-10-160,10-26-153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 12475,'0'0'47,"0"0"0,0-1 1,0 1-1,0 0 1,0-1-1,0 1 0,0-1 1,0 1-1,0 0 0,0-1 1,0 1-1,0 0 1,-1-1-1,1 1 0,0 0 1,0-1-1,0 1 0,-1 0 1,1 0-1,0-1 0,0 1 1,-1 0-1,1 0 1,0-1-1,-1 1 0,1 0 1,0 0-1,-1 0 0,1 0 1,0-1-1,-1 1 1,1 0-1,0 0 0,-1 0 1,1 0-1,0 0 0,-1 0 1,1 0-1,0 0 1,-1 0-1,1 0 0,-1 0 1,1 0-1,0 0 0,-1 0 1,1 0-1,0 1 1,-1-1-1,1 0 0,0 0 1,-1 0-1,1 0 0,0 1 1,0-1-1,-1 0 1,1 1-1,-24 14 1467,21-13-1142,-15 12 56,1 1-1,0 1 1,1 0 0,1 1 0,1 1-1,1 0 1,-19 34 0,16-23-264,2 0 0,1 1 0,2 1 0,-14 54 0,23-73-134,0 1 0,0-1 0,1 1 0,1-1-1,0 1 1,2 12 0,-1-20-21,0-1 0,0 1-1,0-1 1,1 0 0,-1 0-1,1 1 1,0-1 0,0 0-1,3 3 1,-4-5-6,1 0 0,0 0-1,0 0 1,-1-1 0,1 1 0,0-1-1,0 1 1,0-1 0,1 0 0,-1 1-1,0-1 1,0 0 0,1-1 0,-1 1-1,0 0 1,1-1 0,3 1 0,-5-1-11,1 1 0,0-1 0,0 0 0,0 0 1,0 0-1,-1 0 0,1 0 0,0 0 0,0-1 0,0 1 1,-1 0-1,1-1 0,0 0 0,0 1 0,-1-1 1,1 0-1,-1 0 0,1 0 0,-1 0 0,1 0 1,-1 0-1,1 0 0,-1-1 0,0 1 0,0-1 0,0 1 1,1 0-1,-2-1 0,1 0 0,0 1 0,0-1 1,0 0-1,-1 1 0,1-1 0,-1 0 0,1 0 0,-1 1 1,0-1-1,1-3 0,-1-6-568,0-1 1,0 1-1,-1-1 1,-5-22-1,4 22-525,1 11 926,1-1 1,-1 0-1,1 0 0,0 0 1,0 1-1,0-1 0,0 0 0,0 0 1,0 0-1,0 0 0,1 1 1,-1-1-1,1 0 0,-1 0 0,1 1 1,0-1-1,0 0 0,-1 1 1,1-1-1,2-1 0,6-5-942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8026,'1'1'63,"-1"0"1,1 0-1,-1 0 1,1 0-1,0 0 1,-1 0-1,1 0 1,0 0-1,0-1 1,-1 1 0,1 0-1,0-1 1,0 1-1,0 0 1,0-1-1,0 1 1,0-1-1,0 1 1,0-1-1,2 1 1,-2-2-15,1 1 0,-1 0-1,1-1 1,-1 1 0,1 0 0,-1-1 0,1 0 0,-1 1 0,0-1 0,1 0-1,-1 0 1,0 0 0,0 0 0,2-1 0,1-1 253,-1 0 0,0 0 0,0 0 1,0-1-1,0 1 0,3-6 0,-5 7 182,0 0-1,0 1 1,-1-1-1,1 0 1,0 0-1,-1 0 1,1 0 0,-1 0-1,0-4 1,29 12 1587,-5-4-1318,-18-2-580,-1 0 0,1 1 0,-1 0 0,11 2 0,-14-2-148,-1 0 0,1 0 0,0 0 0,-1-1 1,1 2-1,-1-1 0,1 0 0,-1 0 0,1 0 0,-1 1 0,0-1 0,0 0 0,0 1 1,0-1-1,0 1 0,0 0 0,0-1 0,0 1 0,0 2 0,4 11 10,-2 1 1,0 0-1,0-1 0,-2 1 0,0 1 0,0-1 0,-2 0 1,0 0-1,-1 0 0,0 0 0,-2 0 0,0-1 0,0 1 1,-2-1-1,-7 17 0,8-20-33,2 1 0,-1-1-1,2 1 1,0-1 0,0 1 0,1 0 0,1 16-1,0-13-54,-1-1-1,0 1 0,-1-1 0,-6 21 0,4-23-56,0-1 1,-2 0-1,1 0 0,-9 13 0,11-21-121,0 1-1,0-1 1,0 0-1,0 0 0,-1 0 1,1-1-1,-1 1 0,0-1 1,0 0-1,-1 0 1,1 0-1,0-1 0,-9 4 1,12-6 206,1 1 0,-1-1 0,1 0 0,-1 0 0,1 0 0,0 1 0,-1-1 0,1 0 0,-1 0 0,1 0 0,-1 0 0,1 0 0,-1 0 0,1 0 0,-1 0 0,1 0 0,-1 0 0,1 0 0,-1 0 0,1 0 0,-1 0 0,1 0 0,-1 0 0,1-1 0,-1 1 0,1 0 0,0 0 0,-1-1 0,1 1 1,-1 0-1,1-1 0,0 1 0,-1 0 0,1-1 0,0 1 0,-1 0 0,1-1 0,0 1 0,0-1 0,-1 1 0,1-1 0,0 1 0,0 0 0,0-1 0,-1 1 0,1-1 0,0 1 0,0-1 0,0 1 0,0-1 0,0 1 0,0-1 0,0 1 0,1-2 0,1-15-830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16652,'7'19'1280,"4"-1"-1288,2-7-288,0-4 360,1-5-1609,-4-12 1177,-2-6-328,-1-4-216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68 13875,'15'-13'1512,"1"22"-872,1 9-288,0 12 1121,2 8-641,-3 8-424,-2 6-48,-8 7-176,-8-1-96,-9-2-72,-9-6-24,-4-15-256,-3-8-160,1-22-352,2-9-520,14-21 1000,4-6-209,13-12-199</inkml:trace>
  <inkml:trace contextRef="#ctx0" brushRef="#br0" timeOffset="1">335 62 16203,'6'-15'1273,"-14"8"-953,-5 3-160,-8-5 696,-6 4-568,-3-2-776,-2 0-216,5 2 600,1 2-120,9 3-160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1526 65 9210,'0'-1'228,"0"0"1,0 0-1,-1 0 0,1 0 1,0 0-1,-1 0 1,1 0-1,-1 0 0,1 1 1,-1-1-1,0 0 0,1 0 1,-1 1-1,0-1 0,1 0 1,-1 1-1,0-1 1,0 0-1,0 1 0,1-1 1,-1 1-1,0 0 0,0-1 1,0 1-1,0 0 0,-2-1 1,-30-6-371,24 6 845,-105-16 1584,-133-2 0,-116 18-855,23 11-671,4 26-1600,329-35 703,0 0 6,1 0 1,-1 0-1,1 1 0,-1-1 1,1 2-1,-9 3 1,15-6 123,0 0 0,0 0 0,0 0 0,0 0 1,0 0-1,-1 0 0,1 0 0,0 0 0,0 0 0,0 0 1,0 0-1,0 0 0,-1 0 0,1 0 0,0 0 0,0 0 1,0 1-1,0-1 0,0 0 0,0 0 0,-1 0 0,1 0 1,0 0-1,0 0 0,0 0 0,0 1 0,0-1 0,0 0 1,0 0-1,0 0 0,0 0 0,0 0 0,0 1 0,0-1 1,0 0-1,0 0 0,0 0 0,0 0 0,0 0 0,0 1 1,0-1-1,0 0 0,0 0 0,0 0 0,0 0 0,0 0 1,0 1-1,0-1 0,0 0 0,0 0 0,0 0 0,0 0 1,0 0-1,0 0 0,1 1 0,14 3-429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12915,'199'-186'6941,"-178"165"-6279,-11 10 1,1 0-1,22-16 0,-33 27-640,1-1 1,-1 1 0,0 0-1,0 0 1,1 0 0,-1-1-1,0 1 1,0 0-1,1 0 1,-1 0 0,0 0-1,1 0 1,-1 0 0,0-1-1,0 1 1,1 0-1,-1 0 1,0 0 0,1 0-1,-1 0 1,0 0 0,1 0-1,-1 0 1,0 0-1,1 0 1,-1 1 0,0-1-1,1 0 1,-1 0-1,0 0 1,0 0 0,1 0-1,-1 1 1,0-1 0,1 0-1,-1 0 1,0 0-1,0 1 1,0-1 0,1 0-1,-1 0 1,0 1 0,4 19 536,-9 34-66,4-47-407,-21 145 220,-14 157-3373,36-304 2755,1 38-1204,-1-41 1447,0-1-1,1 1 1,-1-1 0,0 1-1,0-1 1,1 1-1,-1-1 1,1 1 0,-1-1-1,1 0 1,0 1 0,0-1-1,-1 0 1,1 0 0,0 1-1,0-1 1,0 0 0,0 0-1,1 0 1,-1 0 0,0 0-1,2 1 1,11-1-983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90 154 13699,'1'-1'68,"1"-1"1,0 1 0,0-1-1,-1 1 1,1 0-1,0 0 1,0-1-1,0 2 1,0-1-1,1 0 1,-1 0-1,0 1 1,0-1-1,0 1 1,1-1-1,-1 1 1,0 0 0,0 0-1,1 0 1,-1 0-1,0 1 1,0-1-1,0 1 1,1-1-1,-1 1 1,0 0-1,0-1 1,0 1-1,0 0 1,0 1-1,0-1 1,0 0 0,0 0-1,-1 1 1,4 2-1,1 2 111,0 1 0,0-1 0,0 1 1,-1 0-1,0 0 0,0 1 0,-1 0 0,0 0 0,-1 0 0,5 14 0,-4-10-60,-2 0-1,1 1 0,-1-1 0,-1 0 1,-1 1-1,1 0 0,-3 17 0,0-19-88,0 0 0,0 0-1,-1 0 1,0 0-1,-1 0 1,-1 0 0,1-1-1,-8 12 1,7-15-35,1-1 0,-1 0-1,0 0 1,0 0 0,0-1 0,-1 1 0,0-1-1,0-1 1,-1 1 0,1-1 0,-1 0 0,-10 4-1,13-6-6,0-1 0,-1 1 0,1-1-1,-1 0 1,1 0 0,-1 0 0,1-1-1,-1 0 1,1 0 0,-1 0 0,1 0-1,-1-1 1,1 0 0,-1 0 0,1 0-1,-6-2 1,8 2 4,-1-1-1,1 1 1,0-1 0,0 1 0,0-1 0,0 0-1,1 1 1,-1-1 0,0 0 0,1 0-1,-1 0 1,1-1 0,0 1 0,-1 0-1,1-1 1,0 1 0,0 0 0,1-1-1,-1 1 1,1-1 0,-1 1 0,1-1-1,0 1 1,0-1 0,0 0 0,0 1-1,0-1 1,0 1 0,1-1 0,0-3-1,2-3 5,-1 1 0,1-1-1,1 0 1,0 1 0,0 0 0,0 0-1,1 0 1,0 0 0,1 1-1,0 0 1,0 0 0,0 0 0,1 1-1,10-7 1,11-8 78,2 1 1,41-21-1,-64 38-62,35-18 77,-29 16-54,0-1 0,-1-1 0,0 1 1,-1-2-1,1 1 0,-1-2 1,10-10-1,-19 17-33,-1 0 1,1 1-1,-1-2 1,1 1-1,-1 0 1,0 0-1,0 0 0,0-1 1,0 1-1,-1 0 1,1-1-1,-1 1 1,1 0-1,-1-1 1,0 1-1,0-1 1,0-4-1,-1 3-35,0 0 1,0 1-1,0-1 0,-1 0 1,1 1-1,-1-1 0,0 1 1,0-1-1,0 1 0,-4-4 1,-2-2-214,0 0 0,-2 1 0,1 0 1,-1 0-1,-21-12 0,22 15 130,0 0 0,-1 1-1,0 0 1,0 0 0,-20-3 0,-11 4-352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93 15467,'1'18'1757,"-3"21"-1038,0 77 739,3-105-1355,0 0 0,1-1-1,0 1 1,0-1 0,1 1 0,0-1-1,1 0 1,6 12 0,-8-19-76,0 0 1,-1 0-1,1 0 1,0-1 0,0 1-1,0-1 1,1 1 0,-1-1-1,1 0 1,-1 0-1,1 0 1,0 0 0,0 0-1,0-1 1,0 1-1,0-1 1,0 0 0,0 0-1,0 0 1,0 0-1,1-1 1,-1 1 0,0-1-1,0 0 1,1 0-1,-1 0 1,0 0 0,1 0-1,-1-1 1,0 0-1,0 1 1,1-1 0,2-2-1,2 0 13,1-1 0,-1 0 0,-1-1 0,1 0 0,-1 0 0,0-1 0,0 1 0,0-2 0,-1 1-1,0-1 1,6-8 0,-5 6-43,-1-1-1,-1 0 0,0-1 1,0 1-1,-1-1 0,0 0 1,-1 0-1,0 0 0,-1 0 1,-1-1-1,1 1 0,-2 0 1,0-23-1,-1 26-84,0 0 0,0 0-1,-1 0 1,0 1 0,0-1 0,0 1-1,-1-1 1,-1 1 0,1 0 0,-1 0-1,0 0 1,-1 1 0,1 0 0,-1-1-1,-1 1 1,1 1 0,-1-1 0,0 1-1,0 0 1,-13-8 0,14 11 30,0 0-1,1-1 1,-1 2 0,0-1 0,-10-2-1,10 4-27,0-1 0,-1 1-1,1 1 1,-10 1 0,13-2 64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8690,'4'-7'359,"3"-7"109,1 1 0,10-15-1,-16 25-331,0 0 0,0 1-1,1-1 1,-1 0 0,1 1-1,0 0 1,0 0 0,-1 0-1,1 0 1,1 0-1,-1 0 1,0 1 0,0 0-1,1-1 1,3 0 0,-6 2-49,0 0 1,1 0-1,-1 0 1,0 0-1,1 0 0,-1 0 1,1 0-1,-1 0 1,0 0-1,0 1 1,1-1-1,-1 0 1,0 1-1,1-1 1,-1 1-1,0 0 1,0-1-1,0 1 0,0 0 1,2 1-1,-1 0 32,-1 0-1,1 1 0,0-1 1,-1 0-1,0 1 0,1-1 1,-1 0-1,0 1 0,1 4 1,0 6 250,0-1 0,0 0 0,-1 20 0,-1-31-346,-1 31 580,-1-1 0,-12 59 0,-24 62 504,20-89-731,14-49-266,1 1 1,0-1 0,1 0-1,1 1 1,0 14-1,2-21-58,-1-1-1,2 1 0,-1-1 0,1 0 1,0 1-1,0-1 0,1 0 1,0 0-1,1 0 0,-1-1 0,7 9 1,0-3-197,0-1 1,0 0 0,1-1-1,0 0 1,1 0 0,0-1 0,0-1-1,1 0 1,0-1 0,1-1-1,23 9 1,-23-10-270,0-1 0,0 0-1,0-1 1,0 0 0,1-2 0,0 1 0,-1-2-1,1 0 1,-1-1 0,1 0 0,-1-1 0,16-4-1,10-7-778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14003,'-8'0'1424,"5"26"-872,3 13-216,0 26 785,0 11-337,-6 15-184,-4 6 0,-11 2-224,-8-5-128,-11-19-56,-5-16-120,-3-34-440,1-18-232,8-31-1024,11-14 1344,20-17-232,12-9-201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18236,'7'7'1360,"3"16"-1096,2 6-152,5 19 512,2 8-400,3 13-32,2 5-55,1 6-217,-1-1-105,-1-9-287,-1-5-128,-3-20-392,-2-10-144,-3-21-1361,-5-11 1841,-4-14-320,-5-9-216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14283,'1'-3'145,"4"-7"123,-1 1 0,1 0 0,1 0 0,0 0-1,0 1 1,1 0 0,-1 0 0,2 1 0,8-8-1,5 1 167,0 1 0,1 0 0,42-16 0,79-22 1210,-72 31-1001,2 2 1,102-10 0,149 8-766,-266 18-1425,-53 0-677,-7 1 1501,-11 0 299,-9 6-424,-10 6-94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0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1690 13907,'77'-54'1536,"3"-36"-672,2-21-271,-6-23 847,-10-11-288,-21-10-232,-12-1-71,-24 3-385,-9 5-312,-15 17-920,-9 10-745,-8 12 1249,-1 10-272,-3 16-184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1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99 9890,'-7'-30'4649,"-10"4"-4129,-1 4-328,-3 13-104,0 0 400,1 6-584,6 6-248,10 11-976,4 5-608,12 6 1528,5 2-353,6 2-279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1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11434,'-12'10'1097,"-10"-3"-721,-10 0-160,-12 1 600,-4-1-576,0 3-120,-4-4-32,7-2-88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3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11650,'-4'2'143,"0"0"-1,0 1 0,1-1 0,-1 1 0,1-1 1,-1 1-1,1 0 0,0 0 0,1 1 0,-1-1 1,0 1-1,1-1 0,-3 5 0,-2 7 84,0 0-1,-5 18 1,5-14 90,-9 27 444,2 0-1,-11 70 1,21-88-442,1-1 0,1 1 0,1 0 0,2 0 0,6 48 0,-5-67-230,0-1 0,0 1 0,1-1 0,0 1 0,0-1 0,1 0-1,0 0 1,0-1 0,1 1 0,0-1 0,8 8 0,-10-11-62,0-1 0,0-1 0,1 1 1,0 0-1,-1-1 0,1 0 0,0 0 0,0 0 1,0 0-1,0-1 0,0 1 0,1-1 0,-1 0 0,0 0 1,1-1-1,-1 1 0,1-1 0,-1 0 0,1 0 1,-1-1-1,0 1 0,1-1 0,7-2 0,-4 0-5,1 0 0,-1 0 0,0-1 0,1 0 1,-2 0-1,1-1 0,-1 0 0,1 0 0,-1-1 0,-1 0 0,8-8 0,-6 4-8,1 0 0,-2-1 0,0 0 0,0-1 0,-1 1 0,0-1 0,3-13 0,-2 3-5,-1 0-1,-1 0 1,-1 0 0,-1-1 0,-2 0 0,0 1 0,-1-1-1,-4-35 1,2 46-29,-1 0-1,1 1 0,-2-1 1,0 1-1,0-1 1,-12-20-1,14 29-23,1 1 0,-1 0 0,0-1 0,0 1 0,0 0 0,0 0 0,0 0 0,0 0 0,-1 0 0,1 0 0,-1 1 0,1-1 0,-1 1 0,-4-2 0,5 3-34,0 0-1,-1-1 1,1 1-1,-1 0 1,1 0 0,0 1-1,-1-1 1,1 0-1,-1 1 1,1-1-1,0 1 1,0 0 0,-1 0-1,1 0 1,0 0-1,0 0 1,0 1 0,0-1-1,0 0 1,-3 3-1,-1 3-168,0-1 1,0 0-1,0 1 0,0 0 0,1 1 0,1-1 1,-1 1-1,1 0 0,0 0 0,-5 17 0,0 16-604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3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12771,'14'2'1544,"0"-1"-912,2 1-336,-8-1 1713,-3 0-1881,-3 2-1425,3-8 441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9498,'2'-6'466,"10"-20"1659,-12 26-2078,0-1-1,0 1 0,0 0 1,1 0-1,-1-1 0,0 1 0,0 0 1,1 0-1,-1-1 0,0 1 1,0 0-1,1 0 0,-1 0 0,0 0 1,1 0-1,-1-1 0,0 1 1,1 0-1,-1 0 0,0 0 0,1 0 1,-1 0-1,0 0 0,1 0 1,0 0-1,9 11 1135,-1 10-768,-1 1 1,0 0-1,-2 1 1,5 30-1,-3-16-192,6 20-115,-3 1-1,-2 1 0,1 112 1,-10-160-102,-1 1 1,-1-1-1,0 1 1,-6 19-1,7-28-3,0 0 1,0 0-1,-1 0 1,1-1-1,-1 1 0,0-1 1,0 1-1,0-1 0,-4 5 1,5-6-1,-1 0 0,1 0 0,0-1 0,-1 1 0,1 0 0,-1-1 0,1 1 0,-1-1 0,1 1 1,-1-1-1,1 0 0,-1 1 0,0-1 0,1 0 0,-1 0 0,1 0 0,-1 0 0,0-1 0,1 1 0,-3-1 0,2 0 5,-1 0 0,1 0-1,-1 0 1,1 0-1,-1-1 1,1 1-1,0-1 1,0 0 0,-1 0-1,1 0 1,1 0-1,-1 0 1,0 0-1,0 0 1,1-1 0,-1 1-1,1-1 1,0 1-1,0-1 1,0 1-1,0-1 1,0 0 0,0 1-1,1-1 1,-1 0-1,1 0 1,0 0-1,0 1 1,0-5 0,0-2 46,1 0 0,0 0 0,0 0 1,0 1-1,1-1 0,1 0 0,0 1 1,4-10-1,4-1 106,1 0-1,1 1 1,1 0 0,0 1-1,1 1 1,22-18 0,35-41 326,-63 65-429,-1 0 1,-1-1-1,0 1 0,-1-2 0,10-22 0,-14 28-65,0 0 0,-1 0 0,0 0 0,0 0-1,-1 0 1,1 0 0,-1 0 0,-1-1 0,1 1 0,-1 0 0,0 0 0,0 0 0,-1 0 0,0 0 0,0 1 0,0-1-1,-1 0 1,1 1 0,-2-1 0,1 1 0,0 0 0,-1 0 0,-8-8 0,5 6-145,1 1 0,-1 0 1,0 0-1,-1 1 0,1 0 0,-1 0 1,0 1-1,0 0 0,-1 0 0,1 1 1,-1 0-1,1 1 0,-1 0 0,0 0 1,-16-1-1,-5 6-310,6 8-148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3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136 273 11082,'5'-32'706,"-1"-3"337,2-46-1,-6 73-878,0-1-1,-1 0 1,0 1-1,0-1 1,-1 0-1,0 1 1,-1 0-1,0-1 0,0 1 1,-6-12-1,8 19-128,0 0 0,0-1 0,1 1-1,-1 0 1,0 0 0,0 0-1,0 0 1,0-1 0,0 1 0,0 1-1,-1-1 1,1 0 0,0 0 0,0 0-1,-1 1 1,1-1 0,-1 0-1,1 1 1,0-1 0,-1 1 0,1 0-1,-1 0 1,-1-1 0,1 2 2,0-1 1,0 1-1,0-1 1,0 1 0,0 0-1,0 0 1,0-1-1,0 2 1,0-1-1,1 0 1,-1 0 0,0 0-1,1 1 1,-3 2-1,-2 3 74,0 0-1,0 1 0,0 0 1,1 1-1,-6 14 0,6-11 24,0 0-1,1 0 0,1 0 0,0 1 0,1-1 0,0 1 0,1 15 0,0-24-79,1 0 1,0 0-1,1 0 0,-1 0 0,1-1 0,0 1 1,0 0-1,0 0 0,0 0 0,1-1 1,-1 1-1,1 0 0,0-1 0,0 0 0,0 1 1,1-1-1,-1 0 0,1 0 0,0 0 1,-1-1-1,1 1 0,1-1 0,-1 1 0,0-1 1,0 0-1,7 3 0,-2-2 60,-4-2-56,-1 0-1,1 1 1,-1-1 0,1 1-1,-1 0 1,0 0-1,4 3 1,-6-3-58,1-1 0,-1 1-1,0 0 1,1 0 0,-1 0 0,0 0 0,0 0 0,-1 0-1,1 1 1,0-1 0,-1 0 0,1 0 0,-1 0-1,0 1 1,0 3 0,0 17-238,-2 1 0,-1-1 1,-1 0-1,0 0 0,-12 31 0,-3 19 11,1 14-130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2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54 9914,'35'-54'1642,"-39"58"-1227,-1 0-1,0 0 1,-1 0 0,-9 4 0,-1 2-33,-85 46 1311,63-36-965,-58 39 1,85-50-635,0 0 0,0 0 1,1 1-1,0 1 0,1 0 1,0 0-1,0 1 0,-12 23 1,12-15-13,1 1 0,0 0 0,2 0 0,0 1 0,1 0 0,2 0 0,-3 44 0,6-47-48,1 1-1,0-1 1,1 0-1,1 0 1,1 0-1,1 0 1,1 0 0,0-1-1,13 25 1,-14-33-24,2 0 0,-1-1 0,1 0 1,1 0-1,0 0 0,0-1 0,0 0 0,1-1 1,0 0-1,1-1 0,-1 1 0,17 6 1,-21-10-10,1 0 0,0-1 0,0 0 0,0 0 0,0-1 0,0 1 0,1-1 1,-1-1-1,0 1 0,1-1 0,-1 0 0,0 0 0,1-1 0,-1 0 1,0 0-1,0 0 0,0-1 0,0 0 0,0 0 0,0-1 0,0 0 1,-1 0-1,10-6 0,-11 6-2,-1 0 0,0 0 0,1 0-1,-1 0 1,0-1 0,-1 1 0,1-1 0,-1 0 0,1 0 0,-1 0 0,-1 0 0,1 0 0,0 0 0,-1 0 0,0-1 0,0 1 0,1-5 0,-2 3 4,0 0 0,0 0 1,-1-1-1,1 1 0,-1 0 1,-1 0-1,1 0 0,-1 0 1,0 1-1,0-1 0,-5-8 1,3 7-18,0 0 1,-1 0-1,1 0 1,-1 1 0,-1 0-1,1 0 1,-1 0 0,0 0-1,-1 1 1,1 0-1,-1 1 1,0-1 0,0 1-1,0 1 1,-1-1 0,1 1-1,-1 0 1,-15-3-1,16 6-136,0-1-1,1 2 1,-1-1 0,1 0-1,-1 1 1,1 1-1,-1-1 1,1 1-1,0 0 1,-1 0-1,1 1 1,0 0-1,0 0 1,1 0 0,-1 1-1,1-1 1,0 1-1,0 1 1,0-1-1,0 1 1,1 0-1,0 0 1,0 0-1,0 1 1,0-1 0,1 1-1,0 0 1,0 0-1,1 0 1,0 0-1,0 0 1,-1 8-1,-4 21-794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30 7298,'12'3'1146,"-1"-1"0,1 0 1,-1-1-1,1-1 0,0 1 0,0-2 1,-1 0-1,15-3 0,-25 3-1056,0-1-1,0 1 1,-1-1-1,1 0 1,0 0-1,-1 1 1,0-1-1,1 0 0,-1 0 1,0 1-1,0-1 1,0 0-1,0 0 1,-1-1-1,1 2-57,-6-3 461,-254 9-403,259-4-72,1-1 0,-1 0 0,1 1 0,-1-1 0,1 0 0,-1 1 0,1-1 0,-1 1 0,1-1 0,0 0 0,-1 1 0,1-1 0,-1 1 0,1 0 0,0-1 0,0 1 0,-1-1 0,1 1 0,0-1-1,0 1 1,0 0 0,0-1 0,0 1 0,-1 0 0,1-1 0,0 1 0,1 0 0,-3 26 235,2-18-125,2 161 1306,0-115-1286,-1-42-100,1-1 1,0 0 0,1 1 0,0-1-1,1 0 1,0-1 0,0 1-1,2-1 1,9 17 0,8 7 115,41 48 0,-27-37-35,-36-45-125,0 0 0,0 0 0,0 0-1,0 0 1,-1 0 0,1 0 0,0 0 0,-1 0 0,1 0 0,-1 0 0,1 0 0,-1 0 0,0 0-1,1 1 1,-1-1 0,0 0 0,0 0 0,0 0 0,0 0 0,0 1 0,0-1 0,0 0-1,0 0 1,0 0 0,-1 2 0,0-1-11,-1-1 0,1 1 0,-1-1-1,0 0 1,1 0 0,-1 1 0,0-1 0,0 0-1,1 0 1,-1-1 0,0 1 0,0 0 0,0-1-1,-2 1 1,-8 3-221,0-1-1,0 0 1,0-1-1,0 0 1,0-1-1,0 0 1,0-1-1,-1-1 1,1 0-1,0 0 1,-12-4-1,-6-7-287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68 12875,'-22'180'3383,"16"-112"-2532,-7 136 751,13-164-1170,1 1 0,13 77 0,-12-111-368,-1 0 0,1 0-1,0-1 1,0 1 0,1-1 0,6 12 0,-7-16-42,-1 0 0,1 0 1,-1 0-1,1 0 1,0-1-1,0 1 0,0-1 1,0 1-1,0-1 1,0 0-1,0 1 0,0-1 1,0 0-1,1-1 1,-1 1-1,0 0 0,1-1 1,-1 1-1,1-1 1,-1 0-1,1 1 0,-1-1 1,4-1-1,3 0 11,0-1 0,-1 0-1,1-1 1,-1 0 0,0 0-1,0-1 1,0 0 0,0 0 0,0-1-1,-1 0 1,0 0 0,0-1 0,-1 0-1,9-8 1,7-11 31,-1 0 0,28-44 0,-25 31-36,-1-2 0,-2 0 0,25-68 0,-39 88-15,-1-1 1,0 0-1,-2 0 0,0-1 1,-1 0-1,-2 1 0,0-1 1,-1 0-1,-5-34 0,4 47-4,-1 1 0,0 0 0,-1-1 0,0 1-1,0 0 1,-1 0 0,0 1 0,0-1 0,-1 1 0,0 0-1,-9-10 1,10 13-13,0 0-1,0 1 1,0 0-1,0 0 1,-1 0 0,1 0-1,-1 1 1,0 0-1,0-1 1,0 2 0,0-1-1,0 1 1,0 0-1,0 0 1,0 0-1,-1 0 1,1 1 0,0 0-1,-11 1 1,9 1-43,0-1-1,0 1 1,0 0 0,0 0 0,0 1 0,0 0 0,1 0 0,-1 0-1,1 1 1,-11 9 0,8-6-232,1 1-1,0 1 1,1-1-1,0 1 1,0 0-1,-8 15 1,5-3-319,0 0 1,2 0-1,0 1 1,1 0-1,2 0 1,-5 34-1,8-38 235,0 0-1,2 20 0,10 36-925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15587,'13'-19'993,"2"8"-1234,-1 14-815,-3 5 1456,-8 7-672,-1-1-128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50 274 15179,'11'4'116,"0"0"0,0 1-1,0 0 1,-1 0-1,0 1 1,0 1 0,0 0-1,-1 0 1,0 1 0,0 0-1,-1 0 1,0 1 0,10 14-1,-3-1 10,-2 0-1,0 0 1,-1 2-1,-1-1 1,8 27-1,-10-25 22,-2 1 0,-1-1 0,-1 1 0,-2 0-1,2 41 1,-5-55-97,0 0-1,-1 0 1,-1 0-1,0 0 1,0 0-1,-1 0 1,-1-1-1,0 1 1,0-1 0,-1 0-1,-1 0 1,0-1-1,0 0 1,-9 11-1,12-17-29,-1 0-1,0 0 0,0-1 1,0 1-1,0-1 1,0 0-1,-1-1 0,1 1 1,-1-1-1,-9 4 1,11-5-14,0 0 0,0-1 0,0 1 0,0-1 0,0 0 0,0 0 0,0 0 0,0 0 0,0 0 0,0-1 0,0 1 0,0-1 0,0 0 0,0 0 0,0 0 0,0 0 0,0-1 0,1 1 0,-1-1 0,-3-2 0,1-1-2,1 1 0,0 0 0,0-1 0,1 0 0,-1 0 0,1 0 0,0-1-1,0 1 1,1-1 0,-1 1 0,1-1 0,1 0 0,-1 0 0,1 0 0,0 0 0,0 0 0,1 0 0,0-10 0,0-2 4,1 0 0,1 0 0,1 1 0,1-1 1,7-22-1,1 6 32,2 1 0,1 1 1,2 0-1,25-35 0,92-112 493,-134 179-529,15-18 147,-1-1 0,-1 1 0,20-41 0,-31 54-119,0 0 0,0 0 0,0 0 0,0 0 0,-1 0 0,0 0 0,0 0 0,0 0 0,-1-1 0,0 1 0,0 0-1,0 0 1,0-1 0,-1 1 0,0 0 0,0 0 0,-1 0 0,1 0 0,-1 0 0,0 0 0,0 0 0,-1 1 0,-3-6 0,0 2-41,-1 2 1,0-1 0,0 1 0,0 0-1,-1 0 1,0 1 0,0 0-1,0 1 1,0-1 0,-1 2 0,0-1-1,-15-3 1,9 3-245,-1 1 0,1 0 0,-1 1 0,0 1 0,0 0 0,-28 3 0,36-1 122,0 1-1,0-1 1,0 1 0,0 0 0,0 1 0,1 0 0,-1 0 0,1 1 0,0-1 0,0 2 0,0-1 0,0 1 0,1 0 0,0 0 0,0 1 0,0 0 0,1 0 0,-6 7 0,8-6-70,-1 1-1,1-1 1,-5 16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115 234 1368,'9'-46'8516,"-8"34"-7798,0 1 1,-1 0-1,0 0 1,-2-15 0,0 18-482,1 1 1,-1 0 0,0 0-1,0 0 1,-1 0-1,0 0 1,0 0 0,-1 1-1,1-1 1,-2 1 0,1 0-1,-1 0 1,-9-9 0,13 14-172,0-1 1,-1 1 0,1 0 0,0 0-1,-1 0 1,1 0 0,-1 0 0,1 0-1,-1 1 1,0-1 0,1 0 0,-1 1-1,0-1 1,1 1 0,-1 0 0,0-1-1,1 1 1,-4 0 0,4 1-14,-1-1 1,1 0-1,0 1 1,0 0-1,-1-1 1,1 1-1,0 0 1,0-1-1,0 1 1,0 0-1,0 0 1,0 0-1,0 0 1,0 0-1,0 0 1,1 0-1,-1 0 1,-1 2-1,-1 4 89,0 0-1,1 1 0,0-1 1,0 0-1,0 1 0,0 14 1,1-14-78,1 0 0,0 0 1,0 0-1,1 0 1,0 0-1,1-1 1,4 16-1,-5-20-55,0 0-1,1 0 1,-1 0-1,1 0 1,0 0-1,0 0 1,0 0-1,0-1 1,0 1-1,0-1 1,1 0-1,-1 0 1,1 0-1,0 0 1,-1 0-1,1 0 1,0-1-1,0 1 1,0-1-1,0 0 1,5 1-1,33 3 30,-34-5-25,0 0 0,0 1 0,0 0 0,0 0 0,9 3 0,-14-3-10,1 0 1,-1 1 0,1-1-1,-1 0 1,0 1-1,0-1 1,0 1 0,0 0-1,0 0 1,0 0 0,0 0-1,-1 0 1,1 0-1,-1 0 1,1 1 0,-1-1-1,0 1 1,1 2-1,3 11 10,-1-1-1,-1 0 0,0 1 0,-1 0 0,-1 0 0,0 0 0,-1 0 0,-3 15 0,-22 132-379,22-149 268,-15 64-775,7-34-193,-6 54-1,18-80 426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352 137 14483,'0'-1'114,"1"1"0,0-1 0,-1 1 0,1-1 0,0 1 0,-1-1-1,1 0 1,-1 1 0,1-1 0,-1 0 0,1 0 0,-1 1 0,1-1 0,-1 0 0,0 0 0,0 0-1,1 1 1,-1-1 0,0 0 0,0 0 0,0 0 0,0 0 0,0 1 0,0-1 0,0 0 0,0 0-1,0 0 1,0 0 0,-1 0 0,1 1 0,0-1 0,-1 0 0,1 0 0,0 0 0,-1 1 0,1-1-1,-1 0 1,1 1 0,-1-1 0,1 0 0,-1 1 0,0-1 0,1 1 0,-1-1 0,0 1 0,-1-2-1,-5-2 281,0 1 0,0-1 0,-1 1-1,-10-3 1,0 0-104,-30-15 342,-43-16-38,79 33-563,0 1 0,-1 0 0,1 0 0,-1 1 1,-17 0-1,28 2-30,0 0 1,-1 0-1,1 0 1,0 0-1,0 0 1,0 1-1,0-1 1,0 1-1,0-1 0,0 1 1,0 0-1,0 0 1,0 0-1,1 0 1,-1 0-1,0 0 1,0 0-1,1 1 1,-1-1-1,1 0 1,-1 1-1,1 0 1,0-1-1,-1 1 1,1 0-1,0 0 1,0-1-1,0 1 1,1 0-1,-1 0 1,0 0-1,1 0 0,-1 0 1,1 0-1,0 1 1,-1-1-1,1 4 1,1 4 2,-1 0 1,1 1 0,1-1-1,0 0 1,1 1-1,4 12 1,43 115 11,32 99 35,-70-195-44,-3 1 1,-1 1-1,4 73 1,-11-110-77,-1-1 0,0 1 0,-1 0 0,1-1 0,-1 1 0,-1 0 0,1-1 0,-1 1 0,-3 6 0,3-10 11,1 0 0,-1-1 0,0 1 0,0-1 0,0 0 0,0 0 0,0 0 0,0 0 0,-1 0 0,1 0 0,-1 0 0,1-1 0,-1 1 0,0-1 0,1 0 0,-1 1 0,0-2 0,0 1 0,0 0 0,0 0 0,0-1 0,-4 1 0,-42 3-2396,40-5 1643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17276,'6'-3'1768,"0"2"-1416,-1 1-504,9 5 1776,-14 0-2928,0-3 1080,5-3-800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15395,'45'-54'2397,"44"-71"1,-48 65-1553,-8 12-298,-9 11-22,1 2 0,59-62 0,-82 95-501,-1 1 0,1-1 0,-1 1 0,1 0 0,0-1-1,-1 1 1,1 0 0,0 0 0,0 0 0,0 0 0,0 0 0,0 0 0,0 1 0,0-1 0,0 1 0,0-1 0,4 1 0,-5 0-13,-1 0 0,1 0 0,0 1 0,-1-1 0,1 0 0,0 1 0,-1-1 0,1 1 0,0-1 0,-1 1 0,1-1 1,-1 1-1,1-1 0,-1 1 0,1-1 0,-1 1 0,0 0 0,1-1 0,-1 1 0,1 1 0,0 1 11,0 0-1,0 0 0,-1 0 0,1 0 1,-1 0-1,1 0 0,-1 4 0,-2 32 117,-2-1 0,-16 72-1,9-57-85,-116 508-657,95-432-886,16-87-2525,20-56 3047,9-16-114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33 12275,'3'-4'166,"0"1"1,0 1-1,0-1 1,1 0-1,-1 1 0,1-1 1,0 1-1,0 0 1,0 1-1,0-1 1,0 0-1,0 1 1,0 0-1,5-1 1,-6 2-47,0 0 0,0 1 1,0-1-1,-1 0 0,1 1 1,0 0-1,0 0 1,0 0-1,-1 0 0,1 0 1,-1 0-1,1 1 0,-1-1 1,1 1-1,-1 0 0,0-1 1,0 1-1,0 0 0,0 0 1,0 1-1,0-1 0,1 3 1,3 4 145,-1-1 0,0 1 0,-1 0 0,0 0 0,0 1 0,-1-1 0,0 1 0,2 17 0,0 7 226,-1 42-1,-2-21-241,5 27-86,4 82-24,-12-148-136,0 0-1,0-1 0,-2 1 0,0 0 1,-1-1-1,0 0 0,-1 0 0,-7 15 1,8-25-85,1 0 1,0 0 0,-1 0 0,0 0-1,0-1 1,-1 1 0,1-1-1,-1 0 1,0-1 0,0 1 0,0-1-1,0 0 1,-1 0 0,1-1 0,-1 1-1,0-1 1,0 0 0,0-1-1,-6 1 1,7-1-90,1 0-1,-1 0 1,0-1-1,0 0 1,1 0-1,-1 0 1,0-1 0,1 1-1,-1-1 1,1 0-1,-1-1 1,1 1-1,-1-1 1,1 0-1,0 0 1,0 0 0,-1-1-1,2 1 1,-1-1-1,0 0 1,1 0-1,-1 0 1,1-1-1,-6-6 1,-5-15-933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25 12435,'0'-1'101,"0"0"1,0-1-1,-1 1 1,1 0-1,0 0 1,-1 0-1,1-1 1,-1 1-1,1 0 1,-1 0-1,0 0 1,0 0-1,1 0 0,-1 0 1,0 0-1,0 0 1,0 0-1,0 1 1,0-1-1,0 0 1,0 0-1,-2 0 1,2 1-42,0 1 1,0-1-1,0 1 0,0-1 1,0 1-1,0-1 1,0 1-1,0 0 1,0 0-1,0-1 0,0 1 1,0 0-1,1 0 1,-1 0-1,0 0 0,1 0 1,-1 0-1,0 0 1,1 0-1,-1 0 0,1 0 1,0 0-1,-1 0 1,1 1-1,0 0 0,-6 17 349,1-1-1,1 1 0,-4 37 0,3 60 432,5-105-753,2 177 918,-1-157-826,3 0 0,0-1 0,17 58 0,-20-86-161,-1 1 0,1-1 0,0 0 0,0 0 0,0 1 0,1-1 0,-1 0 0,0 0 0,1 0 0,-1 0 0,4 2 0,-5-4-14,0 1 0,1-1 0,-1 0 1,0 0-1,0 0 0,1 0 0,-1 0 0,0 0 0,1 1 0,-1-1 0,0 0 0,1 0 1,-1 0-1,0 0 0,0 0 0,1 0 0,-1 0 0,0 0 0,1 0 0,-1-1 0,0 1 1,1 0-1,-1 0 0,0 0 0,1 0 0,-1 0 0,0 0 0,1-1 0,6-13 75,-5 5-71,0 0 1,-1-1 0,0 1-1,-1-1 1,0 1-1,-1 0 1,1-1-1,-2 1 1,1-1 0,-2 1-1,1 0 1,-1 0-1,0 0 1,-1 0 0,0 1-1,-1-1 1,-9-13-1,11 17-80,-1 1-1,0-1 1,0 0-1,-1 1 1,1 0-1,-1 0 1,0 1-1,0-1 1,0 1-1,-1 0 1,1 0-1,-9-2 1,9 3-90,0 1-1,0 0 1,0 1 0,0-1-1,0 1 1,0 0 0,-1 0-1,1 1 1,0-1 0,0 1-1,0 0 1,0 0 0,0 1-1,1 0 1,-1 0 0,-7 4-1,3-1-52,0 1-1,1 0 1,-1 0 0,1 1-1,1 0 1,-10 11-1,0 10-735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2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13467,'10'-8'672,"1"1"-1328,0 9 688,-5 7 272,-6 2-448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90 10362,'44'-34'2423,"-34"28"1029,-36 10-3148,0-1 0,-1-1 1,1-2-1,-1 0 0,-46-7 0,42 4-162,-3 0-79,4 1-12,-38-8 0,60 6-25,12-1-14,10 0 4,17-2 3,0 2 1,1 1 0,-1 2 0,1 1 0,0 1-1,33 5 1,-60-5 1,1 2-1,-1-1 0,1 0 0,-1 1 0,0 0 1,0 0-1,0 1 0,0-1 0,0 1 1,0 0-1,0 1 0,-1-1 0,0 1 0,0 0 1,0 0-1,0 0 0,0 0 0,-1 1 1,0-1-1,0 1 0,0 0 0,-1 0 0,1 0 1,-1 0-1,0 1 0,-1-1 0,1 1 1,-1-1-1,1 8 0,0 15 125,0 0 0,-2 0 1,-1 1-1,-9 51 0,-34 110 316,42-181-446,-22 76 57,-23 112-1234,46-194 1013,0 0 1,1 0-1,0 0 1,-1 0-1,1 0 0,0 0 1,0-1-1,1 1 0,-1 0 1,1 0-1,-1 0 0,1 0 1,1 3-1,-1-5 106,-1-1 1,0 0-1,1 1 1,-1-1-1,1 0 1,-1 1-1,0-1 1,1 0-1,-1 0 1,1 1-1,-1-1 1,0 0-1,1 0 1,-1 0-1,1 0 1,-1 0-1,1 0 0,-1 1 1,1-1-1,-1 0 1,1 0-1,-1 0 1,1-1-1,-1 1 1,1 0-1,-1 0 1,1 0-1,2-1-33,-1 0 1,1-1-1,-1 1 0,0-1 0,1 1 1,-1-1-1,4-3 0,22-24-819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458 133 10834,'0'-48'1393,"-15"12"-721,-9 8-272,-21 12 992,-8 12-344,-8 7-864,-4 7-520,-4 1 352,1 0-80,10-4-160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13987,'-17'6'1424,"-2"5"-888,-2 2-240,-9-2 1513,-4 2-1193,-4 1-584,3 1-152,7 4-520,5 2-1009,12 8 1401,8 1-256,9 4-192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1:4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14 17092,'0'0'1584,"-1"0"-1216,-9 3-216,-6 0 1168,-6-3-1152,-4-7-200,3 1-360,-3 1-296,2 3-1552,3 6 1896,4 9-289,5 5-271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1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0 483 12939,'23'-43'951,"1"1"1,2 1 0,2 2-1,2 1 1,1 1-1,2 1 1,1 2 0,76-57-1,-98 81-774,9-6 366,1 0 1,37-19-1,-58 34-516,0 0-1,0 1 0,0-1 1,0 1-1,0 0 0,1-1 1,-1 1-1,0 0 0,0-1 1,1 1-1,-1 0 1,0 0-1,0 0 0,1 0 1,-1 0-1,0 1 0,0-1 1,2 0-1,-3 1-10,1-1 0,0 1 0,0 0 0,-1-1-1,1 1 1,0 0 0,-1-1 0,1 1 0,0 0 0,-1-1 0,1 1 0,-1 0 0,1 0 0,-1 0 0,0 0-1,1 0 1,-1-1 0,0 3 0,1 5 33,0 0 0,-1 0-1,0 0 1,-1 14 0,-1-10-21,-61 458 182,37-316-421,24-142 112,1-7-25,-1 0-1,1 0 0,1 0 0,-1 0 1,1 0-1,0 0 0,0 0 0,0 0 0,1 0 1,1 6-1,-2-11 59,1 0 0,-1 1 0,1-1 0,-1 0-1,0 0 1,1 1 0,-1-1 0,1 0 0,-1 0 0,1 0 0,-1 0 0,1 0 0,-1 0 0,1 0-1,-1 0 1,1 0 0,-1 0 0,1 0 0,-1 0 0,1 0 0,-1 0 0,1 0 0,-1 0 0,1-1 0,-1 1-1,0 0 1,1 0 0,-1-1 0,1 1 0,-1 0 0,0 0 0,1-1 0,-1 1 0,0 0 0,1-1 0,-1 1-1,0-1 1,1 1 0,-1-1 0,15-16-1716,-15 17 1774,36-47-1909,-17 19 782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1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12011,'29'-15'1195,"50"-17"1,-71 29-959,0 0 0,0 1 1,1 0-1,0 0 1,-1 1-1,1 0 0,-1 1 1,1 0-1,0 0 1,0 1-1,10 2 0,-17-2-160,1 0-1,0 0 1,-1 0-1,1 0 1,-1 0-1,1 1 1,-1-1-1,1 1 0,-1-1 1,0 1-1,0 0 1,0 0-1,0 0 1,0 0-1,0 0 1,-1 1-1,1-1 1,-1 0-1,0 1 1,1-1-1,-1 1 0,0 0 1,0-1-1,-1 1 1,1 0-1,0 0 1,-1-1-1,0 1 1,0 3-1,0 5 89,0-1-1,-2 1 0,1 0 1,-1-1-1,-1 1 1,-5 14-1,-10 18 173,-1 0 1,-3-1-1,-47 69 0,35-59-80,-37 76 0,68-121-227,0 0 0,0 0 0,0 0 0,1 0 0,1 1 0,-1-1 0,1 1 0,0-1 0,1 14 0,0-17-17,1 0 0,0-1 0,-1 1 0,2-1 0,-1 1-1,0-1 1,0 0 0,1 1 0,0-1 0,0 0 0,0 0 0,0 0 0,0 0-1,1-1 1,-1 1 0,1-1 0,0 1 0,-1-1 0,1 0 0,0 0 0,0 0-1,6 2 1,3 1-84,0 0 0,1-1-1,0-1 1,0 0 0,0-1-1,0 0 1,0-1-1,0 0 1,0-1 0,22-3-1,-8-1-640,-1 0-1,0-2 1,0-1-1,32-13 1,-27 6-34,-8 0-207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1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10794,'12'-7'710,"0"0"0,0 2 0,1-1 0,22-5 0,-31 10-526,-1 0 0,1 1 0,-1-1-1,1 1 1,0 0 0,-1 0 0,1 0-1,0 1 1,-1-1 0,5 2 0,-6-1-63,0 0 1,0 0-1,0 0 1,0 0-1,0 1 1,0-1 0,0 0-1,0 1 1,-1-1-1,1 1 1,-1 0-1,1 0 1,-1-1-1,0 1 1,1 0-1,-1 0 1,2 4-1,-1 1 68,0 1-1,0-1 0,-1 0 1,0 0-1,0 1 0,-1-1 0,0 1 1,0-1-1,-2 11 0,-16 71 829,15-74-860,-15 48 352,-8 41 181,24-91-580,0 1 0,1-1 0,0 1 0,1 0 0,2 20 0,-1-27-80,1-1-1,0 0 1,0 0-1,1-1 1,0 1 0,-1 0-1,2-1 1,-1 0 0,1 1-1,0-1 1,0-1-1,0 1 1,1-1 0,-1 1-1,1-1 1,0-1-1,0 1 1,1-1 0,5 3-1,12 6 24,0-1-1,1-2 0,32 9 1,-13-5-577,1-2 1,1-2 0,48 4 0,-91-13 467,1 1 0,-1-1 0,1 0 0,-1 0 0,0 0-1,1 0 1,-1 0 0,1-1 0,-1 1 0,0-1 0,1 1 0,-1-1 0,0 0 0,5-2 0,-7-4-509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11322,'9'-6'470,"0"1"0,0 0 0,0 1 0,1 0-1,0 1 1,-1 0 0,1 0 0,0 1 0,1 0-1,-1 1 1,13-1 0,-18 2-323,-1 0 0,0 1 1,0-1-1,0 1 0,0-1 0,0 1 0,0 1 1,0-1-1,0 0 0,0 1 0,-1 0 1,1 0-1,0 0 0,-1 0 0,0 1 0,1-1 1,-1 1-1,0 0 0,0 0 0,0 0 1,-1 0-1,1 0 0,-1 1 0,0-1 0,0 1 1,0 0-1,0-1 0,-1 1 0,3 8 1,0 9 146,-1 0 1,-1 0 0,-1 0 0,-1 25 0,-1-17-70,5 38 1,-2-57-184,0 0 1,0 0 0,1 0-1,0 0 1,0-1-1,1 1 1,9 14-1,-4-11 0,1-1-1,0 0 1,13 12 0,-15-18-35,-1 1 0,0 0 0,-1 0 0,0 0 0,0 1 0,0 0 0,-1 0 0,0 1 0,-1 0 0,0-1 0,3 12 0,-6-16-5,-1 0-1,0 0 1,0-1-1,0 1 1,-1 0 0,1 0-1,-1 0 1,0 0-1,0-1 1,0 1 0,-1 0-1,1-1 1,-1 1-1,0-1 1,0 1-1,0-1 1,-1 0 0,1 0-1,-1 0 1,1 0-1,-1-1 1,0 1-1,0-1 1,-1 1 0,1-1-1,-6 3 1,4-2-142,0 0 0,0 0-1,-1-1 1,0 1 0,1-1 0,-1 0 0,0-1 0,0 0 0,0 0 0,0 0 0,0 0-1,0-1 1,0 0 0,0 0 0,0-1 0,-10-2 0,13 2-76,0 0 0,1 0 0,-1 0-1,1 0 1,0-1 0,-1 1 0,1-1 0,0 1 0,0-1 0,0 0-1,0 0 1,0 0 0,0 0 0,-2-4 0,3-2-828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13123,'2'1'101,"0"0"0,-1 0 0,1 0 0,0 0 0,-1 1 0,1-1 0,-1 0 0,0 1-1,1 0 1,-1-1 0,0 1 0,0 0 0,0-1 0,0 1 0,0 0 0,-1 0 0,2 2 0,9 39 173,-9-33-82,34 248 2252,-20 4-1086,-15-240-1265,3 92 390,5 73 788,-9-187-1261,0 0 0,0 0-1,0-1 1,1 1 0,-1 0 0,0 0 0,0 0-1,0 0 1,0 0 0,0 0 0,1 0-1,-1 0 1,0 0 0,0-1 0,0 1 0,0 0-1,1 0 1,-1 0 0,0 0 0,0 0-1,0 0 1,0 0 0,1 0 0,-1 0-1,0 0 1,0 0 0,0 0 0,0 0 0,1 0-1,-1 1 1,0-1 0,0 0 0,0 0-1,0 0 1,1 0 0,-1 0 0,0 0-1,0 0 1,0 0 0,0 1 0,0-1 0,0 0-1,1 0 1,-1 0 0,0 0 0,0 0-1,0 1 1,0-1 0,0 0 0,0 0-1,0 0 1,5-12 120,0 0 0,-1-1 0,4-23 0,2-7 36,110-307 486,29 8-428,-134 309-207,27-72-343,-43 159-5377,-4 32 3612,5-27 872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1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196 834 14259,'-9'-31'1344,"-1"-26"-816,1-18-191,-8-17 583,-1-8-256,-3 2-192,-2 4-32,0 13-352,0 8-296,5 18-488,-1 10-560,14 23 1008,5 12-233,18 10-159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2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12003,'58'-76'1812,"-12"18"-905,-23 24-303,56-71 1968,-60 90-1821,-19 15-730,1 0 1,-1 0-1,1-1 0,0 1 0,-1 0 1,1 0-1,-1 0 0,1 0 0,-1 0 0,1 0 1,-1 0-1,1 0 0,-1 0 0,1 0 1,-1 0-1,1 0 0,0 0 0,-1 1 0,1-1 1,-1 0-1,1 0 0,-1 0 0,1 1 0,-1-1 1,0 0-1,1 1 0,-1-1 0,1 0 1,-1 1-1,0-1 0,1 1 0,-1-1 0,0 0 1,1 1-1,-1-1 0,0 1 0,0-1 1,1 1-1,-1-1 0,0 1 0,0-1 0,0 1 1,0 1-1,3 12 98,0 0 0,-1 0 1,-1 0-1,-1 1 0,-1 17 0,0 0-37,-12 545-712,13-557 292,-1 2-803,0-1 0,-6 31 0,4-43-576,0-11 524,-1-16-277,4-4 175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1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14427,'0'6'1784,"-4"15"-1127,-8 28-209,-5 12 832,-4 20-512,-2 6-56,-4 18-152,-1 0-184,3 2-528,-2-8-248,6-22-488,5-12-376,9-31 960,6-17-264,8-26-224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1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12723,'-12'151'3364,"4"-26"-1959,-95 547 1809,0-230-4457,111-458-3097,30-61 1652,-14 39 1423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2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11146,'17'-52'1254,"3"1"0,1 1-1,52-89 1,-68 130-984,0 1 1,0-1-1,1 1 1,0 0 0,1 0-1,0 1 1,10-10-1,-16 16-224,0 0-1,0 1 1,0-1-1,0 1 1,0-1-1,1 1 1,-1-1 0,0 1-1,0 0 1,0-1-1,0 1 1,0 0-1,1 0 1,-1 0-1,0 0 1,0 0-1,0 0 1,0 0 0,1 0-1,-1 1 1,0-1-1,0 0 1,0 1-1,0-1 1,0 1-1,0-1 1,0 1-1,0-1 1,0 1-1,0 0 1,0-1 0,0 1-1,0 0 1,0 0-1,-1 0 1,1 0-1,1 2 1,1 1 72,0 1 1,-1 1 0,1-1 0,-1 0 0,-1 0-1,2 7 1,4 18 258,-2 1 0,-2 0 0,0 55 0,-5-27-137,-11 62 1,7-93-176,4-25 28,0-12-64,0-13-8,2-20 5,1 1 1,3-1 0,1 1-1,2 0 1,22-71 0,-29 111-26,15-31 12,-14 31-12,-1 1 0,0-1 0,1 0-1,-1 1 1,0-1 0,1 1 0,-1-1 0,1 1-1,-1-1 1,1 1 0,-1-1 0,1 1-1,-1-1 1,1 1 0,-1-1 0,1 1 0,-1 0-1,1-1 1,0 1 0,-1 0 0,1 0-1,0 0 1,-1-1 0,1 1 0,0 0 0,-1 0-1,1 0 1,0 0 0,0 0 0,-1 0-1,1 0 1,0 0 0,-1 1 0,1-1 0,0 0-1,-1 0 1,1 0 0,0 1 0,-1-1-1,1 0 1,-1 1 0,1-1 0,-1 1 0,1-1-1,0 0 1,-1 1 0,1 0 0,3 4 9,-1 1 1,1-1-1,-1 1 1,0-1 0,-1 1-1,1 0 1,-1 0-1,2 13 1,9 58 95,-11-61-82,10 132 212,12-244-125,-20 84-110,-1 1 1,1 0-1,1 1 1,0-1 0,11-17-1,-14 27-1,-1-1 0,0 0 0,1 1-1,-1-1 1,1 1 0,0-1 0,-1 1 0,1 0 0,0-1 0,0 1-1,0 0 1,0 0 0,0 1 0,0-1 0,0 0 0,2 0-1,-2 1 0,1 0 0,-1 0 0,0 1 0,0-1 0,0 1 0,0-1 0,0 1 0,0 0 0,0-1 0,0 1 0,0 0 0,0 1 0,0-1 0,0 0-1,-1 0 1,1 1 0,0-1 0,-1 1 0,3 2 0,11 15-4,-1 0 0,-1 1 0,0 0 0,-2 1 0,12 31 0,-8-20-125,28 46 1,-39-73-30,-1 0 0,1 0 1,0-1-1,0 1 1,7 5-1,-10-9 62,0 0 1,-1-1-1,1 1 1,0-1-1,0 1 0,0-1 1,0 1-1,0-1 0,0 1 1,0-1-1,0 0 0,0 0 1,0 1-1,0-1 1,0 0-1,0 0 0,0 0 1,0 0-1,0 0 0,0 0 1,0 0-1,0-1 0,0 1 1,0 0-1,0-1 1,0 1-1,0 0 0,0-1 1,0 1-1,0-1 0,0 1 1,-1-1-1,1 0 0,0 1 1,0-1-1,0 0 1,-1 0-1,1 0 0,0-1 1,2-3-202,0 0 0,0 0-1,-1-1 1,0 1 0,2-8 0,2-12-737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2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13915,'3'-2'174,"1"1"0,0-1 0,0 1 0,-1 0 0,1 0 0,0 0 1,0 0-1,0 1 0,0 0 0,0 0 0,0 0 0,7 1 0,-8-1-90,-1 1 0,0 0 0,0 0 0,0-1 0,0 1 0,0 0-1,0 1 1,0-1 0,0 0 0,0 1 0,0-1 0,-1 1 0,1-1 0,0 1 0,-1 0 0,0-1 0,1 1 0,-1 0-1,0 0 1,0 0 0,0 0 0,0 1 0,0-1 0,0 4 0,1 3 141,0 0 0,-1 0 0,-1 1 0,1-1 0,-2 0 0,1 1 0,-4 16 0,-20 67 604,17-69-627,2-8-92,0-1 84,1-1-1,1 1 0,0 0 1,-2 28-1,5-40-154,0 1-1,0-1 1,1 1-1,-1-1 1,1 0-1,0 1 1,0-1-1,0 0 1,0 1 0,1-1-1,-1 0 1,1 0-1,-1 0 1,1 0-1,0 0 1,1-1-1,-1 1 1,0 0 0,1-1-1,-1 0 1,1 0-1,0 0 1,0 0-1,0 0 1,0 0-1,5 2 1,23 6 65,0-1 1,1-1-1,-1-1 0,42 2 1,-8 0-670,-36-6-92,33 7-1322,-60-10 1879,1 1 0,0 0 0,0 0 0,0 0 1,0 0-1,-1 0 0,1 1 0,-1-1 0,1 1 0,-1 0 0,1-1 1,-1 1-1,0 1 0,0-1 0,3 4 0,-1 11-852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128 104 5921,'1'-3'557,"0"0"-1,-1 0 1,1 0 0,-1 0-1,0 0 1,0 0 0,0-3-1,0 5-463,0 0 0,-1 1 1,1-1-1,0 0 0,0 1 0,-1-1 0,1 1 0,0-1 0,-1 1 0,1-1 0,-1 1 0,1-1 1,-1 1-1,1-1 0,-1 1 0,1-1 0,-1 1 0,1 0 0,-1-1 0,1 1 0,-1 0 1,0 0-1,1-1 0,-1 1 0,1 0 0,-1 0 0,0 0 0,1 0 0,-1 0 0,0 0 0,1 0 1,-1 0-1,0 0 0,1 0 0,-1 0 0,0 0 0,1 0 0,-1 0 0,1 1 0,-1-1 1,0 0-1,0 1 0,-1 0 22,-1 0-1,1 0 1,-1 1 0,1-1 0,0 1-1,0-1 1,0 1 0,0 0 0,0 0-1,0 0 1,0 0 0,1 0 0,-1 0 0,1 1-1,-1-1 1,0 3 0,-18 45 672,18-45-687,-11 40 233,1 2 0,3-1 0,1 1 0,3 1 0,1-1 0,3 1 0,9 89 0,-6-121-244,1 0 0,0 0 1,2 0-1,0-1 0,0 1 0,12 21 0,-15-33-56,1 0 1,0 0 0,-1 0-1,1 0 1,1 0-1,-1-1 1,0 0 0,1 0-1,0 0 1,0 0-1,6 3 1,-7-4-9,0-1-1,1 0 1,-1 0-1,0 0 1,1-1-1,-1 1 1,0-1-1,1 0 1,-1 0-1,1 0 1,-1 0-1,1 0 1,-1-1-1,0 0 1,1 0-1,-1 0 1,6-2 0,-1-1 9,-1 0 0,0 0 0,0-1 1,0 0-1,0-1 0,-1 1 0,0-1 0,0 0 1,0-1-1,-1 1 0,0-1 0,0 0 1,-1-1-1,0 1 0,6-16 0,-2 2 7,0 0-1,-2 0 0,-1-1 1,5-42-1,-9 29-21,-1-1 0,-1 1-1,-2 0 1,-2-1 0,-1 2 0,-2-1 0,-1 1-1,-1 0 1,-2 1 0,-2 0 0,-35-61-1,44 85-59,0 1 0,-1-1-1,-13-13 1,18 21 11,-1 0 0,1-1 0,0 1-1,-1 0 1,1 0 0,0 0 0,-1 0 0,1 0 0,-1 0 0,0 0 0,1 0 0,-1 1 0,0-1-1,1 0 1,-1 1 0,0 0 0,1-1 0,-1 1 0,0 0 0,0 0 0,0 0 0,1 0-1,-1 0 1,0 1 0,0-1 0,1 0 0,-1 1 0,0-1 0,0 1 0,-1 1 0,0 0-103,0 1 0,-1 0 1,2 0-1,-1 0 1,0 0-1,1 1 0,-1-1 1,1 1-1,0 0 1,0-1-1,1 1 0,-1 0 1,-1 8-1,-2 7-301,-4 32 0,8-45 410,-7 66-623,5 8-170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16363,'8'0'1225,"2"9"-1001,1-1-144,-2 4 24,-2-4-424,1-4-1097,-2-4 1313,-3-7-320,-1-5-200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14571,'56'-39'-4221,"-43"32"4559,1 0 0,25-9 0,-31 13-43,0 1 0,0 0-1,0 0 1,1 1 0,-1 0 0,0 0 0,1 1 0,-1 0 0,1 0 0,-1 1 0,1 0 0,-1 1-1,0 0 1,0 0 0,8 4 0,-7-2-151,0 1 0,0 0 0,-1 1 0,0 0 0,0 0 0,-1 1 0,1 0-1,-1 0 1,-1 1 0,0-1 0,0 2 0,0-1 0,-1 1 0,0-1 0,-1 1 0,0 1 0,0-1 0,-1 1 0,4 16 0,-4-8 9,0 1 0,-1-1 1,-1 1-1,0-1 1,-2 1-1,0 0 1,-1-1-1,-1 0 1,-9 34-1,2-23-27,-2-1 0,0 0 0,-2-1 1,0-1-1,-2 0 0,-37 45 0,51-68-112,-1-1 0,1 1 0,-1 0 0,1 1-1,0-1 1,0 0 0,0 0 0,1 1 0,-1-1 0,1 1 0,-2 6 0,3-9-11,0 0 1,1 0 0,-1 0-1,0 0 1,0 0 0,0 0-1,1 0 1,-1 0-1,0-1 1,1 1 0,-1 0-1,1 0 1,-1 0 0,1 0-1,-1-1 1,1 1-1,1 1 1,1 0 1,-1 0 0,1 0 1,0 0-1,-1-1 0,1 1 0,0-1 0,5 2 0,38 9-257,0-1-1,1-3 1,0-2-1,55 1 0,-85-5 46,0-2 1,0 0-1,1-1 0,-1 0 0,0-1 0,0-1 0,31-10 0,-8-6-354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10554,'8'1'150,"0"-1"-1,-1 1 1,1 0-1,0 0 0,0 1 1,0 0-1,-1 0 1,1 1-1,-1 0 1,0 1-1,0-1 0,0 1 1,0 1-1,-1-1 1,0 1-1,0 0 1,0 1-1,9 9 1,5 8 227,-1 1 0,-1 0 0,-1 1 0,-1 1 0,-1 1 0,-1 0 0,10 30 0,-16-37-269,-1 1-1,-2-1 0,0 1 0,-1 1 0,-1-1 0,-1 0 0,0 1 1,-2-1-1,-1 1 0,-6 35 0,5-47-68,0 0 0,-1-1 0,0 1 0,-1-1 0,0 0 0,-1 0 0,0 0 0,0-1-1,-8 10 1,10-14-23,0-1 0,0 0-1,0 0 1,0 0 0,-1-1-1,1 1 1,-1-1 0,1 0-1,-1 0 1,0 0 0,0 0 0,0-1-1,0 1 1,0-1 0,0 0-1,-1 0 1,1-1 0,0 1-1,-1-1 1,1 0 0,0 0-1,0-1 1,-7 0 0,6 0-10,1-1 1,-1 1 0,1-1 0,0 0 0,0 0 0,0 0 0,0 0-1,0-1 1,0 0 0,1 0 0,-1 0 0,1 0 0,0 0 0,0-1-1,0 1 1,0-1 0,0 0 0,1 0 0,0 0 0,0 0-1,0 0 1,0-1 0,1 1 0,-1 0 0,1-1 0,0 1 0,0-6-1,0-2 1,0-1 0,0 1-1,1 0 1,1-1 0,0 1 0,1 0-1,0-1 1,1 1 0,5-15-1,3 1 14,0 0 0,2 1 0,20-29 0,55-68 169,12-19 316,-96 134-462,0 0 0,0 0 0,0 0 0,-1-1 1,0 1-1,-1-1 0,0 0 0,2-10 0,-4 15-25,0 0 0,0 0 0,0 0 0,0 1 0,-1-1 1,1 0-1,-1 0 0,0 0 0,0 1 0,0-1 0,0 0 0,0 1 0,0-1 0,-1 1 0,1-1 0,-1 1 0,0 0 0,0 0 0,0-1 1,0 1-1,0 1 0,0-1 0,-1 0 0,1 0 0,-1 1 0,-2-2 0,-10-5-144,0 1-1,-1 1 1,0 0 0,0 1-1,-1 1 1,0 0 0,1 1 0,-1 1-1,0 1 1,0 0 0,0 1-1,0 1 1,-29 5 0,42-5 35,0 0 1,0 0-1,-1 1 1,1-1-1,0 1 1,1 0-1,-1 0 1,0 0-1,0 1 1,1-1 0,0 1-1,-1 0 1,1 0-1,0 0 1,0 1-1,1-1 1,-1 1-1,1-1 1,0 1-1,-1 0 1,2 0-1,-1 0 1,0 0-1,1 0 1,0 0 0,0 0-1,0 0 1,0 1-1,1 4 1,1 4-204,0 1 0,8 24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12139,'2'-15'-701,"18"-74"-3079,-9 41 7999,-21 109 422,4 90-2736,6-150-1860,0 38 250,1 0-1,2 0 1,1 0 0,2-1 0,17 58-1,-21-91-292,-1 1-1,2-1 0,-1 0 0,0 0 1,1 0-1,0 0 0,0 0 1,0-1-1,1 1 0,0-1 0,0 0 1,0 0-1,0-1 0,0 1 1,1-1-1,0 0 0,0 0 0,-1 0 1,2 0-1,-1-1 0,0 0 1,0 0-1,1-1 0,-1 1 1,1-1-1,-1 0 0,1-1 0,10 1 1,0-2-314,1-1 0,0 0 0,-1-1 0,1 0 1,-1-2-1,0 0 0,0 0 0,-1-2 0,0 0 0,0-1 1,0 0-1,-1-1 0,0-1 0,-1 0 0,0-1 0,12-13 1,16-23-771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13827,'-21'89'1016,"19"11"-792,6 1-120,8-8 48,-1-7-664,9-16 512,5-2-80,2-18-152</inkml:trace>
  <inkml:trace contextRef="#ctx0" brushRef="#br0" timeOffset="1">375 503 11202,'7'14'545,"-7"0"-409,-5-3 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0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1185 13963,'1'-23'1035,"2"1"1,1-1-1,1 0 0,0 1 0,12-26 1,4-23 456,74-342 854,-77 302-2279,7-200 1,-25 293-67,1 10-1,0 0 0,-1 0 0,0-1 1,-1 1-1,0 0 0,0 0 0,-1 0 0,1 1 0,-6-13 1,7 19-1,-1 1 1,1-1 0,0 1 0,-1-1-1,1 1 1,-1-1 0,1 1 0,0 0-1,-1-1 1,1 1 0,-1 0 0,1-1-1,-1 1 1,0 0 0,1-1 0,-1 1 0,1 0-1,-1 0 1,1 0 0,-1 0 0,0 0-1,1 0 1,-1 0 0,1 0 0,-1 0-1,0 0 1,1 0 0,-1 0 0,1 0 0,-1 0-1,0 0 1,1 1 0,-1-1 0,1 0-1,-1 0 1,1 1 0,-1-1 0,1 0-1,-1 1 1,1-1 0,-1 0 0,1 1 0,-1-1-1,1 1 1,0-1 0,-1 1 0,1-1-1,-1 2 1,-17 24 54,7-3 14,1 1 1,1 0 0,-9 35 0,-11 81 193,29-137-259,-15 94 181,5 1 1,2 142-1,14-96-70,25 148 1,-16-196-86,37 130 0,-43-196-34,1 0 1,1 0-1,2-2 0,1 1 1,1-2-1,1 0 0,2-1 1,26 31-1,-39-52-1,0 0 1,0-1-1,0 1 1,1-1-1,-1 0 1,1-1-1,0 1 1,8 3-1,-12-7 4,-1 1 0,1-1 1,-1 1-1,0-1 0,1 0 0,-1 1 0,1-1 0,-1 0 0,1 0 0,-1 0 0,1 0 1,-1 0-1,1 0 0,-1 0 0,1-1 0,-1 1 0,0 0 0,1-1 0,-1 1 0,1-1 1,-1 0-1,0 1 0,0-1 0,1 0 0,-1 0 0,0 0 0,0 0 0,0 0 1,0 0-1,0 0 0,0 0 0,0-1 0,0 1 0,0 0 0,-1 0 0,1-1 0,-1 1 1,1 0-1,0-3 0,1-1-4,-1-1 1,0 0-1,0 0 0,-1 0 1,1 0-1,-1-1 1,0 1-1,-1 0 1,0 0-1,0 0 0,0 0 1,-4-10-1,-1 0-2,-1-1-1,0 1 0,-12-19 0,-1 5 1,-1 0 1,-2 1-1,-1 1 1,-48-44-1,-123-83 29,183 148-1,6 3 7,1 0-1,-1 0 0,1 0 1,0-1-1,-7-7 0,11 11-14,1 0 1,-1 0-1,0 0 0,1-1 0,-1 1 0,1 0 0,-1 0 0,1 0 1,-1 0-1,1 0 0,0-1 0,0 1 0,0 0 0,0 0 0,0-1 0,0 1 1,0 0-1,0 0 0,0 0 0,0-1 0,1 1 0,-1 0 0,0 0 1,1 0-1,-1 0 0,1 0 0,-1-1 0,1 1 0,0 0 0,-1 0 0,1 0 1,0 1-1,0-1 0,0 0 0,0 0 0,1-1 0,11-8 102,1 0-1,0 1 1,17-8 0,-4 1 4,676-413-218,-681 417 21,16-15-283,-32 21 31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3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 10130,'2'-2'169,"-1"0"50,1 1 0,0-1 1,0 0-1,0 1 1,0-1-1,0 1 1,0-1-1,4-1 0,-6 3-179,1 0 0,-1 0 0,0 0-1,1 0 1,-1 0 0,1 0 0,-1 0-1,0 0 1,1 0 0,-1 0-1,1 0 1,-1 0 0,1 0 0,-1 0-1,0 1 1,1-1 0,-1 0 0,0 0-1,1 0 1,-1 1 0,0-1-1,1 1 1,7 14 1075,16 77 976,25 84-297,-39-147-1589,1-1 1,2 0-1,30 50 0,-38-72-161,-1 1 0,2-1 0,-1 0-1,0 0 1,1 0 0,12 9 0,-16-14-34,0 0 0,0 1 0,0-1 0,0 0 0,1 0 0,-1 0 0,0 0 0,0-1 1,1 1-1,-1-1 0,1 1 0,-1-1 0,0 0 0,1 0 0,-1 0 0,1 0 0,-1 0 0,0 0 0,1-1 0,-1 1 0,0-1 0,1 0 1,-1 0-1,0 0 0,0 0 0,4-2 0,-2-1 5,1 0 1,0-1-1,-1 1 1,0-1-1,0 0 1,0 0-1,-1-1 1,0 1-1,0-1 1,0 0-1,0 0 1,-1 0-1,2-6 1,2-14 36,8-46 0,-11 51-26,-1-1 0,-1 0 0,-1 0 0,-1 0 0,-1 1 0,-1-1 1,-7-27-1,7 40-17,0 0 0,0 1 0,-1-1 1,0 1-1,0 0 0,-1 0 0,0 0 0,-11-11 1,12 14-13,-1 1 1,0 0-1,0 0 1,0 0-1,0 1 1,-1-1-1,1 1 0,-1 1 1,0-1-1,0 1 1,0 0-1,0 0 1,-12-1-1,6 2-150,-1 0 0,0 1 0,1 0 0,-1 1 0,1 1 0,-1 0 0,1 1 0,-23 7 0,15-2-728,1 0 0,0 1 1,0 1-1,-25 19 0,33-18-64,11-11 903,1 1 0,-1-1 0,0 0 0,0 1 0,0-1 0,1 0 0,-1 0 0,0 1 1,0-1-1,0 0 0,1 0 0,-1 0 0,0 1 0,0-1 0,1 0 0,-1 0 0,0 0 1,1 0-1,-1 0 0,0 0 0,1 0 0,-1 1 0,0-1 0,0 0 0,1 0 1,0 0-1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14443,'69'-117'3556,"-27"49"-1897,-29 45-1123,-6 10-46,1 1 1,0-1 0,13-15 0,-21 27-475,1 1 1,-1 0-1,0-1 1,0 1-1,1 0 1,-1-1-1,0 1 1,1 0 0,-1-1-1,0 1 1,1 0-1,-1 0 1,0 0-1,1-1 1,-1 1-1,0 0 1,1 0-1,-1 0 1,1 0-1,-1 0 1,1-1-1,-1 1 1,0 0 0,1 0-1,-1 0 1,1 0-1,-1 0 1,1 0-1,-1 1 1,0-1-1,1 0 1,-1 0-1,1 0 1,-1 0-1,0 0 1,1 1-1,-1-1 1,0 0 0,1 0-1,-1 1 1,0-1-1,1 0 1,-1 0-1,0 1 1,1-1-1,-1 0 1,0 1-1,0-1 1,1 0-1,-1 1 1,0-1-1,0 1 1,0-1-1,0 0 1,0 1 0,1-1-1,-1 1 1,0-1-1,0 0 1,0 1-1,0 0 1,4 30 272,-4-30-260,4 340 800,3 42-3205,-3-357 911,-1-21-1089,-2-11 1598,0-14 421,-1 18 339,0-28-1056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13763,'10'0'356,"0"0"0,0 0 0,0 1 0,0 0 0,0 1 0,20 6 0,-25-6-210,0 0 1,0 0-1,0 1 0,0 0 1,-1 0-1,1 0 1,-1 1-1,0 0 0,0 0 1,0 0-1,0 0 0,-1 0 1,1 1-1,2 5 1,1 3 174,-1-1 0,-1 1 0,0 0 0,-1 0 0,4 21 0,6 72 604,2 8-413,3-47-407,-11-40-60,0 1-1,-2-1 1,5 54-1,-11-74-97,1 0 0,-2 0 0,1-1 0,-1 1 0,0 0-1,0 0 1,-1-1 0,0 1 0,0-1 0,-1 0 0,1 1 0,-1-1 0,-1 0-1,1 0 1,-1-1 0,0 1 0,0-1 0,-1 0 0,1 0 0,-1 0 0,-7 4-1,9-7-31,-1 1 0,0-1 0,1-1-1,-1 1 1,0 0 0,0-1-1,0 0 1,-1 0 0,1 0-1,0 0 1,0-1 0,0 0-1,-1 1 1,1-2 0,0 1-1,-1 0 1,1-1 0,0 0 0,0 0-1,0 0 1,0 0 0,0-1-1,0 0 1,0 0 0,0 0-1,1 0 1,-1 0 0,1-1-1,-1 1 1,1-1 0,0 0-1,0 0 1,-4-6 0,-15-24-603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 10066,'-2'-3'194,"0"1"-1,1 0 1,-1 0 0,0 0-1,0 0 1,-1 0 0,1 0-1,0 1 1,-1-1 0,1 1-1,-1 0 1,-4-2 0,5 3-107,1 0 0,-1 0 0,0 0 0,1 0 0,-1 0 0,0 1-1,0-1 1,1 1 0,-1-1 0,1 1 0,-1 0 0,0-1 0,1 1 0,-1 0 0,1 0 0,0 0 0,-1 0 0,1 0 0,0 1 0,0-1 0,0 0 0,-1 1 0,1-1 0,-1 3 0,-7 10 256,0 0 0,1 1 0,1 0 0,0 0 0,1 1 0,1 0 0,0 0 0,-4 31 0,3-2 67,1 0 0,3 49 0,3-36-71,16 104 0,-13-136-292,2 1-1,1-1 1,1-1-1,1 1 1,2-1-1,14 25 1,-19-39-26,0-1 0,1-1 1,14 16-1,-18-23-15,-1 1 1,1 0-1,0-1 1,0 1-1,1-1 1,-1 0 0,0 0-1,1 0 1,-1-1-1,1 1 1,0-1-1,0 0 1,-1 0-1,6 1 1,-7-2-6,0 0 0,-1 0 0,1 0 1,0 0-1,-1-1 0,1 1 0,0 0 1,-1-1-1,1 0 0,0 1 0,-1-1 1,1 0-1,-1 1 0,1-1 0,-1 0 1,0 0-1,1 0 0,-1-1 0,0 1 1,0 0-1,0 0 0,1-1 0,-1 1 1,-1 0-1,1-1 0,0 1 0,0-1 0,0 1 1,-1-1-1,1 0 0,-1 1 0,1-1 1,-1 0-1,0-1 0,1-3-13,0-1 1,0 1-1,-1-1 0,0 1 0,0 0 0,-1-1 1,0 1-1,-1-7 0,-3-1-250,0 1 0,-1-1 0,0 1 0,-1 1-1,0-1 1,-1 1 0,0 0 0,-1 1 0,-1 0 0,0 0 0,0 1 0,-1 1 0,0 0 0,-16-10-1,-1 6-379,3 6-220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11707,'17'-13'702,"0"2"0,32-18 1,-45 27-549,1 0 1,1 0-1,-1 0 1,0 0-1,0 1 0,1-1 1,-1 2-1,0-1 1,1 0-1,-1 1 1,1 0-1,-1 0 1,1 1-1,-1 0 0,8 1 1,-10 0-77,0-1 0,0 1 0,0 0 0,-1 0 0,1 0 0,-1 0-1,1 0 1,-1 1 0,0-1 0,0 1 0,0-1 0,0 1 0,-1 0 0,1 0 0,-1 0 0,1 0 0,-1 0 0,0 0 0,0 0 0,0 0 0,-1 0 0,1 0 0,-1 1 0,0 3 0,1 9 159,0-1 0,-1 1 0,-4 25 1,-34 143 679,22-121-864,-9 84 0,21-100-602,2 68 1,2-99 465,2-1 0,0 1-1,0 0 1,2-1 0,0 1 0,1-1-1,0 0 1,8 15 0,-6-18-49,1 0 0,15 16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232 104 14827,'-50'-31'1016,"15"12"-960,-1 1-248,1 5-856,4 1 1040,7 5-208,3 4-144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16388,'-52'18'1440,"16"-2"-976,2-2-216,2-4 584,-1-2-256,12 0-448,4 0-360,11 7-1208,6 8 1296,8 6-272,7 2-136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9 13171,'-30'0'1328,"-5"0"-888,-1 0-168,-7-3 384,5-1-456,5 2 32,7 2-79,12 2-234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5769,'-1'-2'328,"1"0"0,0 0 0,0-1-1,0 1 1,0 0 0,0 0 0,1-1-1,-1 1 1,1 0 0,-1 0 0,1 0-1,0 0 1,0-1 0,0 1 0,0 0-1,0 1 1,1-1 0,-1 0 0,0 0 0,1 0-1,-1 1 1,1-1 0,2-1 0,2-1 169,1 0 1,0 0-1,0 1 1,0 0-1,14-4 1,-16 5-293,0 0 0,0 1 0,0 0 1,1 0-1,-1 0 0,1 1 0,-1 0 0,0 0 0,1 0 0,-1 1 1,0-1-1,1 1 0,5 2 0,-8-1-145,0-1-1,0 0 1,-1 1-1,1 0 1,0 0-1,0 0 1,-1 0-1,1 0 1,-1 1-1,0-1 1,0 1-1,0-1 1,0 1-1,0 0 1,0 0-1,-1 0 1,1 0-1,-1 0 1,0 0-1,0 0 1,0 0-1,0 4 1,2 10 68,-1 0 0,-1 0 0,0 1 0,-2-1-1,-3 32 1,-1-19 96,-2 0-1,-13 42 0,16-65-195,1 1 0,-1-1 0,0 0-1,-5 7 1,-8 13 27,17-27-49,0-1 0,1 1 0,-1-1 1,0 1-1,0 0 0,1-1 0,-1 1 1,0 0-1,1-1 0,-1 1 0,1 0 0,-1-1 1,0 1-1,1 0 0,-1 0 0,1-1 1,-1 1-1,0 0 0,1 0 0,-1 0 0,1 0 1,-1 0-1,1 0 0,-1 0 0,1-1 0,-1 1 1,1 0-1,-1 1 0,1-1 0,-1 0 1,1 0-1,18 10 43,14 21-44,-26-20-4,0-1 0,0 1 0,-1 0 0,0 0 0,-1 1 0,0-1 0,-1 1 0,0 0 0,-1 1 0,0-1 0,2 26 0,-5-29-1,1 1-1,-2 0 1,1-1-1,-1 1 1,0-1-1,-1 1 1,0-1-1,-1 1 0,0-1 1,0 0-1,-1 0 1,0-1-1,-1 1 1,0-1-1,0 0 0,-9 10 1,11-14-107,-1-1 0,0 0 0,0 0 0,0 0-1,0 0 1,0-1 0,-1 0 0,1 0 0,-1 0 0,0 0 0,1-1 0,-1 0 0,0 0 0,0 0 0,0 0 0,0-1-1,0 0 1,0 0 0,1 0 0,-1 0 0,0-1 0,0 0 0,0 0 0,0-1 0,1 1 0,-1-1 0,0 0 0,1 0-1,0 0 1,-1-1 0,1 0 0,0 1 0,0-1 0,1-1 0,-1 1 0,1-1 0,-1 1 0,1-1 0,0 0 0,0 0-1,1 0 1,-1-1 0,-2-6 0,-1-9-750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3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12003,'9'5'282,"0"0"1,0 1 0,0 0 0,-1 0 0,0 1 0,-1 0-1,1 0 1,-1 1 0,-1 0 0,11 16 0,-5-4-12,-1 0 1,-1 0-1,13 41 0,-15-38-152,-2 0 0,-1 0 0,-1 1 0,2 43 0,-5-56-91,-1 0 0,-1 0-1,0 0 1,0 0-1,-1 0 1,-1 0 0,0 0-1,0-1 1,-1 0-1,0 1 1,-1-1-1,-9 15 1,12-23-16,0 1-1,0 0 1,-1-1-1,1 1 1,-1-1-1,1 0 1,-1 0 0,0 0-1,0 0 1,0 0-1,0-1 1,0 1-1,-1-1 1,1 0-1,0 0 1,-1 0 0,-5 1-1,6-2-3,1 0-1,-1 0 0,1 0 1,-1-1-1,1 1 1,-1-1-1,1 1 0,-1-1 1,1 0-1,0 0 1,-1 0-1,1 0 0,0 0 1,0-1-1,0 1 1,0-1-1,0 1 1,0-1-1,0 0 0,0 0 1,1 0-1,-1 0 1,1 0-1,-2-3 0,-1-1 2,2 0-1,-1-1 0,1 1 0,0-1 0,0 0 1,1 0-1,0 0 0,0 1 0,0-1 0,1 0 1,0 0-1,1 0 0,-1 0 0,1 0 0,1 0 0,3-11 1,0 1 16,1 1 1,1 0-1,0 1 1,1-1-1,18-23 0,-1 6 81,3 2 0,44-40-1,-43 44 128,-2 0 0,47-61-1,-71 83-200,0 0-1,0 0 0,0 1 0,-1-2 0,0 1 1,0 0-1,0 0 0,-1-1 0,0 1 0,1-8 1,-2 10-17,0 0 0,0 0 1,0 0-1,0 0 0,-1 0 1,0 0-1,1 1 0,-1-1 1,0 0-1,0 0 0,-1 0 1,1 1-1,-1-1 0,1 1 1,-1-1-1,0 1 0,0 0 1,0-1-1,0 1 0,-4-2 1,-1-2-48,-2 1 0,1 0 0,-1 0 0,1 1-1,-1 1 1,0-1 0,-1 1 0,1 1 0,-1 0 0,1 0 0,-11 0 0,13 1-116,-1 0 0,0 1 0,0 0 0,0 1 1,0 0-1,1 0 0,-1 0 0,0 1 0,1 0 0,0 1 0,-1 0 0,1 0 1,-13 8-1,17-9 95,1 0 0,-1 0 1,1 0-1,0 1 0,0-1 1,0 1-1,-2 4 0,-9 21-506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4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111 152 11226,'3'0'79,"0"1"-1,0-1 1,1 1-1,-1-1 0,0 1 1,0 0-1,0 0 1,0 0-1,0 1 0,0-1 1,-1 1-1,1-1 1,0 1-1,-1 0 1,1 0-1,-1 0 0,0 0 1,1 1-1,-1-1 1,0 1-1,0-1 0,2 5 1,5 8 128,0 1 1,12 31-1,-16-34-20,14 33 134,-2 1-1,-2 1 1,12 68-1,-23-90-200,-1 0-1,-1 0 0,-1 0 1,-1 0-1,-1 0 0,-2 0 1,0 0-1,-9 31 0,10-49-63,-1 0 0,0 0 0,-1 0 0,0 0-1,0-1 1,0 0 0,-1 0 0,0 0 0,-1 0-1,1-1 1,-9 7 0,11-10-26,0 0 1,-1 0-1,0-1 0,0 0 1,0 0-1,0 0 0,0 0 1,0-1-1,0 1 0,0-1 1,-1 0-1,1 0 0,0-1 1,-1 1-1,1-1 0,-1 0 0,1 0 1,0-1-1,-1 1 0,1-1 1,-1 0-1,-7-3 0,5 1-2,0-1-1,0 1 1,0-1-1,0-1 1,1 0-1,0 1 0,0-2 1,0 1-1,1-1 1,-1 0-1,1 0 1,1 0-1,-1-1 1,1 0-1,0 0 0,1 0 1,-1 0-1,-2-10 1,1 2-6,1 1 1,1-1 0,0 0-1,1 0 1,0 0 0,1 0 0,1 0-1,3-28 1,0 26 8,1 1-1,1 0 1,0 0-1,1 1 1,0-1 0,2 1-1,0 1 1,0 0 0,1 0-1,1 0 1,13-13-1,18-17 249,82-67-1,-48 46 182,-67 58-398,6-5 101,0-2 0,23-28 0,-35 39-137,0 0 1,0 0-1,0 0 1,0 0 0,0 0-1,-1 0 1,1-1 0,-1 1-1,0-1 1,0 1-1,0-1 1,0 1 0,-1-1-1,0 0 1,1 1 0,-1-1-1,-1 1 1,1-1 0,0 0-1,-1 1 1,-2-8-1,1 8-10,0-1 0,0 1 0,0 0-1,-1 0 1,1 0 0,-1 0-1,0 0 1,0 1 0,0-1-1,0 1 1,-1 0 0,1 0-1,0 0 1,-1 0 0,-4-1-1,-5-2-111,0 1 0,0 0-1,-15-2 1,7 3-38,0 1 1,0 1 0,0 1-1,0 1 1,-1 0 0,2 2-1,-37 8 1,-10 10-182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3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30 13531,'0'-20'984,"-3"15"-816,-5 0-72,-8 5 432,1 5-296,-5-1-264,2 2-104,-1-2-312,4 1-504,1-6 792,0-5-152,5-3-104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4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14563,'77'375'2628,"-13"-54"-710,-60-302-1705,2 0 0,0 0-1,1-1 1,10 20-1,-16-37-184,0 1-1,-1-1 0,1 0 0,0 0 1,0 0-1,0 1 0,0-1 1,0 0-1,0 0 0,0 0 0,1-1 1,-1 1-1,0 0 0,0 0 1,3 0-1,-3 0-9,0-1 0,0 0 1,0 0-1,0 0 0,-1 0 0,1 0 0,0-1 1,0 1-1,0 0 0,0 0 0,-1 0 1,1-1-1,0 1 0,0 0 0,-1-1 1,1 1-1,0-1 0,0 1 0,0-2 0,3-1 32,-1-1-1,0 0 0,0 0 0,0 0 1,-1 0-1,0 0 0,3-6 0,27-74 264,33-129 0,-31 91-264,44-116 84,-58 189-438,1 1 0,48-78 1,-68 124 275,3-6-349,1 1 1,0 0 0,0 0-1,1 0 1,0 1 0,11-10 0,-17 16 354,0 0 0,1 0 0,-1 0 0,0 0 1,1 0-1,-1 0 0,0 0 0,1 0 0,-1 0 1,0-1-1,1 1 0,-1 1 0,0-1 1,1 0-1,-1 0 0,0 0 0,1 0 0,-1 0 1,0 0-1,1 0 0,-1 0 0,0 1 0,1-1 1,-1 0-1,0 0 0,0 0 0,1 1 0,-1-1 1,0 0-1,0 0 0,1 1 0,-1-1 0,0 0 1,0 0-1,0 1 0,1-1 0,-1 0 0,0 1 1,0-1-1,0 0 0,0 1 0,0-1 0,0 0 1,0 1-1,0-1 0,0 0 0,0 1 1,0-1-1,0 0 0,0 1 0,0-1 0,0 1 1,0-1-1,-1 22-709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4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71 600 15907,'1'-47'1289,"-4"-20"-977,-2-6-128,-5-9 312,-2 3-152,1 6-328,1 8-272,6 15-1200,-4 12 1264,3 21-209,1 8-175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4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310 161 14427,'6'0'1656,"-12"26"-863,-5 16-337,-7 25 1672,-5 11-1224,-9 13-488,-2 5-103,-5 8-313,1-1-305,4-14-535,4-12-232,8-21-1120,5-16 1687,7-27-415,9-13-280</inkml:trace>
  <inkml:trace contextRef="#ctx0" brushRef="#br0" timeOffset="1">524 1 13099,'0'17'1720,"-4"22"-1040,-7 40-264,-3 12 1041,-2 19-689,-3 7-88,-1 8-152,-4 3-160,1 2-496,0-8-296,3-23-832,2-9 1088,8-24-200,4-15-152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4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10514,'12'-55'1492,"23"-83"1555,-28 117-2526,0 0 1,2 0-1,1 0 0,12-20 1,-19 37-390,0 0 0,-1 0 1,1 0-1,0 1 0,1-1 1,-1 1-1,5-3 0,-7 5-100,0 0 0,0 1 0,-1-1-1,1 1 1,0-1 0,0 1 0,1 0 0,-1-1-1,0 1 1,0 0 0,0 0 0,0 0-1,0 0 1,0 0 0,0 0 0,0 0 0,0 0-1,0 0 1,0 0 0,1 1 0,-1-1 0,0 0-1,0 1 1,0-1 0,0 1 0,0-1-1,-1 1 1,1 0 0,0-1 0,0 1 0,0 0-1,0-1 1,1 3 0,2 2 53,0 1-1,-1-1 1,1 1-1,-1 0 1,0 0 0,0 0-1,-1 1 1,0-1 0,0 1-1,0-1 1,0 8 0,2 16 130,0 34 0,-3-48-155,-3 164 186,6-223-231,1 1 0,3 1-1,1-1 1,2 2 0,22-54-1,-32 93-14,0-3 4,1-1-1,0 1 1,0-1-1,0 1 1,0 0-1,1 0 1,0 0 0,0 0-1,0 0 1,0 1-1,1-1 1,-1 1-1,8-5 1,-10 8-2,0-1 0,0 1 0,0 0 0,0-1 0,1 1 0,-1 0 0,0 0 0,0 0 0,0 0 0,0 0 0,1 0 0,-1 0 0,0 0 0,0 1 0,0-1 0,0 0 0,0 1 0,0-1 0,1 1 0,-1-1 0,0 1 0,0 0 0,-1-1 0,1 1 0,0 0 0,0 0 0,0 0 0,0-1 0,-1 1 0,1 0 0,0 0 0,-1 0 0,1 0 0,-1 0 0,2 2 0,2 6 13,0 0-1,0 0 0,2 13 1,-4-16-11,15 66 97,-3 1-1,7 96 0,-14-97-19,1-106 32,-6 6-111,1-18 16,2 1 0,2 0 1,21-73-1,-26 112-18,1-1-1,0 1 1,0-1 0,7-10 0,-9 16 0,0 0 0,-1 0 0,1-1-1,0 1 1,0 1 0,0-1 0,0 0 0,0 0 0,0 0 0,0 0 0,0 1 0,0-1 0,0 0 0,1 1-1,-1-1 1,0 1 0,0-1 0,1 1 0,-1 0 0,0 0 0,0-1 0,1 1 0,-1 0 0,0 0 0,1 0 0,-1 0-1,0 1 1,1-1 0,-1 0 0,0 0 0,0 1 0,1-1 0,-1 1 0,2 0 0,2 2-1,-1 1 1,0-1 0,0 1-1,0 0 1,0 0-1,0 0 1,-1 1 0,0-1-1,4 7 1,24 49-8,-26-47 6,35 82 5,-25-54-120,3-2 0,22 41 0,-37-77-61,-1 1-1,1 0 0,0 0 0,0-1 1,0 0-1,1 1 0,3 2 1,-6-6 107,0 1 1,-1-1 0,1 1-1,0-1 1,0 1 0,-1-1 0,1 0-1,0 1 1,0-1 0,0 0 0,0 0-1,-1 1 1,1-1 0,0 0-1,0 0 1,0 0 0,0 0 0,0 0-1,-1 0 1,1-1 0,0 1 0,0 0-1,0 0 1,0-1 0,-1 1-1,1 0 1,0-1 0,0 1 0,0-1-1,-1 1 1,1-1 0,0 1 0,-1-1-1,1 1 1,-1-1 0,1 0-1,0 1 1,-1-1 0,1 0 0,-1 0-1,0 1 1,1-2 0,6-18-704,-3-4-257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4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11338,'9'-7'491,"0"0"0,1 0 0,16-8 0,-25 14-378,2 0 1,-1 0 0,0 0 0,0 0 0,0 0 0,0 1-1,1-1 1,-1 1 0,0-1 0,1 1 0,-1 0-1,0 0 1,1 0 0,-1 0 0,0 0 0,0 1-1,1-1 1,-1 1 0,0-1 0,0 1 0,1 0 0,-1 0-1,0 0 1,0 0 0,2 1 0,-2 0 6,-1 0 0,0 0 0,1-1 0,-1 1 0,0 0-1,0 0 1,0 0 0,0 0 0,0 0 0,-1 0 0,1 1 0,0-1 0,-1 0 0,0 0 0,1 0 0,-1 1 0,0 2 0,-6 41 1009,6-42-1011,-12 55 821,5-30-519,1 1 0,2 0 1,-1 55-1,5-75-367,1-1 1,1 1-1,-1-1 0,1 1 1,1-1-1,0 0 0,0 0 1,1 0-1,0 0 1,0-1-1,1 1 0,0-1 1,1 0-1,0-1 1,0 1-1,10 8 0,-4-6-272,1 0 0,-1-1 0,2-1 0,-1 0 0,1-1 0,0 0 0,1-1 0,-1-1 0,1 0 0,1-1 0,-1-1 0,0 0 0,20 1 0,-23-3-334,-8 1-194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52.8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2865 444 8026,'3'-5'54,"0"0"1,-1 0-1,1 0 1,-1 0-1,0 0 1,0-1-1,-1 1 1,0 0-1,0-1 1,0 1-1,-1-1 1,1 0-1,-1 1 1,0-1-1,-1 1 0,-1-10 1,0 8 0,-1 0-1,1 0 1,-1 0 0,-1 0 0,1 1-1,-1-1 1,0 1 0,-1 0 0,1 0-1,-1 0 1,0 1 0,-9-7-1,-10-7 107,-2 1 0,1 1 0,-2 1 1,0 1-1,-1 2 0,-49-16 0,14 9 93,0 4 1,-75-10-1,21 12-61,-1 6-1,0 4 1,-197 21-1,-347 96-19,264-8 29,310-75-119,0 4 1,-113 63-1,179-85-60,1 1-1,0 1 1,1 1-1,0 0 0,2 2 1,0 0-1,-22 28 1,34-38-15,1 0 1,1 1-1,-1 0 1,1 0-1,1 0 0,-1 0 1,1 1-1,1-1 1,0 1-1,-2 12 1,4-14-2,-1 0 0,2 1 0,-1-1 0,1 0 0,0 0 0,1 0 1,0 0-1,0 0 0,0 0 0,1 0 0,0-1 0,0 1 0,1-1 0,5 9 0,0-3 4,1-1 0,0 0 0,0 0-1,1-1 1,1-1 0,-1 0 0,1 0 0,15 7 0,13 5 16,59 22 0,-16-13 12,2-4 0,143 25 0,183-3 216,-227-37 5,1-9 0,242-27 0,-313 11-146,-1-6 1,0-4-1,-2-6 0,204-83 0,-253 85-96,85-52-1,-124 65-16,0-1 0,-2-1-1,0-1 1,-1-1 0,0 0 0,23-32-1,-35 41 1,-2 0 1,1-1-1,-1 0 0,-1 0 0,0 0 0,-1 0 1,0-1-1,0 0 0,-1 0 0,1-16 0,-3 18 1,-1 1-1,0-1 1,0 1-1,-1-1 1,-1 1 0,0-1-1,0 1 1,-1 0-1,0 0 1,0 0-1,-1 0 1,0 1-1,-10-16 1,1 8 2,0-1 0,-1 2 0,-1-1 0,0 2 0,-1 0 0,-1 1-1,0 1 1,-35-19 0,-5 2 9,-100-35 0,77 38-5,-2 2-1,0 5 0,-1 2 1,-1 5-1,0 3 0,-1 4 1,1 3-1,-1 5 0,-85 12 1,109-5 11,1 3 1,0 2 0,-67 28-1,94-31-5,1 3-1,1 1 0,1 1 1,0 1-1,2 2 0,0 0 1,-27 27-1,41-33-3,0 1 1,1 1-1,0 0 1,1 0-1,1 1 0,0 1 1,2 0-1,-13 32 0,18-39-7,1 0 1,1-1-1,0 1 0,0 1 0,1-1 0,0 0 0,1 0 0,0 0 0,1 0 0,1 1 0,-1-1 0,2 0 0,-1-1 0,2 1 0,-1 0 0,1-1 0,8 14 0,0-5 2,1 0 1,0-1-1,2-1 1,0 0-1,0-1 0,2-1 1,0 0-1,1-2 0,0 1 1,1-2-1,26 12 1,8 3 7,2-4 1,1-1 0,61 13 0,8-3 34,182 20-1,133-18 38,37-36 37,-390-6-97,-1-3 0,0-4 0,121-38-1,-165 40-11,-1-3 0,57-30-1,-85 39-11,0-1-1,0 0 0,-1 0 1,0-2-1,-1 1 0,0-2 1,-1 1-1,0-1 0,0-1 1,14-22-1,-22 29-1,1 1 0,-1-1 1,0 0-1,-1 0 0,1 0 0,-1 0 0,0 0 1,0 0-1,0 0 0,-1 0 0,0 0 1,0 0-1,0 0 0,0 0 0,-3-10 1,1 9-1,0 0 0,-1 1 0,1-1 0,-1 0 1,-1 1-1,1-1 0,-1 1 0,0 0 0,0 0 0,0 0 1,-6-4-1,-6-3 0,0 0-1,0 2 1,-1 0 0,0 0 0,-1 2-1,0 0 1,-21-5 0,-47-12 34,-170-27-1,-96 14 166,340 37-190,-389-27 326,268 25-127,-135 15 0,212-6-135,0 3-1,1 2 1,0 2 0,-67 26 0,95-28-43,0 0 1,1 2-1,0 1 0,1 1 1,1 1-1,0 1 0,2 1 0,0 1 1,0 1-1,-18 24 0,33-35-11,0 1 0,0 0 0,1 1 0,0 0 0,1-1 0,1 2 0,-1-1 0,2 0 0,-1 1 0,2 0 0,-3 22 1,5-28-9,0 1 1,0 0 0,0-1-1,1 1 1,0-1 0,1 1-1,-1-1 1,1 1 0,0-1 0,1 0-1,0 0 1,-1 0 0,2 0-1,-1-1 1,1 1 0,0-1 0,0 0-1,1 0 1,-1 0 0,1-1-1,0 0 1,0 0 0,10 6 0,8 2 17,0 0 1,1-2 0,0-1-1,1 0 1,0-2 0,47 7-1,166 8 107,-237-22-134,750 10 198,-395-10-126,-201 3-45,120-1 22,-4-22 6,-254 18-53,0-1-1,1 0 0,-1-1 1,-1-1-1,1-1 0,18-9 0,-32 14-2,0-1 0,-1 1-1,1-1 1,-1 1 0,0-1 0,0 0-1,1 0 1,-1 1 0,0-2-1,0 1 1,-1 0 0,1 0-1,0-1 1,-1 1 0,1-1-1,-1 1 1,0-1 0,0 0-1,0 1 1,1-5 0,-2 4-1,-1-1 0,1 1 0,0-1 1,-1 1-1,0-1 0,0 1 0,0-1 0,0 1 0,0 0 1,-1 0-1,0 0 0,1 0 0,-1 0 0,0 0 1,-1 0-1,1 0 0,-4-3 0,-12-12-3,-1 1 0,-1 0 0,-1 2 0,0 1 1,-41-22-1,-128-50-13,182 83 17,-239-89 7,-496-113 1,318 129-3,318 65 3,-1 4-1,-107 7 1,170 3-2,1 1-1,-1 2 1,1 3 0,-66 20 0,90-21-4,1 0 1,0 1-1,0 1 1,-32 22-1,40-23 1,0 0 1,0 1-1,1 0 0,0 1 1,1 0-1,0 1 0,-14 24 1,18-26-3,1 0 0,0 0 0,0 1 1,1 0-1,0-1 0,1 1 0,0 0 1,1 1-1,0-1 0,1 0 0,0 0 0,0 0 1,1 0-1,1 0 0,0 0 0,1 0 0,0 0 1,0 0-1,1-1 0,1 0 0,8 15 1,-1-5 0,1 0 0,1-1 0,1 0 1,0-1-1,1-1 0,1 0 0,1-2 1,0 0-1,25 15 0,-7-9-1,1-1 1,1-2-1,1-2 0,0-2 1,1-1-1,0-2 0,1-1 1,83 6-1,-31-10 0,0-5 1,185-21-1,-149 1 4,-1-6-1,-1-5 0,-2-6 1,-1-5-1,177-85 1,-288 120-5,119-65-268,-116 61 12,0 0 0,-1-2-1,0 0 1,-1 0-1,20-23 1,-30 29 196,0 1-1,0-1 1,-1 0-1,0 0 1,0 0 0,0 0-1,-1-1 1,0 1-1,0-1 1,-1 1-1,0-1 1,1-13 0,-5-19-417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54.5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2823 479 13179,'124'-34'1043,"-102"27"-932,0-2-1,0 0 1,24-15-1,-43 23-66,-1 0 0,1 0-1,-1-1 1,0 0-1,0 1 1,1-1 0,-1 0-1,0 0 1,0 0-1,-1 0 1,1 0-1,0-1 1,-1 1 0,0 0-1,3-6 1,-4 7-30,0 0 0,0-1 0,0 1 0,0 0 0,0 0 0,0-1 0,-1 1 0,1 0 0,0 0 0,-1 0 0,1 0 0,-1-1 0,1 1 0,-1 0 0,0 0 0,1 0 0,-1 0 0,0 0 0,0 0 0,0 1 0,0-1 0,0 0 0,0 0 1,-1 0-1,-9-5 20,1 0 1,-1 1 0,0 0 0,-1 1 0,-21-5 0,-435-95 453,256 60-353,109 22-88,-248-51 75,-5 24 22,266 43-11,-175 11 0,199 2-10,2 3-1,-1 3 1,-92 31-1,-69 48 269,185-71-303,1 2 1,0 2-1,-42 34 1,68-48-73,1 2 0,0-1 0,1 1 0,0 1 0,1 0 0,-14 24 0,21-31-13,1 0 0,0 0 0,0 0 0,0 0 0,0 0 0,1 1 0,1-1 0,-1 1 0,1 0 0,1-1-1,-1 1 1,1 0 0,0-1 0,1 1 0,0 0 0,0-1 0,4 12 0,0-8-4,0 0 0,0 0 0,1 0 0,1-1 0,0 0 0,0 0 0,1-1 0,0 1 0,17 13 0,3-1-6,0 0-1,36 19 1,28 10-5,1-4 1,3-4-1,121 38 1,313 56-23,-359-103 39,2-8-1,298 8 1,-364-35-2,-1-5 0,0-4 0,0-5 0,-1-5 0,171-54 0,-217 53 1,-1-2 0,60-34 1,-96 44-5,0 0 1,-2-1-1,0-1 1,0 0-1,-1-2 1,-1 0-1,-1-2 1,18-23-1,-30 36 1,-1-1 0,1 0 0,-1 0 0,-1 0-1,1 0 1,-1-1 0,0 0 0,-1 1 0,0-1-1,0 0 1,-1 0 0,0 0 0,0 0 0,-1-1-1,0 1 1,0 0 0,-1 0 0,0 0 0,0 0-1,-1 0 1,0 0 0,-1 0 0,1 1 0,-2-1-1,1 1 1,-1-1 0,-7-9 0,-4-3-1,0 1 0,-2 1 0,0 0 0,-1 2 0,-1 0 0,0 0 0,-1 2 0,-33-18 0,-10-1 0,-117-43 0,12 19 2,-264-54 1,-186 15 89,432 77 41,1 9 0,-209 14 0,288 4-57,1 5 1,0 4-1,1 5 0,1 4 0,-115 47 0,168-53-50,-59 35-1,86-42-21,1 2 0,0 0 0,2 1 0,-29 30 0,41-39-3,2 1-1,-1 0 0,1 0 1,0 1-1,1 0 0,0 0 1,1 0-1,-6 15 1,8-17-3,0-1 0,1 1 0,0 0 0,0-1 0,1 1 0,-1 0 0,2 0 0,-1 0 0,1 0 0,0-1 0,0 1 0,1 0 0,4 12 0,-1-8-3,1 0 0,0 0 0,1 0-1,1-1 1,-1 0 0,1 0 0,1-1 0,0 0-1,18 14 1,3-2-9,0-1 0,39 20-1,16 1-5,2-4 0,1-3-1,177 42 1,-94-42 9,213 16-1,-230-40 17,0-6-1,210-21 0,-253 3 29,0-4 1,-2-5 0,211-73-1,-285 83-12,0-1 0,-1-2 1,-1-1-1,0-2 0,-1-1 0,33-28 0,-60 44-15,0 0-1,-1 0 1,1-1-1,-1 1 1,-1-1-1,1 0 0,0 0 1,-1 0-1,4-10 1,-6 12-4,0 1 0,-1-1-1,1 1 1,-1-1 0,0 1 0,0-1 0,0 1-1,0-1 1,0 1 0,-1-1 0,1 1 0,-1-1-1,0 1 1,0-1 0,1 1 0,-2 0 0,1-1-1,0 1 1,0 0 0,-1 0 0,1 0 0,-1 0-1,1 0 1,-1 0 0,0 0 0,0 1 0,-2-2 0,-8-7 1,0 2 0,0-1 0,-1 2 1,0 0-1,0 0 0,-18-6 1,-93-24-8,105 31 3,-835-156 20,281 109 123,445 51-40,0 4 1,-189 30-1,245-19-18,0 3 1,-105 37-1,144-40-58,0 1 0,0 2 1,2 0-1,0 3 0,1 0 0,1 2 1,-31 29-1,50-41-21,1 1 1,0 0-1,1 0 0,0 1 1,1 0-1,0 1 1,0-1-1,-6 18 0,11-24-6,0 1 0,1-1 0,-1 0 0,1 1 0,0 0 0,1-1 0,0 1 0,-1-1 0,2 1 0,-1 0 0,1-1 0,0 1 0,0-1 0,0 1 0,1-1 0,0 0 0,0 0 0,0 1 0,0-1 0,1 0 0,0-1 0,4 7 0,2-3-6,-1 0 0,1 0 0,0-1 0,0 0 0,1 0 0,0-1 0,0 0 0,1-1 0,0 0 0,0-1 0,18 5 0,18 5-23,0-2-1,1-3 0,74 6 0,147-10-43,-63-15 31,290-53 1,188-89 104,-650 143-58,-3 2 2,0-1 1,-1-2 0,0-1 0,32-17 0,-60 27-8,-1 0 0,1 1 0,-1-1-1,1 0 1,-1 0 0,1 0 0,-1 0 0,1 0 0,-1 0 0,0 0 0,0 0 0,0-1 0,0 1 0,0 0 0,0-1 0,0 1 0,0-1 0,0 1 0,-1-1 0,1 1 0,0-1 0,-1 0 0,0 1-1,1-1 1,-1 0 0,0-1 0,-1 0 1,0 0-1,0 1 1,0-1 0,-1 1-1,1-1 1,-1 1-1,1-1 1,-1 1-1,0 0 1,0 0-1,0 0 1,-1 0-1,1 0 1,0 0 0,-1 1-1,-3-3 1,-33-18-8,-2 2 1,1 2 0,-76-22 0,88 31 6,-413-126 39,297 100-10,-164-19 1,255 47-20,0 3 1,0 3-1,-62 5 0,93-2-7,1 2 1,-1 0-1,1 1 0,-27 12 0,35-12-1,1 0 0,1 1 0,-1 1 0,1 0 0,0 1 0,0 0 0,1 1 0,-9 10 0,13-13-4,1 0 0,0 0-1,0 0 1,1 1-1,0 0 1,0 0 0,1 0-1,0 0 1,0 1 0,1-1-1,-1 1 1,2 0-1,-1 0 1,1-1 0,0 1-1,1 0 1,0 0 0,0 0-1,2 10 1,1-5-11,0 0 0,1-1 0,0 1 0,1-1 1,0 1-1,1-2 0,1 1 0,0-1 0,0 0 0,18 20 0,-6-10-32,1-1-1,2 0 0,0-2 0,1 0 0,0-2 1,41 22-1,-31-22-44,1-1 1,1-2 0,0-1-1,62 12 1,-48-17-302,0-1 0,1-2 0,0-3 0,-1-2 1,1-2-1,-1-2 0,97-23 0,-102 16-270,0-3-1,0-1 1,42-23-1,-10 1-214,-21 17-187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8:42:55.6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3246 848 16083,'11'-11'186,"-1"1"0,0-2-1,-1 1 1,0-2 0,-1 1-1,10-22 1,-16 31-161,-1-1 0,0 1 0,0 0-1,0-1 1,0 1 0,-1-1 0,1 1 0,-1-1 0,0 1-1,0-1 1,0 0 0,-1 1 0,1-1 0,-1 1-1,0 0 1,0-1 0,0 1 0,0-1 0,-1 1 0,1 0-1,-1 0 1,0 0 0,0 0 0,0 0 0,0 0-1,-1 1 1,1-1 0,-1 1 0,1-1 0,-1 1 0,0 0-1,0 0 1,0 0 0,-5-2 0,-12-7-35,0 1 0,-1 1 0,-30-9 0,-74-15-64,87 23 71,-352-85 130,-197-50 88,165 49-64,-7 43 127,332 49-145,0 5 0,-136 18 0,159-7-5,0 3 0,1 3 0,-122 48 1,152-49-56,0 3 1,-50 32-1,80-44-61,-1 1 0,2 1 0,-1 0 0,2 1 0,-1 0 0,1 1 0,1 0 0,0 0 0,1 1 0,-10 19 0,15-25-12,1 0 0,0 1 1,1-1-1,0 1 0,0 0 1,0 0-1,1 0 0,0 0 1,0 0-1,1 0 0,1 0 0,-1 0 1,1 0-1,0-1 0,1 1 1,0 0-1,0 0 0,0-1 1,1 1-1,1-1 0,-1 0 1,1 0-1,0 0 0,7 9 1,4 1-5,0-1 1,1 0-1,1-2 1,0 0 0,1 0-1,0-2 1,1 0-1,33 15 1,2-3-5,1-3 1,64 16-1,-11-11 25,1-4 0,122 8-1,227-16 54,-111-34-19,-243 8-41,135-35 0,-196 36-9,0-2 1,-1-2-1,0-2 0,-1-2 0,52-32 1,-76 39-5,0 0 0,-1-1 1,-1 0-1,0-1 1,-1-1-1,13-17 0,-19 21 0,-1 0-1,-1 0 0,0 0 0,0-1 1,-1 0-1,0 0 0,-1 0 0,-1-1 1,0 1-1,2-20 0,-4 21 2,0 0-1,-1 0 1,-1-1 0,0 1 0,0 0-1,-1 0 1,-1 0 0,1 1 0,-2-1-1,0 1 1,0-1 0,-9-15-1,4 13 0,0 0 0,-1 0-1,0 1 1,-1 0-1,0 1 1,-1 1-1,-26-19 1,-1 6-1,-1 1 0,0 2 0,-2 2 1,0 2-1,-56-14 0,-90-18 26,-1 9 0,-2 8 0,-297-11 0,392 39-1,-1 5-1,-162 23 1,220-18-13,1 1 0,-1 2 0,2 2 0,-1 1 0,2 2 0,0 2 1,0 1-1,2 2 0,-44 32 0,62-39-6,1 0-1,1 1 1,0 1 0,0 0 0,2 1 0,0 0-1,0 1 1,-10 22 0,16-26-8,1 0 1,0 0-1,1 0 0,0 1 0,1 0 0,0-1 1,1 1-1,1 0 0,0 0 0,1 0 1,1 1-1,3 22 0,1-16-16,1 0 1,1-1-1,1 1 1,0-1-1,2-1 1,0 0-1,1 0 1,1-1-1,1-1 1,26 29-1,-2-8-36,2-2-1,1-2 1,56 38-1,-12-18-15,3-4-1,2-3 1,1-5 0,170 55-1,-107-53 45,3-6-1,198 20 0,-215-43 114,244-6 0,-292-14 10,0-4 0,-1-4 1,148-41-1,-199 42-43,-1-1 0,0-2 1,-2-1-1,1-2 0,-2-2 1,0-1-1,31-26 0,-53 35-27,0 0 1,0 0-1,-1-1 1,-1-1-1,0 0 1,-1-1-1,15-29 1,-19 32-13,-1-1 1,-1 0 0,0 0-1,-1 0 1,0 0-1,-1 0 1,-1-1 0,0 1-1,-1 0 1,0-1 0,-3-19-1,-1 11-4,-1 0 0,-1 1-1,-1 0 1,0 0-1,-2 0 1,-21-36-1,5 18 8,-1 1 0,-42-47 0,25 39-4,-1 2 0,-2 3-1,-2 1 1,-2 2 0,-1 3-1,-2 2 1,-69-32 0,56 35-212,-1 2 1,-1 4 0,-2 3-1,0 3 1,-140-18 0,135 32-132,-1 3 1,1 3 0,-1 3 0,1 4 0,-121 29 0,24 9-277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3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8762,'22'-9'900,"0"0"0,1 1 0,42-8-1,-59 14-669,1 1 0,-1 1 0,0-1 0,1 1 0,-1 0 0,1 1-1,-1-1 1,1 1 0,-1 0 0,0 1 0,0 0 0,1 0-1,-1 0 1,0 1 0,-1 0 0,1 0 0,0 0 0,-1 1-1,6 4 1,-10-7-186,0-1 0,0 1 0,0 0 0,0 0 0,0 0-1,-1-1 1,1 1 0,0 0 0,-1 0 0,1 0 0,0 0 0,-1 0 0,1 0-1,-1 1 1,1-1 0,-1 0 0,0 0 0,0 0 0,1 0 0,-1 0 0,0 1-1,0-1 1,0 2 0,-1-2-30,0 0-1,1 0 1,-1 0 0,0 0 0,0 0-1,0 0 1,0 0 0,0 0-1,0-1 1,0 1 0,0 0-1,0-1 1,0 1 0,0-1-1,-1 1 1,1-1 0,0 1 0,0-1-1,-1 0 1,-1 1 0,-2 0-6,0 1 1,0 0 0,0 0 0,0 0-1,0 1 1,0-1 0,-8 8 0,11-9-2,1 0-1,0 0 1,-1 0 0,1 0-1,0 0 1,0 1 0,0-1 0,0 0-1,0 1 1,0-1 0,0 1 0,0-1-1,1 1 1,-1-1 0,0 1-1,1 0 1,0-1 0,-1 1 0,1 0-1,0-1 1,0 1 0,0 0 0,0 0-1,0-1 1,0 1 0,0 0-1,1-1 1,-1 1 0,1 2 0,2 0 5,-1-1 1,1 0-1,-1-1 1,1 1-1,0 0 1,0-1-1,0 1 1,1-1 0,-1 0-1,4 2 1,15 10 7,-18-10-18,0 0-1,1 0 1,-1 0-1,-1 1 0,1 0 1,-1-1-1,0 1 1,0 1-1,0-1 1,0 0-1,-1 1 0,0-1 1,-1 1-1,3 8 1,-4-10-5,0-1 1,0 1 0,0 0 0,0-1-1,-1 1 1,1-1 0,-1 1 0,0-1-1,0 1 1,0-1 0,-1 1 0,1-1-1,-1 0 1,0 0 0,1 0 0,-1 0 0,-1 0-1,1 0 1,0 0 0,-1-1 0,0 1-1,1-1 1,-1 0 0,-6 4 0,5-4-183,0 0 0,0 0 0,0 0 0,0 0 0,-1-1 0,1 1 0,-1-1 1,1 0-1,-1 0 0,-8-1 0,13 1 168,0-1 1,-1 0-1,1 0 1,0 0-1,-1 0 1,1 0-1,-1 0 1,1 0-1,0 0 1,-1 0-1,1 0 1,0 0-1,-1 0 1,1 0-1,0-1 1,-1 1-1,1 0 1,0 0-1,-1 0 1,1 0-1,0-1 1,-1 1-1,1 0 1,0 0-1,-1-1 1,1 1-1,0 0 1,0 0-1,0-1 1,-1 1-1,1 0 1,0-1-1,0 1 1,0 0-1,0-1 1,-1 1-1,1 0 1,0-1-1,0 1 1,0 0-1,0-1 1,0 1-1,0-1 1,0 1-1,0 0 1,0-1-1,0 1 1,0 0-1,0-1 1,1 0-1,6-10-511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3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8578,'1'-1'133,"0"1"0,0 0 1,0 0-1,1-1 0,-1 1 0,0 0 1,0 0-1,0 0 0,0 0 0,0 0 1,0 0-1,1 0 0,-1 1 0,0-1 1,0 0-1,0 1 0,1 0 0,-1-1-57,-1 1 0,1-1 0,-1 1 0,1-1 0,-1 1 0,0-1-1,1 1 1,-1-1 0,0 1 0,0 0 0,1-1 0,-1 1 0,0 0-1,0-1 1,0 1 0,0 0 0,0-1 0,0 1 0,0 0 0,0-1-1,0 2 1,-1 5 245,-1 0-1,0-1 0,0 1 0,-6 10 0,1-1-163,1 2 68,1 1 0,-3 26 0,6-37-153,1 1 0,1-1 0,0 1 0,0-1 0,1 1 0,0-1 0,3 16 0,-4-24-58,0 1 0,1 0 0,-1 0 0,0 0 0,0 0 0,1-1 0,-1 1 0,0 0 0,1 0 0,-1-1 0,1 1 0,-1 0 0,1-1 0,-1 1 0,1-1 0,0 1 0,-1 0 1,1-1-1,0 1 0,-1-1 0,1 0 0,0 1 0,0-1 0,-1 0 0,1 1 0,0-1 0,1 0 0,0 0 4,-1 0 1,1 0 0,-1-1 0,0 1-1,1-1 1,-1 1 0,1-1-1,-1 1 1,0-1 0,1 0-1,-1 0 1,0 0 0,0 0 0,2-1-1,5-6 102,0 0-1,-1-1 1,8-11 0,-12 16-37,-2 3-57,0-1 1,0 1-1,0 0 0,0 0 0,0 0 1,0-1-1,0 1 0,1 0 1,-1 0-1,0 1 0,3-2 0,-4 2-17,0 0-1,0 0 1,1 0-1,-1 0 0,0 0 1,1 0-1,-1 0 1,0 0-1,0 0 0,1 0 1,-1 0-1,0 0 1,0 0-1,1 0 0,-1 0 1,0 0-1,0 1 1,1-1-1,-1 0 0,0 0 1,0 0-1,0 1 1,1-1-1,-1 0 1,0 0-1,0 0 0,0 1 1,0-1-1,1 0 1,-1 0-1,0 1 0,0-1 1,0 0-1,0 0 1,0 1-1,0-1 0,1 6-35,0 0 0,0 0 0,-1 1 0,0 8 0,-8 93-534,3-65 432,0 18-85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25 602 11290,'30'28'1060,"46"56"-1,-11-10 274,-60-69-1198,0 0 0,0 0 1,1 0-1,-1-1 0,1 0 1,0 0-1,0-1 0,8 4 0,-12-7-103,-1 1-1,1-1 0,0 1 1,0-1-1,0 0 0,-1 0 1,1 0-1,0 0 0,0 0 1,0 0-1,0 0 0,-1-1 1,1 1-1,0-1 0,0 1 1,-1-1-1,1 0 1,0 0-1,-1 1 0,1-1 1,0 0-1,-1 0 0,0-1 1,1 1-1,-1 0 0,0 0 1,1-1-1,-1 1 0,0-1 1,0 1-1,0-1 0,0 0 1,0 1-1,-1-1 0,2-3 1,14-36 43,-2-1 0,-2 0 1,12-74-1,-10 44-59,63-261 379,-76 331-350,0-1 1,0 0-1,-1 1 0,1-1 1,-1 0-1,0 1 1,0-1-1,0 0 0,0 1 1,0-1-1,-1 0 1,1 1-1,-1-1 0,0 0 1,1 1-1,-1-1 1,-1 1-1,-1-5 0,1 5 8,-1 0-1,1 0 0,0 0 0,0 0 0,-1 1 0,1-1 1,-1 1-1,0 0 0,1-1 0,-1 1 0,0 0 1,0 1-1,1-1 0,-1 1 0,0-1 0,0 1 0,-5 0 1,-103 1 591,-3 0-429,97-2-198,1-1 0,-1 0 0,1-1 0,-26-8 0,37 9-154,0 0 0,0 0 1,0 0-1,0-1 0,1 0 1,-1 1-1,0-2 0,1 1 1,0 0-1,0-1 1,0 0-1,0 0 0,1 0 1,0 0-1,0-1 0,-4-6 1,14 23-3408,0 10 2484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3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7818,'9'-12'805,"-1"0"0,-1 0 1,0 0-1,-1-1 1,6-14-1,14-29 1044,-13 33-1362,1 1-1,1 1 0,0 0 1,27-25-1,-35 39-383,0 1 0,0 0 0,1 0 0,0 1 0,0 0 1,15-6-1,-18 9-60,0 0 0,1 1 0,-1-1 1,0 1-1,0 0 0,1 1 1,-1 0-1,0-1 0,0 2 0,1-1 1,-1 1-1,0-1 0,6 3 1,-5-1-9,0 0 0,0 1 0,-1 0 0,1 0 0,-1 0 0,1 1 0,-1 0 0,0 0 0,-1 0 0,1 1 0,-1 0 1,0-1-1,0 2 0,0-1 0,0 0 0,3 9 0,-5-10-16,1 1 0,-1 0 0,0 0 1,0-1-1,-1 1 0,0 1 0,0-1 0,0 0 0,0 0 1,-1 0-1,0 0 0,0 1 0,0-1 0,-1 0 0,0 0 1,0 0-1,0 0 0,0 0 0,-1 0 0,-3 7 0,3-9-10,0-1-1,0 1 0,0-1 0,0 1 0,-1-1 1,1 0-1,-1 0 0,0 0 0,1 0 1,-1 0-1,0-1 0,0 0 0,0 1 0,0-1 1,0 0-1,-1 0 0,1-1 0,0 1 0,0-1 1,-1 1-1,1-1 0,0 0 0,-1 0 0,1 0 1,-5-2-1,-10-1-145,0 0 0,0-2 1,-23-8-1,34 10-35,-85-33-3042,79 29 2471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3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45 12363,'2'-14'1008,"-7"8"-656,-4 5-104,-6 1 416,-4-1-160,-2 1-48,-1-5-16,-1 4-128,1-3-39,2 0-153,2-2-160,7 5-465,2-1-367,6 5 704,3 1-128,7 2-120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10650,'113'-154'2656,"-35"45"-229,-74 104-2275,0-2 112,1 1 1,0 0 0,0 0-1,1 0 1,-1 1-1,12-8 1,-17 12-241,0 1 0,0 0-1,1 0 1,-1 0 0,0 0 0,0-1 0,1 1-1,-1 0 1,0 0 0,1 0 0,-1 0-1,0 0 1,1 0 0,-1 0 0,0 0-1,0 0 1,1 0 0,-1 0 0,0 0 0,1 0-1,-1 0 1,0 0 0,1 0 0,-1 0-1,0 0 1,1 0 0,-1 1 0,0-1-1,0 0 1,1 0 0,-1 0 0,0 0 0,0 1-1,1-1 1,-1 0 0,5 15 365,-5 21-148,0-32-181,-26 289 310,0-19-2670,27-236 1911,4-8-131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4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541 183 7474,'2'-5'205,"-1"1"0,0-1 1,0 0-1,0 1 1,-1-1-1,1 0 0,-1 1 1,0-1-1,-1 0 1,1 1-1,-1-1 1,0 0-1,0 1 0,0-1 1,-1 1-1,1-1 1,-1 1-1,0 0 0,0 0 1,-1 0-1,0 0 1,1 0-1,-1 0 0,0 1 1,-1-1-1,-4-4 1,0 2-9,1-1 1,-1 1-1,0 1 0,-1 0 1,0 0-1,1 0 1,-1 1-1,-1 0 0,1 1 1,-1 0-1,-18-3 1,13 5-60,-1 0 0,1 1 0,-1 1 0,1 0 1,-1 1-1,1 1 0,-1 0 0,1 1 0,0 1 1,1 0-1,-1 1 0,1 1 0,0 0 1,-13 9-1,16-8-61,1-1-1,-1 2 1,1-1 0,0 1 0,1 1 0,0 0 0,1 0-1,0 1 1,1 0 0,0 0 0,0 1 0,1 0 0,1 0 0,0 0-1,1 1 1,-5 24 0,4-1 42,1 1 0,3-1 1,0 1-1,3 0 0,1-1 0,2 1 0,1-1 0,2 0 1,1 0-1,27 62 0,-32-87-99,1-1 1,1-1 0,0 1-1,0-1 1,1 0-1,1 0 1,-1-1-1,1 0 1,0-1-1,1 1 1,0-2-1,0 1 1,12 6 0,-6-6-13,1-1 1,-1 0 0,1-1 0,0-1 0,0 0 0,1-1 0,-1-1 0,22 1 0,110-4-2449,-120-1 1957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4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9 13675,'1'0'49,"0"0"-1,-1 0 1,1 0 0,0 0 0,0 0 0,-1 0-1,1 0 1,0 0 0,0 0 0,-1 0-1,1 1 1,0-1 0,-1 0 0,1 1-1,0-1 1,-1 0 0,1 1 0,-1-1 0,1 1-1,-1-1 1,1 1 0,0-1 0,-1 1-1,0 0 1,1-1 0,-1 1 0,1-1-1,-1 1 1,0 0 0,1-1 0,-1 1 0,0 0-1,0 0 1,0-1 0,1 1 0,-1 0-1,0-1 1,0 1 0,0 0 0,0 0-1,0-1 1,0 1 0,-1 0 0,1 0 0,0 0-1,-1 1 46,0-1-1,0 1 1,1-1-1,-1 0 1,0 0-1,0 0 1,0 1-1,0-1 1,0 0-1,-1 0 1,1 0-1,0-1 1,0 1-1,-1 0 1,1 0-1,0-1 1,-1 1 0,1-1-1,-1 1 1,1-1-1,-1 1 1,1-1-1,-3 0 1,-9 0 300,0-1 0,-1-1 1,1 0-1,-25-7 1,-17-3-4,-30 3-203,-1 3 0,1 4 1,-162 18-1,247-16-197,0 0 1,0 0-1,0 0 0,0 0 0,0 0 0,0 0 0,0 0 1,0 0-1,0 0 0,0-1 0,0 1 0,0 0 0,0 0 1,0 0-1,0 0 0,0 0 0,0 0 0,0 0 0,0 0 1,0 0-1,0 0 0,0 0 0,0-1 0,-1 1 0,1 0 1,0 0-1,0 0 0,0 0 0,0 0 0,0 0 0,0 0 1,0 0-1,0 0 0,0 0 0,0 0 0,0 0 1,0 0-1,-1 0 0,1 0 0,0 0 0,0 0 0,0 0 1,0 0-1,0 0 0,0 0 0,0 0 0,0 0 0,0 0 1,0 0-1,-1 0 0,1 0 0,0 0 0,0 0 0,0 0 1,0 0-1,0 0 0,0 0 0,0 0 0,0 0 0,10-7-1179,20-6-765,-12 11 1358,5 1-199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18:1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1257 9114,'9'-17'1339,"21"-26"0,-6 9-774,61-108 700,-7-2 0,-6-4 0,88-263 0,-158 404-1240,37-130 434,-36 125-388,-1-1 0,0 0-1,-1 1 1,-1-1 0,0 0-1,0 0 1,-1 0 0,-4-18-1,4 29-57,1 0-1,-1 0 1,0 0-1,1 0 1,-1 0-1,0 0 1,0 0-1,0 0 1,-1 1-1,1-1 1,0 0-1,-1 1 1,1-1-1,-1 1 1,1-1-1,-1 1 0,0 0 1,0-1-1,1 1 1,-1 0-1,0 0 1,0 1-1,0-1 1,0 0-1,0 1 1,0-1-1,0 1 1,0-1-1,-1 1 1,1 0-1,0 0 1,0 0-1,0 0 1,0 0-1,0 1 1,0-1-1,-1 1 1,1-1-1,0 1 1,0 0-1,0 0 0,1 0 1,-1 0-1,0 0 1,0 0-1,0 0 1,1 1-1,-1-1 1,1 1-1,-1-1 1,1 1-1,-3 2 1,-2 5 37,0 0 0,0 0 0,1 0 0,0 1 0,0 0 1,1 0-1,-5 17 0,-13 80 245,10-16 25,0 114-1,15 95 179,22 185-52,42-4-193,-49-404-243,-17-75-10,0 1 0,0 0 0,0 0 1,1-1-1,-1 1 0,1-1 0,0 0 1,2 4-1,-3-5 0,-1-1 0,0 0 0,0 0 0,1 0 0,-1 1-1,0-1 1,1 0 0,-1 0 0,0 0 0,1 0 0,-1 1 0,0-1 0,1 0 0,-1 0 0,0 0 0,1 0 0,-1 0-1,0 0 1,1 0 0,-1 0 0,0 0 0,1 0 0,-1 0 0,0 0 0,1 0 0,0-1 0,-1 1-1,1-1 0,0 0 1,-1 1-1,1-1 1,0 0-1,-1 0 0,1 0 1,-1 1-1,1-1 0,-1 0 1,0 0-1,1 0 1,-1 0-1,1-1 0,3-22-19,-1 0-1,-1 0 1,-1 0-1,-4-42 1,-4-50-48,-5 0 1,-45-186 0,51 278 62,-1 0 0,-1 0-1,-1 1 1,-1 1 0,-16-28-1,25 48 9,-1 0-1,0 0 1,0 0-1,1 0 1,-1 1-1,0-1 0,0 0 1,-1 1-1,1-1 1,-4-1-1,5 3 0,0-1-1,1 1 0,-1 0 1,0 0-1,0 0 0,1 0 1,-1-1-1,0 1 0,0 0 0,0 0 1,1 0-1,-1 0 0,0 1 1,0-1-1,0 0 0,1 0 1,-1 0-1,0 1 0,1-1 1,-1 0-1,0 1 0,0-1 1,1 0-1,-1 1 0,1-1 1,-1 1-1,0-1 0,1 1 1,-1 0-1,1-1 0,-1 1 1,1 0-1,-1 0 0,-2 9 8,0-1 0,1 0-1,0 1 1,1-1 0,0 1 0,0-1-1,1 1 1,2 16 0,-2-10 9,2 0 0,0-1 0,1 1 1,0 0-1,2-1 0,7 21 0,-9-31-12,-1 1 0,1-1 0,0 0 0,0 0 0,1 0 0,-1 0 0,1-1 0,0 1 0,0-1 0,1 0-1,-1 0 1,1-1 0,0 1 0,0-1 0,0 0 0,0 0 0,1-1 0,-1 1 0,1-1 0,10 2 0,-7-3 4,0 0-1,0-1 1,0 0-1,0-1 1,0 0 0,0 0-1,0-1 1,0 0-1,0 0 1,-1-1 0,1 0-1,-1-1 1,0 0-1,0 0 1,0-1 0,0 0-1,7-6 1,8-8 34,-1-1 0,0 0 0,-2-2 0,19-24 0,29-48 0,72-134-1,-83 130-1060,-54 93 963,0-1 12,0 1 0,0 0 0,0 0 0,1 0 0,0 0 0,0 0 0,0 1 0,0 0 0,1 0 0,-1 0 0,10-6 0,18-1-345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2:4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 12955,'1'0'39,"0"0"0,-1 0 0,1 0 0,0 0 0,-1 0 0,1 0 0,0 0 0,0 0 0,-1 0 0,1 0 0,0 0 0,-1 0 0,1 0 0,0 1 0,-1-1 0,1 0 0,0 0 0,-1 1 0,1-1 0,-1 1 0,1-1 0,0 0 0,-1 1 0,1-1 0,-1 1 0,1-1 0,-1 1 0,0 0 0,1-1 0,-1 1 0,0-1 0,1 1 0,-1 0 0,0-1 0,1 1 0,-1 0 0,0-1 0,0 1 0,0 0 0,0 0 0,0-1 0,0 1 0,0 0 0,0-1 0,0 1 0,0 0 0,0-1 1,0 1-1,-1 1 0,0 1 57,0-1 1,0 1 0,0-1 0,-1 1 0,1-1 0,-1 0 0,0 0-1,1 0 1,-1 1 0,0-2 0,0 1 0,-4 3 0,0-2 44,0 0 1,0 0-1,-1-1 1,0 1-1,1-1 1,-1-1-1,0 1 1,0-1-1,0-1 1,-8 1-1,-14-1 219,-32-4 0,42 2-233,-127-13 452,-131-6-70,277 21-529,0 0 0,0 0 0,-1 0 0,1 0 0,0 0-1,0 0 1,0 0 0,-1 0 0,1 0 0,0 0 0,0 0 0,0 0-1,-1 0 1,1 0 0,0 0 0,0 1 0,0-1 0,-1 0 0,1 0 0,0 0-1,0 0 1,0 0 0,0 1 0,0-1 0,-1 0 0,1 0 0,0 0-1,0 1 1,0-1 0,0 0 0,0 0 0,0 0 0,0 1 0,0-1-1,0 0 1,0 0 0,0 1 0,0-1 0,0 0 0,0 0 0,0 0 0,0 1-1,0-1 1,0 0 0,0 0 0,0 0 0,0 1 0,0-1 0,0 0-1,0 0 1,1 0 0,-1 1 0,0-1 0,0 0 0,0 0 0,0 0 0,1 1-1,-1-1-18,0 0-1,0 1 0,0-1 0,1 0 0,-1 1 0,0-1 0,0 0 0,1 1 1,-1-1-1,0 0 0,1 0 0,-1 1 0,0-1 0,1 0 0,-1 0 1,1 0-1,-1 1 0,0-1 0,1 0 0,-1 0 0,0 0 0,1 0 0,-1 0 1,1 0-1,-1 0 0,0 0 0,1 0 0,-1 0 0,1 0 0,-1 0 0,1 0 1,-1 0-1,0 0 0,1-1 0,3-3-433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10434,'10'-15'975,"1"1"0,0 1 0,18-16 0,-4 3-160,-25 25-796,7-6 296,0-1 1,0 1 0,1 1 0,12-9-1,-19 14-272,1 0-1,-1 0 0,1 0 1,-1 0-1,1 0 0,0 1 1,-1-1-1,1 1 0,0-1 1,0 1-1,-1-1 0,1 1 1,0 0-1,0 0 0,-1 0 1,1 0-1,0 0 0,0 0 0,0 1 1,-1-1-1,1 1 0,0-1 1,-1 1-1,1-1 0,0 1 1,-1 0-1,1 0 0,-1 0 1,1 0-1,-1 0 0,1 0 1,-1 0-1,2 3 0,2 3 70,0 0 0,-1 0 0,0 0 0,0 1 0,-1-1 0,0 1 0,5 16 0,-3 3 135,5 32 1,-7-17-41,-2 0-1,-2-1 0,-1 1 1,-2 0-1,-16 67 1,-71 200 858,59-215-699,31-91-333,0 1-1,0 0 1,0 0 0,0 0 0,0 0-1,1 0 1,0 0 0,0 0-1,0 0 1,1 5 0,-1-8-22,1 1 0,-1 0-1,1-1 1,0 1 0,0-1 0,0 1 0,0-1 0,0 1 0,0-1 0,1 0 0,-1 1-1,0-1 1,1 0 0,-1 0 0,0 0 0,1 0 0,0 0 0,-1 0 0,1-1 0,-1 1-1,1 0 1,0-1 0,0 0 0,-1 1 0,3-1 0,49 10-2066,1-3 1,67 1-1,-82-8 1072,-1-4-220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426 205 10386,'0'-13'517,"-1"0"-1,-1 0 1,0 0-1,-6-22 1,5 29-349,0 0 0,1 0 0,-2 0 1,1 0-1,-1 1 0,0 0 0,0-1 0,0 1 1,-1 0-1,1 1 0,-8-6 0,5 4-64,0 1 0,0 0 0,-1 1 0,1 0 0,-1 0 0,0 0 0,-1 1 0,1 0 0,0 1 0,-1 0 0,1 0 0,-1 0 0,0 1-1,0 1 1,1 0 0,-1 0 0,0 0 0,0 1 0,1 1 0,-1-1 0,1 1 0,-1 1 0,1 0 0,0 0 0,0 0 0,0 1 0,0 0 0,0 1 0,1 0 0,0 0 0,0 1-1,1-1 1,-1 1 0,-5 8 0,3-3-22,0 1-1,1 1 1,1 0-1,0 0 0,1 0 1,0 0-1,1 1 1,0 0-1,1 0 1,1 1-1,0-1 0,1 1 1,1-1-1,0 1 1,1 0-1,3 26 1,-3-37-72,1 0 1,0 0-1,0 0 1,1-1 0,-1 1-1,1 0 1,0 0 0,0-1-1,0 1 1,0-1-1,0 1 1,1-1 0,0 0-1,0 0 1,0 0-1,0-1 1,0 1 0,0-1-1,1 1 1,-1-1-1,1 0 1,-1-1 0,1 1-1,0 0 1,6 1 0,-1-2-4,0 0 0,-1 0 0,1-1 0,0 0 0,-1 0 0,1-1 0,-1 0 1,1-1-1,0 0 0,-1 0 0,10-5 0,12-6 10,0-2-1,-1-1 1,38-28-1,-40 25 45,-27 19-54,1-1 0,-1 1 0,0 0 0,1-1 1,-1 1-1,1 0 0,-1 0 0,1-1 0,-1 1 0,1 0 1,-1 0-1,1 0 0,-1-1 0,1 1 0,-1 0 0,1 0 1,-1 0-1,1 0 0,-1 0 0,1 0 0,-1 0 1,1 0-1,-1 0 0,1 0 0,-1 1 0,1-1 0,-1 0 1,1 0-1,0 1 2,-1 0 1,1-1 0,-1 1-1,0 0 1,1 0-1,-1 0 1,0-1 0,1 1-1,-1 0 1,0 0-1,0 0 1,0-1 0,0 1-1,0 0 1,0 0-1,0 1 1,-10 45 227,7-34-164,-12 59 133,-19 86-100,-13 162 0,47-318-160,0 0 0,0-1 0,-1 1 1,1 0-1,0-1 0,1 1 0,-1 0 0,0-1 1,0 1-1,1 0 0,-1-1 0,2 3 1,-2-4 16,0 0 0,0 0 0,1 0 0,-1 0 0,0 1 0,0-1 1,1 0-1,-1 0 0,0 0 0,0 0 0,1 0 0,-1 0 0,0 0 0,1 0 0,-1 0 1,0 0-1,0 0 0,1 0 0,-1 0 0,0 0 0,1 0 0,-1 0 0,0 0 1,0 0-1,1 0 0,-1-1 0,0 1 0,0 0 0,1 0 0,-1 0 0,0 0 1,0-1-1,1 1 0,-1 0 0,0 0 0,0 0 0,0-1 0,1 1 0,3-5-584,0 1-1,-1-1 0,1 0 0,4-10 0,44-84-3687,-29 58 3086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263 221 9138,'3'-16'487,"-1"0"0,0 0 1,-1-1-1,-1-28 0,0 40-332,-1 0 0,0 0-1,0 0 1,0 0 0,-1 1 0,0-1 0,0 0-1,0 1 1,0-1 0,-1 1 0,0 0 0,1 0-1,-2 0 1,1 0 0,0 0 0,-1 1-1,0-1 1,1 1 0,-8-4 0,6 4-36,0 0 0,0 0 0,0 1 0,0 0 0,0 0 0,-1 0 0,1 1 0,0 0-1,-1 0 1,0 0 0,1 1 0,-1-1 0,1 2 0,-1-1 0,0 0 0,1 1 0,-1 0 0,1 0 0,-1 1 0,1 0 0,0 0 0,0 0 0,-9 5 0,8-3-41,0 0 1,1 0-1,-1 0 1,1 1-1,0 0 1,0 0-1,1 1 1,0-1-1,0 1 1,0 0-1,0 0 1,1 0-1,0 1 1,0-1-1,1 1 1,0-1-1,0 1 1,-1 12-1,1-13-43,2 1-1,-1 0 1,1 0-1,0 0 0,0 0 1,1-1-1,0 1 1,1 0-1,1 7 1,-2-12-29,0 1 0,0-1 1,0-1-1,0 1 0,1 0 1,-1 0-1,0 0 0,1-1 1,0 1-1,-1-1 0,1 1 1,0-1-1,-1 0 0,1 1 1,0-1-1,0 0 0,0 0 0,0 0 1,0-1-1,0 1 0,1 0 1,-1-1-1,0 1 0,0-1 1,0 0-1,1 0 0,-1 0 1,0 0-1,0 0 0,0 0 1,4-1-1,4-1 9,-1-1 1,1 0 0,13-6-1,-18 7 12,1-1 0,-1 1 0,1 0 1,0 0-1,-1 0 0,1 1 0,0 0 0,0 0 0,0 1 0,0-1 0,0 1 0,0 1 0,8 0 0,-12 0-8,1 1 0,-1-1 0,0 0 0,1 1 0,-1-1 0,0 1 0,0 0 0,0 0 0,0-1 0,-1 1 0,1 0 0,0 1 0,-1-1 0,0 0 0,1 0-1,-1 1 1,0-1 0,0 1 0,0-1 0,0 1 0,-1-1 0,1 1 0,0 3 0,0 7 63,1 1 0,-2-1 0,0 17 0,-7 42 146,-20 96-1,-3 24-1566,27-162 275,2 0 0,1 0 0,1 0 0,7 43 0,2-37-28,5-12-300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1 12563,'0'2'84,"-1"-1"1,1 0-1,0 1 1,-1-1-1,1 0 1,-1 1-1,0-1 1,1 0-1,-1 1 1,0-1 0,0 0-1,0 0 1,0 0-1,0 0 1,0 0-1,0 0 1,0 0-1,0 0 1,0 0-1,-1-1 1,1 1-1,0 0 1,-1-1-1,1 1 1,0-1 0,-2 1-1,-40 9 936,2-5-238,0-3 0,-67-3 0,-83-17 130,57 4-670,173 7-206,145 2-204,-153 6 123,0 2 0,0 1 0,59 16 0,-84-19 47,0 1 0,0 0 0,0 0 0,0 1 0,-1 0 0,1 0 0,-1 0 0,0 0 0,0 1 0,0 0 0,0 0-1,-1 1 1,1-1 0,-1 1 0,0 0 0,0 0 0,-1 0 0,0 1 0,0-1 0,0 1 0,-1 0 0,1-1 0,-1 1-1,2 10 1,-1 8 53,-1 0 0,-1-1 0,-1 1 0,-2 0-1,0 0 1,-7 31 0,-43 138 356,44-166-361,-61 177-230,67-197-30,0 0 0,1 0 0,0 0 1,0 12-1,1-18 182,-1 1 0,1-1 0,0 0 0,0 0 0,0 0 0,1 0 0,-1 0 0,0 0 0,0 0 0,1 0 0,-1 1 0,0-1 0,1 0 0,-1 0 0,1 0 0,0-1 0,-1 1 0,1 0 0,0 0 0,-1 0 0,1 0 0,0 0 0,0-1 0,0 1 0,0 0 0,-1-1 0,1 1 0,0-1 0,0 1 0,0-1 0,0 1 0,1-1 0,-1 0 0,0 0 0,0 1 0,0-1 0,2 0 0,18-4-445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92 13851,'-37'0'960,"-9"0"-800,-4-3-72,1 0 96,3-4-168,10 0-144,6-4-144,15-1-664,13-2-392,19 2 992,12-1-265,18 3-119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36 8050,'7'-7'245,"15"-18"1979,-20 22-1544,-3 3-35,-14 11 376,-24 20 218,1 3-1,2 1 0,-42 51 0,64-69-1088,2 1 1,0 0-1,1 1 0,1 0 0,1 0 0,0 1 0,2 0 0,0 1 0,2 0 0,-5 28 0,7-24-115,2 0 0,0 0 0,2-1 0,1 1 0,0 0 0,2-1 0,1 0 0,1 0 0,11 29 0,-12-40-14,1-1 0,1 1-1,0-1 1,0 0 0,1-1-1,1 0 1,16 18 0,-17-22-15,0-1 0,0 0-1,0 0 1,1 0 0,-1-1 0,1-1 0,1 1 0,-1-1-1,1-1 1,-1 0 0,17 3 0,-18-5-8,0-1 1,1 0-1,-1 0 1,1 0-1,-1-1 1,0-1-1,1 1 1,-1-1-1,0-1 0,11-4 1,-15 5 0,0 1 0,-1-1 0,1-1-1,0 1 1,-1 0 0,0-1 0,0 0 0,0 0 0,0 0 0,3-3 0,-5 4 0,0 0 1,1 0 0,-1 0-1,0-1 1,0 1 0,-1 0-1,1 0 1,0-1 0,-1 1-1,0 0 1,1-1-1,-1 1 1,0-1 0,0 1-1,0 0 1,0-1 0,-1 1-1,0-4 1,0 2 2,-1 1 1,0-1-1,0 0 0,0 1 1,0-1-1,0 1 0,-1 0 1,1 0-1,-1 0 0,0 0 1,0 0-1,0 0 0,0 1 1,-1-1-1,1 1 0,-1 0 1,1 0-1,-1 1 0,-6-3 1,-2 0-5,1 0 0,-1 1 0,0 1 0,0 0 0,-18-1 0,15 3-138,1 0 0,-1 1 0,1 1 0,-1 1 0,1 0 0,0 0 0,0 2 0,0-1 0,-18 10 0,23-9-133,0 0-1,0 1 1,0 0-1,1 0 1,0 0-1,0 1 1,0 1-1,1-1 0,0 1 1,1 0-1,-1 1 1,2 0-1,-9 16 1,7-4-693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9410,'9'-12'490,"0"1"-1,1 0 1,0 0-1,1 1 1,0 0-1,1 1 1,16-11-1,-23 17-362,0 0 0,0 1 0,-1-1 0,1 1 0,1 0 0,-1 0-1,0 1 1,0-1 0,1 1 0,-1 1 0,1-1 0,-1 1 0,0 0 0,1 0 0,-1 0 0,1 1-1,-1 0 1,1 0 0,-1 0 0,0 1 0,0-1 0,10 6 0,-10-4-51,-1 0 0,0 1 1,0 0-1,0-1 0,0 1 0,0 1 1,-1-1-1,0 0 0,0 1 1,0 0-1,-1-1 0,1 1 0,-1 0 1,0 1-1,-1-1 0,1 0 0,-1 0 1,0 1-1,0-1 0,-1 7 1,1 6 103,-1 0 0,0 1 0,-2-1 0,-6 33 0,-3-9 121,-21 52 0,20-63-91,2 0 0,0 1 1,-8 56-1,17-79-168,1 1 1,0-1-1,0 0 1,1 1 0,0-1-1,1 0 1,0 0-1,0 0 1,1 0 0,0-1-1,1 1 1,0-1-1,0 1 1,1-1 0,0 0-1,0-1 1,1 0-1,7 9 1,2-2-53,1 0 0,0-1 1,1-1-1,0 0 0,1-1 0,0-1 0,21 8 0,-9-6-110,-10-4-1049,35 19 0,-51-24 994,0-1 0,0 1 0,-1 0 0,1 0 0,0 0 0,-1 0 0,0 0 1,0 1-1,0-1 0,0 1 0,-1 0 0,1 0 0,-1 0 0,2 6 0,2 13-828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11034,'-5'14'459,"0"0"-1,1 0 1,0 1-1,1-1 1,1 1-1,-1 21 1,-1 1 359,3-30-692,-13 151 2320,13-136-2089,1-1 0,2 1 0,0 0 0,1-1 0,7 27 0,-7-40-265,0 0-1,0-1 0,0 1 1,1-1-1,0 0 0,0 0 1,0 0-1,1-1 1,0 0-1,1 0 0,0 0 1,-1 0-1,2-1 0,-1 0 1,1 0-1,12 6 0,-6-5-35,1 0-1,0-1 1,0-1-1,0 0 1,0-1-1,1-1 1,-1 0-1,21 0 1,10-1-181,58 3-828,-34 5-2948,-68-9 3810,0 1-1,0-1 0,0 0 0,0 0 1,0 1-1,0-1 0,0 0 1,1 0-1,-1 0 0,0 0 1,0-1-1,0 1 0,0 0 0,0 0 1,0-1-1,0 1 0,0-1 1,0 1-1,0-1 0,2 0 1,2-7-1127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7:23:3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11715,'-9'15'1440,"2"23"-696,0 16-296,-1 15 1080,1 7-599,0 7-417,1 1-64,2-2-296,2-5-216,4-13-312,2-12-160,4-26-305,2-11-743,3-25 1152,-2-10-240,2-24-48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8ABE-1AE4-0E4B-177E-3B8947E3B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DAD81-5248-D540-65CB-09E56FEB3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F661-1FF6-8CC0-4FEA-3D1CB45E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F801-485D-F8CA-79B3-F4A745E9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BED9-0192-B9C0-F7C1-AD8E8CB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5246-36D7-1CC6-5E6C-A98A0E22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47460-D82E-880E-0E04-3C3BA1C2D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A5B84-6453-8591-6C84-3071B96A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2A8E0-E94F-D793-0DEB-EB425FF6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44141-3640-BFC7-2445-A77F5D47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08854-316A-E014-6BAA-16772850B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6747D-4D00-218D-A05C-57C13812B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EC7D-07F4-1CD8-0D89-8ACA2168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DB2A-2690-BAA4-8CA8-ACDE7126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D874-32D7-1DE2-18E5-E6A70FDF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F0B3-C78F-BDB6-290C-6722ED21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8B5E-29D3-D323-ED51-88923619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1DDD6-5F00-A4A6-4BCD-3EE2CF0F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018E-A76A-E0EF-03FF-1F411365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E10E8-47BA-BBDF-943C-06D00FAA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A968-DC39-B21C-5240-90204C12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CC55C-39FE-A544-E97A-C9DA10196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9B5C-E3C5-4B9D-7A80-E5952E84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D4A7-3153-FB67-D3F7-F443DED4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D3F2B-B53F-366B-AB8F-D09DA886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37E7-9C3B-332F-752E-61CB8B27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E8EA-3CA0-0328-D773-CC6B3644E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BEDE-8D1D-7CBE-0C40-E511F50D2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F0F9-E3A1-920A-3856-44B3399A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A6363-C81C-D892-19B5-1A9BD1F4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A3C57-B8ED-F32F-DA2B-B25D6B73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497F-69C8-A680-08F8-8B83283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2FC7-F637-D9D0-4736-08DCB01F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A9D3D-389A-AC56-FC51-32EDE486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FD5EA-2032-4F41-4362-4833FF085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A3923-8DA0-AECB-7CA0-7DC5BEA3D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57D602-1FD8-BC95-138A-797E91B0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150C6-34EC-7D9E-5EDA-E1FDB1AB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9B990-2A76-301E-D3AC-81A10E4F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2DBF-70B7-9141-BD1D-F04335C6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74054-998D-02F0-9CF4-8E756EBD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ACF8B-469D-1811-0BD6-F94E2F27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B4DCD-6303-1A18-188A-01932878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4422-FC05-6457-DCA0-D8BB3904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E434A-B126-3B66-22D5-0C234379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86EC-0F8B-8580-C0A9-F3E56CBF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F8F3-7ED2-120F-F7AD-6E9EF930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6CE3-E5AE-C272-B6FC-7408125B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F98A-1A13-482E-EB46-97BBFEA87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1E196-B1C6-6E64-33D0-C33FDD08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0BEBE-EEFD-FCB3-B679-C0BAF765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6041-76D4-532D-C54D-44F6749A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6AE4-A53F-A060-AC5F-51B6BE68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7CD62-D57C-04F7-5970-83C00D4A7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1B25A-0BF9-076B-17F1-29E347063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3F5A0-6AAE-5ECA-6636-DC1476DE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DE7E-F80E-9DDE-F189-04DA91AE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EA092-2B6B-1830-7100-992618EA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D7F6D-140C-049C-8974-DA5EC235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9B413-8AC5-1F72-73FB-BF81ADFB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6D37-E0F1-153D-E751-9DB730062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3B10-B4A5-4E9E-87F9-7924F0F135C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DC91-5318-A645-78B8-D91C71615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A73C-327D-26B5-8192-D7D5E278C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.png"/><Relationship Id="rId21" Type="http://schemas.openxmlformats.org/officeDocument/2006/relationships/image" Target="../media/image115.png"/><Relationship Id="rId42" Type="http://schemas.openxmlformats.org/officeDocument/2006/relationships/customXml" Target="../ink/ink126.xml"/><Relationship Id="rId63" Type="http://schemas.openxmlformats.org/officeDocument/2006/relationships/image" Target="../media/image136.png"/><Relationship Id="rId84" Type="http://schemas.openxmlformats.org/officeDocument/2006/relationships/customXml" Target="../ink/ink147.xml"/><Relationship Id="rId16" Type="http://schemas.openxmlformats.org/officeDocument/2006/relationships/customXml" Target="../ink/ink113.xml"/><Relationship Id="rId107" Type="http://schemas.openxmlformats.org/officeDocument/2006/relationships/image" Target="../media/image158.png"/><Relationship Id="rId11" Type="http://schemas.openxmlformats.org/officeDocument/2006/relationships/image" Target="../media/image110.png"/><Relationship Id="rId32" Type="http://schemas.openxmlformats.org/officeDocument/2006/relationships/customXml" Target="../ink/ink121.xml"/><Relationship Id="rId37" Type="http://schemas.openxmlformats.org/officeDocument/2006/relationships/image" Target="../media/image123.png"/><Relationship Id="rId53" Type="http://schemas.openxmlformats.org/officeDocument/2006/relationships/image" Target="../media/image131.png"/><Relationship Id="rId58" Type="http://schemas.openxmlformats.org/officeDocument/2006/relationships/customXml" Target="../ink/ink134.xml"/><Relationship Id="rId74" Type="http://schemas.openxmlformats.org/officeDocument/2006/relationships/customXml" Target="../ink/ink142.xml"/><Relationship Id="rId79" Type="http://schemas.openxmlformats.org/officeDocument/2006/relationships/image" Target="../media/image144.png"/><Relationship Id="rId102" Type="http://schemas.openxmlformats.org/officeDocument/2006/relationships/customXml" Target="../ink/ink156.xml"/><Relationship Id="rId123" Type="http://schemas.openxmlformats.org/officeDocument/2006/relationships/image" Target="../media/image166.png"/><Relationship Id="rId128" Type="http://schemas.openxmlformats.org/officeDocument/2006/relationships/customXml" Target="../ink/ink169.xml"/><Relationship Id="rId5" Type="http://schemas.openxmlformats.org/officeDocument/2006/relationships/image" Target="../media/image107.png"/><Relationship Id="rId90" Type="http://schemas.openxmlformats.org/officeDocument/2006/relationships/customXml" Target="../ink/ink150.xml"/><Relationship Id="rId95" Type="http://schemas.openxmlformats.org/officeDocument/2006/relationships/image" Target="../media/image152.png"/><Relationship Id="rId22" Type="http://schemas.openxmlformats.org/officeDocument/2006/relationships/customXml" Target="../ink/ink116.xml"/><Relationship Id="rId27" Type="http://schemas.openxmlformats.org/officeDocument/2006/relationships/image" Target="../media/image118.png"/><Relationship Id="rId43" Type="http://schemas.openxmlformats.org/officeDocument/2006/relationships/image" Target="../media/image126.png"/><Relationship Id="rId48" Type="http://schemas.openxmlformats.org/officeDocument/2006/relationships/customXml" Target="../ink/ink129.xml"/><Relationship Id="rId64" Type="http://schemas.openxmlformats.org/officeDocument/2006/relationships/customXml" Target="../ink/ink137.xml"/><Relationship Id="rId69" Type="http://schemas.openxmlformats.org/officeDocument/2006/relationships/image" Target="../media/image139.png"/><Relationship Id="rId113" Type="http://schemas.openxmlformats.org/officeDocument/2006/relationships/image" Target="../media/image161.png"/><Relationship Id="rId118" Type="http://schemas.openxmlformats.org/officeDocument/2006/relationships/customXml" Target="../ink/ink164.xml"/><Relationship Id="rId80" Type="http://schemas.openxmlformats.org/officeDocument/2006/relationships/customXml" Target="../ink/ink145.xml"/><Relationship Id="rId85" Type="http://schemas.openxmlformats.org/officeDocument/2006/relationships/image" Target="../media/image147.png"/><Relationship Id="rId12" Type="http://schemas.openxmlformats.org/officeDocument/2006/relationships/customXml" Target="../ink/ink111.xml"/><Relationship Id="rId17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customXml" Target="../ink/ink124.xml"/><Relationship Id="rId59" Type="http://schemas.openxmlformats.org/officeDocument/2006/relationships/image" Target="../media/image134.png"/><Relationship Id="rId103" Type="http://schemas.openxmlformats.org/officeDocument/2006/relationships/image" Target="../media/image156.png"/><Relationship Id="rId108" Type="http://schemas.openxmlformats.org/officeDocument/2006/relationships/customXml" Target="../ink/ink159.xml"/><Relationship Id="rId124" Type="http://schemas.openxmlformats.org/officeDocument/2006/relationships/customXml" Target="../ink/ink167.xml"/><Relationship Id="rId129" Type="http://schemas.openxmlformats.org/officeDocument/2006/relationships/image" Target="../media/image169.png"/><Relationship Id="rId54" Type="http://schemas.openxmlformats.org/officeDocument/2006/relationships/customXml" Target="../ink/ink132.xml"/><Relationship Id="rId70" Type="http://schemas.openxmlformats.org/officeDocument/2006/relationships/customXml" Target="../ink/ink140.xml"/><Relationship Id="rId75" Type="http://schemas.openxmlformats.org/officeDocument/2006/relationships/image" Target="../media/image142.png"/><Relationship Id="rId91" Type="http://schemas.openxmlformats.org/officeDocument/2006/relationships/image" Target="../media/image150.png"/><Relationship Id="rId96" Type="http://schemas.openxmlformats.org/officeDocument/2006/relationships/customXml" Target="../ink/ink1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23" Type="http://schemas.openxmlformats.org/officeDocument/2006/relationships/image" Target="../media/image116.png"/><Relationship Id="rId28" Type="http://schemas.openxmlformats.org/officeDocument/2006/relationships/customXml" Target="../ink/ink119.xml"/><Relationship Id="rId49" Type="http://schemas.openxmlformats.org/officeDocument/2006/relationships/image" Target="../media/image129.png"/><Relationship Id="rId114" Type="http://schemas.openxmlformats.org/officeDocument/2006/relationships/customXml" Target="../ink/ink162.xml"/><Relationship Id="rId119" Type="http://schemas.openxmlformats.org/officeDocument/2006/relationships/image" Target="../media/image164.png"/><Relationship Id="rId44" Type="http://schemas.openxmlformats.org/officeDocument/2006/relationships/customXml" Target="../ink/ink127.xml"/><Relationship Id="rId60" Type="http://schemas.openxmlformats.org/officeDocument/2006/relationships/customXml" Target="../ink/ink135.xml"/><Relationship Id="rId65" Type="http://schemas.openxmlformats.org/officeDocument/2006/relationships/image" Target="../media/image137.png"/><Relationship Id="rId81" Type="http://schemas.openxmlformats.org/officeDocument/2006/relationships/image" Target="../media/image145.png"/><Relationship Id="rId86" Type="http://schemas.openxmlformats.org/officeDocument/2006/relationships/customXml" Target="../ink/ink148.xml"/><Relationship Id="rId130" Type="http://schemas.openxmlformats.org/officeDocument/2006/relationships/customXml" Target="../ink/ink170.xml"/><Relationship Id="rId13" Type="http://schemas.openxmlformats.org/officeDocument/2006/relationships/image" Target="../media/image111.png"/><Relationship Id="rId18" Type="http://schemas.openxmlformats.org/officeDocument/2006/relationships/customXml" Target="../ink/ink114.xml"/><Relationship Id="rId39" Type="http://schemas.openxmlformats.org/officeDocument/2006/relationships/image" Target="../media/image124.png"/><Relationship Id="rId109" Type="http://schemas.openxmlformats.org/officeDocument/2006/relationships/image" Target="../media/image159.png"/><Relationship Id="rId34" Type="http://schemas.openxmlformats.org/officeDocument/2006/relationships/customXml" Target="../ink/ink122.xml"/><Relationship Id="rId50" Type="http://schemas.openxmlformats.org/officeDocument/2006/relationships/customXml" Target="../ink/ink130.xml"/><Relationship Id="rId55" Type="http://schemas.openxmlformats.org/officeDocument/2006/relationships/image" Target="../media/image132.png"/><Relationship Id="rId76" Type="http://schemas.openxmlformats.org/officeDocument/2006/relationships/customXml" Target="../ink/ink143.xml"/><Relationship Id="rId97" Type="http://schemas.openxmlformats.org/officeDocument/2006/relationships/image" Target="../media/image153.png"/><Relationship Id="rId104" Type="http://schemas.openxmlformats.org/officeDocument/2006/relationships/customXml" Target="../ink/ink157.xml"/><Relationship Id="rId120" Type="http://schemas.openxmlformats.org/officeDocument/2006/relationships/customXml" Target="../ink/ink165.xml"/><Relationship Id="rId125" Type="http://schemas.openxmlformats.org/officeDocument/2006/relationships/image" Target="../media/image167.png"/><Relationship Id="rId7" Type="http://schemas.openxmlformats.org/officeDocument/2006/relationships/image" Target="../media/image108.png"/><Relationship Id="rId71" Type="http://schemas.openxmlformats.org/officeDocument/2006/relationships/image" Target="../media/image140.png"/><Relationship Id="rId92" Type="http://schemas.openxmlformats.org/officeDocument/2006/relationships/customXml" Target="../ink/ink151.xml"/><Relationship Id="rId2" Type="http://schemas.openxmlformats.org/officeDocument/2006/relationships/customXml" Target="../ink/ink106.xml"/><Relationship Id="rId29" Type="http://schemas.openxmlformats.org/officeDocument/2006/relationships/image" Target="../media/image119.png"/><Relationship Id="rId24" Type="http://schemas.openxmlformats.org/officeDocument/2006/relationships/customXml" Target="../ink/ink117.xml"/><Relationship Id="rId40" Type="http://schemas.openxmlformats.org/officeDocument/2006/relationships/customXml" Target="../ink/ink125.xml"/><Relationship Id="rId45" Type="http://schemas.openxmlformats.org/officeDocument/2006/relationships/image" Target="../media/image127.png"/><Relationship Id="rId66" Type="http://schemas.openxmlformats.org/officeDocument/2006/relationships/customXml" Target="../ink/ink138.xml"/><Relationship Id="rId87" Type="http://schemas.openxmlformats.org/officeDocument/2006/relationships/image" Target="../media/image148.png"/><Relationship Id="rId110" Type="http://schemas.openxmlformats.org/officeDocument/2006/relationships/customXml" Target="../ink/ink160.xml"/><Relationship Id="rId115" Type="http://schemas.openxmlformats.org/officeDocument/2006/relationships/image" Target="../media/image162.png"/><Relationship Id="rId131" Type="http://schemas.openxmlformats.org/officeDocument/2006/relationships/image" Target="../media/image170.png"/><Relationship Id="rId61" Type="http://schemas.openxmlformats.org/officeDocument/2006/relationships/image" Target="../media/image135.png"/><Relationship Id="rId82" Type="http://schemas.openxmlformats.org/officeDocument/2006/relationships/customXml" Target="../ink/ink146.xml"/><Relationship Id="rId19" Type="http://schemas.openxmlformats.org/officeDocument/2006/relationships/image" Target="../media/image114.png"/><Relationship Id="rId14" Type="http://schemas.openxmlformats.org/officeDocument/2006/relationships/customXml" Target="../ink/ink112.xml"/><Relationship Id="rId30" Type="http://schemas.openxmlformats.org/officeDocument/2006/relationships/customXml" Target="../ink/ink120.xml"/><Relationship Id="rId35" Type="http://schemas.openxmlformats.org/officeDocument/2006/relationships/image" Target="../media/image122.png"/><Relationship Id="rId56" Type="http://schemas.openxmlformats.org/officeDocument/2006/relationships/customXml" Target="../ink/ink133.xml"/><Relationship Id="rId77" Type="http://schemas.openxmlformats.org/officeDocument/2006/relationships/image" Target="../media/image143.png"/><Relationship Id="rId100" Type="http://schemas.openxmlformats.org/officeDocument/2006/relationships/customXml" Target="../ink/ink155.xml"/><Relationship Id="rId105" Type="http://schemas.openxmlformats.org/officeDocument/2006/relationships/image" Target="../media/image157.png"/><Relationship Id="rId126" Type="http://schemas.openxmlformats.org/officeDocument/2006/relationships/customXml" Target="../ink/ink168.xml"/><Relationship Id="rId8" Type="http://schemas.openxmlformats.org/officeDocument/2006/relationships/customXml" Target="../ink/ink109.xml"/><Relationship Id="rId51" Type="http://schemas.openxmlformats.org/officeDocument/2006/relationships/image" Target="../media/image130.png"/><Relationship Id="rId72" Type="http://schemas.openxmlformats.org/officeDocument/2006/relationships/customXml" Target="../ink/ink141.xml"/><Relationship Id="rId93" Type="http://schemas.openxmlformats.org/officeDocument/2006/relationships/image" Target="../media/image151.png"/><Relationship Id="rId98" Type="http://schemas.openxmlformats.org/officeDocument/2006/relationships/customXml" Target="../ink/ink154.xml"/><Relationship Id="rId121" Type="http://schemas.openxmlformats.org/officeDocument/2006/relationships/image" Target="../media/image165.png"/><Relationship Id="rId3" Type="http://schemas.openxmlformats.org/officeDocument/2006/relationships/image" Target="../media/image106.png"/><Relationship Id="rId25" Type="http://schemas.openxmlformats.org/officeDocument/2006/relationships/image" Target="../media/image117.png"/><Relationship Id="rId46" Type="http://schemas.openxmlformats.org/officeDocument/2006/relationships/customXml" Target="../ink/ink128.xml"/><Relationship Id="rId67" Type="http://schemas.openxmlformats.org/officeDocument/2006/relationships/image" Target="../media/image138.png"/><Relationship Id="rId116" Type="http://schemas.openxmlformats.org/officeDocument/2006/relationships/customXml" Target="../ink/ink163.xml"/><Relationship Id="rId20" Type="http://schemas.openxmlformats.org/officeDocument/2006/relationships/customXml" Target="../ink/ink115.xml"/><Relationship Id="rId41" Type="http://schemas.openxmlformats.org/officeDocument/2006/relationships/image" Target="../media/image125.png"/><Relationship Id="rId62" Type="http://schemas.openxmlformats.org/officeDocument/2006/relationships/customXml" Target="../ink/ink136.xml"/><Relationship Id="rId83" Type="http://schemas.openxmlformats.org/officeDocument/2006/relationships/image" Target="../media/image146.png"/><Relationship Id="rId88" Type="http://schemas.openxmlformats.org/officeDocument/2006/relationships/customXml" Target="../ink/ink149.xml"/><Relationship Id="rId111" Type="http://schemas.openxmlformats.org/officeDocument/2006/relationships/image" Target="../media/image160.png"/><Relationship Id="rId132" Type="http://schemas.openxmlformats.org/officeDocument/2006/relationships/customXml" Target="../ink/ink171.xml"/><Relationship Id="rId15" Type="http://schemas.openxmlformats.org/officeDocument/2006/relationships/image" Target="../media/image112.png"/><Relationship Id="rId36" Type="http://schemas.openxmlformats.org/officeDocument/2006/relationships/customXml" Target="../ink/ink123.xml"/><Relationship Id="rId57" Type="http://schemas.openxmlformats.org/officeDocument/2006/relationships/image" Target="../media/image133.png"/><Relationship Id="rId106" Type="http://schemas.openxmlformats.org/officeDocument/2006/relationships/customXml" Target="../ink/ink158.xml"/><Relationship Id="rId127" Type="http://schemas.openxmlformats.org/officeDocument/2006/relationships/image" Target="../media/image168.png"/><Relationship Id="rId10" Type="http://schemas.openxmlformats.org/officeDocument/2006/relationships/customXml" Target="../ink/ink110.xml"/><Relationship Id="rId31" Type="http://schemas.openxmlformats.org/officeDocument/2006/relationships/image" Target="../media/image120.png"/><Relationship Id="rId52" Type="http://schemas.openxmlformats.org/officeDocument/2006/relationships/customXml" Target="../ink/ink131.xml"/><Relationship Id="rId73" Type="http://schemas.openxmlformats.org/officeDocument/2006/relationships/image" Target="../media/image141.png"/><Relationship Id="rId78" Type="http://schemas.openxmlformats.org/officeDocument/2006/relationships/customXml" Target="../ink/ink144.xml"/><Relationship Id="rId94" Type="http://schemas.openxmlformats.org/officeDocument/2006/relationships/customXml" Target="../ink/ink152.xml"/><Relationship Id="rId99" Type="http://schemas.openxmlformats.org/officeDocument/2006/relationships/image" Target="../media/image154.png"/><Relationship Id="rId101" Type="http://schemas.openxmlformats.org/officeDocument/2006/relationships/image" Target="../media/image155.png"/><Relationship Id="rId122" Type="http://schemas.openxmlformats.org/officeDocument/2006/relationships/customXml" Target="../ink/ink166.xml"/><Relationship Id="rId4" Type="http://schemas.openxmlformats.org/officeDocument/2006/relationships/customXml" Target="../ink/ink107.xml"/><Relationship Id="rId9" Type="http://schemas.openxmlformats.org/officeDocument/2006/relationships/image" Target="../media/image109.png"/><Relationship Id="rId26" Type="http://schemas.openxmlformats.org/officeDocument/2006/relationships/customXml" Target="../ink/ink118.xml"/><Relationship Id="rId47" Type="http://schemas.openxmlformats.org/officeDocument/2006/relationships/image" Target="../media/image128.png"/><Relationship Id="rId68" Type="http://schemas.openxmlformats.org/officeDocument/2006/relationships/customXml" Target="../ink/ink139.xml"/><Relationship Id="rId89" Type="http://schemas.openxmlformats.org/officeDocument/2006/relationships/image" Target="../media/image149.png"/><Relationship Id="rId112" Type="http://schemas.openxmlformats.org/officeDocument/2006/relationships/customXml" Target="../ink/ink161.xml"/><Relationship Id="rId133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9.png"/><Relationship Id="rId21" Type="http://schemas.openxmlformats.org/officeDocument/2006/relationships/image" Target="../media/image181.png"/><Relationship Id="rId42" Type="http://schemas.openxmlformats.org/officeDocument/2006/relationships/customXml" Target="../ink/ink192.xml"/><Relationship Id="rId63" Type="http://schemas.openxmlformats.org/officeDocument/2006/relationships/image" Target="../media/image202.png"/><Relationship Id="rId84" Type="http://schemas.openxmlformats.org/officeDocument/2006/relationships/customXml" Target="../ink/ink213.xml"/><Relationship Id="rId138" Type="http://schemas.openxmlformats.org/officeDocument/2006/relationships/customXml" Target="../ink/ink240.xml"/><Relationship Id="rId107" Type="http://schemas.openxmlformats.org/officeDocument/2006/relationships/image" Target="../media/image224.png"/><Relationship Id="rId11" Type="http://schemas.openxmlformats.org/officeDocument/2006/relationships/image" Target="../media/image176.png"/><Relationship Id="rId32" Type="http://schemas.openxmlformats.org/officeDocument/2006/relationships/customXml" Target="../ink/ink187.xml"/><Relationship Id="rId53" Type="http://schemas.openxmlformats.org/officeDocument/2006/relationships/image" Target="../media/image197.png"/><Relationship Id="rId74" Type="http://schemas.openxmlformats.org/officeDocument/2006/relationships/customXml" Target="../ink/ink208.xml"/><Relationship Id="rId128" Type="http://schemas.openxmlformats.org/officeDocument/2006/relationships/customXml" Target="../ink/ink235.xml"/><Relationship Id="rId149" Type="http://schemas.openxmlformats.org/officeDocument/2006/relationships/image" Target="../media/image245.png"/><Relationship Id="rId5" Type="http://schemas.openxmlformats.org/officeDocument/2006/relationships/image" Target="../media/image173.png"/><Relationship Id="rId95" Type="http://schemas.openxmlformats.org/officeDocument/2006/relationships/image" Target="../media/image218.png"/><Relationship Id="rId22" Type="http://schemas.openxmlformats.org/officeDocument/2006/relationships/customXml" Target="../ink/ink182.xml"/><Relationship Id="rId27" Type="http://schemas.openxmlformats.org/officeDocument/2006/relationships/image" Target="../media/image184.png"/><Relationship Id="rId43" Type="http://schemas.openxmlformats.org/officeDocument/2006/relationships/image" Target="../media/image192.png"/><Relationship Id="rId48" Type="http://schemas.openxmlformats.org/officeDocument/2006/relationships/customXml" Target="../ink/ink195.xml"/><Relationship Id="rId64" Type="http://schemas.openxmlformats.org/officeDocument/2006/relationships/customXml" Target="../ink/ink203.xml"/><Relationship Id="rId69" Type="http://schemas.openxmlformats.org/officeDocument/2006/relationships/image" Target="../media/image205.png"/><Relationship Id="rId113" Type="http://schemas.openxmlformats.org/officeDocument/2006/relationships/image" Target="../media/image227.png"/><Relationship Id="rId118" Type="http://schemas.openxmlformats.org/officeDocument/2006/relationships/customXml" Target="../ink/ink230.xml"/><Relationship Id="rId134" Type="http://schemas.openxmlformats.org/officeDocument/2006/relationships/customXml" Target="../ink/ink238.xml"/><Relationship Id="rId139" Type="http://schemas.openxmlformats.org/officeDocument/2006/relationships/image" Target="../media/image240.png"/><Relationship Id="rId80" Type="http://schemas.openxmlformats.org/officeDocument/2006/relationships/customXml" Target="../ink/ink211.xml"/><Relationship Id="rId85" Type="http://schemas.openxmlformats.org/officeDocument/2006/relationships/image" Target="../media/image213.png"/><Relationship Id="rId150" Type="http://schemas.openxmlformats.org/officeDocument/2006/relationships/customXml" Target="../ink/ink246.xml"/><Relationship Id="rId12" Type="http://schemas.openxmlformats.org/officeDocument/2006/relationships/customXml" Target="../ink/ink177.xml"/><Relationship Id="rId17" Type="http://schemas.openxmlformats.org/officeDocument/2006/relationships/image" Target="../media/image179.png"/><Relationship Id="rId33" Type="http://schemas.openxmlformats.org/officeDocument/2006/relationships/image" Target="../media/image187.png"/><Relationship Id="rId38" Type="http://schemas.openxmlformats.org/officeDocument/2006/relationships/customXml" Target="../ink/ink190.xml"/><Relationship Id="rId59" Type="http://schemas.openxmlformats.org/officeDocument/2006/relationships/image" Target="../media/image200.png"/><Relationship Id="rId103" Type="http://schemas.openxmlformats.org/officeDocument/2006/relationships/image" Target="../media/image222.png"/><Relationship Id="rId108" Type="http://schemas.openxmlformats.org/officeDocument/2006/relationships/customXml" Target="../ink/ink225.xml"/><Relationship Id="rId124" Type="http://schemas.openxmlformats.org/officeDocument/2006/relationships/customXml" Target="../ink/ink233.xml"/><Relationship Id="rId129" Type="http://schemas.openxmlformats.org/officeDocument/2006/relationships/image" Target="../media/image235.png"/><Relationship Id="rId54" Type="http://schemas.openxmlformats.org/officeDocument/2006/relationships/customXml" Target="../ink/ink198.xml"/><Relationship Id="rId70" Type="http://schemas.openxmlformats.org/officeDocument/2006/relationships/customXml" Target="../ink/ink206.xml"/><Relationship Id="rId75" Type="http://schemas.openxmlformats.org/officeDocument/2006/relationships/image" Target="../media/image208.png"/><Relationship Id="rId91" Type="http://schemas.openxmlformats.org/officeDocument/2006/relationships/image" Target="../media/image216.png"/><Relationship Id="rId96" Type="http://schemas.openxmlformats.org/officeDocument/2006/relationships/customXml" Target="../ink/ink219.xml"/><Relationship Id="rId140" Type="http://schemas.openxmlformats.org/officeDocument/2006/relationships/customXml" Target="../ink/ink241.xml"/><Relationship Id="rId145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4.xml"/><Relationship Id="rId23" Type="http://schemas.openxmlformats.org/officeDocument/2006/relationships/image" Target="../media/image182.png"/><Relationship Id="rId28" Type="http://schemas.openxmlformats.org/officeDocument/2006/relationships/customXml" Target="../ink/ink185.xml"/><Relationship Id="rId49" Type="http://schemas.openxmlformats.org/officeDocument/2006/relationships/image" Target="../media/image195.png"/><Relationship Id="rId114" Type="http://schemas.openxmlformats.org/officeDocument/2006/relationships/customXml" Target="../ink/ink228.xml"/><Relationship Id="rId119" Type="http://schemas.openxmlformats.org/officeDocument/2006/relationships/image" Target="../media/image230.png"/><Relationship Id="rId44" Type="http://schemas.openxmlformats.org/officeDocument/2006/relationships/customXml" Target="../ink/ink193.xml"/><Relationship Id="rId60" Type="http://schemas.openxmlformats.org/officeDocument/2006/relationships/customXml" Target="../ink/ink201.xml"/><Relationship Id="rId65" Type="http://schemas.openxmlformats.org/officeDocument/2006/relationships/image" Target="../media/image203.png"/><Relationship Id="rId81" Type="http://schemas.openxmlformats.org/officeDocument/2006/relationships/image" Target="../media/image211.png"/><Relationship Id="rId86" Type="http://schemas.openxmlformats.org/officeDocument/2006/relationships/customXml" Target="../ink/ink214.xml"/><Relationship Id="rId130" Type="http://schemas.openxmlformats.org/officeDocument/2006/relationships/customXml" Target="../ink/ink236.xml"/><Relationship Id="rId135" Type="http://schemas.openxmlformats.org/officeDocument/2006/relationships/image" Target="../media/image238.png"/><Relationship Id="rId151" Type="http://schemas.openxmlformats.org/officeDocument/2006/relationships/image" Target="../media/image246.png"/><Relationship Id="rId13" Type="http://schemas.openxmlformats.org/officeDocument/2006/relationships/image" Target="../media/image177.png"/><Relationship Id="rId18" Type="http://schemas.openxmlformats.org/officeDocument/2006/relationships/customXml" Target="../ink/ink180.xml"/><Relationship Id="rId39" Type="http://schemas.openxmlformats.org/officeDocument/2006/relationships/image" Target="../media/image190.png"/><Relationship Id="rId109" Type="http://schemas.openxmlformats.org/officeDocument/2006/relationships/image" Target="../media/image225.png"/><Relationship Id="rId34" Type="http://schemas.openxmlformats.org/officeDocument/2006/relationships/customXml" Target="../ink/ink188.xml"/><Relationship Id="rId50" Type="http://schemas.openxmlformats.org/officeDocument/2006/relationships/customXml" Target="../ink/ink196.xml"/><Relationship Id="rId55" Type="http://schemas.openxmlformats.org/officeDocument/2006/relationships/image" Target="../media/image198.png"/><Relationship Id="rId76" Type="http://schemas.openxmlformats.org/officeDocument/2006/relationships/customXml" Target="../ink/ink209.xml"/><Relationship Id="rId97" Type="http://schemas.openxmlformats.org/officeDocument/2006/relationships/image" Target="../media/image219.png"/><Relationship Id="rId104" Type="http://schemas.openxmlformats.org/officeDocument/2006/relationships/customXml" Target="../ink/ink223.xml"/><Relationship Id="rId120" Type="http://schemas.openxmlformats.org/officeDocument/2006/relationships/customXml" Target="../ink/ink231.xml"/><Relationship Id="rId125" Type="http://schemas.openxmlformats.org/officeDocument/2006/relationships/image" Target="../media/image233.png"/><Relationship Id="rId141" Type="http://schemas.openxmlformats.org/officeDocument/2006/relationships/image" Target="../media/image241.png"/><Relationship Id="rId146" Type="http://schemas.openxmlformats.org/officeDocument/2006/relationships/customXml" Target="../ink/ink244.xml"/><Relationship Id="rId7" Type="http://schemas.openxmlformats.org/officeDocument/2006/relationships/image" Target="../media/image174.png"/><Relationship Id="rId71" Type="http://schemas.openxmlformats.org/officeDocument/2006/relationships/image" Target="../media/image206.png"/><Relationship Id="rId92" Type="http://schemas.openxmlformats.org/officeDocument/2006/relationships/customXml" Target="../ink/ink217.xml"/><Relationship Id="rId2" Type="http://schemas.openxmlformats.org/officeDocument/2006/relationships/customXml" Target="../ink/ink172.xml"/><Relationship Id="rId29" Type="http://schemas.openxmlformats.org/officeDocument/2006/relationships/image" Target="../media/image185.png"/><Relationship Id="rId24" Type="http://schemas.openxmlformats.org/officeDocument/2006/relationships/customXml" Target="../ink/ink183.xml"/><Relationship Id="rId40" Type="http://schemas.openxmlformats.org/officeDocument/2006/relationships/customXml" Target="../ink/ink191.xml"/><Relationship Id="rId45" Type="http://schemas.openxmlformats.org/officeDocument/2006/relationships/image" Target="../media/image193.png"/><Relationship Id="rId66" Type="http://schemas.openxmlformats.org/officeDocument/2006/relationships/customXml" Target="../ink/ink204.xml"/><Relationship Id="rId87" Type="http://schemas.openxmlformats.org/officeDocument/2006/relationships/image" Target="../media/image214.png"/><Relationship Id="rId110" Type="http://schemas.openxmlformats.org/officeDocument/2006/relationships/customXml" Target="../ink/ink226.xml"/><Relationship Id="rId115" Type="http://schemas.openxmlformats.org/officeDocument/2006/relationships/image" Target="../media/image228.png"/><Relationship Id="rId131" Type="http://schemas.openxmlformats.org/officeDocument/2006/relationships/image" Target="../media/image236.png"/><Relationship Id="rId136" Type="http://schemas.openxmlformats.org/officeDocument/2006/relationships/customXml" Target="../ink/ink239.xml"/><Relationship Id="rId61" Type="http://schemas.openxmlformats.org/officeDocument/2006/relationships/image" Target="../media/image201.png"/><Relationship Id="rId82" Type="http://schemas.openxmlformats.org/officeDocument/2006/relationships/customXml" Target="../ink/ink212.xml"/><Relationship Id="rId19" Type="http://schemas.openxmlformats.org/officeDocument/2006/relationships/image" Target="../media/image180.png"/><Relationship Id="rId14" Type="http://schemas.openxmlformats.org/officeDocument/2006/relationships/customXml" Target="../ink/ink178.xml"/><Relationship Id="rId30" Type="http://schemas.openxmlformats.org/officeDocument/2006/relationships/customXml" Target="../ink/ink186.xml"/><Relationship Id="rId35" Type="http://schemas.openxmlformats.org/officeDocument/2006/relationships/image" Target="../media/image188.png"/><Relationship Id="rId56" Type="http://schemas.openxmlformats.org/officeDocument/2006/relationships/customXml" Target="../ink/ink199.xml"/><Relationship Id="rId77" Type="http://schemas.openxmlformats.org/officeDocument/2006/relationships/image" Target="../media/image209.png"/><Relationship Id="rId100" Type="http://schemas.openxmlformats.org/officeDocument/2006/relationships/customXml" Target="../ink/ink221.xml"/><Relationship Id="rId105" Type="http://schemas.openxmlformats.org/officeDocument/2006/relationships/image" Target="../media/image223.png"/><Relationship Id="rId126" Type="http://schemas.openxmlformats.org/officeDocument/2006/relationships/customXml" Target="../ink/ink234.xml"/><Relationship Id="rId147" Type="http://schemas.openxmlformats.org/officeDocument/2006/relationships/image" Target="../media/image244.png"/><Relationship Id="rId8" Type="http://schemas.openxmlformats.org/officeDocument/2006/relationships/customXml" Target="../ink/ink175.xml"/><Relationship Id="rId51" Type="http://schemas.openxmlformats.org/officeDocument/2006/relationships/image" Target="../media/image196.png"/><Relationship Id="rId72" Type="http://schemas.openxmlformats.org/officeDocument/2006/relationships/customXml" Target="../ink/ink207.xml"/><Relationship Id="rId93" Type="http://schemas.openxmlformats.org/officeDocument/2006/relationships/image" Target="../media/image217.png"/><Relationship Id="rId98" Type="http://schemas.openxmlformats.org/officeDocument/2006/relationships/customXml" Target="../ink/ink220.xml"/><Relationship Id="rId121" Type="http://schemas.openxmlformats.org/officeDocument/2006/relationships/image" Target="../media/image231.png"/><Relationship Id="rId142" Type="http://schemas.openxmlformats.org/officeDocument/2006/relationships/customXml" Target="../ink/ink242.xml"/><Relationship Id="rId3" Type="http://schemas.openxmlformats.org/officeDocument/2006/relationships/image" Target="../media/image172.png"/><Relationship Id="rId25" Type="http://schemas.openxmlformats.org/officeDocument/2006/relationships/image" Target="../media/image183.png"/><Relationship Id="rId46" Type="http://schemas.openxmlformats.org/officeDocument/2006/relationships/customXml" Target="../ink/ink194.xml"/><Relationship Id="rId67" Type="http://schemas.openxmlformats.org/officeDocument/2006/relationships/image" Target="../media/image204.png"/><Relationship Id="rId116" Type="http://schemas.openxmlformats.org/officeDocument/2006/relationships/customXml" Target="../ink/ink229.xml"/><Relationship Id="rId137" Type="http://schemas.openxmlformats.org/officeDocument/2006/relationships/image" Target="../media/image239.png"/><Relationship Id="rId20" Type="http://schemas.openxmlformats.org/officeDocument/2006/relationships/customXml" Target="../ink/ink181.xml"/><Relationship Id="rId41" Type="http://schemas.openxmlformats.org/officeDocument/2006/relationships/image" Target="../media/image191.png"/><Relationship Id="rId62" Type="http://schemas.openxmlformats.org/officeDocument/2006/relationships/customXml" Target="../ink/ink202.xml"/><Relationship Id="rId83" Type="http://schemas.openxmlformats.org/officeDocument/2006/relationships/image" Target="../media/image212.png"/><Relationship Id="rId88" Type="http://schemas.openxmlformats.org/officeDocument/2006/relationships/customXml" Target="../ink/ink215.xml"/><Relationship Id="rId111" Type="http://schemas.openxmlformats.org/officeDocument/2006/relationships/image" Target="../media/image226.png"/><Relationship Id="rId132" Type="http://schemas.openxmlformats.org/officeDocument/2006/relationships/customXml" Target="../ink/ink237.xml"/><Relationship Id="rId15" Type="http://schemas.openxmlformats.org/officeDocument/2006/relationships/image" Target="../media/image178.png"/><Relationship Id="rId36" Type="http://schemas.openxmlformats.org/officeDocument/2006/relationships/customXml" Target="../ink/ink189.xml"/><Relationship Id="rId57" Type="http://schemas.openxmlformats.org/officeDocument/2006/relationships/image" Target="../media/image199.png"/><Relationship Id="rId106" Type="http://schemas.openxmlformats.org/officeDocument/2006/relationships/customXml" Target="../ink/ink224.xml"/><Relationship Id="rId127" Type="http://schemas.openxmlformats.org/officeDocument/2006/relationships/image" Target="../media/image234.png"/><Relationship Id="rId10" Type="http://schemas.openxmlformats.org/officeDocument/2006/relationships/customXml" Target="../ink/ink176.xml"/><Relationship Id="rId31" Type="http://schemas.openxmlformats.org/officeDocument/2006/relationships/image" Target="../media/image186.png"/><Relationship Id="rId52" Type="http://schemas.openxmlformats.org/officeDocument/2006/relationships/customXml" Target="../ink/ink197.xml"/><Relationship Id="rId73" Type="http://schemas.openxmlformats.org/officeDocument/2006/relationships/image" Target="../media/image207.png"/><Relationship Id="rId78" Type="http://schemas.openxmlformats.org/officeDocument/2006/relationships/customXml" Target="../ink/ink210.xml"/><Relationship Id="rId94" Type="http://schemas.openxmlformats.org/officeDocument/2006/relationships/customXml" Target="../ink/ink218.xml"/><Relationship Id="rId99" Type="http://schemas.openxmlformats.org/officeDocument/2006/relationships/image" Target="../media/image220.png"/><Relationship Id="rId101" Type="http://schemas.openxmlformats.org/officeDocument/2006/relationships/image" Target="../media/image221.png"/><Relationship Id="rId122" Type="http://schemas.openxmlformats.org/officeDocument/2006/relationships/customXml" Target="../ink/ink232.xml"/><Relationship Id="rId143" Type="http://schemas.openxmlformats.org/officeDocument/2006/relationships/image" Target="../media/image242.png"/><Relationship Id="rId148" Type="http://schemas.openxmlformats.org/officeDocument/2006/relationships/customXml" Target="../ink/ink245.xml"/><Relationship Id="rId4" Type="http://schemas.openxmlformats.org/officeDocument/2006/relationships/customXml" Target="../ink/ink173.xml"/><Relationship Id="rId9" Type="http://schemas.openxmlformats.org/officeDocument/2006/relationships/image" Target="../media/image175.png"/><Relationship Id="rId26" Type="http://schemas.openxmlformats.org/officeDocument/2006/relationships/customXml" Target="../ink/ink184.xml"/><Relationship Id="rId47" Type="http://schemas.openxmlformats.org/officeDocument/2006/relationships/image" Target="../media/image194.png"/><Relationship Id="rId68" Type="http://schemas.openxmlformats.org/officeDocument/2006/relationships/customXml" Target="../ink/ink205.xml"/><Relationship Id="rId89" Type="http://schemas.openxmlformats.org/officeDocument/2006/relationships/image" Target="../media/image215.png"/><Relationship Id="rId112" Type="http://schemas.openxmlformats.org/officeDocument/2006/relationships/customXml" Target="../ink/ink227.xml"/><Relationship Id="rId133" Type="http://schemas.openxmlformats.org/officeDocument/2006/relationships/image" Target="../media/image237.png"/><Relationship Id="rId16" Type="http://schemas.openxmlformats.org/officeDocument/2006/relationships/customXml" Target="../ink/ink179.xml"/><Relationship Id="rId37" Type="http://schemas.openxmlformats.org/officeDocument/2006/relationships/image" Target="../media/image189.png"/><Relationship Id="rId58" Type="http://schemas.openxmlformats.org/officeDocument/2006/relationships/customXml" Target="../ink/ink200.xml"/><Relationship Id="rId79" Type="http://schemas.openxmlformats.org/officeDocument/2006/relationships/image" Target="../media/image210.png"/><Relationship Id="rId102" Type="http://schemas.openxmlformats.org/officeDocument/2006/relationships/customXml" Target="../ink/ink222.xml"/><Relationship Id="rId123" Type="http://schemas.openxmlformats.org/officeDocument/2006/relationships/image" Target="../media/image232.png"/><Relationship Id="rId144" Type="http://schemas.openxmlformats.org/officeDocument/2006/relationships/customXml" Target="../ink/ink243.xml"/><Relationship Id="rId90" Type="http://schemas.openxmlformats.org/officeDocument/2006/relationships/customXml" Target="../ink/ink2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customXml" Target="../ink/ink2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5.png"/><Relationship Id="rId671" Type="http://schemas.openxmlformats.org/officeDocument/2006/relationships/customXml" Target="../ink/ink583.xml"/><Relationship Id="rId21" Type="http://schemas.openxmlformats.org/officeDocument/2006/relationships/image" Target="../media/image257.png"/><Relationship Id="rId324" Type="http://schemas.openxmlformats.org/officeDocument/2006/relationships/customXml" Target="../ink/ink409.xml"/><Relationship Id="rId531" Type="http://schemas.openxmlformats.org/officeDocument/2006/relationships/image" Target="../media/image512.png"/><Relationship Id="rId629" Type="http://schemas.openxmlformats.org/officeDocument/2006/relationships/customXml" Target="../ink/ink562.xml"/><Relationship Id="rId170" Type="http://schemas.openxmlformats.org/officeDocument/2006/relationships/customXml" Target="../ink/ink332.xml"/><Relationship Id="rId268" Type="http://schemas.openxmlformats.org/officeDocument/2006/relationships/customXml" Target="../ink/ink381.xml"/><Relationship Id="rId475" Type="http://schemas.openxmlformats.org/officeDocument/2006/relationships/image" Target="../media/image484.png"/><Relationship Id="rId682" Type="http://schemas.openxmlformats.org/officeDocument/2006/relationships/image" Target="../media/image587.png"/><Relationship Id="rId32" Type="http://schemas.openxmlformats.org/officeDocument/2006/relationships/customXml" Target="../ink/ink263.xml"/><Relationship Id="rId128" Type="http://schemas.openxmlformats.org/officeDocument/2006/relationships/customXml" Target="../ink/ink311.xml"/><Relationship Id="rId335" Type="http://schemas.openxmlformats.org/officeDocument/2006/relationships/image" Target="../media/image414.png"/><Relationship Id="rId542" Type="http://schemas.openxmlformats.org/officeDocument/2006/relationships/customXml" Target="../ink/ink518.xml"/><Relationship Id="rId181" Type="http://schemas.openxmlformats.org/officeDocument/2006/relationships/image" Target="../media/image337.png"/><Relationship Id="rId402" Type="http://schemas.openxmlformats.org/officeDocument/2006/relationships/customXml" Target="../ink/ink448.xml"/><Relationship Id="rId279" Type="http://schemas.openxmlformats.org/officeDocument/2006/relationships/image" Target="../media/image386.png"/><Relationship Id="rId486" Type="http://schemas.openxmlformats.org/officeDocument/2006/relationships/customXml" Target="../ink/ink490.xml"/><Relationship Id="rId693" Type="http://schemas.openxmlformats.org/officeDocument/2006/relationships/customXml" Target="../ink/ink594.xml"/><Relationship Id="rId707" Type="http://schemas.openxmlformats.org/officeDocument/2006/relationships/customXml" Target="../ink/ink601.xml"/><Relationship Id="rId43" Type="http://schemas.openxmlformats.org/officeDocument/2006/relationships/image" Target="../media/image268.png"/><Relationship Id="rId139" Type="http://schemas.openxmlformats.org/officeDocument/2006/relationships/image" Target="../media/image316.png"/><Relationship Id="rId346" Type="http://schemas.openxmlformats.org/officeDocument/2006/relationships/customXml" Target="../ink/ink420.xml"/><Relationship Id="rId553" Type="http://schemas.openxmlformats.org/officeDocument/2006/relationships/image" Target="../media/image523.png"/><Relationship Id="rId760" Type="http://schemas.openxmlformats.org/officeDocument/2006/relationships/image" Target="../media/image626.png"/><Relationship Id="rId192" Type="http://schemas.openxmlformats.org/officeDocument/2006/relationships/customXml" Target="../ink/ink343.xml"/><Relationship Id="rId206" Type="http://schemas.openxmlformats.org/officeDocument/2006/relationships/customXml" Target="../ink/ink350.xml"/><Relationship Id="rId413" Type="http://schemas.openxmlformats.org/officeDocument/2006/relationships/image" Target="../media/image453.png"/><Relationship Id="rId497" Type="http://schemas.openxmlformats.org/officeDocument/2006/relationships/image" Target="../media/image495.png"/><Relationship Id="rId620" Type="http://schemas.openxmlformats.org/officeDocument/2006/relationships/customXml" Target="../ink/ink557.xml"/><Relationship Id="rId718" Type="http://schemas.openxmlformats.org/officeDocument/2006/relationships/image" Target="../media/image605.png"/><Relationship Id="rId357" Type="http://schemas.openxmlformats.org/officeDocument/2006/relationships/image" Target="../media/image425.png"/><Relationship Id="rId54" Type="http://schemas.openxmlformats.org/officeDocument/2006/relationships/customXml" Target="../ink/ink274.xml"/><Relationship Id="rId217" Type="http://schemas.openxmlformats.org/officeDocument/2006/relationships/image" Target="../media/image355.png"/><Relationship Id="rId564" Type="http://schemas.openxmlformats.org/officeDocument/2006/relationships/customXml" Target="../ink/ink529.xml"/><Relationship Id="rId424" Type="http://schemas.openxmlformats.org/officeDocument/2006/relationships/customXml" Target="../ink/ink459.xml"/><Relationship Id="rId631" Type="http://schemas.openxmlformats.org/officeDocument/2006/relationships/customXml" Target="../ink/ink563.xml"/><Relationship Id="rId729" Type="http://schemas.openxmlformats.org/officeDocument/2006/relationships/customXml" Target="../ink/ink612.xml"/><Relationship Id="rId270" Type="http://schemas.openxmlformats.org/officeDocument/2006/relationships/customXml" Target="../ink/ink382.xml"/><Relationship Id="rId65" Type="http://schemas.openxmlformats.org/officeDocument/2006/relationships/image" Target="../media/image279.png"/><Relationship Id="rId130" Type="http://schemas.openxmlformats.org/officeDocument/2006/relationships/customXml" Target="../ink/ink312.xml"/><Relationship Id="rId368" Type="http://schemas.openxmlformats.org/officeDocument/2006/relationships/customXml" Target="../ink/ink431.xml"/><Relationship Id="rId575" Type="http://schemas.openxmlformats.org/officeDocument/2006/relationships/image" Target="../media/image534.png"/><Relationship Id="rId228" Type="http://schemas.openxmlformats.org/officeDocument/2006/relationships/customXml" Target="../ink/ink361.xml"/><Relationship Id="rId435" Type="http://schemas.openxmlformats.org/officeDocument/2006/relationships/image" Target="../media/image464.png"/><Relationship Id="rId642" Type="http://schemas.openxmlformats.org/officeDocument/2006/relationships/image" Target="../media/image567.png"/><Relationship Id="rId281" Type="http://schemas.openxmlformats.org/officeDocument/2006/relationships/image" Target="../media/image387.png"/><Relationship Id="rId502" Type="http://schemas.openxmlformats.org/officeDocument/2006/relationships/customXml" Target="../ink/ink498.xml"/><Relationship Id="rId76" Type="http://schemas.openxmlformats.org/officeDocument/2006/relationships/customXml" Target="../ink/ink285.xml"/><Relationship Id="rId141" Type="http://schemas.openxmlformats.org/officeDocument/2006/relationships/image" Target="../media/image317.png"/><Relationship Id="rId379" Type="http://schemas.openxmlformats.org/officeDocument/2006/relationships/image" Target="../media/image436.png"/><Relationship Id="rId586" Type="http://schemas.openxmlformats.org/officeDocument/2006/relationships/customXml" Target="../ink/ink540.xml"/><Relationship Id="rId7" Type="http://schemas.openxmlformats.org/officeDocument/2006/relationships/image" Target="../media/image250.png"/><Relationship Id="rId239" Type="http://schemas.openxmlformats.org/officeDocument/2006/relationships/image" Target="../media/image366.png"/><Relationship Id="rId446" Type="http://schemas.openxmlformats.org/officeDocument/2006/relationships/customXml" Target="../ink/ink470.xml"/><Relationship Id="rId653" Type="http://schemas.openxmlformats.org/officeDocument/2006/relationships/customXml" Target="../ink/ink574.xml"/><Relationship Id="rId292" Type="http://schemas.openxmlformats.org/officeDocument/2006/relationships/customXml" Target="../ink/ink393.xml"/><Relationship Id="rId306" Type="http://schemas.openxmlformats.org/officeDocument/2006/relationships/customXml" Target="../ink/ink400.xml"/><Relationship Id="rId87" Type="http://schemas.openxmlformats.org/officeDocument/2006/relationships/image" Target="../media/image290.png"/><Relationship Id="rId513" Type="http://schemas.openxmlformats.org/officeDocument/2006/relationships/image" Target="../media/image503.png"/><Relationship Id="rId597" Type="http://schemas.openxmlformats.org/officeDocument/2006/relationships/image" Target="../media/image545.png"/><Relationship Id="rId720" Type="http://schemas.openxmlformats.org/officeDocument/2006/relationships/image" Target="../media/image606.png"/><Relationship Id="rId152" Type="http://schemas.openxmlformats.org/officeDocument/2006/relationships/customXml" Target="../ink/ink323.xml"/><Relationship Id="rId457" Type="http://schemas.openxmlformats.org/officeDocument/2006/relationships/image" Target="../media/image475.png"/><Relationship Id="rId664" Type="http://schemas.openxmlformats.org/officeDocument/2006/relationships/image" Target="../media/image578.png"/><Relationship Id="rId14" Type="http://schemas.openxmlformats.org/officeDocument/2006/relationships/customXml" Target="../ink/ink254.xml"/><Relationship Id="rId317" Type="http://schemas.openxmlformats.org/officeDocument/2006/relationships/image" Target="../media/image405.png"/><Relationship Id="rId524" Type="http://schemas.openxmlformats.org/officeDocument/2006/relationships/customXml" Target="../ink/ink509.xml"/><Relationship Id="rId731" Type="http://schemas.openxmlformats.org/officeDocument/2006/relationships/customXml" Target="../ink/ink613.xml"/><Relationship Id="rId98" Type="http://schemas.openxmlformats.org/officeDocument/2006/relationships/customXml" Target="../ink/ink296.xml"/><Relationship Id="rId163" Type="http://schemas.openxmlformats.org/officeDocument/2006/relationships/image" Target="../media/image328.png"/><Relationship Id="rId370" Type="http://schemas.openxmlformats.org/officeDocument/2006/relationships/customXml" Target="../ink/ink432.xml"/><Relationship Id="rId230" Type="http://schemas.openxmlformats.org/officeDocument/2006/relationships/customXml" Target="../ink/ink362.xml"/><Relationship Id="rId468" Type="http://schemas.openxmlformats.org/officeDocument/2006/relationships/customXml" Target="../ink/ink481.xml"/><Relationship Id="rId675" Type="http://schemas.openxmlformats.org/officeDocument/2006/relationships/customXml" Target="../ink/ink585.xml"/><Relationship Id="rId25" Type="http://schemas.openxmlformats.org/officeDocument/2006/relationships/image" Target="../media/image259.png"/><Relationship Id="rId328" Type="http://schemas.openxmlformats.org/officeDocument/2006/relationships/customXml" Target="../ink/ink411.xml"/><Relationship Id="rId535" Type="http://schemas.openxmlformats.org/officeDocument/2006/relationships/image" Target="../media/image514.png"/><Relationship Id="rId742" Type="http://schemas.openxmlformats.org/officeDocument/2006/relationships/image" Target="../media/image617.png"/><Relationship Id="rId174" Type="http://schemas.openxmlformats.org/officeDocument/2006/relationships/customXml" Target="../ink/ink334.xml"/><Relationship Id="rId381" Type="http://schemas.openxmlformats.org/officeDocument/2006/relationships/image" Target="../media/image437.png"/><Relationship Id="rId602" Type="http://schemas.openxmlformats.org/officeDocument/2006/relationships/customXml" Target="../ink/ink548.xml"/><Relationship Id="rId241" Type="http://schemas.openxmlformats.org/officeDocument/2006/relationships/image" Target="../media/image367.png"/><Relationship Id="rId479" Type="http://schemas.openxmlformats.org/officeDocument/2006/relationships/image" Target="../media/image486.png"/><Relationship Id="rId686" Type="http://schemas.openxmlformats.org/officeDocument/2006/relationships/image" Target="../media/image589.png"/><Relationship Id="rId36" Type="http://schemas.openxmlformats.org/officeDocument/2006/relationships/customXml" Target="../ink/ink265.xml"/><Relationship Id="rId339" Type="http://schemas.openxmlformats.org/officeDocument/2006/relationships/image" Target="../media/image416.png"/><Relationship Id="rId546" Type="http://schemas.openxmlformats.org/officeDocument/2006/relationships/customXml" Target="../ink/ink520.xml"/><Relationship Id="rId753" Type="http://schemas.openxmlformats.org/officeDocument/2006/relationships/customXml" Target="../ink/ink624.xml"/><Relationship Id="rId101" Type="http://schemas.openxmlformats.org/officeDocument/2006/relationships/image" Target="../media/image297.png"/><Relationship Id="rId185" Type="http://schemas.openxmlformats.org/officeDocument/2006/relationships/image" Target="../media/image339.png"/><Relationship Id="rId406" Type="http://schemas.openxmlformats.org/officeDocument/2006/relationships/customXml" Target="../ink/ink450.xml"/><Relationship Id="rId392" Type="http://schemas.openxmlformats.org/officeDocument/2006/relationships/customXml" Target="../ink/ink443.xml"/><Relationship Id="rId613" Type="http://schemas.openxmlformats.org/officeDocument/2006/relationships/image" Target="../media/image553.png"/><Relationship Id="rId697" Type="http://schemas.openxmlformats.org/officeDocument/2006/relationships/customXml" Target="../ink/ink596.xml"/><Relationship Id="rId252" Type="http://schemas.openxmlformats.org/officeDocument/2006/relationships/customXml" Target="../ink/ink373.xml"/><Relationship Id="rId47" Type="http://schemas.openxmlformats.org/officeDocument/2006/relationships/image" Target="../media/image270.png"/><Relationship Id="rId112" Type="http://schemas.openxmlformats.org/officeDocument/2006/relationships/customXml" Target="../ink/ink303.xml"/><Relationship Id="rId557" Type="http://schemas.openxmlformats.org/officeDocument/2006/relationships/image" Target="../media/image525.png"/><Relationship Id="rId196" Type="http://schemas.openxmlformats.org/officeDocument/2006/relationships/customXml" Target="../ink/ink345.xml"/><Relationship Id="rId417" Type="http://schemas.openxmlformats.org/officeDocument/2006/relationships/image" Target="../media/image455.png"/><Relationship Id="rId624" Type="http://schemas.openxmlformats.org/officeDocument/2006/relationships/image" Target="../media/image558.png"/><Relationship Id="rId263" Type="http://schemas.openxmlformats.org/officeDocument/2006/relationships/image" Target="../media/image378.png"/><Relationship Id="rId470" Type="http://schemas.openxmlformats.org/officeDocument/2006/relationships/customXml" Target="../ink/ink482.xml"/><Relationship Id="rId58" Type="http://schemas.openxmlformats.org/officeDocument/2006/relationships/customXml" Target="../ink/ink276.xml"/><Relationship Id="rId123" Type="http://schemas.openxmlformats.org/officeDocument/2006/relationships/image" Target="../media/image308.png"/><Relationship Id="rId330" Type="http://schemas.openxmlformats.org/officeDocument/2006/relationships/customXml" Target="../ink/ink412.xml"/><Relationship Id="rId568" Type="http://schemas.openxmlformats.org/officeDocument/2006/relationships/customXml" Target="../ink/ink531.xml"/><Relationship Id="rId428" Type="http://schemas.openxmlformats.org/officeDocument/2006/relationships/customXml" Target="../ink/ink461.xml"/><Relationship Id="rId635" Type="http://schemas.openxmlformats.org/officeDocument/2006/relationships/customXml" Target="../ink/ink565.xml"/><Relationship Id="rId274" Type="http://schemas.openxmlformats.org/officeDocument/2006/relationships/customXml" Target="../ink/ink384.xml"/><Relationship Id="rId481" Type="http://schemas.openxmlformats.org/officeDocument/2006/relationships/image" Target="../media/image487.png"/><Relationship Id="rId702" Type="http://schemas.openxmlformats.org/officeDocument/2006/relationships/image" Target="../media/image597.png"/><Relationship Id="rId69" Type="http://schemas.openxmlformats.org/officeDocument/2006/relationships/image" Target="../media/image281.png"/><Relationship Id="rId134" Type="http://schemas.openxmlformats.org/officeDocument/2006/relationships/customXml" Target="../ink/ink314.xml"/><Relationship Id="rId579" Type="http://schemas.openxmlformats.org/officeDocument/2006/relationships/image" Target="../media/image536.png"/><Relationship Id="rId341" Type="http://schemas.openxmlformats.org/officeDocument/2006/relationships/image" Target="../media/image417.png"/><Relationship Id="rId439" Type="http://schemas.openxmlformats.org/officeDocument/2006/relationships/image" Target="../media/image466.png"/><Relationship Id="rId646" Type="http://schemas.openxmlformats.org/officeDocument/2006/relationships/image" Target="../media/image569.png"/><Relationship Id="rId201" Type="http://schemas.openxmlformats.org/officeDocument/2006/relationships/image" Target="../media/image347.png"/><Relationship Id="rId285" Type="http://schemas.openxmlformats.org/officeDocument/2006/relationships/image" Target="../media/image389.png"/><Relationship Id="rId506" Type="http://schemas.openxmlformats.org/officeDocument/2006/relationships/customXml" Target="../ink/ink500.xml"/><Relationship Id="rId492" Type="http://schemas.openxmlformats.org/officeDocument/2006/relationships/customXml" Target="../ink/ink493.xml"/><Relationship Id="rId713" Type="http://schemas.openxmlformats.org/officeDocument/2006/relationships/customXml" Target="../ink/ink604.xml"/><Relationship Id="rId145" Type="http://schemas.openxmlformats.org/officeDocument/2006/relationships/image" Target="../media/image319.png"/><Relationship Id="rId352" Type="http://schemas.openxmlformats.org/officeDocument/2006/relationships/customXml" Target="../ink/ink423.xml"/><Relationship Id="rId212" Type="http://schemas.openxmlformats.org/officeDocument/2006/relationships/customXml" Target="../ink/ink353.xml"/><Relationship Id="rId657" Type="http://schemas.openxmlformats.org/officeDocument/2006/relationships/customXml" Target="../ink/ink576.xml"/><Relationship Id="rId296" Type="http://schemas.openxmlformats.org/officeDocument/2006/relationships/customXml" Target="../ink/ink395.xml"/><Relationship Id="rId517" Type="http://schemas.openxmlformats.org/officeDocument/2006/relationships/image" Target="../media/image505.png"/><Relationship Id="rId724" Type="http://schemas.openxmlformats.org/officeDocument/2006/relationships/image" Target="../media/image608.png"/><Relationship Id="rId60" Type="http://schemas.openxmlformats.org/officeDocument/2006/relationships/customXml" Target="../ink/ink277.xml"/><Relationship Id="rId156" Type="http://schemas.openxmlformats.org/officeDocument/2006/relationships/customXml" Target="../ink/ink325.xml"/><Relationship Id="rId363" Type="http://schemas.openxmlformats.org/officeDocument/2006/relationships/image" Target="../media/image428.png"/><Relationship Id="rId570" Type="http://schemas.openxmlformats.org/officeDocument/2006/relationships/customXml" Target="../ink/ink532.xml"/><Relationship Id="rId223" Type="http://schemas.openxmlformats.org/officeDocument/2006/relationships/image" Target="../media/image358.png"/><Relationship Id="rId430" Type="http://schemas.openxmlformats.org/officeDocument/2006/relationships/customXml" Target="../ink/ink462.xml"/><Relationship Id="rId668" Type="http://schemas.openxmlformats.org/officeDocument/2006/relationships/image" Target="../media/image580.png"/><Relationship Id="rId18" Type="http://schemas.openxmlformats.org/officeDocument/2006/relationships/customXml" Target="../ink/ink256.xml"/><Relationship Id="rId528" Type="http://schemas.openxmlformats.org/officeDocument/2006/relationships/customXml" Target="../ink/ink511.xml"/><Relationship Id="rId735" Type="http://schemas.openxmlformats.org/officeDocument/2006/relationships/customXml" Target="../ink/ink615.xml"/><Relationship Id="rId167" Type="http://schemas.openxmlformats.org/officeDocument/2006/relationships/image" Target="../media/image330.png"/><Relationship Id="rId374" Type="http://schemas.openxmlformats.org/officeDocument/2006/relationships/customXml" Target="../ink/ink434.xml"/><Relationship Id="rId581" Type="http://schemas.openxmlformats.org/officeDocument/2006/relationships/image" Target="../media/image537.png"/><Relationship Id="rId71" Type="http://schemas.openxmlformats.org/officeDocument/2006/relationships/image" Target="../media/image282.png"/><Relationship Id="rId234" Type="http://schemas.openxmlformats.org/officeDocument/2006/relationships/customXml" Target="../ink/ink364.xml"/><Relationship Id="rId679" Type="http://schemas.openxmlformats.org/officeDocument/2006/relationships/customXml" Target="../ink/ink587.xml"/><Relationship Id="rId2" Type="http://schemas.openxmlformats.org/officeDocument/2006/relationships/customXml" Target="../ink/ink248.xml"/><Relationship Id="rId29" Type="http://schemas.openxmlformats.org/officeDocument/2006/relationships/image" Target="../media/image261.png"/><Relationship Id="rId441" Type="http://schemas.openxmlformats.org/officeDocument/2006/relationships/image" Target="../media/image467.png"/><Relationship Id="rId539" Type="http://schemas.openxmlformats.org/officeDocument/2006/relationships/image" Target="../media/image516.png"/><Relationship Id="rId746" Type="http://schemas.openxmlformats.org/officeDocument/2006/relationships/image" Target="../media/image619.png"/><Relationship Id="rId178" Type="http://schemas.openxmlformats.org/officeDocument/2006/relationships/customXml" Target="../ink/ink336.xml"/><Relationship Id="rId301" Type="http://schemas.openxmlformats.org/officeDocument/2006/relationships/image" Target="../media/image397.png"/><Relationship Id="rId82" Type="http://schemas.openxmlformats.org/officeDocument/2006/relationships/customXml" Target="../ink/ink288.xml"/><Relationship Id="rId385" Type="http://schemas.openxmlformats.org/officeDocument/2006/relationships/image" Target="../media/image439.png"/><Relationship Id="rId592" Type="http://schemas.openxmlformats.org/officeDocument/2006/relationships/customXml" Target="../ink/ink543.xml"/><Relationship Id="rId606" Type="http://schemas.openxmlformats.org/officeDocument/2006/relationships/customXml" Target="../ink/ink550.xml"/><Relationship Id="rId245" Type="http://schemas.openxmlformats.org/officeDocument/2006/relationships/image" Target="../media/image369.png"/><Relationship Id="rId452" Type="http://schemas.openxmlformats.org/officeDocument/2006/relationships/customXml" Target="../ink/ink473.xml"/><Relationship Id="rId105" Type="http://schemas.openxmlformats.org/officeDocument/2006/relationships/image" Target="../media/image299.png"/><Relationship Id="rId312" Type="http://schemas.openxmlformats.org/officeDocument/2006/relationships/customXml" Target="../ink/ink403.xml"/><Relationship Id="rId757" Type="http://schemas.openxmlformats.org/officeDocument/2006/relationships/customXml" Target="../ink/ink626.xml"/><Relationship Id="rId93" Type="http://schemas.openxmlformats.org/officeDocument/2006/relationships/image" Target="../media/image293.png"/><Relationship Id="rId189" Type="http://schemas.openxmlformats.org/officeDocument/2006/relationships/image" Target="../media/image341.png"/><Relationship Id="rId396" Type="http://schemas.openxmlformats.org/officeDocument/2006/relationships/customXml" Target="../ink/ink445.xml"/><Relationship Id="rId617" Type="http://schemas.openxmlformats.org/officeDocument/2006/relationships/image" Target="../media/image555.png"/><Relationship Id="rId256" Type="http://schemas.openxmlformats.org/officeDocument/2006/relationships/customXml" Target="../ink/ink375.xml"/><Relationship Id="rId463" Type="http://schemas.openxmlformats.org/officeDocument/2006/relationships/image" Target="../media/image478.png"/><Relationship Id="rId670" Type="http://schemas.openxmlformats.org/officeDocument/2006/relationships/image" Target="../media/image581.png"/><Relationship Id="rId116" Type="http://schemas.openxmlformats.org/officeDocument/2006/relationships/customXml" Target="../ink/ink305.xml"/><Relationship Id="rId323" Type="http://schemas.openxmlformats.org/officeDocument/2006/relationships/image" Target="../media/image408.png"/><Relationship Id="rId530" Type="http://schemas.openxmlformats.org/officeDocument/2006/relationships/customXml" Target="../ink/ink512.xml"/><Relationship Id="rId20" Type="http://schemas.openxmlformats.org/officeDocument/2006/relationships/customXml" Target="../ink/ink257.xml"/><Relationship Id="rId628" Type="http://schemas.openxmlformats.org/officeDocument/2006/relationships/image" Target="../media/image560.png"/><Relationship Id="rId267" Type="http://schemas.openxmlformats.org/officeDocument/2006/relationships/image" Target="../media/image380.png"/><Relationship Id="rId474" Type="http://schemas.openxmlformats.org/officeDocument/2006/relationships/customXml" Target="../ink/ink484.xml"/><Relationship Id="rId127" Type="http://schemas.openxmlformats.org/officeDocument/2006/relationships/image" Target="../media/image310.png"/><Relationship Id="rId681" Type="http://schemas.openxmlformats.org/officeDocument/2006/relationships/customXml" Target="../ink/ink588.xml"/><Relationship Id="rId31" Type="http://schemas.openxmlformats.org/officeDocument/2006/relationships/image" Target="../media/image262.png"/><Relationship Id="rId334" Type="http://schemas.openxmlformats.org/officeDocument/2006/relationships/customXml" Target="../ink/ink414.xml"/><Relationship Id="rId541" Type="http://schemas.openxmlformats.org/officeDocument/2006/relationships/image" Target="../media/image517.png"/><Relationship Id="rId639" Type="http://schemas.openxmlformats.org/officeDocument/2006/relationships/customXml" Target="../ink/ink567.xml"/><Relationship Id="rId4" Type="http://schemas.openxmlformats.org/officeDocument/2006/relationships/customXml" Target="../ink/ink249.xml"/><Relationship Id="rId180" Type="http://schemas.openxmlformats.org/officeDocument/2006/relationships/customXml" Target="../ink/ink337.xml"/><Relationship Id="rId236" Type="http://schemas.openxmlformats.org/officeDocument/2006/relationships/customXml" Target="../ink/ink365.xml"/><Relationship Id="rId278" Type="http://schemas.openxmlformats.org/officeDocument/2006/relationships/customXml" Target="../ink/ink386.xml"/><Relationship Id="rId401" Type="http://schemas.openxmlformats.org/officeDocument/2006/relationships/image" Target="../media/image447.png"/><Relationship Id="rId443" Type="http://schemas.openxmlformats.org/officeDocument/2006/relationships/image" Target="../media/image468.png"/><Relationship Id="rId650" Type="http://schemas.openxmlformats.org/officeDocument/2006/relationships/image" Target="../media/image571.png"/><Relationship Id="rId303" Type="http://schemas.openxmlformats.org/officeDocument/2006/relationships/image" Target="../media/image398.png"/><Relationship Id="rId485" Type="http://schemas.openxmlformats.org/officeDocument/2006/relationships/image" Target="../media/image489.png"/><Relationship Id="rId692" Type="http://schemas.openxmlformats.org/officeDocument/2006/relationships/image" Target="../media/image592.png"/><Relationship Id="rId706" Type="http://schemas.openxmlformats.org/officeDocument/2006/relationships/image" Target="../media/image599.png"/><Relationship Id="rId748" Type="http://schemas.openxmlformats.org/officeDocument/2006/relationships/image" Target="../media/image620.png"/><Relationship Id="rId42" Type="http://schemas.openxmlformats.org/officeDocument/2006/relationships/customXml" Target="../ink/ink268.xml"/><Relationship Id="rId84" Type="http://schemas.openxmlformats.org/officeDocument/2006/relationships/customXml" Target="../ink/ink289.xml"/><Relationship Id="rId138" Type="http://schemas.openxmlformats.org/officeDocument/2006/relationships/customXml" Target="../ink/ink316.xml"/><Relationship Id="rId345" Type="http://schemas.openxmlformats.org/officeDocument/2006/relationships/image" Target="../media/image419.png"/><Relationship Id="rId387" Type="http://schemas.openxmlformats.org/officeDocument/2006/relationships/image" Target="../media/image440.png"/><Relationship Id="rId510" Type="http://schemas.openxmlformats.org/officeDocument/2006/relationships/customXml" Target="../ink/ink502.xml"/><Relationship Id="rId552" Type="http://schemas.openxmlformats.org/officeDocument/2006/relationships/customXml" Target="../ink/ink523.xml"/><Relationship Id="rId594" Type="http://schemas.openxmlformats.org/officeDocument/2006/relationships/customXml" Target="../ink/ink544.xml"/><Relationship Id="rId608" Type="http://schemas.openxmlformats.org/officeDocument/2006/relationships/customXml" Target="../ink/ink551.xml"/><Relationship Id="rId191" Type="http://schemas.openxmlformats.org/officeDocument/2006/relationships/image" Target="../media/image342.png"/><Relationship Id="rId205" Type="http://schemas.openxmlformats.org/officeDocument/2006/relationships/image" Target="../media/image349.png"/><Relationship Id="rId247" Type="http://schemas.openxmlformats.org/officeDocument/2006/relationships/image" Target="../media/image370.png"/><Relationship Id="rId412" Type="http://schemas.openxmlformats.org/officeDocument/2006/relationships/customXml" Target="../ink/ink453.xml"/><Relationship Id="rId107" Type="http://schemas.openxmlformats.org/officeDocument/2006/relationships/image" Target="../media/image300.png"/><Relationship Id="rId289" Type="http://schemas.openxmlformats.org/officeDocument/2006/relationships/image" Target="../media/image391.png"/><Relationship Id="rId454" Type="http://schemas.openxmlformats.org/officeDocument/2006/relationships/customXml" Target="../ink/ink474.xml"/><Relationship Id="rId496" Type="http://schemas.openxmlformats.org/officeDocument/2006/relationships/customXml" Target="../ink/ink495.xml"/><Relationship Id="rId661" Type="http://schemas.openxmlformats.org/officeDocument/2006/relationships/customXml" Target="../ink/ink578.xml"/><Relationship Id="rId717" Type="http://schemas.openxmlformats.org/officeDocument/2006/relationships/customXml" Target="../ink/ink606.xml"/><Relationship Id="rId759" Type="http://schemas.openxmlformats.org/officeDocument/2006/relationships/customXml" Target="../ink/ink627.xml"/><Relationship Id="rId11" Type="http://schemas.openxmlformats.org/officeDocument/2006/relationships/image" Target="../media/image252.png"/><Relationship Id="rId53" Type="http://schemas.openxmlformats.org/officeDocument/2006/relationships/image" Target="../media/image273.png"/><Relationship Id="rId149" Type="http://schemas.openxmlformats.org/officeDocument/2006/relationships/image" Target="../media/image321.png"/><Relationship Id="rId314" Type="http://schemas.openxmlformats.org/officeDocument/2006/relationships/customXml" Target="../ink/ink404.xml"/><Relationship Id="rId356" Type="http://schemas.openxmlformats.org/officeDocument/2006/relationships/customXml" Target="../ink/ink425.xml"/><Relationship Id="rId398" Type="http://schemas.openxmlformats.org/officeDocument/2006/relationships/customXml" Target="../ink/ink446.xml"/><Relationship Id="rId521" Type="http://schemas.openxmlformats.org/officeDocument/2006/relationships/image" Target="../media/image507.png"/><Relationship Id="rId563" Type="http://schemas.openxmlformats.org/officeDocument/2006/relationships/image" Target="../media/image528.png"/><Relationship Id="rId619" Type="http://schemas.openxmlformats.org/officeDocument/2006/relationships/image" Target="../media/image556.png"/><Relationship Id="rId95" Type="http://schemas.openxmlformats.org/officeDocument/2006/relationships/image" Target="../media/image294.png"/><Relationship Id="rId160" Type="http://schemas.openxmlformats.org/officeDocument/2006/relationships/customXml" Target="../ink/ink327.xml"/><Relationship Id="rId216" Type="http://schemas.openxmlformats.org/officeDocument/2006/relationships/customXml" Target="../ink/ink355.xml"/><Relationship Id="rId423" Type="http://schemas.openxmlformats.org/officeDocument/2006/relationships/image" Target="../media/image458.png"/><Relationship Id="rId258" Type="http://schemas.openxmlformats.org/officeDocument/2006/relationships/customXml" Target="../ink/ink376.xml"/><Relationship Id="rId465" Type="http://schemas.openxmlformats.org/officeDocument/2006/relationships/image" Target="../media/image479.png"/><Relationship Id="rId630" Type="http://schemas.openxmlformats.org/officeDocument/2006/relationships/image" Target="../media/image561.png"/><Relationship Id="rId672" Type="http://schemas.openxmlformats.org/officeDocument/2006/relationships/image" Target="../media/image582.png"/><Relationship Id="rId728" Type="http://schemas.openxmlformats.org/officeDocument/2006/relationships/image" Target="../media/image610.png"/><Relationship Id="rId22" Type="http://schemas.openxmlformats.org/officeDocument/2006/relationships/customXml" Target="../ink/ink258.xml"/><Relationship Id="rId64" Type="http://schemas.openxmlformats.org/officeDocument/2006/relationships/customXml" Target="../ink/ink279.xml"/><Relationship Id="rId118" Type="http://schemas.openxmlformats.org/officeDocument/2006/relationships/customXml" Target="../ink/ink306.xml"/><Relationship Id="rId325" Type="http://schemas.openxmlformats.org/officeDocument/2006/relationships/image" Target="../media/image409.png"/><Relationship Id="rId367" Type="http://schemas.openxmlformats.org/officeDocument/2006/relationships/image" Target="../media/image430.png"/><Relationship Id="rId532" Type="http://schemas.openxmlformats.org/officeDocument/2006/relationships/customXml" Target="../ink/ink513.xml"/><Relationship Id="rId574" Type="http://schemas.openxmlformats.org/officeDocument/2006/relationships/customXml" Target="../ink/ink534.xml"/><Relationship Id="rId171" Type="http://schemas.openxmlformats.org/officeDocument/2006/relationships/image" Target="../media/image332.png"/><Relationship Id="rId227" Type="http://schemas.openxmlformats.org/officeDocument/2006/relationships/image" Target="../media/image360.png"/><Relationship Id="rId269" Type="http://schemas.openxmlformats.org/officeDocument/2006/relationships/image" Target="../media/image381.png"/><Relationship Id="rId434" Type="http://schemas.openxmlformats.org/officeDocument/2006/relationships/customXml" Target="../ink/ink464.xml"/><Relationship Id="rId476" Type="http://schemas.openxmlformats.org/officeDocument/2006/relationships/customXml" Target="../ink/ink485.xml"/><Relationship Id="rId641" Type="http://schemas.openxmlformats.org/officeDocument/2006/relationships/customXml" Target="../ink/ink568.xml"/><Relationship Id="rId683" Type="http://schemas.openxmlformats.org/officeDocument/2006/relationships/customXml" Target="../ink/ink589.xml"/><Relationship Id="rId739" Type="http://schemas.openxmlformats.org/officeDocument/2006/relationships/customXml" Target="../ink/ink617.xml"/><Relationship Id="rId33" Type="http://schemas.openxmlformats.org/officeDocument/2006/relationships/image" Target="../media/image263.png"/><Relationship Id="rId129" Type="http://schemas.openxmlformats.org/officeDocument/2006/relationships/image" Target="../media/image311.png"/><Relationship Id="rId280" Type="http://schemas.openxmlformats.org/officeDocument/2006/relationships/customXml" Target="../ink/ink387.xml"/><Relationship Id="rId336" Type="http://schemas.openxmlformats.org/officeDocument/2006/relationships/customXml" Target="../ink/ink415.xml"/><Relationship Id="rId501" Type="http://schemas.openxmlformats.org/officeDocument/2006/relationships/image" Target="../media/image497.png"/><Relationship Id="rId543" Type="http://schemas.openxmlformats.org/officeDocument/2006/relationships/image" Target="../media/image518.png"/><Relationship Id="rId75" Type="http://schemas.openxmlformats.org/officeDocument/2006/relationships/image" Target="../media/image284.png"/><Relationship Id="rId140" Type="http://schemas.openxmlformats.org/officeDocument/2006/relationships/customXml" Target="../ink/ink317.xml"/><Relationship Id="rId182" Type="http://schemas.openxmlformats.org/officeDocument/2006/relationships/customXml" Target="../ink/ink338.xml"/><Relationship Id="rId378" Type="http://schemas.openxmlformats.org/officeDocument/2006/relationships/customXml" Target="../ink/ink436.xml"/><Relationship Id="rId403" Type="http://schemas.openxmlformats.org/officeDocument/2006/relationships/image" Target="../media/image448.png"/><Relationship Id="rId585" Type="http://schemas.openxmlformats.org/officeDocument/2006/relationships/image" Target="../media/image539.png"/><Relationship Id="rId750" Type="http://schemas.openxmlformats.org/officeDocument/2006/relationships/image" Target="../media/image621.png"/><Relationship Id="rId6" Type="http://schemas.openxmlformats.org/officeDocument/2006/relationships/customXml" Target="../ink/ink250.xml"/><Relationship Id="rId238" Type="http://schemas.openxmlformats.org/officeDocument/2006/relationships/customXml" Target="../ink/ink366.xml"/><Relationship Id="rId445" Type="http://schemas.openxmlformats.org/officeDocument/2006/relationships/image" Target="../media/image469.png"/><Relationship Id="rId487" Type="http://schemas.openxmlformats.org/officeDocument/2006/relationships/image" Target="../media/image490.png"/><Relationship Id="rId610" Type="http://schemas.openxmlformats.org/officeDocument/2006/relationships/customXml" Target="../ink/ink552.xml"/><Relationship Id="rId652" Type="http://schemas.openxmlformats.org/officeDocument/2006/relationships/image" Target="../media/image572.png"/><Relationship Id="rId694" Type="http://schemas.openxmlformats.org/officeDocument/2006/relationships/image" Target="../media/image593.png"/><Relationship Id="rId708" Type="http://schemas.openxmlformats.org/officeDocument/2006/relationships/image" Target="../media/image600.png"/><Relationship Id="rId291" Type="http://schemas.openxmlformats.org/officeDocument/2006/relationships/image" Target="../media/image392.png"/><Relationship Id="rId305" Type="http://schemas.openxmlformats.org/officeDocument/2006/relationships/image" Target="../media/image399.png"/><Relationship Id="rId347" Type="http://schemas.openxmlformats.org/officeDocument/2006/relationships/image" Target="../media/image420.png"/><Relationship Id="rId512" Type="http://schemas.openxmlformats.org/officeDocument/2006/relationships/customXml" Target="../ink/ink503.xml"/><Relationship Id="rId44" Type="http://schemas.openxmlformats.org/officeDocument/2006/relationships/customXml" Target="../ink/ink269.xml"/><Relationship Id="rId86" Type="http://schemas.openxmlformats.org/officeDocument/2006/relationships/customXml" Target="../ink/ink290.xml"/><Relationship Id="rId151" Type="http://schemas.openxmlformats.org/officeDocument/2006/relationships/image" Target="../media/image322.png"/><Relationship Id="rId389" Type="http://schemas.openxmlformats.org/officeDocument/2006/relationships/image" Target="../media/image441.png"/><Relationship Id="rId554" Type="http://schemas.openxmlformats.org/officeDocument/2006/relationships/customXml" Target="../ink/ink524.xml"/><Relationship Id="rId596" Type="http://schemas.openxmlformats.org/officeDocument/2006/relationships/customXml" Target="../ink/ink545.xml"/><Relationship Id="rId761" Type="http://schemas.openxmlformats.org/officeDocument/2006/relationships/customXml" Target="../ink/ink628.xml"/><Relationship Id="rId193" Type="http://schemas.openxmlformats.org/officeDocument/2006/relationships/image" Target="../media/image343.png"/><Relationship Id="rId207" Type="http://schemas.openxmlformats.org/officeDocument/2006/relationships/image" Target="../media/image350.png"/><Relationship Id="rId249" Type="http://schemas.openxmlformats.org/officeDocument/2006/relationships/image" Target="../media/image371.png"/><Relationship Id="rId414" Type="http://schemas.openxmlformats.org/officeDocument/2006/relationships/customXml" Target="../ink/ink454.xml"/><Relationship Id="rId456" Type="http://schemas.openxmlformats.org/officeDocument/2006/relationships/customXml" Target="../ink/ink475.xml"/><Relationship Id="rId498" Type="http://schemas.openxmlformats.org/officeDocument/2006/relationships/customXml" Target="../ink/ink496.xml"/><Relationship Id="rId621" Type="http://schemas.openxmlformats.org/officeDocument/2006/relationships/image" Target="../media/image557.png"/><Relationship Id="rId663" Type="http://schemas.openxmlformats.org/officeDocument/2006/relationships/customXml" Target="../ink/ink579.xml"/><Relationship Id="rId13" Type="http://schemas.openxmlformats.org/officeDocument/2006/relationships/image" Target="../media/image253.png"/><Relationship Id="rId109" Type="http://schemas.openxmlformats.org/officeDocument/2006/relationships/image" Target="../media/image301.png"/><Relationship Id="rId260" Type="http://schemas.openxmlformats.org/officeDocument/2006/relationships/customXml" Target="../ink/ink377.xml"/><Relationship Id="rId316" Type="http://schemas.openxmlformats.org/officeDocument/2006/relationships/customXml" Target="../ink/ink405.xml"/><Relationship Id="rId523" Type="http://schemas.openxmlformats.org/officeDocument/2006/relationships/image" Target="../media/image508.png"/><Relationship Id="rId719" Type="http://schemas.openxmlformats.org/officeDocument/2006/relationships/customXml" Target="../ink/ink607.xml"/><Relationship Id="rId55" Type="http://schemas.openxmlformats.org/officeDocument/2006/relationships/image" Target="../media/image274.png"/><Relationship Id="rId97" Type="http://schemas.openxmlformats.org/officeDocument/2006/relationships/image" Target="../media/image295.png"/><Relationship Id="rId120" Type="http://schemas.openxmlformats.org/officeDocument/2006/relationships/customXml" Target="../ink/ink307.xml"/><Relationship Id="rId358" Type="http://schemas.openxmlformats.org/officeDocument/2006/relationships/customXml" Target="../ink/ink426.xml"/><Relationship Id="rId565" Type="http://schemas.openxmlformats.org/officeDocument/2006/relationships/image" Target="../media/image529.png"/><Relationship Id="rId730" Type="http://schemas.openxmlformats.org/officeDocument/2006/relationships/image" Target="../media/image611.png"/><Relationship Id="rId162" Type="http://schemas.openxmlformats.org/officeDocument/2006/relationships/customXml" Target="../ink/ink328.xml"/><Relationship Id="rId218" Type="http://schemas.openxmlformats.org/officeDocument/2006/relationships/customXml" Target="../ink/ink356.xml"/><Relationship Id="rId425" Type="http://schemas.openxmlformats.org/officeDocument/2006/relationships/image" Target="../media/image459.png"/><Relationship Id="rId467" Type="http://schemas.openxmlformats.org/officeDocument/2006/relationships/image" Target="../media/image480.png"/><Relationship Id="rId632" Type="http://schemas.openxmlformats.org/officeDocument/2006/relationships/image" Target="../media/image562.png"/><Relationship Id="rId271" Type="http://schemas.openxmlformats.org/officeDocument/2006/relationships/image" Target="../media/image382.png"/><Relationship Id="rId674" Type="http://schemas.openxmlformats.org/officeDocument/2006/relationships/image" Target="../media/image583.png"/><Relationship Id="rId24" Type="http://schemas.openxmlformats.org/officeDocument/2006/relationships/customXml" Target="../ink/ink259.xml"/><Relationship Id="rId66" Type="http://schemas.openxmlformats.org/officeDocument/2006/relationships/customXml" Target="../ink/ink280.xml"/><Relationship Id="rId131" Type="http://schemas.openxmlformats.org/officeDocument/2006/relationships/image" Target="../media/image312.png"/><Relationship Id="rId327" Type="http://schemas.openxmlformats.org/officeDocument/2006/relationships/image" Target="../media/image410.png"/><Relationship Id="rId369" Type="http://schemas.openxmlformats.org/officeDocument/2006/relationships/image" Target="../media/image431.png"/><Relationship Id="rId534" Type="http://schemas.openxmlformats.org/officeDocument/2006/relationships/customXml" Target="../ink/ink514.xml"/><Relationship Id="rId576" Type="http://schemas.openxmlformats.org/officeDocument/2006/relationships/customXml" Target="../ink/ink535.xml"/><Relationship Id="rId741" Type="http://schemas.openxmlformats.org/officeDocument/2006/relationships/customXml" Target="../ink/ink618.xml"/><Relationship Id="rId173" Type="http://schemas.openxmlformats.org/officeDocument/2006/relationships/image" Target="../media/image333.png"/><Relationship Id="rId229" Type="http://schemas.openxmlformats.org/officeDocument/2006/relationships/image" Target="../media/image361.png"/><Relationship Id="rId380" Type="http://schemas.openxmlformats.org/officeDocument/2006/relationships/customXml" Target="../ink/ink437.xml"/><Relationship Id="rId436" Type="http://schemas.openxmlformats.org/officeDocument/2006/relationships/customXml" Target="../ink/ink465.xml"/><Relationship Id="rId601" Type="http://schemas.openxmlformats.org/officeDocument/2006/relationships/image" Target="../media/image547.png"/><Relationship Id="rId643" Type="http://schemas.openxmlformats.org/officeDocument/2006/relationships/customXml" Target="../ink/ink569.xml"/><Relationship Id="rId240" Type="http://schemas.openxmlformats.org/officeDocument/2006/relationships/customXml" Target="../ink/ink367.xml"/><Relationship Id="rId478" Type="http://schemas.openxmlformats.org/officeDocument/2006/relationships/customXml" Target="../ink/ink486.xml"/><Relationship Id="rId685" Type="http://schemas.openxmlformats.org/officeDocument/2006/relationships/customXml" Target="../ink/ink590.xml"/><Relationship Id="rId35" Type="http://schemas.openxmlformats.org/officeDocument/2006/relationships/image" Target="../media/image264.png"/><Relationship Id="rId77" Type="http://schemas.openxmlformats.org/officeDocument/2006/relationships/image" Target="../media/image285.png"/><Relationship Id="rId100" Type="http://schemas.openxmlformats.org/officeDocument/2006/relationships/customXml" Target="../ink/ink297.xml"/><Relationship Id="rId282" Type="http://schemas.openxmlformats.org/officeDocument/2006/relationships/customXml" Target="../ink/ink388.xml"/><Relationship Id="rId338" Type="http://schemas.openxmlformats.org/officeDocument/2006/relationships/customXml" Target="../ink/ink416.xml"/><Relationship Id="rId503" Type="http://schemas.openxmlformats.org/officeDocument/2006/relationships/image" Target="../media/image498.png"/><Relationship Id="rId545" Type="http://schemas.openxmlformats.org/officeDocument/2006/relationships/image" Target="../media/image519.png"/><Relationship Id="rId587" Type="http://schemas.openxmlformats.org/officeDocument/2006/relationships/image" Target="../media/image540.png"/><Relationship Id="rId710" Type="http://schemas.openxmlformats.org/officeDocument/2006/relationships/image" Target="../media/image601.png"/><Relationship Id="rId752" Type="http://schemas.openxmlformats.org/officeDocument/2006/relationships/image" Target="../media/image622.png"/><Relationship Id="rId8" Type="http://schemas.openxmlformats.org/officeDocument/2006/relationships/customXml" Target="../ink/ink251.xml"/><Relationship Id="rId142" Type="http://schemas.openxmlformats.org/officeDocument/2006/relationships/customXml" Target="../ink/ink318.xml"/><Relationship Id="rId184" Type="http://schemas.openxmlformats.org/officeDocument/2006/relationships/customXml" Target="../ink/ink339.xml"/><Relationship Id="rId391" Type="http://schemas.openxmlformats.org/officeDocument/2006/relationships/image" Target="../media/image442.png"/><Relationship Id="rId405" Type="http://schemas.openxmlformats.org/officeDocument/2006/relationships/image" Target="../media/image449.png"/><Relationship Id="rId447" Type="http://schemas.openxmlformats.org/officeDocument/2006/relationships/image" Target="../media/image470.png"/><Relationship Id="rId612" Type="http://schemas.openxmlformats.org/officeDocument/2006/relationships/customXml" Target="../ink/ink553.xml"/><Relationship Id="rId251" Type="http://schemas.openxmlformats.org/officeDocument/2006/relationships/image" Target="../media/image372.png"/><Relationship Id="rId489" Type="http://schemas.openxmlformats.org/officeDocument/2006/relationships/image" Target="../media/image491.png"/><Relationship Id="rId654" Type="http://schemas.openxmlformats.org/officeDocument/2006/relationships/image" Target="../media/image573.png"/><Relationship Id="rId696" Type="http://schemas.openxmlformats.org/officeDocument/2006/relationships/image" Target="../media/image594.png"/><Relationship Id="rId46" Type="http://schemas.openxmlformats.org/officeDocument/2006/relationships/customXml" Target="../ink/ink270.xml"/><Relationship Id="rId293" Type="http://schemas.openxmlformats.org/officeDocument/2006/relationships/image" Target="../media/image393.png"/><Relationship Id="rId307" Type="http://schemas.openxmlformats.org/officeDocument/2006/relationships/image" Target="../media/image400.png"/><Relationship Id="rId349" Type="http://schemas.openxmlformats.org/officeDocument/2006/relationships/image" Target="../media/image421.png"/><Relationship Id="rId514" Type="http://schemas.openxmlformats.org/officeDocument/2006/relationships/customXml" Target="../ink/ink504.xml"/><Relationship Id="rId556" Type="http://schemas.openxmlformats.org/officeDocument/2006/relationships/customXml" Target="../ink/ink525.xml"/><Relationship Id="rId721" Type="http://schemas.openxmlformats.org/officeDocument/2006/relationships/customXml" Target="../ink/ink608.xml"/><Relationship Id="rId88" Type="http://schemas.openxmlformats.org/officeDocument/2006/relationships/customXml" Target="../ink/ink291.xml"/><Relationship Id="rId111" Type="http://schemas.openxmlformats.org/officeDocument/2006/relationships/image" Target="../media/image302.png"/><Relationship Id="rId153" Type="http://schemas.openxmlformats.org/officeDocument/2006/relationships/image" Target="../media/image323.png"/><Relationship Id="rId195" Type="http://schemas.openxmlformats.org/officeDocument/2006/relationships/image" Target="../media/image344.png"/><Relationship Id="rId209" Type="http://schemas.openxmlformats.org/officeDocument/2006/relationships/image" Target="../media/image351.png"/><Relationship Id="rId360" Type="http://schemas.openxmlformats.org/officeDocument/2006/relationships/customXml" Target="../ink/ink427.xml"/><Relationship Id="rId416" Type="http://schemas.openxmlformats.org/officeDocument/2006/relationships/customXml" Target="../ink/ink455.xml"/><Relationship Id="rId598" Type="http://schemas.openxmlformats.org/officeDocument/2006/relationships/customXml" Target="../ink/ink546.xml"/><Relationship Id="rId220" Type="http://schemas.openxmlformats.org/officeDocument/2006/relationships/customXml" Target="../ink/ink357.xml"/><Relationship Id="rId458" Type="http://schemas.openxmlformats.org/officeDocument/2006/relationships/customXml" Target="../ink/ink476.xml"/><Relationship Id="rId623" Type="http://schemas.openxmlformats.org/officeDocument/2006/relationships/customXml" Target="../ink/ink559.xml"/><Relationship Id="rId665" Type="http://schemas.openxmlformats.org/officeDocument/2006/relationships/customXml" Target="../ink/ink580.xml"/><Relationship Id="rId15" Type="http://schemas.openxmlformats.org/officeDocument/2006/relationships/image" Target="../media/image254.png"/><Relationship Id="rId57" Type="http://schemas.openxmlformats.org/officeDocument/2006/relationships/image" Target="../media/image275.png"/><Relationship Id="rId262" Type="http://schemas.openxmlformats.org/officeDocument/2006/relationships/customXml" Target="../ink/ink378.xml"/><Relationship Id="rId318" Type="http://schemas.openxmlformats.org/officeDocument/2006/relationships/customXml" Target="../ink/ink406.xml"/><Relationship Id="rId525" Type="http://schemas.openxmlformats.org/officeDocument/2006/relationships/image" Target="../media/image509.png"/><Relationship Id="rId567" Type="http://schemas.openxmlformats.org/officeDocument/2006/relationships/image" Target="../media/image530.png"/><Relationship Id="rId732" Type="http://schemas.openxmlformats.org/officeDocument/2006/relationships/image" Target="../media/image612.png"/><Relationship Id="rId99" Type="http://schemas.openxmlformats.org/officeDocument/2006/relationships/image" Target="../media/image296.png"/><Relationship Id="rId122" Type="http://schemas.openxmlformats.org/officeDocument/2006/relationships/customXml" Target="../ink/ink308.xml"/><Relationship Id="rId164" Type="http://schemas.openxmlformats.org/officeDocument/2006/relationships/customXml" Target="../ink/ink329.xml"/><Relationship Id="rId371" Type="http://schemas.openxmlformats.org/officeDocument/2006/relationships/image" Target="../media/image432.png"/><Relationship Id="rId427" Type="http://schemas.openxmlformats.org/officeDocument/2006/relationships/image" Target="../media/image460.png"/><Relationship Id="rId469" Type="http://schemas.openxmlformats.org/officeDocument/2006/relationships/image" Target="../media/image481.png"/><Relationship Id="rId634" Type="http://schemas.openxmlformats.org/officeDocument/2006/relationships/image" Target="../media/image563.png"/><Relationship Id="rId676" Type="http://schemas.openxmlformats.org/officeDocument/2006/relationships/image" Target="../media/image584.png"/><Relationship Id="rId26" Type="http://schemas.openxmlformats.org/officeDocument/2006/relationships/customXml" Target="../ink/ink260.xml"/><Relationship Id="rId231" Type="http://schemas.openxmlformats.org/officeDocument/2006/relationships/image" Target="../media/image362.png"/><Relationship Id="rId273" Type="http://schemas.openxmlformats.org/officeDocument/2006/relationships/image" Target="../media/image383.png"/><Relationship Id="rId329" Type="http://schemas.openxmlformats.org/officeDocument/2006/relationships/image" Target="../media/image411.png"/><Relationship Id="rId480" Type="http://schemas.openxmlformats.org/officeDocument/2006/relationships/customXml" Target="../ink/ink487.xml"/><Relationship Id="rId536" Type="http://schemas.openxmlformats.org/officeDocument/2006/relationships/customXml" Target="../ink/ink515.xml"/><Relationship Id="rId701" Type="http://schemas.openxmlformats.org/officeDocument/2006/relationships/customXml" Target="../ink/ink598.xml"/><Relationship Id="rId68" Type="http://schemas.openxmlformats.org/officeDocument/2006/relationships/customXml" Target="../ink/ink281.xml"/><Relationship Id="rId133" Type="http://schemas.openxmlformats.org/officeDocument/2006/relationships/image" Target="../media/image313.png"/><Relationship Id="rId175" Type="http://schemas.openxmlformats.org/officeDocument/2006/relationships/image" Target="../media/image334.png"/><Relationship Id="rId340" Type="http://schemas.openxmlformats.org/officeDocument/2006/relationships/customXml" Target="../ink/ink417.xml"/><Relationship Id="rId578" Type="http://schemas.openxmlformats.org/officeDocument/2006/relationships/customXml" Target="../ink/ink536.xml"/><Relationship Id="rId743" Type="http://schemas.openxmlformats.org/officeDocument/2006/relationships/customXml" Target="../ink/ink619.xml"/><Relationship Id="rId200" Type="http://schemas.openxmlformats.org/officeDocument/2006/relationships/customXml" Target="../ink/ink347.xml"/><Relationship Id="rId382" Type="http://schemas.openxmlformats.org/officeDocument/2006/relationships/customXml" Target="../ink/ink438.xml"/><Relationship Id="rId438" Type="http://schemas.openxmlformats.org/officeDocument/2006/relationships/customXml" Target="../ink/ink466.xml"/><Relationship Id="rId603" Type="http://schemas.openxmlformats.org/officeDocument/2006/relationships/image" Target="../media/image548.png"/><Relationship Id="rId645" Type="http://schemas.openxmlformats.org/officeDocument/2006/relationships/customXml" Target="../ink/ink570.xml"/><Relationship Id="rId687" Type="http://schemas.openxmlformats.org/officeDocument/2006/relationships/customXml" Target="../ink/ink591.xml"/><Relationship Id="rId242" Type="http://schemas.openxmlformats.org/officeDocument/2006/relationships/customXml" Target="../ink/ink368.xml"/><Relationship Id="rId284" Type="http://schemas.openxmlformats.org/officeDocument/2006/relationships/customXml" Target="../ink/ink389.xml"/><Relationship Id="rId491" Type="http://schemas.openxmlformats.org/officeDocument/2006/relationships/image" Target="../media/image492.png"/><Relationship Id="rId505" Type="http://schemas.openxmlformats.org/officeDocument/2006/relationships/image" Target="../media/image499.png"/><Relationship Id="rId712" Type="http://schemas.openxmlformats.org/officeDocument/2006/relationships/image" Target="../media/image602.png"/><Relationship Id="rId37" Type="http://schemas.openxmlformats.org/officeDocument/2006/relationships/image" Target="../media/image265.png"/><Relationship Id="rId79" Type="http://schemas.openxmlformats.org/officeDocument/2006/relationships/image" Target="../media/image286.png"/><Relationship Id="rId102" Type="http://schemas.openxmlformats.org/officeDocument/2006/relationships/customXml" Target="../ink/ink298.xml"/><Relationship Id="rId144" Type="http://schemas.openxmlformats.org/officeDocument/2006/relationships/customXml" Target="../ink/ink319.xml"/><Relationship Id="rId547" Type="http://schemas.openxmlformats.org/officeDocument/2006/relationships/image" Target="../media/image520.png"/><Relationship Id="rId589" Type="http://schemas.openxmlformats.org/officeDocument/2006/relationships/image" Target="../media/image541.png"/><Relationship Id="rId754" Type="http://schemas.openxmlformats.org/officeDocument/2006/relationships/image" Target="../media/image623.png"/><Relationship Id="rId90" Type="http://schemas.openxmlformats.org/officeDocument/2006/relationships/customXml" Target="../ink/ink292.xml"/><Relationship Id="rId186" Type="http://schemas.openxmlformats.org/officeDocument/2006/relationships/customXml" Target="../ink/ink340.xml"/><Relationship Id="rId351" Type="http://schemas.openxmlformats.org/officeDocument/2006/relationships/image" Target="../media/image422.png"/><Relationship Id="rId393" Type="http://schemas.openxmlformats.org/officeDocument/2006/relationships/image" Target="../media/image443.png"/><Relationship Id="rId407" Type="http://schemas.openxmlformats.org/officeDocument/2006/relationships/image" Target="../media/image450.png"/><Relationship Id="rId449" Type="http://schemas.openxmlformats.org/officeDocument/2006/relationships/image" Target="../media/image471.png"/><Relationship Id="rId614" Type="http://schemas.openxmlformats.org/officeDocument/2006/relationships/customXml" Target="../ink/ink554.xml"/><Relationship Id="rId656" Type="http://schemas.openxmlformats.org/officeDocument/2006/relationships/image" Target="../media/image574.png"/><Relationship Id="rId211" Type="http://schemas.openxmlformats.org/officeDocument/2006/relationships/image" Target="../media/image352.png"/><Relationship Id="rId253" Type="http://schemas.openxmlformats.org/officeDocument/2006/relationships/image" Target="../media/image373.png"/><Relationship Id="rId295" Type="http://schemas.openxmlformats.org/officeDocument/2006/relationships/image" Target="../media/image394.png"/><Relationship Id="rId309" Type="http://schemas.openxmlformats.org/officeDocument/2006/relationships/image" Target="../media/image401.png"/><Relationship Id="rId460" Type="http://schemas.openxmlformats.org/officeDocument/2006/relationships/customXml" Target="../ink/ink477.xml"/><Relationship Id="rId516" Type="http://schemas.openxmlformats.org/officeDocument/2006/relationships/customXml" Target="../ink/ink505.xml"/><Relationship Id="rId698" Type="http://schemas.openxmlformats.org/officeDocument/2006/relationships/image" Target="../media/image595.png"/><Relationship Id="rId48" Type="http://schemas.openxmlformats.org/officeDocument/2006/relationships/customXml" Target="../ink/ink271.xml"/><Relationship Id="rId113" Type="http://schemas.openxmlformats.org/officeDocument/2006/relationships/image" Target="../media/image303.png"/><Relationship Id="rId320" Type="http://schemas.openxmlformats.org/officeDocument/2006/relationships/customXml" Target="../ink/ink407.xml"/><Relationship Id="rId558" Type="http://schemas.openxmlformats.org/officeDocument/2006/relationships/customXml" Target="../ink/ink526.xml"/><Relationship Id="rId723" Type="http://schemas.openxmlformats.org/officeDocument/2006/relationships/customXml" Target="../ink/ink609.xml"/><Relationship Id="rId155" Type="http://schemas.openxmlformats.org/officeDocument/2006/relationships/image" Target="../media/image324.png"/><Relationship Id="rId197" Type="http://schemas.openxmlformats.org/officeDocument/2006/relationships/image" Target="../media/image345.png"/><Relationship Id="rId362" Type="http://schemas.openxmlformats.org/officeDocument/2006/relationships/customXml" Target="../ink/ink428.xml"/><Relationship Id="rId418" Type="http://schemas.openxmlformats.org/officeDocument/2006/relationships/customXml" Target="../ink/ink456.xml"/><Relationship Id="rId625" Type="http://schemas.openxmlformats.org/officeDocument/2006/relationships/customXml" Target="../ink/ink560.xml"/><Relationship Id="rId222" Type="http://schemas.openxmlformats.org/officeDocument/2006/relationships/customXml" Target="../ink/ink358.xml"/><Relationship Id="rId264" Type="http://schemas.openxmlformats.org/officeDocument/2006/relationships/customXml" Target="../ink/ink379.xml"/><Relationship Id="rId471" Type="http://schemas.openxmlformats.org/officeDocument/2006/relationships/image" Target="../media/image482.png"/><Relationship Id="rId667" Type="http://schemas.openxmlformats.org/officeDocument/2006/relationships/customXml" Target="../ink/ink581.xml"/><Relationship Id="rId17" Type="http://schemas.openxmlformats.org/officeDocument/2006/relationships/image" Target="../media/image255.png"/><Relationship Id="rId59" Type="http://schemas.openxmlformats.org/officeDocument/2006/relationships/image" Target="../media/image276.png"/><Relationship Id="rId124" Type="http://schemas.openxmlformats.org/officeDocument/2006/relationships/customXml" Target="../ink/ink309.xml"/><Relationship Id="rId527" Type="http://schemas.openxmlformats.org/officeDocument/2006/relationships/image" Target="../media/image510.png"/><Relationship Id="rId569" Type="http://schemas.openxmlformats.org/officeDocument/2006/relationships/image" Target="../media/image531.png"/><Relationship Id="rId734" Type="http://schemas.openxmlformats.org/officeDocument/2006/relationships/image" Target="../media/image613.png"/><Relationship Id="rId70" Type="http://schemas.openxmlformats.org/officeDocument/2006/relationships/customXml" Target="../ink/ink282.xml"/><Relationship Id="rId166" Type="http://schemas.openxmlformats.org/officeDocument/2006/relationships/customXml" Target="../ink/ink330.xml"/><Relationship Id="rId331" Type="http://schemas.openxmlformats.org/officeDocument/2006/relationships/image" Target="../media/image412.png"/><Relationship Id="rId373" Type="http://schemas.openxmlformats.org/officeDocument/2006/relationships/image" Target="../media/image433.png"/><Relationship Id="rId429" Type="http://schemas.openxmlformats.org/officeDocument/2006/relationships/image" Target="../media/image461.png"/><Relationship Id="rId580" Type="http://schemas.openxmlformats.org/officeDocument/2006/relationships/customXml" Target="../ink/ink537.xml"/><Relationship Id="rId636" Type="http://schemas.openxmlformats.org/officeDocument/2006/relationships/image" Target="../media/image56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63.png"/><Relationship Id="rId440" Type="http://schemas.openxmlformats.org/officeDocument/2006/relationships/customXml" Target="../ink/ink467.xml"/><Relationship Id="rId678" Type="http://schemas.openxmlformats.org/officeDocument/2006/relationships/image" Target="../media/image585.png"/><Relationship Id="rId28" Type="http://schemas.openxmlformats.org/officeDocument/2006/relationships/customXml" Target="../ink/ink261.xml"/><Relationship Id="rId275" Type="http://schemas.openxmlformats.org/officeDocument/2006/relationships/image" Target="../media/image384.png"/><Relationship Id="rId300" Type="http://schemas.openxmlformats.org/officeDocument/2006/relationships/customXml" Target="../ink/ink397.xml"/><Relationship Id="rId482" Type="http://schemas.openxmlformats.org/officeDocument/2006/relationships/customXml" Target="../ink/ink488.xml"/><Relationship Id="rId538" Type="http://schemas.openxmlformats.org/officeDocument/2006/relationships/customXml" Target="../ink/ink516.xml"/><Relationship Id="rId703" Type="http://schemas.openxmlformats.org/officeDocument/2006/relationships/customXml" Target="../ink/ink599.xml"/><Relationship Id="rId745" Type="http://schemas.openxmlformats.org/officeDocument/2006/relationships/customXml" Target="../ink/ink620.xml"/><Relationship Id="rId81" Type="http://schemas.openxmlformats.org/officeDocument/2006/relationships/image" Target="../media/image287.png"/><Relationship Id="rId135" Type="http://schemas.openxmlformats.org/officeDocument/2006/relationships/image" Target="../media/image314.png"/><Relationship Id="rId177" Type="http://schemas.openxmlformats.org/officeDocument/2006/relationships/image" Target="../media/image335.png"/><Relationship Id="rId342" Type="http://schemas.openxmlformats.org/officeDocument/2006/relationships/customXml" Target="../ink/ink418.xml"/><Relationship Id="rId384" Type="http://schemas.openxmlformats.org/officeDocument/2006/relationships/customXml" Target="../ink/ink439.xml"/><Relationship Id="rId591" Type="http://schemas.openxmlformats.org/officeDocument/2006/relationships/image" Target="../media/image542.png"/><Relationship Id="rId605" Type="http://schemas.openxmlformats.org/officeDocument/2006/relationships/image" Target="../media/image549.png"/><Relationship Id="rId202" Type="http://schemas.openxmlformats.org/officeDocument/2006/relationships/customXml" Target="../ink/ink348.xml"/><Relationship Id="rId244" Type="http://schemas.openxmlformats.org/officeDocument/2006/relationships/customXml" Target="../ink/ink369.xml"/><Relationship Id="rId647" Type="http://schemas.openxmlformats.org/officeDocument/2006/relationships/customXml" Target="../ink/ink571.xml"/><Relationship Id="rId689" Type="http://schemas.openxmlformats.org/officeDocument/2006/relationships/customXml" Target="../ink/ink592.xml"/><Relationship Id="rId39" Type="http://schemas.openxmlformats.org/officeDocument/2006/relationships/image" Target="../media/image266.png"/><Relationship Id="rId286" Type="http://schemas.openxmlformats.org/officeDocument/2006/relationships/customXml" Target="../ink/ink390.xml"/><Relationship Id="rId451" Type="http://schemas.openxmlformats.org/officeDocument/2006/relationships/image" Target="../media/image472.png"/><Relationship Id="rId493" Type="http://schemas.openxmlformats.org/officeDocument/2006/relationships/image" Target="../media/image493.png"/><Relationship Id="rId507" Type="http://schemas.openxmlformats.org/officeDocument/2006/relationships/image" Target="../media/image500.png"/><Relationship Id="rId549" Type="http://schemas.openxmlformats.org/officeDocument/2006/relationships/image" Target="../media/image521.png"/><Relationship Id="rId714" Type="http://schemas.openxmlformats.org/officeDocument/2006/relationships/image" Target="../media/image603.png"/><Relationship Id="rId756" Type="http://schemas.openxmlformats.org/officeDocument/2006/relationships/image" Target="../media/image624.png"/><Relationship Id="rId50" Type="http://schemas.openxmlformats.org/officeDocument/2006/relationships/customXml" Target="../ink/ink272.xml"/><Relationship Id="rId104" Type="http://schemas.openxmlformats.org/officeDocument/2006/relationships/customXml" Target="../ink/ink299.xml"/><Relationship Id="rId146" Type="http://schemas.openxmlformats.org/officeDocument/2006/relationships/customXml" Target="../ink/ink320.xml"/><Relationship Id="rId188" Type="http://schemas.openxmlformats.org/officeDocument/2006/relationships/customXml" Target="../ink/ink341.xml"/><Relationship Id="rId311" Type="http://schemas.openxmlformats.org/officeDocument/2006/relationships/image" Target="../media/image402.png"/><Relationship Id="rId353" Type="http://schemas.openxmlformats.org/officeDocument/2006/relationships/image" Target="../media/image423.png"/><Relationship Id="rId395" Type="http://schemas.openxmlformats.org/officeDocument/2006/relationships/image" Target="../media/image444.png"/><Relationship Id="rId409" Type="http://schemas.openxmlformats.org/officeDocument/2006/relationships/image" Target="../media/image451.png"/><Relationship Id="rId560" Type="http://schemas.openxmlformats.org/officeDocument/2006/relationships/customXml" Target="../ink/ink527.xml"/><Relationship Id="rId92" Type="http://schemas.openxmlformats.org/officeDocument/2006/relationships/customXml" Target="../ink/ink293.xml"/><Relationship Id="rId213" Type="http://schemas.openxmlformats.org/officeDocument/2006/relationships/image" Target="../media/image353.png"/><Relationship Id="rId420" Type="http://schemas.openxmlformats.org/officeDocument/2006/relationships/customXml" Target="../ink/ink457.xml"/><Relationship Id="rId616" Type="http://schemas.openxmlformats.org/officeDocument/2006/relationships/customXml" Target="../ink/ink555.xml"/><Relationship Id="rId658" Type="http://schemas.openxmlformats.org/officeDocument/2006/relationships/image" Target="../media/image575.png"/><Relationship Id="rId255" Type="http://schemas.openxmlformats.org/officeDocument/2006/relationships/image" Target="../media/image374.png"/><Relationship Id="rId297" Type="http://schemas.openxmlformats.org/officeDocument/2006/relationships/image" Target="../media/image395.png"/><Relationship Id="rId462" Type="http://schemas.openxmlformats.org/officeDocument/2006/relationships/customXml" Target="../ink/ink478.xml"/><Relationship Id="rId518" Type="http://schemas.openxmlformats.org/officeDocument/2006/relationships/customXml" Target="../ink/ink506.xml"/><Relationship Id="rId725" Type="http://schemas.openxmlformats.org/officeDocument/2006/relationships/customXml" Target="../ink/ink610.xml"/><Relationship Id="rId115" Type="http://schemas.openxmlformats.org/officeDocument/2006/relationships/image" Target="../media/image304.png"/><Relationship Id="rId157" Type="http://schemas.openxmlformats.org/officeDocument/2006/relationships/image" Target="../media/image325.png"/><Relationship Id="rId322" Type="http://schemas.openxmlformats.org/officeDocument/2006/relationships/customXml" Target="../ink/ink408.xml"/><Relationship Id="rId364" Type="http://schemas.openxmlformats.org/officeDocument/2006/relationships/customXml" Target="../ink/ink429.xml"/><Relationship Id="rId61" Type="http://schemas.openxmlformats.org/officeDocument/2006/relationships/image" Target="../media/image277.png"/><Relationship Id="rId199" Type="http://schemas.openxmlformats.org/officeDocument/2006/relationships/image" Target="../media/image346.png"/><Relationship Id="rId571" Type="http://schemas.openxmlformats.org/officeDocument/2006/relationships/image" Target="../media/image532.png"/><Relationship Id="rId627" Type="http://schemas.openxmlformats.org/officeDocument/2006/relationships/customXml" Target="../ink/ink561.xml"/><Relationship Id="rId669" Type="http://schemas.openxmlformats.org/officeDocument/2006/relationships/customXml" Target="../ink/ink582.xml"/><Relationship Id="rId19" Type="http://schemas.openxmlformats.org/officeDocument/2006/relationships/image" Target="../media/image256.png"/><Relationship Id="rId224" Type="http://schemas.openxmlformats.org/officeDocument/2006/relationships/customXml" Target="../ink/ink359.xml"/><Relationship Id="rId266" Type="http://schemas.openxmlformats.org/officeDocument/2006/relationships/customXml" Target="../ink/ink380.xml"/><Relationship Id="rId431" Type="http://schemas.openxmlformats.org/officeDocument/2006/relationships/image" Target="../media/image462.png"/><Relationship Id="rId473" Type="http://schemas.openxmlformats.org/officeDocument/2006/relationships/image" Target="../media/image483.png"/><Relationship Id="rId529" Type="http://schemas.openxmlformats.org/officeDocument/2006/relationships/image" Target="../media/image511.png"/><Relationship Id="rId680" Type="http://schemas.openxmlformats.org/officeDocument/2006/relationships/image" Target="../media/image586.png"/><Relationship Id="rId736" Type="http://schemas.openxmlformats.org/officeDocument/2006/relationships/image" Target="../media/image614.png"/><Relationship Id="rId30" Type="http://schemas.openxmlformats.org/officeDocument/2006/relationships/customXml" Target="../ink/ink262.xml"/><Relationship Id="rId126" Type="http://schemas.openxmlformats.org/officeDocument/2006/relationships/customXml" Target="../ink/ink310.xml"/><Relationship Id="rId168" Type="http://schemas.openxmlformats.org/officeDocument/2006/relationships/customXml" Target="../ink/ink331.xml"/><Relationship Id="rId333" Type="http://schemas.openxmlformats.org/officeDocument/2006/relationships/image" Target="../media/image413.png"/><Relationship Id="rId540" Type="http://schemas.openxmlformats.org/officeDocument/2006/relationships/customXml" Target="../ink/ink517.xml"/><Relationship Id="rId72" Type="http://schemas.openxmlformats.org/officeDocument/2006/relationships/customXml" Target="../ink/ink283.xml"/><Relationship Id="rId375" Type="http://schemas.openxmlformats.org/officeDocument/2006/relationships/image" Target="../media/image434.png"/><Relationship Id="rId582" Type="http://schemas.openxmlformats.org/officeDocument/2006/relationships/customXml" Target="../ink/ink538.xml"/><Relationship Id="rId638" Type="http://schemas.openxmlformats.org/officeDocument/2006/relationships/image" Target="../media/image565.png"/><Relationship Id="rId3" Type="http://schemas.openxmlformats.org/officeDocument/2006/relationships/image" Target="../media/image248.png"/><Relationship Id="rId235" Type="http://schemas.openxmlformats.org/officeDocument/2006/relationships/image" Target="../media/image364.png"/><Relationship Id="rId277" Type="http://schemas.openxmlformats.org/officeDocument/2006/relationships/image" Target="../media/image385.png"/><Relationship Id="rId400" Type="http://schemas.openxmlformats.org/officeDocument/2006/relationships/customXml" Target="../ink/ink447.xml"/><Relationship Id="rId442" Type="http://schemas.openxmlformats.org/officeDocument/2006/relationships/customXml" Target="../ink/ink468.xml"/><Relationship Id="rId484" Type="http://schemas.openxmlformats.org/officeDocument/2006/relationships/customXml" Target="../ink/ink489.xml"/><Relationship Id="rId705" Type="http://schemas.openxmlformats.org/officeDocument/2006/relationships/customXml" Target="../ink/ink600.xml"/><Relationship Id="rId137" Type="http://schemas.openxmlformats.org/officeDocument/2006/relationships/image" Target="../media/image315.png"/><Relationship Id="rId302" Type="http://schemas.openxmlformats.org/officeDocument/2006/relationships/customXml" Target="../ink/ink398.xml"/><Relationship Id="rId344" Type="http://schemas.openxmlformats.org/officeDocument/2006/relationships/customXml" Target="../ink/ink419.xml"/><Relationship Id="rId691" Type="http://schemas.openxmlformats.org/officeDocument/2006/relationships/customXml" Target="../ink/ink593.xml"/><Relationship Id="rId747" Type="http://schemas.openxmlformats.org/officeDocument/2006/relationships/customXml" Target="../ink/ink621.xml"/><Relationship Id="rId41" Type="http://schemas.openxmlformats.org/officeDocument/2006/relationships/image" Target="../media/image267.png"/><Relationship Id="rId83" Type="http://schemas.openxmlformats.org/officeDocument/2006/relationships/image" Target="../media/image288.png"/><Relationship Id="rId179" Type="http://schemas.openxmlformats.org/officeDocument/2006/relationships/image" Target="../media/image336.png"/><Relationship Id="rId386" Type="http://schemas.openxmlformats.org/officeDocument/2006/relationships/customXml" Target="../ink/ink440.xml"/><Relationship Id="rId551" Type="http://schemas.openxmlformats.org/officeDocument/2006/relationships/image" Target="../media/image522.png"/><Relationship Id="rId593" Type="http://schemas.openxmlformats.org/officeDocument/2006/relationships/image" Target="../media/image543.png"/><Relationship Id="rId607" Type="http://schemas.openxmlformats.org/officeDocument/2006/relationships/image" Target="../media/image550.png"/><Relationship Id="rId649" Type="http://schemas.openxmlformats.org/officeDocument/2006/relationships/customXml" Target="../ink/ink572.xml"/><Relationship Id="rId190" Type="http://schemas.openxmlformats.org/officeDocument/2006/relationships/customXml" Target="../ink/ink342.xml"/><Relationship Id="rId204" Type="http://schemas.openxmlformats.org/officeDocument/2006/relationships/customXml" Target="../ink/ink349.xml"/><Relationship Id="rId246" Type="http://schemas.openxmlformats.org/officeDocument/2006/relationships/customXml" Target="../ink/ink370.xml"/><Relationship Id="rId288" Type="http://schemas.openxmlformats.org/officeDocument/2006/relationships/customXml" Target="../ink/ink391.xml"/><Relationship Id="rId411" Type="http://schemas.openxmlformats.org/officeDocument/2006/relationships/image" Target="../media/image452.png"/><Relationship Id="rId453" Type="http://schemas.openxmlformats.org/officeDocument/2006/relationships/image" Target="../media/image473.png"/><Relationship Id="rId509" Type="http://schemas.openxmlformats.org/officeDocument/2006/relationships/image" Target="../media/image501.png"/><Relationship Id="rId660" Type="http://schemas.openxmlformats.org/officeDocument/2006/relationships/image" Target="../media/image576.png"/><Relationship Id="rId106" Type="http://schemas.openxmlformats.org/officeDocument/2006/relationships/customXml" Target="../ink/ink300.xml"/><Relationship Id="rId313" Type="http://schemas.openxmlformats.org/officeDocument/2006/relationships/image" Target="../media/image403.png"/><Relationship Id="rId495" Type="http://schemas.openxmlformats.org/officeDocument/2006/relationships/image" Target="../media/image494.png"/><Relationship Id="rId716" Type="http://schemas.openxmlformats.org/officeDocument/2006/relationships/image" Target="../media/image604.png"/><Relationship Id="rId758" Type="http://schemas.openxmlformats.org/officeDocument/2006/relationships/image" Target="../media/image625.png"/><Relationship Id="rId10" Type="http://schemas.openxmlformats.org/officeDocument/2006/relationships/customXml" Target="../ink/ink252.xml"/><Relationship Id="rId52" Type="http://schemas.openxmlformats.org/officeDocument/2006/relationships/customXml" Target="../ink/ink273.xml"/><Relationship Id="rId94" Type="http://schemas.openxmlformats.org/officeDocument/2006/relationships/customXml" Target="../ink/ink294.xml"/><Relationship Id="rId148" Type="http://schemas.openxmlformats.org/officeDocument/2006/relationships/customXml" Target="../ink/ink321.xml"/><Relationship Id="rId355" Type="http://schemas.openxmlformats.org/officeDocument/2006/relationships/image" Target="../media/image424.png"/><Relationship Id="rId397" Type="http://schemas.openxmlformats.org/officeDocument/2006/relationships/image" Target="../media/image445.png"/><Relationship Id="rId520" Type="http://schemas.openxmlformats.org/officeDocument/2006/relationships/customXml" Target="../ink/ink507.xml"/><Relationship Id="rId562" Type="http://schemas.openxmlformats.org/officeDocument/2006/relationships/customXml" Target="../ink/ink528.xml"/><Relationship Id="rId618" Type="http://schemas.openxmlformats.org/officeDocument/2006/relationships/customXml" Target="../ink/ink556.xml"/><Relationship Id="rId215" Type="http://schemas.openxmlformats.org/officeDocument/2006/relationships/image" Target="../media/image354.png"/><Relationship Id="rId257" Type="http://schemas.openxmlformats.org/officeDocument/2006/relationships/image" Target="../media/image375.png"/><Relationship Id="rId422" Type="http://schemas.openxmlformats.org/officeDocument/2006/relationships/customXml" Target="../ink/ink458.xml"/><Relationship Id="rId464" Type="http://schemas.openxmlformats.org/officeDocument/2006/relationships/customXml" Target="../ink/ink479.xml"/><Relationship Id="rId299" Type="http://schemas.openxmlformats.org/officeDocument/2006/relationships/image" Target="../media/image396.png"/><Relationship Id="rId727" Type="http://schemas.openxmlformats.org/officeDocument/2006/relationships/customXml" Target="../ink/ink611.xml"/><Relationship Id="rId63" Type="http://schemas.openxmlformats.org/officeDocument/2006/relationships/image" Target="../media/image278.png"/><Relationship Id="rId159" Type="http://schemas.openxmlformats.org/officeDocument/2006/relationships/image" Target="../media/image326.png"/><Relationship Id="rId366" Type="http://schemas.openxmlformats.org/officeDocument/2006/relationships/customXml" Target="../ink/ink430.xml"/><Relationship Id="rId573" Type="http://schemas.openxmlformats.org/officeDocument/2006/relationships/image" Target="../media/image533.png"/><Relationship Id="rId226" Type="http://schemas.openxmlformats.org/officeDocument/2006/relationships/customXml" Target="../ink/ink360.xml"/><Relationship Id="rId433" Type="http://schemas.openxmlformats.org/officeDocument/2006/relationships/image" Target="../media/image463.png"/><Relationship Id="rId640" Type="http://schemas.openxmlformats.org/officeDocument/2006/relationships/image" Target="../media/image566.png"/><Relationship Id="rId738" Type="http://schemas.openxmlformats.org/officeDocument/2006/relationships/image" Target="../media/image615.png"/><Relationship Id="rId74" Type="http://schemas.openxmlformats.org/officeDocument/2006/relationships/customXml" Target="../ink/ink284.xml"/><Relationship Id="rId377" Type="http://schemas.openxmlformats.org/officeDocument/2006/relationships/image" Target="../media/image435.png"/><Relationship Id="rId500" Type="http://schemas.openxmlformats.org/officeDocument/2006/relationships/customXml" Target="../ink/ink497.xml"/><Relationship Id="rId584" Type="http://schemas.openxmlformats.org/officeDocument/2006/relationships/customXml" Target="../ink/ink539.xml"/><Relationship Id="rId5" Type="http://schemas.openxmlformats.org/officeDocument/2006/relationships/image" Target="../media/image249.png"/><Relationship Id="rId237" Type="http://schemas.openxmlformats.org/officeDocument/2006/relationships/image" Target="../media/image365.png"/><Relationship Id="rId444" Type="http://schemas.openxmlformats.org/officeDocument/2006/relationships/customXml" Target="../ink/ink469.xml"/><Relationship Id="rId651" Type="http://schemas.openxmlformats.org/officeDocument/2006/relationships/customXml" Target="../ink/ink573.xml"/><Relationship Id="rId749" Type="http://schemas.openxmlformats.org/officeDocument/2006/relationships/customXml" Target="../ink/ink622.xml"/><Relationship Id="rId290" Type="http://schemas.openxmlformats.org/officeDocument/2006/relationships/customXml" Target="../ink/ink392.xml"/><Relationship Id="rId304" Type="http://schemas.openxmlformats.org/officeDocument/2006/relationships/customXml" Target="../ink/ink399.xml"/><Relationship Id="rId388" Type="http://schemas.openxmlformats.org/officeDocument/2006/relationships/customXml" Target="../ink/ink441.xml"/><Relationship Id="rId511" Type="http://schemas.openxmlformats.org/officeDocument/2006/relationships/image" Target="../media/image502.png"/><Relationship Id="rId609" Type="http://schemas.openxmlformats.org/officeDocument/2006/relationships/image" Target="../media/image551.png"/><Relationship Id="rId85" Type="http://schemas.openxmlformats.org/officeDocument/2006/relationships/image" Target="../media/image289.png"/><Relationship Id="rId150" Type="http://schemas.openxmlformats.org/officeDocument/2006/relationships/customXml" Target="../ink/ink322.xml"/><Relationship Id="rId595" Type="http://schemas.openxmlformats.org/officeDocument/2006/relationships/image" Target="../media/image544.png"/><Relationship Id="rId248" Type="http://schemas.openxmlformats.org/officeDocument/2006/relationships/customXml" Target="../ink/ink371.xml"/><Relationship Id="rId455" Type="http://schemas.openxmlformats.org/officeDocument/2006/relationships/image" Target="../media/image474.png"/><Relationship Id="rId662" Type="http://schemas.openxmlformats.org/officeDocument/2006/relationships/image" Target="../media/image577.png"/><Relationship Id="rId12" Type="http://schemas.openxmlformats.org/officeDocument/2006/relationships/customXml" Target="../ink/ink253.xml"/><Relationship Id="rId108" Type="http://schemas.openxmlformats.org/officeDocument/2006/relationships/customXml" Target="../ink/ink301.xml"/><Relationship Id="rId315" Type="http://schemas.openxmlformats.org/officeDocument/2006/relationships/image" Target="../media/image404.png"/><Relationship Id="rId522" Type="http://schemas.openxmlformats.org/officeDocument/2006/relationships/customXml" Target="../ink/ink508.xml"/><Relationship Id="rId96" Type="http://schemas.openxmlformats.org/officeDocument/2006/relationships/customXml" Target="../ink/ink295.xml"/><Relationship Id="rId161" Type="http://schemas.openxmlformats.org/officeDocument/2006/relationships/image" Target="../media/image327.png"/><Relationship Id="rId399" Type="http://schemas.openxmlformats.org/officeDocument/2006/relationships/image" Target="../media/image446.png"/><Relationship Id="rId259" Type="http://schemas.openxmlformats.org/officeDocument/2006/relationships/image" Target="../media/image376.png"/><Relationship Id="rId466" Type="http://schemas.openxmlformats.org/officeDocument/2006/relationships/customXml" Target="../ink/ink480.xml"/><Relationship Id="rId673" Type="http://schemas.openxmlformats.org/officeDocument/2006/relationships/customXml" Target="../ink/ink584.xml"/><Relationship Id="rId23" Type="http://schemas.openxmlformats.org/officeDocument/2006/relationships/image" Target="../media/image258.png"/><Relationship Id="rId119" Type="http://schemas.openxmlformats.org/officeDocument/2006/relationships/image" Target="../media/image306.png"/><Relationship Id="rId326" Type="http://schemas.openxmlformats.org/officeDocument/2006/relationships/customXml" Target="../ink/ink410.xml"/><Relationship Id="rId533" Type="http://schemas.openxmlformats.org/officeDocument/2006/relationships/image" Target="../media/image513.png"/><Relationship Id="rId740" Type="http://schemas.openxmlformats.org/officeDocument/2006/relationships/image" Target="../media/image616.png"/><Relationship Id="rId172" Type="http://schemas.openxmlformats.org/officeDocument/2006/relationships/customXml" Target="../ink/ink333.xml"/><Relationship Id="rId477" Type="http://schemas.openxmlformats.org/officeDocument/2006/relationships/image" Target="../media/image485.png"/><Relationship Id="rId600" Type="http://schemas.openxmlformats.org/officeDocument/2006/relationships/customXml" Target="../ink/ink547.xml"/><Relationship Id="rId684" Type="http://schemas.openxmlformats.org/officeDocument/2006/relationships/image" Target="../media/image588.png"/><Relationship Id="rId337" Type="http://schemas.openxmlformats.org/officeDocument/2006/relationships/image" Target="../media/image415.png"/><Relationship Id="rId34" Type="http://schemas.openxmlformats.org/officeDocument/2006/relationships/customXml" Target="../ink/ink264.xml"/><Relationship Id="rId544" Type="http://schemas.openxmlformats.org/officeDocument/2006/relationships/customXml" Target="../ink/ink519.xml"/><Relationship Id="rId751" Type="http://schemas.openxmlformats.org/officeDocument/2006/relationships/customXml" Target="../ink/ink623.xml"/><Relationship Id="rId183" Type="http://schemas.openxmlformats.org/officeDocument/2006/relationships/image" Target="../media/image338.png"/><Relationship Id="rId390" Type="http://schemas.openxmlformats.org/officeDocument/2006/relationships/customXml" Target="../ink/ink442.xml"/><Relationship Id="rId404" Type="http://schemas.openxmlformats.org/officeDocument/2006/relationships/customXml" Target="../ink/ink449.xml"/><Relationship Id="rId611" Type="http://schemas.openxmlformats.org/officeDocument/2006/relationships/image" Target="../media/image552.png"/><Relationship Id="rId250" Type="http://schemas.openxmlformats.org/officeDocument/2006/relationships/customXml" Target="../ink/ink372.xml"/><Relationship Id="rId488" Type="http://schemas.openxmlformats.org/officeDocument/2006/relationships/customXml" Target="../ink/ink491.xml"/><Relationship Id="rId695" Type="http://schemas.openxmlformats.org/officeDocument/2006/relationships/customXml" Target="../ink/ink595.xml"/><Relationship Id="rId709" Type="http://schemas.openxmlformats.org/officeDocument/2006/relationships/customXml" Target="../ink/ink602.xml"/><Relationship Id="rId45" Type="http://schemas.openxmlformats.org/officeDocument/2006/relationships/image" Target="../media/image269.png"/><Relationship Id="rId110" Type="http://schemas.openxmlformats.org/officeDocument/2006/relationships/customXml" Target="../ink/ink302.xml"/><Relationship Id="rId348" Type="http://schemas.openxmlformats.org/officeDocument/2006/relationships/customXml" Target="../ink/ink421.xml"/><Relationship Id="rId555" Type="http://schemas.openxmlformats.org/officeDocument/2006/relationships/image" Target="../media/image524.png"/><Relationship Id="rId762" Type="http://schemas.openxmlformats.org/officeDocument/2006/relationships/image" Target="../media/image627.png"/><Relationship Id="rId194" Type="http://schemas.openxmlformats.org/officeDocument/2006/relationships/customXml" Target="../ink/ink344.xml"/><Relationship Id="rId208" Type="http://schemas.openxmlformats.org/officeDocument/2006/relationships/customXml" Target="../ink/ink351.xml"/><Relationship Id="rId415" Type="http://schemas.openxmlformats.org/officeDocument/2006/relationships/image" Target="../media/image454.png"/><Relationship Id="rId622" Type="http://schemas.openxmlformats.org/officeDocument/2006/relationships/customXml" Target="../ink/ink558.xml"/><Relationship Id="rId261" Type="http://schemas.openxmlformats.org/officeDocument/2006/relationships/image" Target="../media/image377.png"/><Relationship Id="rId499" Type="http://schemas.openxmlformats.org/officeDocument/2006/relationships/image" Target="../media/image496.png"/><Relationship Id="rId56" Type="http://schemas.openxmlformats.org/officeDocument/2006/relationships/customXml" Target="../ink/ink275.xml"/><Relationship Id="rId359" Type="http://schemas.openxmlformats.org/officeDocument/2006/relationships/image" Target="../media/image426.png"/><Relationship Id="rId566" Type="http://schemas.openxmlformats.org/officeDocument/2006/relationships/customXml" Target="../ink/ink530.xml"/><Relationship Id="rId121" Type="http://schemas.openxmlformats.org/officeDocument/2006/relationships/image" Target="../media/image307.png"/><Relationship Id="rId219" Type="http://schemas.openxmlformats.org/officeDocument/2006/relationships/image" Target="../media/image356.png"/><Relationship Id="rId426" Type="http://schemas.openxmlformats.org/officeDocument/2006/relationships/customXml" Target="../ink/ink460.xml"/><Relationship Id="rId633" Type="http://schemas.openxmlformats.org/officeDocument/2006/relationships/customXml" Target="../ink/ink564.xml"/><Relationship Id="rId67" Type="http://schemas.openxmlformats.org/officeDocument/2006/relationships/image" Target="../media/image280.png"/><Relationship Id="rId272" Type="http://schemas.openxmlformats.org/officeDocument/2006/relationships/customXml" Target="../ink/ink383.xml"/><Relationship Id="rId577" Type="http://schemas.openxmlformats.org/officeDocument/2006/relationships/image" Target="../media/image535.png"/><Relationship Id="rId700" Type="http://schemas.openxmlformats.org/officeDocument/2006/relationships/image" Target="../media/image596.png"/><Relationship Id="rId132" Type="http://schemas.openxmlformats.org/officeDocument/2006/relationships/customXml" Target="../ink/ink313.xml"/><Relationship Id="rId437" Type="http://schemas.openxmlformats.org/officeDocument/2006/relationships/image" Target="../media/image465.png"/><Relationship Id="rId644" Type="http://schemas.openxmlformats.org/officeDocument/2006/relationships/image" Target="../media/image568.png"/><Relationship Id="rId283" Type="http://schemas.openxmlformats.org/officeDocument/2006/relationships/image" Target="../media/image388.png"/><Relationship Id="rId490" Type="http://schemas.openxmlformats.org/officeDocument/2006/relationships/customXml" Target="../ink/ink492.xml"/><Relationship Id="rId504" Type="http://schemas.openxmlformats.org/officeDocument/2006/relationships/customXml" Target="../ink/ink499.xml"/><Relationship Id="rId711" Type="http://schemas.openxmlformats.org/officeDocument/2006/relationships/customXml" Target="../ink/ink603.xml"/><Relationship Id="rId78" Type="http://schemas.openxmlformats.org/officeDocument/2006/relationships/customXml" Target="../ink/ink286.xml"/><Relationship Id="rId143" Type="http://schemas.openxmlformats.org/officeDocument/2006/relationships/image" Target="../media/image318.png"/><Relationship Id="rId350" Type="http://schemas.openxmlformats.org/officeDocument/2006/relationships/customXml" Target="../ink/ink422.xml"/><Relationship Id="rId588" Type="http://schemas.openxmlformats.org/officeDocument/2006/relationships/customXml" Target="../ink/ink541.xml"/><Relationship Id="rId9" Type="http://schemas.openxmlformats.org/officeDocument/2006/relationships/image" Target="../media/image251.png"/><Relationship Id="rId210" Type="http://schemas.openxmlformats.org/officeDocument/2006/relationships/customXml" Target="../ink/ink352.xml"/><Relationship Id="rId448" Type="http://schemas.openxmlformats.org/officeDocument/2006/relationships/customXml" Target="../ink/ink471.xml"/><Relationship Id="rId655" Type="http://schemas.openxmlformats.org/officeDocument/2006/relationships/customXml" Target="../ink/ink575.xml"/><Relationship Id="rId294" Type="http://schemas.openxmlformats.org/officeDocument/2006/relationships/customXml" Target="../ink/ink394.xml"/><Relationship Id="rId308" Type="http://schemas.openxmlformats.org/officeDocument/2006/relationships/customXml" Target="../ink/ink401.xml"/><Relationship Id="rId515" Type="http://schemas.openxmlformats.org/officeDocument/2006/relationships/image" Target="../media/image504.png"/><Relationship Id="rId722" Type="http://schemas.openxmlformats.org/officeDocument/2006/relationships/image" Target="../media/image607.png"/><Relationship Id="rId89" Type="http://schemas.openxmlformats.org/officeDocument/2006/relationships/image" Target="../media/image291.png"/><Relationship Id="rId154" Type="http://schemas.openxmlformats.org/officeDocument/2006/relationships/customXml" Target="../ink/ink324.xml"/><Relationship Id="rId361" Type="http://schemas.openxmlformats.org/officeDocument/2006/relationships/image" Target="../media/image427.png"/><Relationship Id="rId599" Type="http://schemas.openxmlformats.org/officeDocument/2006/relationships/image" Target="../media/image546.png"/><Relationship Id="rId459" Type="http://schemas.openxmlformats.org/officeDocument/2006/relationships/image" Target="../media/image476.png"/><Relationship Id="rId666" Type="http://schemas.openxmlformats.org/officeDocument/2006/relationships/image" Target="../media/image579.png"/><Relationship Id="rId16" Type="http://schemas.openxmlformats.org/officeDocument/2006/relationships/customXml" Target="../ink/ink255.xml"/><Relationship Id="rId221" Type="http://schemas.openxmlformats.org/officeDocument/2006/relationships/image" Target="../media/image357.png"/><Relationship Id="rId319" Type="http://schemas.openxmlformats.org/officeDocument/2006/relationships/image" Target="../media/image406.png"/><Relationship Id="rId526" Type="http://schemas.openxmlformats.org/officeDocument/2006/relationships/customXml" Target="../ink/ink510.xml"/><Relationship Id="rId733" Type="http://schemas.openxmlformats.org/officeDocument/2006/relationships/customXml" Target="../ink/ink614.xml"/><Relationship Id="rId165" Type="http://schemas.openxmlformats.org/officeDocument/2006/relationships/image" Target="../media/image329.png"/><Relationship Id="rId372" Type="http://schemas.openxmlformats.org/officeDocument/2006/relationships/customXml" Target="../ink/ink433.xml"/><Relationship Id="rId677" Type="http://schemas.openxmlformats.org/officeDocument/2006/relationships/customXml" Target="../ink/ink586.xml"/><Relationship Id="rId232" Type="http://schemas.openxmlformats.org/officeDocument/2006/relationships/customXml" Target="../ink/ink363.xml"/><Relationship Id="rId27" Type="http://schemas.openxmlformats.org/officeDocument/2006/relationships/image" Target="../media/image260.png"/><Relationship Id="rId537" Type="http://schemas.openxmlformats.org/officeDocument/2006/relationships/image" Target="../media/image515.png"/><Relationship Id="rId744" Type="http://schemas.openxmlformats.org/officeDocument/2006/relationships/image" Target="../media/image618.png"/><Relationship Id="rId80" Type="http://schemas.openxmlformats.org/officeDocument/2006/relationships/customXml" Target="../ink/ink287.xml"/><Relationship Id="rId176" Type="http://schemas.openxmlformats.org/officeDocument/2006/relationships/customXml" Target="../ink/ink335.xml"/><Relationship Id="rId383" Type="http://schemas.openxmlformats.org/officeDocument/2006/relationships/image" Target="../media/image438.png"/><Relationship Id="rId590" Type="http://schemas.openxmlformats.org/officeDocument/2006/relationships/customXml" Target="../ink/ink542.xml"/><Relationship Id="rId604" Type="http://schemas.openxmlformats.org/officeDocument/2006/relationships/customXml" Target="../ink/ink549.xml"/><Relationship Id="rId243" Type="http://schemas.openxmlformats.org/officeDocument/2006/relationships/image" Target="../media/image368.png"/><Relationship Id="rId450" Type="http://schemas.openxmlformats.org/officeDocument/2006/relationships/customXml" Target="../ink/ink472.xml"/><Relationship Id="rId688" Type="http://schemas.openxmlformats.org/officeDocument/2006/relationships/image" Target="../media/image590.png"/><Relationship Id="rId38" Type="http://schemas.openxmlformats.org/officeDocument/2006/relationships/customXml" Target="../ink/ink266.xml"/><Relationship Id="rId103" Type="http://schemas.openxmlformats.org/officeDocument/2006/relationships/image" Target="../media/image298.png"/><Relationship Id="rId310" Type="http://schemas.openxmlformats.org/officeDocument/2006/relationships/customXml" Target="../ink/ink402.xml"/><Relationship Id="rId548" Type="http://schemas.openxmlformats.org/officeDocument/2006/relationships/customXml" Target="../ink/ink521.xml"/><Relationship Id="rId755" Type="http://schemas.openxmlformats.org/officeDocument/2006/relationships/customXml" Target="../ink/ink625.xml"/><Relationship Id="rId91" Type="http://schemas.openxmlformats.org/officeDocument/2006/relationships/image" Target="../media/image292.png"/><Relationship Id="rId187" Type="http://schemas.openxmlformats.org/officeDocument/2006/relationships/image" Target="../media/image340.png"/><Relationship Id="rId394" Type="http://schemas.openxmlformats.org/officeDocument/2006/relationships/customXml" Target="../ink/ink444.xml"/><Relationship Id="rId408" Type="http://schemas.openxmlformats.org/officeDocument/2006/relationships/customXml" Target="../ink/ink451.xml"/><Relationship Id="rId615" Type="http://schemas.openxmlformats.org/officeDocument/2006/relationships/image" Target="../media/image554.png"/><Relationship Id="rId254" Type="http://schemas.openxmlformats.org/officeDocument/2006/relationships/customXml" Target="../ink/ink374.xml"/><Relationship Id="rId699" Type="http://schemas.openxmlformats.org/officeDocument/2006/relationships/customXml" Target="../ink/ink597.xml"/><Relationship Id="rId49" Type="http://schemas.openxmlformats.org/officeDocument/2006/relationships/image" Target="../media/image271.png"/><Relationship Id="rId114" Type="http://schemas.openxmlformats.org/officeDocument/2006/relationships/customXml" Target="../ink/ink304.xml"/><Relationship Id="rId461" Type="http://schemas.openxmlformats.org/officeDocument/2006/relationships/image" Target="../media/image477.png"/><Relationship Id="rId559" Type="http://schemas.openxmlformats.org/officeDocument/2006/relationships/image" Target="../media/image526.png"/><Relationship Id="rId198" Type="http://schemas.openxmlformats.org/officeDocument/2006/relationships/customXml" Target="../ink/ink346.xml"/><Relationship Id="rId321" Type="http://schemas.openxmlformats.org/officeDocument/2006/relationships/image" Target="../media/image407.png"/><Relationship Id="rId419" Type="http://schemas.openxmlformats.org/officeDocument/2006/relationships/image" Target="../media/image456.png"/><Relationship Id="rId626" Type="http://schemas.openxmlformats.org/officeDocument/2006/relationships/image" Target="../media/image559.png"/><Relationship Id="rId265" Type="http://schemas.openxmlformats.org/officeDocument/2006/relationships/image" Target="../media/image379.png"/><Relationship Id="rId472" Type="http://schemas.openxmlformats.org/officeDocument/2006/relationships/customXml" Target="../ink/ink483.xml"/><Relationship Id="rId125" Type="http://schemas.openxmlformats.org/officeDocument/2006/relationships/image" Target="../media/image309.png"/><Relationship Id="rId332" Type="http://schemas.openxmlformats.org/officeDocument/2006/relationships/customXml" Target="../ink/ink413.xml"/><Relationship Id="rId637" Type="http://schemas.openxmlformats.org/officeDocument/2006/relationships/customXml" Target="../ink/ink566.xml"/><Relationship Id="rId276" Type="http://schemas.openxmlformats.org/officeDocument/2006/relationships/customXml" Target="../ink/ink385.xml"/><Relationship Id="rId483" Type="http://schemas.openxmlformats.org/officeDocument/2006/relationships/image" Target="../media/image488.png"/><Relationship Id="rId690" Type="http://schemas.openxmlformats.org/officeDocument/2006/relationships/image" Target="../media/image591.png"/><Relationship Id="rId704" Type="http://schemas.openxmlformats.org/officeDocument/2006/relationships/image" Target="../media/image598.png"/><Relationship Id="rId40" Type="http://schemas.openxmlformats.org/officeDocument/2006/relationships/customXml" Target="../ink/ink267.xml"/><Relationship Id="rId136" Type="http://schemas.openxmlformats.org/officeDocument/2006/relationships/customXml" Target="../ink/ink315.xml"/><Relationship Id="rId343" Type="http://schemas.openxmlformats.org/officeDocument/2006/relationships/image" Target="../media/image418.png"/><Relationship Id="rId550" Type="http://schemas.openxmlformats.org/officeDocument/2006/relationships/customXml" Target="../ink/ink522.xml"/><Relationship Id="rId203" Type="http://schemas.openxmlformats.org/officeDocument/2006/relationships/image" Target="../media/image348.png"/><Relationship Id="rId648" Type="http://schemas.openxmlformats.org/officeDocument/2006/relationships/image" Target="../media/image570.png"/><Relationship Id="rId287" Type="http://schemas.openxmlformats.org/officeDocument/2006/relationships/image" Target="../media/image390.png"/><Relationship Id="rId410" Type="http://schemas.openxmlformats.org/officeDocument/2006/relationships/customXml" Target="../ink/ink452.xml"/><Relationship Id="rId494" Type="http://schemas.openxmlformats.org/officeDocument/2006/relationships/customXml" Target="../ink/ink494.xml"/><Relationship Id="rId508" Type="http://schemas.openxmlformats.org/officeDocument/2006/relationships/customXml" Target="../ink/ink501.xml"/><Relationship Id="rId715" Type="http://schemas.openxmlformats.org/officeDocument/2006/relationships/customXml" Target="../ink/ink605.xml"/><Relationship Id="rId147" Type="http://schemas.openxmlformats.org/officeDocument/2006/relationships/image" Target="../media/image320.png"/><Relationship Id="rId354" Type="http://schemas.openxmlformats.org/officeDocument/2006/relationships/customXml" Target="../ink/ink424.xml"/><Relationship Id="rId51" Type="http://schemas.openxmlformats.org/officeDocument/2006/relationships/image" Target="../media/image272.png"/><Relationship Id="rId561" Type="http://schemas.openxmlformats.org/officeDocument/2006/relationships/image" Target="../media/image527.png"/><Relationship Id="rId659" Type="http://schemas.openxmlformats.org/officeDocument/2006/relationships/customXml" Target="../ink/ink577.xml"/><Relationship Id="rId214" Type="http://schemas.openxmlformats.org/officeDocument/2006/relationships/customXml" Target="../ink/ink354.xml"/><Relationship Id="rId298" Type="http://schemas.openxmlformats.org/officeDocument/2006/relationships/customXml" Target="../ink/ink396.xml"/><Relationship Id="rId421" Type="http://schemas.openxmlformats.org/officeDocument/2006/relationships/image" Target="../media/image457.png"/><Relationship Id="rId519" Type="http://schemas.openxmlformats.org/officeDocument/2006/relationships/image" Target="../media/image506.png"/><Relationship Id="rId158" Type="http://schemas.openxmlformats.org/officeDocument/2006/relationships/customXml" Target="../ink/ink326.xml"/><Relationship Id="rId726" Type="http://schemas.openxmlformats.org/officeDocument/2006/relationships/image" Target="../media/image609.png"/><Relationship Id="rId62" Type="http://schemas.openxmlformats.org/officeDocument/2006/relationships/customXml" Target="../ink/ink278.xml"/><Relationship Id="rId365" Type="http://schemas.openxmlformats.org/officeDocument/2006/relationships/image" Target="../media/image429.png"/><Relationship Id="rId572" Type="http://schemas.openxmlformats.org/officeDocument/2006/relationships/customXml" Target="../ink/ink533.xml"/><Relationship Id="rId225" Type="http://schemas.openxmlformats.org/officeDocument/2006/relationships/image" Target="../media/image359.png"/><Relationship Id="rId432" Type="http://schemas.openxmlformats.org/officeDocument/2006/relationships/customXml" Target="../ink/ink463.xml"/><Relationship Id="rId737" Type="http://schemas.openxmlformats.org/officeDocument/2006/relationships/customXml" Target="../ink/ink616.xml"/><Relationship Id="rId73" Type="http://schemas.openxmlformats.org/officeDocument/2006/relationships/image" Target="../media/image283.png"/><Relationship Id="rId169" Type="http://schemas.openxmlformats.org/officeDocument/2006/relationships/image" Target="../media/image331.png"/><Relationship Id="rId376" Type="http://schemas.openxmlformats.org/officeDocument/2006/relationships/customXml" Target="../ink/ink435.xml"/><Relationship Id="rId583" Type="http://schemas.openxmlformats.org/officeDocument/2006/relationships/image" Target="../media/image53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5.png"/><Relationship Id="rId299" Type="http://schemas.openxmlformats.org/officeDocument/2006/relationships/image" Target="../media/image776.png"/><Relationship Id="rId21" Type="http://schemas.openxmlformats.org/officeDocument/2006/relationships/image" Target="../media/image637.png"/><Relationship Id="rId63" Type="http://schemas.openxmlformats.org/officeDocument/2006/relationships/image" Target="../media/image658.png"/><Relationship Id="rId159" Type="http://schemas.openxmlformats.org/officeDocument/2006/relationships/image" Target="../media/image706.png"/><Relationship Id="rId324" Type="http://schemas.openxmlformats.org/officeDocument/2006/relationships/customXml" Target="../ink/ink790.xml"/><Relationship Id="rId366" Type="http://schemas.openxmlformats.org/officeDocument/2006/relationships/customXml" Target="../ink/ink811.xml"/><Relationship Id="rId170" Type="http://schemas.openxmlformats.org/officeDocument/2006/relationships/customXml" Target="../ink/ink713.xml"/><Relationship Id="rId226" Type="http://schemas.openxmlformats.org/officeDocument/2006/relationships/customXml" Target="../ink/ink741.xml"/><Relationship Id="rId268" Type="http://schemas.openxmlformats.org/officeDocument/2006/relationships/customXml" Target="../ink/ink762.xml"/><Relationship Id="rId32" Type="http://schemas.openxmlformats.org/officeDocument/2006/relationships/customXml" Target="../ink/ink644.xml"/><Relationship Id="rId74" Type="http://schemas.openxmlformats.org/officeDocument/2006/relationships/customXml" Target="../ink/ink665.xml"/><Relationship Id="rId128" Type="http://schemas.openxmlformats.org/officeDocument/2006/relationships/customXml" Target="../ink/ink692.xml"/><Relationship Id="rId335" Type="http://schemas.openxmlformats.org/officeDocument/2006/relationships/image" Target="../media/image794.png"/><Relationship Id="rId377" Type="http://schemas.openxmlformats.org/officeDocument/2006/relationships/image" Target="../media/image815.png"/><Relationship Id="rId5" Type="http://schemas.openxmlformats.org/officeDocument/2006/relationships/image" Target="../media/image629.png"/><Relationship Id="rId181" Type="http://schemas.openxmlformats.org/officeDocument/2006/relationships/image" Target="../media/image717.png"/><Relationship Id="rId237" Type="http://schemas.openxmlformats.org/officeDocument/2006/relationships/image" Target="../media/image745.png"/><Relationship Id="rId279" Type="http://schemas.openxmlformats.org/officeDocument/2006/relationships/image" Target="../media/image766.png"/><Relationship Id="rId43" Type="http://schemas.openxmlformats.org/officeDocument/2006/relationships/image" Target="../media/image648.png"/><Relationship Id="rId139" Type="http://schemas.openxmlformats.org/officeDocument/2006/relationships/image" Target="../media/image696.png"/><Relationship Id="rId290" Type="http://schemas.openxmlformats.org/officeDocument/2006/relationships/customXml" Target="../ink/ink773.xml"/><Relationship Id="rId304" Type="http://schemas.openxmlformats.org/officeDocument/2006/relationships/customXml" Target="../ink/ink780.xml"/><Relationship Id="rId346" Type="http://schemas.openxmlformats.org/officeDocument/2006/relationships/customXml" Target="../ink/ink801.xml"/><Relationship Id="rId85" Type="http://schemas.openxmlformats.org/officeDocument/2006/relationships/image" Target="../media/image669.png"/><Relationship Id="rId150" Type="http://schemas.openxmlformats.org/officeDocument/2006/relationships/customXml" Target="../ink/ink703.xml"/><Relationship Id="rId192" Type="http://schemas.openxmlformats.org/officeDocument/2006/relationships/customXml" Target="../ink/ink724.xml"/><Relationship Id="rId206" Type="http://schemas.openxmlformats.org/officeDocument/2006/relationships/customXml" Target="../ink/ink731.xml"/><Relationship Id="rId248" Type="http://schemas.openxmlformats.org/officeDocument/2006/relationships/customXml" Target="../ink/ink752.xml"/><Relationship Id="rId12" Type="http://schemas.openxmlformats.org/officeDocument/2006/relationships/customXml" Target="../ink/ink634.xml"/><Relationship Id="rId108" Type="http://schemas.openxmlformats.org/officeDocument/2006/relationships/customXml" Target="../ink/ink682.xml"/><Relationship Id="rId315" Type="http://schemas.openxmlformats.org/officeDocument/2006/relationships/image" Target="../media/image784.png"/><Relationship Id="rId357" Type="http://schemas.openxmlformats.org/officeDocument/2006/relationships/image" Target="../media/image805.png"/><Relationship Id="rId54" Type="http://schemas.openxmlformats.org/officeDocument/2006/relationships/customXml" Target="../ink/ink655.xml"/><Relationship Id="rId96" Type="http://schemas.openxmlformats.org/officeDocument/2006/relationships/customXml" Target="../ink/ink676.xml"/><Relationship Id="rId161" Type="http://schemas.openxmlformats.org/officeDocument/2006/relationships/image" Target="../media/image707.png"/><Relationship Id="rId217" Type="http://schemas.openxmlformats.org/officeDocument/2006/relationships/image" Target="../media/image735.png"/><Relationship Id="rId259" Type="http://schemas.openxmlformats.org/officeDocument/2006/relationships/image" Target="../media/image756.png"/><Relationship Id="rId23" Type="http://schemas.openxmlformats.org/officeDocument/2006/relationships/image" Target="../media/image638.png"/><Relationship Id="rId119" Type="http://schemas.openxmlformats.org/officeDocument/2006/relationships/image" Target="../media/image686.png"/><Relationship Id="rId270" Type="http://schemas.openxmlformats.org/officeDocument/2006/relationships/customXml" Target="../ink/ink763.xml"/><Relationship Id="rId326" Type="http://schemas.openxmlformats.org/officeDocument/2006/relationships/customXml" Target="../ink/ink791.xml"/><Relationship Id="rId65" Type="http://schemas.openxmlformats.org/officeDocument/2006/relationships/image" Target="../media/image659.png"/><Relationship Id="rId130" Type="http://schemas.openxmlformats.org/officeDocument/2006/relationships/customXml" Target="../ink/ink693.xml"/><Relationship Id="rId368" Type="http://schemas.openxmlformats.org/officeDocument/2006/relationships/customXml" Target="../ink/ink812.xml"/><Relationship Id="rId172" Type="http://schemas.openxmlformats.org/officeDocument/2006/relationships/customXml" Target="../ink/ink714.xml"/><Relationship Id="rId228" Type="http://schemas.openxmlformats.org/officeDocument/2006/relationships/customXml" Target="../ink/ink742.xml"/><Relationship Id="rId281" Type="http://schemas.openxmlformats.org/officeDocument/2006/relationships/image" Target="../media/image767.png"/><Relationship Id="rId337" Type="http://schemas.openxmlformats.org/officeDocument/2006/relationships/image" Target="../media/image795.png"/><Relationship Id="rId34" Type="http://schemas.openxmlformats.org/officeDocument/2006/relationships/customXml" Target="../ink/ink645.xml"/><Relationship Id="rId76" Type="http://schemas.openxmlformats.org/officeDocument/2006/relationships/customXml" Target="../ink/ink666.xml"/><Relationship Id="rId141" Type="http://schemas.openxmlformats.org/officeDocument/2006/relationships/image" Target="../media/image697.png"/><Relationship Id="rId379" Type="http://schemas.openxmlformats.org/officeDocument/2006/relationships/image" Target="../media/image816.png"/><Relationship Id="rId7" Type="http://schemas.openxmlformats.org/officeDocument/2006/relationships/image" Target="../media/image630.png"/><Relationship Id="rId183" Type="http://schemas.openxmlformats.org/officeDocument/2006/relationships/image" Target="../media/image718.png"/><Relationship Id="rId239" Type="http://schemas.openxmlformats.org/officeDocument/2006/relationships/image" Target="../media/image746.png"/><Relationship Id="rId250" Type="http://schemas.openxmlformats.org/officeDocument/2006/relationships/customXml" Target="../ink/ink753.xml"/><Relationship Id="rId292" Type="http://schemas.openxmlformats.org/officeDocument/2006/relationships/customXml" Target="../ink/ink774.xml"/><Relationship Id="rId306" Type="http://schemas.openxmlformats.org/officeDocument/2006/relationships/customXml" Target="../ink/ink781.xml"/><Relationship Id="rId45" Type="http://schemas.openxmlformats.org/officeDocument/2006/relationships/image" Target="../media/image649.png"/><Relationship Id="rId87" Type="http://schemas.openxmlformats.org/officeDocument/2006/relationships/image" Target="../media/image670.png"/><Relationship Id="rId110" Type="http://schemas.openxmlformats.org/officeDocument/2006/relationships/customXml" Target="../ink/ink683.xml"/><Relationship Id="rId348" Type="http://schemas.openxmlformats.org/officeDocument/2006/relationships/customXml" Target="../ink/ink802.xml"/><Relationship Id="rId152" Type="http://schemas.openxmlformats.org/officeDocument/2006/relationships/customXml" Target="../ink/ink704.xml"/><Relationship Id="rId194" Type="http://schemas.openxmlformats.org/officeDocument/2006/relationships/customXml" Target="../ink/ink725.xml"/><Relationship Id="rId208" Type="http://schemas.openxmlformats.org/officeDocument/2006/relationships/customXml" Target="../ink/ink732.xml"/><Relationship Id="rId261" Type="http://schemas.openxmlformats.org/officeDocument/2006/relationships/image" Target="../media/image757.png"/><Relationship Id="rId14" Type="http://schemas.openxmlformats.org/officeDocument/2006/relationships/customXml" Target="../ink/ink635.xml"/><Relationship Id="rId56" Type="http://schemas.openxmlformats.org/officeDocument/2006/relationships/customXml" Target="../ink/ink656.xml"/><Relationship Id="rId317" Type="http://schemas.openxmlformats.org/officeDocument/2006/relationships/image" Target="../media/image785.png"/><Relationship Id="rId359" Type="http://schemas.openxmlformats.org/officeDocument/2006/relationships/image" Target="../media/image806.png"/><Relationship Id="rId98" Type="http://schemas.openxmlformats.org/officeDocument/2006/relationships/customXml" Target="../ink/ink677.xml"/><Relationship Id="rId121" Type="http://schemas.openxmlformats.org/officeDocument/2006/relationships/image" Target="../media/image687.png"/><Relationship Id="rId163" Type="http://schemas.openxmlformats.org/officeDocument/2006/relationships/image" Target="../media/image708.png"/><Relationship Id="rId219" Type="http://schemas.openxmlformats.org/officeDocument/2006/relationships/image" Target="../media/image736.png"/><Relationship Id="rId370" Type="http://schemas.openxmlformats.org/officeDocument/2006/relationships/customXml" Target="../ink/ink813.xml"/><Relationship Id="rId230" Type="http://schemas.openxmlformats.org/officeDocument/2006/relationships/customXml" Target="../ink/ink743.xml"/><Relationship Id="rId25" Type="http://schemas.openxmlformats.org/officeDocument/2006/relationships/image" Target="../media/image639.png"/><Relationship Id="rId67" Type="http://schemas.openxmlformats.org/officeDocument/2006/relationships/image" Target="../media/image660.png"/><Relationship Id="rId272" Type="http://schemas.openxmlformats.org/officeDocument/2006/relationships/customXml" Target="../ink/ink764.xml"/><Relationship Id="rId328" Type="http://schemas.openxmlformats.org/officeDocument/2006/relationships/customXml" Target="../ink/ink792.xml"/><Relationship Id="rId132" Type="http://schemas.openxmlformats.org/officeDocument/2006/relationships/customXml" Target="../ink/ink694.xml"/><Relationship Id="rId174" Type="http://schemas.openxmlformats.org/officeDocument/2006/relationships/customXml" Target="../ink/ink715.xml"/><Relationship Id="rId241" Type="http://schemas.openxmlformats.org/officeDocument/2006/relationships/image" Target="../media/image747.png"/><Relationship Id="rId36" Type="http://schemas.openxmlformats.org/officeDocument/2006/relationships/customXml" Target="../ink/ink646.xml"/><Relationship Id="rId283" Type="http://schemas.openxmlformats.org/officeDocument/2006/relationships/image" Target="../media/image768.png"/><Relationship Id="rId339" Type="http://schemas.openxmlformats.org/officeDocument/2006/relationships/image" Target="../media/image796.png"/><Relationship Id="rId78" Type="http://schemas.openxmlformats.org/officeDocument/2006/relationships/customXml" Target="../ink/ink667.xml"/><Relationship Id="rId101" Type="http://schemas.openxmlformats.org/officeDocument/2006/relationships/image" Target="../media/image677.png"/><Relationship Id="rId143" Type="http://schemas.openxmlformats.org/officeDocument/2006/relationships/image" Target="../media/image698.png"/><Relationship Id="rId185" Type="http://schemas.openxmlformats.org/officeDocument/2006/relationships/image" Target="../media/image719.png"/><Relationship Id="rId350" Type="http://schemas.openxmlformats.org/officeDocument/2006/relationships/customXml" Target="../ink/ink803.xml"/><Relationship Id="rId9" Type="http://schemas.openxmlformats.org/officeDocument/2006/relationships/image" Target="../media/image631.png"/><Relationship Id="rId210" Type="http://schemas.openxmlformats.org/officeDocument/2006/relationships/customXml" Target="../ink/ink733.xml"/><Relationship Id="rId26" Type="http://schemas.openxmlformats.org/officeDocument/2006/relationships/customXml" Target="../ink/ink641.xml"/><Relationship Id="rId231" Type="http://schemas.openxmlformats.org/officeDocument/2006/relationships/image" Target="../media/image742.png"/><Relationship Id="rId252" Type="http://schemas.openxmlformats.org/officeDocument/2006/relationships/customXml" Target="../ink/ink754.xml"/><Relationship Id="rId273" Type="http://schemas.openxmlformats.org/officeDocument/2006/relationships/image" Target="../media/image763.png"/><Relationship Id="rId294" Type="http://schemas.openxmlformats.org/officeDocument/2006/relationships/customXml" Target="../ink/ink775.xml"/><Relationship Id="rId308" Type="http://schemas.openxmlformats.org/officeDocument/2006/relationships/customXml" Target="../ink/ink782.xml"/><Relationship Id="rId329" Type="http://schemas.openxmlformats.org/officeDocument/2006/relationships/image" Target="../media/image791.png"/><Relationship Id="rId47" Type="http://schemas.openxmlformats.org/officeDocument/2006/relationships/image" Target="../media/image650.png"/><Relationship Id="rId68" Type="http://schemas.openxmlformats.org/officeDocument/2006/relationships/customXml" Target="../ink/ink662.xml"/><Relationship Id="rId89" Type="http://schemas.openxmlformats.org/officeDocument/2006/relationships/image" Target="../media/image671.png"/><Relationship Id="rId112" Type="http://schemas.openxmlformats.org/officeDocument/2006/relationships/customXml" Target="../ink/ink684.xml"/><Relationship Id="rId133" Type="http://schemas.openxmlformats.org/officeDocument/2006/relationships/image" Target="../media/image693.png"/><Relationship Id="rId154" Type="http://schemas.openxmlformats.org/officeDocument/2006/relationships/customXml" Target="../ink/ink705.xml"/><Relationship Id="rId175" Type="http://schemas.openxmlformats.org/officeDocument/2006/relationships/image" Target="../media/image714.png"/><Relationship Id="rId340" Type="http://schemas.openxmlformats.org/officeDocument/2006/relationships/customXml" Target="../ink/ink798.xml"/><Relationship Id="rId361" Type="http://schemas.openxmlformats.org/officeDocument/2006/relationships/image" Target="../media/image807.png"/><Relationship Id="rId196" Type="http://schemas.openxmlformats.org/officeDocument/2006/relationships/customXml" Target="../ink/ink726.xml"/><Relationship Id="rId200" Type="http://schemas.openxmlformats.org/officeDocument/2006/relationships/customXml" Target="../ink/ink728.xml"/><Relationship Id="rId16" Type="http://schemas.openxmlformats.org/officeDocument/2006/relationships/customXml" Target="../ink/ink636.xml"/><Relationship Id="rId221" Type="http://schemas.openxmlformats.org/officeDocument/2006/relationships/image" Target="../media/image737.png"/><Relationship Id="rId242" Type="http://schemas.openxmlformats.org/officeDocument/2006/relationships/customXml" Target="../ink/ink749.xml"/><Relationship Id="rId263" Type="http://schemas.openxmlformats.org/officeDocument/2006/relationships/image" Target="../media/image758.png"/><Relationship Id="rId284" Type="http://schemas.openxmlformats.org/officeDocument/2006/relationships/customXml" Target="../ink/ink770.xml"/><Relationship Id="rId319" Type="http://schemas.openxmlformats.org/officeDocument/2006/relationships/image" Target="../media/image786.png"/><Relationship Id="rId37" Type="http://schemas.openxmlformats.org/officeDocument/2006/relationships/image" Target="../media/image645.png"/><Relationship Id="rId58" Type="http://schemas.openxmlformats.org/officeDocument/2006/relationships/customXml" Target="../ink/ink657.xml"/><Relationship Id="rId79" Type="http://schemas.openxmlformats.org/officeDocument/2006/relationships/image" Target="../media/image666.png"/><Relationship Id="rId102" Type="http://schemas.openxmlformats.org/officeDocument/2006/relationships/customXml" Target="../ink/ink679.xml"/><Relationship Id="rId123" Type="http://schemas.openxmlformats.org/officeDocument/2006/relationships/image" Target="../media/image688.png"/><Relationship Id="rId144" Type="http://schemas.openxmlformats.org/officeDocument/2006/relationships/customXml" Target="../ink/ink700.xml"/><Relationship Id="rId330" Type="http://schemas.openxmlformats.org/officeDocument/2006/relationships/customXml" Target="../ink/ink793.xml"/><Relationship Id="rId90" Type="http://schemas.openxmlformats.org/officeDocument/2006/relationships/customXml" Target="../ink/ink673.xml"/><Relationship Id="rId165" Type="http://schemas.openxmlformats.org/officeDocument/2006/relationships/image" Target="../media/image709.png"/><Relationship Id="rId186" Type="http://schemas.openxmlformats.org/officeDocument/2006/relationships/customXml" Target="../ink/ink721.xml"/><Relationship Id="rId351" Type="http://schemas.openxmlformats.org/officeDocument/2006/relationships/image" Target="../media/image802.png"/><Relationship Id="rId372" Type="http://schemas.openxmlformats.org/officeDocument/2006/relationships/customXml" Target="../ink/ink814.xml"/><Relationship Id="rId211" Type="http://schemas.openxmlformats.org/officeDocument/2006/relationships/image" Target="../media/image732.png"/><Relationship Id="rId232" Type="http://schemas.openxmlformats.org/officeDocument/2006/relationships/customXml" Target="../ink/ink744.xml"/><Relationship Id="rId253" Type="http://schemas.openxmlformats.org/officeDocument/2006/relationships/image" Target="../media/image753.png"/><Relationship Id="rId274" Type="http://schemas.openxmlformats.org/officeDocument/2006/relationships/customXml" Target="../ink/ink765.xml"/><Relationship Id="rId295" Type="http://schemas.openxmlformats.org/officeDocument/2006/relationships/image" Target="../media/image774.png"/><Relationship Id="rId309" Type="http://schemas.openxmlformats.org/officeDocument/2006/relationships/image" Target="../media/image781.png"/><Relationship Id="rId27" Type="http://schemas.openxmlformats.org/officeDocument/2006/relationships/image" Target="../media/image640.png"/><Relationship Id="rId48" Type="http://schemas.openxmlformats.org/officeDocument/2006/relationships/customXml" Target="../ink/ink652.xml"/><Relationship Id="rId69" Type="http://schemas.openxmlformats.org/officeDocument/2006/relationships/image" Target="../media/image661.png"/><Relationship Id="rId113" Type="http://schemas.openxmlformats.org/officeDocument/2006/relationships/image" Target="../media/image683.png"/><Relationship Id="rId134" Type="http://schemas.openxmlformats.org/officeDocument/2006/relationships/customXml" Target="../ink/ink695.xml"/><Relationship Id="rId320" Type="http://schemas.openxmlformats.org/officeDocument/2006/relationships/customXml" Target="../ink/ink788.xml"/><Relationship Id="rId80" Type="http://schemas.openxmlformats.org/officeDocument/2006/relationships/customXml" Target="../ink/ink668.xml"/><Relationship Id="rId155" Type="http://schemas.openxmlformats.org/officeDocument/2006/relationships/image" Target="../media/image704.png"/><Relationship Id="rId176" Type="http://schemas.openxmlformats.org/officeDocument/2006/relationships/customXml" Target="../ink/ink716.xml"/><Relationship Id="rId197" Type="http://schemas.openxmlformats.org/officeDocument/2006/relationships/image" Target="../media/image725.png"/><Relationship Id="rId341" Type="http://schemas.openxmlformats.org/officeDocument/2006/relationships/image" Target="../media/image797.png"/><Relationship Id="rId362" Type="http://schemas.openxmlformats.org/officeDocument/2006/relationships/customXml" Target="../ink/ink809.xml"/><Relationship Id="rId201" Type="http://schemas.openxmlformats.org/officeDocument/2006/relationships/image" Target="../media/image727.png"/><Relationship Id="rId222" Type="http://schemas.openxmlformats.org/officeDocument/2006/relationships/customXml" Target="../ink/ink739.xml"/><Relationship Id="rId243" Type="http://schemas.openxmlformats.org/officeDocument/2006/relationships/image" Target="../media/image748.png"/><Relationship Id="rId264" Type="http://schemas.openxmlformats.org/officeDocument/2006/relationships/customXml" Target="../ink/ink760.xml"/><Relationship Id="rId285" Type="http://schemas.openxmlformats.org/officeDocument/2006/relationships/image" Target="../media/image769.png"/><Relationship Id="rId17" Type="http://schemas.openxmlformats.org/officeDocument/2006/relationships/image" Target="../media/image635.png"/><Relationship Id="rId38" Type="http://schemas.openxmlformats.org/officeDocument/2006/relationships/customXml" Target="../ink/ink647.xml"/><Relationship Id="rId59" Type="http://schemas.openxmlformats.org/officeDocument/2006/relationships/image" Target="../media/image656.png"/><Relationship Id="rId103" Type="http://schemas.openxmlformats.org/officeDocument/2006/relationships/image" Target="../media/image678.png"/><Relationship Id="rId124" Type="http://schemas.openxmlformats.org/officeDocument/2006/relationships/customXml" Target="../ink/ink690.xml"/><Relationship Id="rId310" Type="http://schemas.openxmlformats.org/officeDocument/2006/relationships/customXml" Target="../ink/ink783.xml"/><Relationship Id="rId70" Type="http://schemas.openxmlformats.org/officeDocument/2006/relationships/customXml" Target="../ink/ink663.xml"/><Relationship Id="rId91" Type="http://schemas.openxmlformats.org/officeDocument/2006/relationships/image" Target="../media/image672.png"/><Relationship Id="rId145" Type="http://schemas.openxmlformats.org/officeDocument/2006/relationships/image" Target="../media/image699.png"/><Relationship Id="rId166" Type="http://schemas.openxmlformats.org/officeDocument/2006/relationships/customXml" Target="../ink/ink711.xml"/><Relationship Id="rId187" Type="http://schemas.openxmlformats.org/officeDocument/2006/relationships/image" Target="../media/image720.png"/><Relationship Id="rId331" Type="http://schemas.openxmlformats.org/officeDocument/2006/relationships/image" Target="../media/image792.png"/><Relationship Id="rId352" Type="http://schemas.openxmlformats.org/officeDocument/2006/relationships/customXml" Target="../ink/ink804.xml"/><Relationship Id="rId373" Type="http://schemas.openxmlformats.org/officeDocument/2006/relationships/image" Target="../media/image81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34.xml"/><Relationship Id="rId233" Type="http://schemas.openxmlformats.org/officeDocument/2006/relationships/image" Target="../media/image743.png"/><Relationship Id="rId254" Type="http://schemas.openxmlformats.org/officeDocument/2006/relationships/customXml" Target="../ink/ink755.xml"/><Relationship Id="rId28" Type="http://schemas.openxmlformats.org/officeDocument/2006/relationships/customXml" Target="../ink/ink642.xml"/><Relationship Id="rId49" Type="http://schemas.openxmlformats.org/officeDocument/2006/relationships/image" Target="../media/image651.png"/><Relationship Id="rId114" Type="http://schemas.openxmlformats.org/officeDocument/2006/relationships/customXml" Target="../ink/ink685.xml"/><Relationship Id="rId275" Type="http://schemas.openxmlformats.org/officeDocument/2006/relationships/image" Target="../media/image764.png"/><Relationship Id="rId296" Type="http://schemas.openxmlformats.org/officeDocument/2006/relationships/customXml" Target="../ink/ink776.xml"/><Relationship Id="rId300" Type="http://schemas.openxmlformats.org/officeDocument/2006/relationships/customXml" Target="../ink/ink778.xml"/><Relationship Id="rId60" Type="http://schemas.openxmlformats.org/officeDocument/2006/relationships/customXml" Target="../ink/ink658.xml"/><Relationship Id="rId81" Type="http://schemas.openxmlformats.org/officeDocument/2006/relationships/image" Target="../media/image667.png"/><Relationship Id="rId135" Type="http://schemas.openxmlformats.org/officeDocument/2006/relationships/image" Target="../media/image694.png"/><Relationship Id="rId156" Type="http://schemas.openxmlformats.org/officeDocument/2006/relationships/customXml" Target="../ink/ink706.xml"/><Relationship Id="rId177" Type="http://schemas.openxmlformats.org/officeDocument/2006/relationships/image" Target="../media/image715.png"/><Relationship Id="rId198" Type="http://schemas.openxmlformats.org/officeDocument/2006/relationships/customXml" Target="../ink/ink727.xml"/><Relationship Id="rId321" Type="http://schemas.openxmlformats.org/officeDocument/2006/relationships/image" Target="../media/image787.png"/><Relationship Id="rId342" Type="http://schemas.openxmlformats.org/officeDocument/2006/relationships/customXml" Target="../ink/ink799.xml"/><Relationship Id="rId363" Type="http://schemas.openxmlformats.org/officeDocument/2006/relationships/image" Target="../media/image808.png"/><Relationship Id="rId202" Type="http://schemas.openxmlformats.org/officeDocument/2006/relationships/customXml" Target="../ink/ink729.xml"/><Relationship Id="rId223" Type="http://schemas.openxmlformats.org/officeDocument/2006/relationships/image" Target="../media/image738.png"/><Relationship Id="rId244" Type="http://schemas.openxmlformats.org/officeDocument/2006/relationships/customXml" Target="../ink/ink750.xml"/><Relationship Id="rId18" Type="http://schemas.openxmlformats.org/officeDocument/2006/relationships/customXml" Target="../ink/ink637.xml"/><Relationship Id="rId39" Type="http://schemas.openxmlformats.org/officeDocument/2006/relationships/image" Target="../media/image646.png"/><Relationship Id="rId265" Type="http://schemas.openxmlformats.org/officeDocument/2006/relationships/image" Target="../media/image759.png"/><Relationship Id="rId286" Type="http://schemas.openxmlformats.org/officeDocument/2006/relationships/customXml" Target="../ink/ink771.xml"/><Relationship Id="rId50" Type="http://schemas.openxmlformats.org/officeDocument/2006/relationships/customXml" Target="../ink/ink653.xml"/><Relationship Id="rId104" Type="http://schemas.openxmlformats.org/officeDocument/2006/relationships/customXml" Target="../ink/ink680.xml"/><Relationship Id="rId125" Type="http://schemas.openxmlformats.org/officeDocument/2006/relationships/image" Target="../media/image689.png"/><Relationship Id="rId146" Type="http://schemas.openxmlformats.org/officeDocument/2006/relationships/customXml" Target="../ink/ink701.xml"/><Relationship Id="rId167" Type="http://schemas.openxmlformats.org/officeDocument/2006/relationships/image" Target="../media/image710.png"/><Relationship Id="rId188" Type="http://schemas.openxmlformats.org/officeDocument/2006/relationships/customXml" Target="../ink/ink722.xml"/><Relationship Id="rId311" Type="http://schemas.openxmlformats.org/officeDocument/2006/relationships/image" Target="../media/image782.png"/><Relationship Id="rId332" Type="http://schemas.openxmlformats.org/officeDocument/2006/relationships/customXml" Target="../ink/ink794.xml"/><Relationship Id="rId353" Type="http://schemas.openxmlformats.org/officeDocument/2006/relationships/image" Target="../media/image803.png"/><Relationship Id="rId374" Type="http://schemas.openxmlformats.org/officeDocument/2006/relationships/customXml" Target="../ink/ink815.xml"/><Relationship Id="rId71" Type="http://schemas.openxmlformats.org/officeDocument/2006/relationships/image" Target="../media/image662.png"/><Relationship Id="rId92" Type="http://schemas.openxmlformats.org/officeDocument/2006/relationships/customXml" Target="../ink/ink674.xml"/><Relationship Id="rId213" Type="http://schemas.openxmlformats.org/officeDocument/2006/relationships/image" Target="../media/image733.png"/><Relationship Id="rId234" Type="http://schemas.openxmlformats.org/officeDocument/2006/relationships/customXml" Target="../ink/ink745.xml"/><Relationship Id="rId2" Type="http://schemas.openxmlformats.org/officeDocument/2006/relationships/customXml" Target="../ink/ink629.xml"/><Relationship Id="rId29" Type="http://schemas.openxmlformats.org/officeDocument/2006/relationships/image" Target="../media/image641.png"/><Relationship Id="rId255" Type="http://schemas.openxmlformats.org/officeDocument/2006/relationships/image" Target="../media/image754.png"/><Relationship Id="rId276" Type="http://schemas.openxmlformats.org/officeDocument/2006/relationships/customXml" Target="../ink/ink766.xml"/><Relationship Id="rId297" Type="http://schemas.openxmlformats.org/officeDocument/2006/relationships/image" Target="../media/image775.png"/><Relationship Id="rId40" Type="http://schemas.openxmlformats.org/officeDocument/2006/relationships/customXml" Target="../ink/ink648.xml"/><Relationship Id="rId115" Type="http://schemas.openxmlformats.org/officeDocument/2006/relationships/image" Target="../media/image684.png"/><Relationship Id="rId136" Type="http://schemas.openxmlformats.org/officeDocument/2006/relationships/customXml" Target="../ink/ink696.xml"/><Relationship Id="rId157" Type="http://schemas.openxmlformats.org/officeDocument/2006/relationships/image" Target="../media/image705.png"/><Relationship Id="rId178" Type="http://schemas.openxmlformats.org/officeDocument/2006/relationships/customXml" Target="../ink/ink717.xml"/><Relationship Id="rId301" Type="http://schemas.openxmlformats.org/officeDocument/2006/relationships/image" Target="../media/image777.png"/><Relationship Id="rId322" Type="http://schemas.openxmlformats.org/officeDocument/2006/relationships/customXml" Target="../ink/ink789.xml"/><Relationship Id="rId343" Type="http://schemas.openxmlformats.org/officeDocument/2006/relationships/image" Target="../media/image798.png"/><Relationship Id="rId364" Type="http://schemas.openxmlformats.org/officeDocument/2006/relationships/customXml" Target="../ink/ink810.xml"/><Relationship Id="rId61" Type="http://schemas.openxmlformats.org/officeDocument/2006/relationships/image" Target="../media/image657.png"/><Relationship Id="rId82" Type="http://schemas.openxmlformats.org/officeDocument/2006/relationships/customXml" Target="../ink/ink669.xml"/><Relationship Id="rId199" Type="http://schemas.openxmlformats.org/officeDocument/2006/relationships/image" Target="../media/image726.png"/><Relationship Id="rId203" Type="http://schemas.openxmlformats.org/officeDocument/2006/relationships/image" Target="../media/image728.png"/><Relationship Id="rId19" Type="http://schemas.openxmlformats.org/officeDocument/2006/relationships/image" Target="../media/image636.png"/><Relationship Id="rId224" Type="http://schemas.openxmlformats.org/officeDocument/2006/relationships/customXml" Target="../ink/ink740.xml"/><Relationship Id="rId245" Type="http://schemas.openxmlformats.org/officeDocument/2006/relationships/image" Target="../media/image749.png"/><Relationship Id="rId266" Type="http://schemas.openxmlformats.org/officeDocument/2006/relationships/customXml" Target="../ink/ink761.xml"/><Relationship Id="rId287" Type="http://schemas.openxmlformats.org/officeDocument/2006/relationships/image" Target="../media/image770.png"/><Relationship Id="rId30" Type="http://schemas.openxmlformats.org/officeDocument/2006/relationships/customXml" Target="../ink/ink643.xml"/><Relationship Id="rId105" Type="http://schemas.openxmlformats.org/officeDocument/2006/relationships/image" Target="../media/image679.png"/><Relationship Id="rId126" Type="http://schemas.openxmlformats.org/officeDocument/2006/relationships/customXml" Target="../ink/ink691.xml"/><Relationship Id="rId147" Type="http://schemas.openxmlformats.org/officeDocument/2006/relationships/image" Target="../media/image700.png"/><Relationship Id="rId168" Type="http://schemas.openxmlformats.org/officeDocument/2006/relationships/customXml" Target="../ink/ink712.xml"/><Relationship Id="rId312" Type="http://schemas.openxmlformats.org/officeDocument/2006/relationships/customXml" Target="../ink/ink784.xml"/><Relationship Id="rId333" Type="http://schemas.openxmlformats.org/officeDocument/2006/relationships/image" Target="../media/image793.png"/><Relationship Id="rId354" Type="http://schemas.openxmlformats.org/officeDocument/2006/relationships/customXml" Target="../ink/ink805.xml"/><Relationship Id="rId51" Type="http://schemas.openxmlformats.org/officeDocument/2006/relationships/image" Target="../media/image652.png"/><Relationship Id="rId72" Type="http://schemas.openxmlformats.org/officeDocument/2006/relationships/customXml" Target="../ink/ink664.xml"/><Relationship Id="rId93" Type="http://schemas.openxmlformats.org/officeDocument/2006/relationships/image" Target="../media/image673.png"/><Relationship Id="rId189" Type="http://schemas.openxmlformats.org/officeDocument/2006/relationships/image" Target="../media/image721.png"/><Relationship Id="rId375" Type="http://schemas.openxmlformats.org/officeDocument/2006/relationships/image" Target="../media/image814.png"/><Relationship Id="rId3" Type="http://schemas.openxmlformats.org/officeDocument/2006/relationships/image" Target="../media/image628.png"/><Relationship Id="rId214" Type="http://schemas.openxmlformats.org/officeDocument/2006/relationships/customXml" Target="../ink/ink735.xml"/><Relationship Id="rId235" Type="http://schemas.openxmlformats.org/officeDocument/2006/relationships/image" Target="../media/image744.png"/><Relationship Id="rId256" Type="http://schemas.openxmlformats.org/officeDocument/2006/relationships/customXml" Target="../ink/ink756.xml"/><Relationship Id="rId277" Type="http://schemas.openxmlformats.org/officeDocument/2006/relationships/image" Target="../media/image765.png"/><Relationship Id="rId298" Type="http://schemas.openxmlformats.org/officeDocument/2006/relationships/customXml" Target="../ink/ink777.xml"/><Relationship Id="rId116" Type="http://schemas.openxmlformats.org/officeDocument/2006/relationships/customXml" Target="../ink/ink686.xml"/><Relationship Id="rId137" Type="http://schemas.openxmlformats.org/officeDocument/2006/relationships/image" Target="../media/image695.png"/><Relationship Id="rId158" Type="http://schemas.openxmlformats.org/officeDocument/2006/relationships/customXml" Target="../ink/ink707.xml"/><Relationship Id="rId302" Type="http://schemas.openxmlformats.org/officeDocument/2006/relationships/customXml" Target="../ink/ink779.xml"/><Relationship Id="rId323" Type="http://schemas.openxmlformats.org/officeDocument/2006/relationships/image" Target="../media/image788.png"/><Relationship Id="rId344" Type="http://schemas.openxmlformats.org/officeDocument/2006/relationships/customXml" Target="../ink/ink800.xml"/><Relationship Id="rId20" Type="http://schemas.openxmlformats.org/officeDocument/2006/relationships/customXml" Target="../ink/ink638.xml"/><Relationship Id="rId41" Type="http://schemas.openxmlformats.org/officeDocument/2006/relationships/image" Target="../media/image647.png"/><Relationship Id="rId62" Type="http://schemas.openxmlformats.org/officeDocument/2006/relationships/customXml" Target="../ink/ink659.xml"/><Relationship Id="rId83" Type="http://schemas.openxmlformats.org/officeDocument/2006/relationships/image" Target="../media/image668.png"/><Relationship Id="rId179" Type="http://schemas.openxmlformats.org/officeDocument/2006/relationships/image" Target="../media/image716.png"/><Relationship Id="rId365" Type="http://schemas.openxmlformats.org/officeDocument/2006/relationships/image" Target="../media/image809.png"/><Relationship Id="rId190" Type="http://schemas.openxmlformats.org/officeDocument/2006/relationships/customXml" Target="../ink/ink723.xml"/><Relationship Id="rId204" Type="http://schemas.openxmlformats.org/officeDocument/2006/relationships/customXml" Target="../ink/ink730.xml"/><Relationship Id="rId225" Type="http://schemas.openxmlformats.org/officeDocument/2006/relationships/image" Target="../media/image739.png"/><Relationship Id="rId246" Type="http://schemas.openxmlformats.org/officeDocument/2006/relationships/customXml" Target="../ink/ink751.xml"/><Relationship Id="rId267" Type="http://schemas.openxmlformats.org/officeDocument/2006/relationships/image" Target="../media/image760.png"/><Relationship Id="rId288" Type="http://schemas.openxmlformats.org/officeDocument/2006/relationships/customXml" Target="../ink/ink772.xml"/><Relationship Id="rId106" Type="http://schemas.openxmlformats.org/officeDocument/2006/relationships/customXml" Target="../ink/ink681.xml"/><Relationship Id="rId127" Type="http://schemas.openxmlformats.org/officeDocument/2006/relationships/image" Target="../media/image690.png"/><Relationship Id="rId313" Type="http://schemas.openxmlformats.org/officeDocument/2006/relationships/image" Target="../media/image783.png"/><Relationship Id="rId10" Type="http://schemas.openxmlformats.org/officeDocument/2006/relationships/customXml" Target="../ink/ink633.xml"/><Relationship Id="rId31" Type="http://schemas.openxmlformats.org/officeDocument/2006/relationships/image" Target="../media/image642.png"/><Relationship Id="rId52" Type="http://schemas.openxmlformats.org/officeDocument/2006/relationships/customXml" Target="../ink/ink654.xml"/><Relationship Id="rId73" Type="http://schemas.openxmlformats.org/officeDocument/2006/relationships/image" Target="../media/image663.png"/><Relationship Id="rId94" Type="http://schemas.openxmlformats.org/officeDocument/2006/relationships/customXml" Target="../ink/ink675.xml"/><Relationship Id="rId148" Type="http://schemas.openxmlformats.org/officeDocument/2006/relationships/customXml" Target="../ink/ink702.xml"/><Relationship Id="rId169" Type="http://schemas.openxmlformats.org/officeDocument/2006/relationships/image" Target="../media/image711.png"/><Relationship Id="rId334" Type="http://schemas.openxmlformats.org/officeDocument/2006/relationships/customXml" Target="../ink/ink795.xml"/><Relationship Id="rId355" Type="http://schemas.openxmlformats.org/officeDocument/2006/relationships/image" Target="../media/image804.png"/><Relationship Id="rId376" Type="http://schemas.openxmlformats.org/officeDocument/2006/relationships/customXml" Target="../ink/ink816.xml"/><Relationship Id="rId4" Type="http://schemas.openxmlformats.org/officeDocument/2006/relationships/customXml" Target="../ink/ink630.xml"/><Relationship Id="rId180" Type="http://schemas.openxmlformats.org/officeDocument/2006/relationships/customXml" Target="../ink/ink718.xml"/><Relationship Id="rId215" Type="http://schemas.openxmlformats.org/officeDocument/2006/relationships/image" Target="../media/image734.png"/><Relationship Id="rId236" Type="http://schemas.openxmlformats.org/officeDocument/2006/relationships/customXml" Target="../ink/ink746.xml"/><Relationship Id="rId257" Type="http://schemas.openxmlformats.org/officeDocument/2006/relationships/image" Target="../media/image755.png"/><Relationship Id="rId278" Type="http://schemas.openxmlformats.org/officeDocument/2006/relationships/customXml" Target="../ink/ink767.xml"/><Relationship Id="rId303" Type="http://schemas.openxmlformats.org/officeDocument/2006/relationships/image" Target="../media/image778.png"/><Relationship Id="rId42" Type="http://schemas.openxmlformats.org/officeDocument/2006/relationships/customXml" Target="../ink/ink649.xml"/><Relationship Id="rId84" Type="http://schemas.openxmlformats.org/officeDocument/2006/relationships/customXml" Target="../ink/ink670.xml"/><Relationship Id="rId138" Type="http://schemas.openxmlformats.org/officeDocument/2006/relationships/customXml" Target="../ink/ink697.xml"/><Relationship Id="rId345" Type="http://schemas.openxmlformats.org/officeDocument/2006/relationships/image" Target="../media/image799.png"/><Relationship Id="rId191" Type="http://schemas.openxmlformats.org/officeDocument/2006/relationships/image" Target="../media/image722.png"/><Relationship Id="rId205" Type="http://schemas.openxmlformats.org/officeDocument/2006/relationships/image" Target="../media/image729.png"/><Relationship Id="rId247" Type="http://schemas.openxmlformats.org/officeDocument/2006/relationships/image" Target="../media/image750.png"/><Relationship Id="rId107" Type="http://schemas.openxmlformats.org/officeDocument/2006/relationships/image" Target="../media/image680.png"/><Relationship Id="rId289" Type="http://schemas.openxmlformats.org/officeDocument/2006/relationships/image" Target="../media/image771.png"/><Relationship Id="rId11" Type="http://schemas.openxmlformats.org/officeDocument/2006/relationships/image" Target="../media/image632.png"/><Relationship Id="rId53" Type="http://schemas.openxmlformats.org/officeDocument/2006/relationships/image" Target="../media/image653.png"/><Relationship Id="rId149" Type="http://schemas.openxmlformats.org/officeDocument/2006/relationships/image" Target="../media/image701.png"/><Relationship Id="rId314" Type="http://schemas.openxmlformats.org/officeDocument/2006/relationships/customXml" Target="../ink/ink785.xml"/><Relationship Id="rId356" Type="http://schemas.openxmlformats.org/officeDocument/2006/relationships/customXml" Target="../ink/ink806.xml"/><Relationship Id="rId95" Type="http://schemas.openxmlformats.org/officeDocument/2006/relationships/image" Target="../media/image674.png"/><Relationship Id="rId160" Type="http://schemas.openxmlformats.org/officeDocument/2006/relationships/customXml" Target="../ink/ink708.xml"/><Relationship Id="rId216" Type="http://schemas.openxmlformats.org/officeDocument/2006/relationships/customXml" Target="../ink/ink736.xml"/><Relationship Id="rId258" Type="http://schemas.openxmlformats.org/officeDocument/2006/relationships/customXml" Target="../ink/ink757.xml"/><Relationship Id="rId22" Type="http://schemas.openxmlformats.org/officeDocument/2006/relationships/customXml" Target="../ink/ink639.xml"/><Relationship Id="rId64" Type="http://schemas.openxmlformats.org/officeDocument/2006/relationships/customXml" Target="../ink/ink660.xml"/><Relationship Id="rId118" Type="http://schemas.openxmlformats.org/officeDocument/2006/relationships/customXml" Target="../ink/ink687.xml"/><Relationship Id="rId325" Type="http://schemas.openxmlformats.org/officeDocument/2006/relationships/image" Target="../media/image789.png"/><Relationship Id="rId367" Type="http://schemas.openxmlformats.org/officeDocument/2006/relationships/image" Target="../media/image810.png"/><Relationship Id="rId171" Type="http://schemas.openxmlformats.org/officeDocument/2006/relationships/image" Target="../media/image712.png"/><Relationship Id="rId227" Type="http://schemas.openxmlformats.org/officeDocument/2006/relationships/image" Target="../media/image740.png"/><Relationship Id="rId269" Type="http://schemas.openxmlformats.org/officeDocument/2006/relationships/image" Target="../media/image761.png"/><Relationship Id="rId33" Type="http://schemas.openxmlformats.org/officeDocument/2006/relationships/image" Target="../media/image643.png"/><Relationship Id="rId129" Type="http://schemas.openxmlformats.org/officeDocument/2006/relationships/image" Target="../media/image691.png"/><Relationship Id="rId280" Type="http://schemas.openxmlformats.org/officeDocument/2006/relationships/customXml" Target="../ink/ink768.xml"/><Relationship Id="rId336" Type="http://schemas.openxmlformats.org/officeDocument/2006/relationships/customXml" Target="../ink/ink796.xml"/><Relationship Id="rId75" Type="http://schemas.openxmlformats.org/officeDocument/2006/relationships/image" Target="../media/image664.png"/><Relationship Id="rId140" Type="http://schemas.openxmlformats.org/officeDocument/2006/relationships/customXml" Target="../ink/ink698.xml"/><Relationship Id="rId182" Type="http://schemas.openxmlformats.org/officeDocument/2006/relationships/customXml" Target="../ink/ink719.xml"/><Relationship Id="rId378" Type="http://schemas.openxmlformats.org/officeDocument/2006/relationships/customXml" Target="../ink/ink817.xml"/><Relationship Id="rId6" Type="http://schemas.openxmlformats.org/officeDocument/2006/relationships/customXml" Target="../ink/ink631.xml"/><Relationship Id="rId238" Type="http://schemas.openxmlformats.org/officeDocument/2006/relationships/customXml" Target="../ink/ink747.xml"/><Relationship Id="rId291" Type="http://schemas.openxmlformats.org/officeDocument/2006/relationships/image" Target="../media/image772.png"/><Relationship Id="rId305" Type="http://schemas.openxmlformats.org/officeDocument/2006/relationships/image" Target="../media/image779.png"/><Relationship Id="rId347" Type="http://schemas.openxmlformats.org/officeDocument/2006/relationships/image" Target="../media/image800.png"/><Relationship Id="rId44" Type="http://schemas.openxmlformats.org/officeDocument/2006/relationships/customXml" Target="../ink/ink650.xml"/><Relationship Id="rId86" Type="http://schemas.openxmlformats.org/officeDocument/2006/relationships/customXml" Target="../ink/ink671.xml"/><Relationship Id="rId151" Type="http://schemas.openxmlformats.org/officeDocument/2006/relationships/image" Target="../media/image702.png"/><Relationship Id="rId193" Type="http://schemas.openxmlformats.org/officeDocument/2006/relationships/image" Target="../media/image723.png"/><Relationship Id="rId207" Type="http://schemas.openxmlformats.org/officeDocument/2006/relationships/image" Target="../media/image730.png"/><Relationship Id="rId249" Type="http://schemas.openxmlformats.org/officeDocument/2006/relationships/image" Target="../media/image751.png"/><Relationship Id="rId13" Type="http://schemas.openxmlformats.org/officeDocument/2006/relationships/image" Target="../media/image633.png"/><Relationship Id="rId109" Type="http://schemas.openxmlformats.org/officeDocument/2006/relationships/image" Target="../media/image681.png"/><Relationship Id="rId260" Type="http://schemas.openxmlformats.org/officeDocument/2006/relationships/customXml" Target="../ink/ink758.xml"/><Relationship Id="rId316" Type="http://schemas.openxmlformats.org/officeDocument/2006/relationships/customXml" Target="../ink/ink786.xml"/><Relationship Id="rId55" Type="http://schemas.openxmlformats.org/officeDocument/2006/relationships/image" Target="../media/image654.png"/><Relationship Id="rId97" Type="http://schemas.openxmlformats.org/officeDocument/2006/relationships/image" Target="../media/image675.png"/><Relationship Id="rId120" Type="http://schemas.openxmlformats.org/officeDocument/2006/relationships/customXml" Target="../ink/ink688.xml"/><Relationship Id="rId358" Type="http://schemas.openxmlformats.org/officeDocument/2006/relationships/customXml" Target="../ink/ink807.xml"/><Relationship Id="rId162" Type="http://schemas.openxmlformats.org/officeDocument/2006/relationships/customXml" Target="../ink/ink709.xml"/><Relationship Id="rId218" Type="http://schemas.openxmlformats.org/officeDocument/2006/relationships/customXml" Target="../ink/ink737.xml"/><Relationship Id="rId271" Type="http://schemas.openxmlformats.org/officeDocument/2006/relationships/image" Target="../media/image762.png"/><Relationship Id="rId24" Type="http://schemas.openxmlformats.org/officeDocument/2006/relationships/customXml" Target="../ink/ink640.xml"/><Relationship Id="rId66" Type="http://schemas.openxmlformats.org/officeDocument/2006/relationships/customXml" Target="../ink/ink661.xml"/><Relationship Id="rId131" Type="http://schemas.openxmlformats.org/officeDocument/2006/relationships/image" Target="../media/image692.png"/><Relationship Id="rId327" Type="http://schemas.openxmlformats.org/officeDocument/2006/relationships/image" Target="../media/image790.png"/><Relationship Id="rId369" Type="http://schemas.openxmlformats.org/officeDocument/2006/relationships/image" Target="../media/image811.png"/><Relationship Id="rId173" Type="http://schemas.openxmlformats.org/officeDocument/2006/relationships/image" Target="../media/image713.png"/><Relationship Id="rId229" Type="http://schemas.openxmlformats.org/officeDocument/2006/relationships/image" Target="../media/image741.png"/><Relationship Id="rId240" Type="http://schemas.openxmlformats.org/officeDocument/2006/relationships/customXml" Target="../ink/ink748.xml"/><Relationship Id="rId35" Type="http://schemas.openxmlformats.org/officeDocument/2006/relationships/image" Target="../media/image644.png"/><Relationship Id="rId77" Type="http://schemas.openxmlformats.org/officeDocument/2006/relationships/image" Target="../media/image665.png"/><Relationship Id="rId100" Type="http://schemas.openxmlformats.org/officeDocument/2006/relationships/customXml" Target="../ink/ink678.xml"/><Relationship Id="rId282" Type="http://schemas.openxmlformats.org/officeDocument/2006/relationships/customXml" Target="../ink/ink769.xml"/><Relationship Id="rId338" Type="http://schemas.openxmlformats.org/officeDocument/2006/relationships/customXml" Target="../ink/ink797.xml"/><Relationship Id="rId8" Type="http://schemas.openxmlformats.org/officeDocument/2006/relationships/customXml" Target="../ink/ink632.xml"/><Relationship Id="rId142" Type="http://schemas.openxmlformats.org/officeDocument/2006/relationships/customXml" Target="../ink/ink699.xml"/><Relationship Id="rId184" Type="http://schemas.openxmlformats.org/officeDocument/2006/relationships/customXml" Target="../ink/ink720.xml"/><Relationship Id="rId251" Type="http://schemas.openxmlformats.org/officeDocument/2006/relationships/image" Target="../media/image752.png"/><Relationship Id="rId46" Type="http://schemas.openxmlformats.org/officeDocument/2006/relationships/customXml" Target="../ink/ink651.xml"/><Relationship Id="rId293" Type="http://schemas.openxmlformats.org/officeDocument/2006/relationships/image" Target="../media/image773.png"/><Relationship Id="rId307" Type="http://schemas.openxmlformats.org/officeDocument/2006/relationships/image" Target="../media/image780.png"/><Relationship Id="rId349" Type="http://schemas.openxmlformats.org/officeDocument/2006/relationships/image" Target="../media/image801.png"/><Relationship Id="rId88" Type="http://schemas.openxmlformats.org/officeDocument/2006/relationships/customXml" Target="../ink/ink672.xml"/><Relationship Id="rId111" Type="http://schemas.openxmlformats.org/officeDocument/2006/relationships/image" Target="../media/image682.png"/><Relationship Id="rId153" Type="http://schemas.openxmlformats.org/officeDocument/2006/relationships/image" Target="../media/image703.png"/><Relationship Id="rId195" Type="http://schemas.openxmlformats.org/officeDocument/2006/relationships/image" Target="../media/image724.png"/><Relationship Id="rId209" Type="http://schemas.openxmlformats.org/officeDocument/2006/relationships/image" Target="../media/image731.png"/><Relationship Id="rId360" Type="http://schemas.openxmlformats.org/officeDocument/2006/relationships/customXml" Target="../ink/ink808.xml"/><Relationship Id="rId220" Type="http://schemas.openxmlformats.org/officeDocument/2006/relationships/customXml" Target="../ink/ink738.xml"/><Relationship Id="rId15" Type="http://schemas.openxmlformats.org/officeDocument/2006/relationships/image" Target="../media/image634.png"/><Relationship Id="rId57" Type="http://schemas.openxmlformats.org/officeDocument/2006/relationships/image" Target="../media/image655.png"/><Relationship Id="rId262" Type="http://schemas.openxmlformats.org/officeDocument/2006/relationships/customXml" Target="../ink/ink759.xml"/><Relationship Id="rId318" Type="http://schemas.openxmlformats.org/officeDocument/2006/relationships/customXml" Target="../ink/ink787.xml"/><Relationship Id="rId99" Type="http://schemas.openxmlformats.org/officeDocument/2006/relationships/image" Target="../media/image676.png"/><Relationship Id="rId122" Type="http://schemas.openxmlformats.org/officeDocument/2006/relationships/customXml" Target="../ink/ink689.xml"/><Relationship Id="rId164" Type="http://schemas.openxmlformats.org/officeDocument/2006/relationships/customXml" Target="../ink/ink710.xml"/><Relationship Id="rId371" Type="http://schemas.openxmlformats.org/officeDocument/2006/relationships/image" Target="../media/image8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2035B4-5C32-0E47-CF37-4094A31310CF}"/>
              </a:ext>
            </a:extLst>
          </p:cNvPr>
          <p:cNvSpPr txBox="1"/>
          <p:nvPr/>
        </p:nvSpPr>
        <p:spPr>
          <a:xfrm>
            <a:off x="638093" y="689976"/>
            <a:ext cx="10263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Vypočtěte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energii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fotonu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červené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světlo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λ=750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nm</a:t>
            </a:r>
            <a:r>
              <a:rPr lang="sk-SK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8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1FA36-FCED-EF64-25B1-1B258FA43985}"/>
              </a:ext>
            </a:extLst>
          </p:cNvPr>
          <p:cNvGrpSpPr/>
          <p:nvPr/>
        </p:nvGrpSpPr>
        <p:grpSpPr>
          <a:xfrm>
            <a:off x="666887" y="440576"/>
            <a:ext cx="1643760" cy="658800"/>
            <a:chOff x="666887" y="440576"/>
            <a:chExt cx="164376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C1A486B-E616-B99E-737B-BA7B8CFDD066}"/>
                    </a:ext>
                  </a:extLst>
                </p14:cNvPr>
                <p14:cNvContentPartPr/>
                <p14:nvPr/>
              </p14:nvContentPartPr>
              <p14:xfrm>
                <a:off x="724127" y="501416"/>
                <a:ext cx="251280" cy="56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C1A486B-E616-B99E-737B-BA7B8CFDD06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5127" y="492416"/>
                  <a:ext cx="268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9A22DFB-C957-7346-BF68-26730FAE99F2}"/>
                    </a:ext>
                  </a:extLst>
                </p14:cNvPr>
                <p14:cNvContentPartPr/>
                <p14:nvPr/>
              </p14:nvContentPartPr>
              <p14:xfrm>
                <a:off x="706847" y="538496"/>
                <a:ext cx="223200" cy="493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9A22DFB-C957-7346-BF68-26730FAE99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8207" y="529496"/>
                  <a:ext cx="2408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ED04D5B-49D8-DC57-3C4B-B4ACF56FBA29}"/>
                    </a:ext>
                  </a:extLst>
                </p14:cNvPr>
                <p14:cNvContentPartPr/>
                <p14:nvPr/>
              </p14:nvContentPartPr>
              <p14:xfrm>
                <a:off x="666887" y="738656"/>
                <a:ext cx="238320" cy="66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ED04D5B-49D8-DC57-3C4B-B4ACF56FBA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7887" y="730016"/>
                  <a:ext cx="255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280D42-81AB-13F6-A600-6BEA44535C83}"/>
                    </a:ext>
                  </a:extLst>
                </p14:cNvPr>
                <p14:cNvContentPartPr/>
                <p14:nvPr/>
              </p14:nvContentPartPr>
              <p14:xfrm>
                <a:off x="1144967" y="768176"/>
                <a:ext cx="215640" cy="9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280D42-81AB-13F6-A600-6BEA44535C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6327" y="759536"/>
                  <a:ext cx="233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51CB43-22BD-FA6D-33E7-6C232763C6D0}"/>
                    </a:ext>
                  </a:extLst>
                </p14:cNvPr>
                <p14:cNvContentPartPr/>
                <p14:nvPr/>
              </p14:nvContentPartPr>
              <p14:xfrm>
                <a:off x="1157207" y="904256"/>
                <a:ext cx="184680" cy="2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51CB43-22BD-FA6D-33E7-6C232763C6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8207" y="895256"/>
                  <a:ext cx="202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117D7D-AB1A-A0F9-D04C-8573B9750211}"/>
                    </a:ext>
                  </a:extLst>
                </p14:cNvPr>
                <p14:cNvContentPartPr/>
                <p14:nvPr/>
              </p14:nvContentPartPr>
              <p14:xfrm>
                <a:off x="1607207" y="467576"/>
                <a:ext cx="29880" cy="442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117D7D-AB1A-A0F9-D04C-8573B97502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98567" y="458936"/>
                  <a:ext cx="47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AEB2B6-CAB5-CF0B-091B-85BAE8FA054C}"/>
                    </a:ext>
                  </a:extLst>
                </p14:cNvPr>
                <p14:cNvContentPartPr/>
                <p14:nvPr/>
              </p14:nvContentPartPr>
              <p14:xfrm>
                <a:off x="1609367" y="646856"/>
                <a:ext cx="208440" cy="245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AEB2B6-CAB5-CF0B-091B-85BAE8FA05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00727" y="637856"/>
                  <a:ext cx="226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B398AAA-A24D-05C1-2920-08F2B9123B6A}"/>
                    </a:ext>
                  </a:extLst>
                </p14:cNvPr>
                <p14:cNvContentPartPr/>
                <p14:nvPr/>
              </p14:nvContentPartPr>
              <p14:xfrm>
                <a:off x="1993487" y="440576"/>
                <a:ext cx="317160" cy="658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B398AAA-A24D-05C1-2920-08F2B9123B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4847" y="431936"/>
                  <a:ext cx="334800" cy="67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964927-5D58-6C1C-ED44-6F1505B16576}"/>
              </a:ext>
            </a:extLst>
          </p:cNvPr>
          <p:cNvGrpSpPr/>
          <p:nvPr/>
        </p:nvGrpSpPr>
        <p:grpSpPr>
          <a:xfrm>
            <a:off x="630887" y="1468016"/>
            <a:ext cx="1475280" cy="1009080"/>
            <a:chOff x="630887" y="1468016"/>
            <a:chExt cx="1475280" cy="10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AAC524-C04F-EF09-0B80-B5EE52C55BE6}"/>
                    </a:ext>
                  </a:extLst>
                </p14:cNvPr>
                <p14:cNvContentPartPr/>
                <p14:nvPr/>
              </p14:nvContentPartPr>
              <p14:xfrm>
                <a:off x="630887" y="1598696"/>
                <a:ext cx="374760" cy="680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AAC524-C04F-EF09-0B80-B5EE52C55B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2247" y="1590056"/>
                  <a:ext cx="39240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EDDD73-3731-8EA0-3A0D-1C83D2B8CB0C}"/>
                    </a:ext>
                  </a:extLst>
                </p14:cNvPr>
                <p14:cNvContentPartPr/>
                <p14:nvPr/>
              </p14:nvContentPartPr>
              <p14:xfrm>
                <a:off x="1144247" y="1836296"/>
                <a:ext cx="241560" cy="9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EDDD73-3731-8EA0-3A0D-1C83D2B8CB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35247" y="1827296"/>
                  <a:ext cx="259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4ACA4F-8756-294C-34DD-6EF1EE389CF0}"/>
                    </a:ext>
                  </a:extLst>
                </p14:cNvPr>
                <p14:cNvContentPartPr/>
                <p14:nvPr/>
              </p14:nvContentPartPr>
              <p14:xfrm>
                <a:off x="1168727" y="1968056"/>
                <a:ext cx="163080" cy="2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4ACA4F-8756-294C-34DD-6EF1EE389C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0087" y="1959416"/>
                  <a:ext cx="180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2137CF-A1D9-21E3-52DD-C46544A4EA26}"/>
                    </a:ext>
                  </a:extLst>
                </p14:cNvPr>
                <p14:cNvContentPartPr/>
                <p14:nvPr/>
              </p14:nvContentPartPr>
              <p14:xfrm>
                <a:off x="1638527" y="1468016"/>
                <a:ext cx="187560" cy="279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2137CF-A1D9-21E3-52DD-C46544A4EA2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29527" y="1459376"/>
                  <a:ext cx="2052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BA658B-838B-80EA-9C25-80EF525F8F73}"/>
                    </a:ext>
                  </a:extLst>
                </p14:cNvPr>
                <p14:cNvContentPartPr/>
                <p14:nvPr/>
              </p14:nvContentPartPr>
              <p14:xfrm>
                <a:off x="1652207" y="1884176"/>
                <a:ext cx="453960" cy="93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BA658B-838B-80EA-9C25-80EF525F8F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43567" y="1875536"/>
                  <a:ext cx="471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642EA4-6EB6-B863-6771-77F30CC45169}"/>
                    </a:ext>
                  </a:extLst>
                </p14:cNvPr>
                <p14:cNvContentPartPr/>
                <p14:nvPr/>
              </p14:nvContentPartPr>
              <p14:xfrm>
                <a:off x="1731767" y="2066696"/>
                <a:ext cx="281880" cy="41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642EA4-6EB6-B863-6771-77F30CC451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22767" y="2058056"/>
                  <a:ext cx="2995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B7104DA-20EB-6811-65CB-3496D85D9E39}"/>
                    </a:ext>
                  </a:extLst>
                </p14:cNvPr>
                <p14:cNvContentPartPr/>
                <p14:nvPr/>
              </p14:nvContentPartPr>
              <p14:xfrm>
                <a:off x="1728527" y="2185496"/>
                <a:ext cx="169200" cy="268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B7104DA-20EB-6811-65CB-3496D85D9E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19887" y="2176496"/>
                  <a:ext cx="1868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D89FB46-5717-0284-23BF-B71E6F3C55F8}"/>
              </a:ext>
            </a:extLst>
          </p:cNvPr>
          <p:cNvGrpSpPr/>
          <p:nvPr/>
        </p:nvGrpSpPr>
        <p:grpSpPr>
          <a:xfrm>
            <a:off x="959207" y="2833856"/>
            <a:ext cx="4908960" cy="579600"/>
            <a:chOff x="959207" y="2833856"/>
            <a:chExt cx="490896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4C08A24-06FC-0E3D-380E-F2FE8444A2E4}"/>
                    </a:ext>
                  </a:extLst>
                </p14:cNvPr>
                <p14:cNvContentPartPr/>
                <p14:nvPr/>
              </p14:nvContentPartPr>
              <p14:xfrm>
                <a:off x="959207" y="3224096"/>
                <a:ext cx="215280" cy="71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4C08A24-06FC-0E3D-380E-F2FE8444A2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0567" y="3215096"/>
                  <a:ext cx="232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ABC05FD-E7D7-E63D-E4AD-A565FF7E06E2}"/>
                    </a:ext>
                  </a:extLst>
                </p14:cNvPr>
                <p14:cNvContentPartPr/>
                <p14:nvPr/>
              </p14:nvContentPartPr>
              <p14:xfrm>
                <a:off x="973607" y="3358736"/>
                <a:ext cx="176760" cy="16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ABC05FD-E7D7-E63D-E4AD-A565FF7E06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4967" y="3350096"/>
                  <a:ext cx="194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DA1E722-B5F7-C70D-78CF-CDAB4C211A0A}"/>
                    </a:ext>
                  </a:extLst>
                </p14:cNvPr>
                <p14:cNvContentPartPr/>
                <p14:nvPr/>
              </p14:nvContentPartPr>
              <p14:xfrm>
                <a:off x="1350167" y="3091256"/>
                <a:ext cx="199440" cy="322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DA1E722-B5F7-C70D-78CF-CDAB4C211A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41167" y="3082616"/>
                  <a:ext cx="2170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6F54E9-677A-734C-06C2-CD105054EBF3}"/>
                    </a:ext>
                  </a:extLst>
                </p14:cNvPr>
                <p14:cNvContentPartPr/>
                <p14:nvPr/>
              </p14:nvContentPartPr>
              <p14:xfrm>
                <a:off x="1686767" y="3381056"/>
                <a:ext cx="19440" cy="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6F54E9-677A-734C-06C2-CD105054EB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77767" y="3372416"/>
                  <a:ext cx="37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3425A26-4999-5C6F-5D09-5C274B743F55}"/>
                    </a:ext>
                  </a:extLst>
                </p14:cNvPr>
                <p14:cNvContentPartPr/>
                <p14:nvPr/>
              </p14:nvContentPartPr>
              <p14:xfrm>
                <a:off x="1826087" y="3055616"/>
                <a:ext cx="169200" cy="343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3425A26-4999-5C6F-5D09-5C274B743F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17447" y="3046616"/>
                  <a:ext cx="1868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84E385-F700-C807-6FC3-8576003B8CBF}"/>
                    </a:ext>
                  </a:extLst>
                </p14:cNvPr>
                <p14:cNvContentPartPr/>
                <p14:nvPr/>
              </p14:nvContentPartPr>
              <p14:xfrm>
                <a:off x="2052527" y="3073976"/>
                <a:ext cx="173520" cy="336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84E385-F700-C807-6FC3-8576003B8CB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43887" y="3064976"/>
                  <a:ext cx="1911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B8D59C-B9C0-FA59-88D6-F13F6B43E4C9}"/>
                    </a:ext>
                  </a:extLst>
                </p14:cNvPr>
                <p14:cNvContentPartPr/>
                <p14:nvPr/>
              </p14:nvContentPartPr>
              <p14:xfrm>
                <a:off x="2269247" y="3094856"/>
                <a:ext cx="106200" cy="28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B8D59C-B9C0-FA59-88D6-F13F6B43E4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60247" y="3086216"/>
                  <a:ext cx="123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2EDC84-4A4B-CD03-0E90-76211A28DBDC}"/>
                    </a:ext>
                  </a:extLst>
                </p14:cNvPr>
                <p14:cNvContentPartPr/>
                <p14:nvPr/>
              </p14:nvContentPartPr>
              <p14:xfrm>
                <a:off x="2504687" y="3305456"/>
                <a:ext cx="12960" cy="1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2EDC84-4A4B-CD03-0E90-76211A28DB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95687" y="3296816"/>
                  <a:ext cx="30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BD640A-4792-72AF-F6E2-43B110BFCAB3}"/>
                    </a:ext>
                  </a:extLst>
                </p14:cNvPr>
                <p14:cNvContentPartPr/>
                <p14:nvPr/>
              </p14:nvContentPartPr>
              <p14:xfrm>
                <a:off x="2569847" y="3065696"/>
                <a:ext cx="128520" cy="312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BD640A-4792-72AF-F6E2-43B110BFCAB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61207" y="3057056"/>
                  <a:ext cx="146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ED04B8-8C50-7A93-FE7E-5EFAB706A9A1}"/>
                    </a:ext>
                  </a:extLst>
                </p14:cNvPr>
                <p14:cNvContentPartPr/>
                <p14:nvPr/>
              </p14:nvContentPartPr>
              <p14:xfrm>
                <a:off x="2732567" y="3136976"/>
                <a:ext cx="187560" cy="20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ED04B8-8C50-7A93-FE7E-5EFAB706A9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23927" y="3127976"/>
                  <a:ext cx="205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6149A5B-C72E-CAF3-4CB6-F6F80DE92F00}"/>
                    </a:ext>
                  </a:extLst>
                </p14:cNvPr>
                <p14:cNvContentPartPr/>
                <p14:nvPr/>
              </p14:nvContentPartPr>
              <p14:xfrm>
                <a:off x="2846327" y="3009896"/>
                <a:ext cx="127800" cy="19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6149A5B-C72E-CAF3-4CB6-F6F80DE92F0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37687" y="3001256"/>
                  <a:ext cx="145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1B6A278-1E88-25F6-D931-06EE7081EDF2}"/>
                    </a:ext>
                  </a:extLst>
                </p14:cNvPr>
                <p14:cNvContentPartPr/>
                <p14:nvPr/>
              </p14:nvContentPartPr>
              <p14:xfrm>
                <a:off x="3008327" y="2833856"/>
                <a:ext cx="120240" cy="21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1B6A278-1E88-25F6-D931-06EE7081ED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99327" y="2825216"/>
                  <a:ext cx="137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2CF9E1A-0D40-8D29-3A5F-7E9F214E3D87}"/>
                    </a:ext>
                  </a:extLst>
                </p14:cNvPr>
                <p14:cNvContentPartPr/>
                <p14:nvPr/>
              </p14:nvContentPartPr>
              <p14:xfrm>
                <a:off x="3159887" y="2853656"/>
                <a:ext cx="96120" cy="120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2CF9E1A-0D40-8D29-3A5F-7E9F214E3D8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50887" y="2844656"/>
                  <a:ext cx="113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33D36A2-5916-49E7-4859-D98F0EFE3B58}"/>
                    </a:ext>
                  </a:extLst>
                </p14:cNvPr>
                <p14:cNvContentPartPr/>
                <p14:nvPr/>
              </p14:nvContentPartPr>
              <p14:xfrm>
                <a:off x="3226847" y="2913776"/>
                <a:ext cx="21600" cy="170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33D36A2-5916-49E7-4859-D98F0EFE3B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17847" y="2905136"/>
                  <a:ext cx="39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C48049-F866-1740-9556-FB9145991A6B}"/>
                    </a:ext>
                  </a:extLst>
                </p14:cNvPr>
                <p14:cNvContentPartPr/>
                <p14:nvPr/>
              </p14:nvContentPartPr>
              <p14:xfrm>
                <a:off x="3043967" y="2929616"/>
                <a:ext cx="80280" cy="25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C48049-F866-1740-9556-FB9145991A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35327" y="2920616"/>
                  <a:ext cx="97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7270025-2049-ECF7-C691-99FA298430E5}"/>
                    </a:ext>
                  </a:extLst>
                </p14:cNvPr>
                <p14:cNvContentPartPr/>
                <p14:nvPr/>
              </p14:nvContentPartPr>
              <p14:xfrm>
                <a:off x="3470927" y="3043016"/>
                <a:ext cx="2397240" cy="13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7270025-2049-ECF7-C691-99FA298430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61927" y="3034376"/>
                  <a:ext cx="24148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1F339B3-8E47-8FE5-F1FE-BB947016EF81}"/>
              </a:ext>
            </a:extLst>
          </p:cNvPr>
          <p:cNvGrpSpPr/>
          <p:nvPr/>
        </p:nvGrpSpPr>
        <p:grpSpPr>
          <a:xfrm>
            <a:off x="3819767" y="3180536"/>
            <a:ext cx="1743840" cy="445320"/>
            <a:chOff x="3819767" y="3180536"/>
            <a:chExt cx="174384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53F555-AB9E-1E4C-3013-AB253ECFEF26}"/>
                    </a:ext>
                  </a:extLst>
                </p14:cNvPr>
                <p14:cNvContentPartPr/>
                <p14:nvPr/>
              </p14:nvContentPartPr>
              <p14:xfrm>
                <a:off x="3819767" y="3303656"/>
                <a:ext cx="230760" cy="322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353F555-AB9E-1E4C-3013-AB253ECFEF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11127" y="3295016"/>
                  <a:ext cx="2484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1E3DB3-8F36-A505-FA55-D1203C8D6303}"/>
                    </a:ext>
                  </a:extLst>
                </p14:cNvPr>
                <p14:cNvContentPartPr/>
                <p14:nvPr/>
              </p14:nvContentPartPr>
              <p14:xfrm>
                <a:off x="3872687" y="3456656"/>
                <a:ext cx="138600" cy="32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1E3DB3-8F36-A505-FA55-D1203C8D63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64047" y="3447656"/>
                  <a:ext cx="156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8B2066-DF8A-E4BC-E8A2-0AB62621DAF2}"/>
                    </a:ext>
                  </a:extLst>
                </p14:cNvPr>
                <p14:cNvContentPartPr/>
                <p14:nvPr/>
              </p14:nvContentPartPr>
              <p14:xfrm>
                <a:off x="4067447" y="3367376"/>
                <a:ext cx="110880" cy="241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8B2066-DF8A-E4BC-E8A2-0AB62621DA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58807" y="3358736"/>
                  <a:ext cx="128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400B94-0082-675E-D227-A1E22D37F859}"/>
                    </a:ext>
                  </a:extLst>
                </p14:cNvPr>
                <p14:cNvContentPartPr/>
                <p14:nvPr/>
              </p14:nvContentPartPr>
              <p14:xfrm>
                <a:off x="4242407" y="3385736"/>
                <a:ext cx="101520" cy="152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400B94-0082-675E-D227-A1E22D37F85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33767" y="3376736"/>
                  <a:ext cx="119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B0DF349-96E3-443E-22A0-772B2B1A2449}"/>
                    </a:ext>
                  </a:extLst>
                </p14:cNvPr>
                <p14:cNvContentPartPr/>
                <p14:nvPr/>
              </p14:nvContentPartPr>
              <p14:xfrm>
                <a:off x="4416647" y="3527576"/>
                <a:ext cx="42840" cy="27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B0DF349-96E3-443E-22A0-772B2B1A244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07647" y="3518936"/>
                  <a:ext cx="60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246D98-E059-D569-539C-61D79FF11A31}"/>
                    </a:ext>
                  </a:extLst>
                </p14:cNvPr>
                <p14:cNvContentPartPr/>
                <p14:nvPr/>
              </p14:nvContentPartPr>
              <p14:xfrm>
                <a:off x="4561727" y="3325256"/>
                <a:ext cx="88560" cy="258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246D98-E059-D569-539C-61D79FF11A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52727" y="3316616"/>
                  <a:ext cx="106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25E9A0A-45E1-E2B2-512B-E39E589A4C75}"/>
                    </a:ext>
                  </a:extLst>
                </p14:cNvPr>
                <p14:cNvContentPartPr/>
                <p14:nvPr/>
              </p14:nvContentPartPr>
              <p14:xfrm>
                <a:off x="4708607" y="3384656"/>
                <a:ext cx="128520" cy="190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25E9A0A-45E1-E2B2-512B-E39E589A4C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99607" y="3376016"/>
                  <a:ext cx="146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1B79F41-2C31-FB6D-4644-DD8BD9D752E2}"/>
                    </a:ext>
                  </a:extLst>
                </p14:cNvPr>
                <p14:cNvContentPartPr/>
                <p14:nvPr/>
              </p14:nvContentPartPr>
              <p14:xfrm>
                <a:off x="4876727" y="3292856"/>
                <a:ext cx="86040" cy="37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1B79F41-2C31-FB6D-4644-DD8BD9D752E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68087" y="3284216"/>
                  <a:ext cx="103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9C49AB-E818-ACC5-CC72-E123369FF9BA}"/>
                    </a:ext>
                  </a:extLst>
                </p14:cNvPr>
                <p14:cNvContentPartPr/>
                <p14:nvPr/>
              </p14:nvContentPartPr>
              <p14:xfrm>
                <a:off x="4986527" y="3180536"/>
                <a:ext cx="109440" cy="245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9C49AB-E818-ACC5-CC72-E123369FF9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77527" y="3171536"/>
                  <a:ext cx="127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E061E4-C000-697B-882C-2F13AAD2D261}"/>
                    </a:ext>
                  </a:extLst>
                </p14:cNvPr>
                <p14:cNvContentPartPr/>
                <p14:nvPr/>
              </p14:nvContentPartPr>
              <p14:xfrm>
                <a:off x="5167607" y="3497336"/>
                <a:ext cx="396000" cy="12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E061E4-C000-697B-882C-2F13AAD2D26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58967" y="3488336"/>
                  <a:ext cx="4136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A799158-15AA-9A9F-5BF6-F873916C547E}"/>
              </a:ext>
            </a:extLst>
          </p:cNvPr>
          <p:cNvGrpSpPr/>
          <p:nvPr/>
        </p:nvGrpSpPr>
        <p:grpSpPr>
          <a:xfrm>
            <a:off x="3650927" y="2597696"/>
            <a:ext cx="1190160" cy="357120"/>
            <a:chOff x="3650927" y="2597696"/>
            <a:chExt cx="119016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5E4FEF-794F-903F-B551-ED720E895124}"/>
                    </a:ext>
                  </a:extLst>
                </p14:cNvPr>
                <p14:cNvContentPartPr/>
                <p14:nvPr/>
              </p14:nvContentPartPr>
              <p14:xfrm>
                <a:off x="3650927" y="2611016"/>
                <a:ext cx="139680" cy="275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5E4FEF-794F-903F-B551-ED720E8951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41927" y="2602016"/>
                  <a:ext cx="157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0FEE15-E404-6D65-10F0-B7B842A90D7A}"/>
                    </a:ext>
                  </a:extLst>
                </p14:cNvPr>
                <p14:cNvContentPartPr/>
                <p14:nvPr/>
              </p14:nvContentPartPr>
              <p14:xfrm>
                <a:off x="3848927" y="2598056"/>
                <a:ext cx="109800" cy="276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0FEE15-E404-6D65-10F0-B7B842A90D7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40287" y="2589416"/>
                  <a:ext cx="127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F51777-77C6-F3A0-89D6-266BF2DA1C84}"/>
                    </a:ext>
                  </a:extLst>
                </p14:cNvPr>
                <p14:cNvContentPartPr/>
                <p14:nvPr/>
              </p14:nvContentPartPr>
              <p14:xfrm>
                <a:off x="4041167" y="2597696"/>
                <a:ext cx="69840" cy="307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F51777-77C6-F3A0-89D6-266BF2DA1C8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32167" y="2588696"/>
                  <a:ext cx="87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7FC3114-E034-AF7E-894A-D708997AADA7}"/>
                    </a:ext>
                  </a:extLst>
                </p14:cNvPr>
                <p14:cNvContentPartPr/>
                <p14:nvPr/>
              </p14:nvContentPartPr>
              <p14:xfrm>
                <a:off x="4252487" y="2652056"/>
                <a:ext cx="150840" cy="302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7FC3114-E034-AF7E-894A-D708997AAD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43487" y="2643056"/>
                  <a:ext cx="168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4907F1A-A459-A368-468A-AC04DC1E561C}"/>
                    </a:ext>
                  </a:extLst>
                </p14:cNvPr>
                <p14:cNvContentPartPr/>
                <p14:nvPr/>
              </p14:nvContentPartPr>
              <p14:xfrm>
                <a:off x="4264727" y="2809376"/>
                <a:ext cx="151200" cy="3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4907F1A-A459-A368-468A-AC04DC1E561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55727" y="2800736"/>
                  <a:ext cx="168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9F7E00-102F-C37D-03EA-9E8D7DB14D49}"/>
                    </a:ext>
                  </a:extLst>
                </p14:cNvPr>
                <p14:cNvContentPartPr/>
                <p14:nvPr/>
              </p14:nvContentPartPr>
              <p14:xfrm>
                <a:off x="4458767" y="2667536"/>
                <a:ext cx="76320" cy="248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9F7E00-102F-C37D-03EA-9E8D7DB14D4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49767" y="2658896"/>
                  <a:ext cx="93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ADBC88D-BA2E-E390-34B2-62B980BEED9C}"/>
                    </a:ext>
                  </a:extLst>
                </p14:cNvPr>
                <p14:cNvContentPartPr/>
                <p14:nvPr/>
              </p14:nvContentPartPr>
              <p14:xfrm>
                <a:off x="4619327" y="2662496"/>
                <a:ext cx="221760" cy="246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ADBC88D-BA2E-E390-34B2-62B980BEED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10687" y="2653496"/>
                  <a:ext cx="2394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69FE4E-DF31-A42A-3694-2622F1A22C1D}"/>
              </a:ext>
            </a:extLst>
          </p:cNvPr>
          <p:cNvGrpSpPr/>
          <p:nvPr/>
        </p:nvGrpSpPr>
        <p:grpSpPr>
          <a:xfrm>
            <a:off x="511007" y="3070016"/>
            <a:ext cx="253440" cy="414720"/>
            <a:chOff x="511007" y="3070016"/>
            <a:chExt cx="25344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90179D-E3B2-CDAE-D29C-25DDBC08A8A9}"/>
                    </a:ext>
                  </a:extLst>
                </p14:cNvPr>
                <p14:cNvContentPartPr/>
                <p14:nvPr/>
              </p14:nvContentPartPr>
              <p14:xfrm>
                <a:off x="511007" y="3070016"/>
                <a:ext cx="253440" cy="414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90179D-E3B2-CDAE-D29C-25DDBC08A8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2367" y="3061016"/>
                  <a:ext cx="2710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B521787-F0BA-2186-AB29-001680B28013}"/>
                    </a:ext>
                  </a:extLst>
                </p14:cNvPr>
                <p14:cNvContentPartPr/>
                <p14:nvPr/>
              </p14:nvContentPartPr>
              <p14:xfrm>
                <a:off x="512807" y="3292496"/>
                <a:ext cx="200880" cy="51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B521787-F0BA-2186-AB29-001680B280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4167" y="3283856"/>
                  <a:ext cx="2185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1C68A6D-B40B-2366-7438-83D40606661B}"/>
              </a:ext>
            </a:extLst>
          </p:cNvPr>
          <p:cNvGrpSpPr/>
          <p:nvPr/>
        </p:nvGrpSpPr>
        <p:grpSpPr>
          <a:xfrm>
            <a:off x="4874927" y="2625776"/>
            <a:ext cx="564840" cy="345600"/>
            <a:chOff x="4874927" y="2625776"/>
            <a:chExt cx="56484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6C80F8F-0DD7-E0B9-A8A0-FDFF95E15D5A}"/>
                    </a:ext>
                  </a:extLst>
                </p14:cNvPr>
                <p14:cNvContentPartPr/>
                <p14:nvPr/>
              </p14:nvContentPartPr>
              <p14:xfrm>
                <a:off x="4874927" y="2625776"/>
                <a:ext cx="134280" cy="19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6C80F8F-0DD7-E0B9-A8A0-FDFF95E15D5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66287" y="2616776"/>
                  <a:ext cx="151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D647519-BD72-4F21-DFB2-8E9E84A870DE}"/>
                    </a:ext>
                  </a:extLst>
                </p14:cNvPr>
                <p14:cNvContentPartPr/>
                <p14:nvPr/>
              </p14:nvContentPartPr>
              <p14:xfrm>
                <a:off x="4955927" y="2693456"/>
                <a:ext cx="6480" cy="204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D647519-BD72-4F21-DFB2-8E9E84A870D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46927" y="2684816"/>
                  <a:ext cx="24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668A8E-C046-1123-85F6-70A9977E7DE9}"/>
                    </a:ext>
                  </a:extLst>
                </p14:cNvPr>
                <p14:cNvContentPartPr/>
                <p14:nvPr/>
              </p14:nvContentPartPr>
              <p14:xfrm>
                <a:off x="5030447" y="2668976"/>
                <a:ext cx="149400" cy="252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668A8E-C046-1123-85F6-70A9977E7DE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21807" y="2660336"/>
                  <a:ext cx="167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612D67E-B3B8-83EA-6FA9-56A90BFA5668}"/>
                    </a:ext>
                  </a:extLst>
                </p14:cNvPr>
                <p14:cNvContentPartPr/>
                <p14:nvPr/>
              </p14:nvContentPartPr>
              <p14:xfrm>
                <a:off x="5322047" y="2655656"/>
                <a:ext cx="117720" cy="315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612D67E-B3B8-83EA-6FA9-56A90BFA56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13047" y="2647016"/>
                  <a:ext cx="135360" cy="3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E029AFF-53E6-2D74-82B0-772D8EDC69D1}"/>
                  </a:ext>
                </a:extLst>
              </p14:cNvPr>
              <p14:cNvContentPartPr/>
              <p14:nvPr/>
            </p14:nvContentPartPr>
            <p14:xfrm>
              <a:off x="5970407" y="2861216"/>
              <a:ext cx="174960" cy="419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E029AFF-53E6-2D74-82B0-772D8EDC69D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961407" y="2852216"/>
                <a:ext cx="1926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0861719-EBCD-286E-402A-103E535FE9F7}"/>
                  </a:ext>
                </a:extLst>
              </p14:cNvPr>
              <p14:cNvContentPartPr/>
              <p14:nvPr/>
            </p14:nvContentPartPr>
            <p14:xfrm>
              <a:off x="6475487" y="3090896"/>
              <a:ext cx="239760" cy="313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0861719-EBCD-286E-402A-103E535FE9F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66487" y="3081896"/>
                <a:ext cx="2574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C37AEF0-7103-10C0-5AD8-6ABB9380B0DC}"/>
                  </a:ext>
                </a:extLst>
              </p14:cNvPr>
              <p14:cNvContentPartPr/>
              <p14:nvPr/>
            </p14:nvContentPartPr>
            <p14:xfrm>
              <a:off x="6479087" y="3181616"/>
              <a:ext cx="200160" cy="36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C37AEF0-7103-10C0-5AD8-6ABB9380B0D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70447" y="3172616"/>
                <a:ext cx="2178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6CA9B70-AC1C-2F2A-C658-47D557E32D75}"/>
                  </a:ext>
                </a:extLst>
              </p14:cNvPr>
              <p14:cNvContentPartPr/>
              <p14:nvPr/>
            </p14:nvContentPartPr>
            <p14:xfrm>
              <a:off x="6544967" y="2957336"/>
              <a:ext cx="14040" cy="43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6CA9B70-AC1C-2F2A-C658-47D557E32D7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536327" y="2948696"/>
                <a:ext cx="3168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28332FB6-4FBE-D811-077F-BED1BC0F3826}"/>
              </a:ext>
            </a:extLst>
          </p:cNvPr>
          <p:cNvGrpSpPr/>
          <p:nvPr/>
        </p:nvGrpSpPr>
        <p:grpSpPr>
          <a:xfrm>
            <a:off x="6924047" y="2515616"/>
            <a:ext cx="1390320" cy="667440"/>
            <a:chOff x="6924047" y="2515616"/>
            <a:chExt cx="139032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70BE71C-BC0A-A03C-716C-031D2CB5F81D}"/>
                    </a:ext>
                  </a:extLst>
                </p14:cNvPr>
                <p14:cNvContentPartPr/>
                <p14:nvPr/>
              </p14:nvContentPartPr>
              <p14:xfrm>
                <a:off x="6924047" y="2855456"/>
                <a:ext cx="117360" cy="327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0BE71C-BC0A-A03C-716C-031D2CB5F8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15407" y="2846456"/>
                  <a:ext cx="1350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F42865D-BD19-6CF0-2172-87B73225168A}"/>
                    </a:ext>
                  </a:extLst>
                </p14:cNvPr>
                <p14:cNvContentPartPr/>
                <p14:nvPr/>
              </p14:nvContentPartPr>
              <p14:xfrm>
                <a:off x="7126367" y="3085856"/>
                <a:ext cx="15480" cy="16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F42865D-BD19-6CF0-2172-87B7322516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17367" y="3076856"/>
                  <a:ext cx="33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A05BEE5-AC46-6724-B8E0-0EBB41E5EAD0}"/>
                    </a:ext>
                  </a:extLst>
                </p14:cNvPr>
                <p14:cNvContentPartPr/>
                <p14:nvPr/>
              </p14:nvContentPartPr>
              <p14:xfrm>
                <a:off x="7161647" y="2861576"/>
                <a:ext cx="133560" cy="290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A05BEE5-AC46-6724-B8E0-0EBB41E5EAD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52647" y="2852936"/>
                  <a:ext cx="151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3F9DF7B-7D07-5A99-A488-4B672B05CF9B}"/>
                    </a:ext>
                  </a:extLst>
                </p14:cNvPr>
                <p14:cNvContentPartPr/>
                <p14:nvPr/>
              </p14:nvContentPartPr>
              <p14:xfrm>
                <a:off x="7342367" y="3100976"/>
                <a:ext cx="21240" cy="25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3F9DF7B-7D07-5A99-A488-4B672B05CF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33367" y="3091976"/>
                  <a:ext cx="38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39819EA-6424-C75F-33F9-B849AAAEE514}"/>
                    </a:ext>
                  </a:extLst>
                </p14:cNvPr>
                <p14:cNvContentPartPr/>
                <p14:nvPr/>
              </p14:nvContentPartPr>
              <p14:xfrm>
                <a:off x="7494287" y="2858696"/>
                <a:ext cx="99720" cy="244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39819EA-6424-C75F-33F9-B849AAAEE5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85287" y="2849696"/>
                  <a:ext cx="1173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546F941-502C-9592-E41A-2FC4558E2B8A}"/>
                    </a:ext>
                  </a:extLst>
                </p14:cNvPr>
                <p14:cNvContentPartPr/>
                <p14:nvPr/>
              </p14:nvContentPartPr>
              <p14:xfrm>
                <a:off x="7621367" y="2936096"/>
                <a:ext cx="146520" cy="192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546F941-502C-9592-E41A-2FC4558E2B8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12727" y="2927456"/>
                  <a:ext cx="164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03C7FBD-016A-06F2-E496-35FA8FCE11B4}"/>
                    </a:ext>
                  </a:extLst>
                </p14:cNvPr>
                <p14:cNvContentPartPr/>
                <p14:nvPr/>
              </p14:nvContentPartPr>
              <p14:xfrm>
                <a:off x="7657727" y="2681216"/>
                <a:ext cx="179640" cy="16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03C7FBD-016A-06F2-E496-35FA8FCE11B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48727" y="2672576"/>
                  <a:ext cx="197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784ACC3-4877-4E0B-C3CD-5D37D30FD76D}"/>
                    </a:ext>
                  </a:extLst>
                </p14:cNvPr>
                <p14:cNvContentPartPr/>
                <p14:nvPr/>
              </p14:nvContentPartPr>
              <p14:xfrm>
                <a:off x="7793087" y="2515976"/>
                <a:ext cx="102240" cy="197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784ACC3-4877-4E0B-C3CD-5D37D30FD7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84447" y="2506976"/>
                  <a:ext cx="119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DC9B0CF-BFF8-A153-773A-5C6D81954773}"/>
                    </a:ext>
                  </a:extLst>
                </p14:cNvPr>
                <p14:cNvContentPartPr/>
                <p14:nvPr/>
              </p14:nvContentPartPr>
              <p14:xfrm>
                <a:off x="7991087" y="2515616"/>
                <a:ext cx="64080" cy="199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DC9B0CF-BFF8-A153-773A-5C6D8195477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82447" y="2506976"/>
                  <a:ext cx="81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7203312-C8C6-C6C6-8534-D3DA72F7609A}"/>
                    </a:ext>
                  </a:extLst>
                </p14:cNvPr>
                <p14:cNvContentPartPr/>
                <p14:nvPr/>
              </p14:nvContentPartPr>
              <p14:xfrm>
                <a:off x="8088647" y="2708936"/>
                <a:ext cx="225720" cy="380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7203312-C8C6-C6C6-8534-D3DA72F7609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80007" y="2700296"/>
                  <a:ext cx="243360" cy="39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E5C81F2-1FCC-E175-20EC-0714C9D45DC1}"/>
              </a:ext>
            </a:extLst>
          </p:cNvPr>
          <p:cNvGrpSpPr/>
          <p:nvPr/>
        </p:nvGrpSpPr>
        <p:grpSpPr>
          <a:xfrm>
            <a:off x="4318367" y="381536"/>
            <a:ext cx="531360" cy="460080"/>
            <a:chOff x="4318367" y="381536"/>
            <a:chExt cx="53136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B8F5154-B5C6-5636-3864-3601C6FF5B21}"/>
                    </a:ext>
                  </a:extLst>
                </p14:cNvPr>
                <p14:cNvContentPartPr/>
                <p14:nvPr/>
              </p14:nvContentPartPr>
              <p14:xfrm>
                <a:off x="4334927" y="381536"/>
                <a:ext cx="24120" cy="427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B8F5154-B5C6-5636-3864-3601C6FF5B2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26287" y="372896"/>
                  <a:ext cx="417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54B329A-ADA6-A35F-52BE-3963482E2CCC}"/>
                    </a:ext>
                  </a:extLst>
                </p14:cNvPr>
                <p14:cNvContentPartPr/>
                <p14:nvPr/>
              </p14:nvContentPartPr>
              <p14:xfrm>
                <a:off x="4318367" y="582416"/>
                <a:ext cx="213480" cy="259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54B329A-ADA6-A35F-52BE-3963482E2CC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09367" y="573416"/>
                  <a:ext cx="231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5FA448-812F-E2C9-D270-BFA8200990F8}"/>
                    </a:ext>
                  </a:extLst>
                </p14:cNvPr>
                <p14:cNvContentPartPr/>
                <p14:nvPr/>
              </p14:nvContentPartPr>
              <p14:xfrm>
                <a:off x="4694207" y="573056"/>
                <a:ext cx="155520" cy="42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5FA448-812F-E2C9-D270-BFA8200990F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85207" y="564056"/>
                  <a:ext cx="173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D4EF34D-9E3A-D095-84BA-768483093C3B}"/>
                    </a:ext>
                  </a:extLst>
                </p14:cNvPr>
                <p14:cNvContentPartPr/>
                <p14:nvPr/>
              </p14:nvContentPartPr>
              <p14:xfrm>
                <a:off x="4721567" y="673496"/>
                <a:ext cx="127440" cy="2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D4EF34D-9E3A-D095-84BA-768483093C3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12927" y="664856"/>
                  <a:ext cx="1450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B9D077E-051C-4D9E-C734-C0D9C2105CCB}"/>
              </a:ext>
            </a:extLst>
          </p:cNvPr>
          <p:cNvGrpSpPr/>
          <p:nvPr/>
        </p:nvGrpSpPr>
        <p:grpSpPr>
          <a:xfrm>
            <a:off x="5056727" y="205856"/>
            <a:ext cx="1674000" cy="511920"/>
            <a:chOff x="5056727" y="205856"/>
            <a:chExt cx="167400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67999E5-AF0D-9BD2-128F-DAE890A373A3}"/>
                    </a:ext>
                  </a:extLst>
                </p14:cNvPr>
                <p14:cNvContentPartPr/>
                <p14:nvPr/>
              </p14:nvContentPartPr>
              <p14:xfrm>
                <a:off x="5056727" y="370736"/>
                <a:ext cx="139680" cy="321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67999E5-AF0D-9BD2-128F-DAE890A373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48087" y="361736"/>
                  <a:ext cx="157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0835872-BB81-C8B4-84C2-42B8812E9EC9}"/>
                    </a:ext>
                  </a:extLst>
                </p14:cNvPr>
                <p14:cNvContentPartPr/>
                <p14:nvPr/>
              </p14:nvContentPartPr>
              <p14:xfrm>
                <a:off x="5296847" y="657296"/>
                <a:ext cx="27360" cy="25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0835872-BB81-C8B4-84C2-42B8812E9EC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88207" y="648656"/>
                  <a:ext cx="45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1FF931C-E405-B4A0-DF58-7C9A93099991}"/>
                    </a:ext>
                  </a:extLst>
                </p14:cNvPr>
                <p14:cNvContentPartPr/>
                <p14:nvPr/>
              </p14:nvContentPartPr>
              <p14:xfrm>
                <a:off x="5380727" y="391616"/>
                <a:ext cx="161280" cy="285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1FF931C-E405-B4A0-DF58-7C9A930999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71727" y="382616"/>
                  <a:ext cx="178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B588329-B349-ADF2-0CE0-AC1CBD18C653}"/>
                    </a:ext>
                  </a:extLst>
                </p14:cNvPr>
                <p14:cNvContentPartPr/>
                <p14:nvPr/>
              </p14:nvContentPartPr>
              <p14:xfrm>
                <a:off x="5597447" y="394496"/>
                <a:ext cx="176040" cy="291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B588329-B349-ADF2-0CE0-AC1CBD18C6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88447" y="385856"/>
                  <a:ext cx="193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8E7694F-599A-31EB-583D-1D8C8CB48A93}"/>
                    </a:ext>
                  </a:extLst>
                </p14:cNvPr>
                <p14:cNvContentPartPr/>
                <p14:nvPr/>
              </p14:nvContentPartPr>
              <p14:xfrm>
                <a:off x="5783567" y="359216"/>
                <a:ext cx="158040" cy="304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8E7694F-599A-31EB-583D-1D8C8CB48A9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74567" y="350216"/>
                  <a:ext cx="175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336FE36-1ED4-55E2-6F7A-989B33C55DB1}"/>
                    </a:ext>
                  </a:extLst>
                </p14:cNvPr>
                <p14:cNvContentPartPr/>
                <p14:nvPr/>
              </p14:nvContentPartPr>
              <p14:xfrm>
                <a:off x="6015407" y="657296"/>
                <a:ext cx="14040" cy="8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336FE36-1ED4-55E2-6F7A-989B33C55D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06767" y="648656"/>
                  <a:ext cx="31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4E1BF15-E9BA-83AE-0043-752755BCE949}"/>
                    </a:ext>
                  </a:extLst>
                </p14:cNvPr>
                <p14:cNvContentPartPr/>
                <p14:nvPr/>
              </p14:nvContentPartPr>
              <p14:xfrm>
                <a:off x="6174527" y="412136"/>
                <a:ext cx="91080" cy="305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4E1BF15-E9BA-83AE-0043-752755BCE9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65887" y="403496"/>
                  <a:ext cx="108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2A44FF7-9AB2-CF28-93B0-594457FC3DD3}"/>
                    </a:ext>
                  </a:extLst>
                </p14:cNvPr>
                <p14:cNvContentPartPr/>
                <p14:nvPr/>
              </p14:nvContentPartPr>
              <p14:xfrm>
                <a:off x="6348407" y="460376"/>
                <a:ext cx="150480" cy="18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2A44FF7-9AB2-CF28-93B0-594457FC3DD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39407" y="451736"/>
                  <a:ext cx="168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DF90F88-6936-4630-A4C2-38AE2D527683}"/>
                    </a:ext>
                  </a:extLst>
                </p14:cNvPr>
                <p14:cNvContentPartPr/>
                <p14:nvPr/>
              </p14:nvContentPartPr>
              <p14:xfrm>
                <a:off x="6487367" y="299096"/>
                <a:ext cx="54720" cy="11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DF90F88-6936-4630-A4C2-38AE2D52768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78367" y="290096"/>
                  <a:ext cx="72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09F921-A9FB-28B0-8F46-932D281368DB}"/>
                    </a:ext>
                  </a:extLst>
                </p14:cNvPr>
                <p14:cNvContentPartPr/>
                <p14:nvPr/>
              </p14:nvContentPartPr>
              <p14:xfrm>
                <a:off x="6553247" y="209096"/>
                <a:ext cx="105120" cy="134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09F921-A9FB-28B0-8F46-932D281368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44247" y="200096"/>
                  <a:ext cx="122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E919CF5-C78C-43BC-AFB7-852991E61F33}"/>
                    </a:ext>
                  </a:extLst>
                </p14:cNvPr>
                <p14:cNvContentPartPr/>
                <p14:nvPr/>
              </p14:nvContentPartPr>
              <p14:xfrm>
                <a:off x="6690407" y="205856"/>
                <a:ext cx="40320" cy="159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E919CF5-C78C-43BC-AFB7-852991E61F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81767" y="196856"/>
                  <a:ext cx="579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895285-6160-62E9-A18E-2E6B422F7DCA}"/>
              </a:ext>
            </a:extLst>
          </p:cNvPr>
          <p:cNvGrpSpPr/>
          <p:nvPr/>
        </p:nvGrpSpPr>
        <p:grpSpPr>
          <a:xfrm>
            <a:off x="6993887" y="225656"/>
            <a:ext cx="559440" cy="459360"/>
            <a:chOff x="6993887" y="225656"/>
            <a:chExt cx="55944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5CBC199-C760-A107-181A-FE0DF194FECB}"/>
                    </a:ext>
                  </a:extLst>
                </p14:cNvPr>
                <p14:cNvContentPartPr/>
                <p14:nvPr/>
              </p14:nvContentPartPr>
              <p14:xfrm>
                <a:off x="6993887" y="365336"/>
                <a:ext cx="169560" cy="299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5CBC199-C760-A107-181A-FE0DF194FEC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85247" y="356696"/>
                  <a:ext cx="187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9725E8-179E-F3F9-CE3F-2C6288CB9737}"/>
                    </a:ext>
                  </a:extLst>
                </p14:cNvPr>
                <p14:cNvContentPartPr/>
                <p14:nvPr/>
              </p14:nvContentPartPr>
              <p14:xfrm>
                <a:off x="7207007" y="565136"/>
                <a:ext cx="152640" cy="119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9725E8-179E-F3F9-CE3F-2C6288CB97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98007" y="556136"/>
                  <a:ext cx="170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6870A8D-598E-C5CC-D576-68DE67E277AD}"/>
                    </a:ext>
                  </a:extLst>
                </p14:cNvPr>
                <p14:cNvContentPartPr/>
                <p14:nvPr/>
              </p14:nvContentPartPr>
              <p14:xfrm>
                <a:off x="7330127" y="369656"/>
                <a:ext cx="71280" cy="16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6870A8D-598E-C5CC-D576-68DE67E277A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21127" y="360656"/>
                  <a:ext cx="88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26ADE28-B30E-1B43-8ACA-6B5B974879A2}"/>
                    </a:ext>
                  </a:extLst>
                </p14:cNvPr>
                <p14:cNvContentPartPr/>
                <p14:nvPr/>
              </p14:nvContentPartPr>
              <p14:xfrm>
                <a:off x="7460447" y="225656"/>
                <a:ext cx="92880" cy="249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26ADE28-B30E-1B43-8ACA-6B5B974879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51447" y="217016"/>
                  <a:ext cx="11052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5C760F6-231F-023B-0A66-6E00B30C4BA6}"/>
                  </a:ext>
                </a:extLst>
              </p14:cNvPr>
              <p14:cNvContentPartPr/>
              <p14:nvPr/>
            </p14:nvContentPartPr>
            <p14:xfrm>
              <a:off x="4343567" y="1259216"/>
              <a:ext cx="197280" cy="320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5C760F6-231F-023B-0A66-6E00B30C4BA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334567" y="1250216"/>
                <a:ext cx="21492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2FAF8DD-0A41-AD1E-4D02-52D94884804D}"/>
                  </a:ext>
                </a:extLst>
              </p14:cNvPr>
              <p14:cNvContentPartPr/>
              <p14:nvPr/>
            </p14:nvContentPartPr>
            <p14:xfrm>
              <a:off x="4727687" y="1350656"/>
              <a:ext cx="246600" cy="190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2FAF8DD-0A41-AD1E-4D02-52D94884804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719047" y="1341656"/>
                <a:ext cx="264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D046B42-2325-36D9-ECED-DECA348161E3}"/>
                  </a:ext>
                </a:extLst>
              </p14:cNvPr>
              <p14:cNvContentPartPr/>
              <p14:nvPr/>
            </p14:nvContentPartPr>
            <p14:xfrm>
              <a:off x="4729127" y="1427336"/>
              <a:ext cx="232200" cy="27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D046B42-2325-36D9-ECED-DECA348161E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20487" y="1418696"/>
                <a:ext cx="24984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1CBE8F5-A48A-A552-2C25-F72B45D822D8}"/>
              </a:ext>
            </a:extLst>
          </p:cNvPr>
          <p:cNvGrpSpPr/>
          <p:nvPr/>
        </p:nvGrpSpPr>
        <p:grpSpPr>
          <a:xfrm>
            <a:off x="5131607" y="1007936"/>
            <a:ext cx="2853720" cy="542520"/>
            <a:chOff x="5131607" y="1007936"/>
            <a:chExt cx="285372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705F155-3751-200C-264C-0695C0466391}"/>
                    </a:ext>
                  </a:extLst>
                </p14:cNvPr>
                <p14:cNvContentPartPr/>
                <p14:nvPr/>
              </p14:nvContentPartPr>
              <p14:xfrm>
                <a:off x="5131607" y="1189016"/>
                <a:ext cx="155880" cy="359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705F155-3751-200C-264C-0695C046639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22967" y="1180376"/>
                  <a:ext cx="1735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9D412A4-AD6D-03D2-D8F5-159E961A01EE}"/>
                    </a:ext>
                  </a:extLst>
                </p14:cNvPr>
                <p14:cNvContentPartPr/>
                <p14:nvPr/>
              </p14:nvContentPartPr>
              <p14:xfrm>
                <a:off x="5350487" y="1185776"/>
                <a:ext cx="153360" cy="338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9D412A4-AD6D-03D2-D8F5-159E961A01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41847" y="1177136"/>
                  <a:ext cx="1710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4642B0B-4F6C-91DB-74CF-B06A4DFDCE60}"/>
                    </a:ext>
                  </a:extLst>
                </p14:cNvPr>
                <p14:cNvContentPartPr/>
                <p14:nvPr/>
              </p14:nvContentPartPr>
              <p14:xfrm>
                <a:off x="5606447" y="1183616"/>
                <a:ext cx="97920" cy="366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4642B0B-4F6C-91DB-74CF-B06A4DFDCE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597807" y="1174616"/>
                  <a:ext cx="1155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FDDF598-D6D7-EA7B-0580-B8B21D8D6E19}"/>
                    </a:ext>
                  </a:extLst>
                </p14:cNvPr>
                <p14:cNvContentPartPr/>
                <p14:nvPr/>
              </p14:nvContentPartPr>
              <p14:xfrm>
                <a:off x="5831447" y="1178576"/>
                <a:ext cx="210600" cy="302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FDDF598-D6D7-EA7B-0580-B8B21D8D6E1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22807" y="1169936"/>
                  <a:ext cx="2282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3CDD9C2-9C74-B61B-1B67-EEEE8EAFA3B6}"/>
                    </a:ext>
                  </a:extLst>
                </p14:cNvPr>
                <p14:cNvContentPartPr/>
                <p14:nvPr/>
              </p14:nvContentPartPr>
              <p14:xfrm>
                <a:off x="5903447" y="1346696"/>
                <a:ext cx="112320" cy="33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3CDD9C2-9C74-B61B-1B67-EEEE8EAFA3B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94807" y="1337696"/>
                  <a:ext cx="129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A0C239-366F-CDB4-B9C9-ABAF3689D365}"/>
                    </a:ext>
                  </a:extLst>
                </p14:cNvPr>
                <p14:cNvContentPartPr/>
                <p14:nvPr/>
              </p14:nvContentPartPr>
              <p14:xfrm>
                <a:off x="6068687" y="1194416"/>
                <a:ext cx="156600" cy="320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A0C239-366F-CDB4-B9C9-ABAF3689D3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60047" y="1185776"/>
                  <a:ext cx="174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2CBFDC4-0DC1-A955-283F-5177624C7128}"/>
                    </a:ext>
                  </a:extLst>
                </p14:cNvPr>
                <p14:cNvContentPartPr/>
                <p14:nvPr/>
              </p14:nvContentPartPr>
              <p14:xfrm>
                <a:off x="6303767" y="1184336"/>
                <a:ext cx="201600" cy="345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2CBFDC4-0DC1-A955-283F-5177624C712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295127" y="1175696"/>
                  <a:ext cx="2192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FB4F3F5-83D0-35F9-BD9B-8123E4E076A9}"/>
                    </a:ext>
                  </a:extLst>
                </p14:cNvPr>
                <p14:cNvContentPartPr/>
                <p14:nvPr/>
              </p14:nvContentPartPr>
              <p14:xfrm>
                <a:off x="6551447" y="1153016"/>
                <a:ext cx="181440" cy="232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FB4F3F5-83D0-35F9-BD9B-8123E4E076A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42447" y="1144016"/>
                  <a:ext cx="199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1C73F97-3D6A-2462-45C3-6E138EBB2541}"/>
                    </a:ext>
                  </a:extLst>
                </p14:cNvPr>
                <p14:cNvContentPartPr/>
                <p14:nvPr/>
              </p14:nvContentPartPr>
              <p14:xfrm>
                <a:off x="6678887" y="1285136"/>
                <a:ext cx="22320" cy="264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1C73F97-3D6A-2462-45C3-6E138EBB254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69887" y="1276496"/>
                  <a:ext cx="39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52DD987-D5E6-25E8-941D-4DC487F6ED83}"/>
                    </a:ext>
                  </a:extLst>
                </p14:cNvPr>
                <p14:cNvContentPartPr/>
                <p14:nvPr/>
              </p14:nvContentPartPr>
              <p14:xfrm>
                <a:off x="6760967" y="1205936"/>
                <a:ext cx="178920" cy="263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52DD987-D5E6-25E8-941D-4DC487F6ED8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51967" y="1197296"/>
                  <a:ext cx="196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CB11D56-0153-F7FC-4DD6-509D4A438CCE}"/>
                    </a:ext>
                  </a:extLst>
                </p14:cNvPr>
                <p14:cNvContentPartPr/>
                <p14:nvPr/>
              </p14:nvContentPartPr>
              <p14:xfrm>
                <a:off x="7021247" y="1201256"/>
                <a:ext cx="127800" cy="286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CB11D56-0153-F7FC-4DD6-509D4A438CC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12607" y="1192256"/>
                  <a:ext cx="145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324BD2F-05E4-1097-8019-E9B5E0A9A829}"/>
                    </a:ext>
                  </a:extLst>
                </p14:cNvPr>
                <p14:cNvContentPartPr/>
                <p14:nvPr/>
              </p14:nvContentPartPr>
              <p14:xfrm>
                <a:off x="7242287" y="1353896"/>
                <a:ext cx="324360" cy="11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324BD2F-05E4-1097-8019-E9B5E0A9A82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33647" y="1345256"/>
                  <a:ext cx="342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76A32B7-2332-9C8C-4483-D05EF43A33ED}"/>
                    </a:ext>
                  </a:extLst>
                </p14:cNvPr>
                <p14:cNvContentPartPr/>
                <p14:nvPr/>
              </p14:nvContentPartPr>
              <p14:xfrm>
                <a:off x="7658447" y="1332296"/>
                <a:ext cx="139320" cy="163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76A32B7-2332-9C8C-4483-D05EF43A33E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49447" y="1323656"/>
                  <a:ext cx="156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DC4D8BB-F8E8-39E9-914A-E043152A7768}"/>
                    </a:ext>
                  </a:extLst>
                </p14:cNvPr>
                <p14:cNvContentPartPr/>
                <p14:nvPr/>
              </p14:nvContentPartPr>
              <p14:xfrm>
                <a:off x="7760687" y="1190456"/>
                <a:ext cx="71640" cy="21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DC4D8BB-F8E8-39E9-914A-E043152A776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52047" y="1181456"/>
                  <a:ext cx="89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2A84B63-C48E-EF0F-D0C7-5CC2AFE2C50D}"/>
                    </a:ext>
                  </a:extLst>
                </p14:cNvPr>
                <p14:cNvContentPartPr/>
                <p14:nvPr/>
              </p14:nvContentPartPr>
              <p14:xfrm>
                <a:off x="7847807" y="1007936"/>
                <a:ext cx="137520" cy="235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2A84B63-C48E-EF0F-D0C7-5CC2AFE2C50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39167" y="999296"/>
                  <a:ext cx="155160" cy="25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829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9CF118-77DE-54BB-5966-9D43C34EAE46}"/>
              </a:ext>
            </a:extLst>
          </p:cNvPr>
          <p:cNvSpPr txBox="1"/>
          <p:nvPr/>
        </p:nvSpPr>
        <p:spPr>
          <a:xfrm>
            <a:off x="753155" y="567035"/>
            <a:ext cx="8946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Největší</a:t>
            </a:r>
            <a:r>
              <a:rPr lang="en-US" dirty="0"/>
              <a:t> </a:t>
            </a:r>
            <a:r>
              <a:rPr lang="en-US" dirty="0" err="1"/>
              <a:t>kmitočet</a:t>
            </a:r>
            <a:r>
              <a:rPr lang="en-US" dirty="0"/>
              <a:t> </a:t>
            </a:r>
            <a:r>
              <a:rPr lang="en-US" dirty="0" err="1"/>
              <a:t>elektromagnetického</a:t>
            </a:r>
            <a:r>
              <a:rPr lang="en-US" dirty="0"/>
              <a:t> </a:t>
            </a:r>
            <a:r>
              <a:rPr lang="en-US" dirty="0" err="1"/>
              <a:t>záření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vyvolá</a:t>
            </a:r>
            <a:r>
              <a:rPr lang="en-US" dirty="0"/>
              <a:t> </a:t>
            </a:r>
            <a:r>
              <a:rPr lang="en-US" dirty="0" err="1"/>
              <a:t>zrakový</a:t>
            </a:r>
            <a:r>
              <a:rPr lang="en-US" dirty="0"/>
              <a:t> </a:t>
            </a:r>
            <a:r>
              <a:rPr lang="en-US" dirty="0" err="1"/>
              <a:t>vjem</a:t>
            </a:r>
            <a:r>
              <a:rPr lang="en-US" dirty="0"/>
              <a:t>, je 7,5.10</a:t>
            </a:r>
            <a:r>
              <a:rPr lang="en-US" baseline="30000" dirty="0"/>
              <a:t>14</a:t>
            </a:r>
            <a:r>
              <a:rPr lang="en-US" dirty="0"/>
              <a:t>Hz. </a:t>
            </a:r>
            <a:r>
              <a:rPr lang="en-US" dirty="0" err="1"/>
              <a:t>Určete</a:t>
            </a:r>
            <a:r>
              <a:rPr lang="en-US" dirty="0"/>
              <a:t> </a:t>
            </a:r>
            <a:r>
              <a:rPr lang="en-US" dirty="0" err="1"/>
              <a:t>příslušnou</a:t>
            </a:r>
            <a:r>
              <a:rPr lang="en-US" dirty="0"/>
              <a:t> </a:t>
            </a:r>
            <a:r>
              <a:rPr lang="en-US" dirty="0" err="1"/>
              <a:t>vlnovou</a:t>
            </a:r>
            <a:r>
              <a:rPr lang="en-US" dirty="0"/>
              <a:t> </a:t>
            </a:r>
            <a:r>
              <a:rPr lang="en-US" dirty="0" err="1"/>
              <a:t>délku</a:t>
            </a:r>
            <a:r>
              <a:rPr lang="en-US" dirty="0"/>
              <a:t> </a:t>
            </a:r>
            <a:r>
              <a:rPr lang="en-US" dirty="0" err="1"/>
              <a:t>záření</a:t>
            </a:r>
            <a:r>
              <a:rPr lang="en-US" dirty="0"/>
              <a:t>.</a:t>
            </a:r>
            <a:r>
              <a:rPr lang="sk-SK" dirty="0"/>
              <a:t> </a:t>
            </a:r>
            <a:r>
              <a:rPr lang="sk-SK" dirty="0" err="1"/>
              <a:t>Jakou</a:t>
            </a:r>
            <a:r>
              <a:rPr lang="sk-SK" dirty="0"/>
              <a:t> má </a:t>
            </a:r>
            <a:r>
              <a:rPr lang="sk-SK" dirty="0" err="1"/>
              <a:t>barvu</a:t>
            </a:r>
            <a:r>
              <a:rPr lang="sk-SK" dirty="0"/>
              <a:t>?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9C7AEA-7E1B-A2AF-6C17-E15D772F44C7}"/>
              </a:ext>
            </a:extLst>
          </p:cNvPr>
          <p:cNvGrpSpPr/>
          <p:nvPr/>
        </p:nvGrpSpPr>
        <p:grpSpPr>
          <a:xfrm>
            <a:off x="837887" y="1453976"/>
            <a:ext cx="1084680" cy="784800"/>
            <a:chOff x="837887" y="1453976"/>
            <a:chExt cx="108468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C5556B-570E-5074-3A5B-3369C2D209B1}"/>
                    </a:ext>
                  </a:extLst>
                </p14:cNvPr>
                <p14:cNvContentPartPr/>
                <p14:nvPr/>
              </p14:nvContentPartPr>
              <p14:xfrm>
                <a:off x="837887" y="1517696"/>
                <a:ext cx="271080" cy="561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C5556B-570E-5074-3A5B-3369C2D209B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8887" y="1508696"/>
                  <a:ext cx="28872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35657CD-ADAD-C2F5-A438-A4464785D40A}"/>
                    </a:ext>
                  </a:extLst>
                </p14:cNvPr>
                <p14:cNvContentPartPr/>
                <p14:nvPr/>
              </p14:nvContentPartPr>
              <p14:xfrm>
                <a:off x="1223447" y="1717496"/>
                <a:ext cx="161640" cy="3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35657CD-ADAD-C2F5-A438-A4464785D4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4807" y="1708496"/>
                  <a:ext cx="179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CBB458C-2084-BDA6-C6FB-F6F42F1CDDFB}"/>
                    </a:ext>
                  </a:extLst>
                </p14:cNvPr>
                <p14:cNvContentPartPr/>
                <p14:nvPr/>
              </p14:nvContentPartPr>
              <p14:xfrm>
                <a:off x="1259447" y="1794896"/>
                <a:ext cx="124920" cy="26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CBB458C-2084-BDA6-C6FB-F6F42F1CDD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0447" y="1786256"/>
                  <a:ext cx="142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ADFE80-0556-6CC5-C0F9-F5599897802B}"/>
                    </a:ext>
                  </a:extLst>
                </p14:cNvPr>
                <p14:cNvContentPartPr/>
                <p14:nvPr/>
              </p14:nvContentPartPr>
              <p14:xfrm>
                <a:off x="1614407" y="1453976"/>
                <a:ext cx="183600" cy="206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ADFE80-0556-6CC5-C0F9-F559989780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5767" y="1445336"/>
                  <a:ext cx="201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1E65D2-2660-352A-E3AF-02B732555729}"/>
                    </a:ext>
                  </a:extLst>
                </p14:cNvPr>
                <p14:cNvContentPartPr/>
                <p14:nvPr/>
              </p14:nvContentPartPr>
              <p14:xfrm>
                <a:off x="1549607" y="1784816"/>
                <a:ext cx="372960" cy="1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1E65D2-2660-352A-E3AF-02B7325557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40967" y="1775816"/>
                  <a:ext cx="390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C8DFA3-507E-10EE-21E2-7C8D765C5732}"/>
                    </a:ext>
                  </a:extLst>
                </p14:cNvPr>
                <p14:cNvContentPartPr/>
                <p14:nvPr/>
              </p14:nvContentPartPr>
              <p14:xfrm>
                <a:off x="1638887" y="1897136"/>
                <a:ext cx="183960" cy="335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C8DFA3-507E-10EE-21E2-7C8D765C57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30247" y="1888136"/>
                  <a:ext cx="2016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78B1249-55C2-54DD-E3ED-48DD4FFC6C4D}"/>
                    </a:ext>
                  </a:extLst>
                </p14:cNvPr>
                <p14:cNvContentPartPr/>
                <p14:nvPr/>
              </p14:nvContentPartPr>
              <p14:xfrm>
                <a:off x="1625927" y="1996856"/>
                <a:ext cx="152280" cy="241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78B1249-55C2-54DD-E3ED-48DD4FFC6C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16927" y="1987856"/>
                  <a:ext cx="16992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D46022-E0F8-03F0-5BFB-D64586F172A5}"/>
              </a:ext>
            </a:extLst>
          </p:cNvPr>
          <p:cNvGrpSpPr/>
          <p:nvPr/>
        </p:nvGrpSpPr>
        <p:grpSpPr>
          <a:xfrm>
            <a:off x="914927" y="2676536"/>
            <a:ext cx="221760" cy="288720"/>
            <a:chOff x="914927" y="2676536"/>
            <a:chExt cx="22176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F19D9A-C773-BB9E-FA92-063A318BFC3D}"/>
                    </a:ext>
                  </a:extLst>
                </p14:cNvPr>
                <p14:cNvContentPartPr/>
                <p14:nvPr/>
              </p14:nvContentPartPr>
              <p14:xfrm>
                <a:off x="914927" y="2676536"/>
                <a:ext cx="221760" cy="271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F19D9A-C773-BB9E-FA92-063A318BFC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5927" y="2667536"/>
                  <a:ext cx="239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5E33F3-DD6D-8482-307D-2B10AD31C6A8}"/>
                    </a:ext>
                  </a:extLst>
                </p14:cNvPr>
                <p14:cNvContentPartPr/>
                <p14:nvPr/>
              </p14:nvContentPartPr>
              <p14:xfrm>
                <a:off x="961007" y="2752136"/>
                <a:ext cx="104400" cy="213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5E33F3-DD6D-8482-307D-2B10AD31C6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2007" y="2743496"/>
                  <a:ext cx="12204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4906CE-9580-3348-4B3A-4DFDD91CF3DF}"/>
              </a:ext>
            </a:extLst>
          </p:cNvPr>
          <p:cNvGrpSpPr/>
          <p:nvPr/>
        </p:nvGrpSpPr>
        <p:grpSpPr>
          <a:xfrm>
            <a:off x="1443047" y="2467016"/>
            <a:ext cx="690480" cy="790560"/>
            <a:chOff x="1443047" y="2467016"/>
            <a:chExt cx="690480" cy="79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B80BBC-B3A2-2995-EA94-46DA6EA8DD54}"/>
                    </a:ext>
                  </a:extLst>
                </p14:cNvPr>
                <p14:cNvContentPartPr/>
                <p14:nvPr/>
              </p14:nvContentPartPr>
              <p14:xfrm>
                <a:off x="1443047" y="2639816"/>
                <a:ext cx="182520" cy="3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B80BBC-B3A2-2995-EA94-46DA6EA8DD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34407" y="2630816"/>
                  <a:ext cx="200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CC3E14-41D9-FEE9-B3D0-FE2756F8C1BC}"/>
                    </a:ext>
                  </a:extLst>
                </p14:cNvPr>
                <p14:cNvContentPartPr/>
                <p14:nvPr/>
              </p14:nvContentPartPr>
              <p14:xfrm>
                <a:off x="1448807" y="2756456"/>
                <a:ext cx="154800" cy="45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CC3E14-41D9-FEE9-B3D0-FE2756F8C1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40167" y="2747456"/>
                  <a:ext cx="172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48FA24-4975-268D-11F4-5BE3DB597339}"/>
                    </a:ext>
                  </a:extLst>
                </p14:cNvPr>
                <p14:cNvContentPartPr/>
                <p14:nvPr/>
              </p14:nvContentPartPr>
              <p14:xfrm>
                <a:off x="1844807" y="2467016"/>
                <a:ext cx="176760" cy="20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48FA24-4975-268D-11F4-5BE3DB5973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35807" y="2458016"/>
                  <a:ext cx="194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D88E09-E3DA-F388-743B-CE89B2D4DC08}"/>
                    </a:ext>
                  </a:extLst>
                </p14:cNvPr>
                <p14:cNvContentPartPr/>
                <p14:nvPr/>
              </p14:nvContentPartPr>
              <p14:xfrm>
                <a:off x="1763807" y="2740256"/>
                <a:ext cx="369720" cy="4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D88E09-E3DA-F388-743B-CE89B2D4DC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54807" y="2731256"/>
                  <a:ext cx="387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68EE75-DF38-02F3-A9F9-90EDEFB1F50D}"/>
                    </a:ext>
                  </a:extLst>
                </p14:cNvPr>
                <p14:cNvContentPartPr/>
                <p14:nvPr/>
              </p14:nvContentPartPr>
              <p14:xfrm>
                <a:off x="1823567" y="2902256"/>
                <a:ext cx="234000" cy="355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68EE75-DF38-02F3-A9F9-90EDEFB1F5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14567" y="2893256"/>
                  <a:ext cx="251640" cy="37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59430DC-F54E-6F36-7938-FDC0F742188C}"/>
                  </a:ext>
                </a:extLst>
              </p14:cNvPr>
              <p14:cNvContentPartPr/>
              <p14:nvPr/>
            </p14:nvContentPartPr>
            <p14:xfrm>
              <a:off x="2881247" y="2692016"/>
              <a:ext cx="1813680" cy="68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59430DC-F54E-6F36-7938-FDC0F742188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72247" y="2683016"/>
                <a:ext cx="183132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DB9B6F3D-B101-FDCE-3DD1-10025191FFDC}"/>
              </a:ext>
            </a:extLst>
          </p:cNvPr>
          <p:cNvGrpSpPr/>
          <p:nvPr/>
        </p:nvGrpSpPr>
        <p:grpSpPr>
          <a:xfrm>
            <a:off x="2541407" y="2125736"/>
            <a:ext cx="3008880" cy="1032120"/>
            <a:chOff x="2541407" y="2125736"/>
            <a:chExt cx="3008880" cy="10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4F91B94-8A75-0D22-4A57-74CD714CF9B7}"/>
                    </a:ext>
                  </a:extLst>
                </p14:cNvPr>
                <p14:cNvContentPartPr/>
                <p14:nvPr/>
              </p14:nvContentPartPr>
              <p14:xfrm>
                <a:off x="2541407" y="2636576"/>
                <a:ext cx="157320" cy="37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4F91B94-8A75-0D22-4A57-74CD714CF9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32767" y="2627936"/>
                  <a:ext cx="174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F0DE5F6-7780-7FD2-4C94-8FAAF85699CA}"/>
                    </a:ext>
                  </a:extLst>
                </p14:cNvPr>
                <p14:cNvContentPartPr/>
                <p14:nvPr/>
              </p14:nvContentPartPr>
              <p14:xfrm>
                <a:off x="2541407" y="2708216"/>
                <a:ext cx="146880" cy="25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F0DE5F6-7780-7FD2-4C94-8FAAF85699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32767" y="2699216"/>
                  <a:ext cx="164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161536E-BD20-9E80-BD91-1747EB1FFAD2}"/>
                    </a:ext>
                  </a:extLst>
                </p14:cNvPr>
                <p14:cNvContentPartPr/>
                <p14:nvPr/>
              </p14:nvContentPartPr>
              <p14:xfrm>
                <a:off x="2883047" y="2271536"/>
                <a:ext cx="109800" cy="275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161536E-BD20-9E80-BD91-1747EB1FFAD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74047" y="2262896"/>
                  <a:ext cx="127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C4EBA94-5A82-6D9E-BF9F-8436433C2006}"/>
                    </a:ext>
                  </a:extLst>
                </p14:cNvPr>
                <p14:cNvContentPartPr/>
                <p14:nvPr/>
              </p14:nvContentPartPr>
              <p14:xfrm>
                <a:off x="3043247" y="2273336"/>
                <a:ext cx="113760" cy="253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C4EBA94-5A82-6D9E-BF9F-8436433C20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34607" y="2264696"/>
                  <a:ext cx="131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A5F2204-890E-7DD0-40DA-E1EA42EFE119}"/>
                    </a:ext>
                  </a:extLst>
                </p14:cNvPr>
                <p14:cNvContentPartPr/>
                <p14:nvPr/>
              </p14:nvContentPartPr>
              <p14:xfrm>
                <a:off x="3239447" y="2225456"/>
                <a:ext cx="87840" cy="331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A5F2204-890E-7DD0-40DA-E1EA42EFE1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30807" y="2216816"/>
                  <a:ext cx="1054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3807334-0CCA-5FC5-F617-15F1B8334D7D}"/>
                    </a:ext>
                  </a:extLst>
                </p14:cNvPr>
                <p14:cNvContentPartPr/>
                <p14:nvPr/>
              </p14:nvContentPartPr>
              <p14:xfrm>
                <a:off x="3420167" y="2307896"/>
                <a:ext cx="174240" cy="248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3807334-0CCA-5FC5-F617-15F1B8334D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11167" y="2299256"/>
                  <a:ext cx="191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42E4DD-964D-D7E3-212F-2709A219DC59}"/>
                    </a:ext>
                  </a:extLst>
                </p14:cNvPr>
                <p14:cNvContentPartPr/>
                <p14:nvPr/>
              </p14:nvContentPartPr>
              <p14:xfrm>
                <a:off x="3454367" y="2446136"/>
                <a:ext cx="123480" cy="30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42E4DD-964D-D7E3-212F-2709A219DC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45367" y="2437496"/>
                  <a:ext cx="141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E4CB1D-E9C0-28C1-38D4-15147504FD20}"/>
                    </a:ext>
                  </a:extLst>
                </p14:cNvPr>
                <p14:cNvContentPartPr/>
                <p14:nvPr/>
              </p14:nvContentPartPr>
              <p14:xfrm>
                <a:off x="3639407" y="2257496"/>
                <a:ext cx="136800" cy="27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3E4CB1D-E9C0-28C1-38D4-15147504FD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30407" y="2248496"/>
                  <a:ext cx="154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6C81068-A926-D278-FCB9-4DB37E4866BA}"/>
                    </a:ext>
                  </a:extLst>
                </p14:cNvPr>
                <p14:cNvContentPartPr/>
                <p14:nvPr/>
              </p14:nvContentPartPr>
              <p14:xfrm>
                <a:off x="3835247" y="2255696"/>
                <a:ext cx="195840" cy="291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6C81068-A926-D278-FCB9-4DB37E4866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26607" y="2247056"/>
                  <a:ext cx="2134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5A0CDA-7A60-439A-9892-5B047E9043B5}"/>
                    </a:ext>
                  </a:extLst>
                </p14:cNvPr>
                <p14:cNvContentPartPr/>
                <p14:nvPr/>
              </p14:nvContentPartPr>
              <p14:xfrm>
                <a:off x="4124687" y="2187656"/>
                <a:ext cx="153360" cy="227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5A0CDA-7A60-439A-9892-5B047E9043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16047" y="2178656"/>
                  <a:ext cx="171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208BBC-4A6E-03EC-9662-2319DA58DA36}"/>
                    </a:ext>
                  </a:extLst>
                </p14:cNvPr>
                <p14:cNvContentPartPr/>
                <p14:nvPr/>
              </p14:nvContentPartPr>
              <p14:xfrm>
                <a:off x="4241687" y="2315096"/>
                <a:ext cx="13680" cy="213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208BBC-4A6E-03EC-9662-2319DA58DA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33047" y="2306096"/>
                  <a:ext cx="31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9B9833-49E4-9864-0B27-8AEBDE4199BB}"/>
                    </a:ext>
                  </a:extLst>
                </p14:cNvPr>
                <p14:cNvContentPartPr/>
                <p14:nvPr/>
              </p14:nvContentPartPr>
              <p14:xfrm>
                <a:off x="4285967" y="2240216"/>
                <a:ext cx="88920" cy="273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9B9833-49E4-9864-0B27-8AEBDE4199B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76967" y="2231216"/>
                  <a:ext cx="1065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C5AC7B-F62A-81D1-CC39-4A0961E0931E}"/>
                    </a:ext>
                  </a:extLst>
                </p14:cNvPr>
                <p14:cNvContentPartPr/>
                <p14:nvPr/>
              </p14:nvContentPartPr>
              <p14:xfrm>
                <a:off x="4293527" y="2295656"/>
                <a:ext cx="134640" cy="19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C5AC7B-F62A-81D1-CC39-4A0961E093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84527" y="2287016"/>
                  <a:ext cx="152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2E236F9-8062-BCA1-A7C8-CE782920CB03}"/>
                    </a:ext>
                  </a:extLst>
                </p14:cNvPr>
                <p14:cNvContentPartPr/>
                <p14:nvPr/>
              </p14:nvContentPartPr>
              <p14:xfrm>
                <a:off x="4464167" y="2202056"/>
                <a:ext cx="114120" cy="298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2E236F9-8062-BCA1-A7C8-CE782920CB0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55527" y="2193416"/>
                  <a:ext cx="131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F82AF2-0B07-2421-144A-813A9999CE92}"/>
                    </a:ext>
                  </a:extLst>
                </p14:cNvPr>
                <p14:cNvContentPartPr/>
                <p14:nvPr/>
              </p14:nvContentPartPr>
              <p14:xfrm>
                <a:off x="4710407" y="2376656"/>
                <a:ext cx="235440" cy="117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F82AF2-0B07-2421-144A-813A9999CE9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01767" y="2367656"/>
                  <a:ext cx="253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FD44DED-9FF9-E4EC-5A05-50A280C6C104}"/>
                    </a:ext>
                  </a:extLst>
                </p14:cNvPr>
                <p14:cNvContentPartPr/>
                <p14:nvPr/>
              </p14:nvContentPartPr>
              <p14:xfrm>
                <a:off x="4999487" y="2364416"/>
                <a:ext cx="140040" cy="157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FD44DED-9FF9-E4EC-5A05-50A280C6C1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0487" y="2355776"/>
                  <a:ext cx="157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CB4105-9E70-1161-A511-79139BFA850F}"/>
                    </a:ext>
                  </a:extLst>
                </p14:cNvPr>
                <p14:cNvContentPartPr/>
                <p14:nvPr/>
              </p14:nvContentPartPr>
              <p14:xfrm>
                <a:off x="5113607" y="2270816"/>
                <a:ext cx="33480" cy="1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CB4105-9E70-1161-A511-79139BFA85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04607" y="2262176"/>
                  <a:ext cx="51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C875C5-8E19-A853-C0E6-899F496FD8D6}"/>
                    </a:ext>
                  </a:extLst>
                </p14:cNvPr>
                <p14:cNvContentPartPr/>
                <p14:nvPr/>
              </p14:nvContentPartPr>
              <p14:xfrm>
                <a:off x="5168327" y="2125736"/>
                <a:ext cx="67320" cy="162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C875C5-8E19-A853-C0E6-899F496FD8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59327" y="2117096"/>
                  <a:ext cx="84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1724A39-7EE5-D334-6FEF-D50F91A61C36}"/>
                    </a:ext>
                  </a:extLst>
                </p14:cNvPr>
                <p14:cNvContentPartPr/>
                <p14:nvPr/>
              </p14:nvContentPartPr>
              <p14:xfrm>
                <a:off x="3237647" y="2871296"/>
                <a:ext cx="156600" cy="252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1724A39-7EE5-D334-6FEF-D50F91A61C3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29007" y="2862296"/>
                  <a:ext cx="174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37C949-2272-27A3-B2B3-04ECEDCDD0EF}"/>
                    </a:ext>
                  </a:extLst>
                </p14:cNvPr>
                <p14:cNvContentPartPr/>
                <p14:nvPr/>
              </p14:nvContentPartPr>
              <p14:xfrm>
                <a:off x="3275807" y="2998016"/>
                <a:ext cx="104760" cy="26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37C949-2272-27A3-B2B3-04ECEDCDD0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67167" y="2989376"/>
                  <a:ext cx="12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86C70A-DB58-4104-87EB-79694E8191A3}"/>
                    </a:ext>
                  </a:extLst>
                </p14:cNvPr>
                <p14:cNvContentPartPr/>
                <p14:nvPr/>
              </p14:nvContentPartPr>
              <p14:xfrm>
                <a:off x="3487847" y="3021776"/>
                <a:ext cx="33480" cy="36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86C70A-DB58-4104-87EB-79694E8191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78847" y="3013136"/>
                  <a:ext cx="51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23D42A-366F-9E8F-4A31-5402E8B8B3B5}"/>
                    </a:ext>
                  </a:extLst>
                </p14:cNvPr>
                <p14:cNvContentPartPr/>
                <p14:nvPr/>
              </p14:nvContentPartPr>
              <p14:xfrm>
                <a:off x="3654167" y="2876696"/>
                <a:ext cx="146880" cy="251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23D42A-366F-9E8F-4A31-5402E8B8B3B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45167" y="2867696"/>
                  <a:ext cx="164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44DD74-BD9E-9ADC-5EA1-B9780A37605F}"/>
                    </a:ext>
                  </a:extLst>
                </p14:cNvPr>
                <p14:cNvContentPartPr/>
                <p14:nvPr/>
              </p14:nvContentPartPr>
              <p14:xfrm>
                <a:off x="3866207" y="3106376"/>
                <a:ext cx="21240" cy="10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44DD74-BD9E-9ADC-5EA1-B9780A37605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57567" y="3097736"/>
                  <a:ext cx="3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DF397C0-CADC-1EA5-8559-3823E612C23A}"/>
                    </a:ext>
                  </a:extLst>
                </p14:cNvPr>
                <p14:cNvContentPartPr/>
                <p14:nvPr/>
              </p14:nvContentPartPr>
              <p14:xfrm>
                <a:off x="4041167" y="2911976"/>
                <a:ext cx="61560" cy="235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DF397C0-CADC-1EA5-8559-3823E612C2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32167" y="2902976"/>
                  <a:ext cx="79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6767F5-27F5-5AA8-6333-2760F3CB5CB5}"/>
                    </a:ext>
                  </a:extLst>
                </p14:cNvPr>
                <p14:cNvContentPartPr/>
                <p14:nvPr/>
              </p14:nvContentPartPr>
              <p14:xfrm>
                <a:off x="4165367" y="2916656"/>
                <a:ext cx="101160" cy="174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6767F5-27F5-5AA8-6333-2760F3CB5C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56367" y="2908016"/>
                  <a:ext cx="118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0ED7F3-413D-539C-A607-D757C31548EF}"/>
                    </a:ext>
                  </a:extLst>
                </p14:cNvPr>
                <p14:cNvContentPartPr/>
                <p14:nvPr/>
              </p14:nvContentPartPr>
              <p14:xfrm>
                <a:off x="4415207" y="2844296"/>
                <a:ext cx="60840" cy="138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0ED7F3-413D-539C-A607-D757C31548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06207" y="2835656"/>
                  <a:ext cx="78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BD4EEBB-FB19-529E-D03F-27A05F1740C9}"/>
                    </a:ext>
                  </a:extLst>
                </p14:cNvPr>
                <p14:cNvContentPartPr/>
                <p14:nvPr/>
              </p14:nvContentPartPr>
              <p14:xfrm>
                <a:off x="4522487" y="2849336"/>
                <a:ext cx="104400" cy="144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BD4EEBB-FB19-529E-D03F-27A05F1740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13847" y="2840696"/>
                  <a:ext cx="122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13428C-F3AD-0CE9-AC7C-73342CE046A4}"/>
                    </a:ext>
                  </a:extLst>
                </p14:cNvPr>
                <p14:cNvContentPartPr/>
                <p14:nvPr/>
              </p14:nvContentPartPr>
              <p14:xfrm>
                <a:off x="4717247" y="3009176"/>
                <a:ext cx="149040" cy="148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13428C-F3AD-0CE9-AC7C-73342CE046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08247" y="3000176"/>
                  <a:ext cx="166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4DFFE3B-159E-5F7A-1C30-5B218BEBA1F9}"/>
                    </a:ext>
                  </a:extLst>
                </p14:cNvPr>
                <p14:cNvContentPartPr/>
                <p14:nvPr/>
              </p14:nvContentPartPr>
              <p14:xfrm>
                <a:off x="4870247" y="2904776"/>
                <a:ext cx="47160" cy="1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DFFE3B-159E-5F7A-1C30-5B218BEBA1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61247" y="2896136"/>
                  <a:ext cx="64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453AD08-7AA3-85FE-A73C-20886467D8B5}"/>
                    </a:ext>
                  </a:extLst>
                </p14:cNvPr>
                <p14:cNvContentPartPr/>
                <p14:nvPr/>
              </p14:nvContentPartPr>
              <p14:xfrm>
                <a:off x="4966007" y="2812976"/>
                <a:ext cx="45360" cy="150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453AD08-7AA3-85FE-A73C-20886467D8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7007" y="2804336"/>
                  <a:ext cx="63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49AA40D-03E8-E76C-996D-F6A8E74157A5}"/>
                    </a:ext>
                  </a:extLst>
                </p14:cNvPr>
                <p14:cNvContentPartPr/>
                <p14:nvPr/>
              </p14:nvContentPartPr>
              <p14:xfrm>
                <a:off x="4649567" y="2654576"/>
                <a:ext cx="469080" cy="76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49AA40D-03E8-E76C-996D-F6A8E74157A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40567" y="2645936"/>
                  <a:ext cx="486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3651C7-161A-F2D9-E5FD-724BBE27A34B}"/>
                    </a:ext>
                  </a:extLst>
                </p14:cNvPr>
                <p14:cNvContentPartPr/>
                <p14:nvPr/>
              </p14:nvContentPartPr>
              <p14:xfrm>
                <a:off x="5419607" y="2541896"/>
                <a:ext cx="130680" cy="59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3651C7-161A-F2D9-E5FD-724BBE27A3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10607" y="2533256"/>
                  <a:ext cx="148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6D2230E-8C14-90BA-BE9D-D8AA31E78770}"/>
                    </a:ext>
                  </a:extLst>
                </p14:cNvPr>
                <p14:cNvContentPartPr/>
                <p14:nvPr/>
              </p14:nvContentPartPr>
              <p14:xfrm>
                <a:off x="5409887" y="2625056"/>
                <a:ext cx="96120" cy="2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6D2230E-8C14-90BA-BE9D-D8AA31E787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01247" y="2616416"/>
                  <a:ext cx="1137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54060DA-42C1-8038-0CD8-EDFCE6F6208E}"/>
              </a:ext>
            </a:extLst>
          </p:cNvPr>
          <p:cNvGrpSpPr/>
          <p:nvPr/>
        </p:nvGrpSpPr>
        <p:grpSpPr>
          <a:xfrm>
            <a:off x="5710127" y="2120336"/>
            <a:ext cx="1356840" cy="576000"/>
            <a:chOff x="5710127" y="2120336"/>
            <a:chExt cx="135684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86FC44-282F-1AE5-3E75-502E642B3F4C}"/>
                    </a:ext>
                  </a:extLst>
                </p14:cNvPr>
                <p14:cNvContentPartPr/>
                <p14:nvPr/>
              </p14:nvContentPartPr>
              <p14:xfrm>
                <a:off x="5710127" y="2378096"/>
                <a:ext cx="136440" cy="208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F86FC44-282F-1AE5-3E75-502E642B3F4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01487" y="2369456"/>
                  <a:ext cx="154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CB8D2EA-7090-A610-8A33-23391E4BB820}"/>
                    </a:ext>
                  </a:extLst>
                </p14:cNvPr>
                <p14:cNvContentPartPr/>
                <p14:nvPr/>
              </p14:nvContentPartPr>
              <p14:xfrm>
                <a:off x="5786807" y="2470616"/>
                <a:ext cx="23760" cy="225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CB8D2EA-7090-A610-8A33-23391E4BB8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78167" y="2461616"/>
                  <a:ext cx="41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A6FA47-01DF-8925-013E-B83CA8C3A1FD}"/>
                    </a:ext>
                  </a:extLst>
                </p14:cNvPr>
                <p14:cNvContentPartPr/>
                <p14:nvPr/>
              </p14:nvContentPartPr>
              <p14:xfrm>
                <a:off x="5932607" y="2433176"/>
                <a:ext cx="110520" cy="171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A6FA47-01DF-8925-013E-B83CA8C3A1F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23967" y="2424176"/>
                  <a:ext cx="128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27133BD-E424-C0A0-805B-5579CA16AEA0}"/>
                    </a:ext>
                  </a:extLst>
                </p14:cNvPr>
                <p14:cNvContentPartPr/>
                <p14:nvPr/>
              </p14:nvContentPartPr>
              <p14:xfrm>
                <a:off x="6059687" y="2416976"/>
                <a:ext cx="127800" cy="20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27133BD-E424-C0A0-805B-5579CA16AEA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50687" y="2408336"/>
                  <a:ext cx="145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72CE46D-D3A6-DAA0-2FA7-8DD3B99B52AB}"/>
                    </a:ext>
                  </a:extLst>
                </p14:cNvPr>
                <p14:cNvContentPartPr/>
                <p14:nvPr/>
              </p14:nvContentPartPr>
              <p14:xfrm>
                <a:off x="6257687" y="2617496"/>
                <a:ext cx="17640" cy="20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72CE46D-D3A6-DAA0-2FA7-8DD3B99B52A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49047" y="2608496"/>
                  <a:ext cx="35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1BE2C38-1249-7D27-C517-ACF52473F2BF}"/>
                    </a:ext>
                  </a:extLst>
                </p14:cNvPr>
                <p14:cNvContentPartPr/>
                <p14:nvPr/>
              </p14:nvContentPartPr>
              <p14:xfrm>
                <a:off x="6295847" y="2368736"/>
                <a:ext cx="126000" cy="243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1BE2C38-1249-7D27-C517-ACF52473F2B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86847" y="2359736"/>
                  <a:ext cx="143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537AA22-6C58-0FF2-1058-9D760B661626}"/>
                    </a:ext>
                  </a:extLst>
                </p14:cNvPr>
                <p14:cNvContentPartPr/>
                <p14:nvPr/>
              </p14:nvContentPartPr>
              <p14:xfrm>
                <a:off x="6470447" y="2409776"/>
                <a:ext cx="88560" cy="184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537AA22-6C58-0FF2-1058-9D760B66162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61807" y="2401136"/>
                  <a:ext cx="106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46EC68-9765-9F1D-9F1A-08AF245FFB17}"/>
                    </a:ext>
                  </a:extLst>
                </p14:cNvPr>
                <p14:cNvContentPartPr/>
                <p14:nvPr/>
              </p14:nvContentPartPr>
              <p14:xfrm>
                <a:off x="6553607" y="2279456"/>
                <a:ext cx="128160" cy="6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46EC68-9765-9F1D-9F1A-08AF245FFB1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44967" y="2270816"/>
                  <a:ext cx="145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BA682AE-A1D5-55C4-43F7-CCF43005EE48}"/>
                    </a:ext>
                  </a:extLst>
                </p14:cNvPr>
                <p14:cNvContentPartPr/>
                <p14:nvPr/>
              </p14:nvContentPartPr>
              <p14:xfrm>
                <a:off x="6707327" y="2120336"/>
                <a:ext cx="55800" cy="209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BA682AE-A1D5-55C4-43F7-CCF43005EE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98687" y="2111336"/>
                  <a:ext cx="73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A2D40E3-F8B8-62F1-9099-B4A5EAB10B00}"/>
                    </a:ext>
                  </a:extLst>
                </p14:cNvPr>
                <p14:cNvContentPartPr/>
                <p14:nvPr/>
              </p14:nvContentPartPr>
              <p14:xfrm>
                <a:off x="6764567" y="2463776"/>
                <a:ext cx="302400" cy="134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A2D40E3-F8B8-62F1-9099-B4A5EAB10B0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55567" y="2454776"/>
                  <a:ext cx="3200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8B7CC76-BEAB-5925-1F80-99C617576FB8}"/>
              </a:ext>
            </a:extLst>
          </p:cNvPr>
          <p:cNvGrpSpPr/>
          <p:nvPr/>
        </p:nvGrpSpPr>
        <p:grpSpPr>
          <a:xfrm>
            <a:off x="7323287" y="2380256"/>
            <a:ext cx="88920" cy="113400"/>
            <a:chOff x="7323287" y="2380256"/>
            <a:chExt cx="8892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9841D4-9252-FCF2-0697-D02D458162C5}"/>
                    </a:ext>
                  </a:extLst>
                </p14:cNvPr>
                <p14:cNvContentPartPr/>
                <p14:nvPr/>
              </p14:nvContentPartPr>
              <p14:xfrm>
                <a:off x="7323287" y="2380256"/>
                <a:ext cx="88920" cy="42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9841D4-9252-FCF2-0697-D02D458162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14647" y="2371616"/>
                  <a:ext cx="106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375A98B-6329-47FB-5D3F-98AE9AAE15A6}"/>
                    </a:ext>
                  </a:extLst>
                </p14:cNvPr>
                <p14:cNvContentPartPr/>
                <p14:nvPr/>
              </p14:nvContentPartPr>
              <p14:xfrm>
                <a:off x="7329407" y="2467016"/>
                <a:ext cx="59040" cy="26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375A98B-6329-47FB-5D3F-98AE9AAE15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20767" y="2458016"/>
                  <a:ext cx="766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B589E5-2DA1-74CA-E2D2-8474968806D9}"/>
              </a:ext>
            </a:extLst>
          </p:cNvPr>
          <p:cNvGrpSpPr/>
          <p:nvPr/>
        </p:nvGrpSpPr>
        <p:grpSpPr>
          <a:xfrm>
            <a:off x="7634327" y="2185856"/>
            <a:ext cx="468000" cy="321480"/>
            <a:chOff x="7634327" y="2185856"/>
            <a:chExt cx="46800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CFFDF4-5EC3-EDAA-5696-AAAA58578A5B}"/>
                    </a:ext>
                  </a:extLst>
                </p14:cNvPr>
                <p14:cNvContentPartPr/>
                <p14:nvPr/>
              </p14:nvContentPartPr>
              <p14:xfrm>
                <a:off x="7634327" y="2185856"/>
                <a:ext cx="140400" cy="212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CFFDF4-5EC3-EDAA-5696-AAAA58578A5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25687" y="2176856"/>
                  <a:ext cx="158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3BEE04F-A2E5-9BC9-BE01-D98864E7AB44}"/>
                    </a:ext>
                  </a:extLst>
                </p14:cNvPr>
                <p14:cNvContentPartPr/>
                <p14:nvPr/>
              </p14:nvContentPartPr>
              <p14:xfrm>
                <a:off x="7663847" y="2300336"/>
                <a:ext cx="102600" cy="207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3BEE04F-A2E5-9BC9-BE01-D98864E7AB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55207" y="2291336"/>
                  <a:ext cx="120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6B03752-ECF7-014D-DA9B-8D304A37227B}"/>
                    </a:ext>
                  </a:extLst>
                </p14:cNvPr>
                <p14:cNvContentPartPr/>
                <p14:nvPr/>
              </p14:nvContentPartPr>
              <p14:xfrm>
                <a:off x="7833767" y="2248496"/>
                <a:ext cx="88920" cy="210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6B03752-ECF7-014D-DA9B-8D304A37227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25127" y="2239856"/>
                  <a:ext cx="106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CEBA591-DD1A-EFC8-CA24-ADC640A7918C}"/>
                    </a:ext>
                  </a:extLst>
                </p14:cNvPr>
                <p14:cNvContentPartPr/>
                <p14:nvPr/>
              </p14:nvContentPartPr>
              <p14:xfrm>
                <a:off x="8000087" y="2269736"/>
                <a:ext cx="102240" cy="197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CEBA591-DD1A-EFC8-CA24-ADC640A791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91087" y="2261096"/>
                  <a:ext cx="11988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C4BC44C-825C-0936-D5F5-B7BF6C2B353F}"/>
              </a:ext>
            </a:extLst>
          </p:cNvPr>
          <p:cNvGrpSpPr/>
          <p:nvPr/>
        </p:nvGrpSpPr>
        <p:grpSpPr>
          <a:xfrm>
            <a:off x="8179367" y="2311856"/>
            <a:ext cx="587880" cy="169560"/>
            <a:chOff x="8179367" y="2311856"/>
            <a:chExt cx="5878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2822E40-11FE-1A7E-B65F-3F9AA081E2EF}"/>
                    </a:ext>
                  </a:extLst>
                </p14:cNvPr>
                <p14:cNvContentPartPr/>
                <p14:nvPr/>
              </p14:nvContentPartPr>
              <p14:xfrm>
                <a:off x="8179367" y="2311856"/>
                <a:ext cx="459720" cy="169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2822E40-11FE-1A7E-B65F-3F9AA081E2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70727" y="2302856"/>
                  <a:ext cx="477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036151-7608-8BA2-E555-6B3290D94C40}"/>
                    </a:ext>
                  </a:extLst>
                </p14:cNvPr>
                <p14:cNvContentPartPr/>
                <p14:nvPr/>
              </p14:nvContentPartPr>
              <p14:xfrm>
                <a:off x="8756087" y="2431376"/>
                <a:ext cx="11160" cy="13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036151-7608-8BA2-E555-6B3290D94C4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47447" y="2422736"/>
                  <a:ext cx="28800" cy="3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8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AC724-9803-79DC-BABA-CFDFA4F9DB63}"/>
              </a:ext>
            </a:extLst>
          </p:cNvPr>
          <p:cNvSpPr txBox="1"/>
          <p:nvPr/>
        </p:nvSpPr>
        <p:spPr>
          <a:xfrm>
            <a:off x="1128712" y="787178"/>
            <a:ext cx="9272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Kolik</a:t>
            </a:r>
            <a:r>
              <a:rPr lang="en-US" sz="2400" dirty="0"/>
              <a:t> </a:t>
            </a:r>
            <a:r>
              <a:rPr lang="en-US" sz="2400" dirty="0" err="1"/>
              <a:t>fotonů</a:t>
            </a:r>
            <a:r>
              <a:rPr lang="en-US" sz="2400" dirty="0"/>
              <a:t> </a:t>
            </a:r>
            <a:r>
              <a:rPr lang="en-US" sz="2400" dirty="0" err="1"/>
              <a:t>ultrafialového</a:t>
            </a:r>
            <a:r>
              <a:rPr lang="en-US" sz="2400" dirty="0"/>
              <a:t> </a:t>
            </a:r>
            <a:r>
              <a:rPr lang="en-US" sz="2400" dirty="0" err="1"/>
              <a:t>světla</a:t>
            </a:r>
            <a:r>
              <a:rPr lang="en-US" sz="2400" dirty="0"/>
              <a:t> o </a:t>
            </a:r>
            <a:r>
              <a:rPr lang="en-US" sz="2400" dirty="0" err="1"/>
              <a:t>vlnové</a:t>
            </a:r>
            <a:r>
              <a:rPr lang="en-US" sz="2400" dirty="0"/>
              <a:t> </a:t>
            </a:r>
            <a:r>
              <a:rPr lang="en-US" sz="2400" dirty="0" err="1"/>
              <a:t>délce</a:t>
            </a:r>
            <a:r>
              <a:rPr lang="en-US" sz="2400" dirty="0"/>
              <a:t> 100 nm </a:t>
            </a:r>
            <a:r>
              <a:rPr lang="en-US" sz="2400" dirty="0" err="1"/>
              <a:t>má</a:t>
            </a:r>
            <a:r>
              <a:rPr lang="en-US" sz="2400" dirty="0"/>
              <a:t> </a:t>
            </a:r>
            <a:r>
              <a:rPr lang="en-US" sz="2400" dirty="0" err="1"/>
              <a:t>energii</a:t>
            </a:r>
            <a:r>
              <a:rPr lang="en-US" sz="2400" dirty="0"/>
              <a:t> 1 J?</a:t>
            </a:r>
          </a:p>
        </p:txBody>
      </p:sp>
    </p:spTree>
    <p:extLst>
      <p:ext uri="{BB962C8B-B14F-4D97-AF65-F5344CB8AC3E}">
        <p14:creationId xmlns:p14="http://schemas.microsoft.com/office/powerpoint/2010/main" val="286005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AE5B583-BF44-F768-8C86-DC0F6DC7DC6F}"/>
              </a:ext>
            </a:extLst>
          </p:cNvPr>
          <p:cNvGrpSpPr/>
          <p:nvPr/>
        </p:nvGrpSpPr>
        <p:grpSpPr>
          <a:xfrm>
            <a:off x="754007" y="657296"/>
            <a:ext cx="757440" cy="433440"/>
            <a:chOff x="754007" y="657296"/>
            <a:chExt cx="75744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5DCB861-C0D1-9B4C-E5B0-63DD930B6172}"/>
                    </a:ext>
                  </a:extLst>
                </p14:cNvPr>
                <p14:cNvContentPartPr/>
                <p14:nvPr/>
              </p14:nvContentPartPr>
              <p14:xfrm>
                <a:off x="754007" y="657296"/>
                <a:ext cx="389160" cy="433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5DCB861-C0D1-9B4C-E5B0-63DD930B617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5367" y="648656"/>
                  <a:ext cx="4068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0AD6B55-8DBA-6048-A934-950422F9BB23}"/>
                    </a:ext>
                  </a:extLst>
                </p14:cNvPr>
                <p14:cNvContentPartPr/>
                <p14:nvPr/>
              </p14:nvContentPartPr>
              <p14:xfrm>
                <a:off x="831767" y="816056"/>
                <a:ext cx="144360" cy="30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0AD6B55-8DBA-6048-A934-950422F9BB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2767" y="807056"/>
                  <a:ext cx="162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D563264-8D2A-740A-C0DB-B02C949D4AE9}"/>
                    </a:ext>
                  </a:extLst>
                </p14:cNvPr>
                <p14:cNvContentPartPr/>
                <p14:nvPr/>
              </p14:nvContentPartPr>
              <p14:xfrm>
                <a:off x="1324247" y="798776"/>
                <a:ext cx="187200" cy="52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D563264-8D2A-740A-C0DB-B02C949D4A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5247" y="789776"/>
                  <a:ext cx="204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4E26D56-AAFC-B261-C507-5330929DF7D4}"/>
                    </a:ext>
                  </a:extLst>
                </p14:cNvPr>
                <p14:cNvContentPartPr/>
                <p14:nvPr/>
              </p14:nvContentPartPr>
              <p14:xfrm>
                <a:off x="1336127" y="893096"/>
                <a:ext cx="140760" cy="15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4E26D56-AAFC-B261-C507-5330929DF7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7127" y="884096"/>
                  <a:ext cx="1584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894C74-CDA6-8EF2-FB95-F3D223973500}"/>
              </a:ext>
            </a:extLst>
          </p:cNvPr>
          <p:cNvGrpSpPr/>
          <p:nvPr/>
        </p:nvGrpSpPr>
        <p:grpSpPr>
          <a:xfrm>
            <a:off x="2218127" y="554336"/>
            <a:ext cx="567360" cy="541440"/>
            <a:chOff x="2218127" y="554336"/>
            <a:chExt cx="56736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912846-AA19-995C-6D6F-CB493AA9BC39}"/>
                    </a:ext>
                  </a:extLst>
                </p14:cNvPr>
                <p14:cNvContentPartPr/>
                <p14:nvPr/>
              </p14:nvContentPartPr>
              <p14:xfrm>
                <a:off x="2218127" y="554336"/>
                <a:ext cx="220320" cy="397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912846-AA19-995C-6D6F-CB493AA9BC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9487" y="545336"/>
                  <a:ext cx="2379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A60BA5-D4D8-7991-5C7C-A8EED9FECAF2}"/>
                    </a:ext>
                  </a:extLst>
                </p14:cNvPr>
                <p14:cNvContentPartPr/>
                <p14:nvPr/>
              </p14:nvContentPartPr>
              <p14:xfrm>
                <a:off x="2515847" y="559376"/>
                <a:ext cx="269640" cy="536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A60BA5-D4D8-7991-5C7C-A8EED9FECA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6847" y="550736"/>
                  <a:ext cx="287280" cy="55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BA5455-DC7C-2EE6-B0C5-22815A0FA891}"/>
              </a:ext>
            </a:extLst>
          </p:cNvPr>
          <p:cNvGrpSpPr/>
          <p:nvPr/>
        </p:nvGrpSpPr>
        <p:grpSpPr>
          <a:xfrm>
            <a:off x="3059087" y="701936"/>
            <a:ext cx="231120" cy="131040"/>
            <a:chOff x="3059087" y="701936"/>
            <a:chExt cx="23112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1A64594-6226-0BE0-AE95-5259EA2C4D83}"/>
                    </a:ext>
                  </a:extLst>
                </p14:cNvPr>
                <p14:cNvContentPartPr/>
                <p14:nvPr/>
              </p14:nvContentPartPr>
              <p14:xfrm>
                <a:off x="3100487" y="701936"/>
                <a:ext cx="189720" cy="9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1A64594-6226-0BE0-AE95-5259EA2C4D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91847" y="693296"/>
                  <a:ext cx="207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74BF273-A76F-C419-69F0-2C92C1D7C59B}"/>
                    </a:ext>
                  </a:extLst>
                </p14:cNvPr>
                <p14:cNvContentPartPr/>
                <p14:nvPr/>
              </p14:nvContentPartPr>
              <p14:xfrm>
                <a:off x="3059087" y="795176"/>
                <a:ext cx="168120" cy="37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74BF273-A76F-C419-69F0-2C92C1D7C5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50087" y="786536"/>
                  <a:ext cx="1857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1E78BC-4D62-8E87-E38E-A788EE3F59CE}"/>
              </a:ext>
            </a:extLst>
          </p:cNvPr>
          <p:cNvGrpSpPr/>
          <p:nvPr/>
        </p:nvGrpSpPr>
        <p:grpSpPr>
          <a:xfrm>
            <a:off x="4107767" y="415016"/>
            <a:ext cx="782280" cy="911880"/>
            <a:chOff x="4107767" y="415016"/>
            <a:chExt cx="782280" cy="9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6E9163-36E3-8E2F-E2F1-DA96E15384D2}"/>
                    </a:ext>
                  </a:extLst>
                </p14:cNvPr>
                <p14:cNvContentPartPr/>
                <p14:nvPr/>
              </p14:nvContentPartPr>
              <p14:xfrm>
                <a:off x="4107767" y="533816"/>
                <a:ext cx="47520" cy="358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6E9163-36E3-8E2F-E2F1-DA96E15384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99127" y="525176"/>
                  <a:ext cx="65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3069B4-16DD-3D83-BD94-B75E86C4E73D}"/>
                    </a:ext>
                  </a:extLst>
                </p14:cNvPr>
                <p14:cNvContentPartPr/>
                <p14:nvPr/>
              </p14:nvContentPartPr>
              <p14:xfrm>
                <a:off x="4124687" y="674936"/>
                <a:ext cx="15336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3069B4-16DD-3D83-BD94-B75E86C4E7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16047" y="666296"/>
                  <a:ext cx="171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2F1285-F220-2952-BC1F-16C9379C9677}"/>
                    </a:ext>
                  </a:extLst>
                </p14:cNvPr>
                <p14:cNvContentPartPr/>
                <p14:nvPr/>
              </p14:nvContentPartPr>
              <p14:xfrm>
                <a:off x="4518167" y="415016"/>
                <a:ext cx="178560" cy="269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2F1285-F220-2952-BC1F-16C9379C96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09527" y="406016"/>
                  <a:ext cx="196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296F36-97F2-81D5-A71A-6EF08C1830C0}"/>
                    </a:ext>
                  </a:extLst>
                </p14:cNvPr>
                <p14:cNvContentPartPr/>
                <p14:nvPr/>
              </p14:nvContentPartPr>
              <p14:xfrm>
                <a:off x="4507727" y="800936"/>
                <a:ext cx="382320" cy="37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296F36-97F2-81D5-A71A-6EF08C1830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99087" y="791936"/>
                  <a:ext cx="399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48E0C6-AC56-C830-59C8-FA745575757F}"/>
                    </a:ext>
                  </a:extLst>
                </p14:cNvPr>
                <p14:cNvContentPartPr/>
                <p14:nvPr/>
              </p14:nvContentPartPr>
              <p14:xfrm>
                <a:off x="4494767" y="952496"/>
                <a:ext cx="204480" cy="356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48E0C6-AC56-C830-59C8-FA74557575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85767" y="943856"/>
                  <a:ext cx="2221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04DF90A-F60E-64AF-B336-AD3329EBB1A1}"/>
                    </a:ext>
                  </a:extLst>
                </p14:cNvPr>
                <p14:cNvContentPartPr/>
                <p14:nvPr/>
              </p14:nvContentPartPr>
              <p14:xfrm>
                <a:off x="4521047" y="1074536"/>
                <a:ext cx="163080" cy="252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04DF90A-F60E-64AF-B336-AD3329EBB1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12047" y="1065536"/>
                  <a:ext cx="18072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3C4D930-1408-C9D1-F05B-1FA6A888288F}"/>
                  </a:ext>
                </a:extLst>
              </p14:cNvPr>
              <p14:cNvContentPartPr/>
              <p14:nvPr/>
            </p14:nvContentPartPr>
            <p14:xfrm>
              <a:off x="1715567" y="538856"/>
              <a:ext cx="217800" cy="46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3C4D930-1408-C9D1-F05B-1FA6A888288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06567" y="529856"/>
                <a:ext cx="23544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F4B0B2-210F-337A-ECE4-9599397D2C6D}"/>
                  </a:ext>
                </a:extLst>
              </p14:cNvPr>
              <p14:cNvContentPartPr/>
              <p14:nvPr/>
            </p14:nvContentPartPr>
            <p14:xfrm>
              <a:off x="3577127" y="606176"/>
              <a:ext cx="262800" cy="317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F4B0B2-210F-337A-ECE4-9599397D2C6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68127" y="597536"/>
                <a:ext cx="28044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0F2E017-1667-B925-BD6B-DC91CA83834B}"/>
              </a:ext>
            </a:extLst>
          </p:cNvPr>
          <p:cNvGrpSpPr/>
          <p:nvPr/>
        </p:nvGrpSpPr>
        <p:grpSpPr>
          <a:xfrm>
            <a:off x="945887" y="1984616"/>
            <a:ext cx="651240" cy="440640"/>
            <a:chOff x="945887" y="1984616"/>
            <a:chExt cx="65124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E572752-25BF-1494-B699-C15483E59815}"/>
                    </a:ext>
                  </a:extLst>
                </p14:cNvPr>
                <p14:cNvContentPartPr/>
                <p14:nvPr/>
              </p14:nvContentPartPr>
              <p14:xfrm>
                <a:off x="945887" y="1984616"/>
                <a:ext cx="228600" cy="440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E572752-25BF-1494-B699-C15483E598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6887" y="1975616"/>
                  <a:ext cx="2462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C53339-B6AD-2D24-C138-548DB58AFE0F}"/>
                    </a:ext>
                  </a:extLst>
                </p14:cNvPr>
                <p14:cNvContentPartPr/>
                <p14:nvPr/>
              </p14:nvContentPartPr>
              <p14:xfrm>
                <a:off x="1368527" y="2162816"/>
                <a:ext cx="228600" cy="72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C53339-B6AD-2D24-C138-548DB58AFE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59527" y="2153816"/>
                  <a:ext cx="246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D4CFCA1-5F01-7E9D-051F-2F55122E4852}"/>
                    </a:ext>
                  </a:extLst>
                </p14:cNvPr>
                <p14:cNvContentPartPr/>
                <p14:nvPr/>
              </p14:nvContentPartPr>
              <p14:xfrm>
                <a:off x="1402727" y="2301416"/>
                <a:ext cx="156600" cy="3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D4CFCA1-5F01-7E9D-051F-2F55122E485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94087" y="2292416"/>
                  <a:ext cx="1742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8E281E-A203-0C84-E94C-303A1513900D}"/>
              </a:ext>
            </a:extLst>
          </p:cNvPr>
          <p:cNvGrpSpPr/>
          <p:nvPr/>
        </p:nvGrpSpPr>
        <p:grpSpPr>
          <a:xfrm>
            <a:off x="2030207" y="1736576"/>
            <a:ext cx="839160" cy="1081440"/>
            <a:chOff x="2030207" y="1736576"/>
            <a:chExt cx="839160" cy="10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D7A22FD-21EB-DC23-3FA0-250694DD0776}"/>
                    </a:ext>
                  </a:extLst>
                </p14:cNvPr>
                <p14:cNvContentPartPr/>
                <p14:nvPr/>
              </p14:nvContentPartPr>
              <p14:xfrm>
                <a:off x="2030207" y="1783016"/>
                <a:ext cx="279000" cy="396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D7A22FD-21EB-DC23-3FA0-250694DD077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21567" y="1774016"/>
                  <a:ext cx="2966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16DF6F7-6AA0-3AB2-7841-5985343CD8B1}"/>
                    </a:ext>
                  </a:extLst>
                </p14:cNvPr>
                <p14:cNvContentPartPr/>
                <p14:nvPr/>
              </p14:nvContentPartPr>
              <p14:xfrm>
                <a:off x="2030567" y="1972016"/>
                <a:ext cx="174600" cy="12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16DF6F7-6AA0-3AB2-7841-5985343CD8B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21927" y="1963016"/>
                  <a:ext cx="19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862D6CB-45DB-E88B-C313-6CC88CF62EDF}"/>
                    </a:ext>
                  </a:extLst>
                </p14:cNvPr>
                <p14:cNvContentPartPr/>
                <p14:nvPr/>
              </p14:nvContentPartPr>
              <p14:xfrm>
                <a:off x="2435207" y="1736576"/>
                <a:ext cx="236520" cy="42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862D6CB-45DB-E88B-C313-6CC88CF62E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26207" y="1727936"/>
                  <a:ext cx="2541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7F2EF45-C8B1-B88F-6C97-5E8C688D9899}"/>
                    </a:ext>
                  </a:extLst>
                </p14:cNvPr>
                <p14:cNvContentPartPr/>
                <p14:nvPr/>
              </p14:nvContentPartPr>
              <p14:xfrm>
                <a:off x="2480927" y="1931696"/>
                <a:ext cx="58680" cy="148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7F2EF45-C8B1-B88F-6C97-5E8C688D98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71927" y="1923056"/>
                  <a:ext cx="76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577F0C-BA86-FEA1-99A5-D9EFEC658073}"/>
                    </a:ext>
                  </a:extLst>
                </p14:cNvPr>
                <p14:cNvContentPartPr/>
                <p14:nvPr/>
              </p14:nvContentPartPr>
              <p14:xfrm>
                <a:off x="2433767" y="1912256"/>
                <a:ext cx="162720" cy="23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577F0C-BA86-FEA1-99A5-D9EFEC65807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24767" y="1903256"/>
                  <a:ext cx="180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F87845-1F9A-238F-1FAA-F27AFA288742}"/>
                    </a:ext>
                  </a:extLst>
                </p14:cNvPr>
                <p14:cNvContentPartPr/>
                <p14:nvPr/>
              </p14:nvContentPartPr>
              <p14:xfrm>
                <a:off x="2048927" y="2284136"/>
                <a:ext cx="820440" cy="5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F87845-1F9A-238F-1FAA-F27AFA2887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39927" y="2275136"/>
                  <a:ext cx="838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8FDAC86-E621-0892-1935-6C3F7ABB9C09}"/>
                    </a:ext>
                  </a:extLst>
                </p14:cNvPr>
                <p14:cNvContentPartPr/>
                <p14:nvPr/>
              </p14:nvContentPartPr>
              <p14:xfrm>
                <a:off x="2075927" y="2437856"/>
                <a:ext cx="19080" cy="380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8FDAC86-E621-0892-1935-6C3F7ABB9C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66927" y="2428856"/>
                  <a:ext cx="367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D4C1693-47A6-428B-B6E5-F3E2217CAE40}"/>
                    </a:ext>
                  </a:extLst>
                </p14:cNvPr>
                <p14:cNvContentPartPr/>
                <p14:nvPr/>
              </p14:nvContentPartPr>
              <p14:xfrm>
                <a:off x="2037407" y="2604176"/>
                <a:ext cx="214200" cy="200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D4C1693-47A6-428B-B6E5-F3E2217CAE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28407" y="2595176"/>
                  <a:ext cx="231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1CCB37-BD72-4A75-6F71-ECFCB314A12B}"/>
                    </a:ext>
                  </a:extLst>
                </p14:cNvPr>
                <p14:cNvContentPartPr/>
                <p14:nvPr/>
              </p14:nvContentPartPr>
              <p14:xfrm>
                <a:off x="2355647" y="2512736"/>
                <a:ext cx="252360" cy="228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1CCB37-BD72-4A75-6F71-ECFCB314A1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46647" y="2504096"/>
                  <a:ext cx="2700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477C36-CA87-1C02-A681-46D38053FDBB}"/>
              </a:ext>
            </a:extLst>
          </p:cNvPr>
          <p:cNvGrpSpPr/>
          <p:nvPr/>
        </p:nvGrpSpPr>
        <p:grpSpPr>
          <a:xfrm>
            <a:off x="3119207" y="2229776"/>
            <a:ext cx="197280" cy="171720"/>
            <a:chOff x="3119207" y="2229776"/>
            <a:chExt cx="19728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81E661-9566-ED03-124E-AF0271A92AA1}"/>
                    </a:ext>
                  </a:extLst>
                </p14:cNvPr>
                <p14:cNvContentPartPr/>
                <p14:nvPr/>
              </p14:nvContentPartPr>
              <p14:xfrm>
                <a:off x="3119207" y="2229776"/>
                <a:ext cx="197280" cy="82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81E661-9566-ED03-124E-AF0271A92AA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10207" y="2221136"/>
                  <a:ext cx="214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00C37C7-C9BA-E04F-2C71-CCDE163D9BBF}"/>
                    </a:ext>
                  </a:extLst>
                </p14:cNvPr>
                <p14:cNvContentPartPr/>
                <p14:nvPr/>
              </p14:nvContentPartPr>
              <p14:xfrm>
                <a:off x="3150887" y="2356496"/>
                <a:ext cx="145440" cy="45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00C37C7-C9BA-E04F-2C71-CCDE163D9B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41887" y="2347496"/>
                  <a:ext cx="16308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6EC3AFD-EA59-B673-2524-B229E8D90BEC}"/>
              </a:ext>
            </a:extLst>
          </p:cNvPr>
          <p:cNvGrpSpPr/>
          <p:nvPr/>
        </p:nvGrpSpPr>
        <p:grpSpPr>
          <a:xfrm>
            <a:off x="3705647" y="1556576"/>
            <a:ext cx="1700280" cy="619200"/>
            <a:chOff x="3705647" y="1556576"/>
            <a:chExt cx="170028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E18F9CB-8EAF-7927-B1D9-B866A51C558C}"/>
                    </a:ext>
                  </a:extLst>
                </p14:cNvPr>
                <p14:cNvContentPartPr/>
                <p14:nvPr/>
              </p14:nvContentPartPr>
              <p14:xfrm>
                <a:off x="3705647" y="1849256"/>
                <a:ext cx="117720" cy="319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E18F9CB-8EAF-7927-B1D9-B866A51C55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96647" y="1840616"/>
                  <a:ext cx="135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39415EB-AE06-DE5D-9A6D-EF613AFCEA6A}"/>
                    </a:ext>
                  </a:extLst>
                </p14:cNvPr>
                <p14:cNvContentPartPr/>
                <p14:nvPr/>
              </p14:nvContentPartPr>
              <p14:xfrm>
                <a:off x="3980327" y="2120696"/>
                <a:ext cx="5760" cy="55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39415EB-AE06-DE5D-9A6D-EF613AFCEA6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71327" y="2112056"/>
                  <a:ext cx="23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D3CFAD-9C0C-FE1B-1978-14AFA193A4A6}"/>
                    </a:ext>
                  </a:extLst>
                </p14:cNvPr>
                <p14:cNvContentPartPr/>
                <p14:nvPr/>
              </p14:nvContentPartPr>
              <p14:xfrm>
                <a:off x="4144127" y="1859696"/>
                <a:ext cx="109080" cy="258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D3CFAD-9C0C-FE1B-1978-14AFA193A4A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35487" y="1850696"/>
                  <a:ext cx="126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0783124-4284-C11F-D707-00FF10C8A2E2}"/>
                    </a:ext>
                  </a:extLst>
                </p14:cNvPr>
                <p14:cNvContentPartPr/>
                <p14:nvPr/>
              </p14:nvContentPartPr>
              <p14:xfrm>
                <a:off x="4321967" y="1894976"/>
                <a:ext cx="149760" cy="209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0783124-4284-C11F-D707-00FF10C8A2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13327" y="1886336"/>
                  <a:ext cx="167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74DB468-7A29-1B01-8004-52ACE1D3F8D1}"/>
                    </a:ext>
                  </a:extLst>
                </p14:cNvPr>
                <p14:cNvContentPartPr/>
                <p14:nvPr/>
              </p14:nvContentPartPr>
              <p14:xfrm>
                <a:off x="4525007" y="1909376"/>
                <a:ext cx="129960" cy="191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74DB468-7A29-1B01-8004-52ACE1D3F8D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16367" y="1900736"/>
                  <a:ext cx="147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42B093-F0EA-797C-7A1D-44D57AFE7B66}"/>
                    </a:ext>
                  </a:extLst>
                </p14:cNvPr>
                <p14:cNvContentPartPr/>
                <p14:nvPr/>
              </p14:nvContentPartPr>
              <p14:xfrm>
                <a:off x="4688087" y="2145176"/>
                <a:ext cx="3960" cy="20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42B093-F0EA-797C-7A1D-44D57AFE7B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79447" y="2136176"/>
                  <a:ext cx="21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08A671-DD0B-F027-134B-2D9E9053523D}"/>
                    </a:ext>
                  </a:extLst>
                </p14:cNvPr>
                <p14:cNvContentPartPr/>
                <p14:nvPr/>
              </p14:nvContentPartPr>
              <p14:xfrm>
                <a:off x="4783127" y="1906496"/>
                <a:ext cx="95040" cy="230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08A671-DD0B-F027-134B-2D9E905352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74127" y="1897496"/>
                  <a:ext cx="112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12334B-45DD-651C-50F3-344662365B2A}"/>
                    </a:ext>
                  </a:extLst>
                </p14:cNvPr>
                <p14:cNvContentPartPr/>
                <p14:nvPr/>
              </p14:nvContentPartPr>
              <p14:xfrm>
                <a:off x="4964567" y="1928456"/>
                <a:ext cx="170280" cy="225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12334B-45DD-651C-50F3-344662365B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55567" y="1919456"/>
                  <a:ext cx="187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7A4BA2-B6CC-8443-F603-61D0A287F6CB}"/>
                    </a:ext>
                  </a:extLst>
                </p14:cNvPr>
                <p14:cNvContentPartPr/>
                <p14:nvPr/>
              </p14:nvContentPartPr>
              <p14:xfrm>
                <a:off x="5136647" y="1743416"/>
                <a:ext cx="100800" cy="28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7A4BA2-B6CC-8443-F603-61D0A287F6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28007" y="1734416"/>
                  <a:ext cx="118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97F2C8-38FC-88AC-9FF4-C1E90377CC13}"/>
                    </a:ext>
                  </a:extLst>
                </p14:cNvPr>
                <p14:cNvContentPartPr/>
                <p14:nvPr/>
              </p14:nvContentPartPr>
              <p14:xfrm>
                <a:off x="5320247" y="1556576"/>
                <a:ext cx="85680" cy="262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97F2C8-38FC-88AC-9FF4-C1E90377CC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11607" y="1547936"/>
                  <a:ext cx="10332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867B8F6-D3D4-DE37-C6BC-7EA7E89F7BF5}"/>
              </a:ext>
            </a:extLst>
          </p:cNvPr>
          <p:cNvGrpSpPr/>
          <p:nvPr/>
        </p:nvGrpSpPr>
        <p:grpSpPr>
          <a:xfrm>
            <a:off x="3607367" y="2363336"/>
            <a:ext cx="3759250" cy="550019"/>
            <a:chOff x="3607367" y="2363336"/>
            <a:chExt cx="3759250" cy="55001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FCB96C3-CC3B-82D8-EA71-29B4A5649905}"/>
                    </a:ext>
                  </a:extLst>
                </p14:cNvPr>
                <p14:cNvContentPartPr/>
                <p14:nvPr/>
              </p14:nvContentPartPr>
              <p14:xfrm>
                <a:off x="3607367" y="2363336"/>
                <a:ext cx="2306520" cy="44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FCB96C3-CC3B-82D8-EA71-29B4A564990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98367" y="2354336"/>
                  <a:ext cx="2324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0924D4-BD51-C757-5D70-08EE5E76E9DB}"/>
                    </a:ext>
                  </a:extLst>
                </p14:cNvPr>
                <p14:cNvContentPartPr/>
                <p14:nvPr/>
              </p14:nvContentPartPr>
              <p14:xfrm>
                <a:off x="3726887" y="2532536"/>
                <a:ext cx="150840" cy="276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0924D4-BD51-C757-5D70-08EE5E76E9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17887" y="2523896"/>
                  <a:ext cx="168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9509F9-7808-71DB-4C9A-11F23331E460}"/>
                    </a:ext>
                  </a:extLst>
                </p14:cNvPr>
                <p14:cNvContentPartPr/>
                <p14:nvPr/>
              </p14:nvContentPartPr>
              <p14:xfrm>
                <a:off x="3899687" y="2745296"/>
                <a:ext cx="15120" cy="30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9509F9-7808-71DB-4C9A-11F23331E46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91047" y="2736296"/>
                  <a:ext cx="32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C4D20F8-0995-C85E-4CA7-D08305DD23DF}"/>
                    </a:ext>
                  </a:extLst>
                </p14:cNvPr>
                <p14:cNvContentPartPr/>
                <p14:nvPr/>
              </p14:nvContentPartPr>
              <p14:xfrm>
                <a:off x="4066857" y="2532115"/>
                <a:ext cx="102240" cy="229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C4D20F8-0995-C85E-4CA7-D08305DD23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57857" y="2523115"/>
                  <a:ext cx="119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B42FECC-43EC-A829-7D4A-0156DB6B7E64}"/>
                    </a:ext>
                  </a:extLst>
                </p14:cNvPr>
                <p14:cNvContentPartPr/>
                <p14:nvPr/>
              </p14:nvContentPartPr>
              <p14:xfrm>
                <a:off x="4290777" y="2548315"/>
                <a:ext cx="93960" cy="217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B42FECC-43EC-A829-7D4A-0156DB6B7E6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81777" y="2539315"/>
                  <a:ext cx="111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11744C3-5BF7-6D27-FD03-9AD46BEAE3F6}"/>
                    </a:ext>
                  </a:extLst>
                </p14:cNvPr>
                <p14:cNvContentPartPr/>
                <p14:nvPr/>
              </p14:nvContentPartPr>
              <p14:xfrm>
                <a:off x="4468977" y="2526715"/>
                <a:ext cx="78840" cy="226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11744C3-5BF7-6D27-FD03-9AD46BEAE3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60337" y="2517715"/>
                  <a:ext cx="96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504598F-D245-2B4D-8557-6D1CD122B62D}"/>
                    </a:ext>
                  </a:extLst>
                </p14:cNvPr>
                <p14:cNvContentPartPr/>
                <p14:nvPr/>
              </p14:nvContentPartPr>
              <p14:xfrm>
                <a:off x="4617297" y="2735875"/>
                <a:ext cx="22680" cy="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504598F-D245-2B4D-8557-6D1CD122B6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08657" y="2726875"/>
                  <a:ext cx="40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EFC56C6-5B3E-9A97-A5D4-FC15CEB0E906}"/>
                    </a:ext>
                  </a:extLst>
                </p14:cNvPr>
                <p14:cNvContentPartPr/>
                <p14:nvPr/>
              </p14:nvContentPartPr>
              <p14:xfrm>
                <a:off x="4674177" y="2559835"/>
                <a:ext cx="83160" cy="230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EFC56C6-5B3E-9A97-A5D4-FC15CEB0E90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65177" y="2550835"/>
                  <a:ext cx="100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507DDD-A34F-C5B5-5C72-ACF83F1B2BE5}"/>
                    </a:ext>
                  </a:extLst>
                </p14:cNvPr>
                <p14:cNvContentPartPr/>
                <p14:nvPr/>
              </p14:nvContentPartPr>
              <p14:xfrm>
                <a:off x="4790457" y="2536435"/>
                <a:ext cx="203040" cy="219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507DDD-A34F-C5B5-5C72-ACF83F1B2BE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81817" y="2527795"/>
                  <a:ext cx="220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A4A510E-1D41-9300-E94E-AB0D47C81627}"/>
                    </a:ext>
                  </a:extLst>
                </p14:cNvPr>
                <p14:cNvContentPartPr/>
                <p14:nvPr/>
              </p14:nvContentPartPr>
              <p14:xfrm>
                <a:off x="4988097" y="2491075"/>
                <a:ext cx="108360" cy="138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A4A510E-1D41-9300-E94E-AB0D47C816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79097" y="2482075"/>
                  <a:ext cx="126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260DD4-81D5-3270-66BD-FF6AF9A7D654}"/>
                    </a:ext>
                  </a:extLst>
                </p14:cNvPr>
                <p14:cNvContentPartPr/>
                <p14:nvPr/>
              </p14:nvContentPartPr>
              <p14:xfrm>
                <a:off x="5089257" y="2488195"/>
                <a:ext cx="95760" cy="188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260DD4-81D5-3270-66BD-FF6AF9A7D6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80257" y="2479195"/>
                  <a:ext cx="113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A43ADA-EB49-FA7D-34CC-0432E3E55ADC}"/>
                    </a:ext>
                  </a:extLst>
                </p14:cNvPr>
                <p14:cNvContentPartPr/>
                <p14:nvPr/>
              </p14:nvContentPartPr>
              <p14:xfrm>
                <a:off x="5246217" y="2877355"/>
                <a:ext cx="16560" cy="36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A43ADA-EB49-FA7D-34CC-0432E3E55A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37217" y="2868715"/>
                  <a:ext cx="34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0DF17AE-566B-950D-C8D0-5D796FF00276}"/>
                    </a:ext>
                  </a:extLst>
                </p14:cNvPr>
                <p14:cNvContentPartPr/>
                <p14:nvPr/>
              </p14:nvContentPartPr>
              <p14:xfrm>
                <a:off x="5121297" y="2421955"/>
                <a:ext cx="75600" cy="112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0DF17AE-566B-950D-C8D0-5D796FF0027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12657" y="2412955"/>
                  <a:ext cx="93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77A1247-3DC5-02D2-B6B4-B970EA6657EE}"/>
                    </a:ext>
                  </a:extLst>
                </p14:cNvPr>
                <p14:cNvContentPartPr/>
                <p14:nvPr/>
              </p14:nvContentPartPr>
              <p14:xfrm>
                <a:off x="5171697" y="2451115"/>
                <a:ext cx="16560" cy="200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77A1247-3DC5-02D2-B6B4-B970EA6657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62697" y="2442115"/>
                  <a:ext cx="34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38CDBE3-0A27-835E-723F-37E34EE1FCF3}"/>
                    </a:ext>
                  </a:extLst>
                </p14:cNvPr>
                <p14:cNvContentPartPr/>
                <p14:nvPr/>
              </p14:nvContentPartPr>
              <p14:xfrm>
                <a:off x="5410377" y="2601235"/>
                <a:ext cx="183600" cy="253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38CDBE3-0A27-835E-723F-37E34EE1FC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01737" y="2592595"/>
                  <a:ext cx="201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1FA7334-DC34-E14B-80BD-CEBC1659CCDA}"/>
                    </a:ext>
                  </a:extLst>
                </p14:cNvPr>
                <p14:cNvContentPartPr/>
                <p14:nvPr/>
              </p14:nvContentPartPr>
              <p14:xfrm>
                <a:off x="5623137" y="2588995"/>
                <a:ext cx="63360" cy="253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1FA7334-DC34-E14B-80BD-CEBC1659CC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14497" y="2579995"/>
                  <a:ext cx="81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C6D284-7491-4542-0FF1-15E96F2098A8}"/>
                    </a:ext>
                  </a:extLst>
                </p14:cNvPr>
                <p14:cNvContentPartPr/>
                <p14:nvPr/>
              </p14:nvContentPartPr>
              <p14:xfrm>
                <a:off x="5762457" y="2594035"/>
                <a:ext cx="74520" cy="290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C6D284-7491-4542-0FF1-15E96F2098A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53817" y="2585395"/>
                  <a:ext cx="921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6F15AA9-C9E1-3F89-F512-EB02D5C2830E}"/>
                    </a:ext>
                  </a:extLst>
                </p14:cNvPr>
                <p14:cNvContentPartPr/>
                <p14:nvPr/>
              </p14:nvContentPartPr>
              <p14:xfrm>
                <a:off x="5912577" y="2639035"/>
                <a:ext cx="148680" cy="268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6F15AA9-C9E1-3F89-F512-EB02D5C2830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03937" y="2630035"/>
                  <a:ext cx="1663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FFBDC92-AFBE-DC24-E198-62D491181643}"/>
                    </a:ext>
                  </a:extLst>
                </p14:cNvPr>
                <p14:cNvContentPartPr/>
                <p14:nvPr/>
              </p14:nvContentPartPr>
              <p14:xfrm>
                <a:off x="5985657" y="2757475"/>
                <a:ext cx="82800" cy="10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FFBDC92-AFBE-DC24-E198-62D49118164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76657" y="2748835"/>
                  <a:ext cx="100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2197006-F7A0-1D4B-F876-B1CC34688BB5}"/>
                    </a:ext>
                  </a:extLst>
                </p14:cNvPr>
                <p14:cNvContentPartPr/>
                <p14:nvPr/>
              </p14:nvContentPartPr>
              <p14:xfrm>
                <a:off x="6127137" y="2631475"/>
                <a:ext cx="114480" cy="235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2197006-F7A0-1D4B-F876-B1CC34688B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18497" y="2622835"/>
                  <a:ext cx="132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811A6AE-8185-41A7-1EE6-4104AFEF358A}"/>
                    </a:ext>
                  </a:extLst>
                </p14:cNvPr>
                <p14:cNvContentPartPr/>
                <p14:nvPr/>
              </p14:nvContentPartPr>
              <p14:xfrm>
                <a:off x="6304977" y="2639395"/>
                <a:ext cx="180000" cy="228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811A6AE-8185-41A7-1EE6-4104AFEF358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95977" y="2630395"/>
                  <a:ext cx="197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622921-EF7A-739A-E212-986AC1D1674F}"/>
                    </a:ext>
                  </a:extLst>
                </p14:cNvPr>
                <p14:cNvContentPartPr/>
                <p14:nvPr/>
              </p14:nvContentPartPr>
              <p14:xfrm>
                <a:off x="5842737" y="2383435"/>
                <a:ext cx="1523880" cy="69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622921-EF7A-739A-E212-986AC1D1674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34097" y="2374795"/>
                  <a:ext cx="15415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C611688-41E1-CC27-BD66-F9448B8830B2}"/>
              </a:ext>
            </a:extLst>
          </p:cNvPr>
          <p:cNvGrpSpPr/>
          <p:nvPr/>
        </p:nvGrpSpPr>
        <p:grpSpPr>
          <a:xfrm>
            <a:off x="6612417" y="2591875"/>
            <a:ext cx="483120" cy="296280"/>
            <a:chOff x="6612417" y="2591875"/>
            <a:chExt cx="4831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6552339-5194-12F3-FA02-27140EF7575D}"/>
                    </a:ext>
                  </a:extLst>
                </p14:cNvPr>
                <p14:cNvContentPartPr/>
                <p14:nvPr/>
              </p14:nvContentPartPr>
              <p14:xfrm>
                <a:off x="6612417" y="2624275"/>
                <a:ext cx="121680" cy="167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6552339-5194-12F3-FA02-27140EF757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03417" y="2615275"/>
                  <a:ext cx="139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7ED5269-1C48-5BD7-E7E9-4C9F307D513A}"/>
                    </a:ext>
                  </a:extLst>
                </p14:cNvPr>
                <p14:cNvContentPartPr/>
                <p14:nvPr/>
              </p14:nvContentPartPr>
              <p14:xfrm>
                <a:off x="6715377" y="2695915"/>
                <a:ext cx="10080" cy="192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7ED5269-1C48-5BD7-E7E9-4C9F307D513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06737" y="2686915"/>
                  <a:ext cx="27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41DA97A-5BC0-C4CF-A1A4-80B3BD675197}"/>
                    </a:ext>
                  </a:extLst>
                </p14:cNvPr>
                <p14:cNvContentPartPr/>
                <p14:nvPr/>
              </p14:nvContentPartPr>
              <p14:xfrm>
                <a:off x="6789177" y="2637955"/>
                <a:ext cx="132480" cy="18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41DA97A-5BC0-C4CF-A1A4-80B3BD6751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80177" y="2629315"/>
                  <a:ext cx="150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E105BBD-58C1-27BC-6C76-6FE1E8D27576}"/>
                    </a:ext>
                  </a:extLst>
                </p14:cNvPr>
                <p14:cNvContentPartPr/>
                <p14:nvPr/>
              </p14:nvContentPartPr>
              <p14:xfrm>
                <a:off x="6954777" y="2591875"/>
                <a:ext cx="140760" cy="292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E105BBD-58C1-27BC-6C76-6FE1E8D275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46137" y="2583235"/>
                  <a:ext cx="15840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8771993-8274-B278-3AF9-ED524661E34D}"/>
              </a:ext>
            </a:extLst>
          </p:cNvPr>
          <p:cNvGrpSpPr/>
          <p:nvPr/>
        </p:nvGrpSpPr>
        <p:grpSpPr>
          <a:xfrm>
            <a:off x="7554897" y="2270395"/>
            <a:ext cx="165600" cy="117360"/>
            <a:chOff x="7554897" y="2270395"/>
            <a:chExt cx="165600" cy="1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E073184-5CDE-E9F2-F78F-FC5BF1DE6A43}"/>
                    </a:ext>
                  </a:extLst>
                </p14:cNvPr>
                <p14:cNvContentPartPr/>
                <p14:nvPr/>
              </p14:nvContentPartPr>
              <p14:xfrm>
                <a:off x="7554897" y="2270395"/>
                <a:ext cx="157680" cy="43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E073184-5CDE-E9F2-F78F-FC5BF1DE6A4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45897" y="2261755"/>
                  <a:ext cx="175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34C9A79-3EB0-9A29-BDA6-91443054221C}"/>
                    </a:ext>
                  </a:extLst>
                </p14:cNvPr>
                <p14:cNvContentPartPr/>
                <p14:nvPr/>
              </p14:nvContentPartPr>
              <p14:xfrm>
                <a:off x="7582977" y="2343475"/>
                <a:ext cx="137520" cy="44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34C9A79-3EB0-9A29-BDA6-91443054221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74337" y="2334835"/>
                  <a:ext cx="1551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8B93B7D-1C14-05F5-3441-D734982FCE5D}"/>
              </a:ext>
            </a:extLst>
          </p:cNvPr>
          <p:cNvGrpSpPr/>
          <p:nvPr/>
        </p:nvGrpSpPr>
        <p:grpSpPr>
          <a:xfrm>
            <a:off x="7959897" y="1870075"/>
            <a:ext cx="836640" cy="473760"/>
            <a:chOff x="7959897" y="1870075"/>
            <a:chExt cx="83664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B37B8B-B848-D1BB-32FF-3FC2BCC63B2E}"/>
                    </a:ext>
                  </a:extLst>
                </p14:cNvPr>
                <p14:cNvContentPartPr/>
                <p14:nvPr/>
              </p14:nvContentPartPr>
              <p14:xfrm>
                <a:off x="7959897" y="2073115"/>
                <a:ext cx="170640" cy="270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B37B8B-B848-D1BB-32FF-3FC2BCC63B2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50897" y="2064115"/>
                  <a:ext cx="188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857C917-E64F-01CA-1F49-2E66F0B93510}"/>
                    </a:ext>
                  </a:extLst>
                </p14:cNvPr>
                <p14:cNvContentPartPr/>
                <p14:nvPr/>
              </p14:nvContentPartPr>
              <p14:xfrm>
                <a:off x="8176977" y="2275795"/>
                <a:ext cx="25920" cy="18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857C917-E64F-01CA-1F49-2E66F0B9351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67977" y="2267155"/>
                  <a:ext cx="43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7208781-D823-D7B5-5BD1-7E4E1E7B6871}"/>
                    </a:ext>
                  </a:extLst>
                </p14:cNvPr>
                <p14:cNvContentPartPr/>
                <p14:nvPr/>
              </p14:nvContentPartPr>
              <p14:xfrm>
                <a:off x="8339337" y="2121355"/>
                <a:ext cx="76680" cy="212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7208781-D823-D7B5-5BD1-7E4E1E7B687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30337" y="2112715"/>
                  <a:ext cx="94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9480C33-96CB-CDB5-6149-D3091244D903}"/>
                    </a:ext>
                  </a:extLst>
                </p14:cNvPr>
                <p14:cNvContentPartPr/>
                <p14:nvPr/>
              </p14:nvContentPartPr>
              <p14:xfrm>
                <a:off x="8457777" y="2145475"/>
                <a:ext cx="143280" cy="151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9480C33-96CB-CDB5-6149-D3091244D90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48777" y="2136835"/>
                  <a:ext cx="160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6732531-701B-C80B-C5E4-E5479298FD41}"/>
                    </a:ext>
                  </a:extLst>
                </p14:cNvPr>
                <p14:cNvContentPartPr/>
                <p14:nvPr/>
              </p14:nvContentPartPr>
              <p14:xfrm>
                <a:off x="8593497" y="1911115"/>
                <a:ext cx="42840" cy="149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6732531-701B-C80B-C5E4-E5479298FD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84497" y="1902475"/>
                  <a:ext cx="60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98B1F92-DF08-B778-4D75-5E5A041E656D}"/>
                    </a:ext>
                  </a:extLst>
                </p14:cNvPr>
                <p14:cNvContentPartPr/>
                <p14:nvPr/>
              </p14:nvContentPartPr>
              <p14:xfrm>
                <a:off x="8707257" y="1870075"/>
                <a:ext cx="89280" cy="189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98B1F92-DF08-B778-4D75-5E5A041E656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98617" y="1861435"/>
                  <a:ext cx="106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3184739-70E2-4097-22B3-E09696188FA8}"/>
                    </a:ext>
                  </a:extLst>
                </p14:cNvPr>
                <p14:cNvContentPartPr/>
                <p14:nvPr/>
              </p14:nvContentPartPr>
              <p14:xfrm>
                <a:off x="8674857" y="1998595"/>
                <a:ext cx="117000" cy="13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3184739-70E2-4097-22B3-E09696188F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65857" y="1989595"/>
                  <a:ext cx="13464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996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0855A7-5C04-8B66-C8D7-D271670EC677}"/>
              </a:ext>
            </a:extLst>
          </p:cNvPr>
          <p:cNvSpPr txBox="1"/>
          <p:nvPr/>
        </p:nvSpPr>
        <p:spPr>
          <a:xfrm>
            <a:off x="906449" y="444050"/>
            <a:ext cx="103923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Hustota</a:t>
            </a:r>
            <a:r>
              <a:rPr lang="en-US" sz="2400" dirty="0"/>
              <a:t> </a:t>
            </a:r>
            <a:r>
              <a:rPr lang="en-US" sz="2400" dirty="0" err="1"/>
              <a:t>zářivého</a:t>
            </a:r>
            <a:r>
              <a:rPr lang="en-US" sz="2400" dirty="0"/>
              <a:t> </a:t>
            </a:r>
            <a:r>
              <a:rPr lang="en-US" sz="2400" dirty="0" err="1"/>
              <a:t>toku</a:t>
            </a:r>
            <a:r>
              <a:rPr lang="en-US" sz="2400" dirty="0"/>
              <a:t> </a:t>
            </a:r>
            <a:r>
              <a:rPr lang="en-US" sz="2400" dirty="0" err="1"/>
              <a:t>sluneční</a:t>
            </a:r>
            <a:r>
              <a:rPr lang="en-US" sz="2400" dirty="0"/>
              <a:t> </a:t>
            </a:r>
            <a:r>
              <a:rPr lang="en-US" sz="2400" dirty="0" err="1"/>
              <a:t>energie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jednotku</a:t>
            </a:r>
            <a:r>
              <a:rPr lang="en-US" sz="2400" dirty="0"/>
              <a:t> </a:t>
            </a:r>
            <a:r>
              <a:rPr lang="en-US" sz="2400" dirty="0" err="1"/>
              <a:t>plochy</a:t>
            </a:r>
            <a:r>
              <a:rPr lang="en-US" sz="2400" dirty="0"/>
              <a:t> </a:t>
            </a:r>
            <a:r>
              <a:rPr lang="en-US" sz="2400" dirty="0" err="1"/>
              <a:t>kolmé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směru</a:t>
            </a:r>
            <a:r>
              <a:rPr lang="en-US" sz="2400" dirty="0"/>
              <a:t> </a:t>
            </a:r>
            <a:r>
              <a:rPr lang="en-US" sz="2400" dirty="0" err="1"/>
              <a:t>šíření</a:t>
            </a:r>
            <a:r>
              <a:rPr lang="en-US" sz="2400" dirty="0"/>
              <a:t> </a:t>
            </a:r>
            <a:r>
              <a:rPr lang="en-US" sz="2400" dirty="0" err="1"/>
              <a:t>záření</a:t>
            </a:r>
            <a:r>
              <a:rPr lang="en-US" sz="2400" dirty="0"/>
              <a:t>, </a:t>
            </a:r>
            <a:r>
              <a:rPr lang="en-US" sz="2400" dirty="0" err="1"/>
              <a:t>dopadající</a:t>
            </a:r>
            <a:r>
              <a:rPr lang="cs-CZ" sz="2400" dirty="0"/>
              <a:t> </a:t>
            </a:r>
            <a:r>
              <a:rPr lang="en-US" sz="2400" dirty="0" err="1"/>
              <a:t>při</a:t>
            </a:r>
            <a:r>
              <a:rPr lang="en-US" sz="2400" dirty="0"/>
              <a:t> </a:t>
            </a:r>
            <a:r>
              <a:rPr lang="en-US" sz="2400" dirty="0" err="1"/>
              <a:t>střední</a:t>
            </a:r>
            <a:r>
              <a:rPr lang="en-US" sz="2400" dirty="0"/>
              <a:t> </a:t>
            </a:r>
            <a:r>
              <a:rPr lang="en-US" sz="2400" dirty="0" err="1"/>
              <a:t>vzdálenosti</a:t>
            </a:r>
            <a:r>
              <a:rPr lang="en-US" sz="2400" dirty="0"/>
              <a:t> </a:t>
            </a:r>
            <a:r>
              <a:rPr lang="en-US" sz="2400" dirty="0" err="1"/>
              <a:t>Slunce</a:t>
            </a:r>
            <a:r>
              <a:rPr lang="en-US" sz="2400" dirty="0"/>
              <a:t> od </a:t>
            </a:r>
            <a:r>
              <a:rPr lang="en-US" sz="2400" dirty="0" err="1"/>
              <a:t>Země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vnější</a:t>
            </a:r>
            <a:r>
              <a:rPr lang="en-US" sz="2400" dirty="0"/>
              <a:t> </a:t>
            </a:r>
            <a:r>
              <a:rPr lang="en-US" sz="2400" dirty="0" err="1"/>
              <a:t>povrch</a:t>
            </a:r>
            <a:r>
              <a:rPr lang="en-US" sz="2400" dirty="0"/>
              <a:t> </a:t>
            </a:r>
            <a:r>
              <a:rPr lang="en-US" sz="2400" dirty="0" err="1"/>
              <a:t>zemské</a:t>
            </a:r>
            <a:r>
              <a:rPr lang="en-US" sz="2400" dirty="0"/>
              <a:t> </a:t>
            </a:r>
            <a:r>
              <a:rPr lang="en-US" sz="2400" dirty="0" err="1"/>
              <a:t>atmosféry</a:t>
            </a:r>
            <a:r>
              <a:rPr lang="en-US" sz="2400" dirty="0"/>
              <a:t>, se </a:t>
            </a:r>
            <a:r>
              <a:rPr lang="en-US" sz="2400" dirty="0" err="1"/>
              <a:t>nazývá</a:t>
            </a:r>
            <a:r>
              <a:rPr lang="en-US" sz="2400" dirty="0"/>
              <a:t> </a:t>
            </a:r>
            <a:r>
              <a:rPr lang="en-US" sz="2400" dirty="0" err="1"/>
              <a:t>sluneční</a:t>
            </a:r>
            <a:r>
              <a:rPr lang="cs-CZ" sz="2400" dirty="0"/>
              <a:t> </a:t>
            </a:r>
            <a:r>
              <a:rPr lang="en-US" sz="2400" dirty="0" err="1"/>
              <a:t>konstanta</a:t>
            </a:r>
            <a:r>
              <a:rPr lang="en-US" sz="2400" dirty="0"/>
              <a:t>. Na </a:t>
            </a:r>
            <a:r>
              <a:rPr lang="en-US" sz="2400" dirty="0" err="1"/>
              <a:t>základě</a:t>
            </a:r>
            <a:r>
              <a:rPr lang="en-US" sz="2400" dirty="0"/>
              <a:t> </a:t>
            </a:r>
            <a:r>
              <a:rPr lang="en-US" sz="2400" dirty="0" err="1"/>
              <a:t>dlouhodobých</a:t>
            </a:r>
            <a:r>
              <a:rPr lang="en-US" sz="2400" dirty="0"/>
              <a:t> </a:t>
            </a:r>
            <a:r>
              <a:rPr lang="en-US" sz="2400" dirty="0" err="1"/>
              <a:t>družicových</a:t>
            </a:r>
            <a:r>
              <a:rPr lang="en-US" sz="2400" dirty="0"/>
              <a:t> </a:t>
            </a:r>
            <a:r>
              <a:rPr lang="en-US" sz="2400" dirty="0" err="1"/>
              <a:t>měření</a:t>
            </a:r>
            <a:r>
              <a:rPr lang="en-US" sz="2400" dirty="0"/>
              <a:t> se </a:t>
            </a:r>
            <a:r>
              <a:rPr lang="en-US" sz="2400" dirty="0" err="1"/>
              <a:t>hodnota</a:t>
            </a:r>
            <a:r>
              <a:rPr lang="en-US" sz="2400" dirty="0"/>
              <a:t> </a:t>
            </a:r>
            <a:r>
              <a:rPr lang="en-US" sz="2400" dirty="0" err="1"/>
              <a:t>sluneční</a:t>
            </a:r>
            <a:r>
              <a:rPr lang="en-US" sz="2400" dirty="0"/>
              <a:t> </a:t>
            </a:r>
            <a:r>
              <a:rPr lang="en-US" sz="2400" dirty="0" err="1"/>
              <a:t>konstanty</a:t>
            </a:r>
            <a:r>
              <a:rPr lang="en-US" sz="2400" dirty="0"/>
              <a:t> </a:t>
            </a:r>
            <a:r>
              <a:rPr lang="en-US" sz="2400" dirty="0" err="1"/>
              <a:t>uvádí</a:t>
            </a:r>
            <a:r>
              <a:rPr lang="cs-CZ" sz="2400" dirty="0"/>
              <a:t> </a:t>
            </a:r>
            <a:r>
              <a:rPr lang="en-US" sz="2400" dirty="0"/>
              <a:t>1367 W/m</a:t>
            </a:r>
            <a:r>
              <a:rPr lang="en-US" sz="2400" baseline="30000" dirty="0"/>
              <a:t>2</a:t>
            </a:r>
            <a:r>
              <a:rPr lang="en-US" sz="2400" dirty="0"/>
              <a:t>. </a:t>
            </a:r>
            <a:r>
              <a:rPr lang="sk-SK" sz="2400" dirty="0" err="1"/>
              <a:t>Jaká</a:t>
            </a:r>
            <a:r>
              <a:rPr lang="sk-SK" sz="2400" dirty="0"/>
              <a:t> je hustota </a:t>
            </a:r>
            <a:r>
              <a:rPr lang="sk-SK" sz="2400" dirty="0" err="1"/>
              <a:t>zářivého</a:t>
            </a:r>
            <a:r>
              <a:rPr lang="sk-SK" sz="2400" dirty="0"/>
              <a:t> toku </a:t>
            </a:r>
            <a:r>
              <a:rPr lang="sk-SK" sz="2400" dirty="0" err="1"/>
              <a:t>sluneční</a:t>
            </a:r>
            <a:r>
              <a:rPr lang="sk-SK" sz="2400" dirty="0"/>
              <a:t> energie na jednotku vodorovné plochy </a:t>
            </a:r>
            <a:r>
              <a:rPr lang="sk-SK" sz="2400" dirty="0" err="1"/>
              <a:t>ve</a:t>
            </a:r>
            <a:r>
              <a:rPr lang="sk-SK" sz="2400" dirty="0"/>
              <a:t> </a:t>
            </a:r>
            <a:r>
              <a:rPr lang="sk-SK" sz="2400" dirty="0" err="1"/>
              <a:t>střední</a:t>
            </a:r>
            <a:r>
              <a:rPr lang="sk-SK" sz="2400" dirty="0"/>
              <a:t> zemepisné </a:t>
            </a:r>
            <a:r>
              <a:rPr lang="sk-SK" sz="2400" dirty="0" err="1"/>
              <a:t>šířce</a:t>
            </a:r>
            <a:r>
              <a:rPr lang="sk-SK" sz="2400" dirty="0"/>
              <a:t> v </a:t>
            </a:r>
            <a:r>
              <a:rPr lang="sk-SK" sz="2400" dirty="0" err="1"/>
              <a:t>létě</a:t>
            </a:r>
            <a:r>
              <a:rPr lang="sk-SK" sz="2400" dirty="0"/>
              <a:t> a v </a:t>
            </a:r>
            <a:r>
              <a:rPr lang="sk-SK" sz="2400" dirty="0" err="1"/>
              <a:t>zimě</a:t>
            </a:r>
            <a:r>
              <a:rPr lang="sk-SK" sz="2400" dirty="0"/>
              <a:t>?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F166D3-ED0F-0C44-0EA0-0B1249FD03BD}"/>
                  </a:ext>
                </a:extLst>
              </p14:cNvPr>
              <p14:cNvContentPartPr/>
              <p14:nvPr/>
            </p14:nvContentPartPr>
            <p14:xfrm>
              <a:off x="1031337" y="2087734"/>
              <a:ext cx="6120" cy="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F166D3-ED0F-0C44-0EA0-0B1249FD03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2337" y="2078734"/>
                <a:ext cx="2376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8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3EDEA9-EC16-5846-8066-685D2EC7A624}"/>
              </a:ext>
            </a:extLst>
          </p:cNvPr>
          <p:cNvGrpSpPr/>
          <p:nvPr/>
        </p:nvGrpSpPr>
        <p:grpSpPr>
          <a:xfrm>
            <a:off x="645417" y="276574"/>
            <a:ext cx="1125720" cy="544680"/>
            <a:chOff x="645417" y="276574"/>
            <a:chExt cx="112572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F06B6E-EE34-1CB9-13A8-B7BBD9DFA4C3}"/>
                    </a:ext>
                  </a:extLst>
                </p14:cNvPr>
                <p14:cNvContentPartPr/>
                <p14:nvPr/>
              </p14:nvContentPartPr>
              <p14:xfrm>
                <a:off x="645417" y="409054"/>
                <a:ext cx="223920" cy="412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F06B6E-EE34-1CB9-13A8-B7BBD9DFA4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6417" y="400414"/>
                  <a:ext cx="2415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097B8C1-A6F7-DCEF-5013-CDDE0A7AC362}"/>
                    </a:ext>
                  </a:extLst>
                </p14:cNvPr>
                <p14:cNvContentPartPr/>
                <p14:nvPr/>
              </p14:nvContentPartPr>
              <p14:xfrm>
                <a:off x="904257" y="455134"/>
                <a:ext cx="157320" cy="153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097B8C1-A6F7-DCEF-5013-CDDE0A7AC3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5617" y="446134"/>
                  <a:ext cx="174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59EE0E-411E-50E8-CAF2-B4A9A954B119}"/>
                    </a:ext>
                  </a:extLst>
                </p14:cNvPr>
                <p14:cNvContentPartPr/>
                <p14:nvPr/>
              </p14:nvContentPartPr>
              <p14:xfrm>
                <a:off x="1014777" y="464494"/>
                <a:ext cx="88200" cy="324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59EE0E-411E-50E8-CAF2-B4A9A954B1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6137" y="455854"/>
                  <a:ext cx="105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049BAE-27E1-AEFD-844C-31BC3A920CA3}"/>
                    </a:ext>
                  </a:extLst>
                </p14:cNvPr>
                <p14:cNvContentPartPr/>
                <p14:nvPr/>
              </p14:nvContentPartPr>
              <p14:xfrm>
                <a:off x="1039977" y="276574"/>
                <a:ext cx="14040" cy="131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049BAE-27E1-AEFD-844C-31BC3A920CA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1337" y="267574"/>
                  <a:ext cx="31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4BE3E66-DA95-A8E4-06A0-7805ADFAB630}"/>
                    </a:ext>
                  </a:extLst>
                </p14:cNvPr>
                <p14:cNvContentPartPr/>
                <p14:nvPr/>
              </p14:nvContentPartPr>
              <p14:xfrm>
                <a:off x="1202697" y="349654"/>
                <a:ext cx="135000" cy="411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4BE3E66-DA95-A8E4-06A0-7805ADFAB6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3697" y="340654"/>
                  <a:ext cx="1526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E53FCE-AED7-8EDF-8EB5-38BA7372DE24}"/>
                    </a:ext>
                  </a:extLst>
                </p14:cNvPr>
                <p14:cNvContentPartPr/>
                <p14:nvPr/>
              </p14:nvContentPartPr>
              <p14:xfrm>
                <a:off x="1410777" y="445774"/>
                <a:ext cx="28800" cy="317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E53FCE-AED7-8EDF-8EB5-38BA7372DE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02137" y="436774"/>
                  <a:ext cx="46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946A5D-845C-1DB7-3D97-6A4309917C0C}"/>
                    </a:ext>
                  </a:extLst>
                </p14:cNvPr>
                <p14:cNvContentPartPr/>
                <p14:nvPr/>
              </p14:nvContentPartPr>
              <p14:xfrm>
                <a:off x="1457217" y="549814"/>
                <a:ext cx="108720" cy="199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946A5D-845C-1DB7-3D97-6A4309917C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48577" y="540814"/>
                  <a:ext cx="126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E3654A-51EE-4A7A-7772-4D295D24D7B2}"/>
                    </a:ext>
                  </a:extLst>
                </p14:cNvPr>
                <p14:cNvContentPartPr/>
                <p14:nvPr/>
              </p14:nvContentPartPr>
              <p14:xfrm>
                <a:off x="1618497" y="476374"/>
                <a:ext cx="152640" cy="296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E3654A-51EE-4A7A-7772-4D295D24D7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09497" y="467734"/>
                  <a:ext cx="17028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3242F6-7612-6DFD-1D05-E274AE59861C}"/>
              </a:ext>
            </a:extLst>
          </p:cNvPr>
          <p:cNvGrpSpPr/>
          <p:nvPr/>
        </p:nvGrpSpPr>
        <p:grpSpPr>
          <a:xfrm>
            <a:off x="2166057" y="484294"/>
            <a:ext cx="1260360" cy="312840"/>
            <a:chOff x="2166057" y="484294"/>
            <a:chExt cx="126036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01A295-9408-2F2A-2957-216A634963F1}"/>
                    </a:ext>
                  </a:extLst>
                </p14:cNvPr>
                <p14:cNvContentPartPr/>
                <p14:nvPr/>
              </p14:nvContentPartPr>
              <p14:xfrm>
                <a:off x="2166057" y="519934"/>
                <a:ext cx="121320" cy="253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01A295-9408-2F2A-2957-216A634963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57057" y="510934"/>
                  <a:ext cx="138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5A035E-AEE2-432A-E230-500FDA393DC2}"/>
                    </a:ext>
                  </a:extLst>
                </p14:cNvPr>
                <p14:cNvContentPartPr/>
                <p14:nvPr/>
              </p14:nvContentPartPr>
              <p14:xfrm>
                <a:off x="2360457" y="510574"/>
                <a:ext cx="131040" cy="28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5A035E-AEE2-432A-E230-500FDA393DC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51817" y="501574"/>
                  <a:ext cx="148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B44329-D196-DE3B-B739-4812A9CFDABC}"/>
                    </a:ext>
                  </a:extLst>
                </p14:cNvPr>
                <p14:cNvContentPartPr/>
                <p14:nvPr/>
              </p14:nvContentPartPr>
              <p14:xfrm>
                <a:off x="2544777" y="545854"/>
                <a:ext cx="125280" cy="22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B44329-D196-DE3B-B739-4812A9CFDA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36137" y="537214"/>
                  <a:ext cx="142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A008AA2-A05B-9715-DA46-B576369A6829}"/>
                    </a:ext>
                  </a:extLst>
                </p14:cNvPr>
                <p14:cNvContentPartPr/>
                <p14:nvPr/>
              </p14:nvContentPartPr>
              <p14:xfrm>
                <a:off x="2757177" y="521734"/>
                <a:ext cx="223920" cy="235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A008AA2-A05B-9715-DA46-B576369A68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48537" y="513094"/>
                  <a:ext cx="241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7F1448B-2604-76C7-B258-A55CDF1E14C0}"/>
                    </a:ext>
                  </a:extLst>
                </p14:cNvPr>
                <p14:cNvContentPartPr/>
                <p14:nvPr/>
              </p14:nvContentPartPr>
              <p14:xfrm>
                <a:off x="3047697" y="484294"/>
                <a:ext cx="178920" cy="271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7F1448B-2604-76C7-B258-A55CDF1E14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38697" y="475294"/>
                  <a:ext cx="196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2F4CF6-7B0E-7104-CEF6-FA77109496F7}"/>
                    </a:ext>
                  </a:extLst>
                </p14:cNvPr>
                <p14:cNvContentPartPr/>
                <p14:nvPr/>
              </p14:nvContentPartPr>
              <p14:xfrm>
                <a:off x="3246057" y="485374"/>
                <a:ext cx="180360" cy="30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2F4CF6-7B0E-7104-CEF6-FA77109496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37057" y="476374"/>
                  <a:ext cx="1980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2A14C2D-8EBE-1E38-3634-4D005301440F}"/>
                    </a:ext>
                  </a:extLst>
                </p14:cNvPr>
                <p14:cNvContentPartPr/>
                <p14:nvPr/>
              </p14:nvContentPartPr>
              <p14:xfrm>
                <a:off x="3259017" y="627934"/>
                <a:ext cx="152280" cy="2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2A14C2D-8EBE-1E38-3634-4D00530144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50377" y="618934"/>
                  <a:ext cx="1699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40FC94-D074-B430-6E4A-AA65489C4547}"/>
              </a:ext>
            </a:extLst>
          </p:cNvPr>
          <p:cNvGrpSpPr/>
          <p:nvPr/>
        </p:nvGrpSpPr>
        <p:grpSpPr>
          <a:xfrm>
            <a:off x="3869577" y="451894"/>
            <a:ext cx="178920" cy="437400"/>
            <a:chOff x="3869577" y="451894"/>
            <a:chExt cx="1789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CD29B2-8D9D-56BD-6AAB-15015912E97E}"/>
                    </a:ext>
                  </a:extLst>
                </p14:cNvPr>
                <p14:cNvContentPartPr/>
                <p14:nvPr/>
              </p14:nvContentPartPr>
              <p14:xfrm>
                <a:off x="3869577" y="451894"/>
                <a:ext cx="25200" cy="437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CD29B2-8D9D-56BD-6AAB-15015912E9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60937" y="442894"/>
                  <a:ext cx="428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99E7C7-7D4C-9DEA-100C-728C6F51A2BF}"/>
                    </a:ext>
                  </a:extLst>
                </p14:cNvPr>
                <p14:cNvContentPartPr/>
                <p14:nvPr/>
              </p14:nvContentPartPr>
              <p14:xfrm>
                <a:off x="3886857" y="641614"/>
                <a:ext cx="161640" cy="17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99E7C7-7D4C-9DEA-100C-728C6F51A2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78217" y="632974"/>
                  <a:ext cx="17928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DE3DBE2-991A-4395-4C59-D322B2F36982}"/>
                  </a:ext>
                </a:extLst>
              </p14:cNvPr>
              <p14:cNvContentPartPr/>
              <p14:nvPr/>
            </p14:nvContentPartPr>
            <p14:xfrm>
              <a:off x="6934617" y="1041214"/>
              <a:ext cx="1713600" cy="303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DE3DBE2-991A-4395-4C59-D322B2F3698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25617" y="1032574"/>
                <a:ext cx="173124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489B0BE-1C30-8181-CD4D-1999FB7A5DEB}"/>
                  </a:ext>
                </a:extLst>
              </p14:cNvPr>
              <p14:cNvContentPartPr/>
              <p14:nvPr/>
            </p14:nvContentPartPr>
            <p14:xfrm>
              <a:off x="8750097" y="1097734"/>
              <a:ext cx="615960" cy="185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489B0BE-1C30-8181-CD4D-1999FB7A5DE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41457" y="1088734"/>
                <a:ext cx="6336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CE104C3-0B16-99F4-3A6B-FE2A838DBBD3}"/>
                  </a:ext>
                </a:extLst>
              </p14:cNvPr>
              <p14:cNvContentPartPr/>
              <p14:nvPr/>
            </p14:nvContentPartPr>
            <p14:xfrm>
              <a:off x="9384057" y="1067494"/>
              <a:ext cx="21960" cy="65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CE104C3-0B16-99F4-3A6B-FE2A838DBB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375417" y="1058854"/>
                <a:ext cx="396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3034AB7-CC28-4400-BDF7-57F5CCD25262}"/>
                  </a:ext>
                </a:extLst>
              </p14:cNvPr>
              <p14:cNvContentPartPr/>
              <p14:nvPr/>
            </p14:nvContentPartPr>
            <p14:xfrm>
              <a:off x="9417537" y="1089454"/>
              <a:ext cx="625320" cy="166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3034AB7-CC28-4400-BDF7-57F5CCD2526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408897" y="1080454"/>
                <a:ext cx="642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C29AF8C-92C0-20C8-472D-6C6064840B5A}"/>
                  </a:ext>
                </a:extLst>
              </p14:cNvPr>
              <p14:cNvContentPartPr/>
              <p14:nvPr/>
            </p14:nvContentPartPr>
            <p14:xfrm>
              <a:off x="364977" y="3532054"/>
              <a:ext cx="475920" cy="55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C29AF8C-92C0-20C8-472D-6C6064840B5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5977" y="3523414"/>
                <a:ext cx="4935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2FB529A-6868-5F51-05EF-74670A94EB74}"/>
                  </a:ext>
                </a:extLst>
              </p14:cNvPr>
              <p14:cNvContentPartPr/>
              <p14:nvPr/>
            </p14:nvContentPartPr>
            <p14:xfrm>
              <a:off x="406737" y="2093134"/>
              <a:ext cx="86760" cy="1530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2FB529A-6868-5F51-05EF-74670A94EB7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8097" y="2084494"/>
                <a:ext cx="104400" cy="154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06AA62D-D287-7393-23F0-B4EB31196DB0}"/>
              </a:ext>
            </a:extLst>
          </p:cNvPr>
          <p:cNvGrpSpPr/>
          <p:nvPr/>
        </p:nvGrpSpPr>
        <p:grpSpPr>
          <a:xfrm>
            <a:off x="6930657" y="3663094"/>
            <a:ext cx="4367520" cy="459360"/>
            <a:chOff x="6930657" y="3663094"/>
            <a:chExt cx="436752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74B7096-6300-19A0-51E4-E5E2EE33EF7D}"/>
                    </a:ext>
                  </a:extLst>
                </p14:cNvPr>
                <p14:cNvContentPartPr/>
                <p14:nvPr/>
              </p14:nvContentPartPr>
              <p14:xfrm>
                <a:off x="6930657" y="3760654"/>
                <a:ext cx="159480" cy="337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74B7096-6300-19A0-51E4-E5E2EE33EF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22017" y="3752014"/>
                  <a:ext cx="177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A03D2AA-7572-C354-0CE5-3B82FE97CFA7}"/>
                    </a:ext>
                  </a:extLst>
                </p14:cNvPr>
                <p14:cNvContentPartPr/>
                <p14:nvPr/>
              </p14:nvContentPartPr>
              <p14:xfrm>
                <a:off x="7193457" y="3845974"/>
                <a:ext cx="172080" cy="229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A03D2AA-7572-C354-0CE5-3B82FE97CF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84457" y="3837334"/>
                  <a:ext cx="189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43E8675-E307-15D1-5AC8-D09A014BF6A7}"/>
                    </a:ext>
                  </a:extLst>
                </p14:cNvPr>
                <p14:cNvContentPartPr/>
                <p14:nvPr/>
              </p14:nvContentPartPr>
              <p14:xfrm>
                <a:off x="7419177" y="3678574"/>
                <a:ext cx="98640" cy="97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43E8675-E307-15D1-5AC8-D09A014BF6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10177" y="3669574"/>
                  <a:ext cx="116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D21130F-3B63-2A89-DD48-B04F29C29EEC}"/>
                    </a:ext>
                  </a:extLst>
                </p14:cNvPr>
                <p14:cNvContentPartPr/>
                <p14:nvPr/>
              </p14:nvContentPartPr>
              <p14:xfrm>
                <a:off x="7535097" y="3972334"/>
                <a:ext cx="172440" cy="23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D21130F-3B63-2A89-DD48-B04F29C29E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26457" y="3963694"/>
                  <a:ext cx="190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759B3FB-CE9C-63FC-BAD8-68C56EC0686D}"/>
                    </a:ext>
                  </a:extLst>
                </p14:cNvPr>
                <p14:cNvContentPartPr/>
                <p14:nvPr/>
              </p14:nvContentPartPr>
              <p14:xfrm>
                <a:off x="7802217" y="3798814"/>
                <a:ext cx="166680" cy="271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759B3FB-CE9C-63FC-BAD8-68C56EC068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93577" y="3789814"/>
                  <a:ext cx="184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8B6AFEA-E887-8B70-F948-44BCBA03938E}"/>
                    </a:ext>
                  </a:extLst>
                </p14:cNvPr>
                <p14:cNvContentPartPr/>
                <p14:nvPr/>
              </p14:nvContentPartPr>
              <p14:xfrm>
                <a:off x="7867017" y="3947854"/>
                <a:ext cx="114840" cy="6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8B6AFEA-E887-8B70-F948-44BCBA0393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58017" y="3938854"/>
                  <a:ext cx="132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A8AA153-7EF4-7A11-F76E-8DA984CE8B11}"/>
                    </a:ext>
                  </a:extLst>
                </p14:cNvPr>
                <p14:cNvContentPartPr/>
                <p14:nvPr/>
              </p14:nvContentPartPr>
              <p14:xfrm>
                <a:off x="8078337" y="3834094"/>
                <a:ext cx="136800" cy="284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A8AA153-7EF4-7A11-F76E-8DA984CE8B1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69697" y="3825454"/>
                  <a:ext cx="154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BAAF42C-422D-23F7-5162-D47A7BB96215}"/>
                    </a:ext>
                  </a:extLst>
                </p14:cNvPr>
                <p14:cNvContentPartPr/>
                <p14:nvPr/>
              </p14:nvContentPartPr>
              <p14:xfrm>
                <a:off x="8111817" y="3989254"/>
                <a:ext cx="59760" cy="28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BAAF42C-422D-23F7-5162-D47A7BB962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02817" y="3980614"/>
                  <a:ext cx="77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9A9D85C-E523-B2E3-7BC0-8CD8CF856ACB}"/>
                    </a:ext>
                  </a:extLst>
                </p14:cNvPr>
                <p14:cNvContentPartPr/>
                <p14:nvPr/>
              </p14:nvContentPartPr>
              <p14:xfrm>
                <a:off x="8243937" y="3922654"/>
                <a:ext cx="258120" cy="185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9A9D85C-E523-B2E3-7BC0-8CD8CF856A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35297" y="3913654"/>
                  <a:ext cx="275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5247563-539C-A6A9-4658-C500C0DB1AFB}"/>
                    </a:ext>
                  </a:extLst>
                </p14:cNvPr>
                <p14:cNvContentPartPr/>
                <p14:nvPr/>
              </p14:nvContentPartPr>
              <p14:xfrm>
                <a:off x="8641017" y="3885574"/>
                <a:ext cx="73080" cy="204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5247563-539C-A6A9-4658-C500C0DB1A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32377" y="3876934"/>
                  <a:ext cx="90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F0006EC-922F-68AF-B4B6-8101622290D3}"/>
                    </a:ext>
                  </a:extLst>
                </p14:cNvPr>
                <p14:cNvContentPartPr/>
                <p14:nvPr/>
              </p14:nvContentPartPr>
              <p14:xfrm>
                <a:off x="8673057" y="3801694"/>
                <a:ext cx="145080" cy="26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F0006EC-922F-68AF-B4B6-8101622290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64057" y="3793054"/>
                  <a:ext cx="162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A4F4FEF-860C-F637-71C1-D8E4B67AAFE7}"/>
                    </a:ext>
                  </a:extLst>
                </p14:cNvPr>
                <p14:cNvContentPartPr/>
                <p14:nvPr/>
              </p14:nvContentPartPr>
              <p14:xfrm>
                <a:off x="8785737" y="3713494"/>
                <a:ext cx="89640" cy="389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A4F4FEF-860C-F637-71C1-D8E4B67AAFE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77097" y="3704494"/>
                  <a:ext cx="1072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9473DF3-E2FE-1A8D-02D8-A8D056A9B639}"/>
                    </a:ext>
                  </a:extLst>
                </p14:cNvPr>
                <p14:cNvContentPartPr/>
                <p14:nvPr/>
              </p14:nvContentPartPr>
              <p14:xfrm>
                <a:off x="8895537" y="3885574"/>
                <a:ext cx="173520" cy="208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9473DF3-E2FE-1A8D-02D8-A8D056A9B63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86537" y="3876934"/>
                  <a:ext cx="191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4E7C52-84B1-AEF0-8C39-875344DEF460}"/>
                    </a:ext>
                  </a:extLst>
                </p14:cNvPr>
                <p14:cNvContentPartPr/>
                <p14:nvPr/>
              </p14:nvContentPartPr>
              <p14:xfrm>
                <a:off x="8942697" y="3820054"/>
                <a:ext cx="150480" cy="25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4E7C52-84B1-AEF0-8C39-875344DEF4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34057" y="3811054"/>
                  <a:ext cx="168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BB839BB-C984-75AD-F71B-820AEAC7FB5F}"/>
                    </a:ext>
                  </a:extLst>
                </p14:cNvPr>
                <p14:cNvContentPartPr/>
                <p14:nvPr/>
              </p14:nvContentPartPr>
              <p14:xfrm>
                <a:off x="9120897" y="3884134"/>
                <a:ext cx="178920" cy="212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BB839BB-C984-75AD-F71B-820AEAC7FB5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12257" y="3875494"/>
                  <a:ext cx="196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A956F52-3518-E114-EDA9-F619049FB09E}"/>
                    </a:ext>
                  </a:extLst>
                </p14:cNvPr>
                <p14:cNvContentPartPr/>
                <p14:nvPr/>
              </p14:nvContentPartPr>
              <p14:xfrm>
                <a:off x="9300537" y="3950374"/>
                <a:ext cx="132840" cy="172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A956F52-3518-E114-EDA9-F619049FB0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91897" y="3941374"/>
                  <a:ext cx="150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6FA9D22-1408-04DD-0B8D-BF556E262486}"/>
                    </a:ext>
                  </a:extLst>
                </p14:cNvPr>
                <p14:cNvContentPartPr/>
                <p14:nvPr/>
              </p14:nvContentPartPr>
              <p14:xfrm>
                <a:off x="9568377" y="3854614"/>
                <a:ext cx="93240" cy="236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6FA9D22-1408-04DD-0B8D-BF556E26248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59377" y="3845974"/>
                  <a:ext cx="110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D3F18AA-6212-83A8-FBE4-1773B91979A4}"/>
                    </a:ext>
                  </a:extLst>
                </p14:cNvPr>
                <p14:cNvContentPartPr/>
                <p14:nvPr/>
              </p14:nvContentPartPr>
              <p14:xfrm>
                <a:off x="9750537" y="3889534"/>
                <a:ext cx="107640" cy="154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D3F18AA-6212-83A8-FBE4-1773B91979A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41897" y="3880894"/>
                  <a:ext cx="125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34431F0-CF0A-B4A0-A3F6-5460603B1FA9}"/>
                    </a:ext>
                  </a:extLst>
                </p14:cNvPr>
                <p14:cNvContentPartPr/>
                <p14:nvPr/>
              </p14:nvContentPartPr>
              <p14:xfrm>
                <a:off x="9900657" y="3884134"/>
                <a:ext cx="169200" cy="153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34431F0-CF0A-B4A0-A3F6-5460603B1F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92017" y="3875494"/>
                  <a:ext cx="186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2A99A5-8507-E409-413E-5CE7FD1F9B8C}"/>
                    </a:ext>
                  </a:extLst>
                </p14:cNvPr>
                <p14:cNvContentPartPr/>
                <p14:nvPr/>
              </p14:nvContentPartPr>
              <p14:xfrm>
                <a:off x="10075617" y="3759214"/>
                <a:ext cx="126360" cy="318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2A99A5-8507-E409-413E-5CE7FD1F9B8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66617" y="3750574"/>
                  <a:ext cx="144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C1FB167-5F34-041F-D68E-2025E4D9AACF}"/>
                    </a:ext>
                  </a:extLst>
                </p14:cNvPr>
                <p14:cNvContentPartPr/>
                <p14:nvPr/>
              </p14:nvContentPartPr>
              <p14:xfrm>
                <a:off x="10232937" y="3877294"/>
                <a:ext cx="113400" cy="157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C1FB167-5F34-041F-D68E-2025E4D9AA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24297" y="3868294"/>
                  <a:ext cx="131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3507298-B4D0-08AF-437F-40939C2C22B6}"/>
                    </a:ext>
                  </a:extLst>
                </p14:cNvPr>
                <p14:cNvContentPartPr/>
                <p14:nvPr/>
              </p14:nvContentPartPr>
              <p14:xfrm>
                <a:off x="10350297" y="3873334"/>
                <a:ext cx="14760" cy="227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3507298-B4D0-08AF-437F-40939C2C22B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41657" y="3864334"/>
                  <a:ext cx="32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7EE44C9-119B-8D0E-C1B0-950D63852B63}"/>
                    </a:ext>
                  </a:extLst>
                </p14:cNvPr>
                <p14:cNvContentPartPr/>
                <p14:nvPr/>
              </p14:nvContentPartPr>
              <p14:xfrm>
                <a:off x="10405737" y="3928054"/>
                <a:ext cx="77040" cy="182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7EE44C9-119B-8D0E-C1B0-950D63852B6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96737" y="3919414"/>
                  <a:ext cx="94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4A073F6-4A53-D543-524E-95C13F2871AF}"/>
                    </a:ext>
                  </a:extLst>
                </p14:cNvPr>
                <p14:cNvContentPartPr/>
                <p14:nvPr/>
              </p14:nvContentPartPr>
              <p14:xfrm>
                <a:off x="10658097" y="3817174"/>
                <a:ext cx="158400" cy="253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4A073F6-4A53-D543-524E-95C13F2871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49097" y="3808174"/>
                  <a:ext cx="176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FA4F459-C17D-0AF6-3E8A-0A0E7295245F}"/>
                    </a:ext>
                  </a:extLst>
                </p14:cNvPr>
                <p14:cNvContentPartPr/>
                <p14:nvPr/>
              </p14:nvContentPartPr>
              <p14:xfrm>
                <a:off x="10845657" y="3663094"/>
                <a:ext cx="140400" cy="38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FA4F459-C17D-0AF6-3E8A-0A0E729524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36657" y="3654454"/>
                  <a:ext cx="1580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493E644-0F15-596A-AE0C-A5A39FFC07CB}"/>
                    </a:ext>
                  </a:extLst>
                </p14:cNvPr>
                <p14:cNvContentPartPr/>
                <p14:nvPr/>
              </p14:nvContentPartPr>
              <p14:xfrm>
                <a:off x="10949337" y="3812494"/>
                <a:ext cx="105120" cy="244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493E644-0F15-596A-AE0C-A5A39FFC07C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40697" y="3803494"/>
                  <a:ext cx="122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9325142-C244-3AD2-10F7-5B311F2321E3}"/>
                    </a:ext>
                  </a:extLst>
                </p14:cNvPr>
                <p14:cNvContentPartPr/>
                <p14:nvPr/>
              </p14:nvContentPartPr>
              <p14:xfrm>
                <a:off x="11068137" y="3834814"/>
                <a:ext cx="66960" cy="224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9325142-C244-3AD2-10F7-5B311F2321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59137" y="3826174"/>
                  <a:ext cx="84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433473E-56D9-DA3D-CE69-FB031BE4A5EC}"/>
                    </a:ext>
                  </a:extLst>
                </p14:cNvPr>
                <p14:cNvContentPartPr/>
                <p14:nvPr/>
              </p14:nvContentPartPr>
              <p14:xfrm>
                <a:off x="11080737" y="3834454"/>
                <a:ext cx="161280" cy="10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433473E-56D9-DA3D-CE69-FB031BE4A5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72097" y="3825454"/>
                  <a:ext cx="178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B270F53-80AF-610D-117D-33921A3F42C2}"/>
                    </a:ext>
                  </a:extLst>
                </p14:cNvPr>
                <p14:cNvContentPartPr/>
                <p14:nvPr/>
              </p14:nvContentPartPr>
              <p14:xfrm>
                <a:off x="11184057" y="3827974"/>
                <a:ext cx="114120" cy="260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B270F53-80AF-610D-117D-33921A3F42C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75417" y="3819334"/>
                  <a:ext cx="13176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3518AA2-2BCF-82C9-B464-DF9CE3469DFC}"/>
              </a:ext>
            </a:extLst>
          </p:cNvPr>
          <p:cNvGrpSpPr/>
          <p:nvPr/>
        </p:nvGrpSpPr>
        <p:grpSpPr>
          <a:xfrm>
            <a:off x="111897" y="1019614"/>
            <a:ext cx="6716160" cy="3808080"/>
            <a:chOff x="111897" y="1019614"/>
            <a:chExt cx="6716160" cy="38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FB9DF4E-5F63-56C5-476D-33D7277A6BE6}"/>
                    </a:ext>
                  </a:extLst>
                </p14:cNvPr>
                <p14:cNvContentPartPr/>
                <p14:nvPr/>
              </p14:nvContentPartPr>
              <p14:xfrm>
                <a:off x="4272777" y="1222294"/>
                <a:ext cx="321840" cy="361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FB9DF4E-5F63-56C5-476D-33D7277A6B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64137" y="1213654"/>
                  <a:ext cx="3394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47A68A-7EFD-98ED-5B9C-7C38D4B35848}"/>
                    </a:ext>
                  </a:extLst>
                </p14:cNvPr>
                <p14:cNvContentPartPr/>
                <p14:nvPr/>
              </p14:nvContentPartPr>
              <p14:xfrm>
                <a:off x="4521537" y="1062094"/>
                <a:ext cx="660600" cy="327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47A68A-7EFD-98ED-5B9C-7C38D4B3584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12537" y="1053094"/>
                  <a:ext cx="6782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2D1388-728F-5840-17CC-BF23A2A48E3A}"/>
                    </a:ext>
                  </a:extLst>
                </p14:cNvPr>
                <p14:cNvContentPartPr/>
                <p14:nvPr/>
              </p14:nvContentPartPr>
              <p14:xfrm>
                <a:off x="5075937" y="1224454"/>
                <a:ext cx="115200" cy="43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2D1388-728F-5840-17CC-BF23A2A48E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66937" y="1215814"/>
                  <a:ext cx="132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BCFD885-FB37-771C-641E-5E1F99AA992F}"/>
                    </a:ext>
                  </a:extLst>
                </p14:cNvPr>
                <p14:cNvContentPartPr/>
                <p14:nvPr/>
              </p14:nvContentPartPr>
              <p14:xfrm>
                <a:off x="5368617" y="1187014"/>
                <a:ext cx="142560" cy="13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BCFD885-FB37-771C-641E-5E1F99AA992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59617" y="1178374"/>
                  <a:ext cx="160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B2D76F-587D-782D-F742-585A8B28D4BD}"/>
                    </a:ext>
                  </a:extLst>
                </p14:cNvPr>
                <p14:cNvContentPartPr/>
                <p14:nvPr/>
              </p14:nvContentPartPr>
              <p14:xfrm>
                <a:off x="5629617" y="1051294"/>
                <a:ext cx="94680" cy="252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B2D76F-587D-782D-F742-585A8B28D4B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20977" y="1042654"/>
                  <a:ext cx="1123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658C85-6A4F-8B26-D660-73772FBF1184}"/>
                    </a:ext>
                  </a:extLst>
                </p14:cNvPr>
                <p14:cNvContentPartPr/>
                <p14:nvPr/>
              </p14:nvContentPartPr>
              <p14:xfrm>
                <a:off x="5702337" y="1026454"/>
                <a:ext cx="845280" cy="348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658C85-6A4F-8B26-D660-73772FBF11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93337" y="1017814"/>
                  <a:ext cx="862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0C517F-0AB3-0442-3F76-4AE9D909BA89}"/>
                    </a:ext>
                  </a:extLst>
                </p14:cNvPr>
                <p14:cNvContentPartPr/>
                <p14:nvPr/>
              </p14:nvContentPartPr>
              <p14:xfrm>
                <a:off x="6634377" y="1180534"/>
                <a:ext cx="193680" cy="123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0C517F-0AB3-0442-3F76-4AE9D909BA8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25737" y="1171894"/>
                  <a:ext cx="211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77DBC8-BA43-9B8D-5041-8751F209D547}"/>
                    </a:ext>
                  </a:extLst>
                </p14:cNvPr>
                <p14:cNvContentPartPr/>
                <p14:nvPr/>
              </p14:nvContentPartPr>
              <p14:xfrm>
                <a:off x="758097" y="1280254"/>
                <a:ext cx="120240" cy="225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77DBC8-BA43-9B8D-5041-8751F209D5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9097" y="1271614"/>
                  <a:ext cx="137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ACA9F0B-A793-1A63-DF12-6A7CA425902B}"/>
                    </a:ext>
                  </a:extLst>
                </p14:cNvPr>
                <p14:cNvContentPartPr/>
                <p14:nvPr/>
              </p14:nvContentPartPr>
              <p14:xfrm>
                <a:off x="841257" y="1088734"/>
                <a:ext cx="11880" cy="11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ACA9F0B-A793-1A63-DF12-6A7CA42590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2257" y="1080094"/>
                  <a:ext cx="29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324375C-5BAE-0BCE-60C7-FE558D496332}"/>
                    </a:ext>
                  </a:extLst>
                </p14:cNvPr>
                <p14:cNvContentPartPr/>
                <p14:nvPr/>
              </p14:nvContentPartPr>
              <p14:xfrm>
                <a:off x="912177" y="1085494"/>
                <a:ext cx="553680" cy="415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324375C-5BAE-0BCE-60C7-FE558D4963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3537" y="1076854"/>
                  <a:ext cx="5713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28D0534-E217-3622-02FF-E4B35621C367}"/>
                    </a:ext>
                  </a:extLst>
                </p14:cNvPr>
                <p14:cNvContentPartPr/>
                <p14:nvPr/>
              </p14:nvContentPartPr>
              <p14:xfrm>
                <a:off x="1693737" y="1262974"/>
                <a:ext cx="643320" cy="216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28D0534-E217-3622-02FF-E4B35621C36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84737" y="1254334"/>
                  <a:ext cx="6609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E1A8B6-F8C3-B4C2-519F-C8A1ACF25878}"/>
                    </a:ext>
                  </a:extLst>
                </p14:cNvPr>
                <p14:cNvContentPartPr/>
                <p14:nvPr/>
              </p14:nvContentPartPr>
              <p14:xfrm>
                <a:off x="2171457" y="1211854"/>
                <a:ext cx="137520" cy="25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E1A8B6-F8C3-B4C2-519F-C8A1ACF2587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62457" y="1202854"/>
                  <a:ext cx="155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C595442-8B25-EECF-A8F2-66B2B2F17B75}"/>
                    </a:ext>
                  </a:extLst>
                </p14:cNvPr>
                <p14:cNvContentPartPr/>
                <p14:nvPr/>
              </p14:nvContentPartPr>
              <p14:xfrm>
                <a:off x="2285937" y="1022854"/>
                <a:ext cx="481680" cy="63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C595442-8B25-EECF-A8F2-66B2B2F17B7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76937" y="1013854"/>
                  <a:ext cx="49932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65B930-D25B-26B0-847B-574AFB043715}"/>
                    </a:ext>
                  </a:extLst>
                </p14:cNvPr>
                <p14:cNvContentPartPr/>
                <p14:nvPr/>
              </p14:nvContentPartPr>
              <p14:xfrm>
                <a:off x="2819817" y="1238494"/>
                <a:ext cx="1019880" cy="342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65B930-D25B-26B0-847B-574AFB0437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11177" y="1229494"/>
                  <a:ext cx="1037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C358630-AB8C-BCBD-E60C-0175AB35339C}"/>
                    </a:ext>
                  </a:extLst>
                </p14:cNvPr>
                <p14:cNvContentPartPr/>
                <p14:nvPr/>
              </p14:nvContentPartPr>
              <p14:xfrm>
                <a:off x="3800457" y="1233454"/>
                <a:ext cx="20520" cy="1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C358630-AB8C-BCBD-E60C-0175AB35339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91817" y="1224454"/>
                  <a:ext cx="38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D154C2-EE71-E304-1B05-7A62401ACC6F}"/>
                    </a:ext>
                  </a:extLst>
                </p14:cNvPr>
                <p14:cNvContentPartPr/>
                <p14:nvPr/>
              </p14:nvContentPartPr>
              <p14:xfrm>
                <a:off x="3463497" y="1168294"/>
                <a:ext cx="8280" cy="23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D154C2-EE71-E304-1B05-7A62401ACC6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54497" y="1159294"/>
                  <a:ext cx="2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1A7A47-33B9-B3E5-C1C7-676420965C4C}"/>
                    </a:ext>
                  </a:extLst>
                </p14:cNvPr>
                <p14:cNvContentPartPr/>
                <p14:nvPr/>
              </p14:nvContentPartPr>
              <p14:xfrm>
                <a:off x="3893337" y="1282054"/>
                <a:ext cx="183600" cy="137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1A7A47-33B9-B3E5-C1C7-676420965C4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84337" y="1273054"/>
                  <a:ext cx="201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24BBBD-7123-D109-630C-770C069DC15E}"/>
                    </a:ext>
                  </a:extLst>
                </p14:cNvPr>
                <p14:cNvContentPartPr/>
                <p14:nvPr/>
              </p14:nvContentPartPr>
              <p14:xfrm>
                <a:off x="4103217" y="1019614"/>
                <a:ext cx="46800" cy="139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24BBBD-7123-D109-630C-770C069DC15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94217" y="1010974"/>
                  <a:ext cx="64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459555-DDB7-8BBE-E421-C13CADBB7012}"/>
                    </a:ext>
                  </a:extLst>
                </p14:cNvPr>
                <p14:cNvContentPartPr/>
                <p14:nvPr/>
              </p14:nvContentPartPr>
              <p14:xfrm>
                <a:off x="3094857" y="1909534"/>
                <a:ext cx="111600" cy="1744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459555-DDB7-8BBE-E421-C13CADBB701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86217" y="1900534"/>
                  <a:ext cx="129240" cy="176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239EB31-6991-E3AC-BA24-806F33A683C1}"/>
                    </a:ext>
                  </a:extLst>
                </p14:cNvPr>
                <p14:cNvContentPartPr/>
                <p14:nvPr/>
              </p14:nvContentPartPr>
              <p14:xfrm>
                <a:off x="745137" y="3497854"/>
                <a:ext cx="2509560" cy="177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239EB31-6991-E3AC-BA24-806F33A683C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6137" y="3488854"/>
                  <a:ext cx="2527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0E211E-9912-6208-DFC9-2AFD9246A25B}"/>
                    </a:ext>
                  </a:extLst>
                </p14:cNvPr>
                <p14:cNvContentPartPr/>
                <p14:nvPr/>
              </p14:nvContentPartPr>
              <p14:xfrm>
                <a:off x="755937" y="2149654"/>
                <a:ext cx="2530440" cy="1515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0E211E-9912-6208-DFC9-2AFD9246A2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7297" y="2141014"/>
                  <a:ext cx="2548080" cy="15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950748-C8EB-D06F-0F77-56A5029EB7BB}"/>
                    </a:ext>
                  </a:extLst>
                </p14:cNvPr>
                <p14:cNvContentPartPr/>
                <p14:nvPr/>
              </p14:nvContentPartPr>
              <p14:xfrm>
                <a:off x="296937" y="1843654"/>
                <a:ext cx="512280" cy="437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950748-C8EB-D06F-0F77-56A5029EB7B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8297" y="1834654"/>
                  <a:ext cx="5299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78DB622-E9C2-5044-1FDA-35D5C67B2CC5}"/>
                    </a:ext>
                  </a:extLst>
                </p14:cNvPr>
                <p14:cNvContentPartPr/>
                <p14:nvPr/>
              </p14:nvContentPartPr>
              <p14:xfrm>
                <a:off x="808857" y="1736734"/>
                <a:ext cx="124560" cy="160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78DB622-E9C2-5044-1FDA-35D5C67B2CC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0217" y="1728094"/>
                  <a:ext cx="142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96CBFF6-61DC-10BD-3651-F30B96804AE4}"/>
                    </a:ext>
                  </a:extLst>
                </p14:cNvPr>
                <p14:cNvContentPartPr/>
                <p14:nvPr/>
              </p14:nvContentPartPr>
              <p14:xfrm>
                <a:off x="973017" y="1993774"/>
                <a:ext cx="117000" cy="79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96CBFF6-61DC-10BD-3651-F30B96804A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4017" y="1985134"/>
                  <a:ext cx="134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55410F-0568-0995-824E-D865E6F31C6E}"/>
                    </a:ext>
                  </a:extLst>
                </p14:cNvPr>
                <p14:cNvContentPartPr/>
                <p14:nvPr/>
              </p14:nvContentPartPr>
              <p14:xfrm>
                <a:off x="744417" y="2404894"/>
                <a:ext cx="59040" cy="292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55410F-0568-0995-824E-D865E6F31C6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5777" y="2395894"/>
                  <a:ext cx="76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21AD475-23F0-05E5-E71A-E699B8FB21B3}"/>
                    </a:ext>
                  </a:extLst>
                </p14:cNvPr>
                <p14:cNvContentPartPr/>
                <p14:nvPr/>
              </p14:nvContentPartPr>
              <p14:xfrm>
                <a:off x="440937" y="2408494"/>
                <a:ext cx="100440" cy="320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21AD475-23F0-05E5-E71A-E699B8FB21B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2297" y="2399854"/>
                  <a:ext cx="1180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52D840E-5E80-072D-368E-CE78E04B6655}"/>
                    </a:ext>
                  </a:extLst>
                </p14:cNvPr>
                <p14:cNvContentPartPr/>
                <p14:nvPr/>
              </p14:nvContentPartPr>
              <p14:xfrm>
                <a:off x="242577" y="2396614"/>
                <a:ext cx="168840" cy="61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52D840E-5E80-072D-368E-CE78E04B66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3577" y="2387974"/>
                  <a:ext cx="186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7AE6D74-1544-ADB9-95DC-89A9EE43DBFE}"/>
                    </a:ext>
                  </a:extLst>
                </p14:cNvPr>
                <p14:cNvContentPartPr/>
                <p14:nvPr/>
              </p14:nvContentPartPr>
              <p14:xfrm>
                <a:off x="268857" y="1624414"/>
                <a:ext cx="97920" cy="140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7AE6D74-1544-ADB9-95DC-89A9EE43DBF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9857" y="1615414"/>
                  <a:ext cx="115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B2E4C17-65D3-B0FB-4BF8-D4FCA6F07937}"/>
                    </a:ext>
                  </a:extLst>
                </p14:cNvPr>
                <p14:cNvContentPartPr/>
                <p14:nvPr/>
              </p14:nvContentPartPr>
              <p14:xfrm>
                <a:off x="605457" y="1636654"/>
                <a:ext cx="11880" cy="140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B2E4C17-65D3-B0FB-4BF8-D4FCA6F0793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6457" y="1627654"/>
                  <a:ext cx="29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1CC6D0-18FC-8942-C833-4848DD8172CD}"/>
                    </a:ext>
                  </a:extLst>
                </p14:cNvPr>
                <p14:cNvContentPartPr/>
                <p14:nvPr/>
              </p14:nvContentPartPr>
              <p14:xfrm>
                <a:off x="111897" y="2091334"/>
                <a:ext cx="130320" cy="52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1CC6D0-18FC-8942-C833-4848DD8172C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897" y="2082334"/>
                  <a:ext cx="147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1FBD76D-5F94-8074-36B6-38A04437322A}"/>
                    </a:ext>
                  </a:extLst>
                </p14:cNvPr>
                <p14:cNvContentPartPr/>
                <p14:nvPr/>
              </p14:nvContentPartPr>
              <p14:xfrm>
                <a:off x="1798137" y="2937334"/>
                <a:ext cx="173880" cy="627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1FBD76D-5F94-8074-36B6-38A0443732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89497" y="2928334"/>
                  <a:ext cx="19152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A4842DF-BE4A-946E-8D55-C5F9AFECD4D3}"/>
                    </a:ext>
                  </a:extLst>
                </p14:cNvPr>
                <p14:cNvContentPartPr/>
                <p14:nvPr/>
              </p14:nvContentPartPr>
              <p14:xfrm>
                <a:off x="1382697" y="2955334"/>
                <a:ext cx="319320" cy="406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A4842DF-BE4A-946E-8D55-C5F9AFECD4D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73697" y="2946334"/>
                  <a:ext cx="3369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46D0665-0D19-B36F-EBF0-CF3633D96FAE}"/>
                    </a:ext>
                  </a:extLst>
                </p14:cNvPr>
                <p14:cNvContentPartPr/>
                <p14:nvPr/>
              </p14:nvContentPartPr>
              <p14:xfrm>
                <a:off x="594297" y="3897454"/>
                <a:ext cx="133920" cy="384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46D0665-0D19-B36F-EBF0-CF3633D96FA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5657" y="3888814"/>
                  <a:ext cx="1515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1DFEAE5-5B9E-1B81-843B-6190397F6C37}"/>
                    </a:ext>
                  </a:extLst>
                </p14:cNvPr>
                <p14:cNvContentPartPr/>
                <p14:nvPr/>
              </p14:nvContentPartPr>
              <p14:xfrm>
                <a:off x="834057" y="3938854"/>
                <a:ext cx="169560" cy="294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1DFEAE5-5B9E-1B81-843B-6190397F6C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5057" y="3929854"/>
                  <a:ext cx="187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EDADA32-F39B-903C-E9DB-13A89B9C5F2D}"/>
                    </a:ext>
                  </a:extLst>
                </p14:cNvPr>
                <p14:cNvContentPartPr/>
                <p14:nvPr/>
              </p14:nvContentPartPr>
              <p14:xfrm>
                <a:off x="866817" y="4077454"/>
                <a:ext cx="8244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EDADA32-F39B-903C-E9DB-13A89B9C5F2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8177" y="4068814"/>
                  <a:ext cx="100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BC8660C-601F-0A36-19BA-7E3CCDD5CB7D}"/>
                    </a:ext>
                  </a:extLst>
                </p14:cNvPr>
                <p14:cNvContentPartPr/>
                <p14:nvPr/>
              </p14:nvContentPartPr>
              <p14:xfrm>
                <a:off x="1030617" y="3918694"/>
                <a:ext cx="158760" cy="253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BC8660C-601F-0A36-19BA-7E3CCDD5CB7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1977" y="3910054"/>
                  <a:ext cx="176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8CDCAA8-EADB-FC8C-742C-7869FB9F9E6E}"/>
                    </a:ext>
                  </a:extLst>
                </p14:cNvPr>
                <p14:cNvContentPartPr/>
                <p14:nvPr/>
              </p14:nvContentPartPr>
              <p14:xfrm>
                <a:off x="1502937" y="3937054"/>
                <a:ext cx="313920" cy="269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8CDCAA8-EADB-FC8C-742C-7869FB9F9E6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94297" y="3928414"/>
                  <a:ext cx="331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9C2FFEE-BF30-A205-6CEC-0682BC93AEA6}"/>
                    </a:ext>
                  </a:extLst>
                </p14:cNvPr>
                <p14:cNvContentPartPr/>
                <p14:nvPr/>
              </p14:nvContentPartPr>
              <p14:xfrm>
                <a:off x="1888857" y="3860734"/>
                <a:ext cx="151920" cy="29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9C2FFEE-BF30-A205-6CEC-0682BC93AEA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80217" y="3851734"/>
                  <a:ext cx="169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232EDB-7EB0-2203-D37D-8E6DB79A9286}"/>
                    </a:ext>
                  </a:extLst>
                </p14:cNvPr>
                <p14:cNvContentPartPr/>
                <p14:nvPr/>
              </p14:nvContentPartPr>
              <p14:xfrm>
                <a:off x="2094417" y="3935254"/>
                <a:ext cx="182880" cy="222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232EDB-7EB0-2203-D37D-8E6DB79A928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85417" y="3926254"/>
                  <a:ext cx="200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C9A412-54A9-B420-5F0D-E513B6805DCB}"/>
                    </a:ext>
                  </a:extLst>
                </p14:cNvPr>
                <p14:cNvContentPartPr/>
                <p14:nvPr/>
              </p14:nvContentPartPr>
              <p14:xfrm>
                <a:off x="2315457" y="3951454"/>
                <a:ext cx="92520" cy="142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C9A412-54A9-B420-5F0D-E513B6805DC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06457" y="3942814"/>
                  <a:ext cx="110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CB26082-8735-A39F-E5AB-DAF3E3B2984B}"/>
                    </a:ext>
                  </a:extLst>
                </p14:cNvPr>
                <p14:cNvContentPartPr/>
                <p14:nvPr/>
              </p14:nvContentPartPr>
              <p14:xfrm>
                <a:off x="2458017" y="3940294"/>
                <a:ext cx="158400" cy="230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CB26082-8735-A39F-E5AB-DAF3E3B2984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449377" y="3931294"/>
                  <a:ext cx="176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2A6A847-305A-99F4-EF52-345E80900D1C}"/>
                    </a:ext>
                  </a:extLst>
                </p14:cNvPr>
                <p14:cNvContentPartPr/>
                <p14:nvPr/>
              </p14:nvContentPartPr>
              <p14:xfrm>
                <a:off x="2644497" y="3934534"/>
                <a:ext cx="150480" cy="232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2A6A847-305A-99F4-EF52-345E80900D1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35497" y="3925534"/>
                  <a:ext cx="168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2C15159-C170-27A9-2600-8C8E56F7AEA1}"/>
                    </a:ext>
                  </a:extLst>
                </p14:cNvPr>
                <p14:cNvContentPartPr/>
                <p14:nvPr/>
              </p14:nvContentPartPr>
              <p14:xfrm>
                <a:off x="2791737" y="3934534"/>
                <a:ext cx="160200" cy="150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2C15159-C170-27A9-2600-8C8E56F7AEA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82737" y="3925894"/>
                  <a:ext cx="177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0706329-C206-E609-8038-E2E0C51BCE68}"/>
                    </a:ext>
                  </a:extLst>
                </p14:cNvPr>
                <p14:cNvContentPartPr/>
                <p14:nvPr/>
              </p14:nvContentPartPr>
              <p14:xfrm>
                <a:off x="2996217" y="3922294"/>
                <a:ext cx="127080" cy="199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0706329-C206-E609-8038-E2E0C51BCE6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87217" y="3913294"/>
                  <a:ext cx="144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6719751-37A5-D15E-74E5-5C9E74447805}"/>
                    </a:ext>
                  </a:extLst>
                </p14:cNvPr>
                <p14:cNvContentPartPr/>
                <p14:nvPr/>
              </p14:nvContentPartPr>
              <p14:xfrm>
                <a:off x="3226617" y="3931654"/>
                <a:ext cx="135720" cy="185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6719751-37A5-D15E-74E5-5C9E7444780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17977" y="3922654"/>
                  <a:ext cx="153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18A3AA8-458C-819C-894E-429FDACC741D}"/>
                    </a:ext>
                  </a:extLst>
                </p14:cNvPr>
                <p14:cNvContentPartPr/>
                <p14:nvPr/>
              </p14:nvContentPartPr>
              <p14:xfrm>
                <a:off x="3384657" y="3879814"/>
                <a:ext cx="69840" cy="248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18A3AA8-458C-819C-894E-429FDACC741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76017" y="3870814"/>
                  <a:ext cx="87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B50052F-A959-02B2-E482-FF49CDBDE246}"/>
                    </a:ext>
                  </a:extLst>
                </p14:cNvPr>
                <p14:cNvContentPartPr/>
                <p14:nvPr/>
              </p14:nvContentPartPr>
              <p14:xfrm>
                <a:off x="3485817" y="3897454"/>
                <a:ext cx="176040" cy="181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B50052F-A959-02B2-E482-FF49CDBDE24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77177" y="3888454"/>
                  <a:ext cx="193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92645CF-EEAD-CEF0-3744-CCBA4AAF269A}"/>
                    </a:ext>
                  </a:extLst>
                </p14:cNvPr>
                <p14:cNvContentPartPr/>
                <p14:nvPr/>
              </p14:nvContentPartPr>
              <p14:xfrm>
                <a:off x="3709737" y="3907894"/>
                <a:ext cx="19440" cy="184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92645CF-EEAD-CEF0-3744-CCBA4AAF269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00737" y="3898894"/>
                  <a:ext cx="37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093177D-E959-0745-4D21-CDDEA0DEE3E8}"/>
                    </a:ext>
                  </a:extLst>
                </p14:cNvPr>
                <p14:cNvContentPartPr/>
                <p14:nvPr/>
              </p14:nvContentPartPr>
              <p14:xfrm>
                <a:off x="3785697" y="3716734"/>
                <a:ext cx="23040" cy="229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093177D-E959-0745-4D21-CDDEA0DEE3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77057" y="3708094"/>
                  <a:ext cx="40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55BF801-655A-F116-60F1-CA7742819857}"/>
                    </a:ext>
                  </a:extLst>
                </p14:cNvPr>
                <p14:cNvContentPartPr/>
                <p14:nvPr/>
              </p14:nvContentPartPr>
              <p14:xfrm>
                <a:off x="3792177" y="4078174"/>
                <a:ext cx="29160" cy="24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55BF801-655A-F116-60F1-CA774281985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83177" y="4069174"/>
                  <a:ext cx="46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38A6EF7-316B-9A09-9ED1-439E3B5217C3}"/>
                    </a:ext>
                  </a:extLst>
                </p14:cNvPr>
                <p14:cNvContentPartPr/>
                <p14:nvPr/>
              </p14:nvContentPartPr>
              <p14:xfrm>
                <a:off x="4171617" y="3883054"/>
                <a:ext cx="176040" cy="255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38A6EF7-316B-9A09-9ED1-439E3B5217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62977" y="3874054"/>
                  <a:ext cx="193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4799480-C80E-9C06-1B24-91F31B80EBDF}"/>
                    </a:ext>
                  </a:extLst>
                </p14:cNvPr>
                <p14:cNvContentPartPr/>
                <p14:nvPr/>
              </p14:nvContentPartPr>
              <p14:xfrm>
                <a:off x="4360257" y="3894934"/>
                <a:ext cx="123120" cy="110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4799480-C80E-9C06-1B24-91F31B80EBD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51257" y="3886294"/>
                  <a:ext cx="140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0BAE1B9-6D56-D104-6AE7-D5DC238CC719}"/>
                    </a:ext>
                  </a:extLst>
                </p14:cNvPr>
                <p14:cNvContentPartPr/>
                <p14:nvPr/>
              </p14:nvContentPartPr>
              <p14:xfrm>
                <a:off x="4395897" y="3657694"/>
                <a:ext cx="119880" cy="416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0BAE1B9-6D56-D104-6AE7-D5DC238CC71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86897" y="3648694"/>
                  <a:ext cx="1375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DC80501-2E72-E257-0EB1-C2C33C63B096}"/>
                    </a:ext>
                  </a:extLst>
                </p14:cNvPr>
                <p14:cNvContentPartPr/>
                <p14:nvPr/>
              </p14:nvContentPartPr>
              <p14:xfrm>
                <a:off x="4538457" y="3838774"/>
                <a:ext cx="163080" cy="235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DC80501-2E72-E257-0EB1-C2C33C63B09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29457" y="3829774"/>
                  <a:ext cx="180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123891B-6F58-6C19-B56A-C556EFE095FD}"/>
                    </a:ext>
                  </a:extLst>
                </p14:cNvPr>
                <p14:cNvContentPartPr/>
                <p14:nvPr/>
              </p14:nvContentPartPr>
              <p14:xfrm>
                <a:off x="4593537" y="3719974"/>
                <a:ext cx="166680" cy="359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123891B-6F58-6C19-B56A-C556EFE095F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84897" y="3710974"/>
                  <a:ext cx="184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5BFB534-47C3-FAB2-919B-4911664B0C70}"/>
                    </a:ext>
                  </a:extLst>
                </p14:cNvPr>
                <p14:cNvContentPartPr/>
                <p14:nvPr/>
              </p14:nvContentPartPr>
              <p14:xfrm>
                <a:off x="4780377" y="3901774"/>
                <a:ext cx="143640" cy="19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5BFB534-47C3-FAB2-919B-4911664B0C7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71737" y="3893134"/>
                  <a:ext cx="161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FEB7DF3-2EDC-0A01-526F-B44F10D508AA}"/>
                    </a:ext>
                  </a:extLst>
                </p14:cNvPr>
                <p14:cNvContentPartPr/>
                <p14:nvPr/>
              </p14:nvContentPartPr>
              <p14:xfrm>
                <a:off x="4951377" y="3886654"/>
                <a:ext cx="150480" cy="237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FEB7DF3-2EDC-0A01-526F-B44F10D508A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42737" y="3877654"/>
                  <a:ext cx="168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9B4314D-1E4E-1F5B-AD08-CF8A92DC1BC0}"/>
                    </a:ext>
                  </a:extLst>
                </p14:cNvPr>
                <p14:cNvContentPartPr/>
                <p14:nvPr/>
              </p14:nvContentPartPr>
              <p14:xfrm>
                <a:off x="5345217" y="3878014"/>
                <a:ext cx="109440" cy="20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9B4314D-1E4E-1F5B-AD08-CF8A92DC1BC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36577" y="3869014"/>
                  <a:ext cx="127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1236D6E-727F-3847-D550-D4422A06A72A}"/>
                    </a:ext>
                  </a:extLst>
                </p14:cNvPr>
                <p14:cNvContentPartPr/>
                <p14:nvPr/>
              </p14:nvContentPartPr>
              <p14:xfrm>
                <a:off x="5553657" y="3845254"/>
                <a:ext cx="90720" cy="229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1236D6E-727F-3847-D550-D4422A06A7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44657" y="3836614"/>
                  <a:ext cx="108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B03C674-9E58-DF5C-8B41-21F8344AAB5D}"/>
                    </a:ext>
                  </a:extLst>
                </p14:cNvPr>
                <p14:cNvContentPartPr/>
                <p14:nvPr/>
              </p14:nvContentPartPr>
              <p14:xfrm>
                <a:off x="5663097" y="3842374"/>
                <a:ext cx="159840" cy="196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B03C674-9E58-DF5C-8B41-21F8344AAB5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54457" y="3833374"/>
                  <a:ext cx="177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5CECFD-38B6-28A0-C9CB-4D9D848BDB96}"/>
                    </a:ext>
                  </a:extLst>
                </p14:cNvPr>
                <p14:cNvContentPartPr/>
                <p14:nvPr/>
              </p14:nvContentPartPr>
              <p14:xfrm>
                <a:off x="5899257" y="3894934"/>
                <a:ext cx="117360" cy="169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5CECFD-38B6-28A0-C9CB-4D9D848BDB9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90257" y="3886294"/>
                  <a:ext cx="135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1E88B58-829A-F4A4-CA90-B3D686390613}"/>
                    </a:ext>
                  </a:extLst>
                </p14:cNvPr>
                <p14:cNvContentPartPr/>
                <p14:nvPr/>
              </p14:nvContentPartPr>
              <p14:xfrm>
                <a:off x="6106617" y="3870094"/>
                <a:ext cx="154800" cy="165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1E88B58-829A-F4A4-CA90-B3D68639061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97617" y="3861454"/>
                  <a:ext cx="172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AF09BC-B335-045B-7205-B7270A321150}"/>
                    </a:ext>
                  </a:extLst>
                </p14:cNvPr>
                <p14:cNvContentPartPr/>
                <p14:nvPr/>
              </p14:nvContentPartPr>
              <p14:xfrm>
                <a:off x="6295257" y="3809974"/>
                <a:ext cx="135000" cy="282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AF09BC-B335-045B-7205-B7270A3211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86257" y="3801334"/>
                  <a:ext cx="152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6E0384-25B8-4233-CDCC-4C61A1440C97}"/>
                    </a:ext>
                  </a:extLst>
                </p14:cNvPr>
                <p14:cNvContentPartPr/>
                <p14:nvPr/>
              </p14:nvContentPartPr>
              <p14:xfrm>
                <a:off x="6284097" y="3955774"/>
                <a:ext cx="106920" cy="12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6E0384-25B8-4233-CDCC-4C61A1440C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75097" y="3946774"/>
                  <a:ext cx="12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B8EE964-7CC4-B6B1-9451-BC63FF48F9C2}"/>
                    </a:ext>
                  </a:extLst>
                </p14:cNvPr>
                <p14:cNvContentPartPr/>
                <p14:nvPr/>
              </p14:nvContentPartPr>
              <p14:xfrm>
                <a:off x="6602337" y="3907894"/>
                <a:ext cx="38520" cy="153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B8EE964-7CC4-B6B1-9451-BC63FF48F9C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93697" y="3898894"/>
                  <a:ext cx="56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63C9DC-064F-9326-7D46-6CFCF6B1132E}"/>
                    </a:ext>
                  </a:extLst>
                </p14:cNvPr>
                <p14:cNvContentPartPr/>
                <p14:nvPr/>
              </p14:nvContentPartPr>
              <p14:xfrm>
                <a:off x="604737" y="4553374"/>
                <a:ext cx="189000" cy="266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63C9DC-064F-9326-7D46-6CFCF6B1132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6097" y="4544374"/>
                  <a:ext cx="206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A93D4D-32C0-54A4-619E-D6512CFB5AC1}"/>
                    </a:ext>
                  </a:extLst>
                </p14:cNvPr>
                <p14:cNvContentPartPr/>
                <p14:nvPr/>
              </p14:nvContentPartPr>
              <p14:xfrm>
                <a:off x="589617" y="4701334"/>
                <a:ext cx="206640" cy="52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A93D4D-32C0-54A4-619E-D6512CFB5AC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0617" y="4692694"/>
                  <a:ext cx="224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AA0AFBF-0717-E28F-A521-994BABE3C730}"/>
                    </a:ext>
                  </a:extLst>
                </p14:cNvPr>
                <p14:cNvContentPartPr/>
                <p14:nvPr/>
              </p14:nvContentPartPr>
              <p14:xfrm>
                <a:off x="775017" y="4565974"/>
                <a:ext cx="159480" cy="237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AA0AFBF-0717-E28F-A521-994BABE3C73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6017" y="4557334"/>
                  <a:ext cx="177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26683AC-7FA8-7651-7283-BC77A1060F8D}"/>
                    </a:ext>
                  </a:extLst>
                </p14:cNvPr>
                <p14:cNvContentPartPr/>
                <p14:nvPr/>
              </p14:nvContentPartPr>
              <p14:xfrm>
                <a:off x="979857" y="4603414"/>
                <a:ext cx="159840" cy="194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26683AC-7FA8-7651-7283-BC77A1060F8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0857" y="4594414"/>
                  <a:ext cx="177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EB55CE2-BA65-46B7-3C1E-D5C086EFCAB6}"/>
                    </a:ext>
                  </a:extLst>
                </p14:cNvPr>
                <p14:cNvContentPartPr/>
                <p14:nvPr/>
              </p14:nvContentPartPr>
              <p14:xfrm>
                <a:off x="1208457" y="4779454"/>
                <a:ext cx="10080" cy="1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EB55CE2-BA65-46B7-3C1E-D5C086EFCAB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99457" y="4770454"/>
                  <a:ext cx="27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173DEE1-49C6-73CA-F016-2F3FA2D1DFF5}"/>
                    </a:ext>
                  </a:extLst>
                </p14:cNvPr>
                <p14:cNvContentPartPr/>
                <p14:nvPr/>
              </p14:nvContentPartPr>
              <p14:xfrm>
                <a:off x="1376217" y="4559494"/>
                <a:ext cx="95400" cy="223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173DEE1-49C6-73CA-F016-2F3FA2D1DFF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67577" y="4550494"/>
                  <a:ext cx="113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0D9C287-4A00-9C35-42B0-422DD5CB248E}"/>
                    </a:ext>
                  </a:extLst>
                </p14:cNvPr>
                <p14:cNvContentPartPr/>
                <p14:nvPr/>
              </p14:nvContentPartPr>
              <p14:xfrm>
                <a:off x="1313217" y="4488574"/>
                <a:ext cx="150480" cy="28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0D9C287-4A00-9C35-42B0-422DD5CB248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04217" y="4479934"/>
                  <a:ext cx="168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5DA9FFD-1439-00C8-6F7D-C0A8B0108ACC}"/>
                    </a:ext>
                  </a:extLst>
                </p14:cNvPr>
                <p14:cNvContentPartPr/>
                <p14:nvPr/>
              </p14:nvContentPartPr>
              <p14:xfrm>
                <a:off x="1461537" y="4438894"/>
                <a:ext cx="24480" cy="119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5DA9FFD-1439-00C8-6F7D-C0A8B0108A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52897" y="4430254"/>
                  <a:ext cx="42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026E765-8C92-4762-924A-D08C78BF2162}"/>
                    </a:ext>
                  </a:extLst>
                </p14:cNvPr>
                <p14:cNvContentPartPr/>
                <p14:nvPr/>
              </p14:nvContentPartPr>
              <p14:xfrm>
                <a:off x="1606617" y="4570654"/>
                <a:ext cx="21960" cy="257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026E765-8C92-4762-924A-D08C78BF216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97977" y="4562014"/>
                  <a:ext cx="39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B08D57A-D408-56F4-AEC6-2658B3077F0F}"/>
                    </a:ext>
                  </a:extLst>
                </p14:cNvPr>
                <p14:cNvContentPartPr/>
                <p14:nvPr/>
              </p14:nvContentPartPr>
              <p14:xfrm>
                <a:off x="1653057" y="4328014"/>
                <a:ext cx="24480" cy="138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B08D57A-D408-56F4-AEC6-2658B3077F0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44417" y="4319014"/>
                  <a:ext cx="42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124E61D-38C6-0ED1-B9AF-DEBB40AEB2EB}"/>
                    </a:ext>
                  </a:extLst>
                </p14:cNvPr>
                <p14:cNvContentPartPr/>
                <p14:nvPr/>
              </p14:nvContentPartPr>
              <p14:xfrm>
                <a:off x="1723617" y="4532134"/>
                <a:ext cx="170640" cy="194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124E61D-38C6-0ED1-B9AF-DEBB40AEB2E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14977" y="4523494"/>
                  <a:ext cx="188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694CC71-9650-2948-BA5C-3DA53A179D09}"/>
                    </a:ext>
                  </a:extLst>
                </p14:cNvPr>
                <p14:cNvContentPartPr/>
                <p14:nvPr/>
              </p14:nvContentPartPr>
              <p14:xfrm>
                <a:off x="1717137" y="4449334"/>
                <a:ext cx="178920" cy="38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694CC71-9650-2948-BA5C-3DA53A179D0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08497" y="4440334"/>
                  <a:ext cx="196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D94F947-D369-9153-7EEC-A90B6DFE0483}"/>
                    </a:ext>
                  </a:extLst>
                </p14:cNvPr>
                <p14:cNvContentPartPr/>
                <p14:nvPr/>
              </p14:nvContentPartPr>
              <p14:xfrm>
                <a:off x="1970937" y="4501894"/>
                <a:ext cx="12600" cy="263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D94F947-D369-9153-7EEC-A90B6DFE048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962297" y="4492894"/>
                  <a:ext cx="30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5288181-6C11-8D03-CD95-05ACB89914AD}"/>
                    </a:ext>
                  </a:extLst>
                </p14:cNvPr>
                <p14:cNvContentPartPr/>
                <p14:nvPr/>
              </p14:nvContentPartPr>
              <p14:xfrm>
                <a:off x="2002257" y="4549774"/>
                <a:ext cx="156960" cy="183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5288181-6C11-8D03-CD95-05ACB89914A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93617" y="4541134"/>
                  <a:ext cx="174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EB7444D-4B9C-D3A5-D224-164F487C13F2}"/>
                    </a:ext>
                  </a:extLst>
                </p14:cNvPr>
                <p14:cNvContentPartPr/>
                <p14:nvPr/>
              </p14:nvContentPartPr>
              <p14:xfrm>
                <a:off x="2153097" y="4530694"/>
                <a:ext cx="151920" cy="192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EB7444D-4B9C-D3A5-D224-164F487C13F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44097" y="4521694"/>
                  <a:ext cx="169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BA308CB-D5A6-854A-A865-DC40C3482044}"/>
                    </a:ext>
                  </a:extLst>
                </p14:cNvPr>
                <p14:cNvContentPartPr/>
                <p14:nvPr/>
              </p14:nvContentPartPr>
              <p14:xfrm>
                <a:off x="2483577" y="4517014"/>
                <a:ext cx="11880" cy="156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BA308CB-D5A6-854A-A865-DC40C348204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74937" y="4508014"/>
                  <a:ext cx="29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704002B-7A3E-2CBE-3339-8ACC899FB849}"/>
                    </a:ext>
                  </a:extLst>
                </p14:cNvPr>
                <p14:cNvContentPartPr/>
                <p14:nvPr/>
              </p14:nvContentPartPr>
              <p14:xfrm>
                <a:off x="2851497" y="4397134"/>
                <a:ext cx="111600" cy="296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704002B-7A3E-2CBE-3339-8ACC899FB84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42497" y="4388494"/>
                  <a:ext cx="1292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2C0634A-3D33-B186-4C7A-8AE5077AB97C}"/>
                    </a:ext>
                  </a:extLst>
                </p14:cNvPr>
                <p14:cNvContentPartPr/>
                <p14:nvPr/>
              </p14:nvContentPartPr>
              <p14:xfrm>
                <a:off x="3033657" y="4463374"/>
                <a:ext cx="109800" cy="163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2C0634A-3D33-B186-4C7A-8AE5077AB97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24657" y="4454734"/>
                  <a:ext cx="127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F18E562-6442-7896-C50F-167F88238294}"/>
                    </a:ext>
                  </a:extLst>
                </p14:cNvPr>
                <p14:cNvContentPartPr/>
                <p14:nvPr/>
              </p14:nvContentPartPr>
              <p14:xfrm>
                <a:off x="3188097" y="4340974"/>
                <a:ext cx="101160" cy="11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F18E562-6442-7896-C50F-167F8823829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79097" y="4332334"/>
                  <a:ext cx="118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A307318-7E9B-CE85-E053-D666C2CE8183}"/>
                    </a:ext>
                  </a:extLst>
                </p14:cNvPr>
                <p14:cNvContentPartPr/>
                <p14:nvPr/>
              </p14:nvContentPartPr>
              <p14:xfrm>
                <a:off x="3185577" y="4352854"/>
                <a:ext cx="87120" cy="137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A307318-7E9B-CE85-E053-D666C2CE818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176937" y="4344214"/>
                  <a:ext cx="1047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CE63816-CB82-4CFB-BFC1-EB59A2E324E2}"/>
              </a:ext>
            </a:extLst>
          </p:cNvPr>
          <p:cNvGrpSpPr/>
          <p:nvPr/>
        </p:nvGrpSpPr>
        <p:grpSpPr>
          <a:xfrm>
            <a:off x="3814497" y="4478494"/>
            <a:ext cx="478080" cy="285120"/>
            <a:chOff x="3814497" y="4478494"/>
            <a:chExt cx="47808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55438B4-E31A-2767-7A00-7C02BE0F808B}"/>
                    </a:ext>
                  </a:extLst>
                </p14:cNvPr>
                <p14:cNvContentPartPr/>
                <p14:nvPr/>
              </p14:nvContentPartPr>
              <p14:xfrm>
                <a:off x="3865617" y="4478494"/>
                <a:ext cx="18000" cy="285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55438B4-E31A-2767-7A00-7C02BE0F808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856977" y="4469854"/>
                  <a:ext cx="35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7BBB6DE-7698-B9D3-DACE-08B9D1FFF483}"/>
                    </a:ext>
                  </a:extLst>
                </p14:cNvPr>
                <p14:cNvContentPartPr/>
                <p14:nvPr/>
              </p14:nvContentPartPr>
              <p14:xfrm>
                <a:off x="3814497" y="4589014"/>
                <a:ext cx="178200" cy="173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7BBB6DE-7698-B9D3-DACE-08B9D1FFF48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05497" y="4580014"/>
                  <a:ext cx="195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FF8C84F-E4BE-FE58-14FA-3BBD4E8BC596}"/>
                    </a:ext>
                  </a:extLst>
                </p14:cNvPr>
                <p14:cNvContentPartPr/>
                <p14:nvPr/>
              </p14:nvContentPartPr>
              <p14:xfrm>
                <a:off x="4119057" y="4541134"/>
                <a:ext cx="173520" cy="147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FF8C84F-E4BE-FE58-14FA-3BBD4E8BC59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10057" y="4532134"/>
                  <a:ext cx="1911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9B62807-FD50-D52D-9C52-9B1BCB077DE7}"/>
              </a:ext>
            </a:extLst>
          </p:cNvPr>
          <p:cNvGrpSpPr/>
          <p:nvPr/>
        </p:nvGrpSpPr>
        <p:grpSpPr>
          <a:xfrm>
            <a:off x="4513617" y="4267534"/>
            <a:ext cx="1687320" cy="467640"/>
            <a:chOff x="4513617" y="4267534"/>
            <a:chExt cx="168732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D99BF3E-1101-BA84-12E3-1E0BBFB49DCB}"/>
                    </a:ext>
                  </a:extLst>
                </p14:cNvPr>
                <p14:cNvContentPartPr/>
                <p14:nvPr/>
              </p14:nvContentPartPr>
              <p14:xfrm>
                <a:off x="4513617" y="4389214"/>
                <a:ext cx="81000" cy="345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D99BF3E-1101-BA84-12E3-1E0BBFB49DC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04617" y="4380574"/>
                  <a:ext cx="98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E3D5864-C59C-4972-0C46-1682E5983A5F}"/>
                    </a:ext>
                  </a:extLst>
                </p14:cNvPr>
                <p14:cNvContentPartPr/>
                <p14:nvPr/>
              </p14:nvContentPartPr>
              <p14:xfrm>
                <a:off x="4678497" y="4484974"/>
                <a:ext cx="138960" cy="199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E3D5864-C59C-4972-0C46-1682E5983A5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669857" y="4475974"/>
                  <a:ext cx="156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E4388B0-1693-74B6-FADC-7717F0A83699}"/>
                    </a:ext>
                  </a:extLst>
                </p14:cNvPr>
                <p14:cNvContentPartPr/>
                <p14:nvPr/>
              </p14:nvContentPartPr>
              <p14:xfrm>
                <a:off x="4807017" y="4311454"/>
                <a:ext cx="86040" cy="66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E4388B0-1693-74B6-FADC-7717F0A836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98377" y="4302814"/>
                  <a:ext cx="103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555CF3B-F219-F0BD-16B1-A24622E93DB6}"/>
                    </a:ext>
                  </a:extLst>
                </p14:cNvPr>
                <p14:cNvContentPartPr/>
                <p14:nvPr/>
              </p14:nvContentPartPr>
              <p14:xfrm>
                <a:off x="4939137" y="4541494"/>
                <a:ext cx="110880" cy="30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555CF3B-F219-F0BD-16B1-A24622E93DB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930497" y="4532854"/>
                  <a:ext cx="128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8310337-4C8F-D28E-5FBD-5E61EC049F47}"/>
                    </a:ext>
                  </a:extLst>
                </p14:cNvPr>
                <p14:cNvContentPartPr/>
                <p14:nvPr/>
              </p14:nvContentPartPr>
              <p14:xfrm>
                <a:off x="5158737" y="4429894"/>
                <a:ext cx="60480" cy="250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8310337-4C8F-D28E-5FBD-5E61EC049F4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50097" y="4421254"/>
                  <a:ext cx="78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405E174-F0B5-A0A9-6A48-3C6793FB6D69}"/>
                    </a:ext>
                  </a:extLst>
                </p14:cNvPr>
                <p14:cNvContentPartPr/>
                <p14:nvPr/>
              </p14:nvContentPartPr>
              <p14:xfrm>
                <a:off x="5161257" y="4449334"/>
                <a:ext cx="142920" cy="40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405E174-F0B5-A0A9-6A48-3C6793FB6D6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52617" y="4440334"/>
                  <a:ext cx="160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0241CE0-19F9-1A24-FE14-14C45D87F16B}"/>
                    </a:ext>
                  </a:extLst>
                </p14:cNvPr>
                <p14:cNvContentPartPr/>
                <p14:nvPr/>
              </p14:nvContentPartPr>
              <p14:xfrm>
                <a:off x="5316417" y="4458334"/>
                <a:ext cx="121320" cy="194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0241CE0-19F9-1A24-FE14-14C45D87F16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307417" y="4449334"/>
                  <a:ext cx="138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5AD2771-1A8A-62F8-EA05-6D887665F07A}"/>
                    </a:ext>
                  </a:extLst>
                </p14:cNvPr>
                <p14:cNvContentPartPr/>
                <p14:nvPr/>
              </p14:nvContentPartPr>
              <p14:xfrm>
                <a:off x="5419017" y="4297414"/>
                <a:ext cx="74160" cy="66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5AD2771-1A8A-62F8-EA05-6D887665F07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10017" y="4288414"/>
                  <a:ext cx="91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511AC6E-1CE3-6EF9-3469-1BBF1EE937A0}"/>
                    </a:ext>
                  </a:extLst>
                </p14:cNvPr>
                <p14:cNvContentPartPr/>
                <p14:nvPr/>
              </p14:nvContentPartPr>
              <p14:xfrm>
                <a:off x="5570577" y="4510534"/>
                <a:ext cx="90720" cy="106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511AC6E-1CE3-6EF9-3469-1BBF1EE937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561577" y="4501534"/>
                  <a:ext cx="108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512E5DC-4AA6-F789-D1D5-0E405530F7F7}"/>
                    </a:ext>
                  </a:extLst>
                </p14:cNvPr>
                <p14:cNvContentPartPr/>
                <p14:nvPr/>
              </p14:nvContentPartPr>
              <p14:xfrm>
                <a:off x="5810337" y="4405774"/>
                <a:ext cx="90720" cy="235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512E5DC-4AA6-F789-D1D5-0E405530F7F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01337" y="4397134"/>
                  <a:ext cx="108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9ED17D-B677-73A3-70B7-42FE89F399F8}"/>
                    </a:ext>
                  </a:extLst>
                </p14:cNvPr>
                <p14:cNvContentPartPr/>
                <p14:nvPr/>
              </p14:nvContentPartPr>
              <p14:xfrm>
                <a:off x="6008697" y="4433494"/>
                <a:ext cx="88560" cy="191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9ED17D-B677-73A3-70B7-42FE89F399F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99697" y="4424494"/>
                  <a:ext cx="106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9480DEC-119B-ED7A-6DE0-343006A637F9}"/>
                    </a:ext>
                  </a:extLst>
                </p14:cNvPr>
                <p14:cNvContentPartPr/>
                <p14:nvPr/>
              </p14:nvContentPartPr>
              <p14:xfrm>
                <a:off x="6115617" y="4267534"/>
                <a:ext cx="85320" cy="70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9480DEC-119B-ED7A-6DE0-343006A637F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06617" y="4258894"/>
                  <a:ext cx="10296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BDF641-C224-EC3D-A269-89B4C2B1AEA7}"/>
              </a:ext>
            </a:extLst>
          </p:cNvPr>
          <p:cNvGrpSpPr/>
          <p:nvPr/>
        </p:nvGrpSpPr>
        <p:grpSpPr>
          <a:xfrm>
            <a:off x="494087" y="5163776"/>
            <a:ext cx="966960" cy="313200"/>
            <a:chOff x="494087" y="5163776"/>
            <a:chExt cx="9669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6CB308-CAA7-D83B-AC88-9EFBD07A0688}"/>
                    </a:ext>
                  </a:extLst>
                </p14:cNvPr>
                <p14:cNvContentPartPr/>
                <p14:nvPr/>
              </p14:nvContentPartPr>
              <p14:xfrm>
                <a:off x="494087" y="5165216"/>
                <a:ext cx="165600" cy="30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76CB308-CAA7-D83B-AC88-9EFBD07A068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5447" y="5156576"/>
                  <a:ext cx="183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7D56B3-D278-D876-336B-7C0CFC8D8DA1}"/>
                    </a:ext>
                  </a:extLst>
                </p14:cNvPr>
                <p14:cNvContentPartPr/>
                <p14:nvPr/>
              </p14:nvContentPartPr>
              <p14:xfrm>
                <a:off x="644207" y="5163776"/>
                <a:ext cx="239760" cy="31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7D56B3-D278-D876-336B-7C0CFC8D8DA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5207" y="5155136"/>
                  <a:ext cx="2574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6097C69-4CED-0E66-78A6-3CB47DEC74AA}"/>
                    </a:ext>
                  </a:extLst>
                </p14:cNvPr>
                <p14:cNvContentPartPr/>
                <p14:nvPr/>
              </p14:nvContentPartPr>
              <p14:xfrm>
                <a:off x="668687" y="5329016"/>
                <a:ext cx="103320" cy="2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6097C69-4CED-0E66-78A6-3CB47DEC74A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9687" y="5320376"/>
                  <a:ext cx="120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4FC4AC-4974-9428-2DA3-7351BD54FE52}"/>
                    </a:ext>
                  </a:extLst>
                </p14:cNvPr>
                <p14:cNvContentPartPr/>
                <p14:nvPr/>
              </p14:nvContentPartPr>
              <p14:xfrm>
                <a:off x="1032287" y="5188616"/>
                <a:ext cx="51120" cy="258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4FC4AC-4974-9428-2DA3-7351BD54FE5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3647" y="5179976"/>
                  <a:ext cx="68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51A80DC-09BC-E1EB-92A4-1FB680546224}"/>
                    </a:ext>
                  </a:extLst>
                </p14:cNvPr>
                <p14:cNvContentPartPr/>
                <p14:nvPr/>
              </p14:nvContentPartPr>
              <p14:xfrm>
                <a:off x="946607" y="5182136"/>
                <a:ext cx="209160" cy="34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51A80DC-09BC-E1EB-92A4-1FB68054622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7967" y="5173136"/>
                  <a:ext cx="226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ADFF72E-41BF-926A-56DE-3D8D1FFDF31A}"/>
                    </a:ext>
                  </a:extLst>
                </p14:cNvPr>
                <p14:cNvContentPartPr/>
                <p14:nvPr/>
              </p14:nvContentPartPr>
              <p14:xfrm>
                <a:off x="1206887" y="5189336"/>
                <a:ext cx="254160" cy="232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ADFF72E-41BF-926A-56DE-3D8D1FFDF31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98247" y="5180336"/>
                  <a:ext cx="27180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9D48E01-4313-2589-217E-72702A525513}"/>
                  </a:ext>
                </a:extLst>
              </p14:cNvPr>
              <p14:cNvContentPartPr/>
              <p14:nvPr/>
            </p14:nvContentPartPr>
            <p14:xfrm>
              <a:off x="1557887" y="5196896"/>
              <a:ext cx="15480" cy="209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9D48E01-4313-2589-217E-72702A525513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549247" y="5187896"/>
                <a:ext cx="331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CADB997-3C0E-EB31-AB62-9C17060A7162}"/>
                  </a:ext>
                </a:extLst>
              </p14:cNvPr>
              <p14:cNvContentPartPr/>
              <p14:nvPr/>
            </p14:nvContentPartPr>
            <p14:xfrm>
              <a:off x="1575527" y="4963616"/>
              <a:ext cx="24840" cy="112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CADB997-3C0E-EB31-AB62-9C17060A716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566887" y="4954976"/>
                <a:ext cx="4248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9F43688-8AEF-5555-F059-D32AC5139A3D}"/>
              </a:ext>
            </a:extLst>
          </p:cNvPr>
          <p:cNvGrpSpPr/>
          <p:nvPr/>
        </p:nvGrpSpPr>
        <p:grpSpPr>
          <a:xfrm>
            <a:off x="1809887" y="5044616"/>
            <a:ext cx="1660320" cy="357120"/>
            <a:chOff x="1809887" y="5044616"/>
            <a:chExt cx="166032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3B1AD5-ECF3-567C-33B1-5CE84BB01A37}"/>
                    </a:ext>
                  </a:extLst>
                </p14:cNvPr>
                <p14:cNvContentPartPr/>
                <p14:nvPr/>
              </p14:nvContentPartPr>
              <p14:xfrm>
                <a:off x="1809887" y="5138936"/>
                <a:ext cx="84600" cy="262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3B1AD5-ECF3-567C-33B1-5CE84BB01A3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800887" y="5130296"/>
                  <a:ext cx="102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1CF6179-AA6A-B471-CB2D-3140D87FBBE7}"/>
                    </a:ext>
                  </a:extLst>
                </p14:cNvPr>
                <p14:cNvContentPartPr/>
                <p14:nvPr/>
              </p14:nvContentPartPr>
              <p14:xfrm>
                <a:off x="1964687" y="5131376"/>
                <a:ext cx="109800" cy="258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1CF6179-AA6A-B471-CB2D-3140D87FBBE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956047" y="5122376"/>
                  <a:ext cx="127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AE6AC1-B80D-A618-9EED-2B325DEAADB2}"/>
                    </a:ext>
                  </a:extLst>
                </p14:cNvPr>
                <p14:cNvContentPartPr/>
                <p14:nvPr/>
              </p14:nvContentPartPr>
              <p14:xfrm>
                <a:off x="2078447" y="5145776"/>
                <a:ext cx="171720" cy="160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AE6AC1-B80D-A618-9EED-2B325DEAADB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69447" y="5136776"/>
                  <a:ext cx="189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55D026F-FE13-51DE-290F-2ECBA8BE48DA}"/>
                    </a:ext>
                  </a:extLst>
                </p14:cNvPr>
                <p14:cNvContentPartPr/>
                <p14:nvPr/>
              </p14:nvContentPartPr>
              <p14:xfrm>
                <a:off x="2321807" y="5159096"/>
                <a:ext cx="157320" cy="167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55D026F-FE13-51DE-290F-2ECBA8BE48D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13167" y="5150096"/>
                  <a:ext cx="174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BAEC994-37F6-501C-077D-AD496D7A3A86}"/>
                    </a:ext>
                  </a:extLst>
                </p14:cNvPr>
                <p14:cNvContentPartPr/>
                <p14:nvPr/>
              </p14:nvContentPartPr>
              <p14:xfrm>
                <a:off x="2499647" y="5124176"/>
                <a:ext cx="169200" cy="167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BAEC994-37F6-501C-077D-AD496D7A3A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90647" y="5115176"/>
                  <a:ext cx="186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C319BC-052F-7157-D280-8DA2E110D48D}"/>
                    </a:ext>
                  </a:extLst>
                </p14:cNvPr>
                <p14:cNvContentPartPr/>
                <p14:nvPr/>
              </p14:nvContentPartPr>
              <p14:xfrm>
                <a:off x="2773607" y="5096456"/>
                <a:ext cx="133560" cy="262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C319BC-052F-7157-D280-8DA2E110D48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64967" y="5087816"/>
                  <a:ext cx="1512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BCC1149-5B43-1E5D-14BD-6D6D869F3146}"/>
                    </a:ext>
                  </a:extLst>
                </p14:cNvPr>
                <p14:cNvContentPartPr/>
                <p14:nvPr/>
              </p14:nvContentPartPr>
              <p14:xfrm>
                <a:off x="2947127" y="5106176"/>
                <a:ext cx="178200" cy="255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BCC1149-5B43-1E5D-14BD-6D6D869F314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938127" y="5097536"/>
                  <a:ext cx="195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E7E7C2D-25DD-8497-A808-FDE095549684}"/>
                    </a:ext>
                  </a:extLst>
                </p14:cNvPr>
                <p14:cNvContentPartPr/>
                <p14:nvPr/>
              </p14:nvContentPartPr>
              <p14:xfrm>
                <a:off x="3147287" y="5078816"/>
                <a:ext cx="137880" cy="218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E7E7C2D-25DD-8497-A808-FDE09554968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138287" y="5070176"/>
                  <a:ext cx="155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5A9741-A513-E7A6-662D-CA247392B068}"/>
                    </a:ext>
                  </a:extLst>
                </p14:cNvPr>
                <p14:cNvContentPartPr/>
                <p14:nvPr/>
              </p14:nvContentPartPr>
              <p14:xfrm>
                <a:off x="3367247" y="5057936"/>
                <a:ext cx="55440" cy="266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5A9741-A513-E7A6-662D-CA247392B06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58247" y="5049296"/>
                  <a:ext cx="73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A9ECEB5-2707-EA2A-3306-D27B6ED56E0B}"/>
                    </a:ext>
                  </a:extLst>
                </p14:cNvPr>
                <p14:cNvContentPartPr/>
                <p14:nvPr/>
              </p14:nvContentPartPr>
              <p14:xfrm>
                <a:off x="3344207" y="5044616"/>
                <a:ext cx="126000" cy="48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A9ECEB5-2707-EA2A-3306-D27B6ED56E0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35567" y="5035976"/>
                  <a:ext cx="14364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4646E51-D0FC-D5C4-6880-791D353344BF}"/>
                  </a:ext>
                </a:extLst>
              </p14:cNvPr>
              <p14:cNvContentPartPr/>
              <p14:nvPr/>
            </p14:nvContentPartPr>
            <p14:xfrm>
              <a:off x="3719327" y="5168096"/>
              <a:ext cx="32760" cy="55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4646E51-D0FC-D5C4-6880-791D353344BF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710327" y="5159096"/>
                <a:ext cx="504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B0608F3-F401-238A-CFBE-765B1E322A8C}"/>
                  </a:ext>
                </a:extLst>
              </p14:cNvPr>
              <p14:cNvContentPartPr/>
              <p14:nvPr/>
            </p14:nvContentPartPr>
            <p14:xfrm>
              <a:off x="3731927" y="5087816"/>
              <a:ext cx="5040" cy="324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B0608F3-F401-238A-CFBE-765B1E322A8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723287" y="5079176"/>
                <a:ext cx="2268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CC8ACA2-5CFD-9167-1514-321F578FCD67}"/>
              </a:ext>
            </a:extLst>
          </p:cNvPr>
          <p:cNvGrpSpPr/>
          <p:nvPr/>
        </p:nvGrpSpPr>
        <p:grpSpPr>
          <a:xfrm>
            <a:off x="4185887" y="4934816"/>
            <a:ext cx="726480" cy="402840"/>
            <a:chOff x="4185887" y="4934816"/>
            <a:chExt cx="72648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EE0BE4E-FA2B-6D50-8364-50AA28D6D41F}"/>
                    </a:ext>
                  </a:extLst>
                </p14:cNvPr>
                <p14:cNvContentPartPr/>
                <p14:nvPr/>
              </p14:nvContentPartPr>
              <p14:xfrm>
                <a:off x="4185887" y="5084216"/>
                <a:ext cx="128880" cy="253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EE0BE4E-FA2B-6D50-8364-50AA28D6D41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176887" y="5075576"/>
                  <a:ext cx="146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8802601-8287-EA6A-2E20-88A308ECAFE1}"/>
                    </a:ext>
                  </a:extLst>
                </p14:cNvPr>
                <p14:cNvContentPartPr/>
                <p14:nvPr/>
              </p14:nvContentPartPr>
              <p14:xfrm>
                <a:off x="4280927" y="4934816"/>
                <a:ext cx="11520" cy="104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8802601-8287-EA6A-2E20-88A308ECAFE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271927" y="4926176"/>
                  <a:ext cx="29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5B317B4-5977-B33A-0520-4A0ED2968DFE}"/>
                    </a:ext>
                  </a:extLst>
                </p14:cNvPr>
                <p14:cNvContentPartPr/>
                <p14:nvPr/>
              </p14:nvContentPartPr>
              <p14:xfrm>
                <a:off x="4394687" y="5117696"/>
                <a:ext cx="99720" cy="193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5B317B4-5977-B33A-0520-4A0ED2968DF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386047" y="5109056"/>
                  <a:ext cx="117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E04BD54-F7E5-10F4-F78C-768B972FB6B8}"/>
                    </a:ext>
                  </a:extLst>
                </p14:cNvPr>
                <p14:cNvContentPartPr/>
                <p14:nvPr/>
              </p14:nvContentPartPr>
              <p14:xfrm>
                <a:off x="4400447" y="4980896"/>
                <a:ext cx="211680" cy="337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E04BD54-F7E5-10F4-F78C-768B972FB6B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391447" y="4972256"/>
                  <a:ext cx="2293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94783E8-7A62-DF90-FBC1-A9AD2470AFB2}"/>
                    </a:ext>
                  </a:extLst>
                </p14:cNvPr>
                <p14:cNvContentPartPr/>
                <p14:nvPr/>
              </p14:nvContentPartPr>
              <p14:xfrm>
                <a:off x="4611767" y="5107256"/>
                <a:ext cx="141120" cy="148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94783E8-7A62-DF90-FBC1-A9AD2470AFB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02767" y="5098256"/>
                  <a:ext cx="158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8213649-05BE-0C95-7DA1-422606EFCDE0}"/>
                    </a:ext>
                  </a:extLst>
                </p14:cNvPr>
                <p14:cNvContentPartPr/>
                <p14:nvPr/>
              </p14:nvContentPartPr>
              <p14:xfrm>
                <a:off x="4732367" y="5141456"/>
                <a:ext cx="180000" cy="151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8213649-05BE-0C95-7DA1-422606EFCDE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23367" y="5132816"/>
                  <a:ext cx="1976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D2FFE2F-67EA-4B7B-B5F0-4C1963D62F3F}"/>
              </a:ext>
            </a:extLst>
          </p:cNvPr>
          <p:cNvGrpSpPr/>
          <p:nvPr/>
        </p:nvGrpSpPr>
        <p:grpSpPr>
          <a:xfrm>
            <a:off x="5082647" y="4939856"/>
            <a:ext cx="1371600" cy="339120"/>
            <a:chOff x="5082647" y="4939856"/>
            <a:chExt cx="137160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8B2A1D6-91C5-A1B2-E159-D039550F6F13}"/>
                    </a:ext>
                  </a:extLst>
                </p14:cNvPr>
                <p14:cNvContentPartPr/>
                <p14:nvPr/>
              </p14:nvContentPartPr>
              <p14:xfrm>
                <a:off x="5082647" y="5053616"/>
                <a:ext cx="80640" cy="206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8B2A1D6-91C5-A1B2-E159-D039550F6F1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73647" y="5044616"/>
                  <a:ext cx="98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F987EDA-162B-52AF-DB37-A227943E79D4}"/>
                    </a:ext>
                  </a:extLst>
                </p14:cNvPr>
                <p14:cNvContentPartPr/>
                <p14:nvPr/>
              </p14:nvContentPartPr>
              <p14:xfrm>
                <a:off x="5220887" y="5061176"/>
                <a:ext cx="185400" cy="217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F987EDA-162B-52AF-DB37-A227943E79D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211887" y="5052176"/>
                  <a:ext cx="203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B681350-7880-5708-0190-EB430A254B37}"/>
                    </a:ext>
                  </a:extLst>
                </p14:cNvPr>
                <p14:cNvContentPartPr/>
                <p14:nvPr/>
              </p14:nvContentPartPr>
              <p14:xfrm>
                <a:off x="5426087" y="5052896"/>
                <a:ext cx="136800" cy="198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B681350-7880-5708-0190-EB430A254B3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17447" y="5043896"/>
                  <a:ext cx="154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06E28F4-B13D-1020-7EBB-B66A7CA29F37}"/>
                    </a:ext>
                  </a:extLst>
                </p14:cNvPr>
                <p14:cNvContentPartPr/>
                <p14:nvPr/>
              </p14:nvContentPartPr>
              <p14:xfrm>
                <a:off x="5618687" y="4997816"/>
                <a:ext cx="159840" cy="198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06E28F4-B13D-1020-7EBB-B66A7CA29F3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609687" y="4988816"/>
                  <a:ext cx="177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6765AD5-21D0-71E7-6004-038E3831DD93}"/>
                    </a:ext>
                  </a:extLst>
                </p14:cNvPr>
                <p14:cNvContentPartPr/>
                <p14:nvPr/>
              </p14:nvContentPartPr>
              <p14:xfrm>
                <a:off x="5889407" y="4981976"/>
                <a:ext cx="160920" cy="211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6765AD5-21D0-71E7-6004-038E3831DD9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80767" y="4972976"/>
                  <a:ext cx="178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4FA8049-D8A0-55BB-AC10-5376D8CCA675}"/>
                    </a:ext>
                  </a:extLst>
                </p14:cNvPr>
                <p14:cNvContentPartPr/>
                <p14:nvPr/>
              </p14:nvContentPartPr>
              <p14:xfrm>
                <a:off x="6079847" y="4939856"/>
                <a:ext cx="167040" cy="270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4FA8049-D8A0-55BB-AC10-5376D8CCA67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070847" y="4931216"/>
                  <a:ext cx="184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E40852F-588A-3E01-DC67-287A3FF94E24}"/>
                    </a:ext>
                  </a:extLst>
                </p14:cNvPr>
                <p14:cNvContentPartPr/>
                <p14:nvPr/>
              </p14:nvContentPartPr>
              <p14:xfrm>
                <a:off x="6107207" y="5027696"/>
                <a:ext cx="347040" cy="75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E40852F-588A-3E01-DC67-287A3FF94E2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98567" y="5018696"/>
                  <a:ext cx="364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D25ABFA-C2FD-E7C4-BEAB-5CA7B4CEA785}"/>
                    </a:ext>
                  </a:extLst>
                </p14:cNvPr>
                <p14:cNvContentPartPr/>
                <p14:nvPr/>
              </p14:nvContentPartPr>
              <p14:xfrm>
                <a:off x="6406367" y="5173496"/>
                <a:ext cx="12600" cy="11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D25ABFA-C2FD-E7C4-BEAB-5CA7B4CEA78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97367" y="5164856"/>
                  <a:ext cx="302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3B53FA6-1E96-929C-94BA-DEAA0060C7BD}"/>
              </a:ext>
            </a:extLst>
          </p:cNvPr>
          <p:cNvGrpSpPr/>
          <p:nvPr/>
        </p:nvGrpSpPr>
        <p:grpSpPr>
          <a:xfrm>
            <a:off x="6780767" y="4775336"/>
            <a:ext cx="464040" cy="477360"/>
            <a:chOff x="6780767" y="4775336"/>
            <a:chExt cx="46404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6BD8846-5115-1978-40B0-25F704D7155A}"/>
                    </a:ext>
                  </a:extLst>
                </p14:cNvPr>
                <p14:cNvContentPartPr/>
                <p14:nvPr/>
              </p14:nvContentPartPr>
              <p14:xfrm>
                <a:off x="6780767" y="4871816"/>
                <a:ext cx="157320" cy="380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6BD8846-5115-1978-40B0-25F704D7155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771767" y="4863176"/>
                  <a:ext cx="1749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E963EA4-F008-45A7-4E79-442E1786E088}"/>
                    </a:ext>
                  </a:extLst>
                </p14:cNvPr>
                <p14:cNvContentPartPr/>
                <p14:nvPr/>
              </p14:nvContentPartPr>
              <p14:xfrm>
                <a:off x="6983807" y="4940576"/>
                <a:ext cx="166320" cy="230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E963EA4-F008-45A7-4E79-442E1786E08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974807" y="4931576"/>
                  <a:ext cx="183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72BC7F4-E271-5B66-DF61-5E9FE292CD70}"/>
                    </a:ext>
                  </a:extLst>
                </p14:cNvPr>
                <p14:cNvContentPartPr/>
                <p14:nvPr/>
              </p14:nvContentPartPr>
              <p14:xfrm>
                <a:off x="7173887" y="4775336"/>
                <a:ext cx="70920" cy="137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72BC7F4-E271-5B66-DF61-5E9FE292CD7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65247" y="4766336"/>
                  <a:ext cx="8856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D92C2B0B-2BFD-9026-7863-F226F78C87E2}"/>
                  </a:ext>
                </a:extLst>
              </p14:cNvPr>
              <p14:cNvContentPartPr/>
              <p14:nvPr/>
            </p14:nvContentPartPr>
            <p14:xfrm>
              <a:off x="7386647" y="5078816"/>
              <a:ext cx="192600" cy="45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D92C2B0B-2BFD-9026-7863-F226F78C87E2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7378007" y="5069816"/>
                <a:ext cx="21024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11BEB4E-284B-EC67-3181-FC07108645FF}"/>
              </a:ext>
            </a:extLst>
          </p:cNvPr>
          <p:cNvGrpSpPr/>
          <p:nvPr/>
        </p:nvGrpSpPr>
        <p:grpSpPr>
          <a:xfrm>
            <a:off x="3868367" y="5478416"/>
            <a:ext cx="212040" cy="344880"/>
            <a:chOff x="3868367" y="5478416"/>
            <a:chExt cx="21204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280FB49-0B44-A975-7FB2-D5AFF5A7AB02}"/>
                    </a:ext>
                  </a:extLst>
                </p14:cNvPr>
                <p14:cNvContentPartPr/>
                <p14:nvPr/>
              </p14:nvContentPartPr>
              <p14:xfrm>
                <a:off x="3882047" y="5478416"/>
                <a:ext cx="34200" cy="304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280FB49-0B44-A975-7FB2-D5AFF5A7AB0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873407" y="5469776"/>
                  <a:ext cx="51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27B6B63-3827-C4F1-3D7A-D13FEBD32625}"/>
                    </a:ext>
                  </a:extLst>
                </p14:cNvPr>
                <p14:cNvContentPartPr/>
                <p14:nvPr/>
              </p14:nvContentPartPr>
              <p14:xfrm>
                <a:off x="3868367" y="5620616"/>
                <a:ext cx="212040" cy="202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27B6B63-3827-C4F1-3D7A-D13FEBD3262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859367" y="5611616"/>
                  <a:ext cx="22968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FB3C8BC-D1E5-345C-E106-F268D5098374}"/>
              </a:ext>
            </a:extLst>
          </p:cNvPr>
          <p:cNvGrpSpPr/>
          <p:nvPr/>
        </p:nvGrpSpPr>
        <p:grpSpPr>
          <a:xfrm>
            <a:off x="4266167" y="5639696"/>
            <a:ext cx="107640" cy="125280"/>
            <a:chOff x="4266167" y="5639696"/>
            <a:chExt cx="10764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80F8E25-74EC-89F2-FDDD-83FB33A3A439}"/>
                    </a:ext>
                  </a:extLst>
                </p14:cNvPr>
                <p14:cNvContentPartPr/>
                <p14:nvPr/>
              </p14:nvContentPartPr>
              <p14:xfrm>
                <a:off x="4266167" y="5639696"/>
                <a:ext cx="101880" cy="24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80F8E25-74EC-89F2-FDDD-83FB33A3A43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257167" y="5631056"/>
                  <a:ext cx="119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CC0EB2C-BE7E-3630-1DFF-02020B29CFE3}"/>
                    </a:ext>
                  </a:extLst>
                </p14:cNvPr>
                <p14:cNvContentPartPr/>
                <p14:nvPr/>
              </p14:nvContentPartPr>
              <p14:xfrm>
                <a:off x="4277687" y="5714576"/>
                <a:ext cx="96120" cy="50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CC0EB2C-BE7E-3630-1DFF-02020B29CFE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269047" y="5705936"/>
                  <a:ext cx="11376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0908331-0DB9-0347-E54E-7E54F368C334}"/>
              </a:ext>
            </a:extLst>
          </p:cNvPr>
          <p:cNvGrpSpPr/>
          <p:nvPr/>
        </p:nvGrpSpPr>
        <p:grpSpPr>
          <a:xfrm>
            <a:off x="7084607" y="5622056"/>
            <a:ext cx="127440" cy="87480"/>
            <a:chOff x="7084607" y="5622056"/>
            <a:chExt cx="12744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F69DE6C-A013-B511-8F62-678724035D0C}"/>
                    </a:ext>
                  </a:extLst>
                </p14:cNvPr>
                <p14:cNvContentPartPr/>
                <p14:nvPr/>
              </p14:nvContentPartPr>
              <p14:xfrm>
                <a:off x="7084607" y="5622056"/>
                <a:ext cx="127440" cy="46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F69DE6C-A013-B511-8F62-678724035D0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075967" y="5613056"/>
                  <a:ext cx="145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D23D25F-B90D-7355-36B9-61E53DB9636A}"/>
                    </a:ext>
                  </a:extLst>
                </p14:cNvPr>
                <p14:cNvContentPartPr/>
                <p14:nvPr/>
              </p14:nvContentPartPr>
              <p14:xfrm>
                <a:off x="7088207" y="5685416"/>
                <a:ext cx="106200" cy="241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D23D25F-B90D-7355-36B9-61E53DB9636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079567" y="5676416"/>
                  <a:ext cx="1238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CC90886-09B4-9966-6FB8-8C13549CEFE3}"/>
              </a:ext>
            </a:extLst>
          </p:cNvPr>
          <p:cNvGrpSpPr/>
          <p:nvPr/>
        </p:nvGrpSpPr>
        <p:grpSpPr>
          <a:xfrm>
            <a:off x="4570367" y="5423336"/>
            <a:ext cx="2296440" cy="404640"/>
            <a:chOff x="4570367" y="5423336"/>
            <a:chExt cx="229644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A80E41A-6B7C-8143-B25F-E9111736A14D}"/>
                    </a:ext>
                  </a:extLst>
                </p14:cNvPr>
                <p14:cNvContentPartPr/>
                <p14:nvPr/>
              </p14:nvContentPartPr>
              <p14:xfrm>
                <a:off x="4570367" y="5557256"/>
                <a:ext cx="144000" cy="270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A80E41A-6B7C-8143-B25F-E9111736A14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561367" y="5548616"/>
                  <a:ext cx="161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11E9752-DA3A-5466-B3C5-DB4DCEA71A11}"/>
                    </a:ext>
                  </a:extLst>
                </p14:cNvPr>
                <p14:cNvContentPartPr/>
                <p14:nvPr/>
              </p14:nvContentPartPr>
              <p14:xfrm>
                <a:off x="4828127" y="5567336"/>
                <a:ext cx="131040" cy="173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11E9752-DA3A-5466-B3C5-DB4DCEA71A1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19127" y="5558336"/>
                  <a:ext cx="148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7FA6BA5-DFEF-D5DE-7444-D3B5C62183E4}"/>
                    </a:ext>
                  </a:extLst>
                </p14:cNvPr>
                <p14:cNvContentPartPr/>
                <p14:nvPr/>
              </p14:nvContentPartPr>
              <p14:xfrm>
                <a:off x="4978247" y="5477696"/>
                <a:ext cx="86760" cy="88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7FA6BA5-DFEF-D5DE-7444-D3B5C62183E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969247" y="5468696"/>
                  <a:ext cx="104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126ACB3-806D-47EC-90B2-7BD1D18C0531}"/>
                    </a:ext>
                  </a:extLst>
                </p14:cNvPr>
                <p14:cNvContentPartPr/>
                <p14:nvPr/>
              </p14:nvContentPartPr>
              <p14:xfrm>
                <a:off x="5168687" y="5704496"/>
                <a:ext cx="102600" cy="12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126ACB3-806D-47EC-90B2-7BD1D18C053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159687" y="5695856"/>
                  <a:ext cx="120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63561EF-C7DD-CBEE-F35D-057166C5FD68}"/>
                    </a:ext>
                  </a:extLst>
                </p14:cNvPr>
                <p14:cNvContentPartPr/>
                <p14:nvPr/>
              </p14:nvContentPartPr>
              <p14:xfrm>
                <a:off x="5352647" y="5566256"/>
                <a:ext cx="75960" cy="221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63561EF-C7DD-CBEE-F35D-057166C5FD6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343647" y="5557256"/>
                  <a:ext cx="93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93E3580-3FD8-264C-0653-52B2560F8145}"/>
                    </a:ext>
                  </a:extLst>
                </p14:cNvPr>
                <p14:cNvContentPartPr/>
                <p14:nvPr/>
              </p14:nvContentPartPr>
              <p14:xfrm>
                <a:off x="5375327" y="5573816"/>
                <a:ext cx="142920" cy="23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93E3580-3FD8-264C-0653-52B2560F814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366687" y="5565176"/>
                  <a:ext cx="160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655A95A-0C10-C48A-4F53-D758FCFC1FFC}"/>
                    </a:ext>
                  </a:extLst>
                </p14:cNvPr>
                <p14:cNvContentPartPr/>
                <p14:nvPr/>
              </p14:nvContentPartPr>
              <p14:xfrm>
                <a:off x="5532287" y="5579576"/>
                <a:ext cx="100800" cy="172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655A95A-0C10-C48A-4F53-D758FCFC1FF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523647" y="5570576"/>
                  <a:ext cx="118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4134610-8AFE-D831-FAE2-049B9D5F96CE}"/>
                    </a:ext>
                  </a:extLst>
                </p14:cNvPr>
                <p14:cNvContentPartPr/>
                <p14:nvPr/>
              </p14:nvContentPartPr>
              <p14:xfrm>
                <a:off x="5630927" y="5454656"/>
                <a:ext cx="62640" cy="50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4134610-8AFE-D831-FAE2-049B9D5F96C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621927" y="5445656"/>
                  <a:ext cx="80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80076DD-C797-7F78-E2AC-AEA270557C9B}"/>
                    </a:ext>
                  </a:extLst>
                </p14:cNvPr>
                <p14:cNvContentPartPr/>
                <p14:nvPr/>
              </p14:nvContentPartPr>
              <p14:xfrm>
                <a:off x="5822807" y="5664536"/>
                <a:ext cx="132480" cy="21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80076DD-C797-7F78-E2AC-AEA270557C9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14167" y="5655896"/>
                  <a:ext cx="150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0E59511-8C48-844B-A239-8F9F148894CE}"/>
                    </a:ext>
                  </a:extLst>
                </p14:cNvPr>
                <p14:cNvContentPartPr/>
                <p14:nvPr/>
              </p14:nvContentPartPr>
              <p14:xfrm>
                <a:off x="6052127" y="5566976"/>
                <a:ext cx="167040" cy="210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0E59511-8C48-844B-A239-8F9F148894C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043127" y="5558336"/>
                  <a:ext cx="184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F5AF6C1-72BB-B677-82CB-8E00930F0769}"/>
                    </a:ext>
                  </a:extLst>
                </p14:cNvPr>
                <p14:cNvContentPartPr/>
                <p14:nvPr/>
              </p14:nvContentPartPr>
              <p14:xfrm>
                <a:off x="6267767" y="5568056"/>
                <a:ext cx="79200" cy="234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F5AF6C1-72BB-B677-82CB-8E00930F076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259127" y="5559056"/>
                  <a:ext cx="96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7FA5D64-F6F2-BCAA-6CEA-3BF8695D6F89}"/>
                    </a:ext>
                  </a:extLst>
                </p14:cNvPr>
                <p14:cNvContentPartPr/>
                <p14:nvPr/>
              </p14:nvContentPartPr>
              <p14:xfrm>
                <a:off x="6426887" y="5749496"/>
                <a:ext cx="18720" cy="10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7FA5D64-F6F2-BCAA-6CEA-3BF8695D6F8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418247" y="5740856"/>
                  <a:ext cx="36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BC3BBB1-EC44-FC6F-0524-12E787227550}"/>
                    </a:ext>
                  </a:extLst>
                </p14:cNvPr>
                <p14:cNvContentPartPr/>
                <p14:nvPr/>
              </p14:nvContentPartPr>
              <p14:xfrm>
                <a:off x="6441287" y="5564096"/>
                <a:ext cx="79920" cy="171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BC3BBB1-EC44-FC6F-0524-12E78722755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32287" y="5555456"/>
                  <a:ext cx="97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4EE5B17-A06D-E347-213A-D1E4EF82CEAE}"/>
                    </a:ext>
                  </a:extLst>
                </p14:cNvPr>
                <p14:cNvContentPartPr/>
                <p14:nvPr/>
              </p14:nvContentPartPr>
              <p14:xfrm>
                <a:off x="6587807" y="5423336"/>
                <a:ext cx="105120" cy="107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4EE5B17-A06D-E347-213A-D1E4EF82CEA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78807" y="5414336"/>
                  <a:ext cx="122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8274F4D-6A51-1FA5-5EB0-47DE32DFFA0A}"/>
                    </a:ext>
                  </a:extLst>
                </p14:cNvPr>
                <p14:cNvContentPartPr/>
                <p14:nvPr/>
              </p14:nvContentPartPr>
              <p14:xfrm>
                <a:off x="6710207" y="5608016"/>
                <a:ext cx="156600" cy="179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8274F4D-6A51-1FA5-5EB0-47DE32DFFA0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701207" y="5599376"/>
                  <a:ext cx="174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CF03905-C1CB-08DB-A7ED-8EEE44945CF0}"/>
                    </a:ext>
                  </a:extLst>
                </p14:cNvPr>
                <p14:cNvContentPartPr/>
                <p14:nvPr/>
              </p14:nvContentPartPr>
              <p14:xfrm>
                <a:off x="5841167" y="5551856"/>
                <a:ext cx="66240" cy="245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CF03905-C1CB-08DB-A7ED-8EEE44945CF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832167" y="5543216"/>
                  <a:ext cx="8388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1DEC6B99-72F6-1EB0-6CCF-A6AFF49E4B67}"/>
              </a:ext>
            </a:extLst>
          </p:cNvPr>
          <p:cNvGrpSpPr/>
          <p:nvPr/>
        </p:nvGrpSpPr>
        <p:grpSpPr>
          <a:xfrm>
            <a:off x="7618847" y="4687856"/>
            <a:ext cx="2539440" cy="496440"/>
            <a:chOff x="7618847" y="4687856"/>
            <a:chExt cx="253944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93AD822-0BF0-F379-95AB-C992AC265E5A}"/>
                    </a:ext>
                  </a:extLst>
                </p14:cNvPr>
                <p14:cNvContentPartPr/>
                <p14:nvPr/>
              </p14:nvContentPartPr>
              <p14:xfrm>
                <a:off x="7618847" y="4923656"/>
                <a:ext cx="171000" cy="244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93AD822-0BF0-F379-95AB-C992AC265E5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10207" y="4915016"/>
                  <a:ext cx="188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1D9164F-F07A-55F4-8E90-B27AF835A9D7}"/>
                    </a:ext>
                  </a:extLst>
                </p14:cNvPr>
                <p14:cNvContentPartPr/>
                <p14:nvPr/>
              </p14:nvContentPartPr>
              <p14:xfrm>
                <a:off x="7637207" y="4998176"/>
                <a:ext cx="137520" cy="38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1D9164F-F07A-55F4-8E90-B27AF835A9D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628207" y="4989176"/>
                  <a:ext cx="155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A14B1DE-056D-E312-B4DD-694314D952EC}"/>
                    </a:ext>
                  </a:extLst>
                </p14:cNvPr>
                <p14:cNvContentPartPr/>
                <p14:nvPr/>
              </p14:nvContentPartPr>
              <p14:xfrm>
                <a:off x="7809287" y="4912856"/>
                <a:ext cx="147600" cy="264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A14B1DE-056D-E312-B4DD-694314D952E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800287" y="4903856"/>
                  <a:ext cx="165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A1EC15F-E8B5-C8EC-5404-9ECAEC0A2CCD}"/>
                    </a:ext>
                  </a:extLst>
                </p14:cNvPr>
                <p14:cNvContentPartPr/>
                <p14:nvPr/>
              </p14:nvContentPartPr>
              <p14:xfrm>
                <a:off x="8026367" y="4949936"/>
                <a:ext cx="72720" cy="234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A1EC15F-E8B5-C8EC-5404-9ECAEC0A2CC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17367" y="4940936"/>
                  <a:ext cx="90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0A32511-1AA9-5B37-4B88-4E9F1044027C}"/>
                    </a:ext>
                  </a:extLst>
                </p14:cNvPr>
                <p14:cNvContentPartPr/>
                <p14:nvPr/>
              </p14:nvContentPartPr>
              <p14:xfrm>
                <a:off x="8227607" y="5124176"/>
                <a:ext cx="1800" cy="11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0A32511-1AA9-5B37-4B88-4E9F1044027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218607" y="5115536"/>
                  <a:ext cx="19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CB7213A-35C9-E3BE-267B-76AE43E5C671}"/>
                    </a:ext>
                  </a:extLst>
                </p14:cNvPr>
                <p14:cNvContentPartPr/>
                <p14:nvPr/>
              </p14:nvContentPartPr>
              <p14:xfrm>
                <a:off x="8386007" y="4975496"/>
                <a:ext cx="85680" cy="197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CB7213A-35C9-E3BE-267B-76AE43E5C67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377007" y="4966856"/>
                  <a:ext cx="103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0AA3790-DB19-C416-BF99-9DDF9CC2B657}"/>
                    </a:ext>
                  </a:extLst>
                </p14:cNvPr>
                <p14:cNvContentPartPr/>
                <p14:nvPr/>
              </p14:nvContentPartPr>
              <p14:xfrm>
                <a:off x="8349647" y="4820696"/>
                <a:ext cx="143280" cy="31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0AA3790-DB19-C416-BF99-9DDF9CC2B65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41007" y="4812056"/>
                  <a:ext cx="160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30580D8-A143-3C11-FC82-8F51BFE30AC1}"/>
                    </a:ext>
                  </a:extLst>
                </p14:cNvPr>
                <p14:cNvContentPartPr/>
                <p14:nvPr/>
              </p14:nvContentPartPr>
              <p14:xfrm>
                <a:off x="8489687" y="4687856"/>
                <a:ext cx="23040" cy="88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30580D8-A143-3C11-FC82-8F51BFE30AC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480687" y="4679216"/>
                  <a:ext cx="40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90EFA34-5624-32D0-469E-42C445D8F037}"/>
                    </a:ext>
                  </a:extLst>
                </p14:cNvPr>
                <p14:cNvContentPartPr/>
                <p14:nvPr/>
              </p14:nvContentPartPr>
              <p14:xfrm>
                <a:off x="8530727" y="4987376"/>
                <a:ext cx="10440" cy="173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90EFA34-5624-32D0-469E-42C445D8F03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521727" y="4978736"/>
                  <a:ext cx="28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257216D-9DE3-5AA1-12FA-0E968E4674FA}"/>
                    </a:ext>
                  </a:extLst>
                </p14:cNvPr>
                <p14:cNvContentPartPr/>
                <p14:nvPr/>
              </p14:nvContentPartPr>
              <p14:xfrm>
                <a:off x="8625407" y="4920416"/>
                <a:ext cx="110520" cy="221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257216D-9DE3-5AA1-12FA-0E968E4674F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616407" y="4911416"/>
                  <a:ext cx="128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347E93B-167C-9364-C004-EA0C0AD61377}"/>
                    </a:ext>
                  </a:extLst>
                </p14:cNvPr>
                <p14:cNvContentPartPr/>
                <p14:nvPr/>
              </p14:nvContentPartPr>
              <p14:xfrm>
                <a:off x="8630807" y="4833296"/>
                <a:ext cx="103680" cy="52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347E93B-167C-9364-C004-EA0C0AD6137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622167" y="4824656"/>
                  <a:ext cx="121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37CE36A-7F77-B43E-2257-845F25159ADB}"/>
                    </a:ext>
                  </a:extLst>
                </p14:cNvPr>
                <p14:cNvContentPartPr/>
                <p14:nvPr/>
              </p14:nvContentPartPr>
              <p14:xfrm>
                <a:off x="8778407" y="4873976"/>
                <a:ext cx="192960" cy="301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37CE36A-7F77-B43E-2257-845F25159AD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69767" y="4864976"/>
                  <a:ext cx="210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AF2195A-AB0D-5029-E21F-1F9C90E7039A}"/>
                    </a:ext>
                  </a:extLst>
                </p14:cNvPr>
                <p14:cNvContentPartPr/>
                <p14:nvPr/>
              </p14:nvContentPartPr>
              <p14:xfrm>
                <a:off x="8993327" y="4965776"/>
                <a:ext cx="126000" cy="174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AF2195A-AB0D-5029-E21F-1F9C90E7039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984327" y="4956776"/>
                  <a:ext cx="143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D7B60EE-B3F0-8770-9C5F-3B8EC7E65B9B}"/>
                    </a:ext>
                  </a:extLst>
                </p14:cNvPr>
                <p14:cNvContentPartPr/>
                <p14:nvPr/>
              </p14:nvContentPartPr>
              <p14:xfrm>
                <a:off x="9298247" y="5048216"/>
                <a:ext cx="84960" cy="22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D7B60EE-B3F0-8770-9C5F-3B8EC7E65B9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289607" y="5039576"/>
                  <a:ext cx="102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5C3EC29-965D-5916-48E9-796BC2B4CAF5}"/>
                    </a:ext>
                  </a:extLst>
                </p14:cNvPr>
                <p14:cNvContentPartPr/>
                <p14:nvPr/>
              </p14:nvContentPartPr>
              <p14:xfrm>
                <a:off x="9513887" y="4880816"/>
                <a:ext cx="104400" cy="235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5C3EC29-965D-5916-48E9-796BC2B4CAF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504887" y="4871816"/>
                  <a:ext cx="122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A649D9C-3CD5-814A-030B-7B916B75B84F}"/>
                    </a:ext>
                  </a:extLst>
                </p14:cNvPr>
                <p14:cNvContentPartPr/>
                <p14:nvPr/>
              </p14:nvContentPartPr>
              <p14:xfrm>
                <a:off x="9646367" y="4926896"/>
                <a:ext cx="83160" cy="210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A649D9C-3CD5-814A-030B-7B916B75B84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637727" y="4917896"/>
                  <a:ext cx="100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B43E54E-5801-5AB4-2187-4F050DD7D5DA}"/>
                    </a:ext>
                  </a:extLst>
                </p14:cNvPr>
                <p14:cNvContentPartPr/>
                <p14:nvPr/>
              </p14:nvContentPartPr>
              <p14:xfrm>
                <a:off x="9848687" y="5097896"/>
                <a:ext cx="27720" cy="15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B43E54E-5801-5AB4-2187-4F050DD7D5D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840047" y="5089256"/>
                  <a:ext cx="45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668A514-3A00-581B-699F-BAAAF7DD3FE6}"/>
                    </a:ext>
                  </a:extLst>
                </p14:cNvPr>
                <p14:cNvContentPartPr/>
                <p14:nvPr/>
              </p14:nvContentPartPr>
              <p14:xfrm>
                <a:off x="9885767" y="4892696"/>
                <a:ext cx="142560" cy="218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668A514-3A00-581B-699F-BAAAF7DD3FE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877127" y="4883696"/>
                  <a:ext cx="160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45DFB11-3DDF-0BB6-BF75-7E634D815CE7}"/>
                    </a:ext>
                  </a:extLst>
                </p14:cNvPr>
                <p14:cNvContentPartPr/>
                <p14:nvPr/>
              </p14:nvContentPartPr>
              <p14:xfrm>
                <a:off x="10093487" y="4771376"/>
                <a:ext cx="64800" cy="62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45DFB11-3DDF-0BB6-BF75-7E634D815CE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084487" y="4762736"/>
                  <a:ext cx="82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F76B021-0C4B-5CF0-B0A9-0F767418C35B}"/>
                    </a:ext>
                  </a:extLst>
                </p14:cNvPr>
                <p14:cNvContentPartPr/>
                <p14:nvPr/>
              </p14:nvContentPartPr>
              <p14:xfrm>
                <a:off x="9804047" y="5035616"/>
                <a:ext cx="6840" cy="34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F76B021-0C4B-5CF0-B0A9-0F767418C35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795407" y="5026976"/>
                  <a:ext cx="24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9BC80D7-EAFC-182A-FE87-6072541CC6B5}"/>
                    </a:ext>
                  </a:extLst>
                </p14:cNvPr>
                <p14:cNvContentPartPr/>
                <p14:nvPr/>
              </p14:nvContentPartPr>
              <p14:xfrm>
                <a:off x="9315167" y="4940936"/>
                <a:ext cx="24840" cy="230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9BC80D7-EAFC-182A-FE87-6072541CC6B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306527" y="4931936"/>
                  <a:ext cx="42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B7AC788-0BFE-E5C8-4130-B0DEA371366C}"/>
                    </a:ext>
                  </a:extLst>
                </p14:cNvPr>
                <p14:cNvContentPartPr/>
                <p14:nvPr/>
              </p14:nvContentPartPr>
              <p14:xfrm>
                <a:off x="9209327" y="5039216"/>
                <a:ext cx="244080" cy="25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B7AC788-0BFE-E5C8-4130-B0DEA371366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200327" y="5030216"/>
                  <a:ext cx="2617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737BFB2-57C6-554C-BE7E-C4AB7680416D}"/>
              </a:ext>
            </a:extLst>
          </p:cNvPr>
          <p:cNvGrpSpPr/>
          <p:nvPr/>
        </p:nvGrpSpPr>
        <p:grpSpPr>
          <a:xfrm>
            <a:off x="7390607" y="5394896"/>
            <a:ext cx="878400" cy="342720"/>
            <a:chOff x="7390607" y="5394896"/>
            <a:chExt cx="87840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C1DFDCA-9614-D188-40AE-D4969409125F}"/>
                    </a:ext>
                  </a:extLst>
                </p14:cNvPr>
                <p14:cNvContentPartPr/>
                <p14:nvPr/>
              </p14:nvContentPartPr>
              <p14:xfrm>
                <a:off x="7390607" y="5468336"/>
                <a:ext cx="187560" cy="225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C1DFDCA-9614-D188-40AE-D4969409125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381967" y="5459336"/>
                  <a:ext cx="205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2279CCB-796D-477A-14FD-E841E6CF3AE5}"/>
                    </a:ext>
                  </a:extLst>
                </p14:cNvPr>
                <p14:cNvContentPartPr/>
                <p14:nvPr/>
              </p14:nvContentPartPr>
              <p14:xfrm>
                <a:off x="7605887" y="5510816"/>
                <a:ext cx="78840" cy="225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2279CCB-796D-477A-14FD-E841E6CF3AE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597247" y="5501816"/>
                  <a:ext cx="96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187505E-58C0-5852-8F04-B225999359D8}"/>
                    </a:ext>
                  </a:extLst>
                </p14:cNvPr>
                <p14:cNvContentPartPr/>
                <p14:nvPr/>
              </p14:nvContentPartPr>
              <p14:xfrm>
                <a:off x="7789847" y="5607296"/>
                <a:ext cx="41760" cy="90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187505E-58C0-5852-8F04-B225999359D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780847" y="5598656"/>
                  <a:ext cx="59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E75E7A7-6726-CA89-8EBF-F4A988CEEF8C}"/>
                    </a:ext>
                  </a:extLst>
                </p14:cNvPr>
                <p14:cNvContentPartPr/>
                <p14:nvPr/>
              </p14:nvContentPartPr>
              <p14:xfrm>
                <a:off x="7971287" y="5507936"/>
                <a:ext cx="84240" cy="229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E75E7A7-6726-CA89-8EBF-F4A988CEEF8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962287" y="5499296"/>
                  <a:ext cx="101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C6DD44D-5792-F9C3-1F4C-D10CF1087469}"/>
                    </a:ext>
                  </a:extLst>
                </p14:cNvPr>
                <p14:cNvContentPartPr/>
                <p14:nvPr/>
              </p14:nvContentPartPr>
              <p14:xfrm>
                <a:off x="8008007" y="5512976"/>
                <a:ext cx="99720" cy="26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C6DD44D-5792-F9C3-1F4C-D10CF108746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999367" y="5504336"/>
                  <a:ext cx="11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77ED8FA-E0A8-FD4A-5A27-C27B480A226F}"/>
                    </a:ext>
                  </a:extLst>
                </p14:cNvPr>
                <p14:cNvContentPartPr/>
                <p14:nvPr/>
              </p14:nvContentPartPr>
              <p14:xfrm>
                <a:off x="8200967" y="5394896"/>
                <a:ext cx="68040" cy="65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77ED8FA-E0A8-FD4A-5A27-C27B480A226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191967" y="5386256"/>
                  <a:ext cx="856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A7F55399-7F8F-D103-F4B6-9B7F7A5F88F2}"/>
              </a:ext>
            </a:extLst>
          </p:cNvPr>
          <p:cNvGrpSpPr/>
          <p:nvPr/>
        </p:nvGrpSpPr>
        <p:grpSpPr>
          <a:xfrm>
            <a:off x="495887" y="6169256"/>
            <a:ext cx="1048680" cy="320760"/>
            <a:chOff x="495887" y="6169256"/>
            <a:chExt cx="104868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B12E891-54CB-4DA3-B907-9251A046C16F}"/>
                    </a:ext>
                  </a:extLst>
                </p14:cNvPr>
                <p14:cNvContentPartPr/>
                <p14:nvPr/>
              </p14:nvContentPartPr>
              <p14:xfrm>
                <a:off x="497687" y="6169256"/>
                <a:ext cx="183960" cy="245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B12E891-54CB-4DA3-B907-9251A046C16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89047" y="6160616"/>
                  <a:ext cx="201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32E8420-EA4D-3A36-D0C9-DC13018744E7}"/>
                    </a:ext>
                  </a:extLst>
                </p14:cNvPr>
                <p14:cNvContentPartPr/>
                <p14:nvPr/>
              </p14:nvContentPartPr>
              <p14:xfrm>
                <a:off x="495887" y="6262856"/>
                <a:ext cx="136080" cy="14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32E8420-EA4D-3A36-D0C9-DC13018744E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86887" y="6254216"/>
                  <a:ext cx="153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438150B-7654-805E-71B5-24CAAE15F65D}"/>
                    </a:ext>
                  </a:extLst>
                </p14:cNvPr>
                <p14:cNvContentPartPr/>
                <p14:nvPr/>
              </p14:nvContentPartPr>
              <p14:xfrm>
                <a:off x="728807" y="6194096"/>
                <a:ext cx="20520" cy="192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438150B-7654-805E-71B5-24CAAE15F65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20167" y="6185096"/>
                  <a:ext cx="38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F522E18-85D2-25EA-E1F3-AF389041B660}"/>
                    </a:ext>
                  </a:extLst>
                </p14:cNvPr>
                <p14:cNvContentPartPr/>
                <p14:nvPr/>
              </p14:nvContentPartPr>
              <p14:xfrm>
                <a:off x="887207" y="6202376"/>
                <a:ext cx="246960" cy="287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F522E18-85D2-25EA-E1F3-AF389041B66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78207" y="6193736"/>
                  <a:ext cx="264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DFE7DF7-04F2-A9A9-03A9-B41E111AE0E0}"/>
                    </a:ext>
                  </a:extLst>
                </p14:cNvPr>
                <p14:cNvContentPartPr/>
                <p14:nvPr/>
              </p14:nvContentPartPr>
              <p14:xfrm>
                <a:off x="1261967" y="6193376"/>
                <a:ext cx="172440" cy="227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DFE7DF7-04F2-A9A9-03A9-B41E111AE0E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253327" y="6184376"/>
                  <a:ext cx="190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D383701-CE38-B059-6C8F-9F24C91774C9}"/>
                    </a:ext>
                  </a:extLst>
                </p14:cNvPr>
                <p14:cNvContentPartPr/>
                <p14:nvPr/>
              </p14:nvContentPartPr>
              <p14:xfrm>
                <a:off x="1524407" y="6198776"/>
                <a:ext cx="20160" cy="237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D383701-CE38-B059-6C8F-9F24C91774C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515767" y="6189776"/>
                  <a:ext cx="3780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87EF7FBE-D497-B2D3-39C8-C409046F3344}"/>
                  </a:ext>
                </a:extLst>
              </p14:cNvPr>
              <p14:cNvContentPartPr/>
              <p14:nvPr/>
            </p14:nvContentPartPr>
            <p14:xfrm>
              <a:off x="1487327" y="5914376"/>
              <a:ext cx="33120" cy="12204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87EF7FBE-D497-B2D3-39C8-C409046F3344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478687" y="5905376"/>
                <a:ext cx="5076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32D1DF5D-4F10-65BB-2A6D-C5FEA5F13A50}"/>
              </a:ext>
            </a:extLst>
          </p:cNvPr>
          <p:cNvGrpSpPr/>
          <p:nvPr/>
        </p:nvGrpSpPr>
        <p:grpSpPr>
          <a:xfrm>
            <a:off x="1786487" y="6092576"/>
            <a:ext cx="1825560" cy="266400"/>
            <a:chOff x="1786487" y="6092576"/>
            <a:chExt cx="182556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A61DA04-1575-9DB7-3CC4-95DF0904D623}"/>
                    </a:ext>
                  </a:extLst>
                </p14:cNvPr>
                <p14:cNvContentPartPr/>
                <p14:nvPr/>
              </p14:nvContentPartPr>
              <p14:xfrm>
                <a:off x="1786487" y="6116696"/>
                <a:ext cx="62280" cy="240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A61DA04-1575-9DB7-3CC4-95DF0904D62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777487" y="6107696"/>
                  <a:ext cx="79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33ADACD-C8C5-6FCA-7421-99AAC307B85C}"/>
                    </a:ext>
                  </a:extLst>
                </p14:cNvPr>
                <p14:cNvContentPartPr/>
                <p14:nvPr/>
              </p14:nvContentPartPr>
              <p14:xfrm>
                <a:off x="1930847" y="6127856"/>
                <a:ext cx="148680" cy="231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33ADACD-C8C5-6FCA-7421-99AAC307B85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922207" y="6118856"/>
                  <a:ext cx="166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07DE246-121A-7FBA-C367-77A1C56C7002}"/>
                    </a:ext>
                  </a:extLst>
                </p14:cNvPr>
                <p14:cNvContentPartPr/>
                <p14:nvPr/>
              </p14:nvContentPartPr>
              <p14:xfrm>
                <a:off x="2066567" y="6122816"/>
                <a:ext cx="174240" cy="181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07DE246-121A-7FBA-C367-77A1C56C700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057927" y="6113816"/>
                  <a:ext cx="191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812D6CD-E0BF-E500-CEB7-AA087A4F1595}"/>
                    </a:ext>
                  </a:extLst>
                </p14:cNvPr>
                <p14:cNvContentPartPr/>
                <p14:nvPr/>
              </p14:nvContentPartPr>
              <p14:xfrm>
                <a:off x="2299847" y="6153056"/>
                <a:ext cx="189360" cy="165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812D6CD-E0BF-E500-CEB7-AA087A4F159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290847" y="6144056"/>
                  <a:ext cx="207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68B3667-FA44-8EC7-BD24-43DE6AFF1A57}"/>
                    </a:ext>
                  </a:extLst>
                </p14:cNvPr>
                <p14:cNvContentPartPr/>
                <p14:nvPr/>
              </p14:nvContentPartPr>
              <p14:xfrm>
                <a:off x="2527727" y="6145136"/>
                <a:ext cx="148320" cy="170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68B3667-FA44-8EC7-BD24-43DE6AFF1A5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519087" y="6136136"/>
                  <a:ext cx="165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ADD028C-05D8-2D3B-D871-9992559E470E}"/>
                    </a:ext>
                  </a:extLst>
                </p14:cNvPr>
                <p14:cNvContentPartPr/>
                <p14:nvPr/>
              </p14:nvContentPartPr>
              <p14:xfrm>
                <a:off x="2782967" y="6103736"/>
                <a:ext cx="149040" cy="213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ADD028C-05D8-2D3B-D871-9992559E470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774327" y="6095096"/>
                  <a:ext cx="166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B522F80-38EB-6DAF-0FAD-1FD0D8408E48}"/>
                    </a:ext>
                  </a:extLst>
                </p14:cNvPr>
                <p14:cNvContentPartPr/>
                <p14:nvPr/>
              </p14:nvContentPartPr>
              <p14:xfrm>
                <a:off x="2993567" y="6106256"/>
                <a:ext cx="343440" cy="232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B522F80-38EB-6DAF-0FAD-1FD0D8408E4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984927" y="6097616"/>
                  <a:ext cx="361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23101CA-F263-5DF1-0CED-859E76145BBF}"/>
                    </a:ext>
                  </a:extLst>
                </p14:cNvPr>
                <p14:cNvContentPartPr/>
                <p14:nvPr/>
              </p14:nvContentPartPr>
              <p14:xfrm>
                <a:off x="3337367" y="6092576"/>
                <a:ext cx="147240" cy="2228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23101CA-F263-5DF1-0CED-859E76145BB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28367" y="6083936"/>
                  <a:ext cx="164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CBF9689-0F84-5735-D631-91DDC3CB2213}"/>
                    </a:ext>
                  </a:extLst>
                </p14:cNvPr>
                <p14:cNvContentPartPr/>
                <p14:nvPr/>
              </p14:nvContentPartPr>
              <p14:xfrm>
                <a:off x="3590447" y="6222536"/>
                <a:ext cx="21600" cy="37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CBF9689-0F84-5735-D631-91DDC3CB221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581807" y="6213536"/>
                  <a:ext cx="3924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FF9DE9EC-BC54-B1CC-FCEE-72368A93A024}"/>
              </a:ext>
            </a:extLst>
          </p:cNvPr>
          <p:cNvGrpSpPr/>
          <p:nvPr/>
        </p:nvGrpSpPr>
        <p:grpSpPr>
          <a:xfrm>
            <a:off x="4049807" y="6070976"/>
            <a:ext cx="388440" cy="290880"/>
            <a:chOff x="4049807" y="6070976"/>
            <a:chExt cx="38844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4D8EBA8-149E-C4DB-8CE3-06AF3FD91BDE}"/>
                    </a:ext>
                  </a:extLst>
                </p14:cNvPr>
                <p14:cNvContentPartPr/>
                <p14:nvPr/>
              </p14:nvContentPartPr>
              <p14:xfrm>
                <a:off x="4049807" y="6070976"/>
                <a:ext cx="16560" cy="275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4D8EBA8-149E-C4DB-8CE3-06AF3FD91BD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040807" y="6061976"/>
                  <a:ext cx="34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A83C43C-8704-99B0-07FF-58B3E83D30EE}"/>
                    </a:ext>
                  </a:extLst>
                </p14:cNvPr>
                <p14:cNvContentPartPr/>
                <p14:nvPr/>
              </p14:nvContentPartPr>
              <p14:xfrm>
                <a:off x="4051247" y="6209936"/>
                <a:ext cx="139320" cy="151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A83C43C-8704-99B0-07FF-58B3E83D30E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042247" y="6200936"/>
                  <a:ext cx="156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01EE7F7-2DAA-AB7C-A646-59B9499FB463}"/>
                    </a:ext>
                  </a:extLst>
                </p14:cNvPr>
                <p14:cNvContentPartPr/>
                <p14:nvPr/>
              </p14:nvContentPartPr>
              <p14:xfrm>
                <a:off x="4310087" y="6198056"/>
                <a:ext cx="128160" cy="95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01EE7F7-2DAA-AB7C-A646-59B9499FB46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301447" y="6189416"/>
                  <a:ext cx="1458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5623A11-9AD8-1E65-F728-2480C6CFC653}"/>
              </a:ext>
            </a:extLst>
          </p:cNvPr>
          <p:cNvGrpSpPr/>
          <p:nvPr/>
        </p:nvGrpSpPr>
        <p:grpSpPr>
          <a:xfrm>
            <a:off x="4621847" y="5999696"/>
            <a:ext cx="594000" cy="357840"/>
            <a:chOff x="4621847" y="5999696"/>
            <a:chExt cx="5940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6931D2E-58E3-A035-3153-EFBAF5BFFE68}"/>
                    </a:ext>
                  </a:extLst>
                </p14:cNvPr>
                <p14:cNvContentPartPr/>
                <p14:nvPr/>
              </p14:nvContentPartPr>
              <p14:xfrm>
                <a:off x="4621847" y="6058736"/>
                <a:ext cx="121320" cy="2988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6931D2E-58E3-A035-3153-EFBAF5BFFE6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612847" y="6050096"/>
                  <a:ext cx="1389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1070549-EF9F-BF5F-66D2-43AF8EDF0EBE}"/>
                    </a:ext>
                  </a:extLst>
                </p14:cNvPr>
                <p14:cNvContentPartPr/>
                <p14:nvPr/>
              </p14:nvContentPartPr>
              <p14:xfrm>
                <a:off x="4838927" y="6102296"/>
                <a:ext cx="132480" cy="196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1070549-EF9F-BF5F-66D2-43AF8EDF0EB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829927" y="6093656"/>
                  <a:ext cx="150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BE021EF-E0E2-D326-3FA4-82F4B8811ADC}"/>
                    </a:ext>
                  </a:extLst>
                </p14:cNvPr>
                <p14:cNvContentPartPr/>
                <p14:nvPr/>
              </p14:nvContentPartPr>
              <p14:xfrm>
                <a:off x="4998407" y="5999696"/>
                <a:ext cx="66600" cy="63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BE021EF-E0E2-D326-3FA4-82F4B8811AD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989407" y="5991056"/>
                  <a:ext cx="84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ABDE4EC-89E9-5F23-DF0F-523CD0825E71}"/>
                    </a:ext>
                  </a:extLst>
                </p14:cNvPr>
                <p14:cNvContentPartPr/>
                <p14:nvPr/>
              </p14:nvContentPartPr>
              <p14:xfrm>
                <a:off x="5139887" y="6204896"/>
                <a:ext cx="75960" cy="35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ABDE4EC-89E9-5F23-DF0F-523CD0825E7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130887" y="6195896"/>
                  <a:ext cx="936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211EE1D2-A107-3B5E-968D-2A456D848EF1}"/>
              </a:ext>
            </a:extLst>
          </p:cNvPr>
          <p:cNvGrpSpPr/>
          <p:nvPr/>
        </p:nvGrpSpPr>
        <p:grpSpPr>
          <a:xfrm>
            <a:off x="5394767" y="6032096"/>
            <a:ext cx="1443960" cy="379440"/>
            <a:chOff x="5394767" y="6032096"/>
            <a:chExt cx="144396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7F61AAE-1799-2513-43E5-C96D1D7FE082}"/>
                    </a:ext>
                  </a:extLst>
                </p14:cNvPr>
                <p14:cNvContentPartPr/>
                <p14:nvPr/>
              </p14:nvContentPartPr>
              <p14:xfrm>
                <a:off x="5399807" y="6081776"/>
                <a:ext cx="87480" cy="225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7F61AAE-1799-2513-43E5-C96D1D7FE08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390807" y="6073136"/>
                  <a:ext cx="105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B997F49-3162-5349-5DC6-700A4A53D9DB}"/>
                    </a:ext>
                  </a:extLst>
                </p14:cNvPr>
                <p14:cNvContentPartPr/>
                <p14:nvPr/>
              </p14:nvContentPartPr>
              <p14:xfrm>
                <a:off x="5394767" y="6098336"/>
                <a:ext cx="134640" cy="140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B997F49-3162-5349-5DC6-700A4A53D9D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385767" y="6089336"/>
                  <a:ext cx="152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97DC060-D915-A16B-D270-5E6CF40C11E6}"/>
                    </a:ext>
                  </a:extLst>
                </p14:cNvPr>
                <p14:cNvContentPartPr/>
                <p14:nvPr/>
              </p14:nvContentPartPr>
              <p14:xfrm>
                <a:off x="5562887" y="6109136"/>
                <a:ext cx="95760" cy="179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97DC060-D915-A16B-D270-5E6CF40C11E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554247" y="6100136"/>
                  <a:ext cx="113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8CA41E3-637A-90C8-B283-B6061E133624}"/>
                    </a:ext>
                  </a:extLst>
                </p14:cNvPr>
                <p14:cNvContentPartPr/>
                <p14:nvPr/>
              </p14:nvContentPartPr>
              <p14:xfrm>
                <a:off x="5651807" y="6032096"/>
                <a:ext cx="279720" cy="224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8CA41E3-637A-90C8-B283-B6061E13362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643167" y="6023456"/>
                  <a:ext cx="297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2FC51FB-5C30-4203-25F8-99D983EB65F7}"/>
                    </a:ext>
                  </a:extLst>
                </p14:cNvPr>
                <p14:cNvContentPartPr/>
                <p14:nvPr/>
              </p14:nvContentPartPr>
              <p14:xfrm>
                <a:off x="6014327" y="6130016"/>
                <a:ext cx="142920" cy="240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2FC51FB-5C30-4203-25F8-99D983EB65F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005687" y="6121376"/>
                  <a:ext cx="160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9C0B9EE-812A-A790-9491-EBE6364270B9}"/>
                    </a:ext>
                  </a:extLst>
                </p14:cNvPr>
                <p14:cNvContentPartPr/>
                <p14:nvPr/>
              </p14:nvContentPartPr>
              <p14:xfrm>
                <a:off x="6196847" y="6095816"/>
                <a:ext cx="84240" cy="2296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9C0B9EE-812A-A790-9491-EBE6364270B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188207" y="6086816"/>
                  <a:ext cx="101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C896668-BB66-F201-0281-4DCBF7DBFF58}"/>
                    </a:ext>
                  </a:extLst>
                </p14:cNvPr>
                <p14:cNvContentPartPr/>
                <p14:nvPr/>
              </p14:nvContentPartPr>
              <p14:xfrm>
                <a:off x="6361007" y="6275096"/>
                <a:ext cx="28800" cy="118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C896668-BB66-F201-0281-4DCBF7DBFF5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352367" y="6266456"/>
                  <a:ext cx="46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87AFAF2-F22D-9173-94C3-2BEFF345D9BE}"/>
                    </a:ext>
                  </a:extLst>
                </p14:cNvPr>
                <p14:cNvContentPartPr/>
                <p14:nvPr/>
              </p14:nvContentPartPr>
              <p14:xfrm>
                <a:off x="6408887" y="6073496"/>
                <a:ext cx="117000" cy="282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87AFAF2-F22D-9173-94C3-2BEFF345D9B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399887" y="6064496"/>
                  <a:ext cx="134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F661C5C-74C7-BE6A-BBBC-E06326BD7DFF}"/>
                    </a:ext>
                  </a:extLst>
                </p14:cNvPr>
                <p14:cNvContentPartPr/>
                <p14:nvPr/>
              </p14:nvContentPartPr>
              <p14:xfrm>
                <a:off x="6572687" y="6061616"/>
                <a:ext cx="103320" cy="64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F661C5C-74C7-BE6A-BBBC-E06326BD7DF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564047" y="6052616"/>
                  <a:ext cx="120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49B03F9-A53E-07BE-AB28-5D2BB9832944}"/>
                    </a:ext>
                  </a:extLst>
                </p14:cNvPr>
                <p14:cNvContentPartPr/>
                <p14:nvPr/>
              </p14:nvContentPartPr>
              <p14:xfrm>
                <a:off x="6686807" y="6226136"/>
                <a:ext cx="151920" cy="185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49B03F9-A53E-07BE-AB28-5D2BB983294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678167" y="6217136"/>
                  <a:ext cx="1695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B06D042B-EF8F-9EC1-C7F0-6403AE73E178}"/>
              </a:ext>
            </a:extLst>
          </p:cNvPr>
          <p:cNvGrpSpPr/>
          <p:nvPr/>
        </p:nvGrpSpPr>
        <p:grpSpPr>
          <a:xfrm>
            <a:off x="7315007" y="6219296"/>
            <a:ext cx="133200" cy="100800"/>
            <a:chOff x="7315007" y="6219296"/>
            <a:chExt cx="13320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F04A6CA-DB73-C0D6-6128-7AF551F5CEA5}"/>
                    </a:ext>
                  </a:extLst>
                </p14:cNvPr>
                <p14:cNvContentPartPr/>
                <p14:nvPr/>
              </p14:nvContentPartPr>
              <p14:xfrm>
                <a:off x="7331927" y="6219296"/>
                <a:ext cx="116280" cy="75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F04A6CA-DB73-C0D6-6128-7AF551F5CEA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323287" y="6210656"/>
                  <a:ext cx="133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31C7B0D-BCDC-AA73-CD0B-C2B053032FF3}"/>
                    </a:ext>
                  </a:extLst>
                </p14:cNvPr>
                <p14:cNvContentPartPr/>
                <p14:nvPr/>
              </p14:nvContentPartPr>
              <p14:xfrm>
                <a:off x="7315007" y="6303176"/>
                <a:ext cx="105840" cy="169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31C7B0D-BCDC-AA73-CD0B-C2B053032FF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306007" y="6294176"/>
                  <a:ext cx="1234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13E5E0BC-4C89-00E1-484B-287C9BE58631}"/>
              </a:ext>
            </a:extLst>
          </p:cNvPr>
          <p:cNvGrpSpPr/>
          <p:nvPr/>
        </p:nvGrpSpPr>
        <p:grpSpPr>
          <a:xfrm>
            <a:off x="7635767" y="5919056"/>
            <a:ext cx="825480" cy="402480"/>
            <a:chOff x="7635767" y="5919056"/>
            <a:chExt cx="82548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0450C3A-4044-4ED2-8845-EA46EEF4E10F}"/>
                    </a:ext>
                  </a:extLst>
                </p14:cNvPr>
                <p14:cNvContentPartPr/>
                <p14:nvPr/>
              </p14:nvContentPartPr>
              <p14:xfrm>
                <a:off x="7635767" y="6020216"/>
                <a:ext cx="168480" cy="298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0450C3A-4044-4ED2-8845-EA46EEF4E10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626767" y="6011216"/>
                  <a:ext cx="1861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30DDFD4-38A1-87C1-17B8-D497BDC6B3D0}"/>
                    </a:ext>
                  </a:extLst>
                </p14:cNvPr>
                <p14:cNvContentPartPr/>
                <p14:nvPr/>
              </p14:nvContentPartPr>
              <p14:xfrm>
                <a:off x="7882367" y="6008696"/>
                <a:ext cx="102960" cy="311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30DDFD4-38A1-87C1-17B8-D497BDC6B3D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873367" y="6000056"/>
                  <a:ext cx="1206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B5C5B6D-EC78-33DE-BAEF-D8F99F443265}"/>
                    </a:ext>
                  </a:extLst>
                </p14:cNvPr>
                <p14:cNvContentPartPr/>
                <p14:nvPr/>
              </p14:nvContentPartPr>
              <p14:xfrm>
                <a:off x="8079647" y="6259976"/>
                <a:ext cx="10440" cy="64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B5C5B6D-EC78-33DE-BAEF-D8F99F44326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070647" y="6250976"/>
                  <a:ext cx="28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6CB2E35-9CDA-9CCB-2C1E-A226F9AC2C97}"/>
                    </a:ext>
                  </a:extLst>
                </p14:cNvPr>
                <p14:cNvContentPartPr/>
                <p14:nvPr/>
              </p14:nvContentPartPr>
              <p14:xfrm>
                <a:off x="8154167" y="6032816"/>
                <a:ext cx="171000" cy="2887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6CB2E35-9CDA-9CCB-2C1E-A226F9AC2C9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145167" y="6024176"/>
                  <a:ext cx="188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5EAF08A-929C-FBB5-7C81-12166F07C876}"/>
                    </a:ext>
                  </a:extLst>
                </p14:cNvPr>
                <p14:cNvContentPartPr/>
                <p14:nvPr/>
              </p14:nvContentPartPr>
              <p14:xfrm>
                <a:off x="8388167" y="5919056"/>
                <a:ext cx="73080" cy="698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5EAF08A-929C-FBB5-7C81-12166F07C87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379527" y="5910056"/>
                  <a:ext cx="9072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B117557-1083-0DCA-7728-AB62360462B3}"/>
                  </a:ext>
                </a:extLst>
              </p14:cNvPr>
              <p14:cNvContentPartPr/>
              <p14:nvPr/>
            </p14:nvContentPartPr>
            <p14:xfrm>
              <a:off x="5792567" y="4268816"/>
              <a:ext cx="523080" cy="3693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B117557-1083-0DCA-7728-AB62360462B3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5738567" y="4160816"/>
                <a:ext cx="63072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A1F816C6-93B9-715D-C1DA-9A544EEF37AE}"/>
                  </a:ext>
                </a:extLst>
              </p14:cNvPr>
              <p14:cNvContentPartPr/>
              <p14:nvPr/>
            </p14:nvContentPartPr>
            <p14:xfrm>
              <a:off x="7366127" y="5359256"/>
              <a:ext cx="885240" cy="38664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A1F816C6-93B9-715D-C1DA-9A544EEF37AE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7312127" y="5251616"/>
                <a:ext cx="99288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15D2CA39-E8FD-44E1-59CF-05E738BBB929}"/>
                  </a:ext>
                </a:extLst>
              </p14:cNvPr>
              <p14:cNvContentPartPr/>
              <p14:nvPr/>
            </p14:nvContentPartPr>
            <p14:xfrm>
              <a:off x="7570967" y="5969816"/>
              <a:ext cx="813240" cy="37404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15D2CA39-E8FD-44E1-59CF-05E738BBB929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7516967" y="5862176"/>
                <a:ext cx="920880" cy="58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oup 338">
            <a:extLst>
              <a:ext uri="{FF2B5EF4-FFF2-40B4-BE49-F238E27FC236}">
                <a16:creationId xmlns:a16="http://schemas.microsoft.com/office/drawing/2014/main" id="{C486EF2E-0F5C-42BD-2982-E699D6F8783C}"/>
              </a:ext>
            </a:extLst>
          </p:cNvPr>
          <p:cNvGrpSpPr/>
          <p:nvPr/>
        </p:nvGrpSpPr>
        <p:grpSpPr>
          <a:xfrm>
            <a:off x="3727247" y="1988216"/>
            <a:ext cx="804960" cy="496080"/>
            <a:chOff x="3727247" y="1988216"/>
            <a:chExt cx="80496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63A45E6-4AF3-E653-F22C-5546D065EE5D}"/>
                    </a:ext>
                  </a:extLst>
                </p14:cNvPr>
                <p14:cNvContentPartPr/>
                <p14:nvPr/>
              </p14:nvContentPartPr>
              <p14:xfrm>
                <a:off x="3727247" y="1988216"/>
                <a:ext cx="266040" cy="4384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63A45E6-4AF3-E653-F22C-5546D065EE5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718247" y="1979216"/>
                  <a:ext cx="2836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5465F31-FFA4-4452-1511-E8C5DF8B5981}"/>
                    </a:ext>
                  </a:extLst>
                </p14:cNvPr>
                <p14:cNvContentPartPr/>
                <p14:nvPr/>
              </p14:nvContentPartPr>
              <p14:xfrm>
                <a:off x="4053407" y="2304296"/>
                <a:ext cx="408960" cy="1800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5465F31-FFA4-4452-1511-E8C5DF8B598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044407" y="2295296"/>
                  <a:ext cx="426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5BE73B1-1FDA-2468-6692-898D40F33174}"/>
                    </a:ext>
                  </a:extLst>
                </p14:cNvPr>
                <p14:cNvContentPartPr/>
                <p14:nvPr/>
              </p14:nvContentPartPr>
              <p14:xfrm>
                <a:off x="4364447" y="2268296"/>
                <a:ext cx="167760" cy="1184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5BE73B1-1FDA-2468-6692-898D40F3317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355447" y="2259656"/>
                  <a:ext cx="1854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C950EE21-E5BA-9873-DAC7-A67D2DA688B6}"/>
              </a:ext>
            </a:extLst>
          </p:cNvPr>
          <p:cNvGrpSpPr/>
          <p:nvPr/>
        </p:nvGrpSpPr>
        <p:grpSpPr>
          <a:xfrm>
            <a:off x="4713647" y="2133296"/>
            <a:ext cx="183960" cy="114120"/>
            <a:chOff x="4713647" y="2133296"/>
            <a:chExt cx="183960" cy="1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9B25EC8-FAA5-BECE-CDD8-E45DEECF5058}"/>
                    </a:ext>
                  </a:extLst>
                </p14:cNvPr>
                <p14:cNvContentPartPr/>
                <p14:nvPr/>
              </p14:nvContentPartPr>
              <p14:xfrm>
                <a:off x="4713647" y="2133296"/>
                <a:ext cx="183960" cy="44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9B25EC8-FAA5-BECE-CDD8-E45DEECF505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704647" y="2124296"/>
                  <a:ext cx="201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F4729D5-7C2A-1D2D-259D-F35FAB6B3185}"/>
                    </a:ext>
                  </a:extLst>
                </p14:cNvPr>
                <p14:cNvContentPartPr/>
                <p14:nvPr/>
              </p14:nvContentPartPr>
              <p14:xfrm>
                <a:off x="4734527" y="2237336"/>
                <a:ext cx="137520" cy="100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F4729D5-7C2A-1D2D-259D-F35FAB6B318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725527" y="2228696"/>
                  <a:ext cx="15516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E46ACA8D-E401-1AE9-7D67-DD6B0FA4C444}"/>
                  </a:ext>
                </a:extLst>
              </p14:cNvPr>
              <p14:cNvContentPartPr/>
              <p14:nvPr/>
            </p14:nvContentPartPr>
            <p14:xfrm>
              <a:off x="5097767" y="1953656"/>
              <a:ext cx="98280" cy="37872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E46ACA8D-E401-1AE9-7D67-DD6B0FA4C444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5088767" y="1944656"/>
                <a:ext cx="115920" cy="39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1445604A-C787-AF0E-2AA7-260A2F7E587A}"/>
              </a:ext>
            </a:extLst>
          </p:cNvPr>
          <p:cNvGrpSpPr/>
          <p:nvPr/>
        </p:nvGrpSpPr>
        <p:grpSpPr>
          <a:xfrm>
            <a:off x="5338247" y="1968776"/>
            <a:ext cx="566280" cy="322560"/>
            <a:chOff x="5338247" y="1968776"/>
            <a:chExt cx="5662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65559D2-4463-D34D-287B-6B8A38B1F152}"/>
                    </a:ext>
                  </a:extLst>
                </p14:cNvPr>
                <p14:cNvContentPartPr/>
                <p14:nvPr/>
              </p14:nvContentPartPr>
              <p14:xfrm>
                <a:off x="5338247" y="1985696"/>
                <a:ext cx="127440" cy="3056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65559D2-4463-D34D-287B-6B8A38B1F15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329607" y="1977056"/>
                  <a:ext cx="1450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8EF7655-93B7-9755-6505-1DDB91311AFB}"/>
                    </a:ext>
                  </a:extLst>
                </p14:cNvPr>
                <p14:cNvContentPartPr/>
                <p14:nvPr/>
              </p14:nvContentPartPr>
              <p14:xfrm>
                <a:off x="5585567" y="1968776"/>
                <a:ext cx="91800" cy="273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8EF7655-93B7-9755-6505-1DDB91311AF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576927" y="1959776"/>
                  <a:ext cx="1094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FA6A3CF-B233-D44A-EDEA-AB0B58C177DF}"/>
                    </a:ext>
                  </a:extLst>
                </p14:cNvPr>
                <p14:cNvContentPartPr/>
                <p14:nvPr/>
              </p14:nvContentPartPr>
              <p14:xfrm>
                <a:off x="5765207" y="1981376"/>
                <a:ext cx="121320" cy="3020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FA6A3CF-B233-D44A-EDEA-AB0B58C177D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756567" y="1972736"/>
                  <a:ext cx="138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5E7CBA4-F56E-88E6-7897-04B235009CE5}"/>
                    </a:ext>
                  </a:extLst>
                </p14:cNvPr>
                <p14:cNvContentPartPr/>
                <p14:nvPr/>
              </p14:nvContentPartPr>
              <p14:xfrm>
                <a:off x="5766287" y="2137976"/>
                <a:ext cx="138240" cy="129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5E7CBA4-F56E-88E6-7897-04B235009CE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757287" y="2129336"/>
                  <a:ext cx="1558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59DDE340-D883-9932-5891-0DAC58B873B8}"/>
              </a:ext>
            </a:extLst>
          </p:cNvPr>
          <p:cNvGrpSpPr/>
          <p:nvPr/>
        </p:nvGrpSpPr>
        <p:grpSpPr>
          <a:xfrm>
            <a:off x="6069047" y="1824056"/>
            <a:ext cx="850320" cy="600840"/>
            <a:chOff x="6069047" y="1824056"/>
            <a:chExt cx="85032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D432F01-D092-4B2F-D8E2-AA4D50A9172E}"/>
                    </a:ext>
                  </a:extLst>
                </p14:cNvPr>
                <p14:cNvContentPartPr/>
                <p14:nvPr/>
              </p14:nvContentPartPr>
              <p14:xfrm>
                <a:off x="6069047" y="1958336"/>
                <a:ext cx="225360" cy="3542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D432F01-D092-4B2F-D8E2-AA4D50A9172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060407" y="1949336"/>
                  <a:ext cx="2430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81D55EC-D904-74A9-144B-811694BC5111}"/>
                    </a:ext>
                  </a:extLst>
                </p14:cNvPr>
                <p14:cNvContentPartPr/>
                <p14:nvPr/>
              </p14:nvContentPartPr>
              <p14:xfrm>
                <a:off x="6156167" y="2003696"/>
                <a:ext cx="146160" cy="3657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81D55EC-D904-74A9-144B-811694BC511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147527" y="1994696"/>
                  <a:ext cx="1638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B00427E-B2F4-DC8D-E399-FAD1E652EF1F}"/>
                    </a:ext>
                  </a:extLst>
                </p14:cNvPr>
                <p14:cNvContentPartPr/>
                <p14:nvPr/>
              </p14:nvContentPartPr>
              <p14:xfrm>
                <a:off x="6296207" y="2027456"/>
                <a:ext cx="93600" cy="2678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B00427E-B2F4-DC8D-E399-FAD1E652EF1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287567" y="2018816"/>
                  <a:ext cx="111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0D9236B-F1A6-F141-7FC3-33F35AEDB294}"/>
                    </a:ext>
                  </a:extLst>
                </p14:cNvPr>
                <p14:cNvContentPartPr/>
                <p14:nvPr/>
              </p14:nvContentPartPr>
              <p14:xfrm>
                <a:off x="6430487" y="1921616"/>
                <a:ext cx="80280" cy="5032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0D9236B-F1A6-F141-7FC3-33F35AEDB29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421487" y="1912616"/>
                  <a:ext cx="979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F6C19F1-7CBD-BFCC-11B6-2D4EAD66DEA0}"/>
                    </a:ext>
                  </a:extLst>
                </p14:cNvPr>
                <p14:cNvContentPartPr/>
                <p14:nvPr/>
              </p14:nvContentPartPr>
              <p14:xfrm>
                <a:off x="6500327" y="2118536"/>
                <a:ext cx="309960" cy="1990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F6C19F1-7CBD-BFCC-11B6-2D4EAD66DEA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491687" y="2109896"/>
                  <a:ext cx="327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8667F3A-A5B8-C307-733B-55BAD546B605}"/>
                    </a:ext>
                  </a:extLst>
                </p14:cNvPr>
                <p14:cNvContentPartPr/>
                <p14:nvPr/>
              </p14:nvContentPartPr>
              <p14:xfrm>
                <a:off x="6753767" y="1824056"/>
                <a:ext cx="165600" cy="1911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8667F3A-A5B8-C307-733B-55BAD546B60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744767" y="1815416"/>
                  <a:ext cx="18324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38349C49-8A1F-3215-C1EA-A6B0C7DC8E57}"/>
                  </a:ext>
                </a:extLst>
              </p14:cNvPr>
              <p14:cNvContentPartPr/>
              <p14:nvPr/>
            </p14:nvContentPartPr>
            <p14:xfrm>
              <a:off x="3729047" y="2926736"/>
              <a:ext cx="333720" cy="39420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38349C49-8A1F-3215-C1EA-A6B0C7DC8E57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3720047" y="2918096"/>
                <a:ext cx="351360" cy="41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9" name="Group 358">
            <a:extLst>
              <a:ext uri="{FF2B5EF4-FFF2-40B4-BE49-F238E27FC236}">
                <a16:creationId xmlns:a16="http://schemas.microsoft.com/office/drawing/2014/main" id="{CE008180-46A6-A290-6648-9FA1217C1C09}"/>
              </a:ext>
            </a:extLst>
          </p:cNvPr>
          <p:cNvGrpSpPr/>
          <p:nvPr/>
        </p:nvGrpSpPr>
        <p:grpSpPr>
          <a:xfrm>
            <a:off x="4334207" y="3052736"/>
            <a:ext cx="219240" cy="137160"/>
            <a:chOff x="4334207" y="3052736"/>
            <a:chExt cx="21924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2B927E1-412F-4FCE-3F4D-8B6E12F51EF7}"/>
                    </a:ext>
                  </a:extLst>
                </p14:cNvPr>
                <p14:cNvContentPartPr/>
                <p14:nvPr/>
              </p14:nvContentPartPr>
              <p14:xfrm>
                <a:off x="4334207" y="3052736"/>
                <a:ext cx="219240" cy="612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2B927E1-412F-4FCE-3F4D-8B6E12F51EF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325207" y="3044096"/>
                  <a:ext cx="236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6084813-535C-AD64-6EE6-ADF1E1053384}"/>
                    </a:ext>
                  </a:extLst>
                </p14:cNvPr>
                <p14:cNvContentPartPr/>
                <p14:nvPr/>
              </p14:nvContentPartPr>
              <p14:xfrm>
                <a:off x="4377407" y="3160736"/>
                <a:ext cx="173520" cy="291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6084813-535C-AD64-6EE6-ADF1E105338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368407" y="3151736"/>
                  <a:ext cx="1911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C9EBC8CE-DC31-4100-9BCA-B933AEB28AE2}"/>
              </a:ext>
            </a:extLst>
          </p:cNvPr>
          <p:cNvGrpSpPr/>
          <p:nvPr/>
        </p:nvGrpSpPr>
        <p:grpSpPr>
          <a:xfrm>
            <a:off x="4789967" y="2893976"/>
            <a:ext cx="1117080" cy="388800"/>
            <a:chOff x="4789967" y="2893976"/>
            <a:chExt cx="111708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01928A8-226C-5F12-93B3-95FDD7DDB18F}"/>
                    </a:ext>
                  </a:extLst>
                </p14:cNvPr>
                <p14:cNvContentPartPr/>
                <p14:nvPr/>
              </p14:nvContentPartPr>
              <p14:xfrm>
                <a:off x="4789967" y="2893976"/>
                <a:ext cx="241560" cy="3265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01928A8-226C-5F12-93B3-95FDD7DDB18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780967" y="2884976"/>
                  <a:ext cx="2592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BA29829-806D-FCE0-5688-F8F00F18F641}"/>
                    </a:ext>
                  </a:extLst>
                </p14:cNvPr>
                <p14:cNvContentPartPr/>
                <p14:nvPr/>
              </p14:nvContentPartPr>
              <p14:xfrm>
                <a:off x="5118647" y="3112496"/>
                <a:ext cx="525600" cy="1702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BA29829-806D-FCE0-5688-F8F00F18F64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109647" y="3103496"/>
                  <a:ext cx="543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BF3F68D-78B4-5DE1-622F-86C1AD1B11EF}"/>
                    </a:ext>
                  </a:extLst>
                </p14:cNvPr>
                <p14:cNvContentPartPr/>
                <p14:nvPr/>
              </p14:nvContentPartPr>
              <p14:xfrm>
                <a:off x="5582687" y="3077216"/>
                <a:ext cx="204480" cy="1519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BF3F68D-78B4-5DE1-622F-86C1AD1B11E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574047" y="3068216"/>
                  <a:ext cx="222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B07B0A9-7660-6D77-C9EA-015FEA47DF4B}"/>
                    </a:ext>
                  </a:extLst>
                </p14:cNvPr>
                <p14:cNvContentPartPr/>
                <p14:nvPr/>
              </p14:nvContentPartPr>
              <p14:xfrm>
                <a:off x="5895527" y="3214016"/>
                <a:ext cx="11520" cy="338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B07B0A9-7660-6D77-C9EA-015FEA47DF4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886527" y="3205016"/>
                  <a:ext cx="291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1372352B-93A2-A49E-4811-B53FCFA84D39}"/>
              </a:ext>
            </a:extLst>
          </p:cNvPr>
          <p:cNvGrpSpPr/>
          <p:nvPr/>
        </p:nvGrpSpPr>
        <p:grpSpPr>
          <a:xfrm>
            <a:off x="6072647" y="2833856"/>
            <a:ext cx="968760" cy="409680"/>
            <a:chOff x="6072647" y="2833856"/>
            <a:chExt cx="96876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273D533-E654-096D-8CDE-08F7B62FCA7C}"/>
                    </a:ext>
                  </a:extLst>
                </p14:cNvPr>
                <p14:cNvContentPartPr/>
                <p14:nvPr/>
              </p14:nvContentPartPr>
              <p14:xfrm>
                <a:off x="6072647" y="3010256"/>
                <a:ext cx="617040" cy="2196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273D533-E654-096D-8CDE-08F7B62FCA7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064007" y="3001616"/>
                  <a:ext cx="634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8EA5871-A0AF-E640-7B70-EA199BB91925}"/>
                    </a:ext>
                  </a:extLst>
                </p14:cNvPr>
                <p14:cNvContentPartPr/>
                <p14:nvPr/>
              </p14:nvContentPartPr>
              <p14:xfrm>
                <a:off x="6355967" y="2935736"/>
                <a:ext cx="22680" cy="140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8EA5871-A0AF-E640-7B70-EA199BB9192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347327" y="2926736"/>
                  <a:ext cx="40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1F7441C-2459-3C31-122D-F6A1C709AF4C}"/>
                    </a:ext>
                  </a:extLst>
                </p14:cNvPr>
                <p14:cNvContentPartPr/>
                <p14:nvPr/>
              </p14:nvContentPartPr>
              <p14:xfrm>
                <a:off x="6718487" y="2833856"/>
                <a:ext cx="322920" cy="4096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1F7441C-2459-3C31-122D-F6A1C709AF4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709487" y="2824856"/>
                  <a:ext cx="34056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334628C7-B74A-AD60-86CC-361E8EEBA83C}"/>
              </a:ext>
            </a:extLst>
          </p:cNvPr>
          <p:cNvGrpSpPr/>
          <p:nvPr/>
        </p:nvGrpSpPr>
        <p:grpSpPr>
          <a:xfrm>
            <a:off x="8330567" y="1606976"/>
            <a:ext cx="1308960" cy="420120"/>
            <a:chOff x="8330567" y="1606976"/>
            <a:chExt cx="130896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61770855-11C5-53A2-2AC4-A58CEB809ECA}"/>
                    </a:ext>
                  </a:extLst>
                </p14:cNvPr>
                <p14:cNvContentPartPr/>
                <p14:nvPr/>
              </p14:nvContentPartPr>
              <p14:xfrm>
                <a:off x="8330567" y="1857536"/>
                <a:ext cx="548280" cy="1688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61770855-11C5-53A2-2AC4-A58CEB809EC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321567" y="1848536"/>
                  <a:ext cx="565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6BDD729-9C5A-BB8D-59C1-E2DEB84666C4}"/>
                    </a:ext>
                  </a:extLst>
                </p14:cNvPr>
                <p14:cNvContentPartPr/>
                <p14:nvPr/>
              </p14:nvContentPartPr>
              <p14:xfrm>
                <a:off x="8684807" y="1738376"/>
                <a:ext cx="6480" cy="302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6BDD729-9C5A-BB8D-59C1-E2DEB84666C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675807" y="1729376"/>
                  <a:ext cx="24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82A9E0A-3860-FB39-97F1-A20607395189}"/>
                    </a:ext>
                  </a:extLst>
                </p14:cNvPr>
                <p14:cNvContentPartPr/>
                <p14:nvPr/>
              </p14:nvContentPartPr>
              <p14:xfrm>
                <a:off x="9037607" y="1672136"/>
                <a:ext cx="125640" cy="3549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82A9E0A-3860-FB39-97F1-A2060739518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028967" y="1663496"/>
                  <a:ext cx="1432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A35C549-3958-AA3E-579C-EA3F7D1CBB0B}"/>
                    </a:ext>
                  </a:extLst>
                </p14:cNvPr>
                <p14:cNvContentPartPr/>
                <p14:nvPr/>
              </p14:nvContentPartPr>
              <p14:xfrm>
                <a:off x="9207527" y="1757096"/>
                <a:ext cx="142560" cy="1954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A35C549-3958-AA3E-579C-EA3F7D1CBB0B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198887" y="1748456"/>
                  <a:ext cx="160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BCAA81D-F15E-562F-9DE6-EA16EE4A1963}"/>
                    </a:ext>
                  </a:extLst>
                </p14:cNvPr>
                <p14:cNvContentPartPr/>
                <p14:nvPr/>
              </p14:nvContentPartPr>
              <p14:xfrm>
                <a:off x="9416327" y="1606976"/>
                <a:ext cx="57240" cy="680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BCAA81D-F15E-562F-9DE6-EA16EE4A196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407687" y="1598336"/>
                  <a:ext cx="74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4EDADB5-302D-A146-8003-AD513657872A}"/>
                    </a:ext>
                  </a:extLst>
                </p14:cNvPr>
                <p14:cNvContentPartPr/>
                <p14:nvPr/>
              </p14:nvContentPartPr>
              <p14:xfrm>
                <a:off x="9504527" y="1818296"/>
                <a:ext cx="133560" cy="306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4EDADB5-302D-A146-8003-AD513657872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495887" y="1809656"/>
                  <a:ext cx="151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E6E29F8-B1AC-61DA-DA5C-615E46C54E6E}"/>
                    </a:ext>
                  </a:extLst>
                </p14:cNvPr>
                <p14:cNvContentPartPr/>
                <p14:nvPr/>
              </p14:nvContentPartPr>
              <p14:xfrm>
                <a:off x="9537647" y="1915136"/>
                <a:ext cx="101880" cy="165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E6E29F8-B1AC-61DA-DA5C-615E46C54E6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528647" y="1906136"/>
                  <a:ext cx="1195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A48F27E9-A7B3-98C7-DD04-68887BAEC62C}"/>
                  </a:ext>
                </a:extLst>
              </p14:cNvPr>
              <p14:cNvContentPartPr/>
              <p14:nvPr/>
            </p14:nvContentPartPr>
            <p14:xfrm>
              <a:off x="9827447" y="1590776"/>
              <a:ext cx="202680" cy="47484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A48F27E9-A7B3-98C7-DD04-68887BAEC62C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9818447" y="1581776"/>
                <a:ext cx="220320" cy="49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6" name="Group 385">
            <a:extLst>
              <a:ext uri="{FF2B5EF4-FFF2-40B4-BE49-F238E27FC236}">
                <a16:creationId xmlns:a16="http://schemas.microsoft.com/office/drawing/2014/main" id="{FF7B41FE-C0F3-A32F-0D92-6546AFBE3CD3}"/>
              </a:ext>
            </a:extLst>
          </p:cNvPr>
          <p:cNvGrpSpPr/>
          <p:nvPr/>
        </p:nvGrpSpPr>
        <p:grpSpPr>
          <a:xfrm>
            <a:off x="8281247" y="2278376"/>
            <a:ext cx="1337760" cy="386280"/>
            <a:chOff x="8281247" y="2278376"/>
            <a:chExt cx="13377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38366C4-782E-7D02-46F8-E998510D226C}"/>
                    </a:ext>
                  </a:extLst>
                </p14:cNvPr>
                <p14:cNvContentPartPr/>
                <p14:nvPr/>
              </p14:nvContentPartPr>
              <p14:xfrm>
                <a:off x="8281247" y="2445776"/>
                <a:ext cx="588240" cy="1987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38366C4-782E-7D02-46F8-E998510D226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272607" y="2437136"/>
                  <a:ext cx="605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0B7620C-0607-E515-EF75-FB7A34906CC5}"/>
                    </a:ext>
                  </a:extLst>
                </p14:cNvPr>
                <p14:cNvContentPartPr/>
                <p14:nvPr/>
              </p14:nvContentPartPr>
              <p14:xfrm>
                <a:off x="8732327" y="2319416"/>
                <a:ext cx="15480" cy="428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0B7620C-0607-E515-EF75-FB7A34906CC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723327" y="2310776"/>
                  <a:ext cx="33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37C3540B-EB97-E89E-0DAC-92107577BF51}"/>
                    </a:ext>
                  </a:extLst>
                </p14:cNvPr>
                <p14:cNvContentPartPr/>
                <p14:nvPr/>
              </p14:nvContentPartPr>
              <p14:xfrm>
                <a:off x="9023927" y="2340296"/>
                <a:ext cx="204480" cy="3243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37C3540B-EB97-E89E-0DAC-92107577BF5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015287" y="2331296"/>
                  <a:ext cx="2221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7B56C246-E82D-78B9-6545-5656318663E3}"/>
                    </a:ext>
                  </a:extLst>
                </p14:cNvPr>
                <p14:cNvContentPartPr/>
                <p14:nvPr/>
              </p14:nvContentPartPr>
              <p14:xfrm>
                <a:off x="9233807" y="2278376"/>
                <a:ext cx="83880" cy="493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7B56C246-E82D-78B9-6545-5656318663E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9225167" y="2269376"/>
                  <a:ext cx="101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0FC0B7A6-CB6C-E17E-6C42-3B5128FC6984}"/>
                    </a:ext>
                  </a:extLst>
                </p14:cNvPr>
                <p14:cNvContentPartPr/>
                <p14:nvPr/>
              </p14:nvContentPartPr>
              <p14:xfrm>
                <a:off x="9474647" y="2496536"/>
                <a:ext cx="144360" cy="1195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0FC0B7A6-CB6C-E17E-6C42-3B5128FC698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9466007" y="2487896"/>
                  <a:ext cx="16200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8A4632A0-7F09-F417-87E0-89BAA803B2C6}"/>
                  </a:ext>
                </a:extLst>
              </p14:cNvPr>
              <p14:cNvContentPartPr/>
              <p14:nvPr/>
            </p14:nvContentPartPr>
            <p14:xfrm>
              <a:off x="9816647" y="2308256"/>
              <a:ext cx="255600" cy="34884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8A4632A0-7F09-F417-87E0-89BAA803B2C6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9808007" y="2299616"/>
                <a:ext cx="27324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19DD8B1-DCF2-B241-2558-BC636C9EBC02}"/>
              </a:ext>
            </a:extLst>
          </p:cNvPr>
          <p:cNvGrpSpPr/>
          <p:nvPr/>
        </p:nvGrpSpPr>
        <p:grpSpPr>
          <a:xfrm>
            <a:off x="9106367" y="5390936"/>
            <a:ext cx="1475640" cy="283320"/>
            <a:chOff x="9106367" y="5390936"/>
            <a:chExt cx="147564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FAB7B90-5270-6394-0B21-1307AE13A2F7}"/>
                    </a:ext>
                  </a:extLst>
                </p14:cNvPr>
                <p14:cNvContentPartPr/>
                <p14:nvPr/>
              </p14:nvContentPartPr>
              <p14:xfrm>
                <a:off x="9106367" y="5402096"/>
                <a:ext cx="137880" cy="2721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FAB7B90-5270-6394-0B21-1307AE13A2F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097727" y="5393456"/>
                  <a:ext cx="155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E7FD1C96-5EAD-661F-8193-467C83436C18}"/>
                    </a:ext>
                  </a:extLst>
                </p14:cNvPr>
                <p14:cNvContentPartPr/>
                <p14:nvPr/>
              </p14:nvContentPartPr>
              <p14:xfrm>
                <a:off x="9268007" y="5439536"/>
                <a:ext cx="93960" cy="2286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E7FD1C96-5EAD-661F-8193-467C83436C18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259367" y="5430896"/>
                  <a:ext cx="111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010585DC-552A-7DCB-33A3-87EADF69C924}"/>
                    </a:ext>
                  </a:extLst>
                </p14:cNvPr>
                <p14:cNvContentPartPr/>
                <p14:nvPr/>
              </p14:nvContentPartPr>
              <p14:xfrm>
                <a:off x="9388607" y="5454296"/>
                <a:ext cx="120960" cy="1702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010585DC-552A-7DCB-33A3-87EADF69C92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379607" y="5445296"/>
                  <a:ext cx="138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9BF8FF5-34A2-F4DA-4AF2-BA5E8D1D6D04}"/>
                    </a:ext>
                  </a:extLst>
                </p14:cNvPr>
                <p14:cNvContentPartPr/>
                <p14:nvPr/>
              </p14:nvContentPartPr>
              <p14:xfrm>
                <a:off x="9576167" y="5451416"/>
                <a:ext cx="166680" cy="2008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9BF8FF5-34A2-F4DA-4AF2-BA5E8D1D6D0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567167" y="5442416"/>
                  <a:ext cx="184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B07962A-20E7-3988-73FE-88F7BCA21F8D}"/>
                    </a:ext>
                  </a:extLst>
                </p14:cNvPr>
                <p14:cNvContentPartPr/>
                <p14:nvPr/>
              </p14:nvContentPartPr>
              <p14:xfrm>
                <a:off x="9783887" y="5423336"/>
                <a:ext cx="87480" cy="2062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B07962A-20E7-3988-73FE-88F7BCA21F8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775247" y="5414336"/>
                  <a:ext cx="105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3AC7B985-BBE3-6EDC-30B6-2541D56E8213}"/>
                    </a:ext>
                  </a:extLst>
                </p14:cNvPr>
                <p14:cNvContentPartPr/>
                <p14:nvPr/>
              </p14:nvContentPartPr>
              <p14:xfrm>
                <a:off x="9879287" y="5442056"/>
                <a:ext cx="101160" cy="2084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3AC7B985-BBE3-6EDC-30B6-2541D56E821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870287" y="5433416"/>
                  <a:ext cx="118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38E755FE-2148-FD21-3384-F88A70A87D87}"/>
                    </a:ext>
                  </a:extLst>
                </p14:cNvPr>
                <p14:cNvContentPartPr/>
                <p14:nvPr/>
              </p14:nvContentPartPr>
              <p14:xfrm>
                <a:off x="9884687" y="5535296"/>
                <a:ext cx="90720" cy="201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38E755FE-2148-FD21-3384-F88A70A87D87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875687" y="5526656"/>
                  <a:ext cx="108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7419DFE-6408-35F9-CA2E-FAE824F2CA22}"/>
                    </a:ext>
                  </a:extLst>
                </p14:cNvPr>
                <p14:cNvContentPartPr/>
                <p14:nvPr/>
              </p14:nvContentPartPr>
              <p14:xfrm>
                <a:off x="10096007" y="5391296"/>
                <a:ext cx="214560" cy="2023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07419DFE-6408-35F9-CA2E-FAE824F2CA22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087007" y="5382296"/>
                  <a:ext cx="232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4C299CDD-CF88-3126-ED64-678B799EDD9A}"/>
                    </a:ext>
                  </a:extLst>
                </p14:cNvPr>
                <p14:cNvContentPartPr/>
                <p14:nvPr/>
              </p14:nvContentPartPr>
              <p14:xfrm>
                <a:off x="10292927" y="5409296"/>
                <a:ext cx="142920" cy="1699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4C299CDD-CF88-3126-ED64-678B799EDD9A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284287" y="5400656"/>
                  <a:ext cx="160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93CC31B-721E-1FB0-1F93-0C0BEF3FAE47}"/>
                    </a:ext>
                  </a:extLst>
                </p14:cNvPr>
                <p14:cNvContentPartPr/>
                <p14:nvPr/>
              </p14:nvContentPartPr>
              <p14:xfrm>
                <a:off x="10462847" y="5390936"/>
                <a:ext cx="119160" cy="1846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93CC31B-721E-1FB0-1F93-0C0BEF3FAE4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454207" y="5382296"/>
                  <a:ext cx="13680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170591F3-AF3A-D874-8D37-D4C42EBD6FBB}"/>
              </a:ext>
            </a:extLst>
          </p:cNvPr>
          <p:cNvGrpSpPr/>
          <p:nvPr/>
        </p:nvGrpSpPr>
        <p:grpSpPr>
          <a:xfrm>
            <a:off x="10772087" y="5406056"/>
            <a:ext cx="468360" cy="188280"/>
            <a:chOff x="10772087" y="5406056"/>
            <a:chExt cx="4683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0DF3E387-76EB-91D7-D00D-11C00B5BAB34}"/>
                    </a:ext>
                  </a:extLst>
                </p14:cNvPr>
                <p14:cNvContentPartPr/>
                <p14:nvPr/>
              </p14:nvContentPartPr>
              <p14:xfrm>
                <a:off x="10772087" y="5412536"/>
                <a:ext cx="96840" cy="1818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0DF3E387-76EB-91D7-D00D-11C00B5BAB3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763087" y="5403536"/>
                  <a:ext cx="114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A718DC92-6B16-A71A-A022-B78672536F09}"/>
                    </a:ext>
                  </a:extLst>
                </p14:cNvPr>
                <p14:cNvContentPartPr/>
                <p14:nvPr/>
              </p14:nvContentPartPr>
              <p14:xfrm>
                <a:off x="10903847" y="5431256"/>
                <a:ext cx="91800" cy="1602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A718DC92-6B16-A71A-A022-B78672536F09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894847" y="5422616"/>
                  <a:ext cx="109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09641686-CD72-65D5-73C5-2BCB6DBC5555}"/>
                    </a:ext>
                  </a:extLst>
                </p14:cNvPr>
                <p14:cNvContentPartPr/>
                <p14:nvPr/>
              </p14:nvContentPartPr>
              <p14:xfrm>
                <a:off x="10984487" y="5406056"/>
                <a:ext cx="151920" cy="1785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09641686-CD72-65D5-73C5-2BCB6DBC555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975487" y="5397416"/>
                  <a:ext cx="169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6CDD9731-678D-2A3C-6771-2EF44A9A99CF}"/>
                    </a:ext>
                  </a:extLst>
                </p14:cNvPr>
                <p14:cNvContentPartPr/>
                <p14:nvPr/>
              </p14:nvContentPartPr>
              <p14:xfrm>
                <a:off x="11145407" y="5422616"/>
                <a:ext cx="95040" cy="1674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6CDD9731-678D-2A3C-6771-2EF44A9A99C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136767" y="5413976"/>
                  <a:ext cx="11268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3A3D59EE-9BAD-1B73-77AD-9DEF996956BD}"/>
              </a:ext>
            </a:extLst>
          </p:cNvPr>
          <p:cNvGrpSpPr/>
          <p:nvPr/>
        </p:nvGrpSpPr>
        <p:grpSpPr>
          <a:xfrm>
            <a:off x="11304167" y="5262776"/>
            <a:ext cx="715320" cy="461160"/>
            <a:chOff x="11304167" y="5262776"/>
            <a:chExt cx="71532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A0087FAD-D190-1AEC-C277-3A6B40322E2F}"/>
                    </a:ext>
                  </a:extLst>
                </p14:cNvPr>
                <p14:cNvContentPartPr/>
                <p14:nvPr/>
              </p14:nvContentPartPr>
              <p14:xfrm>
                <a:off x="11339807" y="5392016"/>
                <a:ext cx="18360" cy="1954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0087FAD-D190-1AEC-C277-3A6B40322E2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331167" y="5383016"/>
                  <a:ext cx="36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4C812744-617C-41FD-95B8-876D02AF00D5}"/>
                    </a:ext>
                  </a:extLst>
                </p14:cNvPr>
                <p14:cNvContentPartPr/>
                <p14:nvPr/>
              </p14:nvContentPartPr>
              <p14:xfrm>
                <a:off x="11304167" y="5386976"/>
                <a:ext cx="93240" cy="82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4C812744-617C-41FD-95B8-876D02AF00D5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295167" y="5377976"/>
                  <a:ext cx="110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B643931A-FAF6-73CB-0EC9-4C9494C70507}"/>
                    </a:ext>
                  </a:extLst>
                </p14:cNvPr>
                <p14:cNvContentPartPr/>
                <p14:nvPr/>
              </p14:nvContentPartPr>
              <p14:xfrm>
                <a:off x="11401007" y="5488136"/>
                <a:ext cx="147960" cy="135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B643931A-FAF6-73CB-0EC9-4C9494C7050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392007" y="5479136"/>
                  <a:ext cx="165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8AF15826-94C6-7BC1-0BC4-AE01258C956C}"/>
                    </a:ext>
                  </a:extLst>
                </p14:cNvPr>
                <p14:cNvContentPartPr/>
                <p14:nvPr/>
              </p14:nvContentPartPr>
              <p14:xfrm>
                <a:off x="11560127" y="5262776"/>
                <a:ext cx="79560" cy="3103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8AF15826-94C6-7BC1-0BC4-AE01258C956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551127" y="5253776"/>
                  <a:ext cx="972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A800CACC-B1E6-9AA7-382E-1E35BEC1327C}"/>
                    </a:ext>
                  </a:extLst>
                </p14:cNvPr>
                <p14:cNvContentPartPr/>
                <p14:nvPr/>
              </p14:nvContentPartPr>
              <p14:xfrm>
                <a:off x="11640047" y="5448176"/>
                <a:ext cx="12960" cy="1695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A800CACC-B1E6-9AA7-382E-1E35BEC1327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631407" y="5439176"/>
                  <a:ext cx="30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4A1D19E7-232B-18F2-7F51-0C6081EE4AE9}"/>
                    </a:ext>
                  </a:extLst>
                </p14:cNvPr>
                <p14:cNvContentPartPr/>
                <p14:nvPr/>
              </p14:nvContentPartPr>
              <p14:xfrm>
                <a:off x="11658767" y="5440616"/>
                <a:ext cx="95040" cy="1854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4A1D19E7-232B-18F2-7F51-0C6081EE4AE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649767" y="5431616"/>
                  <a:ext cx="112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7B47AF7-A06D-1329-5C77-EA18E904A2ED}"/>
                    </a:ext>
                  </a:extLst>
                </p14:cNvPr>
                <p14:cNvContentPartPr/>
                <p14:nvPr/>
              </p14:nvContentPartPr>
              <p14:xfrm>
                <a:off x="11789087" y="5421536"/>
                <a:ext cx="73080" cy="2214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7B47AF7-A06D-1329-5C77-EA18E904A2E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780447" y="5412536"/>
                  <a:ext cx="90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61BDF886-F498-BFC4-0A6F-BC128858FD44}"/>
                    </a:ext>
                  </a:extLst>
                </p14:cNvPr>
                <p14:cNvContentPartPr/>
                <p14:nvPr/>
              </p14:nvContentPartPr>
              <p14:xfrm>
                <a:off x="11882327" y="5483816"/>
                <a:ext cx="137160" cy="2401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61BDF886-F498-BFC4-0A6F-BC128858FD4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873687" y="5475176"/>
                  <a:ext cx="1548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9A669645-1B09-8D30-B2AF-FD0832AED3E3}"/>
              </a:ext>
            </a:extLst>
          </p:cNvPr>
          <p:cNvGrpSpPr/>
          <p:nvPr/>
        </p:nvGrpSpPr>
        <p:grpSpPr>
          <a:xfrm>
            <a:off x="8955167" y="5879816"/>
            <a:ext cx="3006360" cy="803160"/>
            <a:chOff x="8955167" y="5879816"/>
            <a:chExt cx="3006360" cy="80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74EA7869-D509-D02A-257D-57185B4BC9CA}"/>
                    </a:ext>
                  </a:extLst>
                </p14:cNvPr>
                <p14:cNvContentPartPr/>
                <p14:nvPr/>
              </p14:nvContentPartPr>
              <p14:xfrm>
                <a:off x="8955167" y="5973416"/>
                <a:ext cx="191520" cy="2365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74EA7869-D509-D02A-257D-57185B4BC9C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946527" y="5964776"/>
                  <a:ext cx="209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7B071E20-3656-8336-C282-D734E79548E9}"/>
                    </a:ext>
                  </a:extLst>
                </p14:cNvPr>
                <p14:cNvContentPartPr/>
                <p14:nvPr/>
              </p14:nvContentPartPr>
              <p14:xfrm>
                <a:off x="9139127" y="6001136"/>
                <a:ext cx="90000" cy="2347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7B071E20-3656-8336-C282-D734E79548E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9130487" y="5992136"/>
                  <a:ext cx="107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84460BC-8F66-A284-09B0-08E64E217A9D}"/>
                    </a:ext>
                  </a:extLst>
                </p14:cNvPr>
                <p14:cNvContentPartPr/>
                <p14:nvPr/>
              </p14:nvContentPartPr>
              <p14:xfrm>
                <a:off x="9255767" y="6029576"/>
                <a:ext cx="129240" cy="1947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84460BC-8F66-A284-09B0-08E64E217A9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246767" y="6020576"/>
                  <a:ext cx="146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A7763ED2-D677-BF8F-00AD-07F7EF311248}"/>
                    </a:ext>
                  </a:extLst>
                </p14:cNvPr>
                <p14:cNvContentPartPr/>
                <p14:nvPr/>
              </p14:nvContentPartPr>
              <p14:xfrm>
                <a:off x="9403727" y="6042176"/>
                <a:ext cx="156960" cy="1782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A7763ED2-D677-BF8F-00AD-07F7EF311248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395087" y="6033176"/>
                  <a:ext cx="174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8C9E0AEC-562F-BD10-99D0-281830077D3A}"/>
                    </a:ext>
                  </a:extLst>
                </p14:cNvPr>
                <p14:cNvContentPartPr/>
                <p14:nvPr/>
              </p14:nvContentPartPr>
              <p14:xfrm>
                <a:off x="9637367" y="6009416"/>
                <a:ext cx="146160" cy="1922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8C9E0AEC-562F-BD10-99D0-281830077D3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628727" y="6000416"/>
                  <a:ext cx="163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5DCF1D1A-FF29-FA8E-A048-9AAC46484D97}"/>
                    </a:ext>
                  </a:extLst>
                </p14:cNvPr>
                <p14:cNvContentPartPr/>
                <p14:nvPr/>
              </p14:nvContentPartPr>
              <p14:xfrm>
                <a:off x="9776687" y="6006536"/>
                <a:ext cx="80280" cy="2077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5DCF1D1A-FF29-FA8E-A048-9AAC46484D9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768047" y="5997536"/>
                  <a:ext cx="97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4A48851-104B-91E9-2FA9-8FBCF3B5E150}"/>
                    </a:ext>
                  </a:extLst>
                </p14:cNvPr>
                <p14:cNvContentPartPr/>
                <p14:nvPr/>
              </p14:nvContentPartPr>
              <p14:xfrm>
                <a:off x="9788927" y="6065936"/>
                <a:ext cx="45360" cy="136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4A48851-104B-91E9-2FA9-8FBCF3B5E15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779927" y="6056936"/>
                  <a:ext cx="63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92FF86F4-A712-F4B5-8A3A-6B5DE2F77365}"/>
                    </a:ext>
                  </a:extLst>
                </p14:cNvPr>
                <p14:cNvContentPartPr/>
                <p14:nvPr/>
              </p14:nvContentPartPr>
              <p14:xfrm>
                <a:off x="10014647" y="6054776"/>
                <a:ext cx="176760" cy="1648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92FF86F4-A712-F4B5-8A3A-6B5DE2F7736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0006007" y="6046136"/>
                  <a:ext cx="194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B66D2926-585F-EEC7-1A46-D9583BAD92E0}"/>
                    </a:ext>
                  </a:extLst>
                </p14:cNvPr>
                <p14:cNvContentPartPr/>
                <p14:nvPr/>
              </p14:nvContentPartPr>
              <p14:xfrm>
                <a:off x="10178807" y="6062336"/>
                <a:ext cx="137880" cy="1843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B66D2926-585F-EEC7-1A46-D9583BAD92E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169807" y="6053696"/>
                  <a:ext cx="155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46EEDCA-13BD-011D-50D6-ABEBBE5EEAE8}"/>
                    </a:ext>
                  </a:extLst>
                </p14:cNvPr>
                <p14:cNvContentPartPr/>
                <p14:nvPr/>
              </p14:nvContentPartPr>
              <p14:xfrm>
                <a:off x="10341887" y="6067376"/>
                <a:ext cx="145440" cy="2239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46EEDCA-13BD-011D-50D6-ABEBBE5EEAE8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0332887" y="6058376"/>
                  <a:ext cx="163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70B25D8-644E-676D-5930-1DDD6A919562}"/>
                    </a:ext>
                  </a:extLst>
                </p14:cNvPr>
                <p14:cNvContentPartPr/>
                <p14:nvPr/>
              </p14:nvContentPartPr>
              <p14:xfrm>
                <a:off x="10663007" y="6049736"/>
                <a:ext cx="66600" cy="1872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70B25D8-644E-676D-5930-1DDD6A91956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654007" y="6040736"/>
                  <a:ext cx="84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D87C0A6B-9F4D-9DF6-B351-AA9857FD0B71}"/>
                    </a:ext>
                  </a:extLst>
                </p14:cNvPr>
                <p14:cNvContentPartPr/>
                <p14:nvPr/>
              </p14:nvContentPartPr>
              <p14:xfrm>
                <a:off x="10750847" y="6096896"/>
                <a:ext cx="120960" cy="1569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D87C0A6B-9F4D-9DF6-B351-AA9857FD0B71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0741847" y="6087896"/>
                  <a:ext cx="138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762A2D4C-0172-D37D-3861-DF49988946D8}"/>
                    </a:ext>
                  </a:extLst>
                </p14:cNvPr>
                <p14:cNvContentPartPr/>
                <p14:nvPr/>
              </p14:nvContentPartPr>
              <p14:xfrm>
                <a:off x="10860287" y="6043976"/>
                <a:ext cx="93960" cy="2023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762A2D4C-0172-D37D-3861-DF49988946D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0851287" y="6034976"/>
                  <a:ext cx="111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FF617452-96EE-D1C2-A7B4-CDD2088F865B}"/>
                    </a:ext>
                  </a:extLst>
                </p14:cNvPr>
                <p14:cNvContentPartPr/>
                <p14:nvPr/>
              </p14:nvContentPartPr>
              <p14:xfrm>
                <a:off x="10839047" y="6108416"/>
                <a:ext cx="197640" cy="1580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FF617452-96EE-D1C2-A7B4-CDD2088F865B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0830407" y="6099776"/>
                  <a:ext cx="215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3DD79A31-7BD3-2629-3990-C956177DA2B3}"/>
                    </a:ext>
                  </a:extLst>
                </p14:cNvPr>
                <p14:cNvContentPartPr/>
                <p14:nvPr/>
              </p14:nvContentPartPr>
              <p14:xfrm>
                <a:off x="10970807" y="6076016"/>
                <a:ext cx="155880" cy="2116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3DD79A31-7BD3-2629-3990-C956177DA2B3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0961807" y="6067376"/>
                  <a:ext cx="173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E91C6378-D2CA-1AAD-CD78-D5CC9F094C81}"/>
                    </a:ext>
                  </a:extLst>
                </p14:cNvPr>
                <p14:cNvContentPartPr/>
                <p14:nvPr/>
              </p14:nvContentPartPr>
              <p14:xfrm>
                <a:off x="11185007" y="6082136"/>
                <a:ext cx="124200" cy="2534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E91C6378-D2CA-1AAD-CD78-D5CC9F094C8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1176367" y="6073136"/>
                  <a:ext cx="141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146C5D00-F50F-4A05-DA3E-53CE69E3699F}"/>
                    </a:ext>
                  </a:extLst>
                </p14:cNvPr>
                <p14:cNvContentPartPr/>
                <p14:nvPr/>
              </p14:nvContentPartPr>
              <p14:xfrm>
                <a:off x="11224967" y="5965496"/>
                <a:ext cx="79560" cy="8208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146C5D00-F50F-4A05-DA3E-53CE69E3699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1216327" y="5956856"/>
                  <a:ext cx="97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ADD6B7C9-5158-0199-8693-8DFBD88992A5}"/>
                    </a:ext>
                  </a:extLst>
                </p14:cNvPr>
                <p14:cNvContentPartPr/>
                <p14:nvPr/>
              </p14:nvContentPartPr>
              <p14:xfrm>
                <a:off x="11364647" y="6178616"/>
                <a:ext cx="85680" cy="892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ADD6B7C9-5158-0199-8693-8DFBD88992A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1355647" y="6169976"/>
                  <a:ext cx="103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799F200F-5934-D65F-CD0C-D84EF7D91E94}"/>
                    </a:ext>
                  </a:extLst>
                </p14:cNvPr>
                <p14:cNvContentPartPr/>
                <p14:nvPr/>
              </p14:nvContentPartPr>
              <p14:xfrm>
                <a:off x="11415047" y="6094376"/>
                <a:ext cx="136800" cy="18900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799F200F-5934-D65F-CD0C-D84EF7D91E9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1406407" y="6085736"/>
                  <a:ext cx="154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97D43529-E4F8-481F-F58A-FD4801626AD6}"/>
                    </a:ext>
                  </a:extLst>
                </p14:cNvPr>
                <p14:cNvContentPartPr/>
                <p14:nvPr/>
              </p14:nvContentPartPr>
              <p14:xfrm>
                <a:off x="11570567" y="6169616"/>
                <a:ext cx="139680" cy="12024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97D43529-E4F8-481F-F58A-FD4801626AD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1561927" y="6160616"/>
                  <a:ext cx="157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D72F8FEB-B602-0B91-0852-76C911A06F9D}"/>
                    </a:ext>
                  </a:extLst>
                </p14:cNvPr>
                <p14:cNvContentPartPr/>
                <p14:nvPr/>
              </p14:nvContentPartPr>
              <p14:xfrm>
                <a:off x="11753807" y="6180056"/>
                <a:ext cx="71280" cy="16452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D72F8FEB-B602-0B91-0852-76C911A06F9D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1744807" y="6171056"/>
                  <a:ext cx="88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08E1D6B4-B6E8-8B71-118D-9B6E5AABD426}"/>
                    </a:ext>
                  </a:extLst>
                </p14:cNvPr>
                <p14:cNvContentPartPr/>
                <p14:nvPr/>
              </p14:nvContentPartPr>
              <p14:xfrm>
                <a:off x="11796287" y="5879816"/>
                <a:ext cx="70200" cy="2901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08E1D6B4-B6E8-8B71-118D-9B6E5AABD42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1787287" y="5871176"/>
                  <a:ext cx="87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4E07BB41-97BF-DB26-9E52-6144CFCB660C}"/>
                    </a:ext>
                  </a:extLst>
                </p14:cNvPr>
                <p14:cNvContentPartPr/>
                <p14:nvPr/>
              </p14:nvContentPartPr>
              <p14:xfrm>
                <a:off x="11845967" y="6199496"/>
                <a:ext cx="115560" cy="1933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4E07BB41-97BF-DB26-9E52-6144CFCB660C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1836967" y="6190496"/>
                  <a:ext cx="133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A031BAAC-8C50-AD29-0F27-10547C3A84A7}"/>
                    </a:ext>
                  </a:extLst>
                </p14:cNvPr>
                <p14:cNvContentPartPr/>
                <p14:nvPr/>
              </p14:nvContentPartPr>
              <p14:xfrm>
                <a:off x="9549527" y="6405056"/>
                <a:ext cx="77760" cy="19188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A031BAAC-8C50-AD29-0F27-10547C3A84A7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9540527" y="6396416"/>
                  <a:ext cx="95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7DD69DBA-761C-8726-A3CB-19880C1EFD08}"/>
                    </a:ext>
                  </a:extLst>
                </p14:cNvPr>
                <p14:cNvContentPartPr/>
                <p14:nvPr/>
              </p14:nvContentPartPr>
              <p14:xfrm>
                <a:off x="9684527" y="6462296"/>
                <a:ext cx="108360" cy="1803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7DD69DBA-761C-8726-A3CB-19880C1EFD0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9675527" y="6453296"/>
                  <a:ext cx="126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CFA63DE6-644B-FD1D-7D01-08F6F605056C}"/>
                    </a:ext>
                  </a:extLst>
                </p14:cNvPr>
                <p14:cNvContentPartPr/>
                <p14:nvPr/>
              </p14:nvContentPartPr>
              <p14:xfrm>
                <a:off x="9820967" y="6462656"/>
                <a:ext cx="263520" cy="16524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CFA63DE6-644B-FD1D-7D01-08F6F605056C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9811967" y="6453656"/>
                  <a:ext cx="281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3EF6F44B-A3EA-A4E6-D91A-8EEC9E2BB6C8}"/>
                    </a:ext>
                  </a:extLst>
                </p14:cNvPr>
                <p14:cNvContentPartPr/>
                <p14:nvPr/>
              </p14:nvContentPartPr>
              <p14:xfrm>
                <a:off x="10065767" y="6471656"/>
                <a:ext cx="194400" cy="1854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3EF6F44B-A3EA-A4E6-D91A-8EEC9E2BB6C8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056767" y="6463016"/>
                  <a:ext cx="212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0B9580B8-05F3-BBAD-068A-B3D857BCC8AD}"/>
                    </a:ext>
                  </a:extLst>
                </p14:cNvPr>
                <p14:cNvContentPartPr/>
                <p14:nvPr/>
              </p14:nvContentPartPr>
              <p14:xfrm>
                <a:off x="10257287" y="6488576"/>
                <a:ext cx="165600" cy="13284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0B9580B8-05F3-BBAD-068A-B3D857BCC8AD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248287" y="6479576"/>
                  <a:ext cx="183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1726668A-C2C3-8EA3-D63C-EDA81DF45DD4}"/>
                    </a:ext>
                  </a:extLst>
                </p14:cNvPr>
                <p14:cNvContentPartPr/>
                <p14:nvPr/>
              </p14:nvContentPartPr>
              <p14:xfrm>
                <a:off x="10443047" y="6305696"/>
                <a:ext cx="68760" cy="3434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1726668A-C2C3-8EA3-D63C-EDA81DF45DD4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434407" y="6296696"/>
                  <a:ext cx="864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5A05BBF5-6932-65D7-7CFA-01CD7EB03020}"/>
                    </a:ext>
                  </a:extLst>
                </p14:cNvPr>
                <p14:cNvContentPartPr/>
                <p14:nvPr/>
              </p14:nvContentPartPr>
              <p14:xfrm>
                <a:off x="10539527" y="6464096"/>
                <a:ext cx="101520" cy="1922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5A05BBF5-6932-65D7-7CFA-01CD7EB03020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530527" y="6455456"/>
                  <a:ext cx="119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52122E65-BF0A-E764-653F-7EF978CC97CA}"/>
                    </a:ext>
                  </a:extLst>
                </p14:cNvPr>
                <p14:cNvContentPartPr/>
                <p14:nvPr/>
              </p14:nvContentPartPr>
              <p14:xfrm>
                <a:off x="10666967" y="6450056"/>
                <a:ext cx="130680" cy="2314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52122E65-BF0A-E764-653F-7EF978CC97C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0658327" y="6441416"/>
                  <a:ext cx="148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9A949DA9-EB4A-A9D8-EBED-7699D26A0C01}"/>
                    </a:ext>
                  </a:extLst>
                </p14:cNvPr>
                <p14:cNvContentPartPr/>
                <p14:nvPr/>
              </p14:nvContentPartPr>
              <p14:xfrm>
                <a:off x="10813127" y="6485336"/>
                <a:ext cx="156240" cy="1976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9A949DA9-EB4A-A9D8-EBED-7699D26A0C0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0804127" y="6476336"/>
                  <a:ext cx="17388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442FBC03-F620-48DD-2D85-514560640C0D}"/>
                  </a:ext>
                </a:extLst>
              </p14:cNvPr>
              <p14:cNvContentPartPr/>
              <p14:nvPr/>
            </p14:nvContentPartPr>
            <p14:xfrm>
              <a:off x="153527" y="2778056"/>
              <a:ext cx="156600" cy="27324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442FBC03-F620-48DD-2D85-514560640C0D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144887" y="2769416"/>
                <a:ext cx="17424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3" name="Group 462">
            <a:extLst>
              <a:ext uri="{FF2B5EF4-FFF2-40B4-BE49-F238E27FC236}">
                <a16:creationId xmlns:a16="http://schemas.microsoft.com/office/drawing/2014/main" id="{ECB79C4F-A8F9-22BE-8C56-75C39828C7E8}"/>
              </a:ext>
            </a:extLst>
          </p:cNvPr>
          <p:cNvGrpSpPr/>
          <p:nvPr/>
        </p:nvGrpSpPr>
        <p:grpSpPr>
          <a:xfrm>
            <a:off x="1542407" y="2304296"/>
            <a:ext cx="789120" cy="366840"/>
            <a:chOff x="1542407" y="2304296"/>
            <a:chExt cx="78912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745A6A94-9C72-8A6E-2810-D56BE44DFB9C}"/>
                    </a:ext>
                  </a:extLst>
                </p14:cNvPr>
                <p14:cNvContentPartPr/>
                <p14:nvPr/>
              </p14:nvContentPartPr>
              <p14:xfrm>
                <a:off x="1542407" y="2304296"/>
                <a:ext cx="248400" cy="2527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745A6A94-9C72-8A6E-2810-D56BE44DFB9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533767" y="2295656"/>
                  <a:ext cx="266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88D9C51B-1D53-0AF0-3CBE-F7E50A18C032}"/>
                    </a:ext>
                  </a:extLst>
                </p14:cNvPr>
                <p14:cNvContentPartPr/>
                <p14:nvPr/>
              </p14:nvContentPartPr>
              <p14:xfrm>
                <a:off x="1802687" y="2555936"/>
                <a:ext cx="453600" cy="11520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88D9C51B-1D53-0AF0-3CBE-F7E50A18C03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794047" y="2546936"/>
                  <a:ext cx="471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C22D432A-63A0-069C-C4D2-5443327DD8E5}"/>
                    </a:ext>
                  </a:extLst>
                </p14:cNvPr>
                <p14:cNvContentPartPr/>
                <p14:nvPr/>
              </p14:nvContentPartPr>
              <p14:xfrm>
                <a:off x="2165207" y="2542616"/>
                <a:ext cx="166320" cy="1260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C22D432A-63A0-069C-C4D2-5443327DD8E5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156207" y="2533616"/>
                  <a:ext cx="183960" cy="14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853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E8CC479-AF25-6EA0-1599-EAF7D9EA29C2}"/>
              </a:ext>
            </a:extLst>
          </p:cNvPr>
          <p:cNvGrpSpPr/>
          <p:nvPr/>
        </p:nvGrpSpPr>
        <p:grpSpPr>
          <a:xfrm>
            <a:off x="541247" y="453896"/>
            <a:ext cx="662040" cy="654120"/>
            <a:chOff x="541247" y="453896"/>
            <a:chExt cx="66204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13FBA2B-179F-881B-659F-E577A551978F}"/>
                    </a:ext>
                  </a:extLst>
                </p14:cNvPr>
                <p14:cNvContentPartPr/>
                <p14:nvPr/>
              </p14:nvContentPartPr>
              <p14:xfrm>
                <a:off x="541247" y="453896"/>
                <a:ext cx="256320" cy="529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13FBA2B-179F-881B-659F-E577A55197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2607" y="445256"/>
                  <a:ext cx="27396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C246BDB-3115-6D94-DBAA-68AB2F0264CC}"/>
                    </a:ext>
                  </a:extLst>
                </p14:cNvPr>
                <p14:cNvContentPartPr/>
                <p14:nvPr/>
              </p14:nvContentPartPr>
              <p14:xfrm>
                <a:off x="838607" y="877616"/>
                <a:ext cx="148680" cy="230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C246BDB-3115-6D94-DBAA-68AB2F0264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9607" y="868976"/>
                  <a:ext cx="166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0A5885-C950-B953-26D1-BE36BBECBEAF}"/>
                    </a:ext>
                  </a:extLst>
                </p14:cNvPr>
                <p14:cNvContentPartPr/>
                <p14:nvPr/>
              </p14:nvContentPartPr>
              <p14:xfrm>
                <a:off x="873887" y="984536"/>
                <a:ext cx="117360" cy="1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0A5885-C950-B953-26D1-BE36BBECBE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4887" y="975896"/>
                  <a:ext cx="135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946A98-0021-F90E-C619-8271A6DD36CC}"/>
                    </a:ext>
                  </a:extLst>
                </p14:cNvPr>
                <p14:cNvContentPartPr/>
                <p14:nvPr/>
              </p14:nvContentPartPr>
              <p14:xfrm>
                <a:off x="1076927" y="874016"/>
                <a:ext cx="126360" cy="208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946A98-0021-F90E-C619-8271A6DD36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8287" y="865376"/>
                  <a:ext cx="1440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20D75B-DE81-37E2-EBEA-D706341F09A5}"/>
              </a:ext>
            </a:extLst>
          </p:cNvPr>
          <p:cNvGrpSpPr/>
          <p:nvPr/>
        </p:nvGrpSpPr>
        <p:grpSpPr>
          <a:xfrm>
            <a:off x="490847" y="1561256"/>
            <a:ext cx="687600" cy="586440"/>
            <a:chOff x="490847" y="1561256"/>
            <a:chExt cx="68760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64CA3D4-9B28-B8D9-91D7-37ABD2021636}"/>
                    </a:ext>
                  </a:extLst>
                </p14:cNvPr>
                <p14:cNvContentPartPr/>
                <p14:nvPr/>
              </p14:nvContentPartPr>
              <p14:xfrm>
                <a:off x="490847" y="1561256"/>
                <a:ext cx="279720" cy="420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64CA3D4-9B28-B8D9-91D7-37ABD202163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2207" y="1552256"/>
                  <a:ext cx="2973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D1FA7A-35ED-4F9C-5989-45D454A3B158}"/>
                    </a:ext>
                  </a:extLst>
                </p14:cNvPr>
                <p14:cNvContentPartPr/>
                <p14:nvPr/>
              </p14:nvContentPartPr>
              <p14:xfrm>
                <a:off x="883247" y="1853216"/>
                <a:ext cx="131760" cy="29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D1FA7A-35ED-4F9C-5989-45D454A3B1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4247" y="1844216"/>
                  <a:ext cx="1494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8F129A-34BF-20C4-1294-41BEAF8ECC1B}"/>
                    </a:ext>
                  </a:extLst>
                </p14:cNvPr>
                <p14:cNvContentPartPr/>
                <p14:nvPr/>
              </p14:nvContentPartPr>
              <p14:xfrm>
                <a:off x="1030847" y="1868336"/>
                <a:ext cx="147600" cy="20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8F129A-34BF-20C4-1294-41BEAF8ECC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2207" y="1859696"/>
                  <a:ext cx="16524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87EF84-DB65-A84C-5461-4B2ACE87FBEE}"/>
              </a:ext>
            </a:extLst>
          </p:cNvPr>
          <p:cNvGrpSpPr/>
          <p:nvPr/>
        </p:nvGrpSpPr>
        <p:grpSpPr>
          <a:xfrm>
            <a:off x="532607" y="2410856"/>
            <a:ext cx="2123280" cy="518040"/>
            <a:chOff x="532607" y="2410856"/>
            <a:chExt cx="212328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353BB0B-852D-C917-9D09-0A2E030359DE}"/>
                    </a:ext>
                  </a:extLst>
                </p14:cNvPr>
                <p14:cNvContentPartPr/>
                <p14:nvPr/>
              </p14:nvContentPartPr>
              <p14:xfrm>
                <a:off x="532607" y="2410856"/>
                <a:ext cx="326160" cy="359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353BB0B-852D-C917-9D09-0A2E030359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967" y="2402216"/>
                  <a:ext cx="3438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830956-9AB1-F7F8-2704-08067CA85BC3}"/>
                    </a:ext>
                  </a:extLst>
                </p14:cNvPr>
                <p14:cNvContentPartPr/>
                <p14:nvPr/>
              </p14:nvContentPartPr>
              <p14:xfrm>
                <a:off x="936167" y="2697056"/>
                <a:ext cx="167040" cy="23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830956-9AB1-F7F8-2704-08067CA85BC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7167" y="2688056"/>
                  <a:ext cx="184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A79C6F-7CE7-A7FA-5045-66310705A772}"/>
                    </a:ext>
                  </a:extLst>
                </p14:cNvPr>
                <p14:cNvContentPartPr/>
                <p14:nvPr/>
              </p14:nvContentPartPr>
              <p14:xfrm>
                <a:off x="1113647" y="2741336"/>
                <a:ext cx="67680" cy="12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A79C6F-7CE7-A7FA-5045-66310705A7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05007" y="2732336"/>
                  <a:ext cx="85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E9925C3-4FBB-F5E4-E002-74A18C4A9862}"/>
                    </a:ext>
                  </a:extLst>
                </p14:cNvPr>
                <p14:cNvContentPartPr/>
                <p14:nvPr/>
              </p14:nvContentPartPr>
              <p14:xfrm>
                <a:off x="1180247" y="2712896"/>
                <a:ext cx="123120" cy="170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E9925C3-4FBB-F5E4-E002-74A18C4A98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71607" y="2704256"/>
                  <a:ext cx="140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58824A-CA17-5DDA-8C65-C703562F3761}"/>
                    </a:ext>
                  </a:extLst>
                </p14:cNvPr>
                <p14:cNvContentPartPr/>
                <p14:nvPr/>
              </p14:nvContentPartPr>
              <p14:xfrm>
                <a:off x="1340087" y="2734136"/>
                <a:ext cx="136080" cy="152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58824A-CA17-5DDA-8C65-C703562F37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31087" y="2725136"/>
                  <a:ext cx="153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A0E3CD-C730-BAF5-6AEC-45357173371F}"/>
                    </a:ext>
                  </a:extLst>
                </p14:cNvPr>
                <p14:cNvContentPartPr/>
                <p14:nvPr/>
              </p14:nvContentPartPr>
              <p14:xfrm>
                <a:off x="1537367" y="2716136"/>
                <a:ext cx="85680" cy="161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A0E3CD-C730-BAF5-6AEC-4535717337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28727" y="2707496"/>
                  <a:ext cx="103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9ECF9B2-65D9-5BB6-4A08-A666B811A0B4}"/>
                    </a:ext>
                  </a:extLst>
                </p14:cNvPr>
                <p14:cNvContentPartPr/>
                <p14:nvPr/>
              </p14:nvContentPartPr>
              <p14:xfrm>
                <a:off x="1639247" y="2732696"/>
                <a:ext cx="107640" cy="160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9ECF9B2-65D9-5BB6-4A08-A666B811A0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30607" y="2724056"/>
                  <a:ext cx="125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683224-3479-0138-B8F3-1CF59AA7552F}"/>
                    </a:ext>
                  </a:extLst>
                </p14:cNvPr>
                <p14:cNvContentPartPr/>
                <p14:nvPr/>
              </p14:nvContentPartPr>
              <p14:xfrm>
                <a:off x="1785407" y="2690216"/>
                <a:ext cx="83160" cy="195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683224-3479-0138-B8F3-1CF59AA755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76767" y="2681216"/>
                  <a:ext cx="100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8DD4E9-6563-B1CA-D124-6C145B0314E5}"/>
                    </a:ext>
                  </a:extLst>
                </p14:cNvPr>
                <p14:cNvContentPartPr/>
                <p14:nvPr/>
              </p14:nvContentPartPr>
              <p14:xfrm>
                <a:off x="1770647" y="2769416"/>
                <a:ext cx="68760" cy="14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8DD4E9-6563-B1CA-D124-6C145B0314E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62007" y="2760776"/>
                  <a:ext cx="86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A2FFF6-614F-4CF6-25F4-D39EC97DD16D}"/>
                    </a:ext>
                  </a:extLst>
                </p14:cNvPr>
                <p14:cNvContentPartPr/>
                <p14:nvPr/>
              </p14:nvContentPartPr>
              <p14:xfrm>
                <a:off x="1884407" y="2710016"/>
                <a:ext cx="154800" cy="170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A2FFF6-614F-4CF6-25F4-D39EC97DD1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75407" y="2701016"/>
                  <a:ext cx="172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EC71E1-A94E-2BFE-9341-ADE2E67CB254}"/>
                    </a:ext>
                  </a:extLst>
                </p14:cNvPr>
                <p14:cNvContentPartPr/>
                <p14:nvPr/>
              </p14:nvContentPartPr>
              <p14:xfrm>
                <a:off x="2072687" y="2703176"/>
                <a:ext cx="137520" cy="157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EC71E1-A94E-2BFE-9341-ADE2E67CB2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64047" y="2694176"/>
                  <a:ext cx="155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E704A3-E87D-2BB9-5B84-7BAFE3A6056E}"/>
                    </a:ext>
                  </a:extLst>
                </p14:cNvPr>
                <p14:cNvContentPartPr/>
                <p14:nvPr/>
              </p14:nvContentPartPr>
              <p14:xfrm>
                <a:off x="2268527" y="2683376"/>
                <a:ext cx="73440" cy="172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E704A3-E87D-2BB9-5B84-7BAFE3A6056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59527" y="2674376"/>
                  <a:ext cx="91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135824-53DF-F333-536E-542B4502B421}"/>
                    </a:ext>
                  </a:extLst>
                </p14:cNvPr>
                <p14:cNvContentPartPr/>
                <p14:nvPr/>
              </p14:nvContentPartPr>
              <p14:xfrm>
                <a:off x="2381207" y="2666816"/>
                <a:ext cx="82800" cy="189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135824-53DF-F333-536E-542B4502B4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72567" y="2658176"/>
                  <a:ext cx="100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0F4D2E-0EFF-C617-9FB0-3BEE385A40FF}"/>
                    </a:ext>
                  </a:extLst>
                </p14:cNvPr>
                <p14:cNvContentPartPr/>
                <p14:nvPr/>
              </p14:nvContentPartPr>
              <p14:xfrm>
                <a:off x="2502887" y="2692016"/>
                <a:ext cx="153000" cy="217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0F4D2E-0EFF-C617-9FB0-3BEE385A40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94247" y="2683016"/>
                  <a:ext cx="1706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3556FA-66B9-5CE5-FF8A-689B8865931E}"/>
              </a:ext>
            </a:extLst>
          </p:cNvPr>
          <p:cNvGrpSpPr/>
          <p:nvPr/>
        </p:nvGrpSpPr>
        <p:grpSpPr>
          <a:xfrm>
            <a:off x="2938847" y="2455856"/>
            <a:ext cx="212040" cy="180360"/>
            <a:chOff x="2938847" y="2455856"/>
            <a:chExt cx="21204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C4CD55-0CF9-BF3C-2309-DC11AD5435B8}"/>
                    </a:ext>
                  </a:extLst>
                </p14:cNvPr>
                <p14:cNvContentPartPr/>
                <p14:nvPr/>
              </p14:nvContentPartPr>
              <p14:xfrm>
                <a:off x="2938847" y="2455856"/>
                <a:ext cx="212040" cy="70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C4CD55-0CF9-BF3C-2309-DC11AD5435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30207" y="2446856"/>
                  <a:ext cx="229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7E3185D-D431-4BC0-5AB1-C85E44877B9C}"/>
                    </a:ext>
                  </a:extLst>
                </p14:cNvPr>
                <p14:cNvContentPartPr/>
                <p14:nvPr/>
              </p14:nvContentPartPr>
              <p14:xfrm>
                <a:off x="2965847" y="2618576"/>
                <a:ext cx="17676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7E3185D-D431-4BC0-5AB1-C85E44877B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6847" y="2609576"/>
                  <a:ext cx="1944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D9923E-058A-9081-7A04-0656F28E3F32}"/>
              </a:ext>
            </a:extLst>
          </p:cNvPr>
          <p:cNvGrpSpPr/>
          <p:nvPr/>
        </p:nvGrpSpPr>
        <p:grpSpPr>
          <a:xfrm>
            <a:off x="2481287" y="1654136"/>
            <a:ext cx="218160" cy="136800"/>
            <a:chOff x="2481287" y="1654136"/>
            <a:chExt cx="21816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836D22-1F4A-6EB7-8D7A-BB2A3393295A}"/>
                    </a:ext>
                  </a:extLst>
                </p14:cNvPr>
                <p14:cNvContentPartPr/>
                <p14:nvPr/>
              </p14:nvContentPartPr>
              <p14:xfrm>
                <a:off x="2481287" y="1654136"/>
                <a:ext cx="218160" cy="117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836D22-1F4A-6EB7-8D7A-BB2A339329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72647" y="1645136"/>
                  <a:ext cx="235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CF447E-D32E-682A-6089-F34F00E4806D}"/>
                    </a:ext>
                  </a:extLst>
                </p14:cNvPr>
                <p14:cNvContentPartPr/>
                <p14:nvPr/>
              </p14:nvContentPartPr>
              <p14:xfrm>
                <a:off x="2519807" y="1786976"/>
                <a:ext cx="153000" cy="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CF447E-D32E-682A-6089-F34F00E480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10807" y="1777976"/>
                  <a:ext cx="1706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44CBE8-D5FE-090E-F8D9-6C3768E8C485}"/>
              </a:ext>
            </a:extLst>
          </p:cNvPr>
          <p:cNvGrpSpPr/>
          <p:nvPr/>
        </p:nvGrpSpPr>
        <p:grpSpPr>
          <a:xfrm>
            <a:off x="2244047" y="559376"/>
            <a:ext cx="208080" cy="142200"/>
            <a:chOff x="2244047" y="559376"/>
            <a:chExt cx="20808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20C222A-FF46-31A2-0A26-D572D417767F}"/>
                    </a:ext>
                  </a:extLst>
                </p14:cNvPr>
                <p14:cNvContentPartPr/>
                <p14:nvPr/>
              </p14:nvContentPartPr>
              <p14:xfrm>
                <a:off x="2244047" y="559376"/>
                <a:ext cx="208080" cy="79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20C222A-FF46-31A2-0A26-D572D417767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35047" y="550736"/>
                  <a:ext cx="225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7D1C23-B7A8-E2AB-1D21-322CCC4F4093}"/>
                    </a:ext>
                  </a:extLst>
                </p14:cNvPr>
                <p14:cNvContentPartPr/>
                <p14:nvPr/>
              </p14:nvContentPartPr>
              <p14:xfrm>
                <a:off x="2268527" y="669896"/>
                <a:ext cx="177840" cy="31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7D1C23-B7A8-E2AB-1D21-322CCC4F40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59527" y="661256"/>
                  <a:ext cx="1954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2C00CB-C052-C14A-1F84-86411A6D91C9}"/>
              </a:ext>
            </a:extLst>
          </p:cNvPr>
          <p:cNvGrpSpPr/>
          <p:nvPr/>
        </p:nvGrpSpPr>
        <p:grpSpPr>
          <a:xfrm>
            <a:off x="7210247" y="2320136"/>
            <a:ext cx="2232360" cy="443880"/>
            <a:chOff x="7210247" y="2320136"/>
            <a:chExt cx="223236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4C6221-756E-FFCA-0B1C-98BD644694CA}"/>
                    </a:ext>
                  </a:extLst>
                </p14:cNvPr>
                <p14:cNvContentPartPr/>
                <p14:nvPr/>
              </p14:nvContentPartPr>
              <p14:xfrm>
                <a:off x="7210247" y="2545496"/>
                <a:ext cx="477000" cy="218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4C6221-756E-FFCA-0B1C-98BD644694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01247" y="2536496"/>
                  <a:ext cx="494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3182DA-8169-F9DB-6F5F-04B4C162090E}"/>
                    </a:ext>
                  </a:extLst>
                </p14:cNvPr>
                <p14:cNvContentPartPr/>
                <p14:nvPr/>
              </p14:nvContentPartPr>
              <p14:xfrm>
                <a:off x="7567727" y="2517056"/>
                <a:ext cx="37440" cy="1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3182DA-8169-F9DB-6F5F-04B4C16209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58727" y="2508416"/>
                  <a:ext cx="5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6859EF7-DE7A-D2C5-6074-BECAB15FAABE}"/>
                    </a:ext>
                  </a:extLst>
                </p14:cNvPr>
                <p14:cNvContentPartPr/>
                <p14:nvPr/>
              </p14:nvContentPartPr>
              <p14:xfrm>
                <a:off x="7886687" y="2347496"/>
                <a:ext cx="97920" cy="349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6859EF7-DE7A-D2C5-6074-BECAB15FAA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77687" y="2338496"/>
                  <a:ext cx="1155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20FC82-3359-0255-43C8-F54E748C5729}"/>
                    </a:ext>
                  </a:extLst>
                </p14:cNvPr>
                <p14:cNvContentPartPr/>
                <p14:nvPr/>
              </p14:nvContentPartPr>
              <p14:xfrm>
                <a:off x="8067407" y="2458016"/>
                <a:ext cx="146880" cy="189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20FC82-3359-0255-43C8-F54E748C57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58767" y="2449376"/>
                  <a:ext cx="164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86279F-E4EF-CC6B-E687-6D11AC2F3280}"/>
                    </a:ext>
                  </a:extLst>
                </p14:cNvPr>
                <p14:cNvContentPartPr/>
                <p14:nvPr/>
              </p14:nvContentPartPr>
              <p14:xfrm>
                <a:off x="8282327" y="2320136"/>
                <a:ext cx="62640" cy="79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86279F-E4EF-CC6B-E687-6D11AC2F32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73327" y="2311496"/>
                  <a:ext cx="80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A79C41-9EB6-E1D4-C6C5-658E066B97C5}"/>
                    </a:ext>
                  </a:extLst>
                </p14:cNvPr>
                <p14:cNvContentPartPr/>
                <p14:nvPr/>
              </p14:nvContentPartPr>
              <p14:xfrm>
                <a:off x="8528567" y="2518136"/>
                <a:ext cx="143640" cy="36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A79C41-9EB6-E1D4-C6C5-658E066B97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19567" y="2509496"/>
                  <a:ext cx="161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83336C-649D-E370-9531-522C52E56855}"/>
                    </a:ext>
                  </a:extLst>
                </p14:cNvPr>
                <p14:cNvContentPartPr/>
                <p14:nvPr/>
              </p14:nvContentPartPr>
              <p14:xfrm>
                <a:off x="8514527" y="2627936"/>
                <a:ext cx="132120" cy="24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83336C-649D-E370-9531-522C52E568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05527" y="2619296"/>
                  <a:ext cx="149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617B44E-BA3B-2F1C-8AD9-4927ED4BB9D0}"/>
                    </a:ext>
                  </a:extLst>
                </p14:cNvPr>
                <p14:cNvContentPartPr/>
                <p14:nvPr/>
              </p14:nvContentPartPr>
              <p14:xfrm>
                <a:off x="8877047" y="2485736"/>
                <a:ext cx="565560" cy="194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617B44E-BA3B-2F1C-8AD9-4927ED4BB9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68407" y="2476736"/>
                  <a:ext cx="583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5CDF98A-B280-A803-BFC5-D76BD850DA11}"/>
                    </a:ext>
                  </a:extLst>
                </p14:cNvPr>
                <p14:cNvContentPartPr/>
                <p14:nvPr/>
              </p14:nvContentPartPr>
              <p14:xfrm>
                <a:off x="9348647" y="2448296"/>
                <a:ext cx="14400" cy="1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5CDF98A-B280-A803-BFC5-D76BD850DA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39647" y="2439296"/>
                  <a:ext cx="320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26E62EE-E45B-73C3-04FA-77655ECB7302}"/>
              </a:ext>
            </a:extLst>
          </p:cNvPr>
          <p:cNvGrpSpPr/>
          <p:nvPr/>
        </p:nvGrpSpPr>
        <p:grpSpPr>
          <a:xfrm>
            <a:off x="9589127" y="2186216"/>
            <a:ext cx="2426400" cy="741240"/>
            <a:chOff x="9589127" y="2186216"/>
            <a:chExt cx="2426400" cy="74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300DC5-FBA0-F347-9508-5805ABF3DEBC}"/>
                    </a:ext>
                  </a:extLst>
                </p14:cNvPr>
                <p14:cNvContentPartPr/>
                <p14:nvPr/>
              </p14:nvContentPartPr>
              <p14:xfrm>
                <a:off x="9589127" y="2198816"/>
                <a:ext cx="186480" cy="72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300DC5-FBA0-F347-9508-5805ABF3DE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80127" y="2189816"/>
                  <a:ext cx="204120" cy="7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AC108E0-243A-9032-4365-53E9FC2682B1}"/>
                    </a:ext>
                  </a:extLst>
                </p14:cNvPr>
                <p14:cNvContentPartPr/>
                <p14:nvPr/>
              </p14:nvContentPartPr>
              <p14:xfrm>
                <a:off x="9869567" y="2189816"/>
                <a:ext cx="86040" cy="245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AC108E0-243A-9032-4365-53E9FC2682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60927" y="2180816"/>
                  <a:ext cx="103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260476-7466-3FD7-5381-CA4F0491E9A7}"/>
                    </a:ext>
                  </a:extLst>
                </p14:cNvPr>
                <p14:cNvContentPartPr/>
                <p14:nvPr/>
              </p14:nvContentPartPr>
              <p14:xfrm>
                <a:off x="10056767" y="2241296"/>
                <a:ext cx="93960" cy="152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260476-7466-3FD7-5381-CA4F0491E9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47767" y="2232656"/>
                  <a:ext cx="111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798971-CD7D-0B67-28CB-C445CC464D37}"/>
                    </a:ext>
                  </a:extLst>
                </p14:cNvPr>
                <p14:cNvContentPartPr/>
                <p14:nvPr/>
              </p14:nvContentPartPr>
              <p14:xfrm>
                <a:off x="9900527" y="2522816"/>
                <a:ext cx="410760" cy="1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798971-CD7D-0B67-28CB-C445CC464D3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91527" y="2513816"/>
                  <a:ext cx="428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81D9A6-7B8D-0C48-FCFD-328A065A2392}"/>
                    </a:ext>
                  </a:extLst>
                </p14:cNvPr>
                <p14:cNvContentPartPr/>
                <p14:nvPr/>
              </p14:nvContentPartPr>
              <p14:xfrm>
                <a:off x="9719807" y="2641976"/>
                <a:ext cx="82800" cy="170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81D9A6-7B8D-0C48-FCFD-328A065A239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11167" y="2633336"/>
                  <a:ext cx="100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55A854A-DA6E-3DA6-3F84-D77D0B4B3F56}"/>
                    </a:ext>
                  </a:extLst>
                </p14:cNvPr>
                <p14:cNvContentPartPr/>
                <p14:nvPr/>
              </p14:nvContentPartPr>
              <p14:xfrm>
                <a:off x="9894047" y="2639816"/>
                <a:ext cx="103320" cy="212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5A854A-DA6E-3DA6-3F84-D77D0B4B3F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85407" y="2630816"/>
                  <a:ext cx="120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73D327-852A-69F0-8F04-2C6C7E58972C}"/>
                    </a:ext>
                  </a:extLst>
                </p14:cNvPr>
                <p14:cNvContentPartPr/>
                <p14:nvPr/>
              </p14:nvContentPartPr>
              <p14:xfrm>
                <a:off x="10045967" y="2640536"/>
                <a:ext cx="45720" cy="142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73D327-852A-69F0-8F04-2C6C7E58972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36967" y="2631536"/>
                  <a:ext cx="63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68EACD-0937-3E04-5D94-C0E3A194A7B6}"/>
                    </a:ext>
                  </a:extLst>
                </p14:cNvPr>
                <p14:cNvContentPartPr/>
                <p14:nvPr/>
              </p14:nvContentPartPr>
              <p14:xfrm>
                <a:off x="10442327" y="2328056"/>
                <a:ext cx="64080" cy="256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68EACD-0937-3E04-5D94-C0E3A194A7B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33327" y="2319416"/>
                  <a:ext cx="81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F2251C8-2863-70F3-7293-02DF965ED87E}"/>
                    </a:ext>
                  </a:extLst>
                </p14:cNvPr>
                <p14:cNvContentPartPr/>
                <p14:nvPr/>
              </p14:nvContentPartPr>
              <p14:xfrm>
                <a:off x="10522247" y="2330576"/>
                <a:ext cx="81000" cy="27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F2251C8-2863-70F3-7293-02DF965ED87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13247" y="2321936"/>
                  <a:ext cx="98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0CDE114-0D69-DE9B-3572-F47D384028A9}"/>
                    </a:ext>
                  </a:extLst>
                </p14:cNvPr>
                <p14:cNvContentPartPr/>
                <p14:nvPr/>
              </p14:nvContentPartPr>
              <p14:xfrm>
                <a:off x="10400207" y="2260736"/>
                <a:ext cx="329400" cy="117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0CDE114-0D69-DE9B-3572-F47D384028A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91207" y="2251736"/>
                  <a:ext cx="347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BC87AE4-C104-574B-4F43-E7442E4FA0D1}"/>
                    </a:ext>
                  </a:extLst>
                </p14:cNvPr>
                <p14:cNvContentPartPr/>
                <p14:nvPr/>
              </p14:nvContentPartPr>
              <p14:xfrm>
                <a:off x="10680647" y="2186216"/>
                <a:ext cx="187200" cy="702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BC87AE4-C104-574B-4F43-E7442E4FA0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72007" y="2177576"/>
                  <a:ext cx="20484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08E89F3-6FA7-6744-688F-D871EDA56F1C}"/>
                    </a:ext>
                  </a:extLst>
                </p14:cNvPr>
                <p14:cNvContentPartPr/>
                <p14:nvPr/>
              </p14:nvContentPartPr>
              <p14:xfrm>
                <a:off x="11056487" y="2494376"/>
                <a:ext cx="71640" cy="33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08E89F3-6FA7-6744-688F-D871EDA56F1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47487" y="2485376"/>
                  <a:ext cx="89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92F705-0A3B-E7A1-35D6-09576895D917}"/>
                    </a:ext>
                  </a:extLst>
                </p14:cNvPr>
                <p14:cNvContentPartPr/>
                <p14:nvPr/>
              </p14:nvContentPartPr>
              <p14:xfrm>
                <a:off x="11008607" y="2574296"/>
                <a:ext cx="93600" cy="7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92F705-0A3B-E7A1-35D6-09576895D91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99967" y="2565656"/>
                  <a:ext cx="111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9494BE-1647-B29D-4560-8DFAEB1BD9C4}"/>
                    </a:ext>
                  </a:extLst>
                </p14:cNvPr>
                <p14:cNvContentPartPr/>
                <p14:nvPr/>
              </p14:nvContentPartPr>
              <p14:xfrm>
                <a:off x="11244047" y="2310416"/>
                <a:ext cx="132120" cy="259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9494BE-1647-B29D-4560-8DFAEB1BD9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35407" y="2301416"/>
                  <a:ext cx="149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E0B5A0-D24C-14B8-32C4-7045DD9CBA22}"/>
                    </a:ext>
                  </a:extLst>
                </p14:cNvPr>
                <p14:cNvContentPartPr/>
                <p14:nvPr/>
              </p14:nvContentPartPr>
              <p14:xfrm>
                <a:off x="11410727" y="2591576"/>
                <a:ext cx="29160" cy="2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E0B5A0-D24C-14B8-32C4-7045DD9CBA2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01727" y="2582936"/>
                  <a:ext cx="4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04BCBB9-681C-3968-208F-E86BF26FCB38}"/>
                    </a:ext>
                  </a:extLst>
                </p14:cNvPr>
                <p14:cNvContentPartPr/>
                <p14:nvPr/>
              </p14:nvContentPartPr>
              <p14:xfrm>
                <a:off x="11542847" y="2364056"/>
                <a:ext cx="80280" cy="25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04BCBB9-681C-3968-208F-E86BF26FCB3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34207" y="2355056"/>
                  <a:ext cx="97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1CF5115-4735-3036-FEC4-8F14BB8CB1F4}"/>
                    </a:ext>
                  </a:extLst>
                </p14:cNvPr>
                <p14:cNvContentPartPr/>
                <p14:nvPr/>
              </p14:nvContentPartPr>
              <p14:xfrm>
                <a:off x="11715647" y="2389256"/>
                <a:ext cx="83880" cy="146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1CF5115-4735-3036-FEC4-8F14BB8CB1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07007" y="2380616"/>
                  <a:ext cx="101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B4503AA-1C11-F48D-5349-FDF19592D908}"/>
                    </a:ext>
                  </a:extLst>
                </p14:cNvPr>
                <p14:cNvContentPartPr/>
                <p14:nvPr/>
              </p14:nvContentPartPr>
              <p14:xfrm>
                <a:off x="11739407" y="2448296"/>
                <a:ext cx="39960" cy="186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B4503AA-1C11-F48D-5349-FDF19592D90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730767" y="2439296"/>
                  <a:ext cx="57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50C40E8-F016-2F79-8DA2-D2B509AC0A70}"/>
                    </a:ext>
                  </a:extLst>
                </p14:cNvPr>
                <p14:cNvContentPartPr/>
                <p14:nvPr/>
              </p14:nvContentPartPr>
              <p14:xfrm>
                <a:off x="11836607" y="2415176"/>
                <a:ext cx="178920" cy="309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50C40E8-F016-2F79-8DA2-D2B509AC0A7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827967" y="2406536"/>
                  <a:ext cx="19656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CA00907-D8A7-ADF3-458C-C7038E4121F2}"/>
              </a:ext>
            </a:extLst>
          </p:cNvPr>
          <p:cNvGrpSpPr/>
          <p:nvPr/>
        </p:nvGrpSpPr>
        <p:grpSpPr>
          <a:xfrm>
            <a:off x="3434567" y="2347136"/>
            <a:ext cx="883080" cy="356400"/>
            <a:chOff x="3434567" y="2347136"/>
            <a:chExt cx="88308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D4AFDA-0AC4-67C0-D954-D1CDDF515B92}"/>
                    </a:ext>
                  </a:extLst>
                </p14:cNvPr>
                <p14:cNvContentPartPr/>
                <p14:nvPr/>
              </p14:nvContentPartPr>
              <p14:xfrm>
                <a:off x="3434567" y="2362616"/>
                <a:ext cx="185040" cy="295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D4AFDA-0AC4-67C0-D954-D1CDDF515B9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25927" y="2353976"/>
                  <a:ext cx="202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926B64-38B1-BF00-1FB0-677816C27EDF}"/>
                    </a:ext>
                  </a:extLst>
                </p14:cNvPr>
                <p14:cNvContentPartPr/>
                <p14:nvPr/>
              </p14:nvContentPartPr>
              <p14:xfrm>
                <a:off x="3646247" y="2636216"/>
                <a:ext cx="11880" cy="24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926B64-38B1-BF00-1FB0-677816C27ED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37607" y="2627216"/>
                  <a:ext cx="2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D047ABC-E4ED-818F-679A-22FD891E83A3}"/>
                    </a:ext>
                  </a:extLst>
                </p14:cNvPr>
                <p14:cNvContentPartPr/>
                <p14:nvPr/>
              </p14:nvContentPartPr>
              <p14:xfrm>
                <a:off x="3800687" y="2347136"/>
                <a:ext cx="91800" cy="288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D047ABC-E4ED-818F-679A-22FD891E83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91687" y="2338136"/>
                  <a:ext cx="109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5D3B75F-5CA8-135C-AAD7-180222726329}"/>
                    </a:ext>
                  </a:extLst>
                </p14:cNvPr>
                <p14:cNvContentPartPr/>
                <p14:nvPr/>
              </p14:nvContentPartPr>
              <p14:xfrm>
                <a:off x="3984647" y="2409056"/>
                <a:ext cx="113040" cy="16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5D3B75F-5CA8-135C-AAD7-1802227263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76007" y="2400416"/>
                  <a:ext cx="130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3033C3-027B-07B8-7ACB-BE4045837178}"/>
                    </a:ext>
                  </a:extLst>
                </p14:cNvPr>
                <p14:cNvContentPartPr/>
                <p14:nvPr/>
              </p14:nvContentPartPr>
              <p14:xfrm>
                <a:off x="4047287" y="2463416"/>
                <a:ext cx="13680" cy="225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3033C3-027B-07B8-7ACB-BE404583717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38287" y="2454416"/>
                  <a:ext cx="31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8B8744B-E961-C711-37F4-D9ECE0154EBA}"/>
                    </a:ext>
                  </a:extLst>
                </p14:cNvPr>
                <p14:cNvContentPartPr/>
                <p14:nvPr/>
              </p14:nvContentPartPr>
              <p14:xfrm>
                <a:off x="4159247" y="2432816"/>
                <a:ext cx="158400" cy="270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8B8744B-E961-C711-37F4-D9ECE0154E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50247" y="2424176"/>
                  <a:ext cx="1760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095BB9-CBC5-311A-2AD6-D9955E6F6EDA}"/>
              </a:ext>
            </a:extLst>
          </p:cNvPr>
          <p:cNvGrpSpPr/>
          <p:nvPr/>
        </p:nvGrpSpPr>
        <p:grpSpPr>
          <a:xfrm>
            <a:off x="4417727" y="2364776"/>
            <a:ext cx="644040" cy="338400"/>
            <a:chOff x="4417727" y="2364776"/>
            <a:chExt cx="6440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79EA9F-BA0E-80A8-E3DC-813DDB29EDA0}"/>
                    </a:ext>
                  </a:extLst>
                </p14:cNvPr>
                <p14:cNvContentPartPr/>
                <p14:nvPr/>
              </p14:nvContentPartPr>
              <p14:xfrm>
                <a:off x="4417727" y="2366216"/>
                <a:ext cx="110160" cy="329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79EA9F-BA0E-80A8-E3DC-813DDB29EDA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08727" y="2357216"/>
                  <a:ext cx="1278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142CC74-B1D7-2A33-170C-90E812F11806}"/>
                    </a:ext>
                  </a:extLst>
                </p14:cNvPr>
                <p14:cNvContentPartPr/>
                <p14:nvPr/>
              </p14:nvContentPartPr>
              <p14:xfrm>
                <a:off x="4602767" y="2364776"/>
                <a:ext cx="96840" cy="313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142CC74-B1D7-2A33-170C-90E812F1180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93767" y="2356136"/>
                  <a:ext cx="114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D0AF729-4A56-9796-D49F-A8911B249F31}"/>
                    </a:ext>
                  </a:extLst>
                </p14:cNvPr>
                <p14:cNvContentPartPr/>
                <p14:nvPr/>
              </p14:nvContentPartPr>
              <p14:xfrm>
                <a:off x="4739567" y="2401496"/>
                <a:ext cx="130680" cy="284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D0AF729-4A56-9796-D49F-A8911B249F3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30567" y="2392856"/>
                  <a:ext cx="148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D4673CD-9B14-0714-0027-880251DAEA72}"/>
                    </a:ext>
                  </a:extLst>
                </p14:cNvPr>
                <p14:cNvContentPartPr/>
                <p14:nvPr/>
              </p14:nvContentPartPr>
              <p14:xfrm>
                <a:off x="4912367" y="2422736"/>
                <a:ext cx="149400" cy="280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D4673CD-9B14-0714-0027-880251DAEA7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03367" y="2414096"/>
                  <a:ext cx="167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B9BC48-6809-EB32-5F44-38EDB042C85B}"/>
                    </a:ext>
                  </a:extLst>
                </p14:cNvPr>
                <p14:cNvContentPartPr/>
                <p14:nvPr/>
              </p14:nvContentPartPr>
              <p14:xfrm>
                <a:off x="4936487" y="2636576"/>
                <a:ext cx="97560" cy="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B9BC48-6809-EB32-5F44-38EDB042C85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27847" y="2627936"/>
                  <a:ext cx="1152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B98666-3DBE-4EC6-2766-304589462F7A}"/>
              </a:ext>
            </a:extLst>
          </p:cNvPr>
          <p:cNvGrpSpPr/>
          <p:nvPr/>
        </p:nvGrpSpPr>
        <p:grpSpPr>
          <a:xfrm>
            <a:off x="5233487" y="2526056"/>
            <a:ext cx="159480" cy="135720"/>
            <a:chOff x="5233487" y="2526056"/>
            <a:chExt cx="15948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CC795E1-F561-28C8-B5DE-FE9ADED19A08}"/>
                    </a:ext>
                  </a:extLst>
                </p14:cNvPr>
                <p14:cNvContentPartPr/>
                <p14:nvPr/>
              </p14:nvContentPartPr>
              <p14:xfrm>
                <a:off x="5233487" y="2526056"/>
                <a:ext cx="159480" cy="31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CC795E1-F561-28C8-B5DE-FE9ADED19A0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24847" y="2517416"/>
                  <a:ext cx="177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D3CB5D4-0CEE-AA8A-02DF-31FC2959454C}"/>
                    </a:ext>
                  </a:extLst>
                </p14:cNvPr>
                <p14:cNvContentPartPr/>
                <p14:nvPr/>
              </p14:nvContentPartPr>
              <p14:xfrm>
                <a:off x="5234567" y="2628656"/>
                <a:ext cx="117360" cy="33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D3CB5D4-0CEE-AA8A-02DF-31FC295945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25567" y="2619656"/>
                  <a:ext cx="1350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C53F550-3703-2BB1-4744-31D97CC3B864}"/>
              </a:ext>
            </a:extLst>
          </p:cNvPr>
          <p:cNvGrpSpPr/>
          <p:nvPr/>
        </p:nvGrpSpPr>
        <p:grpSpPr>
          <a:xfrm>
            <a:off x="5597087" y="2359016"/>
            <a:ext cx="1252080" cy="420120"/>
            <a:chOff x="5597087" y="2359016"/>
            <a:chExt cx="125208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241C129-EBB5-2CD3-319E-92FD389F4822}"/>
                    </a:ext>
                  </a:extLst>
                </p14:cNvPr>
                <p14:cNvContentPartPr/>
                <p14:nvPr/>
              </p14:nvContentPartPr>
              <p14:xfrm>
                <a:off x="5597087" y="2359016"/>
                <a:ext cx="97560" cy="340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241C129-EBB5-2CD3-319E-92FD389F48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88087" y="2350376"/>
                  <a:ext cx="115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EC33921-149B-C9BC-E4FA-58B86C03EB30}"/>
                    </a:ext>
                  </a:extLst>
                </p14:cNvPr>
                <p14:cNvContentPartPr/>
                <p14:nvPr/>
              </p14:nvContentPartPr>
              <p14:xfrm>
                <a:off x="5745047" y="2422016"/>
                <a:ext cx="111960" cy="26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EC33921-149B-C9BC-E4FA-58B86C03EB3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36047" y="2413016"/>
                  <a:ext cx="129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557801A-FAE4-A87C-29DF-C4A21ED5569B}"/>
                    </a:ext>
                  </a:extLst>
                </p14:cNvPr>
                <p14:cNvContentPartPr/>
                <p14:nvPr/>
              </p14:nvContentPartPr>
              <p14:xfrm>
                <a:off x="5725967" y="2559536"/>
                <a:ext cx="126720" cy="55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557801A-FAE4-A87C-29DF-C4A21ED556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17327" y="2550896"/>
                  <a:ext cx="144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67A1AA5-B516-E597-745C-F8A1B5D1EBB2}"/>
                    </a:ext>
                  </a:extLst>
                </p14:cNvPr>
                <p14:cNvContentPartPr/>
                <p14:nvPr/>
              </p14:nvContentPartPr>
              <p14:xfrm>
                <a:off x="5900927" y="2426696"/>
                <a:ext cx="151560" cy="243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67A1AA5-B516-E597-745C-F8A1B5D1EBB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92287" y="2417696"/>
                  <a:ext cx="169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3BBBDAE-EAF0-9CFB-6D55-38CB7E764669}"/>
                    </a:ext>
                  </a:extLst>
                </p14:cNvPr>
                <p14:cNvContentPartPr/>
                <p14:nvPr/>
              </p14:nvContentPartPr>
              <p14:xfrm>
                <a:off x="6089927" y="2392856"/>
                <a:ext cx="191520" cy="307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3BBBDAE-EAF0-9CFB-6D55-38CB7E76466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81287" y="2384216"/>
                  <a:ext cx="209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1B55BD-1B8E-E2CA-3043-8308CE7ED0C7}"/>
                    </a:ext>
                  </a:extLst>
                </p14:cNvPr>
                <p14:cNvContentPartPr/>
                <p14:nvPr/>
              </p14:nvContentPartPr>
              <p14:xfrm>
                <a:off x="6178487" y="2449736"/>
                <a:ext cx="69840" cy="229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1B55BD-1B8E-E2CA-3043-8308CE7ED0C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69847" y="2440736"/>
                  <a:ext cx="87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17A49FF-0261-FB1A-C30E-38D9BC7F17EB}"/>
                    </a:ext>
                  </a:extLst>
                </p14:cNvPr>
                <p14:cNvContentPartPr/>
                <p14:nvPr/>
              </p14:nvContentPartPr>
              <p14:xfrm>
                <a:off x="6259847" y="2424896"/>
                <a:ext cx="88920" cy="270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17A49FF-0261-FB1A-C30E-38D9BC7F17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50847" y="2415896"/>
                  <a:ext cx="106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7F7D78-6B96-3203-64C3-6B9AD509FBFE}"/>
                    </a:ext>
                  </a:extLst>
                </p14:cNvPr>
                <p14:cNvContentPartPr/>
                <p14:nvPr/>
              </p14:nvContentPartPr>
              <p14:xfrm>
                <a:off x="6371087" y="2386376"/>
                <a:ext cx="69840" cy="392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7F7D78-6B96-3203-64C3-6B9AD509FB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62447" y="2377736"/>
                  <a:ext cx="87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4AFF41A-ED45-BB1A-22E4-42269943BF1B}"/>
                    </a:ext>
                  </a:extLst>
                </p14:cNvPr>
                <p14:cNvContentPartPr/>
                <p14:nvPr/>
              </p14:nvContentPartPr>
              <p14:xfrm>
                <a:off x="6402767" y="2563856"/>
                <a:ext cx="269280" cy="138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4AFF41A-ED45-BB1A-22E4-42269943BF1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93767" y="2555216"/>
                  <a:ext cx="286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0DBF5DF-5BA0-A256-C714-B5AE02154C8A}"/>
                    </a:ext>
                  </a:extLst>
                </p14:cNvPr>
                <p14:cNvContentPartPr/>
                <p14:nvPr/>
              </p14:nvContentPartPr>
              <p14:xfrm>
                <a:off x="6716327" y="2397536"/>
                <a:ext cx="132840" cy="201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0DBF5DF-5BA0-A256-C714-B5AE02154C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07327" y="2388536"/>
                  <a:ext cx="15048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0E5E3BB-C4CB-CB81-8552-717241DF1CB0}"/>
              </a:ext>
            </a:extLst>
          </p:cNvPr>
          <p:cNvGrpSpPr/>
          <p:nvPr/>
        </p:nvGrpSpPr>
        <p:grpSpPr>
          <a:xfrm>
            <a:off x="7425167" y="348776"/>
            <a:ext cx="560880" cy="254520"/>
            <a:chOff x="7425167" y="348776"/>
            <a:chExt cx="56088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A89D968-2F89-A511-AC96-979EC6E309D2}"/>
                    </a:ext>
                  </a:extLst>
                </p14:cNvPr>
                <p14:cNvContentPartPr/>
                <p14:nvPr/>
              </p14:nvContentPartPr>
              <p14:xfrm>
                <a:off x="7425167" y="413216"/>
                <a:ext cx="560880" cy="190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A89D968-2F89-A511-AC96-979EC6E309D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16527" y="404576"/>
                  <a:ext cx="578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0C87FB-2827-D890-8501-77A7C0A5E0E4}"/>
                    </a:ext>
                  </a:extLst>
                </p14:cNvPr>
                <p14:cNvContentPartPr/>
                <p14:nvPr/>
              </p14:nvContentPartPr>
              <p14:xfrm>
                <a:off x="7836287" y="348776"/>
                <a:ext cx="15120" cy="4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0C87FB-2827-D890-8501-77A7C0A5E0E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27647" y="339776"/>
                  <a:ext cx="327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5E1BC79-7A94-7557-E2CA-BD510D4B71EA}"/>
              </a:ext>
            </a:extLst>
          </p:cNvPr>
          <p:cNvGrpSpPr/>
          <p:nvPr/>
        </p:nvGrpSpPr>
        <p:grpSpPr>
          <a:xfrm>
            <a:off x="7343807" y="1318616"/>
            <a:ext cx="612000" cy="263160"/>
            <a:chOff x="7343807" y="1318616"/>
            <a:chExt cx="61200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E177C4-7BCA-2744-3325-F5A8BEFB0C09}"/>
                    </a:ext>
                  </a:extLst>
                </p14:cNvPr>
                <p14:cNvContentPartPr/>
                <p14:nvPr/>
              </p14:nvContentPartPr>
              <p14:xfrm>
                <a:off x="7343807" y="1356056"/>
                <a:ext cx="612000" cy="225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E177C4-7BCA-2744-3325-F5A8BEFB0C0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35167" y="1347056"/>
                  <a:ext cx="629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3BBB44A-D205-1162-984A-764CBFF2E177}"/>
                    </a:ext>
                  </a:extLst>
                </p14:cNvPr>
                <p14:cNvContentPartPr/>
                <p14:nvPr/>
              </p14:nvContentPartPr>
              <p14:xfrm>
                <a:off x="7807847" y="1318616"/>
                <a:ext cx="13680" cy="13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3BBB44A-D205-1162-984A-764CBFF2E17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99207" y="1309976"/>
                  <a:ext cx="313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EA3F3B9-75B0-2810-1D0B-BD7FA8BC056C}"/>
              </a:ext>
            </a:extLst>
          </p:cNvPr>
          <p:cNvGrpSpPr/>
          <p:nvPr/>
        </p:nvGrpSpPr>
        <p:grpSpPr>
          <a:xfrm>
            <a:off x="8086847" y="1239056"/>
            <a:ext cx="621720" cy="347040"/>
            <a:chOff x="8086847" y="1239056"/>
            <a:chExt cx="62172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E1C58F5-CC44-6BDE-FF37-B5160DF6AB05}"/>
                    </a:ext>
                  </a:extLst>
                </p14:cNvPr>
                <p14:cNvContentPartPr/>
                <p14:nvPr/>
              </p14:nvContentPartPr>
              <p14:xfrm>
                <a:off x="8086847" y="1315376"/>
                <a:ext cx="175320" cy="245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E1C58F5-CC44-6BDE-FF37-B5160DF6AB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78207" y="1306376"/>
                  <a:ext cx="192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B3C2264-34F7-5B73-0788-845D1501CA69}"/>
                    </a:ext>
                  </a:extLst>
                </p14:cNvPr>
                <p14:cNvContentPartPr/>
                <p14:nvPr/>
              </p14:nvContentPartPr>
              <p14:xfrm>
                <a:off x="8283767" y="1353176"/>
                <a:ext cx="72720" cy="232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B3C2264-34F7-5B73-0788-845D1501CA6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75127" y="1344536"/>
                  <a:ext cx="90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22FE247-C623-5B64-34CB-61524CF03D44}"/>
                    </a:ext>
                  </a:extLst>
                </p14:cNvPr>
                <p14:cNvContentPartPr/>
                <p14:nvPr/>
              </p14:nvContentPartPr>
              <p14:xfrm>
                <a:off x="8442887" y="1576016"/>
                <a:ext cx="13680" cy="7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22FE247-C623-5B64-34CB-61524CF03D4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34247" y="1567376"/>
                  <a:ext cx="3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44E6844-01E7-C3C7-5A49-78E4465D2488}"/>
                    </a:ext>
                  </a:extLst>
                </p14:cNvPr>
                <p14:cNvContentPartPr/>
                <p14:nvPr/>
              </p14:nvContentPartPr>
              <p14:xfrm>
                <a:off x="8490407" y="1351736"/>
                <a:ext cx="49680" cy="192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44E6844-01E7-C3C7-5A49-78E4465D248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81767" y="1343096"/>
                  <a:ext cx="67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D8633D-5D1E-6300-A8A8-2C5AC33B2B2F}"/>
                    </a:ext>
                  </a:extLst>
                </p14:cNvPr>
                <p14:cNvContentPartPr/>
                <p14:nvPr/>
              </p14:nvContentPartPr>
              <p14:xfrm>
                <a:off x="8486447" y="1360376"/>
                <a:ext cx="105120" cy="14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D8633D-5D1E-6300-A8A8-2C5AC33B2B2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77807" y="1351376"/>
                  <a:ext cx="122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005A5C2-0659-E49F-2BBE-E1FCE66AFE83}"/>
                    </a:ext>
                  </a:extLst>
                </p14:cNvPr>
                <p14:cNvContentPartPr/>
                <p14:nvPr/>
              </p14:nvContentPartPr>
              <p14:xfrm>
                <a:off x="8639447" y="1239056"/>
                <a:ext cx="69120" cy="79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005A5C2-0659-E49F-2BBE-E1FCE66AFE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30807" y="1230056"/>
                  <a:ext cx="867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584A9F5-A419-CBF1-46C1-3866A5AE0EF0}"/>
              </a:ext>
            </a:extLst>
          </p:cNvPr>
          <p:cNvGrpSpPr/>
          <p:nvPr/>
        </p:nvGrpSpPr>
        <p:grpSpPr>
          <a:xfrm>
            <a:off x="8144807" y="297296"/>
            <a:ext cx="627120" cy="383040"/>
            <a:chOff x="8144807" y="297296"/>
            <a:chExt cx="62712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449F9D8-2D0C-07CF-8529-2C89E8418AA3}"/>
                    </a:ext>
                  </a:extLst>
                </p14:cNvPr>
                <p14:cNvContentPartPr/>
                <p14:nvPr/>
              </p14:nvContentPartPr>
              <p14:xfrm>
                <a:off x="8144807" y="407456"/>
                <a:ext cx="91440" cy="272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449F9D8-2D0C-07CF-8529-2C89E8418AA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36167" y="398456"/>
                  <a:ext cx="109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35C51CC-BC92-BAB4-EA89-16F954D28A4A}"/>
                    </a:ext>
                  </a:extLst>
                </p14:cNvPr>
                <p14:cNvContentPartPr/>
                <p14:nvPr/>
              </p14:nvContentPartPr>
              <p14:xfrm>
                <a:off x="8285207" y="394136"/>
                <a:ext cx="83880" cy="253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35C51CC-BC92-BAB4-EA89-16F954D28A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76567" y="385136"/>
                  <a:ext cx="101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AA6D710-8980-C82B-D248-0CFF50EE2A7A}"/>
                    </a:ext>
                  </a:extLst>
                </p14:cNvPr>
                <p14:cNvContentPartPr/>
                <p14:nvPr/>
              </p14:nvContentPartPr>
              <p14:xfrm>
                <a:off x="8461607" y="569816"/>
                <a:ext cx="6840" cy="23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AA6D710-8980-C82B-D248-0CFF50EE2A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52967" y="560816"/>
                  <a:ext cx="24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D8630B9-2B7D-42D1-D16E-D69ED87FB1D5}"/>
                    </a:ext>
                  </a:extLst>
                </p14:cNvPr>
                <p14:cNvContentPartPr/>
                <p14:nvPr/>
              </p14:nvContentPartPr>
              <p14:xfrm>
                <a:off x="8531447" y="385136"/>
                <a:ext cx="76320" cy="222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D8630B9-2B7D-42D1-D16E-D69ED87FB1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22807" y="376496"/>
                  <a:ext cx="93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0CFB72B-52DC-C73C-0ED4-114CFEBD2164}"/>
                    </a:ext>
                  </a:extLst>
                </p14:cNvPr>
                <p14:cNvContentPartPr/>
                <p14:nvPr/>
              </p14:nvContentPartPr>
              <p14:xfrm>
                <a:off x="8543327" y="395936"/>
                <a:ext cx="137520" cy="15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0CFB72B-52DC-C73C-0ED4-114CFEBD216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34327" y="386936"/>
                  <a:ext cx="155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860B739-CE3D-A2E5-29AB-9A71327A7BFF}"/>
                    </a:ext>
                  </a:extLst>
                </p14:cNvPr>
                <p14:cNvContentPartPr/>
                <p14:nvPr/>
              </p14:nvContentPartPr>
              <p14:xfrm>
                <a:off x="8720087" y="297296"/>
                <a:ext cx="51840" cy="84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860B739-CE3D-A2E5-29AB-9A71327A7BF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11447" y="288656"/>
                  <a:ext cx="6948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F17B030-CB24-3D2E-B1BB-5959F80B9DF1}"/>
                  </a:ext>
                </a:extLst>
              </p14:cNvPr>
              <p14:cNvContentPartPr/>
              <p14:nvPr/>
            </p14:nvContentPartPr>
            <p14:xfrm>
              <a:off x="8787047" y="1487096"/>
              <a:ext cx="153000" cy="889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F17B030-CB24-3D2E-B1BB-5959F80B9DF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778047" y="1478096"/>
                <a:ext cx="17064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F07FA5B-101D-768E-518E-1602C6973EFD}"/>
              </a:ext>
            </a:extLst>
          </p:cNvPr>
          <p:cNvGrpSpPr/>
          <p:nvPr/>
        </p:nvGrpSpPr>
        <p:grpSpPr>
          <a:xfrm>
            <a:off x="8993687" y="221696"/>
            <a:ext cx="1012680" cy="751680"/>
            <a:chOff x="8993687" y="221696"/>
            <a:chExt cx="101268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BF6A715-0105-3D2F-9D02-3685D4242442}"/>
                    </a:ext>
                  </a:extLst>
                </p14:cNvPr>
                <p14:cNvContentPartPr/>
                <p14:nvPr/>
              </p14:nvContentPartPr>
              <p14:xfrm>
                <a:off x="9010967" y="515816"/>
                <a:ext cx="151920" cy="33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BF6A715-0105-3D2F-9D02-3685D424244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02327" y="507176"/>
                  <a:ext cx="169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EA8DDCC-332B-E342-C69D-1BA020FBF037}"/>
                    </a:ext>
                  </a:extLst>
                </p14:cNvPr>
                <p14:cNvContentPartPr/>
                <p14:nvPr/>
              </p14:nvContentPartPr>
              <p14:xfrm>
                <a:off x="8993687" y="590336"/>
                <a:ext cx="118080" cy="46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EA8DDCC-332B-E342-C69D-1BA020FBF0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85047" y="581696"/>
                  <a:ext cx="135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1A608C7-968A-7781-93EB-48A62BB5BC7E}"/>
                    </a:ext>
                  </a:extLst>
                </p14:cNvPr>
                <p14:cNvContentPartPr/>
                <p14:nvPr/>
              </p14:nvContentPartPr>
              <p14:xfrm>
                <a:off x="9269807" y="470096"/>
                <a:ext cx="451080" cy="165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1A608C7-968A-7781-93EB-48A62BB5BC7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60807" y="461096"/>
                  <a:ext cx="468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207B4B4-81B7-F3B7-6119-0C7E7EF50F9E}"/>
                    </a:ext>
                  </a:extLst>
                </p14:cNvPr>
                <p14:cNvContentPartPr/>
                <p14:nvPr/>
              </p14:nvContentPartPr>
              <p14:xfrm>
                <a:off x="9626207" y="370016"/>
                <a:ext cx="20520" cy="41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207B4B4-81B7-F3B7-6119-0C7E7EF50F9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17567" y="361376"/>
                  <a:ext cx="38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7534324-CB68-27EF-C80A-1C4EB178872C}"/>
                    </a:ext>
                  </a:extLst>
                </p14:cNvPr>
                <p14:cNvContentPartPr/>
                <p14:nvPr/>
              </p14:nvContentPartPr>
              <p14:xfrm>
                <a:off x="9791087" y="221696"/>
                <a:ext cx="215280" cy="751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7534324-CB68-27EF-C80A-1C4EB178872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82447" y="212696"/>
                  <a:ext cx="232920" cy="76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A2C058D-29D6-6F65-EDA9-7978E99C23C3}"/>
              </a:ext>
            </a:extLst>
          </p:cNvPr>
          <p:cNvGrpSpPr/>
          <p:nvPr/>
        </p:nvGrpSpPr>
        <p:grpSpPr>
          <a:xfrm>
            <a:off x="9061007" y="1158056"/>
            <a:ext cx="839520" cy="695520"/>
            <a:chOff x="9061007" y="1158056"/>
            <a:chExt cx="839520" cy="6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475E60E-E65B-301F-A227-5DCA75CE8351}"/>
                    </a:ext>
                  </a:extLst>
                </p14:cNvPr>
                <p14:cNvContentPartPr/>
                <p14:nvPr/>
              </p14:nvContentPartPr>
              <p14:xfrm>
                <a:off x="9061007" y="1383776"/>
                <a:ext cx="511560" cy="138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475E60E-E65B-301F-A227-5DCA75CE835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52367" y="1374776"/>
                  <a:ext cx="529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25FFEDC-B72C-FA3D-0C0A-2F012B1D2F6F}"/>
                    </a:ext>
                  </a:extLst>
                </p14:cNvPr>
                <p14:cNvContentPartPr/>
                <p14:nvPr/>
              </p14:nvContentPartPr>
              <p14:xfrm>
                <a:off x="9483287" y="1250216"/>
                <a:ext cx="16560" cy="46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25FFEDC-B72C-FA3D-0C0A-2F012B1D2F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74647" y="1241576"/>
                  <a:ext cx="34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E9A1682-CABA-9A3B-68D4-632C2D95934C}"/>
                    </a:ext>
                  </a:extLst>
                </p14:cNvPr>
                <p14:cNvContentPartPr/>
                <p14:nvPr/>
              </p14:nvContentPartPr>
              <p14:xfrm>
                <a:off x="9703967" y="1158056"/>
                <a:ext cx="196560" cy="695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E9A1682-CABA-9A3B-68D4-632C2D95934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94967" y="1149056"/>
                  <a:ext cx="214200" cy="71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C889A21-18D0-D3EF-5F1D-C72B059D2737}"/>
              </a:ext>
            </a:extLst>
          </p:cNvPr>
          <p:cNvGrpSpPr/>
          <p:nvPr/>
        </p:nvGrpSpPr>
        <p:grpSpPr>
          <a:xfrm>
            <a:off x="10049927" y="88856"/>
            <a:ext cx="999720" cy="777600"/>
            <a:chOff x="10049927" y="88856"/>
            <a:chExt cx="999720" cy="7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8EC272E-394F-39A2-B0B4-61BD98F0707F}"/>
                    </a:ext>
                  </a:extLst>
                </p14:cNvPr>
                <p14:cNvContentPartPr/>
                <p14:nvPr/>
              </p14:nvContentPartPr>
              <p14:xfrm>
                <a:off x="10145687" y="219536"/>
                <a:ext cx="38880" cy="242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8EC272E-394F-39A2-B0B4-61BD98F0707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137047" y="210536"/>
                  <a:ext cx="56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864D644-4D12-41D1-11B1-879714456C33}"/>
                    </a:ext>
                  </a:extLst>
                </p14:cNvPr>
                <p14:cNvContentPartPr/>
                <p14:nvPr/>
              </p14:nvContentPartPr>
              <p14:xfrm>
                <a:off x="10244327" y="237536"/>
                <a:ext cx="74520" cy="228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864D644-4D12-41D1-11B1-879714456C3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35687" y="228536"/>
                  <a:ext cx="92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447390-E771-630E-5416-06A721093AA9}"/>
                    </a:ext>
                  </a:extLst>
                </p14:cNvPr>
                <p14:cNvContentPartPr/>
                <p14:nvPr/>
              </p14:nvContentPartPr>
              <p14:xfrm>
                <a:off x="10427567" y="425816"/>
                <a:ext cx="20160" cy="17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447390-E771-630E-5416-06A721093AA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18567" y="416816"/>
                  <a:ext cx="37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35F060D-5D59-2A25-44C2-0DB9C5D5C100}"/>
                    </a:ext>
                  </a:extLst>
                </p14:cNvPr>
                <p14:cNvContentPartPr/>
                <p14:nvPr/>
              </p14:nvContentPartPr>
              <p14:xfrm>
                <a:off x="10472567" y="269216"/>
                <a:ext cx="82440" cy="184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35F060D-5D59-2A25-44C2-0DB9C5D5C10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63567" y="260216"/>
                  <a:ext cx="100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C855890-9354-1A2E-645C-B6C8BF1E13FC}"/>
                    </a:ext>
                  </a:extLst>
                </p14:cNvPr>
                <p14:cNvContentPartPr/>
                <p14:nvPr/>
              </p14:nvContentPartPr>
              <p14:xfrm>
                <a:off x="10060367" y="595376"/>
                <a:ext cx="541080" cy="28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C855890-9354-1A2E-645C-B6C8BF1E13F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51727" y="586736"/>
                  <a:ext cx="558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7A57D73-ED55-FEBB-8113-EBAE1868CE1A}"/>
                    </a:ext>
                  </a:extLst>
                </p14:cNvPr>
                <p14:cNvContentPartPr/>
                <p14:nvPr/>
              </p14:nvContentPartPr>
              <p14:xfrm>
                <a:off x="10049927" y="668096"/>
                <a:ext cx="64440" cy="194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7A57D73-ED55-FEBB-8113-EBAE1868CE1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40927" y="659456"/>
                  <a:ext cx="82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B48A476-98A3-19BE-3567-29FFA5ED8F5A}"/>
                    </a:ext>
                  </a:extLst>
                </p14:cNvPr>
                <p14:cNvContentPartPr/>
                <p14:nvPr/>
              </p14:nvContentPartPr>
              <p14:xfrm>
                <a:off x="10216967" y="695456"/>
                <a:ext cx="64080" cy="171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B48A476-98A3-19BE-3567-29FFA5ED8F5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07967" y="686816"/>
                  <a:ext cx="81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C285FA3-BBCF-1622-13F2-0EBA9BA3EA87}"/>
                    </a:ext>
                  </a:extLst>
                </p14:cNvPr>
                <p14:cNvContentPartPr/>
                <p14:nvPr/>
              </p14:nvContentPartPr>
              <p14:xfrm>
                <a:off x="10339367" y="708056"/>
                <a:ext cx="120240" cy="150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C285FA3-BBCF-1622-13F2-0EBA9BA3EA8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30367" y="699056"/>
                  <a:ext cx="137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96EC669-1194-BD0C-EE36-025552EB37FC}"/>
                    </a:ext>
                  </a:extLst>
                </p14:cNvPr>
                <p14:cNvContentPartPr/>
                <p14:nvPr/>
              </p14:nvContentPartPr>
              <p14:xfrm>
                <a:off x="10678127" y="496736"/>
                <a:ext cx="68760" cy="237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96EC669-1194-BD0C-EE36-025552EB37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69487" y="487736"/>
                  <a:ext cx="86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D263825-9893-E02A-801B-A16B8D71C7E3}"/>
                    </a:ext>
                  </a:extLst>
                </p14:cNvPr>
                <p14:cNvContentPartPr/>
                <p14:nvPr/>
              </p14:nvContentPartPr>
              <p14:xfrm>
                <a:off x="10700807" y="412496"/>
                <a:ext cx="206640" cy="75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D263825-9893-E02A-801B-A16B8D71C7E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692167" y="403496"/>
                  <a:ext cx="224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346BB1A-07AA-6B3A-6C82-4AE70DBC6E54}"/>
                    </a:ext>
                  </a:extLst>
                </p14:cNvPr>
                <p14:cNvContentPartPr/>
                <p14:nvPr/>
              </p14:nvContentPartPr>
              <p14:xfrm>
                <a:off x="10779647" y="458576"/>
                <a:ext cx="52200" cy="284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346BB1A-07AA-6B3A-6C82-4AE70DBC6E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70647" y="449936"/>
                  <a:ext cx="69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406F92C-75DD-E783-0D06-DA54C11DA4E3}"/>
                    </a:ext>
                  </a:extLst>
                </p14:cNvPr>
                <p14:cNvContentPartPr/>
                <p14:nvPr/>
              </p14:nvContentPartPr>
              <p14:xfrm>
                <a:off x="10934807" y="88856"/>
                <a:ext cx="114840" cy="776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406F92C-75DD-E783-0D06-DA54C11DA4E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925807" y="79856"/>
                  <a:ext cx="13248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4D09526-DB6C-ECEC-E631-C48D0636BD6F}"/>
                    </a:ext>
                  </a:extLst>
                </p14:cNvPr>
                <p14:cNvContentPartPr/>
                <p14:nvPr/>
              </p14:nvContentPartPr>
              <p14:xfrm>
                <a:off x="10573367" y="443096"/>
                <a:ext cx="173520" cy="120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4D09526-DB6C-ECEC-E631-C48D0636BD6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64727" y="434096"/>
                  <a:ext cx="19116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B6B8374-D5F0-48A7-3B9C-5B37C33F89BD}"/>
                  </a:ext>
                </a:extLst>
              </p14:cNvPr>
              <p14:cNvContentPartPr/>
              <p14:nvPr/>
            </p14:nvContentPartPr>
            <p14:xfrm>
              <a:off x="11183927" y="357776"/>
              <a:ext cx="128520" cy="1447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B6B8374-D5F0-48A7-3B9C-5B37C33F89B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175287" y="349136"/>
                <a:ext cx="14616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2EED212-2D32-A0A9-4B19-070BC127E1F9}"/>
              </a:ext>
            </a:extLst>
          </p:cNvPr>
          <p:cNvGrpSpPr/>
          <p:nvPr/>
        </p:nvGrpSpPr>
        <p:grpSpPr>
          <a:xfrm>
            <a:off x="11374367" y="237536"/>
            <a:ext cx="641880" cy="428040"/>
            <a:chOff x="11374367" y="237536"/>
            <a:chExt cx="641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433CB95-4B01-1D6C-05EE-22C1169F033D}"/>
                    </a:ext>
                  </a:extLst>
                </p14:cNvPr>
                <p14:cNvContentPartPr/>
                <p14:nvPr/>
              </p14:nvContentPartPr>
              <p14:xfrm>
                <a:off x="11374367" y="237536"/>
                <a:ext cx="102240" cy="266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433CB95-4B01-1D6C-05EE-22C1169F033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365727" y="228536"/>
                  <a:ext cx="119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F7EA763-67B7-D7C2-A298-D943FE6277C6}"/>
                    </a:ext>
                  </a:extLst>
                </p14:cNvPr>
                <p14:cNvContentPartPr/>
                <p14:nvPr/>
              </p14:nvContentPartPr>
              <p14:xfrm>
                <a:off x="11476607" y="526256"/>
                <a:ext cx="41040" cy="16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F7EA763-67B7-D7C2-A298-D943FE6277C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67607" y="517256"/>
                  <a:ext cx="58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797B9C0-1C2D-FE6D-26AB-4ED89F510392}"/>
                    </a:ext>
                  </a:extLst>
                </p14:cNvPr>
                <p14:cNvContentPartPr/>
                <p14:nvPr/>
              </p14:nvContentPartPr>
              <p14:xfrm>
                <a:off x="11589287" y="347336"/>
                <a:ext cx="95760" cy="232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797B9C0-1C2D-FE6D-26AB-4ED89F5103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580647" y="338336"/>
                  <a:ext cx="113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858734-F2E4-0B77-84B0-8CDE47870E53}"/>
                    </a:ext>
                  </a:extLst>
                </p14:cNvPr>
                <p14:cNvContentPartPr/>
                <p14:nvPr/>
              </p14:nvContentPartPr>
              <p14:xfrm>
                <a:off x="11759567" y="327896"/>
                <a:ext cx="92520" cy="270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858734-F2E4-0B77-84B0-8CDE47870E5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750567" y="318896"/>
                  <a:ext cx="110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C8FE94B-C74C-DB84-2C56-19558218A751}"/>
                    </a:ext>
                  </a:extLst>
                </p14:cNvPr>
                <p14:cNvContentPartPr/>
                <p14:nvPr/>
              </p14:nvContentPartPr>
              <p14:xfrm>
                <a:off x="11911847" y="280376"/>
                <a:ext cx="104400" cy="193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C8FE94B-C74C-DB84-2C56-19558218A7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902847" y="271376"/>
                  <a:ext cx="122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006D102-A3FD-9C8C-F854-3AEF7F3007C5}"/>
                    </a:ext>
                  </a:extLst>
                </p14:cNvPr>
                <p14:cNvContentPartPr/>
                <p14:nvPr/>
              </p14:nvContentPartPr>
              <p14:xfrm>
                <a:off x="11877647" y="401336"/>
                <a:ext cx="117360" cy="264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006D102-A3FD-9C8C-F854-3AEF7F3007C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869007" y="392696"/>
                  <a:ext cx="13500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9BD8EEF-CE84-B7BD-0A24-EA70BF4F211A}"/>
              </a:ext>
            </a:extLst>
          </p:cNvPr>
          <p:cNvGrpSpPr/>
          <p:nvPr/>
        </p:nvGrpSpPr>
        <p:grpSpPr>
          <a:xfrm>
            <a:off x="9936887" y="1192976"/>
            <a:ext cx="2032560" cy="699120"/>
            <a:chOff x="9936887" y="1192976"/>
            <a:chExt cx="203256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AF9CC77-6CF6-D324-4A6F-83A647FFC012}"/>
                    </a:ext>
                  </a:extLst>
                </p14:cNvPr>
                <p14:cNvContentPartPr/>
                <p14:nvPr/>
              </p14:nvContentPartPr>
              <p14:xfrm>
                <a:off x="9970367" y="1192976"/>
                <a:ext cx="97200" cy="201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AF9CC77-6CF6-D324-4A6F-83A647FFC0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61367" y="1184336"/>
                  <a:ext cx="114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10D3D7F-BF46-2D87-7C16-5E3076F7C305}"/>
                    </a:ext>
                  </a:extLst>
                </p14:cNvPr>
                <p14:cNvContentPartPr/>
                <p14:nvPr/>
              </p14:nvContentPartPr>
              <p14:xfrm>
                <a:off x="10123367" y="1205936"/>
                <a:ext cx="74160" cy="235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10D3D7F-BF46-2D87-7C16-5E3076F7C30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114367" y="1196936"/>
                  <a:ext cx="91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B0277B2-6444-74E1-D330-DB088BAE5382}"/>
                    </a:ext>
                  </a:extLst>
                </p14:cNvPr>
                <p14:cNvContentPartPr/>
                <p14:nvPr/>
              </p14:nvContentPartPr>
              <p14:xfrm>
                <a:off x="10260527" y="1411496"/>
                <a:ext cx="30240" cy="20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B0277B2-6444-74E1-D330-DB088BAE53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51887" y="1402496"/>
                  <a:ext cx="47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3A599BD-2BCF-043F-8E2B-F968A38381BC}"/>
                    </a:ext>
                  </a:extLst>
                </p14:cNvPr>
                <p14:cNvContentPartPr/>
                <p14:nvPr/>
              </p14:nvContentPartPr>
              <p14:xfrm>
                <a:off x="10322087" y="1228976"/>
                <a:ext cx="123120" cy="19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3A599BD-2BCF-043F-8E2B-F968A38381B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13087" y="1219976"/>
                  <a:ext cx="140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6EBB74F-3716-193F-899A-AC61E83425A0}"/>
                    </a:ext>
                  </a:extLst>
                </p14:cNvPr>
                <p14:cNvContentPartPr/>
                <p14:nvPr/>
              </p14:nvContentPartPr>
              <p14:xfrm>
                <a:off x="9936887" y="1544336"/>
                <a:ext cx="549720" cy="26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6EBB74F-3716-193F-899A-AC61E83425A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28247" y="1535696"/>
                  <a:ext cx="56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6D11090-5D7C-3BBA-2DD6-FE5911DA3A1F}"/>
                    </a:ext>
                  </a:extLst>
                </p14:cNvPr>
                <p14:cNvContentPartPr/>
                <p14:nvPr/>
              </p14:nvContentPartPr>
              <p14:xfrm>
                <a:off x="9950207" y="1602656"/>
                <a:ext cx="104760" cy="225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6D11090-5D7C-3BBA-2DD6-FE5911DA3A1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41207" y="1593656"/>
                  <a:ext cx="122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021D5F7-2685-5340-2C9B-157B636AD5FC}"/>
                    </a:ext>
                  </a:extLst>
                </p14:cNvPr>
                <p14:cNvContentPartPr/>
                <p14:nvPr/>
              </p14:nvContentPartPr>
              <p14:xfrm>
                <a:off x="10100327" y="1617056"/>
                <a:ext cx="138240" cy="200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021D5F7-2685-5340-2C9B-157B636AD5F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91687" y="1608416"/>
                  <a:ext cx="155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809390D-BC56-82D3-FC28-FCCAACE8ADDF}"/>
                    </a:ext>
                  </a:extLst>
                </p14:cNvPr>
                <p14:cNvContentPartPr/>
                <p14:nvPr/>
              </p14:nvContentPartPr>
              <p14:xfrm>
                <a:off x="10261967" y="1648736"/>
                <a:ext cx="96120" cy="149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809390D-BC56-82D3-FC28-FCCAACE8ADD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52967" y="1639736"/>
                  <a:ext cx="113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523ED47-5F95-0C4B-DE5F-EC7CF6038063}"/>
                    </a:ext>
                  </a:extLst>
                </p14:cNvPr>
                <p14:cNvContentPartPr/>
                <p14:nvPr/>
              </p14:nvContentPartPr>
              <p14:xfrm>
                <a:off x="10571207" y="1372976"/>
                <a:ext cx="119880" cy="271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523ED47-5F95-0C4B-DE5F-EC7CF603806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62567" y="1363976"/>
                  <a:ext cx="137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DFD4B7C-6045-52B4-4820-81541BC91807}"/>
                    </a:ext>
                  </a:extLst>
                </p14:cNvPr>
                <p14:cNvContentPartPr/>
                <p14:nvPr/>
              </p14:nvContentPartPr>
              <p14:xfrm>
                <a:off x="10711607" y="1370456"/>
                <a:ext cx="97200" cy="251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DFD4B7C-6045-52B4-4820-81541BC9180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02967" y="1361456"/>
                  <a:ext cx="114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6820141-B95C-8832-3C74-A9FADFAAF1D0}"/>
                    </a:ext>
                  </a:extLst>
                </p14:cNvPr>
                <p14:cNvContentPartPr/>
                <p14:nvPr/>
              </p14:nvContentPartPr>
              <p14:xfrm>
                <a:off x="10457807" y="1335536"/>
                <a:ext cx="377640" cy="111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6820141-B95C-8832-3C74-A9FADFAAF1D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49167" y="1326896"/>
                  <a:ext cx="395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2AEA6CB-F624-3670-9D20-3E124C190618}"/>
                    </a:ext>
                  </a:extLst>
                </p14:cNvPr>
                <p14:cNvContentPartPr/>
                <p14:nvPr/>
              </p14:nvContentPartPr>
              <p14:xfrm>
                <a:off x="10803407" y="1283696"/>
                <a:ext cx="169200" cy="608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2AEA6CB-F624-3670-9D20-3E124C19061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94767" y="1275056"/>
                  <a:ext cx="18684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897D74F-3858-0932-E0AD-1D7D7CE9E419}"/>
                    </a:ext>
                  </a:extLst>
                </p14:cNvPr>
                <p14:cNvContentPartPr/>
                <p14:nvPr/>
              </p14:nvContentPartPr>
              <p14:xfrm>
                <a:off x="11114087" y="1487456"/>
                <a:ext cx="44280" cy="42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897D74F-3858-0932-E0AD-1D7D7CE9E41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105447" y="1478456"/>
                  <a:ext cx="61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ECD9136-E6F5-BAA4-7D9A-4CD0C9B1A56E}"/>
                    </a:ext>
                  </a:extLst>
                </p14:cNvPr>
                <p14:cNvContentPartPr/>
                <p14:nvPr/>
              </p14:nvContentPartPr>
              <p14:xfrm>
                <a:off x="11056487" y="1574216"/>
                <a:ext cx="109440" cy="21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ECD9136-E6F5-BAA4-7D9A-4CD0C9B1A56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47487" y="1565216"/>
                  <a:ext cx="127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B3A9F60-BF4E-C8B4-FBC8-B06BE60B600A}"/>
                    </a:ext>
                  </a:extLst>
                </p14:cNvPr>
                <p14:cNvContentPartPr/>
                <p14:nvPr/>
              </p14:nvContentPartPr>
              <p14:xfrm>
                <a:off x="11298407" y="1339496"/>
                <a:ext cx="125640" cy="247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B3A9F60-BF4E-C8B4-FBC8-B06BE60B600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89407" y="1330496"/>
                  <a:ext cx="143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690675D-A4EC-B783-0955-8C8DABF64D53}"/>
                    </a:ext>
                  </a:extLst>
                </p14:cNvPr>
                <p14:cNvContentPartPr/>
                <p14:nvPr/>
              </p14:nvContentPartPr>
              <p14:xfrm>
                <a:off x="11442047" y="1585736"/>
                <a:ext cx="23040" cy="3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690675D-A4EC-B783-0955-8C8DABF64D5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433047" y="1576736"/>
                  <a:ext cx="40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C112756-A89F-91A8-3E63-DB55910B3FB4}"/>
                    </a:ext>
                  </a:extLst>
                </p14:cNvPr>
                <p14:cNvContentPartPr/>
                <p14:nvPr/>
              </p14:nvContentPartPr>
              <p14:xfrm>
                <a:off x="11590007" y="1345256"/>
                <a:ext cx="101880" cy="243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C112756-A89F-91A8-3E63-DB55910B3FB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81007" y="1336616"/>
                  <a:ext cx="119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8F663EC-0A9D-70F5-A808-85DFD03F541B}"/>
                    </a:ext>
                  </a:extLst>
                </p14:cNvPr>
                <p14:cNvContentPartPr/>
                <p14:nvPr/>
              </p14:nvContentPartPr>
              <p14:xfrm>
                <a:off x="11766047" y="1366496"/>
                <a:ext cx="54720" cy="241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8F663EC-0A9D-70F5-A808-85DFD03F541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757047" y="1357496"/>
                  <a:ext cx="72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ADA32F8-CEB2-C048-2372-A920F492A259}"/>
                    </a:ext>
                  </a:extLst>
                </p14:cNvPr>
                <p14:cNvContentPartPr/>
                <p14:nvPr/>
              </p14:nvContentPartPr>
              <p14:xfrm>
                <a:off x="11857127" y="1387016"/>
                <a:ext cx="112320" cy="231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ADA32F8-CEB2-C048-2372-A920F492A25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848127" y="1378376"/>
                  <a:ext cx="1299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3DF1E72-22B7-7CC8-C599-AA24A230FB7D}"/>
              </a:ext>
            </a:extLst>
          </p:cNvPr>
          <p:cNvGrpSpPr/>
          <p:nvPr/>
        </p:nvGrpSpPr>
        <p:grpSpPr>
          <a:xfrm>
            <a:off x="2929847" y="1401056"/>
            <a:ext cx="1563840" cy="400680"/>
            <a:chOff x="2929847" y="1401056"/>
            <a:chExt cx="156384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A2CAA59-90C6-9647-B5FE-829204BA583D}"/>
                    </a:ext>
                  </a:extLst>
                </p14:cNvPr>
                <p14:cNvContentPartPr/>
                <p14:nvPr/>
              </p14:nvContentPartPr>
              <p14:xfrm>
                <a:off x="2929847" y="1512656"/>
                <a:ext cx="163800" cy="289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A2CAA59-90C6-9647-B5FE-829204BA58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921207" y="1503656"/>
                  <a:ext cx="181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00ED51D-2727-4CC2-FEB7-CF0EB9217512}"/>
                    </a:ext>
                  </a:extLst>
                </p14:cNvPr>
                <p14:cNvContentPartPr/>
                <p14:nvPr/>
              </p14:nvContentPartPr>
              <p14:xfrm>
                <a:off x="3142967" y="1713536"/>
                <a:ext cx="21240" cy="14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00ED51D-2727-4CC2-FEB7-CF0EB921751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34327" y="1704536"/>
                  <a:ext cx="38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2AC1F21-7E4B-03D9-0059-737E9B0CEB50}"/>
                    </a:ext>
                  </a:extLst>
                </p14:cNvPr>
                <p14:cNvContentPartPr/>
                <p14:nvPr/>
              </p14:nvContentPartPr>
              <p14:xfrm>
                <a:off x="3212087" y="1425896"/>
                <a:ext cx="155520" cy="345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2AC1F21-7E4B-03D9-0059-737E9B0CEB5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03087" y="1416896"/>
                  <a:ext cx="1731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DDC433D-1E40-7844-4D81-E4CDB0977860}"/>
                    </a:ext>
                  </a:extLst>
                </p14:cNvPr>
                <p14:cNvContentPartPr/>
                <p14:nvPr/>
              </p14:nvContentPartPr>
              <p14:xfrm>
                <a:off x="3401447" y="1473416"/>
                <a:ext cx="76680" cy="300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DDC433D-1E40-7844-4D81-E4CDB097786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92807" y="1464416"/>
                  <a:ext cx="943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F76E56B-BCF3-AD3C-73ED-074D86133C02}"/>
                    </a:ext>
                  </a:extLst>
                </p14:cNvPr>
                <p14:cNvContentPartPr/>
                <p14:nvPr/>
              </p14:nvContentPartPr>
              <p14:xfrm>
                <a:off x="3544727" y="1435256"/>
                <a:ext cx="130320" cy="314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F76E56B-BCF3-AD3C-73ED-074D86133C0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35727" y="1426616"/>
                  <a:ext cx="1479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24C3462-DBE2-837C-BCD6-9EB1E0EBE90D}"/>
                    </a:ext>
                  </a:extLst>
                </p14:cNvPr>
                <p14:cNvContentPartPr/>
                <p14:nvPr/>
              </p14:nvContentPartPr>
              <p14:xfrm>
                <a:off x="3746687" y="1740176"/>
                <a:ext cx="12960" cy="5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24C3462-DBE2-837C-BCD6-9EB1E0EBE9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37687" y="1731536"/>
                  <a:ext cx="30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C458ED1-635F-7961-D282-1D3E0406698C}"/>
                    </a:ext>
                  </a:extLst>
                </p14:cNvPr>
                <p14:cNvContentPartPr/>
                <p14:nvPr/>
              </p14:nvContentPartPr>
              <p14:xfrm>
                <a:off x="3832727" y="1401056"/>
                <a:ext cx="142560" cy="364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C458ED1-635F-7961-D282-1D3E0406698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24087" y="1392416"/>
                  <a:ext cx="1602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CCD256D-07B0-03F2-2C2C-A898D194A235}"/>
                    </a:ext>
                  </a:extLst>
                </p14:cNvPr>
                <p14:cNvContentPartPr/>
                <p14:nvPr/>
              </p14:nvContentPartPr>
              <p14:xfrm>
                <a:off x="4017767" y="1493576"/>
                <a:ext cx="95040" cy="277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CCD256D-07B0-03F2-2C2C-A898D194A23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09127" y="1484576"/>
                  <a:ext cx="112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23E5EC5-9EF7-A091-77B3-1F349EA0EEAA}"/>
                    </a:ext>
                  </a:extLst>
                </p14:cNvPr>
                <p14:cNvContentPartPr/>
                <p14:nvPr/>
              </p14:nvContentPartPr>
              <p14:xfrm>
                <a:off x="4146647" y="1526696"/>
                <a:ext cx="103680" cy="237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23E5EC5-9EF7-A091-77B3-1F349EA0EEA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137647" y="1518056"/>
                  <a:ext cx="121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D0C97B0-E840-A968-83C4-DAD11DE9EBFB}"/>
                    </a:ext>
                  </a:extLst>
                </p14:cNvPr>
                <p14:cNvContentPartPr/>
                <p14:nvPr/>
              </p14:nvContentPartPr>
              <p14:xfrm>
                <a:off x="4328087" y="1496096"/>
                <a:ext cx="140040" cy="304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D0C97B0-E840-A968-83C4-DAD11DE9EBF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319087" y="1487456"/>
                  <a:ext cx="1576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72FFFF3-FD7D-A155-2FBD-2612E129C7E7}"/>
                    </a:ext>
                  </a:extLst>
                </p14:cNvPr>
                <p14:cNvContentPartPr/>
                <p14:nvPr/>
              </p14:nvContentPartPr>
              <p14:xfrm>
                <a:off x="4328447" y="1618496"/>
                <a:ext cx="165240" cy="47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72FFFF3-FD7D-A155-2FBD-2612E129C7E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19447" y="1609856"/>
                  <a:ext cx="1828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1D26330-84F3-677D-F10C-3B718C9C1684}"/>
              </a:ext>
            </a:extLst>
          </p:cNvPr>
          <p:cNvGrpSpPr/>
          <p:nvPr/>
        </p:nvGrpSpPr>
        <p:grpSpPr>
          <a:xfrm>
            <a:off x="4892567" y="1620296"/>
            <a:ext cx="93600" cy="114840"/>
            <a:chOff x="4892567" y="1620296"/>
            <a:chExt cx="9360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D192CE0-5FD1-4364-8DEC-82A00F445CA1}"/>
                    </a:ext>
                  </a:extLst>
                </p14:cNvPr>
                <p14:cNvContentPartPr/>
                <p14:nvPr/>
              </p14:nvContentPartPr>
              <p14:xfrm>
                <a:off x="4892567" y="1620296"/>
                <a:ext cx="93600" cy="77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D192CE0-5FD1-4364-8DEC-82A00F445CA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83567" y="1611296"/>
                  <a:ext cx="111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16ED225-BCCE-ABFD-DCA9-45CF232F4B8C}"/>
                    </a:ext>
                  </a:extLst>
                </p14:cNvPr>
                <p14:cNvContentPartPr/>
                <p14:nvPr/>
              </p14:nvContentPartPr>
              <p14:xfrm>
                <a:off x="4899047" y="1722176"/>
                <a:ext cx="71640" cy="12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16ED225-BCCE-ABFD-DCA9-45CF232F4B8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90407" y="1713176"/>
                  <a:ext cx="892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CA93010-4F76-BE39-A1BD-F2682282DEF3}"/>
              </a:ext>
            </a:extLst>
          </p:cNvPr>
          <p:cNvGrpSpPr/>
          <p:nvPr/>
        </p:nvGrpSpPr>
        <p:grpSpPr>
          <a:xfrm>
            <a:off x="5148527" y="1405376"/>
            <a:ext cx="1758240" cy="500400"/>
            <a:chOff x="5148527" y="1405376"/>
            <a:chExt cx="175824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D823651-65E1-CCE1-62D6-F32A00814B70}"/>
                    </a:ext>
                  </a:extLst>
                </p14:cNvPr>
                <p14:cNvContentPartPr/>
                <p14:nvPr/>
              </p14:nvContentPartPr>
              <p14:xfrm>
                <a:off x="5148527" y="1540376"/>
                <a:ext cx="176400" cy="281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D823651-65E1-CCE1-62D6-F32A00814B7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39527" y="1531376"/>
                  <a:ext cx="194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AE9712A-D64E-A67A-81FD-3FA4E4EC1520}"/>
                    </a:ext>
                  </a:extLst>
                </p14:cNvPr>
                <p14:cNvContentPartPr/>
                <p14:nvPr/>
              </p14:nvContentPartPr>
              <p14:xfrm>
                <a:off x="5403407" y="1547576"/>
                <a:ext cx="155880" cy="272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AE9712A-D64E-A67A-81FD-3FA4E4EC152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94407" y="1538576"/>
                  <a:ext cx="173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EDA791B-BFDC-8066-490E-1E577AA5818A}"/>
                    </a:ext>
                  </a:extLst>
                </p14:cNvPr>
                <p14:cNvContentPartPr/>
                <p14:nvPr/>
              </p14:nvContentPartPr>
              <p14:xfrm>
                <a:off x="5597807" y="1587176"/>
                <a:ext cx="205200" cy="248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EDA791B-BFDC-8066-490E-1E577AA5818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589167" y="1578176"/>
                  <a:ext cx="222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BB844CF-64C5-3156-73BB-5F45A41389BB}"/>
                    </a:ext>
                  </a:extLst>
                </p14:cNvPr>
                <p14:cNvContentPartPr/>
                <p14:nvPr/>
              </p14:nvContentPartPr>
              <p14:xfrm>
                <a:off x="5806247" y="1569536"/>
                <a:ext cx="142920" cy="242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BB844CF-64C5-3156-73BB-5F45A41389B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797247" y="1560536"/>
                  <a:ext cx="160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6E470AD-9147-6C0B-8CA8-4CBAD2A6A274}"/>
                    </a:ext>
                  </a:extLst>
                </p14:cNvPr>
                <p14:cNvContentPartPr/>
                <p14:nvPr/>
              </p14:nvContentPartPr>
              <p14:xfrm>
                <a:off x="6059687" y="1543976"/>
                <a:ext cx="168840" cy="341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6E470AD-9147-6C0B-8CA8-4CBAD2A6A27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50687" y="1535336"/>
                  <a:ext cx="1864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32E3181-16E7-3EF5-CD6C-C04A502B1A05}"/>
                    </a:ext>
                  </a:extLst>
                </p14:cNvPr>
                <p14:cNvContentPartPr/>
                <p14:nvPr/>
              </p14:nvContentPartPr>
              <p14:xfrm>
                <a:off x="6149687" y="1574936"/>
                <a:ext cx="70920" cy="300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32E3181-16E7-3EF5-CD6C-C04A502B1A0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41047" y="1566296"/>
                  <a:ext cx="88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94B9B7C-6D72-3335-BFA9-FD28D9DC2EB3}"/>
                    </a:ext>
                  </a:extLst>
                </p14:cNvPr>
                <p14:cNvContentPartPr/>
                <p14:nvPr/>
              </p14:nvContentPartPr>
              <p14:xfrm>
                <a:off x="6208727" y="1544336"/>
                <a:ext cx="82800" cy="329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94B9B7C-6D72-3335-BFA9-FD28D9DC2EB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199727" y="1535336"/>
                  <a:ext cx="1004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A7F5839-D155-031A-41C3-D137FAA32598}"/>
                    </a:ext>
                  </a:extLst>
                </p14:cNvPr>
                <p14:cNvContentPartPr/>
                <p14:nvPr/>
              </p14:nvContentPartPr>
              <p14:xfrm>
                <a:off x="6341207" y="1405376"/>
                <a:ext cx="81720" cy="500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A7F5839-D155-031A-41C3-D137FAA3259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32207" y="1396376"/>
                  <a:ext cx="993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1A6B56B-18AA-51B0-9A01-AC923E39749C}"/>
                    </a:ext>
                  </a:extLst>
                </p14:cNvPr>
                <p14:cNvContentPartPr/>
                <p14:nvPr/>
              </p14:nvContentPartPr>
              <p14:xfrm>
                <a:off x="6412847" y="1641536"/>
                <a:ext cx="271440" cy="174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1A6B56B-18AA-51B0-9A01-AC923E39749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03847" y="1632896"/>
                  <a:ext cx="289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A8FB585-619C-603B-17D5-D99D444A8498}"/>
                    </a:ext>
                  </a:extLst>
                </p14:cNvPr>
                <p14:cNvContentPartPr/>
                <p14:nvPr/>
              </p14:nvContentPartPr>
              <p14:xfrm>
                <a:off x="6727847" y="1510496"/>
                <a:ext cx="178920" cy="200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A8FB585-619C-603B-17D5-D99D444A849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19207" y="1501856"/>
                  <a:ext cx="19656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81382D7-F085-88E1-3E40-B8CA2445AFD5}"/>
              </a:ext>
            </a:extLst>
          </p:cNvPr>
          <p:cNvGrpSpPr/>
          <p:nvPr/>
        </p:nvGrpSpPr>
        <p:grpSpPr>
          <a:xfrm>
            <a:off x="2692247" y="390536"/>
            <a:ext cx="1656000" cy="408600"/>
            <a:chOff x="2692247" y="390536"/>
            <a:chExt cx="165600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AC84EBD-BED0-699A-5D9E-B46D750751A7}"/>
                    </a:ext>
                  </a:extLst>
                </p14:cNvPr>
                <p14:cNvContentPartPr/>
                <p14:nvPr/>
              </p14:nvContentPartPr>
              <p14:xfrm>
                <a:off x="2692247" y="435176"/>
                <a:ext cx="107280" cy="289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AC84EBD-BED0-699A-5D9E-B46D750751A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83247" y="426176"/>
                  <a:ext cx="1249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F2845E0-9D40-E0C6-053C-5163E56A2CF6}"/>
                    </a:ext>
                  </a:extLst>
                </p14:cNvPr>
                <p14:cNvContentPartPr/>
                <p14:nvPr/>
              </p14:nvContentPartPr>
              <p14:xfrm>
                <a:off x="2907887" y="680696"/>
                <a:ext cx="23760" cy="15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F2845E0-9D40-E0C6-053C-5163E56A2CF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99247" y="671696"/>
                  <a:ext cx="4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8A006F5-A1B4-FC2C-0A63-DC997528D381}"/>
                    </a:ext>
                  </a:extLst>
                </p14:cNvPr>
                <p14:cNvContentPartPr/>
                <p14:nvPr/>
              </p14:nvContentPartPr>
              <p14:xfrm>
                <a:off x="2942807" y="444176"/>
                <a:ext cx="272880" cy="272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8A006F5-A1B4-FC2C-0A63-DC997528D38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34167" y="435536"/>
                  <a:ext cx="2905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7915C1B-4E32-D2B3-19E1-C6578D753B2D}"/>
                    </a:ext>
                  </a:extLst>
                </p14:cNvPr>
                <p14:cNvContentPartPr/>
                <p14:nvPr/>
              </p14:nvContentPartPr>
              <p14:xfrm>
                <a:off x="3209927" y="393056"/>
                <a:ext cx="140400" cy="295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7915C1B-4E32-D2B3-19E1-C6578D753B2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01287" y="384056"/>
                  <a:ext cx="158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3C8160D-220E-5B1D-720F-442D427BBD08}"/>
                    </a:ext>
                  </a:extLst>
                </p14:cNvPr>
                <p14:cNvContentPartPr/>
                <p14:nvPr/>
              </p14:nvContentPartPr>
              <p14:xfrm>
                <a:off x="3379127" y="390536"/>
                <a:ext cx="178920" cy="215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3C8160D-220E-5B1D-720F-442D427BBD0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70487" y="381536"/>
                  <a:ext cx="196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EC4EE5E-16E5-A179-BD5C-76237A2C5EBF}"/>
                    </a:ext>
                  </a:extLst>
                </p14:cNvPr>
                <p14:cNvContentPartPr/>
                <p14:nvPr/>
              </p14:nvContentPartPr>
              <p14:xfrm>
                <a:off x="3495407" y="562256"/>
                <a:ext cx="137520" cy="236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EC4EE5E-16E5-A179-BD5C-76237A2C5EB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86407" y="553256"/>
                  <a:ext cx="155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1A98564-CAC2-6EC4-76E5-B43792719056}"/>
                    </a:ext>
                  </a:extLst>
                </p14:cNvPr>
                <p14:cNvContentPartPr/>
                <p14:nvPr/>
              </p14:nvContentPartPr>
              <p14:xfrm>
                <a:off x="3761447" y="431576"/>
                <a:ext cx="76320" cy="287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1A98564-CAC2-6EC4-76E5-B4379271905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752447" y="422576"/>
                  <a:ext cx="93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C51987D-DDBE-0801-3AD5-FFEF349B564D}"/>
                    </a:ext>
                  </a:extLst>
                </p14:cNvPr>
                <p14:cNvContentPartPr/>
                <p14:nvPr/>
              </p14:nvContentPartPr>
              <p14:xfrm>
                <a:off x="3902207" y="469016"/>
                <a:ext cx="99360" cy="278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C51987D-DDBE-0801-3AD5-FFEF349B564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893567" y="460376"/>
                  <a:ext cx="117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5A558F2-1DA9-B4DC-6F9E-F2BA5C4C5A8E}"/>
                    </a:ext>
                  </a:extLst>
                </p14:cNvPr>
                <p14:cNvContentPartPr/>
                <p14:nvPr/>
              </p14:nvContentPartPr>
              <p14:xfrm>
                <a:off x="4118567" y="430856"/>
                <a:ext cx="82440" cy="317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5A558F2-1DA9-B4DC-6F9E-F2BA5C4C5A8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109927" y="422216"/>
                  <a:ext cx="1000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EBF7A69-B9D2-D955-C538-A7655A36EF0D}"/>
                    </a:ext>
                  </a:extLst>
                </p14:cNvPr>
                <p14:cNvContentPartPr/>
                <p14:nvPr/>
              </p14:nvContentPartPr>
              <p14:xfrm>
                <a:off x="4268687" y="414296"/>
                <a:ext cx="79560" cy="332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EBF7A69-B9D2-D955-C538-A7655A36EF0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259687" y="405296"/>
                  <a:ext cx="972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C5F42A9-954E-0433-19C6-16B3AFF81607}"/>
                    </a:ext>
                  </a:extLst>
                </p14:cNvPr>
                <p14:cNvContentPartPr/>
                <p14:nvPr/>
              </p14:nvContentPartPr>
              <p14:xfrm>
                <a:off x="4258607" y="581696"/>
                <a:ext cx="83880" cy="37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C5F42A9-954E-0433-19C6-16B3AFF8160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49607" y="573056"/>
                  <a:ext cx="1015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F272FA3-E5C6-0CB0-4C37-3D1AEBA5D595}"/>
              </a:ext>
            </a:extLst>
          </p:cNvPr>
          <p:cNvGrpSpPr/>
          <p:nvPr/>
        </p:nvGrpSpPr>
        <p:grpSpPr>
          <a:xfrm>
            <a:off x="4703567" y="538136"/>
            <a:ext cx="103680" cy="111960"/>
            <a:chOff x="4703567" y="538136"/>
            <a:chExt cx="10368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FFB7B0F-2608-39D3-6DE1-901217997D1D}"/>
                    </a:ext>
                  </a:extLst>
                </p14:cNvPr>
                <p14:cNvContentPartPr/>
                <p14:nvPr/>
              </p14:nvContentPartPr>
              <p14:xfrm>
                <a:off x="4723727" y="538136"/>
                <a:ext cx="83520" cy="65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FFB7B0F-2608-39D3-6DE1-901217997D1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714727" y="529496"/>
                  <a:ext cx="101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940CF55-8650-528E-9C39-3A7B61BD313F}"/>
                    </a:ext>
                  </a:extLst>
                </p14:cNvPr>
                <p14:cNvContentPartPr/>
                <p14:nvPr/>
              </p14:nvContentPartPr>
              <p14:xfrm>
                <a:off x="4703567" y="646856"/>
                <a:ext cx="92160" cy="3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940CF55-8650-528E-9C39-3A7B61BD313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694567" y="637856"/>
                  <a:ext cx="1098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98AB416-83E2-5D62-F44E-73AC1F146320}"/>
              </a:ext>
            </a:extLst>
          </p:cNvPr>
          <p:cNvGrpSpPr/>
          <p:nvPr/>
        </p:nvGrpSpPr>
        <p:grpSpPr>
          <a:xfrm>
            <a:off x="5101367" y="365336"/>
            <a:ext cx="1420200" cy="455400"/>
            <a:chOff x="5101367" y="365336"/>
            <a:chExt cx="142020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01C4A64-8D23-51F7-A3C7-4E6811ACE7C5}"/>
                    </a:ext>
                  </a:extLst>
                </p14:cNvPr>
                <p14:cNvContentPartPr/>
                <p14:nvPr/>
              </p14:nvContentPartPr>
              <p14:xfrm>
                <a:off x="5101367" y="425456"/>
                <a:ext cx="93960" cy="288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01C4A64-8D23-51F7-A3C7-4E6811ACE7C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92727" y="416816"/>
                  <a:ext cx="1116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B7AF7E4-1FD9-65FC-17A7-8D82F2317F6D}"/>
                    </a:ext>
                  </a:extLst>
                </p14:cNvPr>
                <p14:cNvContentPartPr/>
                <p14:nvPr/>
              </p14:nvContentPartPr>
              <p14:xfrm>
                <a:off x="5285327" y="440216"/>
                <a:ext cx="129240" cy="259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B7AF7E4-1FD9-65FC-17A7-8D82F2317F6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276327" y="431216"/>
                  <a:ext cx="146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BCC22BD-5914-075B-CD81-A7CB21990ABC}"/>
                    </a:ext>
                  </a:extLst>
                </p14:cNvPr>
                <p14:cNvContentPartPr/>
                <p14:nvPr/>
              </p14:nvContentPartPr>
              <p14:xfrm>
                <a:off x="5428967" y="390896"/>
                <a:ext cx="155520" cy="332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BCC22BD-5914-075B-CD81-A7CB21990AB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20327" y="382256"/>
                  <a:ext cx="1731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4BA1827-8874-690D-8581-EB6F2A9C2FFD}"/>
                    </a:ext>
                  </a:extLst>
                </p14:cNvPr>
                <p14:cNvContentPartPr/>
                <p14:nvPr/>
              </p14:nvContentPartPr>
              <p14:xfrm>
                <a:off x="5675927" y="404576"/>
                <a:ext cx="224280" cy="354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4BA1827-8874-690D-8581-EB6F2A9C2FF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667287" y="395576"/>
                  <a:ext cx="2419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7B96AE3-1E0F-8C8F-EEAF-60084F0815AE}"/>
                    </a:ext>
                  </a:extLst>
                </p14:cNvPr>
                <p14:cNvContentPartPr/>
                <p14:nvPr/>
              </p14:nvContentPartPr>
              <p14:xfrm>
                <a:off x="5834687" y="454256"/>
                <a:ext cx="26280" cy="216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7B96AE3-1E0F-8C8F-EEAF-60084F0815A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25687" y="445256"/>
                  <a:ext cx="43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85A381A-1C88-D373-B415-D358ACBE11DC}"/>
                    </a:ext>
                  </a:extLst>
                </p14:cNvPr>
                <p14:cNvContentPartPr/>
                <p14:nvPr/>
              </p14:nvContentPartPr>
              <p14:xfrm>
                <a:off x="5883647" y="365336"/>
                <a:ext cx="189000" cy="455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85A381A-1C88-D373-B415-D358ACBE11D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875007" y="356696"/>
                  <a:ext cx="2066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D73BC06-7141-5066-002E-D4AE40E35554}"/>
                    </a:ext>
                  </a:extLst>
                </p14:cNvPr>
                <p14:cNvContentPartPr/>
                <p14:nvPr/>
              </p14:nvContentPartPr>
              <p14:xfrm>
                <a:off x="6067607" y="538496"/>
                <a:ext cx="293760" cy="185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D73BC06-7141-5066-002E-D4AE40E3555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58967" y="529856"/>
                  <a:ext cx="311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067E8DC-DA42-589C-2BE6-DABFDEF5B9B7}"/>
                    </a:ext>
                  </a:extLst>
                </p14:cNvPr>
                <p14:cNvContentPartPr/>
                <p14:nvPr/>
              </p14:nvContentPartPr>
              <p14:xfrm>
                <a:off x="6380447" y="372176"/>
                <a:ext cx="141120" cy="209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067E8DC-DA42-589C-2BE6-DABFDEF5B9B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371447" y="363536"/>
                  <a:ext cx="15876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0A6D25C-B859-A248-FCF6-00F754C467A3}"/>
                  </a:ext>
                </a:extLst>
              </p14:cNvPr>
              <p14:cNvContentPartPr/>
              <p14:nvPr/>
            </p14:nvContentPartPr>
            <p14:xfrm>
              <a:off x="5284247" y="1438856"/>
              <a:ext cx="1379160" cy="4107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0A6D25C-B859-A248-FCF6-00F754C467A3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230247" y="1330856"/>
                <a:ext cx="148680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2B9B30D0-B1E5-75CF-03CA-43EF6F7456FC}"/>
                  </a:ext>
                </a:extLst>
              </p14:cNvPr>
              <p14:cNvContentPartPr/>
              <p14:nvPr/>
            </p14:nvContentPartPr>
            <p14:xfrm>
              <a:off x="5154287" y="349136"/>
              <a:ext cx="1284480" cy="4370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2B9B30D0-B1E5-75CF-03CA-43EF6F7456FC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100287" y="241496"/>
                <a:ext cx="139212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4B0A2AA-EA2C-6409-50D4-69C188BF7AE0}"/>
                  </a:ext>
                </a:extLst>
              </p14:cNvPr>
              <p14:cNvContentPartPr/>
              <p14:nvPr/>
            </p14:nvContentPartPr>
            <p14:xfrm>
              <a:off x="5604647" y="2356496"/>
              <a:ext cx="1198800" cy="5162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4B0A2AA-EA2C-6409-50D4-69C188BF7AE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550647" y="2248496"/>
                <a:ext cx="1306440" cy="7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11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117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8</cp:revision>
  <dcterms:created xsi:type="dcterms:W3CDTF">2022-08-23T12:30:04Z</dcterms:created>
  <dcterms:modified xsi:type="dcterms:W3CDTF">2023-11-15T12:50:11Z</dcterms:modified>
</cp:coreProperties>
</file>