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12747,'1'-10'740,"0"19"-297,2 40-42,0 3-1,23 538 2532,-21-450-2602,-3-83-219,-5 358 513,3-407-613,-4 21 16,4-27-24,0-1-1,-1 0 1,1 0-1,0 1 1,-1-1-1,1 0 1,-1 0-1,1 0 1,-1 0-1,0 1 0,1-1 1,-1 0-1,0 0 1,0 0-1,0-1 1,0 1-1,-1 1 1,1-2-2,1 0 0,-1-1 1,1 1-1,-1 0 1,0-1-1,1 1 0,-1-1 1,1 1-1,-1-1 0,1 1 1,-1-1-1,1 1 1,0-1-1,-1 1 0,1-1 1,0 0-1,-1 1 0,1-1 1,0 1-1,0-1 0,-1 0 1,1 1-1,0-1 1,0 0-1,0 1 0,0-2 1,-6-22 25,-4-50-116,-2-148 0,11 215-4,1 3-35,0 0-1,0 0 0,1 1 0,-1-1 0,1 0 0,-1 0 0,3-5 0,-3 9 108,0 0 0,0-1 1,1 1-1,-1 0 0,0 0 0,0 0 0,0 0 0,0 0 1,0 0-1,1 0 0,-1 0 0,0 0 0,0 0 0,0 0 0,1-1 1,-1 1-1,0 0 0,0 0 0,0 0 0,0 0 0,1 0 1,-1 1-1,0-1 0,0 0 0,0 0 0,1 0 0,-1 0 1,0 0-1,0 0 0,0 0 0,0 0 0,0 0 0,1 0 0,-1 0 1,0 1-1,0-1 0,0 0 0,0 0 0,0 0 0,1 0 1,-1 0-1,0 1 0,0-1 0,0 0 0,0 0 0,0 0 1,0 0-1,0 1 0,0-1 0,0 0 0,0 0 0,0 0 1,0 0-1,0 1 0,0-1 0,0 0 0,0 0 0,0 0 0,0 1 1,0-1-1,0 0 0,0 0 0,0 0 0,0 0 0,0 1 1,0-1-1,0 5-409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14635,'-3'15'944,"0"0"-840,9 6-56,7-4 80,-5-5-112,0-3-152,-1-2-144,-5-6-824,6 3-640,-1 3 1384,2 5-289,6 7-207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337 216 7442,'3'-8'421,"-1"1"0,1-1 0,-2 1 0,1-1 1,-1 0-1,0 0 0,0 0 0,-1 0 0,0 0 1,-1 0-1,-2-13 0,2 16-161,-1 0 0,0-1 1,0 1-1,0 0 0,0 0 1,-1 0-1,0 0 0,0 1 0,-1-1 1,1 1-1,-1 0 0,0 0 1,0 0-1,0 0 0,-1 1 0,1-1 1,-7-2-1,4 2-99,1 1-1,-1-1 1,0 2-1,0-1 1,0 1-1,0 0 1,-1 0 0,1 1-1,0 0 1,-1 0-1,1 1 1,0 0-1,-1 0 1,1 1 0,-1 0-1,1 0 1,0 1-1,0 0 1,0 0-1,0 0 1,0 1-1,0 0 1,0 1 0,1 0-1,0 0 1,0 0-1,0 0 1,0 1-1,1 0 1,-1 0 0,1 1-1,1-1 1,-1 1-1,-6 11 1,5-6-52,-1 1 0,2-1-1,-1 1 1,2 1 0,-1-1 0,2 1 0,0-1 0,0 1-1,1 0 1,1 0 0,0 0 0,1 0 0,0 1 0,1-1-1,1 0 1,0 0 0,4 13 0,-6-23-102,1-1 0,0 0 0,-1 0-1,1 0 1,0 0 0,0 0 0,0 0 0,0 0 0,1-1 0,-1 1-1,0 0 1,1-1 0,-1 1 0,1-1 0,0 1 0,-1-1 0,1 0 0,0 1-1,0-1 1,0 0 0,0 0 0,0 0 0,0-1 0,0 1 0,0-1-1,0 1 1,0-1 0,1 1 0,-1-1 0,0 0 0,0 0 0,0 0 0,1 0-1,-1-1 1,0 1 0,0-1 0,0 1 0,0-1 0,3-1 0,2-1-2,1 0 1,-1-1-1,0 0 1,-1-1 0,1 1-1,-1-1 1,1-1-1,-2 1 1,10-11 0,-3 1 0,-1-1 1,-1 0 0,0 0-1,0-2 1,-2 1 0,0-1-1,5-21 1,-13 38-5,0 1 1,0 0-1,0-1 0,0 1 0,0-1 1,0 1-1,1 0 0,-1-1 1,0 1-1,0-1 0,0 1 0,0 0 1,0-1-1,1 1 0,-1 0 0,0-1 1,0 1-1,1 0 0,-1-1 1,0 1-1,0 0 0,1 0 0,-1-1 1,0 1-1,1 0 0,-1 0 0,0-1 1,1 1-1,-1 0 0,0 0 1,1 0-1,-1 0 0,1 0 0,-1 0 1,0-1-1,1 1 0,-1 0 0,1 0 1,-1 0-1,0 0 0,1 0 1,-1 1-1,1-1 0,-1 0 0,0 0 1,1 0-1,-1 0 0,1 0 0,-1 0 1,0 1-1,1-1 0,-1 0 1,0 0-1,1 1 0,-1-1 0,0 0 1,1 0-1,-1 1 0,0-1 0,0 0 1,1 1-1,-1-1 0,0 0 1,0 1-1,0-1 0,0 1 0,1-1 1,-1 1-1,20 36 83,-14-26-52,2 4 5,5 10 52,28 37 0,-37-57-79,0 1-1,0-1 0,1 0 0,0 0 1,0-1-1,0 0 0,1 0 1,-1 0-1,1 0 0,0-1 0,0 0 1,10 3-1,-14-5-7,1 0 0,0-1 0,-1 1 0,1-1 0,0 0 0,-1 0 0,1 0 0,0 0-1,-1-1 1,1 1 0,0-1 0,-1 1 0,1-1 0,-1 0 0,1 0 0,4-2 0,-3 0-10,0 0 0,0 0-1,-1 0 1,1-1 0,-1 1 0,1-1 0,-1 0-1,4-6 1,2-7-236,0 1 0,-2-1 0,11-32 0,-9 20-421,-7 17-14,2 1 0,-1-1 0,2 1 0,0 0 0,0 1 1,12-19-1,-17 29 595,0-1 25,1 0 0,-1 1-1,0-1 1,0 1 0,1-1 0,-1 1-1,1-1 1,-1 1 0,0-1-1,1 1 1,-1-1 0,1 1 0,-1 0-1,1-1 1,-1 1 0,1 0 0,-1-1-1,1 1 1,-1 0 0,1 0-1,0 0 1,-1-1 0,1 1 0,-1 0-1,1 0 1,0 0 0,-1 0 0,1 0-1,-1 0 1,1 0 0,0 0-1,-1 0 1,1 0 0,-1 1 0,2-1-1,6 12-1108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10898,'26'-29'1707,"-1"-1"-1,26-41 0,-10 13 733,-41 57-2417,4-4 336,0-1 1,1 1 0,-1 0 0,1 0 0,7-6 0,-11 11-294,0-1 0,0 1 0,0-1 1,0 1-1,-1 0 0,1-1 0,0 1 0,0 0 1,0-1-1,0 1 0,0 0 0,0 0 0,0 0 0,0 0 1,0 0-1,0 0 0,0 0 0,1 0 0,-1 1-5,1 0 0,-1-1-1,0 1 1,0 0-1,0 0 1,0-1-1,0 1 1,0 0-1,0 0 1,0 0-1,0 0 1,-1 1-1,1-1 1,0 0-1,-1 0 1,1 0-1,0 2 1,5 13 185,-1 0-1,-1 1 1,-1-1-1,0 1 1,0 22 0,0-13-142,8 81-87,24 176-3593,-23-233 2953,1-14-203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7 14027,'-1'-1'139,"0"1"0,1-1 0,-1 1 0,0-1 0,0 0-1,1 1 1,-1-1 0,0 1 0,0 0 0,0-1 0,0 1 0,0 0 0,0 0 0,0-1 0,0 1-1,0 0 1,1 0 0,-1 0 0,0 0 0,0 0 0,0 0 0,0 0 0,0 1 0,0-1 0,0 0-1,0 1 1,-1-1 0,-31 15 2019,15-7-1440,-10 1-152,0-2 0,0-2-1,0 0 1,-1-2-1,-46 0 1,-51 5-706,125-8 102,0 0-1,0 0 0,0 0 0,1 1 0,-1-1 0,0 0 0,0 0 1,0 1-1,0-1 0,0 0 0,0 1 0,0-1 0,1 1 0,-1-1 1,0 1-1,0-1 0,1 1 0,-1 0 0,0-1 0,0 2 0,1-1-30,-1 0 0,1-1-1,0 1 1,0 0 0,0 0-1,0-1 1,0 1-1,1 0 1,-1-1 0,0 1-1,0 0 1,0-1 0,1 1-1,-1 0 1,0-1-1,0 1 1,1-1 0,-1 1-1,1 0 1,-1-1 0,1 1-1,4 5-673,1 0-1,0-1 0,11 8 1,-15-11 628,62 45-1814,-28-22 822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12339,'0'0'97,"1"0"0,-1 0 1,0 0-1,1 0 1,-1 0-1,0 0 0,1 0 1,-1 0-1,0 1 1,1-1-1,-1 0 1,0 0-1,1 0 0,-1 1 1,0-1-1,1 0 1,-1 0-1,0 0 0,0 1 1,0-1-1,1 0 1,-1 1-1,0-1 0,0 0 1,0 1-1,1-1 1,-1 0-1,0 1 0,0-1 1,0 0-1,0 1 1,0-1-1,0 0 0,0 1 1,0-1-1,0 0 1,0 1-1,0-1 0,0 0 1,0 1-1,0-1 1,0 1-1,0-1 1,-1 0-1,1 0 0,0 1 1,0 0-1,-2 0 219,0 0-1,0 1 1,0-1 0,0 0 0,0 0-1,0 0 1,0 0 0,-4 1-1,-46 10 2159,-30-2-791,-29 4-669,98-12-1286,1 2 0,-1-1 0,1 1 0,0 1 0,1 0 0,-16 9 0,10 0-1553,17-13 1793,0-1-1,0 0 1,0 0 0,-1 1 0,1-1 0,0 0-1,0 1 1,0-1 0,-1 0 0,1 1 0,0-1-1,0 0 1,0 1 0,0-1 0,0 0 0,0 1-1,0-1 1,0 1 0,0-1 0,0 0 0,0 1-1,0-1 1,0 0 0,0 1 0,0-1 0,0 0-1,0 1 1,1-1 0,-1 0 0,0 1 0,0-1-1,0 0 1,1 1 0,-1-1 0,0 0-1,0 0 1,1 1 0,-1-1 0,0 0 0,0 0-1,1 1 1,-1-1 0,0 0 0,1 0 0,-1 0-1,0 0 1,1 0 0,-1 1 0,0-1 0,1 0-1,-1 0 1,0 0 0,1 0 0,-1 0 0,1 0-1,17 2-1048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13 16155,'0'1'57,"1"-1"-1,0 1 0,-1-1 0,1 1 1,-1-1-1,1 1 0,-1 0 0,1-1 1,-1 1-1,0 0 0,1 0 0,-1-1 0,0 1 1,0 0-1,1 0 0,-1-1 0,0 1 1,0 0-1,0 0 0,0 0 0,0-1 0,0 1 1,0 0-1,0 0 0,0 0 0,0-1 1,-1 1-1,1 0 0,0 0 0,0 0 1,-1-1-1,1 1 0,-1 0 0,1-1 0,0 1 1,-1 0-1,0-1 0,1 1 0,-1-1 1,1 1-1,-1-1 0,-1 2 0,0 0 42,-1-1 1,0 1-1,0 0 0,0-1 0,0 1 0,0-1 0,0 0 1,0 0-1,-6 1 0,-18 0 378,1-1 0,0 0 0,-46-7 0,-77-20 447,105 16-815,0 2 0,0 2 1,0 2-1,-56 2 1,92 2-184,0 1 1,0 0 0,0 1-1,0 0 1,0 0 0,0 1-1,1 0 1,-1 0 0,-10 6-1,16-7-78,0-1-1,0 1 1,0 0-1,0-1 1,0 1-1,0 0 1,1 0-1,-1 0 1,1 0-1,-1 1 1,1-1-1,0 0 1,0 1-1,0-1 1,0 1-1,0-1 1,1 1-1,-1-1 1,1 1-1,-1-1 1,1 1-1,0-1 1,0 1-1,0 0 1,1-1-1,-1 1 1,1-1-1,-1 1 1,1-1-1,0 1 1,0-1-1,0 0 0,2 4 1,11 18-794,11 1-120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7 12427,'1'-1'337,"0"0"1,0 1 0,-1-1 0,1 0-1,1 1 1,-1-1 0,0 1-1,0 0 1,0-1 0,0 1 0,0 0-1,0-1 1,0 1 0,0 0-1,1 0 1,0 0 0,-2 0-272,1 1 0,-1-1 0,0 0 0,0 0 1,1 1-1,-1-1 0,0 0 0,0 1 0,0-1 0,1 0 1,-1 1-1,0-1 0,0 0 0,0 1 0,0-1 0,0 0 0,0 1 1,0-1-1,0 1 0,0-1 0,0 0 0,0 1 0,0-1 1,0 0-1,0 1 0,0-1 0,0 0 0,0 1 0,0-1 0,-1 0 1,1 1-1,-1 2 70,-1 0-1,1 1 1,-1-2 0,1 1 0,-1 0 0,0 0 0,0 0 0,-1-1 0,1 1-1,-4 2 1,-2 0 40,-1 0-1,0 0 1,0-1-1,-1 0 1,1 0 0,-1-1-1,0 0 1,-15 1-1,-9 1 121,-41-1 1,2-4-46,-43 2 85,97 0-348,0 0 1,0 1-1,-36 12 0,49-14-129,1 2 1,0-1-1,0 0 1,0 1-1,0 0 1,1 0-1,-1 1 1,1-1-1,-8 9 0,10-10-35,0 1 0,0 0-1,0 0 1,0 0-1,1 0 1,-1 0-1,1 0 1,-1 0 0,1 1-1,0-1 1,0 1-1,1-1 1,-1 0-1,1 1 1,0-1-1,0 6 1,5 7-583,12-3-197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216 315 12331,'2'-9'765,"1"-1"0,-2 1 1,0 0-1,0 0 1,0-1-1,-2-15 0,0 19-695,0 0 0,-1-1-1,0 1 1,0 0 0,0 0-1,-1 0 1,0 0 0,0 0-1,0 1 1,-6-8 0,-21-22 405,-1 2 0,-46-39 0,68 64-369,0-3 254,14 10 52,20 11 123,-11-2-333,-1 0 0,0 1 0,0 1 0,0 0 0,-1 1 0,-1 0 0,0 1 1,13 18-1,-19-23-145,0 0 0,-1 0 0,0 1 0,-1-1-1,0 1 1,0 0 0,-1 0 0,1 0 0,-2 0 0,1 1 0,-1-1 0,-1 0 0,1 1 0,-1-1 0,-1 0 0,1 1 0,-5 15 0,1-9-52,-1 0-1,-1 0 1,-1-1-1,1 0 1,-2 0-1,-10 13 1,-61 72-1994,51-66 346,-25 36-1,46-54 619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69 15451,'0'0'40,"0"0"0,0 0-1,0 0 1,0 1 0,0-1-1,0 0 1,0 0 0,0 0 0,0 0-1,0 0 1,0 0 0,1 0-1,-1 0 1,0 0 0,0 0-1,0 1 1,0-1 0,0 0-1,0 0 1,0 0 0,0 0 0,0 0-1,0 0 1,0 0 0,0 0-1,1 0 1,-1 0 0,0 0-1,0 0 1,0 0 0,0 0-1,0 0 1,0 0 0,0 0-1,0 0 1,1 0 0,-1 0 0,0 0-1,0 0 1,0 0 0,0 0-1,0 0 1,0 0 0,0 0-1,0 0 1,0 0 0,0 0-1,1 0 1,-1 0 0,0 0 0,0 0-1,0 0 1,0-1 0,0 2 2,0-1 1,-1 0 0,1 1-1,0-1 1,0 0 0,-1 1 0,1-1-1,0 0 1,0 1 0,-1-1-1,1 0 1,0 0 0,-1 1 0,1-1-1,-1 0 1,1 0 0,0 0-1,-1 0 1,1 1 0,0-1 0,-1 0-1,1 0 1,-1 0 0,1 0-1,0 0 1,-1 0 0,1 0 0,-1 0-1,0 0 1,-15-4 633,0 1 1,-31-13-1,-4-1-279,12 6-245,0 3 0,-1 1 1,-42-1-1,69 7-145,0 1-1,0 0 1,0 1 0,0 0-1,0 1 1,0 1 0,0 0 0,0 0-1,1 2 1,0-1 0,0 2-1,0-1 1,-14 11 0,19-11-1,1 1 0,0 0 1,0 0-1,1 1 0,0-1 0,0 1 1,0 0-1,1 1 0,0-1 1,0 1-1,1 0 0,0 0 1,-2 10-1,-2 12 99,1 0-1,-1 40 1,5-48-26,-3 29 81,-61 501 1931,58-513-1932,3-17 18,1 1 0,0 0-1,2 0 1,1 0 0,2 35-1,-1-55-142,1 0 0,0 1 0,0-1 0,0 0 0,0 0-1,1 1 1,-1-1 0,1 0 0,-1-1 0,1 1 0,0 0 0,1 0 0,-1-1-1,0 1 1,1-1 0,-1 0 0,1 0 0,0 0 0,-1 0 0,1 0-1,0 0 1,4 1 0,6 2-1,0-1 0,1-1 0,-1 0 0,19 2-1,22 5-603,48 24-4791,-101-34 5273,1 0 0,-1 1 1,0-1-1,0 0 0,1 0 0,-1 0 1,0 0-1,1 0 0,-1 0 0,0 0 1,0-1-1,1 1 0,-1 0 0,0-1 1,0 1-1,1-1 0,-1 1 0,0-1 1,0 0-1,0 1 0,0-1 1,0 0-1,2-2 0,13-18-1119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16 10410,'0'-1'138,"0"1"1,0-1-1,0 1 0,0-1 0,0 1 1,-1-1-1,1 0 0,0 1 0,0-1 1,0 1-1,-1-1 0,1 1 0,0-1 1,-1 1-1,1 0 0,0-1 0,-1 1 1,1-1-1,-1 1 0,1 0 0,-1-1 1,1 1-1,0 0 0,-1 0 0,1-1 1,-1 1-1,0 0 0,-21-3 2146,16 3-1896,0 1 1,-1 0 0,1 0-1,-11 4 1,6 0-133,1 0 0,1 1 0,-1 0 0,1 0 1,0 1-1,1 0 0,-1 1 0,1 0 0,1 0 0,0 0 0,-9 13 1,8-8-105,1 0 0,0 1 1,0 0-1,2 0 1,-1 0-1,2 1 0,0-1 1,-2 19-1,4-20-151,1 1 0,0-1 0,1 0 0,1 1 0,0-1 0,0 1 0,2-1-1,0 0 1,5 16 0,-4-19-73,-1-2 0,2 1-1,-1 0 1,1-1-1,0 0 1,1 0 0,0-1-1,0 1 1,1-1-1,0 0 1,0-1-1,0 0 1,13 8 0,-14-11-195,0 1 0,0-1 0,0-1 0,0 1 1,0-1-1,1 0 0,-1-1 0,0 1 0,1-1 1,8 0-1,-11-1 61,1 0-1,-1-1 1,0 1 0,0-1-1,1 0 1,-1 0 0,0 0 0,0-1-1,0 1 1,0-1 0,0 0 0,0 0-1,-1 0 1,1-1 0,-1 1 0,5-5-1,12-14-1025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 13003,'-1'-4'590,"-8"-19"1896,8 22-2445,1 0-1,0 1 1,-1-1 0,1 1-1,-1-1 1,1 1 0,-1 0-1,1-1 1,-1 1 0,1-1 0,-1 1-1,0 0 1,1-1 0,-1 1-1,1 0 1,-1 0 0,0-1-1,1 1 1,-1 0 0,0 0-1,1 0 1,-1 0 0,0 0-1,1 0 1,-1 0 0,0 0 0,1 0-1,-1 0 1,0 1 0,1-1-1,-1 0 1,0 0 0,1 0-1,-1 1 1,0 0 0,-5 2 214,0 1 0,1 0 0,0 0 0,0 0 1,0 1-1,0 0 0,0 0 0,1 0 0,0 1 1,0-1-1,1 1 0,-3 6 0,-1 3 88,0-1-1,2 1 1,0 0 0,-3 17-1,5-17-226,1 0 0,1 1 0,0-1 0,1 0 0,1 1 0,1-1 0,0 0-1,0 0 1,2 0 0,0 0 0,6 15 0,-6-21-106,0 1 0,0-1-1,1 0 1,0-1 0,0 1-1,1-1 1,0 0 0,1 0-1,0-1 1,0 0 0,0 0 0,1-1-1,0 0 1,1 0 0,-1-1-1,1 0 1,16 7 0,-20-10-12,1 0 0,-1-1 0,0 0 0,1 0 0,-1 0 0,1-1 0,-1 0 0,0 0 0,1 0 0,-1-1 0,1 1 0,-1-1 0,1-1 0,-1 1 0,9-4 0,-7 1-3,0 0 1,0 0-1,0-1 1,-1 0 0,1 0-1,-1-1 1,0 1-1,-1-1 1,8-11-1,0-2-2,-1-1 0,-1 0-1,0-1 1,-2 0 0,-1-1-1,9-32 1,-13 38 8,-1 1 0,0-1 0,-1 1 0,0-32 0,-2 43-4,0 0 0,0 0 0,0 0 0,-1 0 0,0 0 0,0 0 0,0 0 0,0 0 0,-1 1 0,1-1 0,-1 0 0,0 1 0,0 0 0,0-1 0,0 1 0,-1 0 0,0 0 0,1 0 0,-1 0 0,0 1 0,0-1 0,0 1 0,-1 0 0,1 0-1,-6-3 1,0 2-112,-1 1 0,0 0 0,0 0 0,0 1 0,0 0 0,0 1 0,0 0 0,0 0 0,0 1 0,-10 2 0,-10 4-1053,0 0 0,-29 12 0,32-10-304,16-6 997,0 0 0,0 1 0,1 0-1,-1 1 1,1 0 0,-10 8 0,19-12 357,0 0 0,0 0 1,0 0-1,0 0 0,0 0 0,0 0 0,1 0 1,-1 0-1,1 1 0,-1-1 0,0 3 0,1-4 108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11747,'-3'-10'968,"4"2"-736,8 5-160,-2 0 632,-4 3-1480,-2 4 592,0 2-104,2 2-40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14043,'8'1'282,"1"1"0,0 0 1,-1 0-1,1 1 0,-1 0 0,0 1 0,0 0 0,9 6 1,-13-7-164,0 0 0,0 1 0,0-1 0,0 1 0,0 0 1,-1 0-1,0 1 0,0-1 0,0 1 0,-1-1 0,1 1 1,-1 0-1,0 0 0,-1 0 0,2 6 0,0 3 132,-1 0 1,-1 0-1,0 1 0,-1-1 0,-1 0 0,0 1 1,-1-1-1,-1 0 0,0 0 0,-1 0 0,-7 20 1,-1-5 93,-2 0 1,0-1-1,-1-1 1,-25 31 0,-18 12 373,37-47-391,21-22-312,-1-1 1,0 1 0,0 0 0,1-1-1,-1 1 1,1 0 0,-1-1 0,1 1 0,-1 0-1,1 0 1,-1-1 0,1 1 0,-1 0-1,1 0 1,0 0 0,0 0 0,-1 0 0,1 0-1,0 0 1,0-1 0,0 1 0,0 0-1,0 0 1,0 0 0,0 0 0,0 0 0,1 0-1,-1 0 1,0 0 0,1-1 0,-1 2-1,2 0 12,0 0 0,0 0 0,0-1-1,1 1 1,-1-1 0,0 0-1,0 0 1,1 0 0,-1 0-1,5 1 1,35 13-792,49 9 0,-71-20 189,0-1 1,0-1-1,0-1 1,37-2-1,-24-5-316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1130 12275,'3'-2'276,"0"1"0,0-1 0,-1 1 0,1-1 0,0 0 1,-1 0-1,0 0 0,1-1 0,-1 1 0,4-5 0,-4 2 20,1-1-1,-1 1 1,0-1-1,0 1 1,1-10-1,13-61 864,-5 0 1,4-96-1,-17-155-188,1 294-885,-10-122 210,8 133-218,-1 0 0,-1 1 0,0-1 0,-17-37 0,21 56-47,0 0-1,-1 0 0,0 0 1,0 0-1,0 0 1,0 0-1,0 1 0,0-1 1,0 1-1,-1 0 1,1-1-1,-1 1 1,0 0-1,0 1 0,-5-4 1,2 3 37,1 1 1,-1-1 0,1 1-1,-1 1 1,0-1 0,1 1-1,-1 0 1,-10 1-1,-3 1-7,5 0-10,-1-1 1,1-1-1,-17-1 1,26 0-442,1 0 0,-1 0 0,0 0 0,1 0 0,-1-1 0,1 0 0,0 0 0,-1 0 0,1-1 0,0 1 0,0-1 0,1 0 0,-6-5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65 15051,'1'-14'1401,"1"1"-1057,-4 6-72,-8 0 704,-12 0-472,-8 1-40,-10 1-56,-4 1-48,-5 2-40,-3 2-48,2 4-184,1 1-208,11 3-712,7 2-912,8 5 1440,8 1-224,16 4-241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96 11386,'-2'-3'5178,"-12"-7"-4314,-5-2-448,-5-7-216,-7 3 1784,-14 2-1864,-5-1-192,-3 10-576,-1 3-360,4 9 856,3 5-176,12 3-120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4819 101 15867,'3'2'196,"-1"0"-1,1 1 1,-1-1-1,1 1 1,-1 0-1,3 5 1,-2 3 256,-3-11-405,0 1 1,-1-1-1,1 0 0,-1 0 1,1 1-1,0-1 0,-1 0 1,1 0-1,0 0 1,-1 0-1,1 0 0,-1 0 1,1 0-1,0 0 0,-1 0 1,1 0-1,-1 0 0,1 0 1,0 0-1,-1 0 1,1 0-1,-1 0 0,1 0 1,0 0-1,-1 0 0,1-1 1,0 1-1,-1 0 0,1 0 1,-1-1-1,-9-1 433,-1 0 0,0 1 0,0 0 0,1 0 1,-1 1-1,0 1 0,-16 2 0,-5 0-152,-37 0 45,-270 20 552,64-5-544,-6 1-16,-239-1 246,249-43-416,131 8-66,-234-34 81,65 9-34,75 13-128,87 6 78,-1 7 0,-207 4 0,211 14-79,-154 12 143,142 15 59,6 0-96,-94 11 109,66-9-22,115-21-1269,63-11 844,0 0 0,0-1-1,-1 1 1,1 0-1,0 0 1,0 0-1,0 0 1,0 0 0,1 0-1,-1 0 1,0 0-1,0 0 1,0 0-1,1-2 1,0 3 133,6-20-581,6-7-180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91 12155,'6'-9'1041,"10"-15"-44,-16 23-779,1 0-1,0 0 1,0 0 0,0 0-1,0 0 1,-1 0 0,1 0-1,0 1 1,0-1 0,0 0-1,1 1 1,-1-1 0,0 1-1,0-1 1,0 1 0,2-1-1,-36-3 3773,-23-8-3377,5 0-510,29 8-73,4 0-18,0 1 0,0 0 0,-1 2 1,1 0-1,-27 2 0,42 0-10,0 0-1,0 0 1,0 0-1,1 0 1,-1 1 0,0-1-1,0 1 1,1 0-1,-1 0 1,1 0-1,0 0 1,0 0-1,-1 1 1,1-1 0,1 1-1,-1-1 1,0 1-1,0 0 1,1 0-1,0-1 1,-2 6-1,-3 7 25,1 1-1,-5 28 0,9-39-16,-20 129 307,-5 259 0,25-375-283,0 0 34,1 0 0,0 0 0,5 28 0,-5-43-42,1 1 0,0-1 1,0 1-1,0-1 0,0 1 1,0-1-1,1 0 1,-1 0-1,1 0 0,0 0 1,0 0-1,0 0 0,1 0 1,-1-1-1,1 1 1,-1-1-1,1 1 0,0-1 1,0 0-1,0 0 0,0 0 1,0-1-1,6 3 1,13 1 203,35 5 0,-37-8-169,-1 2-1,23 6 0,-35-8-385,0 1 0,0 0 0,-1 0 0,0 0 0,1 1 0,-1 0-1,0 1 1,-1-1 0,10 10 0,-5-4-237,-2 1-192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15283,'7'-46'1753,"3"-3"-1129,-5-3-192,-1-7 904,-1-6-720,-3-1-8,2 4 17,-2 2-89,0 12-304,-2 7-136,2 11-320,0 5-152,2 17-545,3 6-295,5 15-1400,3 7 2031,12 6-439,5 2-288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357 224 15059,'-6'1'1537,"-7"-1"-1033,-11 0-120,-4-3 752,-10 1-632,-1 0 24,-6 2 0,1 2-32,3 0-296,6 5-232,10 0-576,8 2-320,15-2 752,9-6-192,22-3-144</inkml:trace>
  <inkml:trace contextRef="#ctx0" brushRef="#br0" timeOffset="1">290 7 12019,'-2'-6'1778,"0"6"-309,-1 14 708,-2 32 271,4-39-2019,-6 77 1303,-16 270-650,23-349-1297,1 28-514,-1-32 637,0 0 0,0 0 0,0 0 0,1-1 1,-1 1-1,0 0 0,0 0 0,0 0 0,1 0 0,-1 0 0,0-1 0,1 1 0,-1 0 0,1 0 0,-1-1 0,1 1 0,-1 0 0,1 0 1,-1-1-1,1 1 0,0-1 0,-1 1 0,1-1 0,0 1 0,-1-1 0,1 1 0,1 0 0,-1-2-23,0 1 0,0 0 0,0-1 1,0 1-1,0 0 0,0-1 0,0 0 0,0 1 0,0-1 0,0 1 0,0-1 0,0 0 0,0 0 1,-1 0-1,1 1 0,0-1 0,0 0 0,-1 0 0,1 0 0,-1 0 0,1 0 0,0-2 0,12-29-601,-11 25 313,12-34-728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31 13515,'1'-6'528,"0"-11"1034,-1 16-1482,0 1 1,0-1-1,0 1 0,0 0 0,-1-1 1,1 1-1,0 0 0,0-1 0,-1 1 1,1 0-1,0-1 0,0 1 0,-1 0 1,1-1-1,0 1 0,-1 0 0,1 0 1,0-1-1,-1 1 0,1 0 0,-1 0 1,1 0-1,0 0 0,-1 0 0,1 0 1,-1-1-1,1 1 0,0 0 0,-1 0 0,1 0 1,-1 0-1,1 0 0,0 0 0,-1 1 1,1-1-1,-1 0 0,1 0 0,-1 0 1,-43 5 1156,-1-2 0,-49-3 1,58-1-1113,0 1 1,1 1 0,-1 2 0,-50 12 0,83-15-192,-2 2-45,0-1-1,1 0 1,-1 1 0,1 0 0,-5 3 0,8-5 19,0 0-1,1 1 1,-1-1-1,1 1 1,-1-1 0,1 1-1,-1-1 1,1 1 0,-1-1-1,1 1 1,-1-1 0,1 1-1,0 0 1,-1-1-1,1 1 1,0 0 0,-1-1-1,1 1 1,0 0 0,0 0-1,0-1 1,0 1-1,0 0 1,0-1 0,0 1-1,0 0 1,0 0 0,0-1-1,0 1 1,0 0 0,0 0-1,1-1 1,-1 1-1,0 0 1,1-1 0,-1 1-1,0 0 1,1-1 0,-1 1-1,1 0 1,23 27-1632,-5-11 735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95 366 12011,'-3'-2'385,"0"0"0,1 0 0,-1-1 0,1 1 0,0-1 1,0 1-1,0-1 0,0 0 0,1 0 0,-1 0 0,1 0 1,-1 0-1,0-4 0,-13-50 2110,10 31-1825,-39-183 324,44 208-1128,-1 0 0,1 0 0,0 0 0,0 0 0,0 0 0,0 0 0,0 0 0,0 0 0,0 0 0,0 0 0,0 0 0,0 0 0,0 0 0,1 0 0,-1 0 0,1 0 0,-1 0 0,0 0 0,1 0 0,0 0 0,-1 1 0,1-1 0,-1 0 0,2-1 0,1 1-252,-1 0 1,1 0 0,0 0 0,-1 1-1,1-1 1,0 1 0,-1-1-1,5 1 1,-4 0 412,15-2-1051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526 106 10170,'48'-16'8277,"-70"8"-7856,0 1 1,0 0 0,0 1 0,-1 2-1,-29-3 1,1 0-206,-26-7-134,27 4-46,0 2-1,0 2 1,-66 1 0,116 5-35,-1 0-1,1 0 1,-1 0 0,0 0-1,1 0 1,-1 0 0,0 0-1,1 0 1,-1 0 0,1 0 0,-1 0-1,0 1 1,1-1 0,-1 0-1,1 0 1,-1 1 0,1-1-1,-1 0 1,1 1 0,-1-1 0,1 1-1,-1-1 1,1 1 0,-1-1-1,1 0 1,0 1 0,-1 0-1,1-1 1,0 1 0,-1-1-1,1 1 1,0-1 0,0 1 0,0 0-1,0-1 1,-1 1 0,1-1-1,0 1 1,0 0 0,0-1-1,0 1 1,0 0 0,1 0 0,0 4 2,0 0 1,1 0 0,0 0 0,4 8 0,2 4-2,0 10 7,-1 1-1,-1 0 1,4 46 0,-5 88 1,-5-137-15,-3 177 0,-33 219 1,33-400 8,-1 10 12,0 0 0,2 0 0,1 0 0,5 39 0,-3-63 12,1 0 1,0 0 0,1 0 0,-1 0 0,1-1-1,1 1 1,-1-1 0,1 1 0,0-1 0,0-1 0,1 1-1,0 0 1,0-1 0,0 0 0,1 0 0,-1-1-1,1 0 1,11 7 0,10 3 247,0-1 1,1-2-1,37 11 0,-28-9 56,101 35-631,-137-47 214,-1-1-1,1 0 1,-1 0-1,1 0 0,0 0 1,-1 0-1,1 0 1,-1 0-1,1 0 1,0 0-1,-1 0 0,1-1 1,-1 1-1,1 0 1,0 0-1,-1 0 0,1-1 1,-1 1-1,1 0 1,-1-1-1,1 1 1,-1 0-1,1-1 0,-1 1 1,1-1-1,-1 1 1,0-1-1,1 1 1,-1-1-1,0 1 0,1-1 1,-1 1-1,0-1 1,0 1-1,1-1 0,-1 0 1,0 1-1,0-1 1,0 1-1,0-1 1,0 0-1,0 0 0,2-3-131,4-12-712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1108 13331,'11'-3'603,"0"1"1,0 1 0,0-1-1,0 2 1,16 0-1,-14 0-207,-1 0-1,0-1 1,0 0-1,17-4 0,-14 1-237,0-2-1,0 1 1,0-2-1,-1 0 1,0-1-1,0 0 1,-1-1-1,0-1 1,0 0-1,-1-1 1,-1 0-1,13-16 0,-11 11-122,-2-1 0,0-1 0,0 0 0,-2 0 0,0 0-1,-2-1 1,0-1 0,-1 1 0,5-26 0,-4 2-14,-2-1 0,-2 0 0,-2 0 0,-8-83 0,-2 59 43,-3 1 0,-30-94 0,37 146-18,0 0-1,-1 0 1,0 1-1,-1 0 1,-12-17 0,16 26 7,-1 0 0,0 1 0,0 0 0,0 0 0,0 0-1,0 0 1,-1 0 0,0 1 0,0 0 0,0 0 0,0 0 0,0 1 0,-1 0 0,1 0 0,-1 0 0,1 0 0,-9 0 0,-2 1 94,0 1-1,0 1 1,0 0 0,0 1-1,0 0 1,0 2 0,-18 6 0,-41 7-3104,63-16 2422,4 0-176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 12331,'18'-1'673,"5"1"3697,-24 3-2326,-15 5-1143,-3 1-446,-101 37 404,106-42-870,-1-1-1,1 0 1,0-1 0,-1 0 0,1-1-1,-28-2 1,41 1 10,-1-1 0,0 1 1,0 0-1,1 0 0,-1 0 0,0 0 0,0 0 1,1 1-1,-1-1 0,0 0 0,1 1 1,-1-1-1,0 1 0,1 0 0,-1-1 0,1 1 1,-1 0-1,-1 1 0,1 0 3,1 0-1,0 0 0,-1 0 1,1 0-1,0 0 1,1 0-1,-1 1 1,0-1-1,0 0 1,1 0-1,-1 1 0,1-1 1,0 3-1,-10 76 61,-44 317 782,39-321-540,7-42 0,2 0 1,1 0 0,1 1-1,2 38 1,3-68-205,0 1-1,0-1 1,0 0 0,1 1-1,0-1 1,0 0 0,1 0 0,-1 0-1,1-1 1,1 1 0,-1 0-1,8 7 1,-4-5 35,0 0-1,1-1 1,0-1-1,0 1 1,1-1 0,0-1-1,10 6 1,11 2-426,1-2 1,0 0-1,62 11 1,-76-19-408,0-1 0,32 1 0,-17-4 14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11979,'16'-281'7276,"-15"-136"-5864,-4 372-1496,2 32-238,0 0-1,0 0 1,3-24-1,2 36-1034,-1 6 279,12 47-365,-5-12 615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27 11618,'11'-2'1305,"-12"-3"-513,-9-1-240,-7 2 1496,-1 0-895,-9 1-465,0 0-40,-4 3-16,2 1-48,1 5-312,2 1-152,8 2-424,2-1-232,11-1-80,3-1-1320,7-5 1536,4-2-313,13-9-167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12571,'8'-24'1748,"-3"16"-334,-2 13-284,0 14 689,-3-18-1692,6 178 4261,-5-75-4012,0-28-504,-2-39-1086,2 0 1,11 74-1,-12-111 1141,0 1 0,0-1 0,0 1 0,0-1-1,0 1 1,0 0 0,0-1 0,0 1 0,0-1 0,1 1-1,-1-1 1,0 1 0,0-1 0,1 1 0,-1-1-1,0 1 1,0-1 0,1 1 0,-1-1 0,0 0 0,1 1-1,-1-1 1,1 1 0,-1-1 0,1 0 0,-1 0 0,0 1-1,1-1 1,-1 0 0,1 0 0,-1 1 0,1-1 0,0 0-1,-1 0 1,1 0 0,-1 0 0,1 0 0,-1 0 0,1 0-1,-1 0 1,1 0 0,-1 0 0,1 0 0,0 0 0,-1 0-1,1 0 1,-1 0 0,1-1 0,-1 1 0,1-1 0,24-21-1981,-22 19 2086,18-20-1200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 9754,'0'0'39,"0"0"1,0 0-1,0 0 0,0 0 1,1 0-1,-1 0 0,0 0 0,0 0 1,0 0-1,0 0 0,0-1 1,1 1-1,-1 0 0,0 0 0,0 0 1,0 0-1,0 0 0,0 0 1,0 0-1,1-1 0,-1 1 0,0 0 1,0 0-1,0 0 0,0 0 1,0-1-1,0 1 0,0 0 0,0 0 1,0 0-1,0 0 0,0-1 1,0 1-1,0 0 0,0 0 1,0 0-1,0 0 0,0-1 0,0 1 1,0 0-1,0 0 0,0 0 1,0 0-1,0 0 0,0-1 0,0 1 1,-1 0-1,1 0 0,0 0 1,0 0-1,0 0 0,0-1 0,0 1 1,0 0-1,0 0 0,-1 0 1,1 0-1,0 0 0,0 0 0,0 0 1,0 0-1,-1-1 0,-12 6 1914,3 4-1425,1 1 1,0-1-1,0 2 1,1-1-1,0 1 0,1 0 1,0 1-1,1 0 1,-8 18-1,3-1-58,2 0-1,0 1 1,-3 32 0,8-40-337,1 0 0,2 1 0,0-1 0,2 1 1,0-1-1,8 42 0,-6-52-186,0-1 0,1 1 0,0-1 0,0 0 0,1 0-1,1 0 1,0 0 0,0-1 0,1 0 0,1-1 0,-1 1 0,1-1 0,1-1 0,13 11 0,-19-16-168,1-1 1,-1 1 0,1-1 0,0 0 0,0-1 0,0 1 0,0-1 0,0 1 0,0-1-1,6 1 1,-8-2 116,0 0-1,0 0 1,0 0-1,0 0 0,1-1 1,-1 1-1,0-1 1,0 1-1,0-1 1,0 0-1,0 1 0,0-1 1,-1 0-1,1 0 1,0 0-1,0-1 1,-1 1-1,1 0 1,0-1-1,-1 1 0,0-1 1,3-2-1,10-19-786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82 7762,'2'-17'655,"-1"7"218,0 0 1,-1 0-1,-2-18 1,2 27-770,0 1 0,0 0 0,0-1 1,0 1-1,0 0 0,-1 0 0,1-1 0,0 1 1,0 0-1,0 0 0,0-1 0,0 1 1,-1 0-1,1 0 0,0 0 0,0-1 1,-1 1-1,1 0 0,0 0 0,0 0 1,-1 0-1,1-1 0,0 1 0,0 0 1,-1 0-1,1 0 0,0 0 0,-1 0 1,1 0-1,0 0 0,0 0 0,-1 0 0,1 0 1,0 0-1,-1 0 0,1 0 0,-16 6 1099,-13 15-548,18-8-451,0 0-1,1 0 1,0 1 0,2 1-1,-1 0 1,2 0 0,0 0-1,0 1 1,2 0-1,0 0 1,1 1 0,0-1-1,-1 27 1,3-24-116,1-1 0,1 0 0,1 0-1,1 0 1,0 0 0,1 0 0,1 0 0,1 0 0,0-1-1,1 0 1,1 0 0,13 23 0,-15-33-34,-1 0 0,1 0 0,0 0 1,1-1-1,-1 0 0,1-1 0,0 1 0,13 8 1,-17-13-39,1 1 0,0-1 1,-1 0-1,1 1 0,0-1 1,0-1-1,0 1 0,0 0 1,0-1-1,0 0 0,0 1 1,0-1-1,0 0 1,0 0-1,0-1 0,0 1 1,-1-1-1,1 0 0,0 1 1,0-1-1,0 0 0,0-1 1,-1 1-1,1 0 0,-1-1 1,1 1-1,2-3 0,2-2 2,-1-1-1,1 0 1,-1 0-1,0 0 1,-1 0-1,0-1 1,0 0-1,-1 0 1,0-1-1,0 1 1,-1-1-1,5-16 1,-2-3-8,0 0 1,2-53-1,-6 47-5,-2 0-1,-6-50 0,4 72-83,0 0-1,0-1 1,-1 1 0,-1 0-1,0 1 1,-1-1 0,0 1-1,0-1 1,-1 2-1,-9-12 1,14 20 14,0 0-1,0 0 1,-1 0 0,1 1-1,-1-1 1,0 1 0,1-1-1,-1 1 1,0-1 0,0 1 0,0 0-1,0 0 1,0 0 0,0 0-1,0 0 1,0 1 0,0-1-1,0 0 1,-1 1 0,1 0-1,0 0 1,0-1 0,-1 1-1,1 0 1,0 1 0,0-1-1,-1 0 1,1 1 0,0-1-1,0 1 1,0 0 0,0 0-1,0 0 1,0 0 0,0 0-1,0 0 1,0 0 0,0 0 0,-2 3-1,-2 1-94,0 1 0,1 0-1,0 0 1,-1 1 0,2 0 0,-1 0-1,1 0 1,0 0 0,-4 12-1,-6 29-653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 12715,'1'-1'70,"8"-1"588,1 0-1,-1 0 1,0 0-1,1 1 1,-1 1-1,1-1 1,-1 2-1,13 1 1,-20-2-568,-1 1-1,0-1 1,0 1 0,0 0 0,0 0 0,0 0 0,0 0 0,0-1-1,0 1 1,0 0 0,0 1 0,0-1 0,0 0 0,-1 0 0,1 0-1,0 0 1,-1 1 0,1-1 0,-1 0 0,0 0 0,1 1 0,-1-1-1,0 0 1,0 1 0,0-1 0,0 1 0,0-1 0,0 0-1,0 1 1,0-1 0,0 0 0,-1 3 0,-1 6 62,0 0 1,-1-1-1,-4 12 1,5-16-45,-9 23 105,1-2-107,2 0 0,-7 30 0,13-48-93,1-1 1,0 1-1,1 0 1,0 0-1,0 0 1,0 0-1,1 0 0,1 0 1,-1 0-1,1-1 1,6 15-1,12 16 25,-15-29-35,1 0 1,-1 1-1,-1-1 1,0 1-1,3 12 1,-6-19-7,-1-1-1,1 1 1,-1 0 0,0-1 0,0 1-1,0 0 1,0 0 0,-1-1 0,1 1 0,-1-1-1,1 1 1,-1 0 0,0-1 0,0 1-1,0-1 1,0 1 0,-1-1 0,1 0 0,-1 0-1,1 0 1,-1 1 0,0-1 0,0-1-1,0 1 1,-2 2 0,-4 2-168,0 0 0,-1-1 0,0 1 0,0-2 1,-19 8-1,25-10 35,-1-1 1,0 0 0,1 0-1,-1 0 1,0 0 0,0-1-1,1 0 1,-1 1 0,0-1-1,0-1 1,0 1 0,0 0-1,1-1 1,-1 0 0,0 0-1,1 0 1,-1-1-1,-6-2 1,8 3 83,1-1 1,-1 1-1,1 0 0,-1 0 0,1-1 1,0 1-1,0-1 0,-1 1 0,1-1 0,-1-3 1,-9-32-704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 17348,'-10'-3'1192,"-8"7"-888,-8 3-96,-13 0 320,-6 3-224,-6-3-24,1 0-16,-1-1 56,4-3-160,11-3-400,8-2-304,11-1-472,7-1-824,4 1 1440,5 3-289,-3-2-335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1039 10570,'1'2'175,"0"0"-1,0 0 1,1-1-1,-1 1 1,0-1-1,0 1 1,1-1-1,-1 1 1,1-1-1,-1 0 1,1 0-1,0 0 1,-1 0-1,1 0 1,0 0-1,0 0 1,0 0-1,0-1 1,0 1-1,-1-1 1,1 0-1,0 1 1,0-1-1,0 0 1,0 0-1,0 0 1,0 0-1,4-1 1,-3-1 7,0 1 1,0-1 0,0 0 0,0 1 0,-1-1 0,1-1-1,0 1 1,-1 0 0,1-1 0,-1 1 0,0-1 0,0 0-1,0 0 1,0 0 0,-1 0 0,3-4 0,6-18 215,0 0 1,-1-1-1,-1 0 1,4-34-1,10-112-1,-19 138-299,14-137 38,-6-232 0,-11 397-133,0 1 0,-1 0 1,1 0-1,-1 0 0,0 0 0,-4-9 1,4 13 6,1-1 0,-1 1 0,0-1 0,0 1 0,0 0 0,-1 0 0,1-1 1,0 1-1,0 0 0,-1 0 0,1 0 0,-1 0 0,1 0 0,-1 1 0,1-1 0,-1 0 1,1 1-1,-1-1 0,1 1 0,-1 0 0,0-1 0,1 1 0,-3 0 0,-19-2-7,-49-7-2494,71 9 2467,1 0 0,0 0 0,0 0 1,0 0-1,0 0 0,0 0 0,0 0 0,0 0 0,0 0 1,-1 0-1,1 0 0,0 0 0,0 0 0,0 0 1,0 0-1,0 0 0,0 0 0,0 0 0,0 0 1,-1 0-1,1 0 0,0 0 0,0 0 0,0 0 0,0 1 1,0-1-1,0 0 0,0 0 0,0 0 0,0 0 1,0 0-1,0 0 0,0 0 0,0 0 0,0 0 0,0 0 1,-1 1-1,1-1 0,0 0 0,0 0 0,0 0 1,0 0-1,0 0 0,0 0 0,0 0 0,0 1 1,0-1-1,1 0 0,2 5-712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4 901 11370,'-2'-8'502,"1"-1"0,1 1 0,-1-1 0,1 1 0,1-1 0,2-11 0,0-11 697,-4-536 4113,-4 402-5096,5 109-197,0 56-31,0-1-1,0 1 1,0 0-1,0-1 1,0 1 0,0-1-1,0 1 1,0 0-1,0-1 1,0 1 0,0 0-1,0-1 1,0 1-1,0 0 1,0-1-1,0 1 1,1 0 0,-1-1-1,0 1 1,0 0-1,0-1 1,1 1 0,-1 0-1,0-1 1,0 1-1,1 0 1,-1 0 0,0 0-1,0-1 1,1 1-1,-1 0 1,1 0 0,10 5-904,9 14-1405,-15-13 1813,0 2 0,0-1 0,-1 1 0,0-1 0,5 12 1,2 8-371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10 11242,'20'-2'2879,"-16"1"-906,-13 2-341,-25 5-1278,1-2 0,-1-1 0,0-1 0,0-2 0,0-1 0,-36-7 0,49 1-368,18 6-305,1 0 0,-1 0 0,0 0 0,0 0 0,1 1 0,-1-1 0,0 1 1,-5-1-1,-1 2-245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18 948 5849,'-5'3'230,"-2"0"1342,6-14 1446,-1 34 3284,0 12-1827,12-58-3486,5-36-482,-4 0-1,7-92 1,-10-122 178,-8 271-683,-4-215 295,0 153-451,-17-88 1,22 155-348,7 34-2533,12 38 1,-8-44 1853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15995,'-11'12'962,"0"1"-1,-17 29 0,19-27-484,-1-1-1,-20 23 0,8-15-101,-1-1-1,-1 0 0,-2-2 1,1-1-1,-2-1 1,-40 18-1,64-33-337,0-1 0,0 1 0,0-1 0,0 1 0,0 0 0,0 0 0,0 0 0,1 1 0,-1-1 0,1 1 0,-1-1 1,1 1-1,0 0 0,0 0 0,-2 5 0,3-4 8,0 0-1,0 0 1,0 0 0,1 0 0,0 0 0,0 0-1,0 0 1,0 0 0,1 0 0,-1 0 0,1-1 0,0 1-1,3 7 1,8 20 169,1 0 1,1-1-1,34 50 0,67 76-88,-100-137-320,0 0-2,0-1 0,23 21 0,-34-35-100,0-1 0,-1 0 0,1 0 0,0 0 0,1 0 0,-1-1 0,0 1 0,1-1 0,-1 0 0,1-1 0,0 1 0,0-1 1,0 0-1,-1 0 0,1 0 0,0-1 0,6 0 0,-6-1-56,0 0 0,-1-1 0,1 1 1,-1-1-1,1 0 0,-1-1 0,0 1 0,0-1 1,0 0-1,0 0 0,0 0 0,-1 0 0,5-6 1,0 2-185,17-17-1079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251 153 11346,'1'-6'238,"-1"0"-1,0 1 0,0-1 0,0 0 0,-1 0 0,0 0 1,0 1-1,-1-1 0,1 0 0,-1 1 0,-1-1 1,1 1-1,-1 0 0,1 0 0,-2 0 0,1 0 0,0 0 1,-1 0-1,0 1 0,0 0 0,0 0 0,-1 0 0,1 0 1,-11-5-1,10 6-45,1 0-1,-1 1 1,0 0 0,0 0 0,1 0 0,-2 1 0,1-1-1,0 1 1,0 0 0,0 1 0,0-1 0,-9 1 0,10 1-91,0-1 0,0 1 1,0 0-1,0 0 0,0 1 1,1-1-1,-1 1 0,0 0 1,1 0-1,-1 0 0,1 0 1,-1 0-1,1 1 1,0 0-1,0 0 0,0-1 1,-3 7-1,0-1 53,1 0 0,0 1 0,0 0-1,1 0 1,1 0 0,-1 0 0,1 1 0,1 0 0,-3 18 0,4-22-104,1 0 1,-1 0-1,1 0 1,0 0-1,1 0 0,-1 1 1,1-1-1,0 0 1,1 0-1,-1 0 1,1 0-1,1-1 1,-1 1-1,1-1 1,0 1-1,6 8 0,-7-11-42,1-1 0,-1 0 0,0 0 0,1 0 0,0 0-1,-1 0 1,1-1 0,0 1 0,0-1 0,0 0 0,0 0-1,0 0 1,0 0 0,0 0 0,0-1 0,0 1-1,0-1 1,0 0 0,1 0 0,-1 0 0,0 0 0,0-1-1,0 1 1,0-1 0,0 0 0,0 0 0,0 0 0,0 0-1,0 0 1,0-1 0,4-2 0,4-3 15,0 0 1,-1-1-1,0 0 1,0-1-1,-1 0 1,12-15-1,-6 6 12,-2-1 0,-1 0 0,11-21 0,-20 91 747,-3-43-733,1-1 0,0 1 1,0-1-1,1 1 1,0-1-1,0 0 0,6 11 1,-7-16-44,0 0 0,0 1 0,0-1 1,1-1-1,-1 1 0,1 0 0,-1 0 1,1-1-1,0 1 0,0-1 0,0 1 1,-1-1-1,2 0 0,-1 1 0,0-1 1,0 0-1,0-1 0,0 1 0,1 0 1,-1 0-1,0-1 0,1 0 0,-1 1 1,0-1-1,1 0 0,-1 0 0,0 0 1,4-1-1,1 0-5,-1-1 0,1 0 0,-1 0 0,0 0 1,1-1-1,-1 0 0,-1 0 0,1 0 0,0-1 0,7-6 0,4-5-374,28-32 0,-35 34-353,1 1 0,1 0 1,0 1-1,22-16 1,-16 19 4,-2 7-151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5921,'0'-13'7035,"6"-9"-4443,11-24-1463,-16 42-646,7-17 156,7-20 511,1 0 0,3 0-1,26-42 1,-44 81-1052,0 0-1,1-1 1,-1 1-1,1 0 1,0 0-1,0 0 1,0 1-1,0-1 1,0 0-1,0 1 1,0-1-1,4-1 1,-5 3-70,-1 0-1,1 0 1,-1 0 0,1 0-1,-1 0 1,0 0 0,1 0-1,-1 0 1,1 0-1,-1 0 1,1 0 0,-1 0-1,1 0 1,-1 0 0,1 1-1,-1-1 1,0 0 0,1 0-1,-1 1 1,1-1 0,-1 0-1,0 0 1,1 1 0,-1-1-1,1 1 1,0 1 18,0 0 0,0 0 0,0 0 0,0 0 0,0 0-1,-1 0 1,1 0 0,-1 0 0,1 3 0,6 55 121,-3 0 0,-6 85 0,1-80-640,-1-10-120,2 119-2613,6-127 2435,5-14-279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8 14443,'0'-1'98,"0"1"-1,0 0 1,0 0 0,-1-1 0,1 1-1,0 0 1,0 0 0,-1 0-1,1-1 1,0 1 0,-1 0-1,1 0 1,0 0 0,0 0 0,-1 0-1,1-1 1,0 1 0,-1 0-1,1 0 1,0 0 0,-1 0 0,1 0-1,0 0 1,-1 0 0,1 0-1,0 0 1,-1 0 0,1 1-1,0-1 1,-1 0 0,1 0 0,0 0-1,0 0 1,-1 1 0,-17 4 1153,13-3-667,-18 1-140,-1 0 0,1-1 0,0-2 0,-1 0 0,1-2 0,-27-4 0,-15-1-170,47 6-226,-116-3 278,121 4-357,0 2 0,-1-1 0,1 1 0,0 1 0,0 1 0,1 0 0,-22 9 0,32-12-70,0 0-1,0 0 0,0 0 0,0 0 0,1 1 1,-1-1-1,0 0 0,1 1 0,-1-1 0,1 1 1,-1 0-1,-1 3 0,3-5-2,0 1 0,0 0-1,0 0 1,0-1 0,0 1 0,0 0-1,0 0 1,0-1 0,0 1 0,0 0-1,1-1 1,-1 1 0,0 0-1,0 0 1,1-1 0,-1 1 0,0-1-1,1 1 1,-1 0 0,1-1 0,-1 1-1,1-1 1,-1 1 0,1-1 0,0 1-1,-1-1 1,1 0 0,-1 1 0,1-1-1,0 1 1,-1-1 0,1 0-1,0 0 1,0 0 0,-1 1 0,1-1-1,1 0 1,11 4-718,0 0 0,0-1 0,0-1 0,15 1-1,-9-1 178,34 5-757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 14555,'-17'8'1424,"-7"-5"-751,-4-2-233,-10 1 704,-3-1-296,-7 0-112,0-1-8,3 0-167,4 0-137,10 0-360,3 0-192,13 2-769,5-1-999,10-2 1576,1-6-280,15-6-224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87 15435,'5'17'2587,"-7"-10"-805,0-7-1629,0-1 0,0 1-1,0 0 1,1 0 0,-1-1 0,0 1 0,0-1 0,1 1 0,-1-1 0,-2-1 0,-12-4 11,-184-51 1143,58 18-1187,141 39-116,0-1 0,0 1 0,0 0 0,0-1 0,0 1 0,0 0-1,0-1 1,0 1 0,0 0 0,0 0 0,0 0 0,0 0 0,0 0 0,0 0 0,0 0 0,0 1 0,0-1 0,0 0 0,0 1 0,0-1-1,0 0 1,0 1 0,0-1 0,0 1 0,0-1 0,0 1 0,-1 1 0,1 0 9,0 0 1,0 1-1,0-1 0,1 0 1,-1 1-1,1-1 0,-1 1 1,1-1-1,0 4 0,-2 6-9,-28 213 166,-38 312 919,65-513-999,1-8 80,0 0 0,1 1 1,2 31-1,0-45-119,-1 1 0,1 0-1,-1-1 1,1 1 0,0-1 0,1 1 0,-1-1 0,1 0 0,-1 1 0,1-1 0,0 0 0,0 0-1,1 0 1,-1 0 0,0 0 0,1-1 0,0 1 0,0-1 0,-1 0 0,1 0 0,1 0-1,5 3 1,25 8-1,0-2-1,47 10 0,20-2-2697,-97-18 2481,13 2-646,0-1-1,0 0 1,0-2-1,17 0 1,-5-5-437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15667,'73'-65'2948,"3"-3"-921,63-82 1496,-138 149-3469,12-12 360,-7 11-96,-4 11 112,-5 14-217,-2 0-1,-8 27 0,-3 11-115,-7 43-796,5 1 0,-8 199 0,26-299 498,1 25-1160,0-29 1282,-1 0 1,0 0-1,0 0 1,0 0 0,0 0-1,1 0 1,-1 0-1,0 0 1,1 0-1,-1 0 1,1-1 0,-1 1-1,1 0 1,-1 0-1,1 0 1,0-1-1,-1 1 1,1 0 0,0-1-1,0 1 1,-1-1-1,1 1 1,0-1 0,1 1-1,7-2-753,2-11-99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13507,'1'-12'2587,"1"26"-737,2 24-46,-1-9-1347,1 0-1,1 0 1,1-1 0,2 0-1,1-1 1,1 1-1,22 40 1,-27-59-381,0 0-1,2-1 1,-1 1 0,1-1 0,0-1-1,10 9 1,-16-14-61,1 0 0,0-1 0,0 1 0,0-1 0,0 1 0,0-1 0,0 0 0,0 0 1,1 0-1,-1 0 0,0 0 0,0-1 0,1 1 0,-1-1 0,1 1 0,-1-1 0,0 0 0,1 0 0,-1 0 0,1 0 0,-1-1 0,1 1 0,-1 0 0,0-1 0,1 0 0,-1 0 0,0 1 0,0-1 0,0-1 0,1 1 0,-1 0 0,0 0 1,2-3-1,1-1-3,0-1 0,0 0 1,-1 0-1,0 0 0,0 0 1,0-1-1,-1 0 1,0 0-1,0 0 0,-1 0 1,0 0-1,0-1 1,1-10-1,-1-1 10,0 1 0,-1-1 0,-1 0-1,-4-25 1,2 30-70,0 2-1,-1-1 1,0 0-1,-1 0 1,-1 1-1,0 0 1,0 0-1,-12-17 1,14 24 6,-1 0 1,1 0-1,-1 0 0,0 1 1,-1 0-1,1 0 0,-1 0 1,0 0-1,1 1 0,-2 0 1,1 0-1,0 0 1,-1 0-1,1 1 0,-1 0 1,0 0-1,1 1 0,-1 0 1,0 0-1,-10-1 0,10 2-153,0 0 0,0 0 0,0 1-1,0 0 1,1 0 0,-1 0 0,0 0-1,1 1 1,-1 0 0,1 0 0,-1 1-1,1 0 1,0 0 0,0 0 0,0 0-1,1 1 1,-1-1 0,1 1 0,0 0-1,0 1 1,-5 6 0,-2 10-800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14 11698,'-13'-4'586,"-1"1"0,-1 0-1,1 2 1,0-1 0,-1 2-1,1 0 1,0 0-1,-1 1 1,1 1 0,-16 4-1,7 0-494,1 1 0,-1 0 0,1 2 0,0 0-1,-26 17 1,18-6-1052,26-20-526,7-5 743,28-33-541,-5 6 440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29 14315,'-3'1'351,"1"0"0,-1 0 0,0 0 0,1 0 0,-1 0 0,0-1 0,0 1 0,0-1 0,1 1 0,-1-1 0,0 0 0,0 0 0,-4-1 0,-2 1 250,-95-4 1613,-126-20 1,211 23-2413,4 0-2245,27-1-592,5 1 2109,10-2-135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11482,'-10'-14'2299,"10"14"-2164,0-1 0,0 1 0,0 0 0,0-1 0,-1 1 0,1-1 0,0 1 0,0 0 0,0-1 0,0 1 0,1 0 0,-1-1 0,0 1 0,0 0 0,0-1 0,0 1 0,0 0 0,0-1 0,1 1 1,-1 0-1,0-1 0,0 1 0,0 0 0,1-1 0,-1 1 0,3-2 438,0 1-1,0-1 1,0 1 0,0 0-1,0 0 1,0 0 0,6-1 0,-4 1-672,149-21 2661,-89 15-2358,196-20 164,-257 27-340,-1 0 0,1 0 0,-1 0 0,1 0-1,-1 0 1,1 1 0,4 1 0,-7-2-21,0 1 0,0-1 0,-1 1 0,1-1 0,0 1 0,-1-1 0,1 1 0,0 0 0,-1-1 0,1 1 0,-1 0-1,1-1 1,-1 1 0,0 0 0,1 0 0,-1 0 0,0-1 0,1 1 0,-1 0 0,0 0 0,0 0 0,0 0 0,0 0 0,0-1 0,0 1 0,0 0 0,0 0 0,0 0 0,0 0 0,0 0 0,-1-1 0,1 1 0,0 0 0,-1 1 0,-58 200 178,2-7-163,45-151-58,4-14-256,0 0 0,-3 35 1,11-63 191,0-1 0,-1 1 0,1-1 0,0 1-1,0-1 1,0 1 0,0-1 0,1 1 0,-1-1 0,0 1 0,0-1 0,1 1 0,-1-1 0,1 1-1,0-1 1,-1 0 0,1 1 0,1 1 0,-1-2 5,0-1 0,0 0 0,0 1-1,-1-1 1,1 0 0,0 0 0,0 1-1,0-1 1,0 0 0,-1 0 0,1 0 0,0 0-1,0 0 1,0 0 0,0 0 0,-1 0 0,1-1-1,0 1 1,0 0 0,0 0 0,0-1 0,-1 1-1,2-1 1,5-3-263,0 0 0,-1-1 0,1 0 0,-1 0 0,7-8 0,19-20-871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2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14963,'-20'8'1192,"-5"1"-823,-3-2-113,-10-2 672,-3-1-480,-3-2-192,2-1-152,5-1-552,6 0-536,5-1 856,5-1-192,15 8-161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1307 13539,'16'4'564,"1"-2"-1,-1 0 1,1 0 0,0-2 0,-1 0-1,1-1 1,28-5 0,-37 4-366,0 0 0,1-1 0,-1 0 1,-1 0-1,1-1 0,0 0 0,-1 0 0,0-1 0,0 0 1,0 0-1,0 0 0,-1-1 0,0 0 0,0-1 1,-1 1-1,10-15 0,-5 2-37,0-1 0,-1 0 1,-1 0-1,5-23 0,18-91 119,-28 119-253,40-241 96,9-284 0,-50 517-91,-1 15 2,0 1-1,-1-1 1,0 1 0,0 0 0,0-1 0,-1 1 0,-2-10 0,2 16-11,0 0 1,1 0 0,-1 0 0,0 0 0,0 1 0,1-1 0,-1 0-1,0 0 1,0 1 0,0-1 0,0 1 0,0-1 0,0 1 0,0-1-1,0 1 1,0 0 0,0-1 0,0 1 0,0 0 0,0 0 0,0 0 0,-2 0-1,-33-1 380,17 1-223,4-2-315,-1-2 1,0 0-1,1 0 1,-27-13-1,9 4-2917,28 11 2250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 14931,'0'1'139,"0"0"-1,-1 0 0,1 0 0,0 0 1,0 0-1,-1 0 0,1 0 1,-1 0-1,1 0 0,-1 0 1,1 0-1,-1 0 0,0 0 1,1 0-1,-1-1 0,0 1 1,0 0-1,1 0 0,-1-1 0,0 1 1,0 0-1,0-1 0,0 1 1,0-1-1,0 1 0,0-1 1,0 0-1,0 1 0,-1-1 1,-37 6 506,29-6-392,-44 3 370,-103-9-1,45 0-455,105 5-157,0 1-1,-1 1 1,1-1-1,0 1 1,-1 0-1,1 1 1,0 0-1,-8 3 1,11-3 14,-1 0 0,1 1 0,0-1 0,1 1 0,-1 0 0,0 0 0,1 1 0,0-1 1,-1 1-1,2-1 0,-1 1 0,0 0 0,-3 7 0,-2 5 92,1 0 0,1 1 1,1-1-1,0 1 0,1 0 0,-3 28 0,1 111 442,4-81-350,0-18-77,-12 245 428,5-207-126,-25 109 0,21-165-256,10-32-45,0 1 0,1 0 0,-1-1 1,-1 13-1,5-19-93,-1 0 0,0 0 0,0 0-1,0 0 1,1 0 0,-1 0 0,1 0 0,-1 0 0,1 0 0,-1-1 0,1 1 0,-1 0 0,1 0 0,0-1-1,-1 1 1,1 0 0,0-1 0,0 1 0,-1 0 0,1-1 0,0 1 0,0-1 0,0 0 0,0 1 0,0-1 0,0 0-1,0 1 1,0-1 0,1 0 0,37 7 468,-31-6-353,456 56-795,-462-57 609,0 1-1,0-1 1,0 0 0,-1 1 0,1-1 0,0 0 0,0 0 0,0 0-1,0-1 1,0 1 0,0 0 0,0-1 0,0 1 0,0-1-1,-1 1 1,1-1 0,0 0 0,0 0 0,-1 0 0,1 0 0,-1 0-1,1 0 1,-1-1 0,1 1 0,-1 0 0,2-3 0,6-11-437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113 197 10026,'0'0'131,"-1"-1"0,0 1 0,0-1-1,0 1 1,1-1 0,-1 0 0,0 1 0,1-1-1,-1 0 1,0 1 0,1-1 0,-1 0 0,1 0-1,-1 1 1,1-1 0,0 0 0,-1 0 0,1 0-1,0 0 1,-1 0 0,1 1 0,0-1 0,0 0-1,0-2 1,0 0 132,0 1-1,1-1 1,-1 0 0,1 0-1,0 1 1,0-1-1,0 0 1,2-3 0,4-7 595,1 1 1,15-18 0,-18 23-623,7-8 60,0 1 0,14-13 0,-23 24-223,0 0 1,0 0 0,1 0 0,-1 1 0,1 0-1,-1-1 1,1 1 0,0 1 0,0-1 0,0 0-1,0 1 1,0 0 0,0 0 0,0 0 0,7 0-1,-8 2-41,-1-1-1,1 1 0,-1 0 0,1 0 0,-1 0 0,0 0 0,0 0 1,1 0-1,-1 1 0,0-1 0,0 1 0,0-1 0,0 1 0,-1 0 1,1 0-1,0 0 0,-1 0 0,1 0 0,-1 0 0,0 0 0,0 1 1,0-1-1,0 0 0,0 1 0,0-1 0,-1 0 0,1 4 0,3 8-10,-2-1 0,0 1 1,0 22-1,-2-15-14,-2 0 0,0 0 0,-1 0 0,0 0 1,-2-1-1,-1 0 0,0 0 0,-2 0 0,0-1 1,-1 0-1,-1 0 0,-22 30 0,2-10 40,-1-1 1,-3-2-1,0-2 0,-55 42 0,76-62 397,13-14-424,0 0 0,0 0-1,0 1 1,0-1 0,0 0 0,0 0-1,0 0 1,0 0 0,0 1-1,0-1 1,0 0 0,0 0-1,0 0 1,0 1 0,0-1 0,0 0-1,0 0 1,0 0 0,0 1-1,0-1 1,0 0 0,0 0 0,1 0-1,-1 0 1,0 1 0,0-1-1,0 0 1,0 0 0,0 0-1,0 0 1,1 0 0,-1 1 0,0-1-1,0 0 1,0 0 0,0 0-1,1 0 1,-1 0 0,0 0 0,0 0-1,32 1 1411,-15-2-1426,141-7 534,3 0-633,-160 7-94,0 1 0,0 0 0,0 0 0,0 1 0,0-1 0,0 0 0,0 0 0,0 0 0,0 1 0,0-1 0,0 0 0,0 1 0,0-1 0,0 1 0,0-1 0,-1 1 0,1 0 0,0-1 0,0 1 0,-1 0 1,1-1-1,0 1 0,-1 0 0,1 0 0,0 0 0,-1-1 0,1 1 0,-1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18356,'6'7'1424,"9"3"-1032,-2 0-160,-3-5 561,-5-2-457,-3-3-184,1 0-768,4-3 263,1-1 81,2-4-104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9578,'37'-33'3879,"14"-24"-2278,-15 15 749,43-54 259,22-24 12,-100 119-2580,0 0-1,0 0 1,0 0-1,0 0 0,0 0 1,0 1-1,0-1 1,1 0-1,-1 0 1,0 1-1,0-1 1,0 0-1,1 1 1,-1 0-1,0-1 0,2 1 1,-2 0-24,-1 0 0,1 0 0,-1 0 0,0 1 0,1-1 0,-1 0 1,1 0-1,-1 1 0,0-1 0,1 0 0,-1 1 0,0-1 0,1 1 0,-1-1 0,0 0 0,1 1 0,-1-1 1,0 1-1,0-1 0,0 1 0,1-1 0,-1 1 0,0-1 0,0 0 0,0 1 0,0-1 0,0 1 0,0 0 1,0 8 97,0 0 1,-1-1 0,-2 15 0,2-17-104,-71 334 523,12-72-904,54-215-854,6-53 1182,0 0-1,-1 0 1,1 1 0,0-1 0,0 0 0,0 0 0,0 0 0,0 1 0,0-1-1,0 0 1,0 0 0,1 0 0,-1 1 0,0-1 0,0 0 0,0 0 0,0 0-1,0 0 1,0 1 0,0-1 0,0 0 0,0 0 0,1 0 0,-1 0 0,0 1-1,0-1 1,0 0 0,0 0 0,0 0 0,1 0 0,-1 0 0,0 0 0,0 0-1,0 0 1,0 1 0,1-1 0,-1 0 0,0 0 0,0 0 0,0 0 0,1 0 0,-1 0-1,0 0 1,0 0 0,0 0 0,1 0 0,-1 0 0,0 0 0,0 0 0,14-8-1616,13-18-1090,-26 25 2547,57-64-2324,-25 24 1119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10338,'-1'-3'2982,"-3"16"-1323,-3 22 308,4 6-126,4 81 0,0-103-1550,2 0 0,0 1 0,1-1 0,1 0 1,1-1-1,11 25 0,-15-38-220,0 0 0,1-1 0,0 1 1,0 0-1,0-1 0,1 0 0,0 0 0,0 0 0,0 0 0,0 0 0,0-1 0,8 5 0,-10-7-49,0 0 0,0 0-1,1-1 1,-1 1 0,1-1 0,-1 1-1,1-1 1,-1 0 0,1 0 0,-1 0-1,1 0 1,-1 0 0,0-1-1,1 1 1,-1-1 0,1 1 0,-1-1-1,0 0 1,1 0 0,-1 0 0,0 0-1,0 0 1,0-1 0,0 1 0,0-1-1,0 1 1,0-1 0,0 0-1,-1 0 1,2-2 0,5-5-3,-1 0 1,-1-1-1,0 0 0,0 0 1,-1 0-1,-1-1 0,1 0 1,-2 0-1,1 0 1,-2 0-1,1 0 0,0-22 1,-1 10-11,-2 0 0,0 1 0,-2-1 0,-1 1 0,-8-37 1,7 46-4,0 1 1,0-1 0,-2 1-1,1 0 1,-15-22 0,18 30-67,0 1 0,0 0-1,-1 0 1,1 0 0,-1 0 0,1 1 0,-1-1 0,0 1 0,0-1 0,0 1-1,0 0 1,-1 0 0,1 1 0,-1-1 0,1 0 0,-1 1 0,1 0 0,-1 0-1,0 0 1,1 1 0,-1-1 0,0 1 0,0 0 0,0 0 0,-3 0 0,3 1-38,1 1 1,0-1 0,0 0 0,0 1 0,0 0 0,0 0-1,0 0 1,0 0 0,0 0 0,1 1 0,-1-1 0,1 1-1,0 0 1,0 0 0,0 0 0,0 0 0,0 0 0,0 0-1,1 0 1,-2 6 0,-3 15-570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3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15307,'-20'0'1937,"-2"4"-1145,-8 2-280,-1-2 2017,-7 0-1921,-1-1-112,2-1 0,1-1 0,8-1-400,2 0-288,14-1-504,10 1-272,-1-5-777,15 2 1345,10 1-320,5-1-312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8962,'18'-40'2304,"-18"41"-2269,0-1-1,0 0 0,0 0 0,0 0 1,0 0-1,0 1 0,0-1 1,0 0-1,0 0 0,0 0 0,0 0 1,0 1-1,0-1 0,1 0 0,-1 0 1,0 0-1,0 0 0,0 0 0,0 1 1,0-1-1,0 0 0,1 0 0,-1 0 1,0 0-1,0 0 0,0 0 1,0 0-1,0 0 0,1 0 0,-1 0 1,0 0-1,0 1 0,0-1 0,0 0 1,1 0-1,-1 0 0,0 0 0,0 0 1,0 0-1,1 0 0,-1 0 0,0-1 1,0 1-1,0 0 0,0 0 1,1 0-1,-1 0 0,0 0 0,0 0 1,0 0-1,0 0 0,0 0 0,1 0 1,-1-1-1,0 1 0,0 0 0,0 0 1,0 0-1,0 0 0,0 0 0,0-1 1,1 1-1,1 21 1655,-2-17-1460,9 378 5865,-9-193-5325,6 90-781,-6-275-175,0 1-1,0-1 1,1 1-1,0-1 1,0 1-1,2 5 1,-3-10 155,0 0 0,0 1 0,0-1 0,1 0 0,-1 0 0,0 0 0,0 0 0,0 1 0,0-1 0,0 0 0,0 0 0,0 0 0,1 0 0,-1 0 0,0 0 0,0 0 0,0 1 0,0-1 0,1 0 0,-1 0 0,0 0 1,0 0-1,0 0 0,0 0 0,1 0 0,-1 0 0,0 0 0,0 0 0,0 0 0,0 0 0,1 0 0,-1 0 0,0 0 0,0 0 0,0 0 0,1 0 0,-1 0 0,0 0 0,0 0 0,0 0 0,0-1 0,0 1 0,1 0 0,-1 0 0,0 0 0,0 0 0,11-19-722,3-19 114,5-9-221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4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13691,'2'-2'339,"1"-1"-1,0 1 1,-1 0 0,1 0-1,0 0 1,0 0 0,1 0-1,-1 1 1,0-1 0,0 1-1,1 0 1,-1 0 0,1 0-1,-1 0 1,1 1 0,-1-1-1,6 1 1,-6 0-186,-1 1 0,0-1 0,0 1 0,0 0 0,0-1 0,0 1 0,0 0 0,0 0 0,0 0 0,0 1 0,0-1 0,-1 0 0,1 1 0,0-1 0,-1 1 0,1 0 0,-1-1 0,0 1 0,1 0 0,-1 0 0,0 0 0,0 0 0,0 0 0,0 0 0,-1 0 0,1 0 0,0 0 0,-1 1 0,1 2 0,0 0-77,-1 1 0,1 0 0,-1 0 0,0-1 0,0 1 0,-1 0 0,1-1 0,-1 1 0,-1 0 0,-2 7 0,-2 2 5,-1 0 0,-10 17 0,9-20-58,2 1-1,0-1 1,0 1 0,-3 14-1,8-24-14,0 1-1,1 0 1,-1 0-1,1 0 1,0-1-1,0 1 1,1 0-1,-1 0 1,1 0-1,0-1 1,1 6-1,20 38 50,-17-38-51,0 0-1,-1 1 0,6 17 1,-9-24-8,-1 1 0,1-1 0,-1 1 0,1-1 0,-1 1 0,0-1 0,-1 1 0,1-1 0,-1 1 0,1-1 0,-1 1 0,0-1 0,0 0 0,-1 1 0,-1 3 0,-1-1-158,0 0 0,0-1 0,0 1 1,-8 6-1,9-9-216,-1 1-1,0 0 1,1 0-1,0 0 1,0 0-1,0 0 1,1 1-1,0-1 1,-1 1-1,-1 7 1,2 6-538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4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1130 14811,'44'9'1636,"-16"-2"133,52 4-1,-71-11-1534,1 0 0,-1 0 0,0-1 0,0 0 0,0-1 0,0 0 0,0 0 0,0-1 0,16-7-1,-17 6-155,-1-1 0,0 0 0,0 0-1,0-1 1,0 0 0,-1 0-1,0 0 1,0-1 0,-1 0 0,0 0-1,0-1 1,-1 1 0,5-11-1,4-12-34,-2 0-1,10-42 1,-18 59-33,121-595 45,-102 479-63,-15 92 4,-3 20 1,-1 0 1,-1-1 0,1-21-1,-4 39 6,1-1 0,0 1 0,0-1 0,-1 0-1,1 1 1,-1-1 0,1 1 0,-1-1 0,1 1 0,-1-1-1,1 1 1,-1-1 0,1 1 0,-1 0 0,1-1-1,-1 1 1,0 0 0,1-1 0,-1 1 0,0 0 0,1 0-1,-1 0 1,0-1 0,1 1 0,-1 0 0,0 0-1,1 0 1,-1 0 0,0 0 0,0 0 0,-1 1 0,-36 1 188,12 0-45,4-4-3,0-1 0,-22-5-1,-13-3-304,57 11 133,-1 0 1,1 0-1,0 0 1,0 0-1,0 0 1,0 1-1,-1-1 1,1 0-1,0 0 0,0 0 1,0 0-1,0 0 1,0 0-1,-1 0 1,1 0-1,0 0 1,0 0-1,0 1 1,0-1-1,0 0 1,0 0-1,0 0 0,0 0 1,-1 0-1,1 0 1,0 1-1,0-1 1,0 0-1,0 0 1,0 0-1,0 0 1,0 1-1,0-1 1,0 0-1,0 0 0,0 0 1,0 0-1,0 0 1,0 1-1,0-1 1,0 0-1,0 0 1,0 0-1,0 0 1,0 1-1,0-1 1,0 0-1,1 0 0,-1 0 1,0 0-1,0 0 1,0 1-1,0-1 1,0 0-1,0 0 1,0 0-1,1 0 1,-1 0-1,0 0 1,0 0-1,6 9-147,4 3-192,1 7-114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9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5720 242 8602,'16'2'1702,"0"1"1,16 4 0,-52-23-763,0 0 1,-2 2 0,0 0 0,0 2 0,-29-12 0,-53-18 526,-66-24-236,136 56-1130,0 1-1,-1 1 1,-41-4-1,-48 4 24,0 6 0,-211 22-1,-366 49 215,-254-3-3,598-47-86,-725 9 262,847-26-479,-87 0 37,-130 2 60,77-13 60,317 6-140,6 1 228,51 2-237,40 20-1936,-16-10 1521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68 5585,'13'-47'3926,"-12"26"1390,-23 71-1015,-114 356-1019,134-402-3202,1 1-1,-1-1 1,1 1 0,0-1-1,0 1 1,1-1 0,-1 1-1,1 0 1,0-1 0,0 1-1,1 5 1,0-8-33,0 0 0,0 0-1,0 0 1,0-1 0,1 1 0,-1 0 0,0-1-1,1 1 1,0-1 0,-1 1 0,1-1 0,0 0-1,-1 1 1,1-1 0,0 0 0,0 0 0,0 0-1,0-1 1,0 1 0,0 0 0,0-1-1,0 1 1,1-1 0,-1 0 0,3 0 0,42 5 492,59-1-1,32 3-1078,-118-5-739,0 2 0,31 9 0,-18-7-409,-18-5 553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 10962,'-20'-4'1761,"6"8"-545,1 10-408,-2 12 1881,-2 5-1089,-1 7-488,-3 3-71,-3 6-225,1 4-192,3-2-320,4-1-152,3-7-232,2-3-152,5-8-464,6-4-320,7-9 767,1-7-191,12-4-128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17124,'2'7'1056,"6"0"-1600,4 4-288,-1-3 888,4 1-272,2-13-137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11835,'10'-5'1909,"-11"13"-382,-14 23 472,8-18-1455,-47 117 2820,46-105-2901,0 0 1,2 0-1,-5 37 1,10-57-415,1-1 1,-1 0-1,1 1 0,1-1 1,-1 0-1,0 1 1,1-1-1,0 0 1,2 6-1,-2-8-35,0 0 0,0 0 0,0-1 0,0 1 0,0 0 0,1-1 0,-1 1 0,0-1 0,1 1 0,0-1 0,-1 0 0,1 0 0,0 0 0,-1 0 0,1 0 0,0 0 0,0 0 0,0 0 0,0-1 0,0 1 0,2 0 0,13 1 16,1-1 0,-1 0-1,0-2 1,0 0-1,0 0 1,20-6 0,32-2-26,-65 9-2,-1 0 0,0 0 0,1 0 0,-1 0 0,0 0 0,7 2-1,-9-2 1,0 1-1,0-1 1,-1 1-1,1-1 0,0 1 1,0-1-1,0 1 0,-1-1 1,1 1-1,0 0 1,-1 0-1,1-1 0,-1 1 1,1 0-1,0 0 1,-1-1-1,0 1 0,1 0 1,-1 0-1,1 0 1,-1 0-1,0 0 0,0 0 1,0 0-1,1 0 0,-1 0 1,0 0-1,0 0 1,0 0-1,-1-1 0,1 2 1,-3 17 21,0-1 1,-2 1-1,0-1 0,-13 28 1,4-9 7,-3 7-35,-14 45 40,27-77-183,2 0 1,-1 0 0,1 1 0,1-1 0,0 17-1,1-25 4,1-1-1,-1 0 1,1 0-1,-1 0 1,1 0-1,0 0 1,0 0-1,0-1 1,1 1-1,-1 0 1,0 0-1,1-1 1,0 1-1,0-1 1,3 4-1,0-2-32,-1 0-1,0-1 1,1 0-1,0 0 1,0 0 0,0-1-1,10 4 1,17 5-679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14643,'0'0'45,"0"0"0,0-1 0,0 1 0,0 0 0,0 0 0,0 0 0,0 0 0,0 0 0,0-1 0,0 1-1,0 0 1,0 0 0,0 0 0,0 0 0,0 0 0,0 0 0,0 0 0,1-1 0,-1 1 0,0 0 0,0 0 0,0 0 0,0 0 0,0 0 0,0 0 0,0 0-1,0 0 1,0 0 0,1 0 0,-1 0 0,0-1 0,0 1 0,0 0 0,0 0 0,0 0 0,0 0 0,1 0 0,-1 0 0,0 0 0,0 0 0,0 0 0,0 0-1,0 0 1,0 0 0,1 0 0,-1 0 0,0 0 0,0 0 0,0 1 0,0-1 0,0 0 0,0 0 0,1 0 0,-1 0 0,4 11 1442,4 30-216,-3-17-689,7 29 257,32 168 781,-39-186-1565,-2 0 1,-1 0 0,-2 0 0,-6 48 0,4-70-56,0-1 1,-1 1-1,-9 21 1,11-30-25,-1-1 0,0 1 0,0-1 0,0 0 0,0 0 1,0 0-1,-5 5 0,6-7-6,0 0 0,0 0 0,-1-1 0,1 1 0,0 0 0,0-1 0,0 1 0,-1 0 0,1-1 0,0 1 0,-1-1 0,1 0 0,-1 0 0,1 1 0,0-1 0,-1 0 0,1 0 0,0 0 0,-1 0 0,-2-1 0,3 0-40,-1 1 0,1-1 0,-1 0 0,1 1 0,-1-1 0,1 0 0,0 0 0,-1 0 0,1 0 1,0-1-1,0 1 0,0 0 0,0 0 0,0-1 0,0 1 0,0-1 0,0 1 0,1-1 0,-1 1 0,1-1 0,-1 1 0,1-1 0,-1 1 0,1-4 0,-2-5-512,1 0 0,0-20 1,1 26 413,0-20-382,2 0 0,7-44 0,10 5-493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10 16283,'-28'-10'1409,"-11"10"-905,-5 0-176,-5 2 480,-2-2-264,3 0-48,4 3-120,15 1-648,8 1-480,12 11 640,7 4-144,17 6-88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183 199 21509,'-16'-32'2403,"14"26"-2062,-1 0 0,0 0-1,0 0 1,0 1 0,-1-1 0,0 1 0,0 0 0,-6-6 0,-43-30 997,38 30-1049,0 0-1,-26-26 1,34 26-214,14 11-363,17 16-812,-10 1-272,19 16-508,-31-31 1792,0 0 0,0 0 0,1-1 0,-1 1 0,1-1 0,-1 1 0,1-1 0,-1 0-1,1 0 1,0 0 0,0 0 0,5 0 0,-5-1-37,0 0-1,0-1 0,0 1 1,0-1-1,0 0 0,-1 0 0,6-2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23 12731,'-58'4'6819,"-14"2"-5164,7-9-960,-85-15 0,70 7-1637,96 16-3242,12 11 3521,-18-10-8,17 10-389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15563,'249'-166'5976,"-136"95"-4095,-112 71-1858,-1-1 0,1 1 0,0-1 0,-1 1 0,1-1 0,0 1 0,-1-1 0,1 1 0,0 0 0,0-1 0,-1 1 0,1 0 0,0 0 0,0-1 0,0 1 0,0 0 0,-1 0 0,1 0 0,0 0 1,0 0-1,0 0 0,0 1 0,-1-1 0,1 0 0,1 0 0,-2 2 20,0 0-1,0 0 1,0 0 0,0 0 0,0-1 0,0 1 0,0 0 0,-1 0-1,1 0 1,-1-1 0,0 1 0,-1 3 0,-86 215 616,2 42-405,70-199-551,2 2 1,-7 78-1,22-126-576,-1-17 838,0 0 0,0 0 0,0 0 0,0 0 0,0 0 0,0 0 0,1 0 0,-1 1 0,0-1 0,0 0 0,0 0 0,0 0 0,0 0 0,0 0 0,1 0 0,-1 0 0,0 0 0,0 0 0,0 0 0,0 0 0,0 0 0,0 0 0,1 0 0,-1 0 0,0 0 1,0 0-1,0 0 0,0 0 0,0 0 0,1 0 0,-1 0 0,0 0 0,0 0 0,0 0 0,0 0 0,0-1 0,0 1 0,0 0 0,1 0 0,-1 0 0,0 0 0,0 0 0,0 0 0,0 0 0,0 0 0,0-1 0,0 1 0,0 0 0,0 0 0,17-27-3441,-12 20 3072,47-81-2172,-17 32 1114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 14763,'4'-5'1604,"-5"5"-331,-16 10 499,-25 19 166,31-18-1651,0 0 0,1 1 1,0 0-1,1 0 0,0 1 1,1 0-1,0 0 0,1 1 0,-8 24 1,-1 10 44,-14 79 1,27-110-262,-8 21-32,9-31-39,-1-1 1,2 1 0,-1 0 0,1-1 0,0 1 0,0 0-1,0 0 1,1 0 0,0 0 0,2 8 0,0-3 13,0 0 0,1-1 0,1 1 0,0-1 0,8 16 0,-10-24-5,0 1-1,0-1 1,0 0-1,0 0 1,1 0-1,-1-1 1,1 1-1,0 0 1,0-1-1,0 0 1,0 0-1,0 0 1,0 0 0,1 0-1,-1 0 1,0-1-1,1 0 1,0 0-1,-1 0 1,1 0-1,5 0 1,-1 0 12,0 0 0,0-1 0,-1 0 0,1 0 0,0-1 0,-1 0 0,1 0 0,0-1 0,-1 0 1,1 0-1,-1-1 0,0 0 0,0 0 0,0-1 0,0 1 0,-1-2 0,1 1 0,-1-1 0,0 0 0,0 0 0,-1-1 1,0 1-1,0-1 0,0-1 0,6-9 0,2-8-15,0 0-1,-1-1 1,-2-1 0,-1 0-1,0 0 1,-2-1 0,-2 0 0,0 0-1,-1 0 1,-2 0 0,-1-1-1,-1 1 1,-4-33 0,2 50-97,0 0 1,0 1 0,-1-1-1,-1 1 1,1-1-1,-2 1 1,1 0 0,-1 1-1,0-1 1,-10-11-1,12 16 21,0 1-1,0 0 0,0 0 1,-1 0-1,1 0 0,-1 0 1,0 1-1,0-1 1,0 1-1,0 0 0,0 1 1,0-1-1,0 0 0,-1 1 1,1 0-1,0 0 0,-1 1 1,1-1-1,-1 1 0,1 0 1,-1 0-1,1 0 1,-1 1-1,1-1 0,-7 3 1,2 0-358,1 1 0,-1 0 0,1 0 0,0 0 1,0 1-1,0 1 0,1-1 0,-11 11 0,2 2-689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14507,'-41'21'4533,"25"-16"-4000,0-1 1,0-1-1,0 0 0,-30 0 0,-64-8-425,55 1-1720,48 4 133,9 1 550,9 1 168,8-2-245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9986,'12'-11'7388,"9"4"-4280,26 1-2245,-34 5-39,-11 1-780,102-9 1075,-88 9-1015,0 0-1,1 1 0,-1 0 1,22 6-1,-34-6-89,-1 0 0,0 0 0,0 1 0,0-1 0,-1 1 0,1-1-1,0 1 1,0 0 0,-1 0 0,1 0 0,-1 0 0,0 1 0,0-1 0,0 1 0,0-1 0,0 1-1,0 0 1,0-1 0,-1 1 0,0 0 0,1 0 0,-1 0 0,0 0 0,-1 1 0,1-1 0,0 0 0,-1 0-1,0 6 1,0 8 11,0 0-1,-2 0 0,0 1 0,-5 20 0,3-17-10,-64 262-330,55-236-159,12-42 504,-2 5-412,1-1 1,0 1-1,0-1 0,0 15 1,2-23 304,0 0 1,0 1-1,0-1 1,0 0-1,0 1 1,0-1-1,1 0 1,-1 1-1,0-1 1,1 0-1,-1 0 1,1 1-1,-1-1 1,1 0-1,-1 0 0,1 0 1,0 0-1,0 0 1,0 0-1,-1 0 1,1 0-1,0 0 1,0 0-1,0 0 1,0 0-1,1-1 1,-1 1-1,0-1 1,0 1-1,0 0 1,1-1-1,-1 0 1,0 1-1,0-1 1,1 0-1,-1 0 1,0 1-1,1-1 0,-1 0 1,0 0-1,2-1 1,20-3-935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15211,'-18'1'960,"-6"5"-864,-4 2-56,-9-2 49,-2 0-458,-4-2-1215,-4 0 1400,2-4-192,2-3-136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14563,'-10'2'1320,"-4"0"-791,-3 4-169,-6-3 1144,-3-3-752,-5 0-440,0 0 8,3-3 0,1 3-48,7 0-336,7 3-304,13 4-560,6 3-504,12 5 1120,8 3-264,9 5-209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0:0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12995,'-7'9'1712,"-7"-2"-1000,-9 2-208,-7 3 1081,-8-1-729,-2 0-120,-5 1-168,1 2-224,3-2-712,5 4-560,6-5 784,10-3-136,23-3-136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12163,'-10'37'2390,"-21"49"0,7-20-1376,18-47-746,-10 26 594,2 0-1,1 2 1,-10 89-1,22-132-786,1 1 0,0 0-1,0 0 1,1 0 0,-1 0 0,1 0-1,0 0 1,0 0 0,1-1-1,-1 1 1,1 0 0,0-1 0,1 1-1,-1-1 1,1 0 0,-1 0-1,6 5 1,-3-4-30,0 0 0,1-1-1,0 1 1,0-1 0,0-1 0,1 1-1,-1-1 1,1 0 0,0 0 0,0-1-1,7 2 1,27 6-134,-13-4-1898,38 14 0,-65-19 1882,1-1 0,-1 1 0,1 0 0,0-1 0,-1 0 1,1 1-1,0-1 0,-1 0 0,1 0 0,0 0 0,0 0 1,-1 0-1,1 0 0,2-1 0,7-6-888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12723,'-7'26'1680,"1"7"-816,1 0-368,-2 5 1497,-3 3-881,-4 4-504,0 0-40,-3-1-344,0 1-256,3-7-456,2-3-208,10-12-984,3-5 1336,13-12-248,2-5-257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10986,'9'-14'9270,"-8"17"-7759,0 4-3316,-4 30 1099,-1-10 222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21 393 11026,'0'-11'1529,"-2"-15"-657,-2-7-312,1-11 1168,-1 0-623,3 1-305,-2 1-80,1 5-296,1 5-192,1 9-416,3 6-256,0 6-416,-1 4-192,3 3-849,-1-1-423,1 0 1511,1-1-447,-3 3-64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16500,'2'0'1864,"1"1"-1296,-3 1-272,0 0 1304,0 0-1327,0 1-305,0-12-4922,0-1 3962,-1-1-376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10938,'-2'15'4399,"-6"31"-1975,0-9-1396,-39 215 2090,47-248-3042,-1 1 0,1-1 0,0 1 0,0-1 0,0 0 0,0 1 0,1-1-1,0 1 1,0-1 0,0 0 0,1 0 0,3 8 0,-2-8-15,-1 0-1,2 0 1,-1-1 0,0 1 0,1-1-1,-1 0 1,1 0 0,0 0 0,0-1-1,0 1 1,0-1 0,5 2 0,18 7-146,0-1 1,1-1-1,49 9 1,-23-9-1506,56 1 0,-86-9 884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15163,'-20'14'1593,"15"4"-921,-1 3-272,-1 6 600,0 2-160,1 5-96,1 4-192,0 3-423,3 0-186,-1-2-351,-1-1-192,1-4-368,1-2-160,2-6-641,2-7-567,6-7 1568,5-5-376,7-7-41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232 187 10738,'1'-7'243,"0"0"0,0 1 0,0-1 0,-1 0 0,-1 0-1,1 0 1,-1 0 0,0 0 0,0 1 0,-1-1 0,0 0 0,0 1 0,-1-1-1,0 1 1,0 0 0,-6-10 0,6 11-97,0 1 0,0-1 0,0 1-1,-1 0 1,0 0 0,0 0 0,0 1 0,0-1 0,0 1 0,0 0-1,-1 0 1,0 0 0,0 1 0,0-1 0,0 1 0,0 0 0,0 1-1,0-1 1,0 1 0,-1 0 0,-7 0 0,9 2-65,0-1 0,0 1 1,0 0-1,0 0 0,0 1 0,0-1 1,1 1-1,-1 0 0,0 0 1,1 0-1,-1 0 0,1 1 0,0-1 1,0 1-1,0 0 0,0 0 0,1 0 1,-1 1-1,1-1 0,-1 0 1,1 1-1,0 0 0,1-1 0,-3 6 1,1-1 15,0-1 0,1 1 0,0 0 0,0 0 1,0 0-1,1 0 0,0 0 0,1 1 0,0-1 1,0 0-1,3 12 0,-3-17-81,1 0 0,-1-1 0,1 1 0,0 0 0,0-1 0,0 1 0,1-1 0,-1 0 0,0 1 0,1-1 1,0 0-1,-1 0 0,1 0 0,0 0 0,0 0 0,0 0 0,1 0 0,-1-1 0,0 1 0,1-1 0,-1 1 0,0-1 0,1 0 0,0 0 0,3 0 0,4 1 53,-1-1 0,1 0-1,0 0 1,1-1 0,13-2-1,-23 2-60,0 0-1,-1 0 1,0 0-1,0 0 0,1 0 0,-1 0 0,0 0 0,0 0 0,0 0 0,1 0 0,-1 0 0,0 0 0,0 0 0,1 0 0,-1 0 1,0 0-1,0 0 0,0 1 0,1-1 0,-1 0 0,0 0 0,0 0 0,0 0 0,1 1 0,-1-1 0,0 0 0,0 0 1,0 0-1,0 1 0,0-1 0,0 0 0,0 0 0,1 1 0,-1-1 0,0 0 0,0 0 0,0 1 0,-2 12 146,-9 18 10,10-26-116,-88 253 212,78-217-923,2 0 1,2 0-1,2 1 0,-1 61 0,8-70 73,6-13-194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14739,'8'-6'1504,"-5"5"-991,-1 2-257,-2 6 448,0 0-704,-3 3 224,-3 0-72,-1 0-304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12923,'7'-16'571,"0"-1"1,0 1-1,2 1 0,-1-1 1,2 1-1,15-17 1,7-13 1017,15-33 1250,-47 78-2821,0 0 0,0 0 0,0 0 0,0 0 0,0-1 0,0 1 0,0 0 0,0 0 0,0 0 0,0 0 0,0 0-1,0 0 1,0 0 0,0 0 0,0 0 0,0 0 0,0 0 0,0 0 0,0 0 0,0 0 0,0-1 0,0 1 0,0 0 0,0 0 0,0 0 0,0 0 0,0 0 0,1 0-1,-1 0 1,0 0 0,0 0 0,0 0 0,0 0 0,0 0 0,0 0 0,0 0 0,0 0 0,0 0 0,0 0 0,0 0 0,0 0 0,1 0 0,-1 0 0,0 0-1,0 0 1,0 0 0,0 0 0,0 0 0,0 0 0,0 0 0,0 0 0,0 0 0,0 0 0,0 1 0,0-1 0,0 0 0,0 0 0,1 0 0,-1 0 0,0 0 0,0 0-1,0 0 1,0 0 0,0 0 0,0 0 0,0 0 0,1 9 362,-2 11-189,-16 88 187,-30 109 1,13-73-872,30-113-876,4-31 1289,0 0 0,0 0 0,0 0 0,1 0 0,-1 0-1,0 0 1,0 0 0,1 0 0,-1 0 0,0 0-1,0 0 1,1 0 0,-1 0 0,0 0 0,0 0 0,0 0-1,1-1 1,-1 1 0,0 0 0,0 0 0,0 0 0,1 0-1,-1 0 1,0-1 0,0 1 0,0 0 0,0 0 0,1 0-1,-1 0 1,0-1 0,0 1 0,0 0 0,0 0-1,0-1 1,0 1 0,0 0 0,0 0 0,0-1 0,0 1-1,9-13-1801,11-23-401,-9 15 991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12483,'0'15'748,"-1"0"0,0 0 1,-1 0-1,-7 27 1,-3 16 599,9-37-833,1 1 1,2 32-1,0-49-442,0-1 1,0 0-1,0 1 1,1-1-1,0 1 1,0-1-1,0 0 1,1 0-1,-1 1 1,1-1-1,0 0 1,0-1-1,1 1 0,-1 0 1,1 0-1,0-1 1,0 0-1,0 1 1,5 3-1,-6-6-44,0 0 0,0 0 0,0-1 0,1 1 0,-1 0 0,0-1-1,1 1 1,-1-1 0,1 0 0,-1 0 0,0 0 0,1 0 0,-1 0 0,1-1-1,-1 1 1,0-1 0,1 1 0,-1-1 0,0 0 0,0 0 0,1 0-1,-1 0 1,0 0 0,0-1 0,0 1 0,0 0 0,2-3 0,2-2 12,0 0 0,0 0 1,0 0-1,-1-1 0,0 1 1,7-13-1,-7 10-51,0 0 1,-1-1-1,-1 1 0,0-1 1,0 0-1,-1 0 0,0 0 1,0 0-1,-1 0 1,-1 0-1,0 0 0,-1-12 1,1 16-133,-1 0 1,-1 0-1,1 0 1,-1 1-1,0-1 1,0 0-1,-1 1 1,1-1-1,-1 1 1,-1 0-1,1 0 1,-1 0-1,1 1 1,-1-1-1,-1 1 1,1 0-1,-1 0 1,1 0-1,-1 1 1,0-1-1,-10-4 1,-14-4-367,2 1-164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40 13987,'-28'-9'1576,"-3"4"-1048,1 3-231,-3 0 999,-3-3-864,3 0-72,7 0-376,2 3-400,10-1-1441,5 1 1609,6 5-256,6 1-200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16540,'1'-16'-2933,"2"-11"2612,2 99 6591,-5-52-5851,2 54 489,-2-66-833,2 1 1,-1-1-1,1 0 1,0 0-1,1 0 1,5 12-1,-8-19-56,1 1 1,0 0-1,0-1 0,0 1 0,0-1 0,0 1 0,1-1 0,-1 0 1,0 1-1,1-1 0,-1 0 0,0 0 0,1 0 0,0 0 1,-1 0-1,1 0 0,0-1 0,-1 1 0,1 0 0,0-1 1,0 1-1,-1-1 0,1 0 0,4 0 0,-1 0 90,0-1 0,1 0-1,-1 0 1,0 0 0,0-1-1,0 0 1,6-3 0,-10 5-97,-1 0 0,1 0 1,-1 0-1,0 0 1,1 0-1,-1-1 1,0 1-1,1 0 1,-1 0-1,1 0 1,-1 0-1,0 0 0,1 0 1,-1 0-1,1 0 1,-1 0-1,0 0 1,1 1-1,-1-1 1,1 0-1,-1 0 1,0 0-1,1 0 0,-1 1 1,0-1-1,1 0 1,-1 0-1,0 0 1,1 1-1,-1-1 1,0 0-1,1 1 1,-1-1-1,0 0 0,0 1 1,0-1-1,1 0 1,-1 1-1,0-1 1,0 0-1,0 1 1,0-1-1,0 1 1,0-1-1,0 0 0,1 1 1,-1-1-1,0 1 1,0-1-1,-1 0 1,1 1-1,0-1 1,0 1-1,0-1 1,0 0-1,0 1 0,-5 31 195,3-26-195,-2 15-60,-10 47-961,-7 87 0,20-110 512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12355,'25'-58'1701,"2"0"0,2 2 1,73-103-1,-99 156-1642,3-8 133,1 2 1,1-1 0,0 1 0,0 0 0,0 0 0,1 1 0,1 0-1,-1 1 1,13-7 0,-21 13-160,0 0 0,0 1 0,0-1 0,0 1 0,0-1-1,1 1 1,-1 0 0,0-1 0,0 1 0,0 0 0,1 0 0,-1 0-1,0 0 1,1 0 0,-1 0 0,0 0 0,0 0 0,1 1 0,-1-1 0,0 0-1,0 1 1,0-1 0,0 1 0,1-1 0,-1 1 0,0 0 0,0-1-1,0 1 1,0 0 0,0 0 0,0 0 0,-1 0 0,1 0 0,0 0 0,0 0-1,-1 0 1,1 0 0,0 0 0,-1 0 0,1 2 0,2 4 93,-1 0 0,0 0 0,-1 0 0,0 1 0,1 12 1,-2 19 42,-2-1 1,-2 1-1,-11 52 1,14-90-170,0 17-47,10-35-18,-5 8 67,17-36 13,2 1 0,1 1 0,34-43 0,-56 83 22,1 0 1,-1 0-1,1 0 1,0 0-1,0 1 1,0-1-1,0 1 1,0 0-1,5-3 1,-7 5-24,-1 0 0,1 0 0,0 0 0,-1 0 0,1-1 0,-1 1 0,1 0 0,0 0 0,-1 0 0,1 0 0,-1 0 0,1 1 0,0-1 0,-1 0 0,1 0 0,-1 0 0,1 0 0,-1 1 0,1-1 0,-1 0 0,1 0 0,-1 1 0,2 0 0,-1 0 9,0 0 0,0 1 0,0-1 0,-1 1 1,1-1-1,0 1 0,0-1 0,-1 1 0,1-1 0,-1 1 1,0 0-1,1 2 0,1 17 154,-1 0 0,0 1 0,-5 34-1,0 13-27,12-77-140,2-7-6,1-12-1,-9 19-1,1 1 0,0-1 0,0 1 0,1 0 0,0 0 0,9-12 1,-13 19-2,0 0 1,1 0 0,-1 0 0,1 0 0,-1 0 0,0 0 0,1 0 0,-1 0-1,1 0 1,-1 0 0,0 0 0,1 0 0,-1 0 0,0 0 0,1 1 0,-1-1-1,1 0 1,-1 0 0,0 0 0,0 1 0,1-1 0,-1 0 0,0 0 0,1 1-1,-1-1 1,0 0 0,0 1 0,0-1 0,1 0 0,-1 1 0,0-1 0,0 0 0,0 1-1,0-1 1,0 1 0,1-1 0,-1 0 0,0 1 0,0 0 0,10 24 20,-7-16-15,0-2 1,0 1 0,1-1 0,-1 0-1,2-1 1,-1 1 0,1-1 0,10 11-1,-14-15-6,1-1-1,0 0 1,0 1-1,0-1 1,0 0 0,0 0-1,0 0 1,0-1-1,0 1 1,0 0-1,1-1 1,-1 1-1,0-1 1,0 0-1,0 0 1,1 0-1,-1 0 1,0 0-1,0-1 1,1 1 0,-1 0-1,0-1 1,0 0-1,0 1 1,0-1-1,0 0 1,0 0-1,0 0 1,0-1-1,0 1 1,0 0-1,2-3 1,5-4-5,0-1 1,0-1-1,-1 1 1,0-1-1,-1 0 1,0-1-1,-1 0 1,0 0-1,5-13 1,15-27-23,-16 33 12,-7 13-53,-6 16 24,0-1 36,1 1 0,0 0 0,0 0 0,1 0 0,1 0 0,0 0 0,1 0 0,0 0 0,0 0-1,1-1 1,5 16 0,-6-20 1,1 0 0,0 0-1,0 0 1,1 0-1,0-1 1,0 1 0,0-1-1,1 1 1,-1-1-1,1 0 1,1-1 0,-1 1-1,1-1 1,-1 1-1,1-2 1,0 1 0,1 0-1,-1-1 1,1 0 0,11 4-1,-15-5 2,1-1-1,0-1 1,0 1-1,0 0 1,-1-1 0,1 0-1,0 1 1,0-1-1,0 0 1,0 0 0,0-1-1,0 1 1,0-1-1,0 1 1,-1-1-1,1 0 1,0 0 0,0 0-1,-1-1 1,1 1-1,-1 0 1,1-1-1,-1 0 1,1 0 0,-1 1-1,0-1 1,0-1-1,0 1 1,0 0 0,0 0-1,-1-1 1,1 1-1,-1-1 1,2-3-1,-1 0-3,0 0 0,0-1 0,-1 1 0,0 0 0,0-1 0,0 1 0,-1 0 0,0-1 0,-1 1 0,1-1 0,-1 1 0,0 0 0,-1-1 0,-3-10 0,-3-1-31,-1 0 0,0 1 0,-16-21 0,97 53-1,-59-15 34,-1 0 1,1 0-1,0-1 1,-1-1-1,1 0 1,-1-1-1,1 0 1,-1-1-1,0 0 1,21-12-1,-24 12 0,-1-1 0,1-1 0,-1 0 0,0 0 0,0 0 0,0-1 0,-1 0 0,0-1 0,-1 0 0,1 0 0,-2 0 0,1-1 0,-1 1 0,4-11 0,-7 15 6,-1-1 1,0 1-1,0 0 0,0-1 0,-1 1 1,1 0-1,-1-1 0,0 1 1,-1-1-1,1 1 0,-2-5 1,2 8 3,0 0 0,0 0 1,-1-1-1,1 1 0,-1 0 0,1 0 1,-1 0-1,0 0 0,1 0 1,-1 0-1,0 0 0,1 0 1,-1 0-1,0 0 0,0 0 1,0 1-1,0-1 0,0 0 1,0 1-1,0-1 0,0 0 1,0 1-1,-1-1 0,1 1 1,0 0-1,0-1 0,0 1 1,-1 0-1,1 0 0,0 0 0,0 0 1,0 0-1,-1 0 0,1 0 1,0 0-1,0 0 0,0 1 1,-1-1-1,1 0 0,0 1 1,0-1-1,0 1 0,0-1 1,-2 2-1,-2 1 11,0 0-1,1 0 1,-1 0-1,1 1 1,-1 0 0,1-1-1,1 2 1,-1-1-1,0 0 1,1 1 0,0-1-1,0 1 1,-4 9-1,-1 4 34,1-1 0,-9 36-1,10-26 1,1-1 0,1 2-1,-1 41 1,5-58-55,0 0 1,1 0 0,0 0-1,1 0 1,0 0-1,0 0 1,2 0-1,-1-1 1,1 1 0,1-1-1,8 15 1,-10-21-63,-1-1 0,1 1 1,0-1-1,0 1 1,0-1-1,1 0 0,-1 0 1,1-1-1,-1 1 1,1-1-1,0 1 0,0-1 1,0-1-1,1 1 0,-1 0 1,0-1-1,1 0 1,-1 0-1,0 0 0,1-1 1,-1 1-1,1-1 1,-1 0-1,1 0 0,-1-1 1,1 0-1,-1 1 0,1-1 1,-1-1-1,0 1 1,9-4-1,3-3-305,0 0 0,-1-1-1,0-1 1,0 0 0,-1-1 0,24-24 0,11-17-403,-5-3-148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1476 13411,'24'10'655,"0"-2"-1,1 0 1,0-1 0,0-1 0,1-2 0,0 0 0,-1-2-1,1 0 1,0-2 0,47-6 0,-67 5-591,1-1 0,-1 1 1,0-1-1,1 0 0,-1-1 0,0 0 1,0 0-1,-1 0 0,1 0 1,-1-1-1,1 0 0,8-9 1,-8 6-29,0 0 0,0-1 0,-1 0 0,0 0 1,-1-1-1,1 1 0,-2-1 0,5-12 0,4-20-18,-2-1-1,-1-1 1,2-44-1,1-131-24,-10 164 18,11-830 185,-13 883-190,1 1-1,-1-1 1,0 0 0,0 0 0,0 0 0,0 0-1,0 0 1,0 0 0,0 0 0,-1 0-1,1 0 1,0 1 0,0-1 0,-1 0 0,1 0-1,0 0 1,-1 0 0,1 1 0,-1-1 0,1 0-1,-1 0 1,1 1 0,-1-1 0,0 0 0,-1 0-1,1 1 18,-1 0-1,1 0 0,-1 0 1,1 0-1,-1 0 0,1 1 0,-1-1 1,1 1-1,-1-1 0,1 1 1,-1-1-1,0 2 0,-12 4 76,-3-1-6,-1-1-1,1 0 0,0-1 0,-27 1 0,-70-5-433,37-2-2748,74 3 2915,-5 2-422,12 7-75,8 11-231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9458,'-69'153'8908,"-31"108"-6587,63-161-1421,33-90-853,-87 262 685,89-266-839,0 1 0,1-1-1,0 1 1,0-1 0,0 1 0,1 10-1,0-17 69,1 1-1,-1-1 1,0 1 0,0-1-1,0 0 1,0 1-1,0-1 1,1 1-1,-1-1 1,0 0-1,0 1 1,1-1 0,-1 0-1,0 0 1,1 1-1,-1-1 1,0 0-1,1 0 1,-1 1-1,0-1 1,1 0 0,-1 0-1,0 0 1,1 1-1,-1-1 1,1 0-1,-1 0 1,0 0-1,1 0 1,-1 0 0,1 0-1,-1 0 1,0 0-1,1 0 1,-1 0-1,1 0 1,-1 0-1,1 0 1,-1 0 0,0-1-1,1 1 1,-1 0-1,0 0 1,1 0-1,-1-1 1,0 1-1,1 0 1,-1 0 0,0-1-1,1 1 1,-1-1-1,18-13-1951,42-61-2862,-39 45 3399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4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13419,'0'0'63,"1"1"-1,0-1 1,-1 0 0,1 1-1,-1-1 1,1 0 0,-1 1 0,1-1-1,-1 1 1,1-1 0,-1 1-1,0-1 1,1 1 0,-1-1-1,0 1 1,1-1 0,-1 1 0,0-1-1,0 1 1,1 0 0,-1-1-1,0 1 1,0-1 0,0 1-1,0 0 1,0-1 0,0 1 0,0 0-1,0-1 1,0 1 0,0-1-1,0 1 1,0 0 0,0-1 0,-1 2-1,-9 26 528,8-22-343,-62 123 3285,42-88-2715,1 1-1,2 1 0,-16 56 0,33-95-731,1 1 0,0 0-1,0 0 1,1 0-1,0 0 1,-1 0 0,1 0-1,1 0 1,0 7-1,0-10-46,0 1-1,0-1 0,0 0 0,0 0 0,0 1 1,1-1-1,-1 0 0,1 0 0,-1 0 0,1 0 0,0-1 1,-1 1-1,1 0 0,0-1 0,0 1 0,0-1 1,1 0-1,-1 0 0,0 0 0,4 2 0,22 6 202,1-1-1,0-2 0,50 6 0,-1-1-185,35 15-1377,-95-21 890,-1 1 1,0 0-1,-1 2 1,22 11-1,-14-3-268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29 143 13867,'0'-3'149,"-1"0"-1,0 0 1,1 0 0,0 0-1,0 0 1,0 0 0,0 0 0,0 0-1,0 0 1,1 0 0,-1 0-1,1 0 1,0 1 0,0-1-1,0 0 1,0 0 0,1 1 0,-1-1-1,1 0 1,0 1 0,-1 0-1,1-1 1,0 1 0,0 0-1,3-2 1,3-5 386,1 1-1,0 0 1,0 1-1,0 0 1,18-9-1,-24 14-457,1 0 0,-1 0-1,1 0 1,0 1 0,-1 0 0,1-1-1,0 1 1,0 1 0,0-1 0,0 1-1,0-1 1,0 1 0,0 0-1,0 0 1,-1 1 0,1-1 0,0 1-1,0 0 1,0 0 0,5 2-1,-6-1-53,-1 0-1,1 1 0,0-1 0,-1 0 1,0 1-1,1 0 0,-1 0 0,0-1 1,0 1-1,-1 0 0,1 1 1,0-1-1,-1 0 0,0 0 0,0 1 1,1 6-1,1 5 37,-1 0 0,1 22 1,-2-12-1,-2 0 1,0-1 0,-1 1-1,-8 31 1,7-44-27,0-1 0,-1 1 1,0-1-1,-1 0 0,0 0 0,-1 0 1,-1-1-1,1 0 0,-1 0 0,-15 15 1,24-26-20,0 0 0,0 0 0,-1 0 1,1 0-1,0 0 0,0 1 0,0-1 0,0 1 1,0-1-1,0 1 0,0 0 0,0 0 0,0-1 1,3 2-1,29 3 46,-27-2-54,0 1-1,0 0 0,0 0 1,-1 0-1,1 1 0,-1 0 1,0 0-1,0 1 0,-1 0 1,1 0-1,-1 0 0,0 0 1,-1 1-1,1 0 1,-1 0-1,0 0 0,0 0 1,-1 1-1,0 0 0,0-1 1,-1 1-1,3 12 0,-3-12 10,-1-1 0,0 0-1,0 1 1,-1-1-1,1 1 1,-1-1 0,-1 0-1,1 1 1,-1-1-1,-1 0 1,1 1 0,-1-1-1,0 0 1,0 0-1,-1 0 1,0 0 0,0-1-1,0 1 1,0-1-1,-1 0 1,0 1 0,0-2-1,-1 1 1,1 0-1,-1-1 1,-8 6 0,-1-2 45,0 0 1,0-1 0,-1-1 0,-26 8-1,-65 12-1,60-16-309,12-6-1058,34-4 1269,0 0 1,0 0-1,0 0 0,0 0 0,-1 0 0,1 0 0,0 0 0,0 0 1,0 0-1,0 0 0,-1 0 0,1 0 0,0 0 0,0 0 1,0 0-1,0 0 0,0-1 0,-1 1 0,1 0 0,0 0 0,0 0 1,0 0-1,0 0 0,0 0 0,-1 0 0,1 0 0,0 0 0,0-1 1,0 1-1,0 0 0,0 0 0,0 0 0,0 0 0,0 0 1,0-1-1,0 1 0,0 0 0,0 0 0,0 0 0,-1 0 0,1-1 1,0 1-1,0 0 0,0 0 0,0 0 0,1 0 0,-1 0 0,0-1 1,15-11-2138,36-13 212,-18 12 867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16355,'-3'-1'2065,"3"-1"-961,10 1-440,-2-1 1481,2 1-721,-4 1-576,1 0-144,0 0-632,0 1-520,0 1-2024,3-2 2184,1 0-344,0-2-297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14667,'9'86'3300,"-4"105"0,-5-94-2245,1-64-818,-4 600 1876,3-633-2142,0 0 1,0 0 0,0-1-1,0 1 1,1 0-1,-1 0 1,0 0-1,0 0 1,0 0-1,0 0 1,0 0-1,0 0 1,0 0-1,1 0 1,-1 0-1,0 0 1,0 0-1,0 0 1,0 0-1,0 0 1,0 0-1,0 0 1,1 1-1,-1-1 1,0 0 0,0 0-1,0 0 1,0 0-1,0 0 1,0 0-1,0 0 1,0 0-1,0 0 1,1 0-1,-1 0 1,0 0-1,0 1 1,0-1-1,0 0 1,0 0-1,0 0 1,0 0-1,0 0 1,0 0-1,0 0 1,0 1-1,0-1 1,0 0 0,0 0-1,0 0 1,0 0-1,0 0 1,0 0-1,0 0 1,0 1-1,0-1 1,0 0-1,0 0 1,0 0-1,0 0 1,0 0-1,0 0 1,0 0-1,-1 1 1,11-16-1777,18-36-922,-16 28 2164,17-28-559,4-5-271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 15795,'2'-4'1162,"-1"6"-347,-2 16 127,-9 26 667,4-31-1352,0 0 1,-1-1-1,0 0 0,-1 0 0,0 0 1,-1-1-1,0 0 0,-1 0 0,0-1 1,0-1-1,-1 0 0,-23 15 1,13-12-128,-1 0 1,0-2 0,-1 0 0,0-1 0,0-2 0,-39 8 0,58-14-127,0-1 16,0 1 0,0 0-1,0 0 1,0 0 0,0 0 0,1 1-1,-6 2 1,9-4-15,-1 1 0,1-1 0,-1 0 0,1 1 0,0-1 0,-1 1 0,1-1 0,0 0-1,-1 1 1,1-1 0,0 1 0,0-1 0,0 1 0,-1-1 0,1 1 0,0-1 0,0 1 0,0-1 0,0 1 0,0 0 0,0-1 0,0 1-1,0 0 1,0 1 5,1-1-1,-1 1 1,1-1-1,0 1 0,0-1 1,-1 1-1,1-1 1,0 1-1,0-1 1,1 0-1,0 2 0,62 64 222,98 109 132,-109-110-520,64 102 0,-110-155-46,-5-9-4,0 0-1,0 1 0,0-1 0,1 0 0,0 0 0,-1-1 1,1 1-1,1-1 0,-1 1 0,1-1 0,-1 0 0,1 0 1,4 2-1,-7-4 93,-1-1 0,1 0-1,0 0 1,-1 0 0,1 0 0,0 0 0,-1 0 0,1 0 0,-1-1 0,1 1 0,0 0 0,-1 0-1,1 0 1,-1 0 0,1-1 0,0 1 0,-1 0 0,1-1 0,-1 1 0,1 0 0,-1-1 0,1 1 0,-1-1-1,1 1 1,-1-1 0,0 1 0,1-1 0,-1 1 0,0-1 0,1 1 0,-1-1 0,0 0 0,0 1-1,1-2 1,5-22-1507,-5 21 1505,4-26-1269,-1-1-162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316 129 11923,'-2'-5'237,"-1"1"1,0-1-1,1 1 1,-1 0 0,-1 0-1,1 0 1,-1 0-1,1 1 1,-1-1 0,0 1-1,0 0 1,-1 0 0,1 1-1,0-1 1,-1 1-1,0 0 1,0 0 0,1 0-1,-1 1 1,0 0-1,0 0 1,0 0 0,-7 0-1,4 1-42,1 1-1,0 0 0,0 0 1,0 1-1,0 0 1,0 0-1,0 0 0,1 1 1,-1 0-1,1 0 0,0 1 1,0 0-1,0 0 1,0 0-1,0 1 0,-5 6 1,0 0 28,2 1 0,-1 1 0,1-1 0,1 1 0,0 1 0,1 0 0,-9 24 0,12-28-155,1 0 0,0 0 1,1 1-1,0-1 0,0 1 0,1-1 1,1 1-1,-1-1 0,2 1 0,-1 0 1,2-1-1,2 12 0,-4-20-58,1 0-1,-1 0 0,1 0 1,0 0-1,0 0 1,0 0-1,0 0 1,0 0-1,0 0 1,1 0-1,-1 0 1,1-1-1,-1 1 1,1 0-1,0-1 1,-1 0-1,1 1 0,3 0 1,-4-1-3,1 0 0,0-1 0,0 0 0,0 1 0,0-1-1,0 0 1,0 0 0,0 0 0,0 0 0,0 0 0,-1-1 0,1 1 0,0-1 0,0 1 0,0-1 0,3-1 0,2-2 7,0 0 0,-1 0 0,1-1 0,-1 0 1,0 0-1,0-1 0,-1 1 0,8-11 0,9-18 44,-1-1 0,-3 0-1,28-71 1,-40 90-3,-6 15-42,1 0 1,-1-1-1,1 1 1,-1 0-1,1-1 1,0 1-1,-1 0 0,1-1 1,0 1-1,0 0 1,0 0-1,0 0 1,0 0-1,0 0 1,0 0-1,1 0 0,-1 0 1,2 0-1,-2 1-4,0 0 0,-1 0 0,1 0-1,0 0 1,0 0 0,0 0 0,0 0 0,-1 0-1,1 1 1,0-1 0,0 0 0,-1 1-1,1-1 1,0 1 0,0-1 0,-1 0-1,1 1 1,0 0 0,-1-1 0,1 1-1,-1-1 1,1 1 0,0 1 0,5 6 50,-1 1 0,0-1 0,-1 1 0,5 12 0,-3-8 1,2 4 13,3 8 19,1-1 0,0-1 1,30 40-1,-41-62-88,0 1 0,0-1 0,0 1 0,1-1 0,-1 0 0,0 0 0,0 0-1,1 1 1,-1-1 0,1-1 0,-1 1 0,1 0 0,-1 0 0,1 0 0,0-1 0,-1 1 0,1-1 0,0 1 0,-1-1 0,1 0 0,0 0 0,0 0 0,2 0 0,-2-1 1,0 1 1,0-1-1,0 0 1,-1-1-1,1 1 1,0 0-1,-1 0 1,1-1-1,-1 1 1,0-1-1,1 1 1,-1-1-1,0 1 1,0-1-1,0 0 1,0 0-1,0 1 1,0-1-1,-1 0 1,2-3 0,5-22-79,0-1 1,-2 0 0,-1 0 0,1-33 0,-2 24-1442,11-57 0,-4 68-1607,-3 22 901,2 14 501,-3 3 241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1:5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11066,'2'-1'133,"0"-1"0,-1 1 0,1 0 0,0-1 0,-1 1 0,1 0 0,0 0 0,0 1 0,0-1 0,0 0 0,0 0 0,0 1 0,0 0 0,0-1 0,0 1 0,1 0 0,-1 0 0,0 0 0,0 0 0,0 0 0,0 1 0,0-1 0,0 1 0,0-1 0,0 1 0,0 0 0,0-1 0,0 1 0,0 0 0,0 0 0,-1 1 0,1-1 0,0 0 0,-1 1 0,1-1-1,-1 1 1,3 2 0,2 4 236,-1 0-1,1 0 0,-2 0 0,1 1 0,-1-1 0,0 1 0,2 10 0,1 5 239,-1 1 0,-1-1 1,-2 2-1,2 44 0,-6-15 394,-9 63-1,9-109-858,0 0-1,0 0 1,1 0-1,0 0 1,1 0-1,0 0 1,3 13-1,-3-18-93,1 0 0,-1-1 0,1 1 0,0 0-1,0-1 1,1 1 0,-1-1 0,1 0 0,0 1-1,-1-1 1,1 0 0,1-1 0,-1 1 0,0-1-1,1 1 1,-1-1 0,1 0 0,6 2 0,18 6-392,1-1-1,1-2 1,-1-1 0,1-1 0,52 1 0,-55-7-697,-26 0 354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0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48 13539,'0'-2'183,"1"0"0,-1 1 0,0-1-1,1 0 1,-1 1 0,0-1 0,0 0 0,0 1 0,0-1 0,0 0 0,-1 1 0,1-1 0,-1 1-1,1-1 1,-1 0 0,1 1 0,-1-1 0,0 1 0,1-1 0,-1 1 0,0 0 0,0-1-1,0 1 1,-3-2 0,2 2-41,0 0 0,-1 0 0,1 0 0,-1 0 0,1 1 0,-1-1 0,1 1-1,-1-1 1,1 1 0,-1 0 0,1 0 0,-1 0 0,1 1 0,-1-1 0,-4 2 0,-12 2 349,-39 8 261,-1-3 0,-89 4 0,127-13-756,-86-3 144,90 2-499,1-1-1,-1-1 1,0 0 0,-16-6 0,30 7-1481,10 2 197,18 6-544,57 30-357,-26-10 1108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0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12603,'13'3'1872,"-10"-1"-960,-12 4-256,-6 0 2009,-13 2-1545,0 1-264,-6-1-223,-1 2-25,-2-2-168,5-1-112,2-2-384,6-3-288,9 0-921,2-2 1121,12 0-200,-2-3-112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52 10306,'5'-1'1954,"-5"1"-1792,1-1-1,-1 1 0,1 0 0,0 0 1,-1 0-1,1-1 0,-1 1 1,1 0-1,0 0 0,-1 0 1,1 0-1,0 0 0,-1 0 1,1 0-1,0 0 0,-1 1 1,1-1-1,0 0 0,-1 0 0,1 0 1,-1 1-1,1-1 0,0 0 1,-1 1-1,1-1 0,-1 0 1,1 1-1,0 0 0,-17 4 2139,14-5-2066,-27 3 321,0-1 0,-1-1-1,-38-5 1,-89-17 30,115 14-454,9 2-77,-202-22 54,234 27-105,0 0-1,0 0 1,0-1 0,0 1-1,0 0 1,0 0 0,0 1-1,0-1 1,-1 0 0,1 0-1,0 0 1,0 1 0,0-1 0,0 1-1,0-1 1,0 1 0,0-1-1,1 1 1,-1-1 0,0 1-1,0 0 1,0-1 0,0 1 0,1 0-1,-1 0 1,0 0 0,1 0-1,-1 0 1,1-1 0,-1 1-1,1 0 1,-1 0 0,1 0-1,0 0 1,-1 2 0,1 3 12,0-1 0,0 0 0,0 1 0,1-1 0,0 0 0,1 6 0,2 8 2,0 30 3,-2 0 0,-2 0 0,-2-1 1,-15 88-1,-60 188 52,64-273-52,-24 77 15,14-52 13,2 1 1,-14 120-1,34-187-24,0 0-1,1 0 1,0 1-1,1-1 1,0 0-1,4 17 1,-3-21 0,0-1 0,1 1-1,-1-1 1,1 0 0,0 0 0,0 0 0,0 0 0,1-1 0,0 1-1,0-1 1,0 0 0,0 0 0,7 4 0,10 6 150,0-1 0,2 0 0,-1-2 0,40 13 0,99 23 743,-137-42-624,44 6 0,-58-11-636,0 1 1,0-1-1,0-1 0,0 1 1,0-2-1,20-4 0,-29 5 214,-1 1-1,1-1 0,0 1 0,-1-1 1,1 1-1,-1-1 0,1 1 0,0-1 0,-1 0 1,1 1-1,-1-1 0,0 0 0,1 1 1,-1-1-1,0 0 0,1 0 0,-1 0 1,0 1-1,0-1 0,1 0 0,-1 0 1,0 0-1,0 1 0,0-1 0,0 0 0,0 0 1,0 0-1,-1-1 0,1 0-139,0-12-897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58 13019,'0'1'104,"0"-1"-1,-1 0 1,1 0 0,0 0 0,-1 1 0,1-1-1,0 0 1,0 0 0,-1 1 0,1-1 0,0 0-1,0 0 1,-1 1 0,1-1 0,0 0 0,0 1-1,0-1 1,0 0 0,0 1 0,0-1 0,0 0-1,-1 1 1,1-1 0,0 0 0,0 1 0,0-1-1,0 1 1,0-1 0,0 0 0,1 1 0,-1-1-1,0 0 1,0 1 0,0-1 0,0 0-1,0 1 1,1-1 0,-1 7 2703,-12-5-1435,-17-5-850,0-2-1,0-1 1,1-1 0,-29-11 0,34 10-504,-1 0 0,0 2 0,0 0 0,-1 2 0,1 0 0,-32 1 0,55 3-17,0 0-1,1 0 1,-1 0 0,0 0 0,0 1-1,0-1 1,0 0 0,1 0-1,-1 1 1,0-1 0,0 1-1,1-1 1,-1 0 0,0 1-1,1 0 1,-1-1 0,0 1-1,1-1 1,-1 1 0,1 0-1,-1-1 1,1 1 0,-1 0-1,1-1 1,0 1 0,-1 0 0,1 0-1,0-1 1,0 1 0,-1 0-1,1 0 1,0 0 0,0 0-1,0-1 1,0 1 0,0 2-1,6 35 35,-3-24-12,6 53 118,-2 1 1,-4-1 0,-2 1-1,-13 96 1,-68 266 447,77-417-570,0-4 44,1 1 0,0-1 0,0 0 0,0 18 0,2-25-44,0 0 1,1 0 0,-1-1-1,0 1 1,0 0-1,1-1 1,-1 1-1,1 0 1,0-1-1,-1 1 1,1-1 0,0 1-1,0-1 1,0 1-1,0-1 1,0 1-1,0-1 1,0 0-1,0 0 1,1 1 0,-1-1-1,1 0 1,-1 0-1,0 0 1,1-1-1,0 1 1,-1 0-1,1-1 1,-1 1 0,1-1-1,0 1 1,2 0-1,17 1 161,0 0 0,22-2 0,-28-1-162,0 1 1,-1 1-1,1 0 0,-1 1 1,1 0-1,18 7 0,-9-1-1222,-1 0-1,1-2 1,0-1 0,0-1-1,48 2 1,-35-6-38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80 645 13707,'-2'-6'357,"-1"0"1,1 0-1,0 0 0,1 0 0,-1-1 1,1 1-1,0-11 0,-2-3 163,-55-465 5836,56 471-6336,1 9-61,1 1 0,-1 0 0,1-1 1,-1 1-1,1-1 0,0 1 0,1 0 1,-1-1-1,1 1 0,0-1 0,3-6 1,-4 10-10,0 1 1,0 0-1,1-1 1,-1 1-1,0 0 1,0-1-1,1 1 0,-1 0 1,0 0-1,1-1 1,-1 1-1,0 0 1,1 0-1,-1 0 1,1 0-1,-1-1 1,0 1-1,1 0 1,-1 0-1,1 0 1,-1 0-1,0 0 1,1 0-1,-1 0 1,1 0-1,-1 0 1,0 0-1,1 0 1,-1 0-1,1 0 1,-1 1-1,0-1 1,1 0-1,15 13-1517,7 19 117,-23-32 1458,20 31-881,-1 1-242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240 394 11098,'8'-10'4753,"-8"3"-3624,-6 3-465,-13 5-192,-5 2 1144,-6 2-872,-3 1-111,-1 3-121,3 0-232,4 3-536,3-2-312,11-1-505,6-2-1143,7-2 1720,7-1-352,9-10-273</inkml:trace>
  <inkml:trace contextRef="#ctx0" brushRef="#br0" timeOffset="1">220 1 15555,'8'3'1865,"-1"28"-897,-5 11-328,2 19 1128,0 6-375,-1 19-345,-1 7-176,-1 4-376,2-3-120,0-16-256,-1-9-168,1-19-464,0-12-264,3-31-648,2-12-337,2-28 1225,4-5-344,7-7-232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16484,'13'1'2582,"-25"5"-865,-25 6 11,-23 2-245,-67 8-1,-63-11-2585,190-11 1032,-1 0-1,1 0 1,0 0-1,0 0 1,0 0 0,-1 0-1,1 0 1,0 0-1,0 0 1,-1 0-1,1 0 1,0 1-1,0-1 1,0 0 0,-1 0-1,1 0 1,0 0-1,0 0 1,0 0-1,-1 0 1,1 1-1,0-1 1,0 0-1,0 0 1,0 0 0,0 0-1,-1 1 1,1-1-1,0 0 1,0 0-1,0 0 1,0 1-1,0-1 1,0 0 0,0 0-1,0 0 1,0 1-1,0-1 1,0 0-1,0 0 1,0 1-1,0-1 1,0 0 0,0 0-1,0 1 1,7 14-1625,24 25 572,-20-27 522,19 28-619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24 500 11907,'-3'-39'1816,"0"-14"-784,1-5-376,-3-4 1873,1-3-1329,0 2-488,1 4-80,3 12-568,1 12-440,5 21-944,1 10-1185,0 9 2025,2 7-392,-1 4-368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1056 9146,'29'15'1435,"2"-2"1,0-1 0,0-2-1,1-1 1,0-2-1,60 7 1,-85-13-1340,-1-1 0,0 1 0,1-1 0,-1-1-1,0 1 1,0-1 0,1 0 0,-1-1 0,0 1 0,0-1 0,0-1 0,0 1 0,0-1 0,-1 0 0,1 0 0,-1 0 0,0-1 0,0 0 0,0 0 0,0 0-1,-1-1 1,0 0 0,0 0 0,0 0 0,0 0 0,-1 0 0,0-1 0,0 1 0,0-1 0,-1 0 0,2-6 0,4-14-45,0-1 1,-2 1-1,-2-1 1,4-48-1,-9-112-27,-6 54 17,-5 1 0,-34-148 0,44 273 2,0 0 0,0-1-1,0 1 1,-1 0 0,1 0 0,-2 1 0,1-1-1,-1 0 1,0 1 0,-7-8 0,7 10-4,0 1 0,0 0 0,0 0 0,-1 0 0,1 0 0,-1 1 0,1 0 0,-1 0 0,0 0 0,0 0 0,0 1 0,0 0 0,0 0 0,0 0 0,-8 0 0,-2 0-192,0 1 0,0 0 0,-17 3 0,26-2 85,1 0 1,-1 0-1,1 0 0,0 1 1,-1 0-1,1 0 0,0 1 0,0-1 1,0 1-1,1 0 0,-8 6 0,1 7-242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12 12387,'4'-11'6653,"-25"18"-4362,-32 0-1613,-78-1-1,78-5-689,-73 11 0,123-12 15,1 0-1,-1 0 1,1 1-1,-1 0 1,1-1 0,0 1-1,-1 0 1,1 0-1,0 0 1,0 0-1,0 0 1,0 1-1,0-1 1,0 1-1,0-1 1,0 1 0,0 0-1,1 0 1,-1 0-1,-2 3 1,3 0 8,-1-1 0,1 1 0,0 0-1,0 0 1,1-1 0,0 1 0,-1 0 0,1 0 0,2 7 0,7 115 273,0-29 105,-6 122-1,-12-85 6,-4 139 913,13-266-1234,1 0 1,-1 0 0,1 0-1,1-1 1,0 1-1,0 0 1,0-1-1,1 1 1,3 6 0,-3-9-38,0-1 1,0 0 0,0 0 0,0 0 0,1 0 0,-1 0-1,1-1 1,0 0 0,0 0 0,0 0 0,0 0 0,1 0-1,-1-1 1,10 4 0,148 42-220,-121-37-610,-34-10 626,27 7-1434,-32-8 1503,0 1 0,0-1 0,0 0 0,0 0 0,-1 0 0,1 0 0,0 0 0,0-1 0,0 1 0,0-1 0,-1 1 0,1-1 0,0 0 0,-1 1 0,4-3 1,8-17-649,-1-7-260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6481,'-2'-12'2957,"-2"15"624,-4 17-541,-7 171 1095,14 96-2895,3-134-817,-6-24-1348,-1-149-3283,4 5 3399,-3-4-119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9 13003,'-14'-7'1376,"-7"5"-704,-3 5-216,-8 3 985,-8-2-545,-3 2-296,-4-2 0,3 3-88,4 1-176,6 2-328,4 0-280,12 0-600,8 0-720,6-2 1288,8-1-241,16-5-215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14563,'1'9'699,"0"0"-1,0 0 1,1 1-1,4 11 1,3 22 668,24 220 2524,-13 4-3692,-20-245-559,0-18 35,-1 1-1,1 0 0,0 0 0,0 0 1,1 0-1,0 0 0,0 0 0,1 4 1,-1-9 172,0 0-1,-1-1 1,1 1 0,-1 0 0,1-1 0,0 1 0,-1-1 0,1 1 0,-1 0-1,1-1 1,-1 1 0,1-1 0,-1 0 0,1 1 0,-1-1 0,1 1 0,-1-1-1,0 0 1,0 1 0,1-1 0,-1 0 0,0 0 0,11-19-687,-11 20 810,13-24-1325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3345,'2'-11'641,"0"-1"0,1 1 0,1 0 0,-1 0 0,2 0 1,-1 1-1,2 0 0,-1 0 0,1 0 0,11-13 0,-12 18-491,-1 0-1,1 0 0,0 0 0,0 1 1,0 0-1,1 0 0,-1 1 1,1-1-1,0 1 0,0 1 0,0-1 1,1 1-1,-1 0 0,1 0 0,-1 1 1,1 0-1,-1 0 0,1 0 1,9 1-1,-7 1 29,0 0 1,1 0-1,-1 1 1,0 0-1,0 1 0,-1 0 1,1 0-1,-1 1 1,1 0-1,-1 1 1,8 5-1,-5-2 9,-1 1 0,0 0 0,0 0 0,-1 1 0,0 1-1,-1-1 1,9 15 0,-8-11-59,-1 1-1,0 1 1,-2-1-1,0 1 1,0 0 0,-1 1-1,-1-1 1,-1 1-1,-1 0 1,0 0-1,-1 0 1,-1 26-1,-1-33-98,-1-1 0,0 1-1,0-1 1,-1 0-1,0 1 1,0-1 0,-1-1-1,0 1 1,-1 0-1,0-1 1,0 0 0,-1 0-1,-11 12 1,11-15-22,0 0 0,0 0 0,0 0 0,0-1-1,-1 0 1,0-1 0,0 1 0,0-1 0,0-1 0,0 1 0,-1-1 0,1 0 0,-1-1 0,1 0 0,-1 0 0,0-1 0,-13 0 0,2-3-147,0 0 1,-24-7 0,30 6 60,0 0 1,-1 2-1,0-1 0,1 2 1,-1 0-1,-15 0 1,2 10-105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23 847 5785,'0'0'244,"-8"18"2325,3-13-1125,1-13 158,1-16-394,1 0 1,2 0-1,2-28 1,-1 25-631,11-221 2897,3-154-1753,-16 384-1784,1 14-30,-1 0-1,1 0 0,0-1 0,0 1 1,0 0-1,0 0 0,1 0 0,1-5 1,1 12-471,0 0 0,-1 1 1,1-1-1,-1 1 1,0 0-1,3 7 0,42 82-3916,-27-54 3006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12819,'0'1'88,"0"-1"1,1 0 0,-1 0-1,1 1 1,-1-1-1,0 0 1,0 1 0,1-1-1,-1 1 1,0-1-1,1 0 1,-1 1 0,0-1-1,0 1 1,0-1-1,0 1 1,1-1 0,-1 0-1,0 1 1,0-1-1,0 1 1,0-1 0,0 1-1,0-1 1,0 1 0,0-1-1,0 1 1,-1 0-1,-11 6 1315,-34-1-363,30-5-566,12 0-392,-22 2 446,1 2 1,-48 14 0,66-17-448,0 1 0,1 0 0,-1 1 0,1-1 0,-1 1 0,1 1 0,0-1 0,0 1 0,1 0 0,0 0-1,0 0 1,0 1 0,0 0 0,-7 12 0,5-3 62,0 0 0,2 0 1,-1 1-1,2-1 0,0 1 0,1 0 0,0 1 0,1-1 0,1 0 0,1 0 0,0 1 1,1-1-1,6 28 0,-4-30-129,0 1 0,2-1 0,0 0-1,0 0 1,2 0 0,-1-1 0,2 1 0,0-2 0,0 1 0,1-1 0,1-1 0,0 1 0,0-2 0,24 19 0,-26-23-283,1 0 1,-1 0-1,1-1 0,1 0 1,-1-1-1,1 0 1,0 0-1,13 2 1,-16-5 6,1 0 0,-1-1 1,1 0-1,-1 0 0,1 0 1,-1-1-1,0 0 0,1-1 1,-1 0-1,0 0 0,0 0 1,9-5-1,20-10-803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53 110 12603,'0'0'56,"0"-1"0,0 1 0,0-1 0,0 1 1,0-1-1,0 1 0,0 0 0,0-1 0,0 1 1,0-1-1,0 1 0,0-1 0,0 1 0,0-1 1,0 1-1,0 0 0,0-1 0,-1 1 0,1-1 1,0 1-1,0 0 0,-1-1 0,1 1 0,0-1 0,0 1 1,-1 0-1,1-1 0,0 1 0,-1 0 0,0-1 1,-8 10 1269,-9 26 409,13-19-1495,0 0 0,2 0 0,0 0 0,1 1 0,0-1 0,1 1 0,1-1 0,1 1-1,0-1 1,2 0 0,-1 1 0,2-1 0,0 0 0,1 0 0,1-1 0,8 18 0,-11-28-208,-1 0 1,1-1 0,0 1 0,1-1 0,-1 0-1,1 1 1,0-2 0,0 1 0,0 0 0,0-1-1,1 0 1,-1 0 0,1 0 0,0 0-1,0-1 1,0 0 0,0 0 0,0 0 0,0-1-1,1 0 1,-1 0 0,0 0 0,1 0 0,-1-1-1,1 0 1,-1 0 0,1-1 0,-1 1 0,1-1-1,-1 0 1,0-1 0,0 1 0,9-4-1,-7 1-14,1 0 0,-1 0 0,0-1-1,0 0 1,-1 0 0,0-1 0,1 0-1,-2 0 1,1 0 0,-1-1-1,0 0 1,0 0 0,-1 0 0,0 0-1,0-1 1,-1 1 0,0-1-1,0 0 1,-1 0 0,0-1 0,2-12-1,-2 5-8,-1 1 0,-1-1-1,0 1 1,-1-1 0,0 1-1,-2-1 1,0 1 0,0 0 0,-1 0-1,-12-26 1,10 28-5,-1 0 0,0 1 0,-1 0 0,-1 1 0,0-1 0,0 2 0,-1-1 0,-15-11 0,22 19-39,-2 0 0,1 0-1,0 0 1,-1 1 0,1 0 0,-1 0 0,0 0 0,0 0 0,1 1 0,-1-1 0,-9 0 0,10 2-33,1 1 0,-1-1 1,1 0-1,-1 1 0,1 0 1,-1 0-1,1 0 0,-1 0 1,1 0-1,0 1 0,0-1 1,0 1-1,0 0 0,0 0 1,0 0-1,0 1 0,0-1 1,-3 4-1,1 1-59,0-1 0,0 1 0,0 0 0,1 0 0,0 1 0,0-1 0,1 1 0,-3 8 0,0 4-85,1 0 0,-3 23 0,1 19-459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 9426,'2'-3'267,"0"-1"1,-1 0-1,2 1 1,-1-1-1,0 1 1,1 0-1,-1-1 1,1 1-1,0 1 1,0-1-1,1 0 0,-1 1 1,0-1-1,1 1 1,5-3-1,-7 4-113,1 1-1,-1-1 1,0 0-1,0 1 1,1-1 0,-1 1-1,1 0 1,-1-1-1,0 1 1,1 1-1,-1-1 1,1 0 0,-1 0-1,0 1 1,1-1-1,-1 1 1,0 0-1,0 0 1,1 0-1,-1 0 1,0 0 0,0 0-1,0 1 1,0-1-1,0 1 1,-1-1-1,1 1 1,2 2 0,0 2 57,1 0 0,-1 1 1,0-1-1,-1 1 1,1 0-1,-1 0 1,-1 0-1,0 0 1,1 0-1,-2 1 1,2 11-1,0 11 299,-3 51-1,0-6-61,3-49-393,2-1 0,1 0 0,1-1 0,0 0 0,13 25 0,-17-42-50,-1-1 1,0 1 0,0 0-1,-1 0 1,1 0-1,-2 0 1,1 0-1,-1 8 1,0-11-6,0-1 0,-1 0 0,0 1 0,0-1 0,0 0 0,0 0 1,0 1-1,0-1 0,-1 0 0,0-1 0,1 1 0,-1 0 0,0 0 0,-1-1 0,1 1 0,0-1 1,-1 1-1,1-1 0,-5 3 0,-1-1-154,1 0-1,-1-1 1,-1 1 0,1-1 0,0-1 0,-1 0 0,0 0-1,1 0 1,-1-1 0,0-1 0,-16 0 0,20 0 30,0 0-1,1 0 1,-1-1 0,0 0 0,0 0 0,0 0 0,0 0 0,1-1 0,-1 1-1,0-1 1,1-1 0,0 1 0,-1-1 0,1 1 0,0-1 0,1 0 0,-1-1-1,0 1 1,1-1 0,0 1 0,-1-1 0,-3-6 0,-4-30-744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31 17724,'-38'-3'1512,"11"2"-1256,-7 0-128,-5 1 632,-4-5-768,4 0-200,4-4-456,4 4-1624,10 3 1952,5 2-321,12 6-239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1230 12027,'10'-5'602,"-1"-1"0,1 0 0,-1 0 1,11-11-1,-16 13-398,1-1-1,-1 0 1,-1 0-1,1 0 1,-1 0 0,0-1-1,0 0 1,0 1 0,2-9-1,4-17 323,-1-1-1,-2 1 1,4-59-1,-6-99 164,-4 180-662,-1-104 206,-5 0 0,-6 0 0,-32-147 0,41 249-141,0 1-1,0 0 0,-9-19 1,10 26-41,1 1 1,-1-1 0,0 1-1,0-1 1,0 1 0,0 0 0,0 0-1,0 0 1,-1 0 0,1 0 0,-1 0-1,1 0 1,-1 1 0,0 0 0,1-1-1,-1 1 1,-5-1 0,-56-17 712,-35-9-21,89 26-1131,1 1 0,-1 0 0,0 0 0,0 1 0,0 0-1,0 1 1,-17 3 0,26-4 344,0 0-1,0 0 1,-1 0-1,1 0 1,0 0-1,0 1 1,0-1-1,-1 0 1,1 1-1,0-1 1,0 1-1,0 0 1,0-1 0,0 1-1,0 0 1,0 0-1,0-1 1,0 1-1,0 0 1,0 0-1,0 0 1,1 0-1,-1 0 1,0 0-1,1 0 1,-1 0-1,1 1 1,-1-1-1,1 0 1,0 0 0,-1 2-1,4 12-795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4791 217 7834,'14'-4'1359,"-12"4"-1057,0 0 0,-1 0 0,1-1 1,0 1-1,-1-1 0,1 1 0,0-1 0,-1 0 0,1 0 0,1-1 0,-2 2-216,-1-1 1,0 0 0,1 1-1,-1-1 1,0 0 0,0 0-1,1 1 1,-1-1 0,0 0-1,0 0 1,0 0-1,0 1 1,0-1 0,0 0-1,0 0 1,0 1 0,0-1-1,-1 0 1,1 0 0,0 1-1,0-1 1,-1 0 0,1 0-1,0 1 1,-1-1 0,1 0-1,-1 1 1,0-2 0,-4-5 91,0 0 1,0 0 0,0 1 0,-1 0 0,0 0-1,0 0 1,-1 0 0,0 1 0,0 0 0,0 1-1,0 0 1,-1 0 0,1 0 0,-1 1 0,0 0-1,0 1 1,-11-3 0,-14-1-26,0 1 1,0 2 0,-35 1-1,33 2 10,-322-18 138,119 5-157,-218 0 299,124-5-209,87 2-29,-331 36 426,161 13-312,147 6 77,185-23-281,-1-3 1,-101 1-1,-193 4 468,196-3-379,-158 17 260,262-21-362,0 4 0,-97 32 0,156-41-714,26-11-874,32-10 315,1 5 548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 14931,'5'8'782,"-3"-6"-432,0 0 1,-1 0-1,0 0 0,1 1 1,-1-1-1,0 0 1,0 1-1,1 3 0,-2-5-298,0-1-1,0 1 1,0-1-1,-1 0 0,1 1 1,0-1-1,0 0 1,0 1-1,0-1 1,0 1-1,0-1 0,-1 0 1,1 1-1,0-1 1,0 0-1,0 0 0,-1 1 1,1-1-1,0 0 1,0 1-1,-1-1 1,1 0-1,0 0 0,-1 1 1,-16 3 612,-32-5-457,-71-9 0,19 1-171,89 8-35,-10 0 4,0 0 0,0 1 0,0 1 0,-30 5 0,47-5-3,0 0 0,1 1 0,-1-1 0,0 1 0,1 0 0,-1 0 0,1 0 0,-1 1 0,1-1 0,0 1 0,0 0 0,0 0 0,1 1 0,-1-1 0,1 1 0,-1 0 0,1 0 0,1 0 0,-1 0 0,0 0 1,1 1-1,0-1 0,0 1 0,0 0 0,-1 5 0,-1 9 46,1 1 1,1-1-1,0 37 1,10 60 196,-2-44-80,-2 300 505,-6-200-209,2-166-398,0 0 0,0 1 0,1-1-1,-1 0 1,1 0 0,1 0 0,-1 0 0,1 0 0,5 11 0,-5-14-15,1 0 0,-1 0 0,1 1-1,0-2 1,0 1 0,0 0 0,0 0-1,0-1 1,0 0 0,1 0 0,-1 0-1,1 0 1,0 0 0,0-1 0,-1 1-1,6 0 1,30 7 217,64 7-1,-62-11-117,66 16-1,-95-18-396,0 1 0,-1 0 1,1 1-1,-1 0 0,0 1 0,0 1 0,-1-1 1,0 2-1,17 14 0,-26-20 50,9 6-776,-10-8 954,0 0-1,0 0 1,1 0 0,-1 0-1,0 0 1,0 0-1,0 0 1,1 0 0,-1 0-1,0 0 1,0 0-1,0 0 1,1 0 0,-1 0-1,0 0 1,0 0-1,0-1 1,1 1 0,-1 0-1,0 0 1,0 0-1,0 0 1,0 0 0,1 0-1,-1-1 1,0 1-1,0 0 1,0 0-1,0 0 1,0 0 0,1-1-1,-1 1 1,0 0-1,0 0 1,0 0 0,0-1-1,0 1 1,0 0-1,0 0 1,0 0 0,0-1-1,0 1 1,0 0-1,0 0 1,0 0 0,0-1-1,0 1 1,0 0-1,0 0 1,0 0-1,0-1 1,0 1 0,0-15-832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10410,'-16'-8'1449,"2"4"-761,-4 8-208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390 129 9810,'1'-3'297,"0"-1"0,0 0 0,-1 1 0,0-1 0,0 1 0,0-1 0,0 0 0,0 1 0,-1-1 0,0 0 0,1 1 0,-1-1 0,-1 1 0,1-1 0,0 1 0,-1 0-1,0 0 1,0-1 0,0 1 0,0 0 0,0 1 0,0-1 0,-6-4 0,2 2-134,-1 0-1,0 1 0,-1 0 1,1 0-1,0 1 1,-1 0-1,0 0 1,0 1-1,-13-2 0,9 1-85,0 2 0,0-1 0,0 2 0,0-1 0,0 2-1,0-1 1,0 2 0,0 0 0,-15 4 0,20-4-38,1 1 0,-1-1 1,0 2-1,1-1 0,0 1 1,0 0-1,0 0 0,0 0 0,0 1 1,1 0-1,0 0 0,0 1 1,1-1-1,-1 1 0,1 0 0,-6 13 1,2-2 71,1 1 0,1 0 0,1 0 0,1 1 1,0 0-1,1 0 0,1 0 0,1 0 0,1 0 0,4 35 1,-3-38-42,2 0 1,0 0-1,1 0 1,0-1 0,1 1-1,1-1 1,1 0-1,0 0 1,1-1-1,0 0 1,1-1 0,1 1-1,11 11 1,-14-18-132,0-1 0,0 0 0,1-1 0,0 1 0,0-1 0,0-1 0,0 0 0,1 0 0,0 0 0,0-1 0,0-1 0,0 1 0,0-2 0,1 1 0,-1-1 0,0 0 0,1-1 1,-1 0-1,1-1 0,-1 0 0,0 0 0,1-1 0,12-4 0,31-6-2425,-37 9 1670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79 11450,'12'-7'779,"2"-1"704,-23 16 268,2-2-1476,0 1-1,1-1 0,0 1 1,0 0-1,0 1 0,1-1 1,0 1-1,1 0 0,-1 0 1,2 1-1,-1-1 0,-3 14 1,3-5-89,-1 1 1,2 0-1,1-1 0,0 1 1,1 28-1,1-35-134,1 1 1,1 0-1,0-1 0,0 1 0,1-1 0,1 1 0,0-1 1,0 0-1,11 18 0,-12-24-34,0-1 0,1 1 0,-1-1 0,1 0 0,0 0 0,0-1-1,0 1 1,0-1 0,1 0 0,-1 0 0,1 0 0,0 0 0,0-1 0,0 0 0,0 0 0,0 0 0,0-1 0,0 0 0,1 0 0,-1 0 0,1 0 0,-1-1 0,8 0 0,-6-1-3,0 0 1,0-1 0,0 0 0,0 0 0,0 0 0,-1-1 0,1 0 0,-1 0-1,1-1 1,-1 0 0,0 0 0,-1 0 0,1-1 0,-1 1 0,0-1 0,0-1-1,0 1 1,-1-1 0,1 0 0,-1 0 0,3-7 0,1-2-2,-1 0 0,0 0 0,-1-1 1,-1 0-1,0 0 0,-1-1 0,-1 1 1,2-18-1,-5 22-12,1-1-1,-1 1 1,-1 0 0,0 0 0,-1 0 0,0-1-1,-1 2 1,0-1 0,-1 0 0,0 1-1,-11-21 1,10 25-57,1 0 1,-1 1-1,0-1 0,0 1 0,-1 0 1,0 1-1,0-1 0,0 1 0,-1 1 1,0-1-1,0 1 0,0 0 0,0 0 1,-1 1-1,1 0 0,-1 0 1,0 1-1,-14-2 0,6 2-406,0 1 0,0 0 1,0 1-1,0 1 0,0 1 0,0 0 0,0 1 1,0 1-1,1 0 0,0 1 0,-1 1 0,-24 13 0,15-2-704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14987,'2'0'1328,"-8"3"-775,-7 1-201,-9 1 736,-9-2-408,-3 1-176,-4 1 0,2 0-64,2 1-112,3 0-328,5 1-192,10 0-624,4-2-456,15-5 536,11-5 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10338,'4'-2'245,"1"0"0,0 0 0,0 1 0,0-1 0,0 1 0,0 0 0,0 1 0,0-1 0,0 1 0,0 0 0,0 0 0,0 0 0,0 1 0,0 0 0,0 0 0,0 0 0,0 0-1,0 1 1,-1 0 0,1 0 0,-1 0 0,1 1 0,-1 0 0,6 4 0,-4-2-37,0 1 0,0 0-1,-1 0 1,0 0 0,0 1-1,-1-1 1,0 1 0,0 0-1,-1 1 1,0-1 0,0 1-1,0-1 1,-1 1 0,2 15 0,-2-7-44,-1-1 1,-1 1-1,0-1 1,-2 1 0,0-1-1,0 0 1,-1 0 0,-1 0-1,-6 15 1,-6 11 380,-41 73 0,53-106-521,2-5 53,0 0 1,0 0 0,0 0 0,1 1-1,0-1 1,-2 8 0,3-11-63,0 1 0,0-1 0,0 1 1,0-1-1,0 1 0,0-1 0,0 0 0,0 1 0,0-1 1,0 1-1,0-1 0,1 1 0,-1-1 0,0 1 0,0-1 1,0 0-1,1 1 0,-1-1 0,0 0 0,1 1 0,-1-1 1,0 0-1,1 1 0,0 0 7,1-1 1,-1 1-1,0-1 0,0 1 0,1-1 1,-1 0-1,0 0 0,1 1 1,-1-1-1,0 0 0,1 0 0,0-1 1,198-20-5120,-183 17 4393,0 1 1,17-8 0,-6 0-511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1060 13843,'1'0'64,"-1"1"1,1-1-1,0 1 1,0-1-1,0 1 1,0-1-1,0 1 0,0-1 1,0 0-1,0 0 1,0 1-1,0-1 1,0 0-1,0 0 0,0 0 1,0 0-1,0 0 1,0 0-1,0-1 1,0 1-1,0 0 1,0 0-1,0-1 0,0 1 1,0-1-1,1 0 1,0 0 50,0-1 0,0 0 0,-1 0 0,1 0 0,-1 0 0,1 0 1,-1 0-1,0 0 0,0 0 0,0 0 0,1-3 0,2-7 343,-1 0 0,0 1 0,1-21 0,-2-12-96,-1 0 0,-9-63 0,2 26-304,1-10-22,-24-275 211,27 354-213,0-1 1,-1 0-1,-1 1 0,1 0 1,-2-1-1,0 1 1,0 1-1,-1-1 0,-12-16 1,11 19 34,0 2 0,0-1 0,-1 1 0,0 0 0,0 0 1,0 1-1,-1 0 0,0 1 0,-1 0 0,1 0 0,-20-6 1,18 7-23,-1 1 0,1 1 1,-1 0-1,1 0 1,-1 1-1,-20 1 0,4 3 186,-45 9 0,67-12-171,0 1-1,-1-1 1,1 0 0,-11-2-1,12 1-168,0 1 0,1-1 0,-1 1 0,0 0-1,0 0 1,0 1 0,0-1 0,1 1 0,-1 0-1,-6 2 1,6 0-27,4-2 107,0-1 0,0 1-1,0 0 1,-1-1 0,1 1-1,0-1 1,-1 1-1,1-1 1,0 0 0,-1 1-1,1-1 1,-3 0 0,-3-8-307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33 14827,'12'-3'1346,"14"-6"2446,-26 9-3771,0 0 0,0 0 0,0 0 0,0 0 0,0 1 0,0-1 0,0 0 0,0 0 0,0 0 0,-1 0 0,1 0 0,0 0 0,0 0 0,0 0 0,0 0 0,0 0 0,0 0 0,0 0 0,0 0 0,0 0 0,0 0 0,0 0 0,-1-1 0,1 1 0,0 0 0,0 0 0,0 0 0,0 0 0,0 0 0,0 0 0,0 0 0,0 0 0,0 0 0,0 0 0,0 0 0,0 0 0,0 0 0,0 0 0,0 0 0,0 0 0,0 0 0,0-1 0,-1 1 0,1 0 0,0 0 0,0 0-1,0 0 1,0 0 0,0 0 0,0 0 0,0 0 0,0 0 0,0 0 0,0 0 0,0-1 0,0 1 0,1 0 0,-1 0 0,0 0 0,0 0 0,0 0 0,0 0 0,0 0 0,0 0 0,0 0 0,0 0 0,-20-1 826,-126-8-53,9 1-712,111 8-72,0 1-1,0 1 0,-30 6 1,53-7-8,-1-1-1,1 1 1,-1 0 0,1 0 0,0 0 0,-1 1 0,1-1 0,0 1 0,0 0-1,0 0 1,0 0 0,1 0 0,-1 0 0,-3 4 0,4-3 6,1 0 0,-1-1 1,1 1-1,0 0 0,0 0 0,0 0 0,1 0 1,-1 0-1,1 0 0,-1 0 0,1 0 1,0 0-1,0 0 0,1 0 0,-1 0 0,2 5 1,31 138 318,3 10-56,-26-54-81,-2 131 0,-7-102 84,-1-118-177,1 0 0,0 0 0,1 0-1,0 0 1,8 21 0,-9-30-42,1 1 0,0-1 0,1 0 0,-1 0 0,1 1 0,-1-2 1,1 1-1,1 0 0,-1-1 0,0 1 0,1-1 0,0 0 0,0 0 0,0 0 0,0-1 0,0 1 0,0-1 0,7 2 0,17 5 174,0-2 0,54 6 0,-25-4-1081,101 8-5907,-114-16 5484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112 696 16075,'-20'-56'1881,"4"-6"-1193,10-6-264,-3-2 1096,-2-9-839,0 0-73,0 6-56,1 7-152,1 15-336,5 10-192,0 14-344,4 6-328,6 18-897,5 6-783,17 20 1840,3 2-457,8 6-231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270 200 14467,'-8'-1'1432,"-6"1"-743,-6 0-241,-7 0 896,-4 1-408,-4 2-312,0-2 32,1 4-151,5-1-145,8 3-504,5-2-345,16 2-511,13-1-1072,11-6 1664,5 0-336,2-8-305</inkml:trace>
  <inkml:trace contextRef="#ctx0" brushRef="#br0" timeOffset="1">227 34 13363,'0'-3'442,"3"-23"2106,0 22-1028,2 17 410,26 136 2187,-1 81-3057,-19-133-853,9 83-1766,-18-172 239,1-8 571,0-10-298,2-89-793,0 36 708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40 17012,'4'-11'992,"0"-2"168,-4 13-1122,0 0-1,0-1 1,-1 1-1,1 0 1,0-1-1,0 1 1,0 0-1,0-1 1,0 1-1,0 0 1,-1-1 0,1 1-1,0 0 1,0-1-1,0 1 1,-1 0-1,1 0 1,0-1-1,0 1 1,-1 0-1,1 0 1,0 0 0,-1-1-1,1 1 1,0 0-1,-1 0 1,1 0-1,0 0 1,-1 0-1,1 0 1,0-1-1,-1 1 1,-13-2 288,0-1 0,0 2 0,0 0-1,0 0 1,0 2 0,-21 2 0,-84 21 219,103-19-858,-1 0 0,1 2 0,0 0 0,1 0 0,0 2 0,-24 17 0,31-16-534,8-5 220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124 408 15219,'-12'-34'1425,"5"-10"-873,-9-5-224,-4-6 640,5 0-336,-3 3-128,2 4-48,5 13-432,4 8-344,5 19-640,8 12-560,7 20 1200,4 5-256,5 9-265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11626,'45'-25'3187,"-36"21"-2751,1-1 0,-1 0 0,0-1 0,-1 1 0,0-2 0,0 1-1,0-1 1,0-1 0,7-10 0,1-5-157,-2 0 1,-1-1-1,-1-1 0,-1 0 1,-1-1-1,-1 0 0,-1 0 1,4-29-1,-1-15-130,4-135-1,-13 142-105,-4 0 0,-2 0-1,-24-117 1,27 173 1,-1 0 1,0 1-1,0 0 0,0-1 1,-1 1-1,0 0 0,-1 0 1,1 1-1,-1-1 0,0 1 0,-8-9 1,9 11-5,-1 1 1,1 0-1,0 0 0,0 0 1,-1 0-1,1 1 0,-1-1 1,1 1-1,-1 0 1,0 0-1,0 0 0,1 1 1,-1-1-1,0 1 1,0 0-1,0 0 0,0 0 1,1 1-1,-1-1 1,0 1-1,-5 2 0,-76 26-1523,67-24 1165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23 12155,'1'-1'226,"0"2"-57,0-1 0,0 0-1,0 0 1,0 0 0,0-1-1,0 1 1,0 0 0,0 0-1,0 0 1,0-1 0,0 1-1,0-1 1,0 1-1,0 0 1,0-1 0,-1 1-1,1-1 1,0 0 0,0 1-1,0-1 1,-1 0 0,1 0-1,0 1 1,-1-1 0,1-1-1,-5 2 349,0 0-1,0 1 0,0-1 1,0 1-1,-7 2 1,10-2-319,-28 5 307,1 0 0,-1-2 0,0-2 1,-55-1-1,-116-22-89,116 10-273,78 10-142,-1 0 9,1 1 0,-1-1-1,0 1 1,0 0 0,-10 2 0,16-2-8,0 0 0,-1 0 0,1 1 0,0-1 0,0 1 0,0-1 0,0 1 0,0-1 0,0 1 0,0 0 0,0-1 0,0 1 0,0 0 0,0 0 0,0 0 0,0 0 0,1 0 1,-1 0-1,0 0 0,1 0 0,-1 0 0,1 0 0,-1 0 0,1 0 0,-1 0 0,1 0 0,0 1 0,0-1 0,-1 0 0,1 0 0,0 1 0,0-1 0,0 0 0,0 0 0,0 0 0,1 1 1,-1-1-1,1 1 0,3 20 30,15 38 1,1 2-5,-8-6 1,-2 1 1,-3-1-1,1 99 0,-25 172 524,16-323-542,0 15 77,-3 48 278,4-61-288,1 0-1,-1 0 0,1-1 1,0 1-1,0 0 0,1-1 0,0 1 1,4 9-1,-4-12-35,0-1 1,0 0-1,-1 0 0,2 0 0,-1 0 1,0 0-1,0 0 0,1 0 0,-1-1 1,0 1-1,1-1 0,0 0 0,-1 0 1,1 0-1,0 0 0,0 0 0,-1-1 1,6 2-1,6-1 91,-1 0 0,24-2 0,-16 1-40,11 0-604,0 1 0,-1 2 1,1 1-1,-1 1 0,58 19 0,-85-23 133,34 10-1416,-36-11 1721,0 0 0,0 1-1,0-1 1,0 0-1,0 0 1,0-1 0,-1 1-1,1 0 1,0-1 0,0 1-1,0-1 1,0 1-1,0-1 1,-1 0 0,1 0-1,0 0 1,2-2 0,0-1-113,-1 0 1,0 0 0,0 0 0,0 0 0,2-6 0,-5 10 174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14795,'-4'0'339,"0"1"1,0 0-1,0 0 0,0 0 0,0 1 0,0 0 0,0-1 1,0 1-1,-3 3 0,-34 25 830,31-19-954,0-1 1,0 2-1,2-1 0,-1 1 0,2 1 1,0-1-1,0 1 0,1 1 0,0-1 1,2 1-1,-1 0 0,2 0 1,0 0-1,0 1 0,1-1 0,1 1 1,1 19-1,1-11-93,0 0 1,2-1 0,0 1-1,2-1 1,0 0 0,2 0-1,0-1 1,1 1 0,2-2-1,17 31 1,-20-41-100,0 0 1,1 0-1,0-1 0,1 0 1,0 0-1,0-1 1,1 0-1,0 0 0,1-1 1,-1-1-1,1 0 0,1 0 1,-1-1-1,1-1 1,0 0-1,20 4 0,-12-4-301,-1-2-1,0 0 1,1-2-1,-1 0 0,1-1 1,-1-1-1,0 0 1,0-2-1,0 0 0,20-8 1,-29 8-228,0 0 1,0 0 0,-1-1 0,0 0-1,0-1 1,0 0 0,12-12-1,0-1-696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15835,'0'0'53,"1"0"0,-1 0 0,0 0 0,0 0 0,1-1 0,-1 1-1,0 0 1,1 0 0,-1 0 0,0 0 0,0 0 0,1 0 0,-1 0-1,0 0 1,1 0 0,-1 0 0,0 0 0,0 0 0,1 0 0,-1 0-1,0 0 1,1 0 0,-1 0 0,0 0 0,0 1 0,1-1-1,-1 0 1,0 0 0,1 0 0,-1 0 0,0 1 0,5 11 676,-3 22-194,-2-29-299,-11 307 3799,1 38-3903,10-336-241,-1-6-113,1 0 0,0 0 0,0 1 1,1-1-1,0 0 0,1-1 0,0 1 1,0 0-1,6 14 0,-8-21 161,1-1-1,-1 0 1,0 1 0,0-1 0,1 0-1,-1 1 1,0-1 0,0 0-1,1 1 1,-1-1 0,0 0-1,1 0 1,-1 1 0,0-1-1,1 0 1,-1 0 0,1 0-1,-1 0 1,0 1 0,1-1-1,-1 0 1,1 0 0,-1 0-1,0 0 1,1 0 0,-1 0 0,1 0-1,-1 0 1,0 0 0,1 0-1,-1 0 1,1 0 0,-1-1-1,0 1 1,1 0 0,-1 0-1,1 0 1,-1 0 0,0-1-1,1 1 1,-1 0 0,0 0-1,1-1 1,-1 1 0,0 0-1,0-1 1,1 1 0,-1 0 0,1-1-1,10-17-1145,-1-6 170,2-9-93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115 131 12963,'0'-2'88,"-1"1"1,1 0 0,-1-1-1,0 1 1,0 0-1,0 0 1,0-1 0,0 1-1,0 0 1,0 0-1,0 0 1,0 0 0,0 0-1,-1 1 1,1-1-1,0 0 1,-1 0-1,1 1 1,0-1 0,-1 1-1,1-1 1,-3 1-1,1 0 45,1 0-1,-1 1 0,1-1 1,0 1-1,-1 0 0,1-1 1,-1 1-1,1 0 0,0 0 0,0 1 1,0-1-1,0 0 0,0 1 1,-2 1-1,-1 1 94,1 0-1,0 0 1,0 0-1,0 0 1,1 1-1,0-1 1,-1 1-1,2 0 1,-1 0 0,0 0-1,1 0 1,0 0-1,0 1 1,-2 9-1,3-6-36,0 0-1,1-1 0,0 1 0,0 0 1,1 0-1,0-1 0,1 1 1,-1 0-1,4 8 0,0-4-58,0 0 0,1 0-1,0 0 1,1-1 0,0 0-1,1 0 1,0 0 0,1-1 0,0-1-1,1 1 1,19 14 0,-23-20-98,1-1 0,0 0 0,0 0 0,0-1 0,0 0 0,0 0 0,1-1 0,-1 0 0,13 2 0,-15-3-17,0-1-1,-1 0 1,1 0-1,0 0 1,0-1 0,-1 1-1,1-1 1,0 0-1,-1-1 1,1 1-1,-1-1 1,1 0 0,-1 0-1,0 0 1,0 0-1,7-6 1,-3 0-4,0 0 0,-1 0 0,-1 0 0,1-1 0,-1 0 1,-1 0-1,0-1 0,0 0 0,-1 0 0,0 0 0,0 0 0,-1 0 0,-1-1 1,0 1-1,1-16 0,-1 8-13,-1 0 0,-1 0 0,-1 0 0,0 1 1,-1-1-1,-1 0 0,-1 0 0,-9-25 0,10 34-17,-1 0 1,-1 0-1,1 0 0,-1 1 1,-1 0-1,1 0 0,-2 0 0,-10-11 1,14 16-34,-1 1 1,1-1 0,0 0 0,-1 1 0,0 0 0,0 0 0,1 0 0,-1 0 0,0 0 0,-1 1 0,1 0 0,0 0 0,0 0 0,0 0-1,-1 1 1,1-1 0,0 1 0,-1 0 0,1 1 0,0-1 0,-8 2 0,6 1-144,-1-1 1,0 1-1,1 0 0,-1 1 1,1 0-1,0 0 1,0 0-1,1 1 0,-1-1 1,1 1-1,0 1 1,0-1-1,1 1 0,-8 12 1,2-3-130,2 2 1,0-1 0,1 1 0,-9 32-1,2 18-725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10698,'0'-2'307,"0"1"-1,1 0 0,-1-1 0,1 1 1,-1 0-1,1 0 0,0-1 0,0 1 1,0 0-1,-1 0 0,1 0 0,0 0 1,0 0-1,3-2 0,-2 2-89,1-1 0,0 1 1,0-1-1,1 1 0,-1 0 0,0 0 0,0 0 0,1 0 1,-1 1-1,4-1 0,-1 1 21,0 0 0,-1 0 0,1 0 0,0 1 0,-1 0 0,1 0 0,-1 0 0,1 0 1,9 5-1,-11-3-112,0 0 1,-1 0-1,0 0 1,1 0-1,-1 0 1,0 1 0,-1 0-1,1-1 1,0 1-1,-1 0 1,0 0-1,0 1 1,0-1 0,-1 0-1,0 0 1,1 1-1,-1-1 1,0 7-1,2 11 191,-2-1-1,-1 35 0,0-39-182,3 102 382,-1-104-445,1 0 0,0-1-1,0 1 1,2-1 0,11 27-1,-4-18-5,-5-12 23,-1 1-1,-1 0 1,0 0 0,-1 0 0,6 23-1,-10-32-97,1 0-1,-1 0 0,0 0 1,0 0-1,-1 0 0,1 0 0,0 0 1,-1 0-1,0 0 0,0 0 0,0-1 1,0 1-1,0 0 0,0 0 1,-1-1-1,0 1 0,1-1 0,-1 1 1,0-1-1,0 0 0,0 0 0,0 0 1,0 0-1,-1 0 0,1 0 1,-1-1-1,1 1 0,-1-1 0,0 1 1,-5 1-1,5-2-119,0 0 0,0 0-1,0 0 1,0 0 0,0 0 0,0-1-1,0 1 1,0-1 0,0 0 0,0 0 0,0 0-1,-1 0 1,1-1 0,0 1 0,0-1 0,0 0-1,0 0 1,0 0 0,0 0 0,0 0-1,1-1 1,-1 1 0,0-1 0,1 0 0,-1 0-1,1 0 1,-1 0 0,1 0 0,0-1 0,0 1-1,0 0 1,0-1 0,1 0 0,-1 1-1,-2-7 1,-5-20-822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9762,'2'-4'284,"-1"-1"0,1 1 0,0 0-1,0-1 1,0 1 0,0 0 0,1 1 0,0-1 0,0 0 0,0 1-1,0-1 1,0 1 0,1 0 0,-1 0 0,6-2 0,-8 4-163,1 0 1,0 0 0,-1 0 0,1 1 0,0-1-1,0 1 1,0-1 0,0 1 0,-1 0-1,1-1 1,0 1 0,0 0 0,0 0 0,0 1-1,0-1 1,0 0 0,-1 1 0,1-1 0,0 1-1,0-1 1,0 1 0,-1 0 0,1 0 0,0 0-1,-1 0 1,1 0 0,-1 0 0,1 0 0,-1 1-1,0-1 1,1 0 0,-1 1 0,0-1-1,0 1 1,0-1 0,0 1 0,0 0 0,1 2-1,3 7 173,0 0 0,-1 0 0,-1 0 0,0 0 0,0 1 0,-1-1 0,0 1 0,-1 0 0,0 13 0,-2 12 323,-9 58 1,3-60-340,5-27-181,0 0 0,0 0 0,1 0 0,0 0-1,0 1 1,1 11 0,1-17-67,0-1-1,0 1 1,0 0 0,1-1 0,-1 1-1,1-1 1,-1 0 0,1 1 0,0-1 0,0 0-1,0 0 1,0 0 0,0 0 0,5 2-1,39 25-178,-33-22-157,-9-5 136,-1 0 0,1-1 1,-1 1-1,1 0 0,-1-1 1,1 0-1,0 0 0,0 0 1,0-1-1,-1 1 0,1-1 1,0 0-1,0 0 0,0 0 1,0 0-1,0-1 1,-1 0-1,1 0 0,0 0 1,0 0-1,-1 0 0,1-1 1,-1 1-1,1-1 0,-1 0 1,0 0-1,1-1 0,3-3 1,34-24-765,5-8-239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56 14763,'-17'0'1705,"-1"-2"-1113,5 1-216,-8-5 1776,-13-1-1680,1-3-168,-5 2-72,1-2-152,6 3-648,4 3-416,6 5 800,6 8-168,6 5-160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1300 12555,'15'5'487,"0"-1"0,1-1 0,0 0 0,-1-1 0,21 1 0,-28-3-279,0 0 0,0-1 0,0 0 0,-1 0-1,1-1 1,0 0 0,-1 0 0,1-1-1,-1 1 1,0-2 0,0 1 0,12-9 0,-9 4-72,-1-1 1,0 0-1,-1 0 1,0-1-1,-1 0 1,1 0-1,-2-1 1,0 0-1,0 0 1,-1-1-1,0 0 1,-1 0-1,0 0 1,1-13-1,2-10-4,-2-1 0,-2 1 0,-1-62 0,-8-1-35,-28-158-1,-49-91-51,76 322-34,-22-67 46,25 84-43,1 0 0,-1 0 0,-1 0 0,1 0 0,-1 1 0,-1-1 0,1 1 0,-9-8 0,12 13-34,-1 1 0,1-1 0,-1 0 0,1 1 0,-1-1 0,0 1 0,1 0 0,-1-1 0,0 1 0,0 1 0,0-1 0,0 0 0,0 1 0,0-1 0,0 1 0,0 0 0,0 0 0,0 0 0,0 1 0,0-1 0,0 1 0,0 0 0,-4 1 0,-4 2-455,0 2 1,0-1 0,0 1-1,-14 11 1,-1 0 38,3-5-210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1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4945 2 10138,'12'-2'4475,"-13"3"-4371,0 0 1,1 0-1,-1 0 0,0-1 0,0 1 0,0 0 0,0-1 0,0 1 0,0 0 0,0-1 0,0 1 0,0-1 0,0 0 0,0 1 0,0-1 0,-2 0 0,-20 4 447,0-1 0,-1-2-1,-40-2 1,26 0-180,-119-6 711,-54 1-265,-661 60 1257,226-9-1323,62-6-354,237-18-236,262-21-101,0-4-1,-92-16 0,-295-41 273,249 27-242,59 6 37,119 25-106,-1 2 0,1 2 0,-65 9 0,-18 1 47,81-9-17,0 3 0,-83 17-1,108-17-42,-1-1-1,0-1 0,-45 0 1,68-3-72,-1 0 1,1 0 0,-1 1 0,0-1-1,1 0 1,-1 0 0,1 1 0,0-1-1,-1 0 1,1 1 0,-1-1-1,1 1 1,-1-1 0,1 1 0,0-1-1,-1 1 1,1-1 0,0 1 0,0-1-1,-1 1 1,1-1 0,0 1-1,0-1 1,0 1 0,0-1 0,0 1-1,-1 0 1,1-1 0,0 1-1,0-1 1,0 1 0,1-1 0,-1 1-1,0 0 1,0-1 0,0 1 0,0-1-1,0 1 1,1-1 0,-1 2-1,10 26-1009,8 3 493,12 1-187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91 11018,'4'-2'701,"-1"0"0,0 0 0,0-1 0,0 1 0,0-1-1,3-4 1,-6 7-641,0 0 1,1 0-1,-1-1 0,0 1 0,0 0 0,0 0 1,0 0-1,0-1 0,0 1 0,0 0 0,0 0 1,0-1-1,0 1 0,1 0 0,-1-1 0,0 1 1,0 0-1,-1 0 0,1-1 0,0 1 0,0 0 1,0 0-1,0-1 0,0 1 0,0 0 0,0 0 1,0-1-1,0 1 0,0 0 0,-1 0 0,1 0 1,0-1-1,0 1 0,-1 0 0,-16-4 840,-243-28 496,105 9-1272,150 23-124,-2-1 5,0 0 0,0 0 0,1 1 0,-14 2 0,19-2 5,-1 0 0,1 0 0,-1 1 0,0-1 1,1 1-1,-1 0 0,1-1 0,-1 1 1,1 0-1,0 0 0,-1 0 0,1 0 1,0 0-1,0 0 0,0 0 0,-1 1 1,1-1-1,0 0 0,1 1 0,-1-1 1,0 0-1,0 1 0,1-1 0,-1 1 1,0 2-1,-2 14 126,0 1 0,1-1 0,2 1 0,0 0 0,4 32-1,-1-16 73,-1 708 1699,-5-714-1817,1-9 71,0 30 0,3-46-104,-1 1 1,0-1-1,1 1 0,0-1 1,0 1-1,0-1 1,0 0-1,1 1 1,0-1-1,0 0 1,0 0-1,3 4 1,-2-5 1,-1-1-1,1 1 1,0-1 0,0 0 0,0 0 0,0 0 0,0 0 0,0-1 0,1 1 0,-1-1-1,0 0 1,1 0 0,6 2 0,5-1 201,31 1-1,-29-3-134,25 2 86,-8-2-302,0 2 0,0 2 0,45 10 0,-75-13-85,0 0 1,0 0 0,0 0 0,-1 1 0,1-1 0,0 1 0,-1 0 0,1 1-1,-1-1 1,0 0 0,0 1 0,0 0 0,0 0 0,0 0 0,0 0 0,-1 0-1,0 0 1,3 5 0,-3-1-598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11602,'4'24'1028,"-1"0"-1,-1 0 1,-2 44-1,0-30-259,-4 161 1308,9 219-977,0-387-1666,-5-30 519,0-1-1,0 1 1,0-1-1,0 1 1,0-1-1,1 0 1,-1 1-1,0-1 1,0 1-1,0-1 1,1 0-1,-1 1 1,0-1-1,0 0 1,1 1-1,-1-1 1,0 0-1,1 1 1,-1-1 0,0 0-1,1 0 1,-1 1-1,0-1 1,1 0-1,-1 0 1,1 0-1,-1 0 1,1 1-1,0-1-30,-1-1-1,1 1 1,-1 0-1,1-1 0,0 1 1,-1 0-1,1-1 1,-1 1-1,0 0 1,1-1-1,-1 1 1,1-1-1,-1 1 0,1-1 1,-1 1-1,0-1 1,0 1-1,1-1 1,-1 1-1,0-2 0,25-68-1487,0 25 502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 14675,'-20'-1'1272,"-1"4"-1000,-5 5-112,-7 2 697,-6 0-689,-1 0-40,4-3 16,2-2-128,10-2-416,6-3-400,15-3-1369,3-4 1841,17-7-312,5-4-256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11795,'9'-18'1976,"-5"5"-936,1 17-280,-2 7 1393,1 16-777,2 4-152,0 16-335,4 7-129,-2 18-320,3 6-184,1-2-464,2-3-240,0-11-504,0-7-89,0-24 737,0-19-240,0-31-240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207 110 11482,'2'-8'302,"-1"-1"-1,0 1 1,-1-1-1,0 1 1,0-1-1,-2-12 1,1 20-222,1-1-1,0 0 1,-1 0 0,1 0 0,-1 1 0,0-1 0,1 0-1,-1 1 1,0-1 0,0 1 0,0-1 0,0 1-1,0-1 1,-1 1 0,1 0 0,0-1 0,-1 1 0,1 0-1,-1 0 1,1 0 0,-1 0 0,1 0 0,-1 0-1,0 1 1,1-1 0,-1 0 0,0 1 0,0-1 0,1 1-1,-1 0 1,0 0 0,0 0 0,0 0 0,0 0 0,1 0-1,-4 1 1,0 0 66,0 0-1,0 1 1,0 0-1,1 0 1,-1 0-1,1 1 1,0 0-1,-1 0 1,1 0-1,0 0 1,1 0-1,-1 1 1,1 0-1,-1 0 1,1 0-1,-3 4 1,-3 6 173,0 1 1,1-1-1,-10 27 1,9-14-91,0 0 0,3 1 1,0 0-1,1 0 0,2 1 1,0 48-1,5-43-140,0-1 0,2 0-1,1 0 1,2 0 0,16 46-1,-18-67-161,-1 0-1,2 0 0,0 0 0,0 0 0,1-1 0,0 0 1,16 17-1,-19-24-66,-1-1 1,1 0-1,0 0 1,0 0-1,0 0 1,0-1-1,0 1 1,0-1-1,1 0 0,-1 0 1,1-1-1,0 0 1,-1 1-1,1-1 1,0-1-1,0 1 1,0-1-1,0 0 1,0 0-1,-1 0 1,1-1-1,0 1 1,8-3-1,22-10-499,5-6-118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42 9778,'-3'-4'235,"0"1"0,0-1-1,-1 1 1,1 0 0,-1 0 0,0 1-1,0-1 1,0 1 0,0 0 0,-1 0-1,1 0 1,0 0 0,-1 1 0,0 0 0,1 0-1,-1 0 1,-6 0 0,-10 0 460,0 1 0,-34 3 0,41-1-543,-4-1 76,0 2-1,0 0 1,1 1 0,-1 1 0,1 1-1,-23 10 1,31-11-120,0-1 0,1 1-1,0 1 1,0-1 0,0 1 0,1 1 0,0 0-1,0 0 1,0 0 0,1 1 0,0-1 0,1 2-1,-7 11 1,4-1 76,1-1 0,0 1-1,1 1 1,2-1 0,0 1 0,0 0 0,2 0-1,1 0 1,0 0 0,2 0 0,0 0 0,6 32-1,-4-37-136,1 0 0,0-1-1,1 1 1,1-1 0,0 0 0,0-1-1,2 1 1,0-1 0,0-1-1,1 1 1,1-1 0,0-1 0,0 0-1,1 0 1,1-1 0,0-1-1,14 10 1,-13-12-169,1 0-1,-1 0 0,1-2 1,1 1-1,-1-2 1,1 0-1,22 3 0,-30-6-76,0 0 0,0-1 0,1 0 0,-1 0-1,0 0 1,1-1 0,-1 0 0,0-1 0,0 0-1,0 0 1,0 0 0,0-1 0,0 0 0,-1 0-1,1-1 1,-1 0 0,9-7 0,8-14-637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2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73 124 8546,'1'-1'164,"-1"0"0,1 0 1,-1 0-1,1 0 0,-1 0 0,0 0 1,0 0-1,1 0 0,-1 0 1,0 0-1,0 0 0,0 0 0,0 0 1,0 0-1,0 0 0,0 0 1,0 0-1,-1 0 0,1 0 0,0 0 1,-1 0-1,1 0 0,0 0 0,-1 0 1,0-1-1,0 2-27,-1 0 1,1 0-1,0 0 1,0 0-1,0 0 1,-1 0-1,1 0 1,0 1-1,0-1 0,0 0 1,0 1-1,-1-1 1,1 1-1,0-1 1,0 1-1,0-1 1,0 1-1,0 0 0,0 0 1,0-1-1,-1 3 1,-3 1 59,1 0 0,0 1 1,0 0-1,1-1 1,-1 1-1,1 1 0,0-1 1,1 0-1,-1 1 0,1-1 1,0 1-1,0 0 0,1 0 1,0 0-1,0-1 0,-1 11 1,1 0 36,1 1-1,1 0 1,0 0 0,6 28-1,-5-33-147,1 0 0,1 0 0,0 0 0,0 0 0,2-1 0,-1 0 0,1 0 0,1 0 0,8 10 0,-11-17-56,0 1 0,0-1 1,0 0-1,1 0 1,-1 0-1,1-1 0,0 0 1,0 0-1,1 0 1,-1 0-1,1-1 1,-1 0-1,1 0 0,0-1 1,-1 1-1,1-1 1,0 0-1,0-1 0,0 1 1,0-1-1,6-1 1,-3 0 0,0-1 0,-1 0 1,1 0-1,0-1 0,-1 0 1,0 0-1,0-1 0,0 0 1,0-1-1,-1 1 0,1-2 1,-1 1-1,-1-1 0,1 0 1,-1 0-1,0-1 0,0 1 1,8-14-1,-9 11-19,0 0 1,0 0-1,-1 0 1,0 0 0,0-1-1,-1 0 1,-1 1-1,1-1 1,-2 0-1,1 0 1,-1-1-1,-1 1 1,0 0-1,0 0 1,-1 0-1,-3-12 1,0 7-5,0 1 0,-2-1 0,0 1 1,0 0-1,-2 0 0,1 1 0,-2 0 0,-14-18 0,18 24-57,-1 1-1,1-1 0,-2 1 0,1 1 0,-1-1 0,0 1 1,0 0-1,0 0 0,0 1 0,-1 0 0,0 1 0,0-1 1,0 1-1,0 1 0,-1 0 0,-12-2 0,17 4-58,0 0 0,0 0 0,0 1 0,0-1 0,0 1 0,1 0 0,-1 0-1,0 0 1,1 1 0,-1-1 0,0 1 0,1 0 0,0 0 0,-1 0 0,1 0-1,0 1 1,0-1 0,0 1 0,1 0 0,-1 0 0,1 0 0,-1 0 0,1 0 0,-3 6-1,0 1-144,0 1-1,1 0 0,0 0 0,0 1 0,1-1 1,-3 24-1,3 14-638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13083,'7'-4'460,"1"0"1,0 0-1,1 1 1,-1 0-1,1 0 0,-1 1 1,17-2-1,-22 3-339,0 1 0,0 0-1,-1 0 1,1 0-1,0 0 1,-1 0-1,1 1 1,0-1-1,-1 1 1,1 0-1,-1-1 1,1 1 0,-1 0-1,1 1 1,-1-1-1,1 0 1,-1 1-1,0-1 1,0 1-1,0 0 1,0 0 0,0 0-1,0 0 1,0 0-1,-1 0 1,1 0-1,-1 0 1,1 1-1,0 2 1,2 9 112,-1-1 1,-1 0-1,0 1 0,-1-1 1,-1 1-1,-2 26 0,1 7 36,4-8-86,2 0-1,1-1 1,18 61 0,-11-52-78,-11-40-83,-1 1 0,1-1 0,-1 0-1,-1 1 1,1-1 0,-1 1 0,-1 10 0,0-16-20,1 0-1,-1 1 1,1-1 0,-1 0-1,0 0 1,0 1 0,0-1-1,0 0 1,-1 0 0,1 0-1,-1 0 1,1 0 0,-1-1-1,1 1 1,-1 0 0,0-1-1,0 1 1,0-1 0,0 0-1,0 1 1,0-1 0,0 0-1,-1 0 1,1 0 0,0-1-1,-3 1 1,0 0-153,-1 0 1,1-1-1,0 1 0,0-1 0,-1-1 1,1 1-1,0-1 0,0 0 1,0 0-1,0 0 0,0-1 1,0 0-1,0 0 0,0 0 1,0 0-1,1-1 0,-1 0 0,1 0 1,0 0-1,0-1 0,0 1 1,0-1-1,1 0 0,-6-8 1,-2-4-564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69 13139,'7'-7'1336,"-7"6"-720,-8-2-200,-9 0 1089,-4 0-553,-6-1-312,-4-3-104,-1-2-24,1 1-72,1 0-328,2-2-352,7 7-1152,3 0 1264,8 7-232,3 9-136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1047 15179,'4'-6'174,"0"0"-1,0 0 0,-1 0 1,0-1-1,0 1 1,0-1-1,-1 0 1,0 0-1,0 0 0,-1 0 1,0 0-1,1-10 1,-2-12 249,-4-51 1,1 55-97,-27-258 918,-9-218 564,39 501-1786,0-1 1,-1 0-1,1 0 1,0 1-1,0-1 1,0 0-1,-1 0 1,1 1-1,0-1 1,-1 0-1,1 1 1,-1-1-1,1 0 1,-1 1-1,1-1 1,-1 1-1,1-1 1,-1 1-1,1-1 1,-1 1-1,0-1 1,1 1-1,-1 0 1,0-1-1,0 1 1,1 0-1,-1 0 1,0-1-1,1 1 1,-1 0-1,0 0 1,-1 0-1,-30-1 245,23 2-219,-142-10-1935,60 3 876,54 4 460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18 13243,'6'-4'1680,"-1"-8"-1040,2 10-256,-5 5 905,-5 5-601,-6-2-80,-3 1-104,-5-1-144,-6 1-224,-2 1-24,-5-2-288,0-1-352,3-6 464,4-7-56,15-11-64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33 13931,'-35'8'2072,"1"-4"-1644,1-2 0,-1-1-1,0-2 1,-49-7-1,46 4-176,-48-4 125,-255-17-100,331 24-484,-1 0-882,18 6 388,13 4 214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0 13451,'0'1'84,"1"-1"1,-1 0 0,1 0-1,-1 1 1,0-1-1,1 0 1,-1 1 0,0-1-1,1 1 1,-1-1-1,0 1 1,1-1 0,-1 1-1,0-1 1,0 0-1,1 1 1,-1-1-1,0 1 1,0 0 0,0-1-1,0 1 1,0-1-1,0 1 1,0-1 0,0 1-1,0-1 1,0 1-1,0-1 1,0 1 0,0-1-1,0 1 1,-1-1-1,1 1 1,0-1-1,-1 1 1,-9 20 1950,4-15-1832,0 0 1,-1-1 0,1 1 0,-1-1 0,0 0-1,-1-1 1,1 0 0,-16 6 0,-68 19 452,87-28-616,-141 32 636,90-23-1313,2 2-1,-88 33 0,134-43-1667,7-4 1630,8-7 132,12-5-579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269 177 15211,'-1'-6'113,"0"0"0,-1 1 0,1-1 0,-1 1 0,0 0 0,-1-1 0,1 1 0,-1 0 0,0 0 0,0 1 0,0-1 0,-1 1 0,0-1 0,0 1 0,0 0 0,0 1 0,-1-1 0,1 1 0,-1 0 0,-7-4 0,-16-9 282,0 1 1,-1 1-1,-43-13 0,69 26-357,0 0-1,0 0 0,0 1 1,-1-1-1,1 1 0,0 0 1,-4 0-1,7 0-26,-1 0-1,1 0 1,-1 0-1,1 0 1,-1 1 0,1-1-1,-1 0 1,1 0 0,-1 0-1,1 1 1,-1-1-1,1 0 1,-1 0 0,1 1-1,0-1 1,-1 1 0,1-1-1,0 0 1,-1 1-1,1-1 1,-1 1 0,1 0 4,0 0 0,0 0-1,0 0 1,-1 0 0,1 0 0,0 0 0,0 0 0,1 0 0,-1 0 0,0 0 0,0 0-1,0 0 1,1 0 0,-1 0 0,0 0 0,1 1 0,8 14 102,1 1 0,0-2 0,1 0 0,1 0 1,18 18-1,-8-9 20,29 33 177,103 128 860,-147-175-1106,-1-1 0,0 1-1,-1-1 1,0 2 0,0-1-1,-1 0 1,0 1-1,2 13 1,-5-19-52,-1 0 0,1 1 1,-1-1-1,0 0 0,-1 1 0,1-1 0,-1 0 0,0 0 1,-1 1-1,1-1 0,-1 0 0,0 0 0,0 0 1,0 0-1,-1-1 0,0 1 0,0-1 0,0 1 0,-5 4 1,-16 16-421,-2-2 0,-45 33 0,-7 5 74,26-13 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3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18 15995,'21'-12'1990,"-17"6"-881,-14 6-219,-28 7-116,1-1 1,-60 0-1,-76-11-500,165 4-266,-3 0-3,0 0 0,0 1 0,0 1-1,0 0 1,-13 2 0,22-2-3,-1 0-1,1 0 0,-1 0 1,1 0-1,-1 0 1,1 0-1,0 1 1,-1-1-1,1 1 0,0-1 1,0 1-1,0 0 1,0 0-1,1 0 1,-1 0-1,0 0 1,1 0-1,-1 1 0,1-1 1,0 0-1,0 1 1,0-1-1,0 1 1,0-1-1,1 1 0,-1 4 1,-3 31 14,2 0 0,2 0 0,7 51 0,-1 0 29,-2 17 117,-5 0 0,-4 0 0,-22 121 0,15-171-26,6-32-16,0 1 1,2 0-1,1 0 0,1 1 1,2 28-1,0-49-86,1 0 0,1 0 0,-1 1 0,1-1 0,0 0 1,0 0-1,0 0 0,1-1 0,0 1 0,0-1 0,0 1 0,0-1 1,1 0-1,0 0 0,0 0 0,0-1 0,0 1 0,0-1 0,1 0 0,-1 0 1,1-1-1,0 1 0,0-1 0,6 2 0,13 4-191,1-1 0,0-1 0,46 5-1,-49-8-250,-8 0 225,1-1-637,0 0 0,0-1 1,16 0-1,-27-1 607,1-1 1,-1 1-1,0-1 1,0 0 0,-1 0-1,1 0 1,0 0-1,0-1 1,0 0-1,-1 1 1,1-1 0,-1-1-1,1 1 1,-1 0-1,0-1 1,5-5-1,13-21-1118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1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85 12787,'0'-2'77,"0"-5"183,-1-1 0,0 0-1,0 0 1,-1 0-1,-3-9 1,5 15-203,-1 1 1,0-1-1,0 1 1,1-1-1,-1 1 0,0-1 1,0 1-1,-1 0 1,1-1-1,0 1 1,0 0-1,-1 0 1,1 0-1,0 0 1,-1 0-1,1 0 1,-1 0-1,1 1 1,-1-1-1,0 0 1,1 1-1,-1-1 1,0 1-1,1 0 1,-1 0-1,0-1 1,1 1-1,-1 0 1,0 1-1,-2-1 0,-1 1 91,-1 1-1,1-1 1,0 1-1,0 0 0,0 0 1,0 1-1,1-1 0,-1 1 1,1 0-1,-1 1 0,1-1 1,0 1-1,0 0 0,-6 7 1,-2 5 235,0 0 0,-16 30 0,18-27-244,1-1 1,1 2 0,1-1-1,1 1 1,0 0-1,2 1 1,0-1 0,1 1-1,1 39 1,2-44-98,1-1 0,0 0 0,2 1 0,0-1 0,0 0 0,2 0 0,0 0 0,0-1 0,1 0 0,1 0 0,0 0 0,1-1 0,19 24 0,-22-31-27,1 0 0,0-1-1,0 1 1,0-1 0,0-1-1,1 1 1,0-1 0,0 0-1,0-1 1,0 0 0,1 0-1,-1 0 1,1-1 0,0 0 0,9 1-1,-10-2-4,-1-1 0,1 0 0,0 0 0,0-1 0,-1 0 0,1 0 0,-1-1 0,1 1 0,-1-1 0,1-1 0,-1 1 1,0-1-1,0 0 0,0-1 0,-1 1 0,1-1 0,-1 0 0,6-6 0,-2 0-3,0 0 0,-1 0 0,0-1-1,0 0 1,-2-1 0,1 0 0,-1 0 0,-1 0 0,0-1 0,-1 1 0,-1-1 0,0 0 0,3-22 0,-5 19-6,0 0 1,0 1 0,-2-1-1,0 0 1,0 0-1,-2 1 1,0-1-1,0 1 1,-2-1 0,0 1-1,-8-17 1,9 25-67,0 1 0,-1-1 0,0 1 0,0 0 0,0 0 0,-1 0 0,0 1 0,0 0 0,0 0 0,-1 1 0,1-1 0,-1 1 0,0 1 0,0-1 0,-1 1 0,1 1 0,-11-3 0,12 3-203,-1 1-1,1-1 1,0 2-1,-1-1 1,1 1 0,-1 0-1,1 0 1,-1 1 0,1 0-1,-1 0 1,1 0 0,0 1-1,-1 0 1,1 0 0,0 1-1,1-1 1,-1 1 0,0 1-1,1-1 1,-1 1 0,-5 5-1,-1 9-780,8 0-242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12523,'-4'-3'227,"0"1"1,-1 0 0,1 0 0,-1 1-1,1-1 1,-1 1 0,0 0-1,1 0 1,-1 0 0,0 1 0,0-1-1,1 1 1,-1 1 0,0-1 0,0 1-1,1-1 1,-1 1 0,0 1-1,1-1 1,-1 1 0,1-1 0,-1 1-1,1 1 1,0-1 0,0 0-1,0 1 1,0 0 0,0 0 0,-3 4-1,-2 2 34,0 0 0,2 0-1,-1 1 1,1 0-1,0 0 1,1 0-1,0 1 1,1 0 0,0 1-1,-5 16 1,6-12-113,1 0 1,0-1-1,1 2 1,1-1-1,0 0 1,1 0 0,1 0-1,0 0 1,5 19-1,-4-26-127,1 0 0,-1 1-1,2-2 1,-1 1-1,1 0 1,1-1 0,0 1-1,0-1 1,0-1 0,1 1-1,0-1 1,1 0 0,-1 0-1,1-1 1,1 0-1,14 10 1,-7-8-275,0 0-1,0-1 1,1 0-1,-1-1 1,2-1-1,-1-1 1,0 0 0,1-1-1,0-1 1,0 0-1,0-1 1,-1-1-1,1-1 1,27-4-1,-13-5-386,-9-4-162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86 13259,'0'-4'338,"2"-29"989,-6 20-401,3 12-881,1 1 0,0 0 0,0 0 0,-1 0 0,1 0 0,0-1 0,-1 1 0,1 0 0,0 0 1,-1 0-1,1 0 0,0 0 0,-1 0 0,1 0 0,0 0 0,-1 0 0,1 0 0,0 0 0,-1 0 0,1 0 0,0 0 0,-1 0 0,1 0 0,0 0 0,-1 0 0,1 1 0,0-1 0,-1 0 0,1 0 0,0 0 0,0 0 0,-1 1 0,1-1 0,-3 3 167,0 0 0,1 0 0,-1 0 0,1 0-1,0 0 1,0 0 0,0 0 0,0 1 0,1-1 0,0 1 0,-1-1 0,1 1-1,-1 6 1,-7 53 1171,9-63-1366,-3 27 419,2-1 0,1 1 0,6 50 0,-5-67-381,1-1 1,0 1 0,1 0-1,0-1 1,0 0-1,1 0 1,0 0 0,1 0-1,0 0 1,0-1-1,1 0 1,0 0 0,12 12-1,-15-17-48,1 0 0,0 0 1,1 0-1,-1 0 0,0-1 0,1 1 0,-1-1 0,1 0 0,0-1 0,0 1 1,0-1-1,0 0 0,0 0 0,0-1 0,8 1 0,-7-2 7,1 1-1,-1-2 1,0 1-1,0-1 1,0 1 0,0-2-1,0 1 1,0-1-1,0 0 1,0 0-1,5-5 1,-2 2 1,0-2 0,-1 1 0,0-1 0,0 0-1,-1-1 1,0 0 0,0 0 0,-1 0 0,0-1 0,-1 0 0,0 0 0,-1-1 0,7-19 0,-9 17-30,-1 1-1,0 0 1,0-1 0,-1 1 0,-1-1 0,0 1 0,-1 0 0,0 0 0,-1-1 0,0 1 0,-1 1 0,0-1 0,-1 1 0,0-1-1,-1 1 1,-1 1 0,1-1 0,-2 1 0,1 0 0,-1 1 0,-1 0 0,-12-11 0,17 16-64,-1 1 0,0 0 1,0 0-1,-1 0 0,1 0 0,0 1 1,-1-1-1,-9-1 0,12 3-15,0 1 0,-1-1 0,1 1 0,0 0 0,0 0 0,0 0 0,-1 0 0,1 1 0,0-1-1,0 1 1,0 0 0,0 0 0,-1 0 0,2 0 0,-1 1 0,0-1 0,-4 4 0,2-1-225,0 0 0,1 1 0,-1 0 0,1 0-1,0 0 1,1 0 0,-1 1 0,1 0 0,1-1 0,-1 1 0,-3 10-1,-1 9-715,-7 38-1,4 12-283,9 3-216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46 13763,'5'-5'268,"0"1"1,1-1-1,-1 1 0,1 1 1,-1-1-1,1 1 0,0 0 1,1 0-1,-1 1 0,0-1 1,1 2-1,-1-1 1,1 1-1,-1 0 0,8-1 1,-10 2-141,-1 0 1,0 0 0,0 0 0,0 1-1,1-1 1,-1 1 0,0-1 0,0 1-1,0 0 1,0 0 0,0 1 0,0-1-1,-1 1 1,1-1 0,0 1 0,0 0-1,-1 0 1,0 0 0,1 0 0,-1 0-1,0 1 1,0-1 0,0 1 0,0 0-1,0-1 1,-1 1 0,1 0 0,-1 0-1,0 0 1,0 0 0,0 0 0,0 0-1,0 5 1,0 8 48,0-1 0,-1 0 0,-1 1-1,-1-1 1,0 0 0,0 0 0,-2 0 0,-7 22-1,4-16-105,2 0 0,0 1-1,-2 28 1,8-33-43,0 1 1,1-1 0,1 1-1,0-1 1,2 0-1,0 0 1,0-1 0,14 26-1,3 14 34,-20-52-61,-1-1-1,0 1 1,0-1 0,0 1 0,-1-1 0,1 1 0,-1-1 0,0 1 0,0-1 0,-1 6 0,1-7-2,0-1 1,-1 1-1,0-1 1,1 0-1,-1 0 1,0 1-1,1-1 0,-1 0 1,0 0-1,0 0 1,0 0-1,0 0 1,0 0-1,0 0 1,0 0-1,0 0 1,-1-1-1,1 1 1,0 0-1,0-1 1,-1 1-1,1-1 0,0 1 1,-1-1-1,1 0 1,-1 1-1,1-1 1,-2 0-1,-8 1-222,0-1-1,1 0 0,-1 0 1,0-1-1,1-1 1,-1 0-1,1 0 0,-1-1 1,1 0-1,0-1 1,0 0-1,1 0 0,-1-1 1,1-1-1,0 0 1,0 0-1,1 0 0,0-1 1,0-1-1,0 1 1,1-1-1,0 0 0,1-1 1,0 0-1,0 0 1,1 0-1,0 0 0,0-1 1,1 0-1,0 0 1,1 0-1,-2-15 0,-3-28-1103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8874,'0'-3'262,"1"-1"1,1 0-1,-1 1 1,0-1-1,1 1 0,0 0 1,0 0-1,0-1 1,0 1-1,0 0 1,1 1-1,-1-1 0,1 0 1,3-2-1,-5 4-120,1 0 0,0 0-1,-1 0 1,1 1 0,0-1 0,0 0-1,-1 1 1,1-1 0,0 1 0,0 0-1,0-1 1,0 1 0,0 0-1,0 0 1,-1 0 0,1 0 0,0 1-1,0-1 1,0 0 0,0 1-1,0-1 1,-1 1 0,1 0 0,0 0-1,-1-1 1,1 1 0,0 0 0,-1 1-1,1-1 1,1 1 0,1 3 85,1 0 0,0 0 0,-1 0 0,0 1 0,-1 0 0,1 0 0,-1 0 0,0 0 0,0 0 0,-1 0 0,0 1 0,0-1 0,0 1 0,-1 0 0,1 11 0,-1 2 66,0 1 0,-1-1 0,-1 0 0,-4 21 0,2-25-155,1-8-15,1 1 1,0-1 0,0 1 0,1 9 0,0-15-96,1-1 0,-1 1 0,1 0 1,0-1-1,-1 1 0,1-1 0,0 1 0,0-1 0,1 1 0,-1-1 0,1 1 0,-1-1 0,1 0 0,0 0 0,-1 0 1,1 0-1,3 2 0,3 2-43,0 0 1,1 0-1,0 0 1,0-1-1,11 4 1,-12-6-338,-1-1 1,1 0 0,-1 0 0,1 0 0,0-1 0,0-1 0,0 1 0,0-1 0,-1 0-1,1-1 1,0 0 0,0 0 0,0-1 0,-1 0 0,1 0 0,-1 0 0,1-1-1,-1-1 1,7-3 0,23-16-837,1-3-251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64 15995,'1'-10'1577,"-1"2"-1121,-7 1-152,-5-2 632,-5-2-488,-3 1-72,-4 5-88,-1 2-232,-2 6-88,2 8-2408,6 11 2160,5 5-248,7 3-216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1579 13683,'4'-57'974,"7"-224"841,-26 11-708,-4-160-218,19 293-331,20-155-1,-19 285-478,0 0 1,-1 0-1,1 0 1,-1-1-1,-1 1 1,-1-9-1,2 14-46,-1 0-1,0 0 0,0 0 1,0 0-1,0 0 1,0 0-1,0 1 1,0-1-1,0 0 1,-1 1-1,1-1 1,-1 1-1,1-1 1,-1 1-1,0 0 1,1-1-1,-1 1 1,0 0-1,0 0 1,0 0-1,0 1 1,0-1-1,0 0 1,-3 0-1,-35-6 51,0 1 0,0 3-1,-81 2 1,66 2-1571,38-1 1204,-46 2-413,35 4 72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39 11306,'1'0'393,"1"0"0,-1 1 0,1-1-1,0 1 1,-1 0 0,0-1 0,1 1-1,-1 0 1,1 0 0,-1-1 0,5 6 3105,-14-14-1947,3 4-1405,1 0 0,-1 0 0,0 0-1,0 1 1,0-1 0,0 1 0,-1 1-1,1-1 1,-1 1 0,0 0-1,0 0 1,0 1 0,-7-2 0,-4 2-172,0 0 1,0 1 0,-22 3 0,16-1-437,18-2 355,2 1-48,7-3-98,5-1-37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 13011,'-14'7'3119,"-14"1"-2221,-1-2 0,0-1 0,0-1-1,0-2 1,-38-1 0,3-4-493,-85-17 0,139 18-559,0 0 0,0 1-1,0 0 1,0 1-1,0 0 1,-15 3 0,22-3 74,0 1-1,0 0 1,0 0 0,1 0 0,-1 0 0,0 0-1,1 1 1,-1-1 0,1 1 0,0 0 0,-1 0-1,1 0 1,0 0 0,0 0 0,0 0 0,1 0-1,-1 1 1,0-1 0,1 1 0,-1-1 0,1 1 0,0 0-1,0-1 1,0 1 0,0 0 0,1 0 0,-1 4-1,-3 28-580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14 15059,'3'-8'1256,"-9"5"-815,-11 0-169,-16 3 576,-4 0-320,-8 2-168,0 2-96,1 6-560,3 2-608,9 5 784,5 1-136,10-2-120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46 15163,'-11'-4'296,"-2"-5"-2056,-8 4 136,-7-4 2560,15 2-1688,-4-4-801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11899,'-1'-1'-3,"8"-8"-473,1 1-564,24-26 168,-19 21 1645,0 2-1,0-1 1,18-10-1,-25 19-342,0-1 0,0 1-1,0 0 1,0 1-1,0 0 1,1 0-1,-1 0 1,14-2 0,-17 4-298,1 0 0,0 0 1,0 1-1,0-1 0,-1 1 1,1 0-1,0 0 0,0 0 1,-1 0-1,1 0 0,-1 1 1,1 0-1,-1 0 0,0 0 1,1 0-1,-1 0 0,3 3 1,-2 0-13,1 0 0,-1 0 0,0 0 1,0 0-1,-1 1 0,0-1 0,0 1 1,0 0-1,0 0 0,-1 0 0,0 1 1,0-1-1,-1 0 0,0 1 0,0-1 1,0 1-1,-1 6 0,-1 11 62,0-1 1,-2 0-1,-8 32 1,10-43-158,0-1 0,1 1-1,0 0 1,1-1 0,3 22 0,-2-19-22,0 0 0,-1 0 0,-1 20 0,0-30-6,-1 0 1,0 0-1,0 1 1,0-1-1,0 0 1,0 0-1,-1 0 0,0 0 1,0-1-1,0 1 1,0 0-1,-1-1 0,1 1 1,-1-1-1,-4 4 1,-4 1-173,0-1 0,0 0 1,-1 0-1,0-1 0,0-1 0,0 0 1,-1-1-1,0 0 0,0-1 1,-15 2-1,24-4-12,-1-1 0,0 1 1,1-1-1,-1 1 0,0-2 0,0 1 0,1 0 1,-1-1-1,0 0 0,1 0 0,-1 0 0,1-1 1,-1 1-1,-7-5 0,-5-7-667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2:5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 13243,'-3'3'489,"2"-2"-245,-1 1 1,0-1-1,0 1 0,1 0 0,-1 0 1,1-1-1,0 1 0,-1 0 1,1 0-1,0 0 0,0 1 1,0-1-1,1 0 0,-1 0 1,0 0-1,0 5 0,28-9 3038,123-13-1228,27-2-734,99-8-823,-227 19-440,10 2 129,105 5 1,59 20 39,45 2-82,174 6 48,0 1-62,-194-19-2,241-3 172,137-48-213,-480 24-79,158-9 33,225 44 1,-311-6-17,-182-11-50,-13 1-5,0-2-1,0-1 0,0-1 0,27-4 0,-50 5-7,1 0-1,-1 0 0,1-1 1,-1 1-1,1 0 0,-1 0 0,1-1 1,-1 1-1,1 0 0,-1 0 1,1-1-1,-1 1 0,1 0 1,-1-1-1,0 1 0,1-1 0,-1 1 1,0-1-1,1 1 0,-1 0 1,0-1-1,0 1 0,1-1 1,-1 1-1,0-1 0,0 1 1,0-1-1,0 0 0,0 1 0,0-1 1,0 1-1,0-1 0,0 1 1,0-1-1,0 1 0,0-1 1,0 1-1,0-1 0,0 1 0,0-1 1,-1 1-1,1-1 0,0 1 1,-1-2-1,-15-25-1150,12 21 1209,-15-24-526,-1-12-173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9762,'-1'-1'232,"-1"-19"1017,3 12-286,4 10 583,-3 3-1298,1 0 0,-1 1 0,0-1 0,0 1 0,0-1 0,-1 1 0,0 0 0,0 0 1,0 11-1,1 1 220,11 129 912,-7-1 0,-15 189 1,7-284-1527,-2-1 1,-3 0 0,-1 0-1,-16 49 1,30-111-4449,6-13 3355,-5 2 152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7 12443,'1'-1'102,"0"0"-1,1 1 1,-1-1 0,0 0 0,1 1 0,-1-1 0,1 1-1,-1 0 1,1-1 0,-1 1 0,1 0 0,-1 0 0,1 0-1,0 0 1,-1 0 0,1 0 0,2 1 0,-3 0-46,-1-1-1,1 1 1,0 0 0,-1-1 0,1 1-1,-1 0 1,1-1 0,0 1 0,-1 0-1,0 0 1,1 0 0,-1-1 0,1 1-1,-1 0 1,0 0 0,0 0-1,0 0 1,1 0 0,-1 0 0,0-1-1,0 1 1,0 0 0,0 0 0,0 0-1,-1 0 1,1 0 0,0 0 0,0 0-1,-1 0 1,1-1 0,0 1 0,-1 1-1,-1 3 61,1-1 0,-1 1 0,0 0-1,0-1 1,-1 0 0,1 1 0,-1-1-1,0 0 1,0 0 0,0 0 0,-1-1-1,1 1 1,-1-1 0,0 0-1,0 0 1,0 0 0,0-1 0,-1 1-1,-8 3 1,6-4-27,0 0 0,0-1 0,0 1 1,0-1-1,0-1 0,0 1 0,0-1 0,0 0 0,0-1 0,0 0 0,0 0 0,0 0 0,-10-4 1,-13-7 159,17 7-162,1 0-1,-1 1 1,0 1 0,-19-4-1,29 7-70,0 0 0,-1 0 1,1 0-1,0 0 0,0 0 0,0 1 0,0-1 0,0 1 0,-1 0 0,1 0 0,0 0 0,1 0 0,-1 0 0,0 1 0,0 0 0,0-1 0,1 1 0,-1 0 0,1 0 1,0 0-1,-1 1 0,1-1 0,-3 5 0,1-1 26,0 1 0,1 0 0,0 0 0,0 1 0,0-1 0,1 1 1,0-1-1,1 1 0,-1 0 0,2-1 0,-1 1 0,1 0 0,0 0 0,1 0 0,-1 0 0,2-1 1,-1 1-1,1 0 0,3 8 0,1 1 24,0-1 0,1-1 1,1 0-1,0 0 0,1 0 1,1-1-1,20 24 0,-7-16 0,30 24 0,-29-26-150,27 27 0,-45-39-180,-1-1 0,0 1 0,0 0 0,0 0 1,-1 1-1,-1-1 0,1 1 0,-1 0 0,-1 0 0,0 0 0,0 0 0,0 0 0,-1 1 1,-1-1-1,0 18 0,-3 2-552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92 12203,'0'-3'102,"1"-1"0,-1 1 0,0 0 0,0-1 0,0 1 0,-1 0 0,1-1 0,-1 1 0,0 0 0,1 0 0,-2-1 0,1 1 0,0 0 0,-1 0 0,1 0 0,-1 0 1,0 1-1,0-1 0,0 0 0,0 1 0,0-1 0,-1 1 0,1 0 0,-1 0 0,0 0 0,0 0 0,1 0 0,-1 0 0,0 1 0,0 0 0,-1-1 0,1 1 0,0 0 0,0 1 1,-1-1-1,-4 0 0,1 0 39,1 1 0,-1 0 0,1 0 1,-1 0-1,0 1 0,1 0 1,-1 0-1,1 1 0,0 0 0,-1 0 1,1 0-1,0 1 0,0 0 0,1 0 1,-1 0-1,1 1 0,-1 0 0,-5 5 1,4-1 19,0 1 1,0 0 0,1 0 0,0 0-1,0 1 1,1 0 0,0 0-1,1 0 1,-5 17 0,8-22-121,0 0 0,0 0-1,0 0 1,0 0 0,1 0 0,0 0 0,0 0 0,0 0 0,0 0-1,1 0 1,0 0 0,0 0 0,1 0 0,-1 0 0,1 0 0,0-1 0,0 1-1,1-1 1,-1 1 0,1-1 0,0 0 0,0 0 0,4 4 0,-4-5-22,0-1 1,-1 0-1,1 0 1,0 0 0,1 0-1,-1 0 1,0-1 0,0 1-1,1-1 1,-1 0 0,1 0-1,-1 0 1,1 0 0,-1-1-1,8 1 1,-6-1-5,1-1 0,0 0 0,-1 0 0,1 0 0,-1-1 0,0 1 0,0-1 0,1-1 0,6-3 0,-1-1-4,0 0-1,-1-1 0,0-1 0,0 1 1,-1-1-1,0-1 0,0 0 1,7-12-1,-6 5-10,-1 0 0,-1-1 1,8-22-1,-10 25 19,-6 15-16,0 0 0,0 1 1,0-1-1,0 0 0,0 0 0,0 0 1,0 1-1,0-1 0,0 0 0,1 0 1,-1 0-1,0 0 0,0 1 0,0-1 1,0 0-1,0 0 0,0 0 0,1 0 0,-1 0 1,0 1-1,0-1 0,0 0 0,1 0 1,-1 0-1,0 0 0,0 0 0,0 0 1,0 0-1,1 0 0,-1 0 0,0 0 1,0 0-1,0 0 0,1 0 0,-1 0 1,0 0-1,0 0 0,0 0 0,1 0 0,-1 0 1,0 0-1,0 0 0,0 0 0,1 0 1,-1 0-1,0 0 0,0-1 0,0 1 1,0 0-1,1 0 0,-1 0 0,0 0 1,0 0-1,0-1 0,0 1 0,0 0 0,0 0 1,1 0-1,-1 0 0,0-1 0,0 1 1,0 0-1,0 0 0,0 0 0,0-1 1,0 1-1,0 0 0,0 0 0,0-1 1,6 16 73,7 44 126,9 32 53,-19-79-223,1 0 0,1 0 0,0 0 0,14 21 0,-19-32-32,1 0 0,0 0 0,0 1 0,0-1 0,0 0 0,0 0 0,0 0-1,0 0 1,0 0 0,0 0 0,1 0 0,-1-1 0,0 1 0,1 0 0,-1-1 0,0 1 0,3 0-1,-3-1-2,0 0 0,0 0 0,0 0 0,0 0-1,0-1 1,0 1 0,0 0 0,0 0-1,0-1 1,0 1 0,0-1 0,0 1 0,0-1-1,0 1 1,-1-1 0,1 1 0,0-1 0,1-1-1,2-3-28,-1 1-1,1-1 1,-1 0 0,0 0-1,-1 0 1,1-1-1,1-6 1,4-12-449,-1-1 0,-1 0 0,4-40 0,-8 49-516,-2 1 0,0-1 1,0 1-1,-4-16 0,4 29 847,0 0 0,-1 1 0,1-1 0,0 1 0,-1 0 0,1-1 0,-1 1 0,0-1 0,1 1 0,-1 0 0,0-1 0,0 1 0,0 0 0,-1-2 0,-6-1-1099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2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11787,'6'-6'395,"0"0"0,0 1 0,1 0 0,-1 0 0,1 0 1,0 1-1,15-6 0,-20 9-279,0 0 0,1 0 0,-1 1 1,1-1-1,-1 1 0,1 0 0,-1 0 0,1 0 0,-1 0 1,1 0-1,-1 0 0,1 1 0,-1-1 0,0 1 0,1 0 1,-1-1-1,0 1 0,1 0 0,-1 1 0,0-1 1,0 0-1,0 1 0,0-1 0,0 1 0,0-1 0,0 1 1,0 0-1,-1 0 0,1 0 0,1 2 0,0 2 67,1 0-1,-1 0 0,1 0 1,-2 0-1,1 1 0,-1 0 0,0-1 1,0 1-1,-1 0 0,1 0 1,-1 10-1,-1 6 225,-1-1 1,-5 28-1,3-26 226,0 39 0,3-61-576,0 0 0,1 1 0,-1-1 0,1 0 0,-1 0 0,1 1 0,0-1 0,0 0 0,0 0 0,0 0 0,0 0 0,1 0 0,-1 0 1,0 0-1,1-1 0,0 1 0,-1 0 0,1-1 0,0 0 0,0 1 0,0-1 0,0 0 0,3 2 0,5 1 62,1 1 0,0-1 0,19 3 0,4 3-444,-24-6-94,1 0 0,-1 1 1,18 11-1,-23-13 315,-1 0 1,0 0 0,-1 1 0,1-1 0,-1 1-1,1 0 1,-1 0 0,0 0 0,-1 0 0,1 0 0,2 6-1,1 14-570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11 11707,'6'-10'6773,"-6"10"-6706,-17 5 415,0 0 1,-1-1-1,0-1 0,-24 1 1,-77-2-256,74-3-32,-10 0-121,-61 2-1,105 0-68,1 0 1,-1 1 0,1 0 0,-1 1-1,1 0 1,0 0 0,0 2 0,-13 6-1,21-9 1,-1-1-1,1 1 1,0 0 0,0 0-1,0 0 1,0 0-1,0 0 1,0 1-1,0-1 1,1 1-1,-1-1 1,1 1 0,0-1-1,0 1 1,0 0-1,0-1 1,0 1-1,1 0 1,-1 0-1,0 5 1,1 4 39,1 0 0,0 0 0,5 22 0,-1-4 61,8 118 547,-7 186 0,-6-220-337,-1-92-155,2-1 0,0 1 0,2-1 0,7 31 1,-8-45-95,0 0 0,1 0 1,-1 0-1,2 0 0,-1-1 1,1 1-1,0-1 0,0 0 1,1 0-1,0-1 1,0 1-1,0-1 0,1 0 1,-1-1-1,1 1 0,11 5 1,11 6 23,4 3-665,1-2 0,1-1 0,49 17 0,-78-32 323,0 0 0,0 0 0,0 0 1,0-1-1,0 0 0,0 0 0,0 0 0,0-1 0,0 1 0,0-1 0,0 0 0,0-1 0,-1 1 0,1-1 0,0 0 0,-1 0 0,1 0 0,-1-1 0,0 0 0,0 0 0,0 0 0,6-6 0,21-25-1012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15699,'1'-4'1282,"12"-64"669,5-107 1,-10-76-33,-7 211-1712,-8-100-738,7 140 469,0 0 0,0 0-1,0 0 1,-1-1 0,1 1-1,0 0 1,0 0 0,0 0-1,0-1 1,0 1 0,0 0-1,0 0 1,0 0-1,0-1 1,0 1 0,0 0-1,0 0 1,0 0 0,0-1-1,0 1 1,0 0 0,0 0-1,0 0 1,0 0-1,1-1 1,-1 1 0,0 0-1,0 0 1,0 0 0,0-1-1,0 1 1,0 0 0,1 0-1,-1 0 1,0 0 0,0 0-1,0 0 1,0-1-1,1 1 1,-1 0 0,0 0-1,0 0 1,0 0 0,0 0-1,1 0 1,8 7-1541,9 15 105,-9-6 583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 12595,'10'-4'1432,"-8"0"-696,0 1-240,-9 1 1657,-3 2-1081,-4 0-400,-5 0 0,-2 3-64,0 1-88,2 4-191,0 1-177,7 5-496,0 1-273,8-3-527,3-2-728,3-6 1416,4-4-337,5-8-271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13523,'3'-5'2024,"1"14"-1063,-1 23-353,0 5 1672,1 12-1200,2 7-143,0 10-209,-1 3-88,1-2-320,-1-5-128,1-12-224,0-5-176,-1-15-600,1-9-385,1-22 937,-3-15-232,0-11-160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18 10514,'8'-12'1844,"-8"7"607,-2 5-2264,0 0 0,1 0-1,-1 0 1,0 1 0,1-1 0,-1 0 0,0 1 0,1 0 0,-1-1 0,1 1 0,-3 1 0,-7 4 101,1 0-1,0 0 1,0 1 0,1 1 0,0 0 0,0 0 0,1 0 0,-8 11-1,1 0 171,0 2 0,-21 39-1,30-47-342,1 0 0,0 0 0,1 0 0,0 1 0,1 0-1,0-1 1,2 1 0,-1 0 0,2 0 0,0 0 0,0 0 0,2 0 0,-1 0 0,2 0-1,6 23 1,-3-20-76,0-1-1,1 0 0,0-1 1,1 0-1,1 0 0,0 0 1,1-1-1,1-1 0,0 0 1,1 0-1,0-1 0,20 15 1,-24-22-102,-1 0 1,0-1-1,1 1 0,0-2 1,0 1-1,0-1 1,1 0-1,-1-1 1,1 0-1,-1 0 1,1-1-1,11 0 0,-13-1-202,-1 0 0,1 0-1,-1-1 1,1 0-1,-1-1 1,0 0 0,0 0-1,0 0 1,1 0-1,-2-1 1,1 0 0,0 0-1,-1-1 1,1 0-1,-1 0 1,0 0 0,5-6-1,12-17-559,0-2-228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49 12555,'14'-13'264,"-13"13"-183,-1-1 0,0 1 0,0 0 1,0-1-1,1 1 0,-1-1 0,0 1 0,0-1 0,0 1 0,0-1 0,0 1 0,0-1 0,0 1 0,0 0 0,0-1 0,0 1 0,0-1 0,-1 1 0,1-1 0,0 1 0,0-1 0,0 1 0,-1-1 0,0 0 119,-1-1 0,1 1 0,-1-1 0,0 1 0,1 0-1,-1 0 1,0 0 0,0 0 0,0 0 0,0 0 0,0 1 0,0-1 0,0 1 0,-3-1-1,-15-3 567,0 2-1,-39-1 0,48 3-861,1 0 0,0 1 0,0 1 0,-1 0 0,1 0 0,0 1-1,-13 6 1,23-9 87,-1 0-1,1 0 0,0 0 0,0 0 1,0 0-1,-1 0 0,1 0 1,0 0-1,0 0 0,0 0 0,-1 0 1,1 0-1,0 0 0,0 0 0,0 0 1,-1 0-1,1 0 0,0 0 0,0 0 1,0 1-1,0-1 0,-1 0 0,1 0 1,0 0-1,0 0 0,0 0 0,0 1 1,0-1-1,-1 0 0,1 0 0,0 0 1,0 0-1,0 1 0,0-1 0,0 0 1,0 0-1,0 0 0,0 1 0,0-1 1,0 0-1,0 0 0,0 0 0,0 1 1,0-1-1,0 0 0,0 0 0,0 0 1,0 1-1,9-2-318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193 170 10250,'-5'-5'306,"0"0"1,0 0-1,-1 1 0,0-1 0,0 1 0,-10-5 1,13 8-120,0 0 1,0 0 0,0 0 0,0 0 0,-1 1 0,1-1 0,0 1 0,0 0-1,-1 0 1,1 0 0,0 0 0,0 1 0,-1-1 0,1 1 0,0 0 0,0 0-1,-4 2 1,2-1-31,0 0 0,0 1-1,0-1 1,0 1 0,1 1-1,-1-1 1,1 1 0,0-1-1,0 1 1,0 0 0,0 1-1,1-1 1,0 1 0,0-1-1,0 1 1,0 0 0,1 0-1,0 0 1,0 0 0,0 1-1,0-1 1,1 1 0,0-1-1,0 1 1,1-1 0,0 1-1,-1-1 1,2 1-1,-1 0 1,1-1 0,2 11-1,0-5-59,0 0 0,0 0 0,2-1 0,-1 1-1,1-1 1,1 0 0,-1 0 0,2 0-1,-1-1 1,2 0 0,-1-1 0,1 1 0,11 8-1,-15-13-81,1 0 0,0-1 0,0 0 0,0 1-1,0-2 1,0 1 0,1-1 0,-1 1 0,1-1 0,0-1-1,0 1 1,-1-1 0,1 0 0,0-1 0,0 1-1,0-1 1,0 0 0,0-1 0,0 1 0,0-1 0,0 0-1,0-1 1,0 1 0,-1-1 0,1 0 0,10-6-1,-9 3-6,1-1 0,-1 0 0,0 0 0,0-1 0,-1 1 0,1-2 0,-2 1 0,1 0 1,-1-1-1,0 0 0,-1-1 0,0 1 0,0-1 0,-1 1 0,0-1 0,0 0 0,-1 0 0,2-16 0,-2 10-14,0-1 0,-2 1 0,0-1 1,0 0-1,-1 1 0,-1-1 1,-1 1-1,0-1 0,-1 1 1,-9-21-1,10 29-1,-1-1 1,0 1-1,0 0 0,-1 0 1,1 0-1,-2 1 0,1 0 1,-1 0-1,0 0 1,0 1-1,-10-8 0,12 11-34,0 0 0,1 0 0,-1 0 1,0 1-1,0 0 0,0-1 0,0 1 0,0 0 0,0 1 0,-1-1 0,1 1 0,0 0 0,0 0 0,0 0 0,-1 0 0,1 1 0,0 0 0,0 0 1,0 0-1,0 0 0,0 1 0,0-1 0,0 1 0,-4 3 0,0 0-204,1 1 1,-1-1-1,1 2 1,1-1-1,-1 1 0,1 0 1,0 0-1,1 1 1,-1-1-1,1 1 0,1 1 1,-5 9-1,5-7-8,0 1 0,0-1 0,1 1-1,0-1 1,1 1 0,1 0 0,0 0-1,0 0 1,2 14 0,7 28-882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3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78 10914,'43'-31'2772,"-1"-1"-630,-39 30-1929,1 0 0,-1 0 0,1 1 0,0-1 0,-1 1 0,1 0 0,0 0 0,0 0 0,0 0 0,5 1 0,-8 0-160,1 0 1,-1 0-1,0 0 1,0 0-1,0 0 1,0 1-1,0-1 1,0 1-1,1-1 1,-1 1-1,0-1 1,0 1-1,0-1 1,0 1-1,-1 0 1,1 0-1,0-1 1,0 1-1,0 0 1,-1 0-1,1 0 1,0 0 0,-1 0-1,1 0 1,-1 0-1,1 0 1,-1 0-1,1 0 1,-1 0-1,0 0 1,1 3-1,0 2 93,0 1-1,-1 0 1,1 0-1,-2 8 1,1-12-94,-16 121 683,0-10-532,15-99-166,0 0-1,2 1 1,-1-1 0,2 0-1,4 20 1,-4-29-22,0-1 0,1 1 0,-1-1 0,6 9 1,5 12 54,-13-25-69,0 0-1,0-1 1,-1 1-1,1 0 1,0-1-1,0 1 1,0 0-1,-1-1 0,1 1 1,0 0-1,-1-1 1,1 1-1,0-1 1,-1 1-1,1-1 1,-1 1-1,1-1 1,-1 1-1,1-1 0,-1 0 1,1 1-1,-1-1 1,0 1-1,1-1 1,-1 0-1,1 0 1,-1 1-1,0-1 1,1 0-1,-2 0 0,-25 8-113,24-8 70,-19 5-873,-1-1 1,0-1-1,0-1 1,-32-2 0,36-4 156,5-10-255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16 14235,'-17'-3'1176,"-5"3"-696,-1 1-136,-9 2 961,-6-1-577,-9-4-280,1 1 0,1-3 0,3-1-136,8 3-752,4-1-984,11 1 1248,6 5-224,16 6-168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1188 11282,'6'3'270,"-1"0"0,1 0 1,-1 0-1,1-1 0,0 0 0,0 0 0,0 0 0,0-1 0,0 0 0,0 0 0,0 0 0,1-1 0,-1 0 0,0 0 0,0-1 0,0 0 0,0 0 0,9-2 0,-9 0-98,0 0 0,0 0 0,0 0 0,0 0 0,-1-1 0,0 0 0,1 0 0,-1-1 0,-1 1 0,1-1 0,-1 0 0,0-1 0,0 1 0,0-1 0,-1 1 0,0-1 0,4-10 0,1-6-2,-1-1 0,0 0 0,-2 0 0,-1 0 0,2-32 0,-4-122 85,-3 134-188,-25-506 159,19 443-157,7 106-68,-1-14 52,0 0 1,-4-19-1,4 33-46,1-1 0,0 1 0,0-1 0,0 0 0,-1 1 0,1-1 0,0 1 0,-1-1 0,1 1 0,0-1 0,-1 1 0,1-1-1,0 1 1,-1 0 0,1-1 0,-1 1 0,1-1 0,-1 1 0,1 0 0,-1 0 0,1-1 0,-1 1 0,0 0 0,1 0 0,-1 0 0,1-1 0,-1 1 0,0 0 0,1 0-1,-1 0 1,1 0 0,-1 0 0,0 0 0,1 0 0,-1 0 0,0 1 0,-25 9 234,13-4-119,3-4-150,0-1 0,0 0 0,0 0 0,0-1-1,-16-1 1,-30 2-1027,36 5 802,4 7-97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4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91 11338,'0'-1'145,"0"1"-1,0-1 1,0 0-1,0 1 0,0-1 1,0 0-1,0 0 1,0 1-1,0-1 0,0 0 1,1 1-1,-1-1 1,0 0-1,0 1 0,1-1 1,-1 1-1,1-2 1,-1 2-112,0 0 0,0 0 0,0 0 0,0 0 1,0 0-1,-1 0 0,1 0 0,0 0 0,0 0 1,0 0-1,0 0 0,0 0 0,-1 0 0,1 0 1,0 0-1,0 0 0,0 0 0,0 0 0,0 0 1,0 0-1,0 0 0,-1 0 0,1 0 0,0-1 1,0 1-1,0 0 0,0 0 0,0 0 1,0 0-1,0 0 0,0 0 0,0 0 0,0 0 1,-1-1-1,1 1 0,0 0 0,0 0 0,0 0 1,0 0-1,0 0 0,0 0 0,0-1 0,0 1 1,0 0-1,0 0 0,0 0 0,0 0 0,0 0 1,0 0-1,0-1 0,0 1 0,0 0 0,0 0 1,0 0-1,0 0 0,1 0 0,-1 0 0,0-1 1,0 1-1,0 0 0,0 0 0,0 0 0,0 0 1,0 0-1,0 0 0,0 0 0,1 0 0,-179-27 1526,90 12-1374,9 2-115,-128-4 1,201 17-66,0 0-1,1 0 1,-1 1 0,0 0 0,1 0 0,-11 3-1,14-3 2,0 0 0,0 0 0,1 0 0,-1 0 1,0 0-1,1 0 0,-1 1 0,1-1 0,-1 0 0,1 1 0,0-1 0,0 1 0,-1 0 0,1-1 0,0 1 0,1 0 0,-1 0 0,0 0 0,0-1 0,1 1 0,-1 0 0,1 0 0,-1 4 1,-2 31 194,2 0 0,4 47 1,0-18 18,-36 620 1567,31-663-1705,0-3 12,-2 40 218,4-56-275,0-1 0,1 1 0,-1 0 0,1 0 0,-1-1 0,1 1 0,0-1 0,1 1 0,-1-1 0,1 1 0,-1-1 0,4 5 0,-4-7-13,1 1 0,0-1-1,0 1 1,0-1 0,0 0-1,0 1 1,0-1 0,0 0-1,0-1 1,0 1 0,1 0-1,-1 0 1,0-1 0,0 0 0,5 1-1,40-1 186,-34-1-149,24-1-165,64 6 0,-87-2-271,0 0 0,-1 2 0,1-1 0,-1 2 0,1-1 0,-2 2 0,24 12 0,-18-7-176,-2-4-161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12635,'1'0'64,"0"0"-1,0 0 1,0 0 0,0 0 0,-1 0 0,1 1 0,0-1-1,0 0 1,-1 1 0,1-1 0,0 0 0,-1 1 0,1-1 0,0 1-1,-1-1 1,1 1 0,0-1 0,-1 1 0,1-1 0,-1 1 0,1 0-1,-1-1 1,1 1 0,-1 0 0,0-1 0,1 1 0,-1 1-1,6 24 491,-5-21-388,11 138 2264,-6 169-1,-6-225-2063,-3 88-675,3-174 216,0 0 1,0-1 0,0 1-1,0 0 1,0 0 0,0-1 0,0 1-1,0 0 1,0 0 0,0-1-1,0 1 1,1 0 0,-1-1 0,0 1-1,1 0 1,-1 0 0,0-1-1,1 1 1,0 0 0,0 0 33,-1-1-1,1 0 1,-1 0 0,1 0 0,-1 0-1,0 0 1,1 0 0,-1 0 0,1 0 0,-1-1-1,1 1 1,-1 0 0,1 0 0,-1 0 0,0 0-1,1-1 1,-1 1 0,1 0 0,-1 0 0,0-1-1,1 1 1,-1 0 0,1-1 0,26-31-1588,-17 20 1385,17-18-801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55 13547,'-9'-1'1320,"-3"1"-936,-8 4-112,-5-2 689,-9-1-569,-3-2-64,-1-2-8,2-1-8,3-1-184,4 1-192,8-2-496,4 1-336,15-4 727,4 1-151,19-8-112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13195,'5'88'5515,"15"50"-3568,-8-63-1111,45 271-890,-55-338-71,-1-1-152,1 1 0,0 0 0,0-1 0,0 1 0,8 13 0,-10-21 234,0 0 1,0 1-1,0-1 0,0 0 0,0 0 0,0 0 1,0 1-1,1-1 0,-1 0 0,0 0 0,0 0 1,0 1-1,0-1 0,0 0 0,1 0 0,-1 0 1,0 0-1,0 1 0,0-1 0,1 0 0,-1 0 1,0 0-1,0 0 0,0 0 0,1 0 0,-1 0 1,0 0-1,0 0 0,1 0 0,-1 0 0,0 0 0,0 0 1,1 0-1,-1 0 0,0 0 0,0 0 0,0 0 1,1 0-1,-1 0 0,0 0 0,1 0 0,4-11-656,0-22-63,-2-8-180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97 13619,'2'-1'183,"-1"1"1,0-1-1,1 0 1,-1 1 0,1-1-1,-1 0 1,1 1-1,-1 0 1,1-1-1,-1 1 1,1 0-1,-1 0 1,1 0-1,0 0 1,1 0-1,-3 0-155,0 0 0,1 0 0,-1 0 0,0 0 0,0 0 0,0 0 0,0 0 0,0 0-1,0 0 1,0 0 0,0 0 0,0 0 0,1 1 0,-1-1 0,0 0 0,0 0 0,0 0-1,0 0 1,0 0 0,0 0 0,0 0 0,0 0 0,0 0 0,0 0 0,0 0 0,0 0-1,0 1 1,1-1 0,-1 0 0,0 0 0,0 0 0,0 0 0,0 0 0,0 0 0,0 0 0,0 0-1,0 0 1,0 1 0,0-1 0,0 0 0,0 0 0,0 0 0,0 0 0,0 0 0,0 0-1,0 0 1,0 0 0,-1 0 0,1 1 0,0-1 0,0 0 0,0 0 0,0 0 0,0 0 0,0 0-1,0 0 1,0 0 0,0 0 0,-15 7 1086,-24 2-443,0-1 0,-70 4 0,-82-8-1069,174-4 266,16 0 330,-13 1-2108,14-1 1858,0 0 1,1 0-1,-1 0 0,0 0 0,0 0 1,0 0-1,0 0 0,0 0 0,0 1 1,1-1-1,-1 0 0,0 0 0,0 0 1,0 0-1,0 0 0,0 0 0,0 0 0,0 0 1,0 1-1,0-1 0,1 0 0,-1 0 1,0 0-1,0 0 0,0 0 0,0 1 1,0-1-1,0 0 0,0 0 0,0 0 1,0 0-1,0 0 0,0 1 0,0-1 1,0 0-1,0 0 0,0 0 0,0 0 1,0 0-1,0 0 0,0 1 0,0-1 1,-1 0-1,1 0 0,0 0 0,0 0 1,0 0-1,0 0 0,0 1 0,0-1 1,0 0-1,0 0 0,-1 0 0,1 0 1,0 0-1,0 0 0,0 0 0,0 0 1,0 0-1,0 0 0,-1 0 0,1 0 1,0 0-1,0 1 0,6 3-971</inkml:trace>
  <inkml:trace contextRef="#ctx0" brushRef="#br0" timeOffset="1">127 331 12091,'-2'-41'1240,"4"3"-848,-2 0-112,0-3 584,-2 5-472,0-2-32,-1 7 0,-2 5-56,3 8-328,0 3-168,2 13-600,2-5-840,3 14 1336,2 3-248,10 4-200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1244 11763,'5'-5'401,"0"0"0,0-1 0,0 0 1,-1 0-1,0 0 0,0 0 0,0-1 0,4-10 1,19-61 1326,-12 29-980,12-16 179,42-73 0,-23 50-535,-38 73-365,-2-1-1,0 1 0,-1-1 1,-1 0-1,0 0 0,2-33 1,-5 20-24,-1 1 0,-1-1 0,-6-32 1,-39-160 917,45 209-566,1 11-338,0-1 0,0 1-1,0-1 1,0 0 0,0 1 0,-1-1-1,1 1 1,-1-1 0,1 0 0,-1 1 0,0-2-1,-13-12 37,14 8-17,3-3-10,-2 4-22,-1 1 0,0 0-1,0 0 1,-1 0 0,1 0 0,-1 0 0,0-1 0,-1 1-1,-2-8 1,2 9-14,1 3 6,0 2 3,-6-14 1,4 11 5,1 0 1,0 0-1,-1 1 1,1-1 0,-1 1-1,0-1 1,0 1-1,1 0 1,-1 0 0,0 0-1,0 1 1,0-1-1,0 1 1,-4-1-1,-6-1 18,-11-7-1,1 0-1,0-1 0,-23-14 1,-26-12 24,70 36-48,1-1-1,0 1 1,-1 0 0,1 0-1,-1-1 1,1 1-1,0 0 1,-1 0-1,1 1 1,-1-1-1,1 0 1,-1 0-1,1 1 1,0-1 0,-1 1-1,1-1 1,0 1-1,-1-1 1,1 1-1,0 0 1,0 0-1,0 0 1,0 0-1,0 0 1,0 0 0,0 0-1,0 0 1,0 0-1,0 0 1,0 0-1,-1 3 1,-3 5-257,-1 2-1,1-1 1,-4 13 0,1-5-797,6-15 833,1 0 0,-1 1-1,1-1 1,-1 1 0,1-1-1,0 1 1,0 0 0,1-1-1,-1 1 1,1 0 0,0-1-1,0 6 1,4 4-687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5681,'12'-14'858,"-4"5"766,-1 0 0,1 1 1,12-11-1,-16 17-1317,-1-1 1,1 1 0,-1 0 0,1 0 0,0 1 0,-1-1-1,1 1 1,0 0 0,0 0 0,0 0 0,0 0-1,0 1 1,6 0 0,0 0-155,0 0 0,0 2 0,0-1 0,0 1-1,-1 0 1,1 1 0,-1 0 0,1 1 0,15 9 0,-20-11-111,-1 1 0,1 0 0,-1 0 0,0 0 0,0 1 0,0-1 0,0 1 0,-1 0 1,0 0-1,0 1 0,0-1 0,0 1 0,0-1 0,-1 1 0,0 0 0,0 0 0,0 0 0,-1 0 0,0 0 0,1 6 1,-2-9-32,0 1 1,0 0 0,0-1 0,0 1 0,0 0 0,-1-1 0,1 1-1,-1 0 1,0-1 0,0 1 0,0-1 0,0 1 0,0-1 0,0 1 0,-1-1-1,1 0 1,-1 0 0,0 0 0,1 0 0,-1 0 0,0 0 0,0 0-1,0-1 1,-1 1 0,1-1 0,0 1 0,-1-1 0,1 0 0,-1 0 0,1 0-1,-1 0 1,-4 1 0,-8 1 2,-1 0 0,1-1 0,-1 0 0,-21-1 0,23-1 5,-73 1-347,103 1-2701,7 0 2728,11-1-388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61 6961,'-5'-2'1452,"0"0"0,0 0-1,-1 1 1,1-1-1,0 1 1,-1 0-1,-10 0 1,-17-3-263,-34-10-806,0 4 0,0 3 0,-101 1 0,159 6-497,-4 0-429,1 0 1,-1-1-1,-20-3 1,55 1-4054,33 17 2677,-15-6 865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3:5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12499,'0'1'143,"0"0"1,0 0-1,0 0 1,0 0-1,0 1 1,0-1-1,-1 0 1,1 0-1,0 0 1,-1 0-1,1 0 1,-1 0-1,1 0 1,-1 0-1,1 0 1,-1 0-1,0 0 1,1 0-1,-1-1 1,0 1-1,0 0 1,0 0-1,0-1 1,1 1-1,-1 0 1,0-1-1,0 1 1,0-1-1,0 1 1,0-1-1,-1 0 1,1 1 0,0-1-1,-1 0 1,-8 3 176,0 0 0,-19 1 1,21-3 132,-61 5 804,-126-4 0,33-3-2847,160 1 1547,-1 0 1,1 1-1,0-1 0,0-1 0,0 1 0,0 0 0,0 0 0,0-1 0,0 1 1,0-1-1,0 0 0,1 0 0,-5-1 0,-5-9-373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30 9178,'3'-4'566,"-1"0"1,1 0-1,0 0 1,-1 1-1,2-1 0,2-2 1,-7 20 389,0 1 1,1 20-1,0-22-701,0 0-1,0 0 1,-2 0-1,-2 14 1,-48 132 760,37-123-836,2 1 0,2 0 1,1 0-1,-9 68 0,19-102-130,0-1 0,-1 1-1,1-1 1,0 1 0,1 0-1,-1-1 1,0 1 0,1 0-1,-1-1 1,1 1 0,0-1 0,0 1-1,0-1 1,0 1 0,0-1-1,1 0 1,-1 0 0,1 1-1,3 3 1,-2-4 11,0 0 0,1-1 0,-1 1 0,0-1 0,1 1 1,-1-1-1,1 0 0,-1 0 0,1 0 0,0-1 0,0 1 0,-1-1 0,6 0 0,133-6 477,-100 3-708,0 1 0,82 7 0,-117-4-85,-1 0 0,0 0 0,1 1-1,-1 0 1,0 0 0,0 0 0,0 1 0,0 0-1,8 5 1,-4 1-349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12715,'-5'51'3794,"-4"30"-2965,8-71-728,-41 514 1903,41-484-2526,2-41 206,1 0-1,-1 0 1,0 0-1,1 0 0,-1 0 1,0 0-1,0-1 1,0 1-1,2-3 0,21-26-1176,-11 14 554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17860,'7'-1'1184,"-4"1"-992,0 1-112,-3 2 376,3 0-320,-3 4-136,1 2-176,2 3-576,0 2-1008,2 0 1464,8-5-224,20-19-201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306 129 5025,'2'-9'875,"0"0"0,-1-1 0,1 1-1,-2 0 1,1-1 0,-2-14 0,0 22-706,1 0 0,-1-1 0,1 1 0,-1 0 0,0 0-1,0-1 1,0 1 0,0 0 0,0 0 0,0 0 0,-1 0 0,1 0 0,0 0 0,-1 1 0,0-1 0,0 0 0,1 1 0,-1-1 0,0 1 0,0 0 0,0 0 0,0 0 0,0 0 0,-1 0-1,1 0 1,0 0 0,0 0 0,-1 1 0,1 0 0,-5-1 0,2 1-58,-1 0-1,1 0 1,-1 1 0,1 0-1,-1 0 1,1 0 0,0 1-1,0 0 1,-1 0-1,1 0 1,0 0 0,1 1-1,-1 0 1,0 0-1,1 0 1,-5 4 0,-4 5 97,1 0 1,0 0 0,-20 27-1,19-20-101,1 1-1,0 1 1,2 0-1,0 0 1,2 1-1,0 0 1,1 1-1,2-1 1,0 1-1,1 0 1,1 1-1,1 28 1,2-36-73,1-1 0,1 1 0,0-1 0,1 0 0,1 1 0,0-1 0,2-1 0,9 22 0,-10-26-14,1 1-1,1-1 0,0-1 1,0 1-1,1-1 0,0-1 1,1 1-1,0-1 0,0-1 1,1 1-1,19 10 0,-19-13-4,0-1-1,0 0 0,0 0 0,1-1 0,-1 0 0,1-1 1,0 0-1,0-1 0,21 0 0,-28-1-10,0-1-1,0 1 1,-1-1-1,1 0 1,0 0 0,0 0-1,-1 0 1,1-1 0,-1 1-1,1-1 1,-1 0-1,1 0 1,2-3 0,-3 2-2,-1 1-1,0-1 1,0 1 0,-1-1 0,1 0 0,0 1-1,-1-1 1,0 0 0,1 0 0,-1 0 0,-1 0 0,1 0-1,0 0 1,-1-1 0,1 1 0,-1 0 0,0 0-1,0-4 1,-1 1-3,0 0-1,0 1 1,0-1-1,-1 0 1,1 1-1,-1 0 1,-1-1-1,1 1 1,-1 0-1,0 0 1,0 0-1,0 0 1,-1 1-1,1 0 1,-1-1-1,-1 1 1,1 0-1,0 1 1,-1-1-1,0 1 1,1 0-1,-1 0 0,-1 1 1,1-1-1,0 1 1,-1 0-1,1 0 1,-1 1-1,1 0 1,-1 0-1,0 0 1,1 1-1,-1-1 1,0 2-1,0-1 1,1 0-1,-11 3 1,6 0-115,-1 0 1,1 1-1,-1 0 0,-17 11 1,23-12-119,1-1 1,-1 1-1,1 1 1,0-1 0,0 1-1,0-1 1,0 1-1,1 0 1,0 0-1,0 1 1,0-1 0,-3 6-1,6-10 213,0 0 0,0 1 0,0-1 0,0 0 0,-1 0 0,1 0 0,0 1 0,0-1-1,0 0 1,0 0 0,0 1 0,0-1 0,0 0 0,0 0 0,0 0 0,0 1 0,0-1 0,0 0 0,0 0 0,0 1 0,0-1 0,0 0 0,0 0-1,0 1 1,0-1 0,0 0 0,0 0 0,1 0 0,-1 1 0,0-1 0,0 0 0,0 0 0,0 0 0,0 1 0,1-1 0,8-1-591,9-7-268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230 262 9570,'4'-15'520,"-1"1"-1,-1-1 1,0 0-1,-1 0 1,-1 0-1,0 0 1,-4-26 0,2 33-304,0 1 0,0-1 0,0 0-1,-1 1 1,0 0 0,-1-1 0,-4-7 0,5 11-117,1 1-1,-1-1 1,-1 0 0,1 1-1,0 0 1,-1 0-1,0 0 1,1 0-1,-1 0 1,0 1-1,-1-1 1,-7-2 0,9 4-24,0 0 1,0 0-1,-1 0 1,1 0 0,0 1-1,-1 0 1,1 0-1,-1 0 1,1 0-1,0 0 1,-1 0 0,1 1-1,-1 0 1,1 0-1,0 0 1,-4 1 0,3 1 18,-1-1 1,0 1-1,0 0 1,1 0 0,0 1-1,0 0 1,0-1-1,0 1 1,-4 6-1,1-1 29,1 0 0,1 0-1,-1 1 1,2 0-1,-1 0 1,1 0 0,1 1-1,0-1 1,-3 17-1,6-25-106,-1 0 0,1 1-1,-1-1 1,1 0 0,0 0 0,0 0-1,0 1 1,1-1 0,-1 0 0,0 0-1,1 1 1,-1-1 0,1 0-1,0 0 1,0 0 0,0 0 0,0 0-1,0 0 1,0 0 0,0 0 0,1-1-1,-1 1 1,1 0 0,-1-1-1,1 1 1,0-1 0,0 0 0,-1 1-1,1-1 1,0 0 0,3 1-1,1 0 9,1 0-1,-1-1 0,1 0 0,-1 0 0,1-1 0,0 0 0,-1 0 0,1-1 0,8-1 0,10-3 69,-19 4-49,1-1-1,-1 1 1,0 1-1,0-1 0,0 1 1,10 0-1,-15 1-34,0-1-1,0 0 0,0 0 1,0 0-1,0 1 1,0-1-1,0 1 0,-1-1 1,1 0-1,0 1 0,0-1 1,-1 1-1,1 0 1,0-1-1,0 1 0,-1 0 1,1-1-1,-1 1 1,1 0-1,-1 0 0,1-1 1,0 2-1,0 1 7,-1-1 0,1 0 0,-1 1 0,1-1 0,-1 1 0,0-1 1,0 0-1,0 5 0,-1 4 41,-1 1 0,-7 20 0,7-26-35,-43 139 167,17-61-393,-19 99 1,46-176-4,-4 31-415,4-37 502,1 0 1,0 1-1,0-1 0,0 0 0,0 0 1,0 1-1,1-1 0,-1 0 0,0 1 1,0-1-1,1 0 0,-1 0 0,1 0 1,-1 1-1,1-1 0,0 0 0,-1 0 1,1 0-1,0 0 0,0 0 0,0 0 1,1 1-1,-1-2 58,0 1 1,1-1-1,-1 0 1,0 0-1,1 0 1,-1 0-1,0 0 1,0-1 0,1 1-1,-1 0 1,0 0-1,0-1 1,1 1-1,-1-1 1,0 1-1,0-1 1,0 1-1,0-1 1,0 0-1,0 0 1,0 0-1,0 1 1,0-1-1,2-2 1,17-17-1023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16444,'7'0'1264,"1"2"-1328,-2 0-328,-4 3 1120,0 7-576,4 3-320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8666,'0'-6'224,"1"0"0,0 0 1,0 0-1,1 0 0,0 0 0,0 0 1,0 0-1,4-7 0,29-44 897,-24 39-513,76-110 2512,-70 106-2138,1 1 0,0 1-1,36-29 1,-52 47-848,0 0 1,0 1-1,1-1 0,-1 1 1,1-1-1,-1 1 0,5-2 1,-6 3-104,-1 0-1,1 0 1,0 0 0,-1 0 0,1 0 0,0 0 0,-1 0 0,1 1 0,0-1-1,-1 0 1,1 0 0,-1 0 0,1 1 0,0-1 0,-1 0 0,1 1 0,-1-1 0,1 0-1,-1 1 1,1-1 0,-1 1 0,1-1 0,-1 1 0,0-1 0,1 1 0,-1-1-1,1 1 1,-1-1 0,0 1 0,0 0 0,1-1 0,-1 1 0,0-1 0,0 1 0,0 0-1,0-1 1,0 1 0,0 0 0,0 1 0,2 19 185,-1 1 0,-1 0 0,-1 0 0,0 0 0,-10 39 1,5-26-182,-15 82-16,-9 65-2529,29-180 2388,1 26-2161,0-28 2237,1 0 0,-1 1-1,0-1 1,0 1-1,0-1 1,0 0 0,0 1-1,0-1 1,1 1-1,-1-1 1,0 0-1,0 1 1,0-1 0,1 0-1,-1 1 1,0-1-1,1 0 1,-1 1 0,0-1-1,1 0 1,-1 0-1,0 1 1,1-1 0,-1 0-1,0 0 1,1 0-1,-1 0 1,1 1-1,-1-1 1,0 0 0,1 0-1,-1 0 1,1 0-1,-1 0 1,1 0 0,-1 0-1,0 0 1,1 0-1,-1 0 1,1 0 0,-1 0-1,0-1 1,1 1-1,-1 0 1,1 0-1,-1 0 1,0-1 0,1 1-1,-1 0 1,0 0-1,1-1 1,-1 1 0,0 0-1,1 0 1,-1-1-1,15-12-1013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 10842,'-13'28'4103,"-15"45"-2136,22-52-1480,1-1 0,1 1 1,0 0-1,0 38 0,4-51-367,0 0-1,0 0 0,1 0 1,0 0-1,0 0 1,1 0-1,0-1 1,1 1-1,-1 0 1,1-1-1,1 0 0,-1 0 1,2 0-1,-1 0 1,10 11-1,-11-15-84,0 0 0,0 0 0,0 0 0,1-1 0,-1 0-1,1 1 1,-1-1 0,1-1 0,0 1 0,0 0 0,0-1 0,0 0 0,0 0-1,0 0 1,0 0 0,1-1 0,-1 0 0,0 0 0,0 0 0,0 0 0,1-1-1,-1 1 1,0-1 0,0 0 0,0 0 0,0-1 0,0 1 0,0-1 0,5-3-1,0 0-21,0-1 0,-1 0 0,0 0-1,0-1 1,-1 0 0,0-1 0,0 1-1,0-1 1,-1-1 0,0 1-1,5-11 1,-6 7-14,0 1 0,0-1 1,-1 0-1,0 0 0,-1 0 0,-1-1 0,0 1 0,-1-1 0,0 1 0,0-1 1,-2 1-1,-2-22 0,2 29-19,0-1 0,-1 0 0,1 0 0,-1 0 0,0 1 0,-1-1 0,1 1 0,-1 0 0,0 0 1,-1 0-1,1 0 0,-1 0 0,0 1 0,0-1 0,0 1 0,-1 0 0,0 1 0,1-1 0,-1 1 0,-1 0 0,1 0 0,0 0 0,-1 1 0,1 0 0,-1 0 1,0 0-1,0 1 0,-7-2 0,-1 2-418,-1 1-1,1 0 1,-1 1 0,1 0 0,0 1 0,-16 4 0,-22 3-4032,43-9 3362,4-5-257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1603 13619,'11'4'594,"0"-1"1,1 0 0,-1-1-1,1 0 1,0-1-1,-1 0 1,15-1-1,86-11 1827,-67 5-1704,18-3 419,107-27 0,-167 35-1113,0 0-1,1 0 1,-1 0 0,0-1-1,0 1 1,0-1-1,0 0 1,0 0 0,0 0-1,0 0 1,-1 0 0,1-1-1,-1 1 1,0-1-1,1 0 1,-1 0 0,3-5-1,-2 0-7,0 1 1,-1-1-1,0 0 0,0 1 0,-1-1 0,1-15 1,3-273 18,-6 140-43,1 113 4,10-362-90,34 3-100,-37 352 139,-7 49 55,0 1 0,0-1 0,0 1-1,0-1 1,0 1 0,0-1 0,0 1 0,0-1-1,-1 1 1,1-1 0,0 1 0,0-1 0,0 1-1,-1-1 1,1 1 0,0 0 0,0-1 0,-1 1-1,1-1 1,0 1 0,-1 0 0,1-1 0,-1 1 0,1 0-1,0 0 1,-1-1 0,1 1 0,-1 0 0,1 0-1,-1-1 1,1 1 0,-1 0 0,1 0 0,-1 0-1,1 0 1,-1 0 0,1 0 0,-1 0 0,0 0-1,-23 3-13,18-2 7,-14 1 14,0-1-1,1-1 0,-1-1 1,0 0-1,-29-7 0,-92-31-48,29 6-1418,107 31 1329,-1 1-1,1 0 1,-1 0-1,1 0 1,-1 1-1,1-1 1,-1 1 0,1 1-1,-1-1 1,1 1-1,-1 0 1,1 0-1,-1 1 1,1-1-1,0 1 1,0 0-1,0 1 1,-8 4 0,-18 17-618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 12803,'-5'0'1080,"-4"1"-760,-6-1-136,-5-1 896,-2-1-632,-7 1-328,3 0 8,-2-1-48,2 2-112,7 0-400,6 4-424,6-1 688,7-1-112,12-2-128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12483,'25'-21'1284,"-1"-1"0,-1-1 1,-1-2-1,34-48 1,-13 18 654,-43 55-1920,0 0-1,0 0 0,0 0 0,0 1 1,0-1-1,0 0 0,0 0 0,0 0 0,0 0 1,0 0-1,0 0 0,0 0 0,0 1 0,0-1 1,0 0-1,0 0 0,0 0 0,0 0 0,0 0 1,0 0-1,0 0 0,0 0 0,1 0 1,-1 1-1,0-1 0,0 0 0,0 0 0,0 0 1,0 0-1,0 0 0,0 0 0,1 0 0,-1 0 1,0 0-1,0 0 0,0 0 0,0 0 1,0 0-1,0 0 0,0 0 0,1 0 0,-1 0 1,0 0-1,0 0 0,0 0 0,0 0 0,0 0 1,0 0-1,0 0 0,1 0 0,-1 0 1,0 0-1,-2 13 163,-62 209 542,57-186-1671,1 1 0,2 0 0,2 0-1,2 44 1,0-79 195,0-9-184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12779,'109'-79'3197,"-18"11"802,-91 67-3944,1 1 1,-1 0-1,1-1 0,-1 1 0,1-1 1,-1 1-1,1 0 0,-1 0 1,1-1-1,0 1 0,-1 0 0,1 0 1,-1 0-1,1-1 0,0 1 1,-1 0-1,1 0 0,0 0 0,-1 0 1,1 0-1,0 0 0,-1 0 1,1 1-1,-1-1 0,1 0 0,0 0 1,-1 0-1,1 1 0,-1-1 1,2 1-1,-1 0 5,-1 0-1,1 0 1,0 0 0,-1 1 0,1-1 0,-1 0-1,1 1 1,-1-1 0,0 0 0,1 1-1,-1-1 1,0 0 0,0 3 0,0 9 96,-1 0 1,-3 19-1,3-24-37,-19 121-148,9-66-1507,2 1 0,-1 116 0,14-143 599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75 168 8010,'1'-4'286,"1"0"0,-1 1 0,0-1 1,1 0-1,0 0 0,0 1 0,0-1 1,0 1-1,0 0 0,1 0 0,5-6 0,38-32 2290,-36 33-2122,4-4 572,1 1 0,30-18 1,-40 26-864,1 0 0,-1 1 1,1 0-1,0 0 0,0 0 1,0 1-1,0-1 0,0 1 1,0 1-1,0-1 0,0 1 1,11 1-1,-15 0-141,-1-1 0,1 1-1,-1 0 1,1-1 0,-1 1-1,1 0 1,-1 0 0,1 0-1,-1 0 1,0 0 0,0 1-1,0-1 1,1 0-1,-1 0 1,0 1 0,0-1-1,-1 1 1,1-1 0,0 1-1,0-1 1,-1 1 0,1 0-1,-1-1 1,1 3 0,1 6 7,1 1 1,0 19-1,-2-15 41,1 1-57,0 0-1,-2 0 1,0 1-1,0-1 1,-2 0-1,0 0 1,-1 0-1,0 0 1,-1 0-1,-1-1 1,-1 1-1,0-1 1,-1-1-1,0 1 0,-1-1 1,-12 15-1,-53 68-26,-109 114-1,151-182 124,30-28 135,49 2 1446,99-12-661,-86 4-552,67 3-1,-117 3 1,-9-1-640,0 0 1,0 1-1,0-1 0,0 0 0,1 0 0,-1-1 0,0 1 0,0 0 0,0-1 0,2 0 0,-3 0 78,0 1 1,0-1 0,-1 0-1,1 0 1,-1 1-1,1-1 1,-1 0 0,1 0-1,-1 0 1,0 0-1,1 0 1,-1 0-1,0 0 1,0 0 0,1 1-1,-1-1 1,0 0-1,0 0 1,0 0 0,0 0-1,0 0 1,-1 0-1,1 0 1,0 0 0,0 0-1,-1-2 1,-4-21-519,-1-8-148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2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1075 15339,'107'5'4413,"-76"-2"-3984,-1-1-1,0-2 1,1 0-1,-1-2 1,48-10-1,-71 10-411,-1 0-1,0-1 1,1 0-1,-1 0 1,0 0-1,0-1 1,-1 1-1,1-2 1,-1 1-1,0 0 1,0-1-1,0 0 0,-1 0 1,1-1-1,-1 1 1,-1-1-1,1 0 1,-1 0-1,0 0 1,3-10-1,2-10-21,-1 1-1,-1-1 1,4-51 0,-8 66 11,12-227-19,2-9 33,-10 204-8,1 0 1,2 1 0,25-69 0,-23 88 10,-9 20-21,0 0-1,0-1 1,0 1 0,-1-1-1,1 0 1,-1 1-1,0-1 1,0 0-1,0 0 1,-1 0 0,1-5-1,-1 8-3,-1 1 0,1-1 0,-1 1 0,0-1 0,1 1 0,-1-1 0,0 1 0,1 0-1,-1-1 1,0 1 0,1 0 0,-1-1 0,0 1 0,0 0 0,1 0 0,-1 0 0,0 0 0,0 0 0,0 0 0,0 0-1,-19-1-39,19 1 39,-7 1-250,-1 0 0,0 1 0,1 0 0,-1 1 0,1 0 0,0 0 1,0 1-1,0 0 0,1 0 0,-8 6 0,3-2-258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2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14355,'0'2'188,"-1"0"-1,1 0 1,-1 0-1,1 0 1,-1 0 0,0-1-1,0 1 1,-1 3-1,-3-2-123,0 0 0,1 0 0,-1-1-1,0 1 1,0-1 0,0 0 0,-1-1-1,1 1 1,0-1 0,-1 0 0,1 0-1,-1-1 1,1 1 0,-7-1 0,-13-1 54,-43-7 0,61 7-110,-3-1 3,-24-1 25,33 3-26,0 0-1,0 0 1,0 0-1,0 0 1,0 0-1,0 0 1,0 1 0,0-1-1,0 0 1,0 1-1,1-1 1,-1 1-1,0-1 1,0 1-1,0-1 1,1 1-1,-1 0 1,0-1-1,0 1 1,1 0-1,-1 0 1,1-1-1,-1 1 1,1 0-1,-1 0 1,1 0-1,-1 0 1,1 0-1,0-1 1,0 1-1,-1 1 1,-1 18 160,1 0 0,1 0-1,4 37 1,0-17 0,45 1138 2934,-50-1155-2916,1-12 24,-1-1-1,1 1 1,1 0 0,3 17-1,-4-26-162,1 0 0,-1-1 0,1 1-1,-1 0 1,1 0 0,0 0 0,0 0 0,0 0 0,0-1-1,0 1 1,1-1 0,-1 1 0,0-1 0,1 1 0,-1-1-1,1 1 1,0-1 0,-1 0 0,1 0 0,0 0-1,-1 0 1,1 0 0,0-1 0,0 1 0,0 0 0,0-1-1,0 1 1,0-1 0,4 0 0,66 2 724,-53-3-1095,0 1 0,0 1 0,1 0 0,-1 2 0,0 0 0,26 9 1,-33-8 53,-10-2 182,1-1 1,-1 0-1,1 0 0,0 0 1,-1-1-1,1 1 1,5 0-1,2-5-576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12 11426,'3'-7'3094,"-9"7"-861,-3 0-2268,-123-2 1299,-42-1-951,169 3-311,0 0 0,0 1 1,-1 0-1,1 0 0,0 0 0,0 0 1,0 1-1,0 0 0,0 0 1,0 0-1,1 1 0,-1-1 1,1 1-1,-1 0 0,-5 6 1,5-4 4,0 1 1,1 0-1,0 0 1,0 0-1,0 0 1,1 0-1,0 1 1,0 0 0,0 0-1,-2 14 1,-12 69 175,-9 152 0,14-92 11,-22 379 2030,34-517-2071,0-1-1,1 1 1,0 0-1,1-1 0,0 0 1,4 14-1,-4-21-102,-1 1 0,1-1 0,0 0 0,1 0 0,-1 0 0,0-1 0,1 1-1,0-1 1,0 1 0,0-1 0,1 0 0,-1 0 0,1 0 0,-1-1 0,1 1 0,0-1 0,0 0-1,6 3 1,20 4-280,1 0 0,0-2-1,37 4 1,-22-4-1421,-34-5 1047,1 0 1,-1-1 0,1 0 0,-1-1 0,17-2-1,-4-5-543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18044,'-10'6'1384,"4"0"-1048,8-5-160,5 5 640,-4 1-584,2 5-488,0 4-328,0 6-1256,5 2 1592,4 2-320,3-2-216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12747,'133'-233'5107,"-117"212"-3984,-16 21-1103,1 0 1,-1 0 0,0 0 0,0 0 0,0 0 0,0 0-1,0 0 1,1 0 0,-1-1 0,0 1 0,0 0-1,0 0 1,0 0 0,1 0 0,-1 0 0,0 0 0,0 0-1,0 0 1,0 0 0,1 0 0,-1 0 0,0 0-1,0 0 1,0 0 0,0 1 0,1-1 0,-1 0 0,0 0-1,0 0 1,0 0 0,0 0 0,0 0 0,1 0-1,-1 0 1,0 0 0,0 1 0,0-1 0,0 0 0,0 0-1,0 0 1,0 0 0,1 0 0,-1 1 0,0-1-1,0 0 1,0 0 0,0 0 0,0 0 0,0 1 0,0-1-1,0 0 1,0 0 0,0 0 0,0 0 0,0 1-1,0 6 336,0 1 0,0 0 0,-3 12 0,1-8-376,-35 237 1035,-16 165-1226,53-409 80,1 37-741,-1-41 800,0 0 0,0-1 0,0 1 0,0-1 0,0 1 0,0 0-1,1-1 1,-1 1 0,0-1 0,0 1 0,1 0 0,-1-1 0,0 1 0,1-1 0,-1 1-1,1-1 1,-1 0 0,0 1 0,1-1 0,0 1 0,0-1-57,0 0-1,-1 0 1,1 0-1,0 0 1,-1 0 0,1 0-1,0-1 1,-1 1-1,1 0 1,0 0 0,-1-1-1,1 1 1,0 0 0,-1-1-1,1 1 1,-1-1-1,1 1 1,-1-1 0,1 1-1,-1-1 1,1 1-1,-1-1 1,1 0 0,3-4-191,-1-1 1,0 1-1,0 0 1,0-1-1,-1 0 1,4-10-1,5-22-1064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14019,'0'0'44,"0"-1"1,0 1-1,0 0 0,0-1 0,0 1 1,0 0-1,0-1 0,0 1 0,0 0 1,0-1-1,0 1 0,0 0 0,0 0 1,0-1-1,1 1 0,-1 0 1,0-1-1,0 1 0,0 0 0,0 0 1,1-1-1,-1 1 0,0 0 0,0 0 1,1 0-1,-1-1 0,0 1 0,0 0 1,1 0-1,-1 0 0,0 0 1,0 0-1,1-1 0,-1 1 0,0 0 1,1 0-1,-1 0 0,1 0 0,5 12 783,2 25 47,-5-15-538,26 145 1258,-21-132-1197,1-2-1,25 61 1,-31-89-332,-1 0 1,1-1-1,-1 1 0,1-1 1,1 1-1,-1-1 1,1 0-1,-1 0 1,1-1-1,5 4 1,-8-6-44,0 0 1,0 0 0,0-1 0,1 1 0,-1-1 0,0 1 0,0-1 0,1 0-1,-1 1 1,0-1 0,0 0 0,1 0 0,-1 0 0,0 0 0,1 0 0,-1 0-1,0 0 1,2-1 0,-1 0-4,0 0 0,0 0 0,-1 0 0,1 0 0,0 0 0,-1 0 0,1-1 0,-1 1 1,0-1-1,1 1 0,-1-1 0,0 1 0,0-1 0,0 0 0,2-3 0,2-8 5,0 1 0,0-1 0,-2 0 0,1-1 0,-2 1 0,0-1 0,0 1 0,-1-18 1,-1 12-31,-1 1 1,-1-1 0,0 0 0,-2 0-1,-7-26 1,7 34-9,0 0 1,-1 1-1,0-1 0,-1 1 1,0 0-1,-1 1 0,0-1 0,-8-7 1,12 13-122,0 1 1,0 0-1,0 1 0,0-1 1,-1 0-1,1 1 1,-1 0-1,0 0 1,1 0-1,-1 0 1,0 1-1,0-1 0,-1 1 1,1 0-1,0 0 1,0 1-1,0-1 1,-1 1-1,1 0 0,0 0 1,0 0-1,-1 1 1,1-1-1,-7 3 1,-7 6-1562,17-8 1636,1-1 1,-1 0-1,1 1 1,-1-1-1,1 1 1,-1-1-1,1 1 1,-1-1-1,1 1 1,-1-1-1,1 1 1,0-1-1,-1 1 0,1 0 1,0-1-1,0 1 1,-1-1-1,1 1 1,0 0-1,0-1 1,0 1-1,0 0 1,0-1-1,0 1 1,0 0-1,0-1 1,0 1-1,0 1 1,6 4-983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96 11899,'-1'-1'180,"0"-1"1,1 0-1,-1 0 1,0 0 0,0 1-1,0-1 1,0 0 0,0 1-1,0-1 1,-1 1-1,1-1 1,0 1 0,-1 0-1,1-1 1,-1 1 0,0 0-1,1 0 1,-1 0-1,0 0 1,0 1 0,-3-2-1,-5-1 341,0 0 0,0 1 0,-10-1 0,7 1-394,-73-12 1343,-189-23 674,272 37-2190,-1 0 0,1 0 0,-1 0 0,0 0 1,1 0-1,-1 1 0,1 0 0,-7 2 0,9-3 2,1 0 0,-1 1 0,1-1 0,-1 0-1,0 1 1,1-1 0,-1 1 0,1-1 0,-1 1-1,1-1 1,0 1 0,-1-1 0,1 1-1,-1 0 1,1-1 0,0 1 0,-1 0 0,1-1-1,0 2 1,0 0-52,0-1 1,0 1-1,0-1 0,0 1 1,0-1-1,0 0 0,1 1 0,-1-1 1,1 1-1,-1-1 0,1 0 1,-1 1-1,2 1 0,5 9-249,1-1 0,16 18 0,5 3-364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70 17244,'0'-13'1040,"-8"5"-992,-5-4-32,-7 0 104,-1 2-112,0 1-80,-2 4-168,5 5-488,3 0-577,3 8 1073,1-2-200,5-2-160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16988,'28'-6'1032,"45"-5"0,-64 11-829,0-1 1,0 1-1,0 0 0,0 1 0,0 0 1,0 1-1,0 0 0,0 0 0,10 5 1,-18-7-167,1 1 0,-1-1 0,1 1 0,-1 0 1,0-1-1,1 1 0,-1 0 0,0 0 0,0 0 1,1 0-1,-1 0 0,0 1 0,0-1 0,0 0 1,0 0-1,0 1 0,-1-1 0,1 1 1,0-1-1,-1 0 0,1 1 0,-1-1 0,1 1 1,-1 0-1,0-1 0,1 1 0,-1-1 0,0 1 1,0 0-1,0-1 0,0 1 0,-1-1 1,1 1-1,0-1 0,-1 1 0,1-1 0,-1 3 1,-3 4 32,-1 0 1,1 0-1,-1 0 1,0 0-1,-9 9 1,6-6-68,6-9 0,-8 11 16,0 0-1,1 1 0,0 0 0,-9 22 1,17-32-15,-1 0-1,1-1 1,0 1 0,0 0 0,0 0 0,1 0 0,-1 0-1,1 0 1,0 0 0,0 0 0,1 0 0,-1-1 0,1 1-1,0 0 1,0 0 0,0 0 0,0 0 0,1-1 0,-1 1-1,1-1 1,0 1 0,0-1 0,0 0 0,4 4 0,1 1 11,0-1 0,17 12 0,-17-15-12,-1 1 0,1 0 0,-1 1-1,-1-1 1,1 1 0,4 7 0,-9-12-4,0 0 1,-1 1-1,1-1 1,-1 0-1,1 0 0,-1 1 1,0-1-1,0 0 0,1 0 1,-1 1-1,0-1 1,0 1-1,0-1 0,0 0 1,0 1-1,-1-1 1,1 0-1,0 0 0,-1 1 1,1-1-1,-1 0 1,1 0-1,-1 1 0,1-1 1,-1 0-1,0 0 0,0 0 1,0 0-1,1 0 1,-1 0-1,0 0 0,0 0 1,0 0-1,0-1 1,-2 2-1,-5 3-24,0 1 0,0-2 0,-17 8 0,16-8-26,-1 1 133,-19 8-1697,1 2 0,-37 24 0,48-26 726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1352 13587,'21'1'553,"-1"-1"1,1-1-1,0 0 1,-1-2-1,0-1 0,1 0 1,-1-1-1,-1-1 1,1-1-1,-1-1 1,19-11-1,-22 10-426,-1 0-1,0-1 1,-1-1-1,0-1 1,-1 0-1,0 0 1,-1-1-1,0-1 1,-1 0-1,-1-1 1,0 0-1,-1 0 1,8-18-1,4-20-91,-2-2 0,-3 0 0,-2 0 0,10-89 0,-13 22-11,-4-131 0,-7 235-16,-5-92 32,4 98-30,-1 1 0,-1-1 1,0 1-1,0 0 1,-1 0-1,0 0 0,-8-12 1,8 17 3,-1 0 0,0 0-1,-1 1 1,1 0 0,-1 0 0,0 0 0,0 1 0,-1 0 0,1 0 0,-9-3 0,-25-18-67,-21-18-1742,48 35 1429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6829 320 11739,'1'-1'128,"0"0"1,-1 0 0,1 0 0,-1 0 0,1 0 0,-1 0 0,0 0 0,1 0 0,-1 0 0,0-1 0,0 1 0,0 0 0,0 0-1,0 0 1,0 0 0,0 0 0,0 0 0,0 0 0,-1-1 0,1 1 0,0 0 0,-1 0 0,0-2 0,-1 2-26,0 0 0,0 0 1,0 0-1,0 0 0,-1 0 0,1 0 1,0 1-1,0-1 0,-1 1 1,-2 0-1,3-1-119,-149-22 2652,-92-18-666,79 3-1349,-517-96 533,388 106-927,-310 10 1,119 51-92,117-3-53,6-15-11,-277 14 26,-159 6-62,240-45-13,115-2 42,175 17-26,-172-4 57,147-27 72,280 23-46,2 2-444,12 13-125,5 2 261,3 1-53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22 10130,'-60'-2'5286,"-33"-7"-3508,-26-1-1468,106 10-281,-77-1 88,89 1-99,0 1 0,0-1 0,0 1 0,0-1 0,0 1 0,1-1 0,-1 1 0,0-1 0,0 1 0,0 0 0,1 0 0,-1-1 0,0 1 0,1 0 0,-1 0 0,1 0 0,-1 0 0,1-1 0,-1 1 0,1 0 0,-1 0 0,1 0 0,0 0 0,0 0 0,-1 0 0,1 0 0,0 0 0,0 2 0,-2 39 402,2-26-280,-72 487 1315,4-63 780,67-432-2144,0 0 110,0 0 1,1 0-1,0 1 0,2 11 1,-2-18-141,1 0 0,-1 0 0,1 1 1,0-1-1,0 0 0,0 0 1,0 0-1,0 0 0,0 0 0,1 0 1,-1 0-1,1 0 0,-1 0 1,1-1-1,0 1 0,0 0 0,-1-1 1,1 0-1,4 3 0,68 29 503,10 7-2029,-78-37 1058,-1 0 0,1 0 0,-1-1 0,1 0 0,10 3 0,-14-5 307,1 0 1,-1 1 0,0-1 0,1 0 0,-1 0 0,0-1 0,0 1 0,1 0 0,-1-1 0,0 1 0,0-1-1,0 0 1,0 0 0,0 0 0,0 0 0,0 0 0,0 0 0,3-3 0,15-15-936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16852,'43'-30'1612,"-12"8"-862,0-1-1,30-30 0,-38 28-273,-12 13 109,1 0 0,17-13-1,-29 24-566,0 1 0,1 0 0,-1 0 0,0 0 0,0 0 0,0-1 0,1 1 0,-1 0 0,0 0 0,0 0 0,1 0 0,-1 0 0,0 0 0,0 0 0,1 0 0,-1 0 0,0 0 0,0 0 0,1 0 0,-1 0 0,0 0-1,0 0 1,1 0 0,-1 0 0,0 0 0,0 0 0,1 0 0,-1 0 0,0 0 0,0 0 0,1 0 0,-1 1 0,0-1 0,0 0 0,0 0 0,1 0 0,-1 0 0,0 1 0,0-1 0,0 0 0,1 0 0,-1 0 0,0 1 0,0-1 0,0 0 0,0 0 0,0 1 0,0-1 0,0 0 0,0 0 0,0 1-1,0-1 1,1 0 0,-1 0 0,0 1 0,0-1 0,-1 0 0,1 0 0,0 1 0,0-1 0,0 0 0,0 0 0,0 1 0,-2 20 174,2-19-129,-79 352 675,39-199-1115,30-116 39,5-24-227,1 0-1,1 0 1,0 0 0,1 0-1,-1 16 1,3-31 513,0 1 0,0-1 1,0 0-1,0 1 0,0-1 1,0 0-1,0 1 0,0-1 1,0 0-1,0 0 0,0 1 0,0-1 1,0 0-1,0 1 0,0-1 1,0 0-1,0 1 0,1-1 1,-1 0-1,0 0 0,0 1 0,0-1 1,0 0-1,1 0 0,-1 1 1,0-1-1,0 0 0,0 0 1,1 0-1,-1 1 0,0-1 0,0 0 1,1 0-1,-1 0 0,0 0 1,1 0-1,-1 0 0,0 1 1,0-1-1,1 0 0,-1 0 0,0 0 1,1 0-1,11-10-1189,-1-7 175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15059,'0'0'62,"1"0"0,0 0 0,0 0 0,0 1-1,0-1 1,0 0 0,0 1 0,0-1 0,0 0 0,0 1-1,-1-1 1,1 1 0,0-1 0,0 1 0,0 0 0,-1-1 0,1 1-1,0 0 1,-1-1 0,1 1 0,-1 0 0,1 0 0,-1-1-1,1 1 1,-1 0 0,1 0 0,-1 0 0,0 0 0,0 0-1,1 0 1,-1 1 0,2 36 521,-2-27-211,2 53 596,12 82 0,-10-123-750,0 1 1,2-1-1,1-1 0,1 0 1,0 0-1,22 39 1,-26-56-146,-1 1 1,1-1-1,0 0 1,1 1-1,-1-2 1,1 1-1,0-1 1,1 1-1,-1-1 1,0-1-1,1 1 1,0-1-1,0 0 1,8 3-1,-10-5-35,0 0 0,1 0 0,-1-1-1,0 1 1,0-1 0,1 0-1,-1 0 1,0 0 0,1-1 0,-1 1-1,0-1 1,0 0 0,0-1-1,0 1 1,0 0 0,0-1-1,0 0 1,0 0 0,0 0 0,-1-1-1,1 1 1,4-6 0,1-1-9,0-1 0,0-1 0,-1 0 0,-1 0 0,0 0 0,0-1 0,-1 0 0,-1 0 0,0 0 0,5-24 0,-4 14-37,-1-2-1,-2 1 0,0 0 0,-1-1 0,-2-29 0,-1 38 8,-1 1 0,-1-1 1,0 1-1,0 0 0,-1 0 0,-1 0 0,-1 1 0,-8-17 0,11 25-12,1 0 0,-1 1 0,0-1 0,0 1 0,-1-1 0,0 1 1,1 0-1,-1 1 0,0-1 0,-1 1 0,1 0 0,-1 0 0,1 0 0,-1 0 0,0 1 1,0 0-1,0 0 0,0 0 0,-1 0 0,1 1 0,0 0 0,-1 0 0,1 1 1,-10 0-1,5 1-142,1 1 1,-1 0 0,1 0 0,-1 1 0,1 1 0,0-1-1,0 2 1,0-1 0,0 1 0,1 0 0,0 1-1,0 0 1,0 0 0,-9 12 0,-8 9-1026,1 2 0,-30 46 1,37-50 817,-7 8-769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3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12 11690,'-25'-6'1465,"-5"5"-809,-1 4-192,-5 0 1096,-5-2-839,-3 2-81,0-3-16,4 0-80,4 0-216,7-4-216,6 1-504,5-1-296,5 2-1113,4 1 1513,6 4-1064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8194,'-2'-10'711,"1"0"1,0 1-1,1-1 1,0 0 0,0 1-1,1-1 1,0 0-1,4-12 1,-4 20-471,0 0 1,1-1-1,-1 1 0,1 0 1,-1 0-1,1 1 0,0-1 1,0 0-1,0 0 1,0 1-1,0-1 0,0 1 1,0 0-1,1 0 0,-1 0 1,0 0-1,1 0 1,-1 0-1,5 0 0,7-2 372,0 0-1,18 0 1,-20 2-313,11 0-129,0 1 0,0 0 0,-1 2 0,1 1 0,0 1-1,-1 0 1,0 2 0,28 11 0,-48-16-174,0 0 0,0 0 0,0 0 0,0 0 0,-1 0 0,1 0 0,0 0 0,-1 1 0,1-1 0,-1 1 0,1-1 0,-1 1 0,0 0 0,0-1 1,0 1-1,0 0 0,0 0 0,0 0 0,0 0 0,-1 0 0,1 0 0,-1 0 0,1 0 0,-1 0 0,0 0 0,0 2 0,0 6-21,-1-1 0,0 1-1,0-1 1,-5 16 0,2-10 8,-41 161-128,-30 146-2332,69-267-402,11-69 1952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 12731,'-28'-4'1136,"4"2"-800,3 2-176,-7 2 968,-2 1-752,2 2-680,0-1-192,4 5-1360,0 4 1616,8 2-264,4 3-168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8058,'1'-1'117,"-1"0"0,1 0 1,0 0-1,0 0 1,0 0-1,-1 1 0,1-1 1,0 0-1,0 1 1,0-1-1,0 1 0,0-1 1,0 1-1,1-1 0,-1 1 1,0 0-1,0-1 1,0 1-1,0 0 0,0 0 1,1 0-1,-1 0 0,0 0 1,0 0-1,1 0 1,0 2-53,-1 0 0,1-1 1,-1 1-1,0 0 1,0-1-1,0 1 0,0 0 1,0 0-1,0 0 1,-1 0-1,1 0 0,-1 0 1,1 0-1,-1 0 1,1 4-1,6 55 1476,0 62-1,-2-34-666,-1-27-392,28 514 1958,-31-528-2376,2-1-154,-3-1 0,-8 76 0,5-111-1244,0-15 191,3-19 110,6 3 374,5-2-180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8434,'5'5'586,"17"21"789,-22-25-1214,1 0 0,0 0 0,-1 0 0,1 0 0,0 0 1,-1 0-1,1 1 0,-1-1 0,0 0 0,1 0 0,-1 1 0,0-1 0,0 0 0,0 0 0,0 1 0,0-1 1,0 0-1,0 1 0,0-1 0,0 0 0,-2 3 0,2-4-22,-1 1 0,0 0 1,1-1-1,-1 1 0,0-1 0,0 1 0,1-1 1,-1 1-1,0-1 0,0 0 0,0 1 1,0-1-1,0 0 0,0 0 0,0 1 0,0-1 1,1 0-1,-1 0 0,0 0 0,0 0 0,0 0 1,0-1-1,0 1 0,-1 0 0,-30-8 976,23 6-638,6 1-411,-107-22 2030,95 21-2411,0 0-1,0 1 1,-1 1-1,1 1 1,-20 3-1,35-4 211,-14 1-1560,14-1 1633,0 0 1,0 0-1,-1 0 1,1 0 0,0 0-1,0 0 1,0 0 0,-1 0-1,1 0 1,0 0-1,0 0 1,-1 0 0,1 0-1,0 0 1,0 0 0,0 0-1,-1 0 1,1 0-1,0-1 1,0 1 0,0 0-1,-1 0 1,1 0 0,0 0-1,0 0 1,0-1-1,0 1 1,0 0 0,-1 0-1,1 0 1,0 0 0,0-1-1,0 1 1,0 0-1,0 0 1,0 0 0,0-1-1,0 1 1,0 0 0,0 0-1,0-1 1,0 1-1,0 0 1,0 0 0,0 0-1,0-1 1,0 1 0,0 0-1,0 0 1,0 0-1,0-1 1,0 1 0,0 0-1,7-10-1076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1666 11482,'26'3'611,"0"-2"-1,0 0 0,1-1 0,34-6 0,-50 4-428,0 0 0,0-1 0,0-1 1,0 1-1,-1-2 0,0 1 0,0-2 0,0 1 0,0-1 1,-1-1-1,0 0 0,14-13 0,-5-1 35,-1 0-1,-2-1 1,0 0 0,-1-1 0,-1-1-1,-1 0 1,-1-1 0,-2 0 0,7-27-1,7-38 222,12-113-1,-31 180-381,54-667 527,-58 668-568,2-4 19,-2 0 0,0 0 0,-2 0 0,-1 0 0,-10-40-1,12 63-18,0 0 0,0 0 0,-1 0 0,1 0-1,0 1 1,-1-1 0,0 0 0,0 1 0,0-1-1,0 1 1,0-1 0,-1 1 0,1 0 0,-1 0-1,1 0 1,-1 0 0,0 0 0,1 1 0,-1-1-1,0 1 1,0 0 0,0 0 0,0 0 0,-1 0-1,1 1 1,0-1 0,0 1 0,0-1 0,-1 1-1,1 0 1,-5 1 0,-89 9 286,-24 1 76,106-11-590,1-1 0,0 0-1,-1-1 1,1-1 0,0 0-1,-21-8 1,-60-30-3017,66 28 2356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15211,'0'0'69,"1"1"0,-1-1 0,1 1-1,0-1 1,-1 1 0,1 0 0,-1-1-1,0 1 1,1 0 0,-1-1 0,1 1 0,-1 0-1,0 0 1,0 0 0,1-1 0,-1 1-1,0 0 1,0 0 0,0-1 0,0 1 0,0 0-1,0 0 1,0 0 0,0 0 0,0-1-1,0 1 1,-1 0 0,1 0 0,-1 1 0,0-1 38,-1 0 0,0 0 0,0 0 0,0 0 0,0-1 1,0 1-1,0-1 0,0 1 0,-4 0 0,-7 2 114,-10 2 109,-66 19 109,88-24-527,0 1 0,1-1 0,-1 0-1,0 1 1,0-1 0,0 1 0,0-1-1,1 1 1,-1-1 0,0 1 0,0 0 0,1-1-1,-1 1 1,1 0 0,-1-1 0,1 1 0,-1 0-1,1 0 1,-1 0 0,1 0 0,-1-1 0,1 1-1,0 0 1,0 0 0,-1 0 0,1 0 0,0 0-1,0 2 1,6 24-1504,-5-25 1629,6 16-889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15499,'-18'2'1369,"1"-2"-1113,0 0-136,-3-2 920,-2 2-896,-4 0-184,0 3-456,-1 1-456,3 2 816,1-2-136,6-1-129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14 14507,'3'-7'716,"-2"0"1097,-5 10-200,-11 7-899,4-3-481,0-1 1,-1-1 0,0 0-1,0 0 1,0-1 0,-18 3-1,22-5-533,0-1-1,0-1 0,0 1 0,0-1 1,0 0-1,-16-3 0,13-2-71,4-7-137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16 14995,'-6'-3'505,"2"2"-406,1-1-1,0 0 0,0 1 0,-1 0 0,1-1 1,-1 1-1,1 1 0,-1-1 0,1 0 1,-1 1-1,1 0 0,-1 0 0,0 0 1,1 0-1,-1 1 0,-3 0 0,-27 7 281,1-1 0,-1-2 0,0-1 0,-52-2 0,-136-18 334,132 8-1272,60 7-217,30 2 762,0-1-1,-1 0 0,1 0 0,0 0 1,-1 0-1,1 0 0,0 0 0,-1 0 1,1 0-1,0 0 0,0 1 1,-1-1-1,1 0 0,0 0 0,0 0 1,-1 0-1,1 1 0,0-1 1,0 0-1,0 0 0,-1 1 0,1-1 1,0 0-1,0 0 0,0 1 1,0 0-1,7 10-233,16 7-132,12 4-66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12235,'4'9'1264,"-9"-2"-544,-5-3-240,-20-3 1441,-5-1-993,-16 2-376,-4-2-56,-4 1 24,-1 2-40,3 1-312,3 3-152,11 0-552,7 2-248,10-1 624,7-4-136,7-4-96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559 393 9874,'2'-6'234,"-1"1"1,1-1-1,-1 0 0,0 0 0,0 0 1,0 0-1,-1 1 0,0-1 0,0 0 1,-1 0-1,0 0 0,-1-8 0,-2-2 148,-1 1-1,-1 0 0,-9-20 0,7 19-240,-2 0-1,0 1 0,-1 0 1,-1 0-1,0 1 1,-1 1-1,0 0 0,-1 1 1,-1 0-1,0 1 0,0 1 1,-1 0-1,0 2 0,-1-1 1,0 2-1,0 0 0,-1 1 1,0 1-1,0 1 0,-36-5 1,45 9-82,0 0 1,1 0-1,-1 1 1,0 0-1,1 1 1,-1 0-1,1 0 1,0 1-1,0 0 1,0 0-1,0 1 0,0 0 1,1 1-1,-1-1 1,1 1-1,-11 11 1,14-12-10,-1 1 0,1 0 0,0 0 0,0 1-1,1-1 1,-1 1 0,1 0 0,1 0 0,-1 0 0,1 0 0,0 0 0,0 1 0,1-1 0,0 1 0,0-1-1,0 1 1,1-1 0,0 1 0,0-1 0,1 1 0,0-1 0,2 11 0,-1-12-14,-1 0-1,1 0 1,-1 0 0,2 0-1,-1-1 1,0 1-1,1 0 1,0-1 0,0 0-1,0 0 1,0 0 0,1 0-1,0 0 1,0-1 0,0 1-1,4 2 1,-1-3-3,0 1 0,-1-1 0,1-1 0,0 1 0,1-1 1,-1 0-1,0-1 0,1 0 0,-1 0 0,9 0 0,7-2 25,0-1 0,0 0 1,-1-2-1,1-1 0,-1-1 0,28-11 0,-25 7 14,-17 6-32,0 1 0,0 0 1,1 0-1,0 0 0,-1 1 0,1 0 1,12 0-1,-19 2-30,0 1-1,-1-1 1,1 1 0,-1 0 0,1 0-1,0 0 1,-1-1 0,1 1-1,-1 0 1,0 1 0,1-1 0,-1 0-1,0 0 1,0 1 0,0-1 0,0 0-1,0 1 1,0-1 0,0 1-1,0 0 1,-1-1 0,1 1 0,0-1-1,-1 1 1,0 0 0,1 3 0,7 32 103,-2 2-1,-1-1 1,-2 62 0,-1-56-58,-2 98 91,6 70-489,1-178-653,-7-33 970,0-1 0,0 1-1,0 0 1,1 0 0,-1-1-1,0 1 1,0 0 0,1-1-1,-1 1 1,0 0 0,1-1 0,-1 1-1,1-1 1,-1 1 0,1-1-1,-1 1 1,1-1 0,-1 1-1,1-1 1,-1 1 0,1-1-1,0 0 1,-1 1 0,1-1-1,0 0 1,-1 1 0,1-1-1,0 0 1,0 0 0,-1 0-1,1 0 1,0 0 0,-1 0 0,1 0-1,0 0 1,0 0 0,-1 0-1,1 0 1,1-1 0,9-7-440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15803,'-1'8'865,"11"-2"-1306,-5 0-439,0-3 944,-4-2-352,9-4-184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12099,'15'-23'1091,"1"0"1,1 2 0,0 0 0,2 1 0,34-29-1,-49 45-910,1 0 1,0 0-1,0 0 0,0 1 0,1 0 0,-1 0 0,9-3 0,-12 5-125,0 0 0,0 1-1,0 0 1,-1-1 0,1 1 0,0 0-1,0 0 1,0 0 0,0 0-1,0 0 1,0 0 0,0 1 0,-1-1-1,1 0 1,0 1 0,0 0-1,0-1 1,-1 1 0,1 0 0,0 0-1,-1 0 1,1 0 0,-1 0-1,1 1 1,-1-1 0,1 0 0,-1 1-1,1 1 1,3 4 65,0 0-1,-1 0 1,-1 1-1,1-1 1,-1 1-1,0 0 1,3 15-1,7 63 286,-7-38-270,-2-22-98,1-1 0,1 0 1,1 0-1,1 0 1,1-1-1,2 0 0,0-1 1,17 27-1,39 38 20,-49-69-52,-2 2 0,0 0 0,-2 1 0,0 1 0,17 38-1,-29-56-9,0 1-1,-1 0 1,0 0-1,0 0 1,0 0-1,-1 0 1,1 0-1,-1 0 1,-1 0-1,1 0 0,-1 0 1,0 0-1,-1 0 1,1 0-1,-1-1 1,0 1-1,-1-1 1,1 1-1,-1-1 1,0 0-1,-1 0 0,1 0 1,-1 0-1,0 0 1,-7 6-1,3-5-103,1 0 0,-1 0-1,0-1 1,0 1 0,-1-2-1,1 1 1,-1-2 0,0 1-1,0-1 1,-1 0 0,1-1 0,-1 0-1,1 0 1,-1-1 0,-11 0-1,15-2-133,1 1 0,-1-1-1,0 0 1,1 0 0,-1-1 0,1 0-1,0 1 1,-1-2 0,1 1-1,0-1 1,0 0 0,1 0-1,-1 0 1,1-1 0,-6-4 0,7 4 50,0 1 1,0-1 0,0 1-1,0-1 1,0 0 0,1 0-1,0 0 1,0 0 0,0-1-1,1 1 1,-1 0 0,1-1 0,0 1-1,0-1 1,0 0 0,1 1-1,0-1 1,0 0 0,1-5-1,0 4-86,0 0 0,1 1 1,0-1-1,4-8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7 289 10330,'-1'-1'121,"1"1"0,-1-1 0,0 0 0,1 0 1,-1 0-1,1 0 0,-1 0 0,1 0 0,0 0 0,-1 0 0,1 0 0,0 0 0,0 0 0,0 0 0,-1 0 0,1 0 0,0 0 0,1-2 1,-1 3-26,1 0 1,-1 0-1,1 0 1,0 0-1,-1 0 1,1 0-1,0 0 1,-1 0 0,1 0-1,-1 0 1,1 0-1,-1 0 1,1 1-1,0-1 1,-1 0 0,1 0-1,-1 1 1,1-1-1,-1 0 1,1 1-1,0 0 1,36 27 1829,-9-2-1662,-2 1 1,-2 1 0,0 1-1,-2 2 1,-1 0-1,-1 1 1,-2 0-1,-1 2 1,-2 0-1,18 60 1,-29-81-221,0 1 1,0 0-1,-2 0 0,0 0 1,0 1-1,-1-1 1,-1 0-1,-1 0 1,-3 27-1,4-40-38,-1 1 1,1-1-1,0 1 1,-1-1-1,1 0 0,-1 1 1,1-1-1,-1 0 1,0 1-1,0-1 0,1 0 1,-1 0-1,0 1 1,0-1-1,0 0 1,0 0-1,0 0 0,-1 0 1,1-1-1,-2 3 1,1-3-4,1 0 1,0-1 0,0 1-1,0 0 1,-1 0 0,1-1-1,0 1 1,0 0 0,0-1-1,0 1 1,0-1 0,0 0-1,0 1 1,0-1 0,0 0-1,0 1 1,0-1 0,0 0-1,1 0 1,-1 0 0,0 0 0,0 0-1,1 0 1,-1 0 0,1 0-1,-1 0 1,1 0 0,-1-2-1,-5-11 27,1 1-1,0-1 0,1-1 0,0 1 0,1 0 1,1-1-1,0 0 0,1-22 0,2 0 86,1-1 0,9-45-1,19-62 115,-12 68-3,7-81 1,-23 142-194,-2 1 0,0 0 1,0 0-1,-2 0 1,-4-24-1,5 35-23,0-1 1,-1 1-1,0 0 0,0-1 0,0 1 1,0 0-1,0 0 0,-1 0 1,-5-5-1,6 7-2,0 0 0,0 0 0,-1 0 0,1 0-1,-1 1 1,1-1 0,-1 1 0,0 0 0,1 0 0,-1 0 0,0 0 0,0 0-1,0 1 1,0-1 0,0 1 0,-4-1 0,3 1-13,0 1 0,0-1 1,-1 1-1,1-1 0,0 1 0,0 0 0,0 1 0,0-1 0,0 1 1,0-1-1,1 1 0,-1 0 0,1 1 0,-5 2 0,3 0-143,0 0-1,0 0 1,0 0-1,0 1 0,1 0 1,0 0-1,-6 11 1,4-4-195,0 0 0,1 1 0,1 0 1,0 0-1,1 0 0,0 1 0,0 24 1,2-31 208,2 1 1,-1-1-1,1 1 1,2 9 0,17 33-771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13451,'0'-10'249,"-1"0"1,1-1-1,1 1 0,0 0 1,0 0-1,1-1 1,0 1-1,1 0 0,0 1 1,1-1-1,0 1 1,0-1-1,1 1 0,0 0 1,1 1-1,0-1 0,9-9 1,-7 11-84,0 0 1,0 1 0,0 0-1,0 0 1,1 1-1,0 1 1,0-1 0,1 1-1,-1 1 1,1 0-1,11-3 1,-7 3-23,1 1 0,-1 0 1,1 0-1,0 2 0,-1 0 0,30 4 0,-40-4-118,1 1 0,-1 0-1,0 1 1,0-1 0,0 1-1,0-1 1,0 1 0,-1 1-1,1-1 1,0 0-1,-1 1 1,0 0 0,1 0-1,-1 0 1,0 0 0,-1 0-1,1 0 1,-1 1-1,1 0 1,-1-1 0,0 1-1,0 0 1,-1 0 0,1 0-1,-1 0 1,0 0-1,0 0 1,0 1 0,0 3-1,1 10 11,-2-1 0,0 0 0,-1 1 0,0-1 0,-8 33 0,-1-6-13,-3-1 1,-1 0-1,-2-1 1,-1-1-1,-46 75 1,21-51 216,-4-2 0,-84 91 0,129-152-200,-1 0-1,0 0 1,1 0-1,-1 0 1,1 0-1,-1 0 0,1 0 1,-1 3-1,2-5-28,0 1-1,0-1 0,0 0 0,0 0 1,0 1-1,0-1 0,0 0 0,0 0 1,0 0-1,0 1 0,0-1 1,0 0-1,0 0 0,0 1 0,0-1 1,0 0-1,0 0 0,0 0 0,0 1 1,1-1-1,-1 0 0,0 0 0,0 0 1,0 0-1,0 1 0,0-1 0,1 0 1,-1 0-1,0 0 0,0 0 0,0 0 1,1 1-1,14-1 211,99-26 514,-78 16-762,1 2 1,0 1-1,62-3 0,-89 11-589,-1 0 0,1 0 0,0 1 0,-1 0 0,0 1-1,12 5 1,30 7-3081,-29-12 2277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20308,'2'-17'1281,"-1"4"-1449,3 13-345,-2 14-215,-1 5 584,2 2-160,0 4-104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15603,'150'-248'3465,"-143"236"-3213,-5 7-99,1-1 0,0 1-1,0 0 1,1 1-1,-1-1 1,1 0 0,0 1-1,0 0 1,1 0 0,5-4-1,-9 8-116,0-1 1,-1 1-1,1 0 0,0 0 0,0-1 0,0 1 1,0 0-1,0 0 0,0 0 0,0 0 0,0 0 1,0 0-1,0 1 0,0-1 0,-1 0 0,1 0 1,0 1-1,0-1 0,0 0 0,0 1 0,0-1 1,-1 1-1,1-1 0,0 1 0,0-1 0,-1 1 1,1 0-1,0-1 0,-1 1 0,1 0 0,-1-1 1,1 1-1,-1 0 0,1 0 0,-1 0 0,1 0 1,-1-1-1,0 1 0,1 0 0,-1 1 0,4 8 170,-1 0 0,5 20-1,-6-19-15,81 396 1029,-41-132-3339,-28-181 147,-12-88 1321,-1-5-204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15923,'22'46'1434,"23"65"-1,14 30-291,-50-125-965,0 0 1,1 0-1,0-1 1,2 0-1,0-1 0,16 15 1,-22-23-91,0-1 0,0 0 1,1-1-1,-1 1 0,1-2 1,0 1-1,0 0 0,1-1 0,-1-1 1,9 3-1,-12-4-45,0 0 1,0-1-1,0 0 1,0 0-1,0 0 1,0 0-1,0 0 0,0-1 1,0 0-1,0 1 1,0-2-1,0 1 1,0 0-1,0-1 1,-1 0-1,1 1 0,-1-1 1,1-1-1,-1 1 1,0-1-1,4-3 1,-1-1 7,0 0 1,0-1 0,-1 0-1,0 0 1,0 0 0,-1 0 0,0-1-1,-1 0 1,0 0 0,0 0-1,-1 0 1,0 0 0,-1 0 0,0-1-1,0 1 1,-1-14 0,0 11-48,-1 0 1,-1 0 0,1 0 0,-2 0-1,0 0 1,0 1 0,-1-1 0,-1 1-1,1 0 1,-2 0 0,0 0 0,-9-12-1,7 13-171,0 1 0,0 1 0,-1-1-1,0 1 1,-1 1 0,0 0-1,0 0 1,0 1 0,-1 1-1,0-1 1,-21-6 0,16 8-192,0 0 1,-1 1-1,1 0 1,-1 2-1,1 0 0,-1 0 1,1 2-1,-18 2 1,-5 5-648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62 17388,'-16'-1'1544,"-1"-5"-1224,-11-3-152,-9 1 816,-6-2-808,-6 2-128,1 2-488,3 0-304,11 4 632,10 0-144,24-2-128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15267,'6'-52'4013,"-4"55"-3855,-1-1 1,1 1-1,0-1 0,0 1 1,0-1-1,0 0 0,0 0 1,1 0-1,-1 0 0,1 0 0,-1-1 1,4 3-1,0-1 53,2 3-73,1-1 1,0 0 0,0 0 0,1-1 0,-1-1 0,1 0 0,18 4-1,76 6 317,-57-9-269,-28-2-100,-1 1 0,1 0 1,0 1-1,25 10 0,-39-12-62,1 0 0,-1 1 0,0 0 0,0 0 0,0 0 0,-1 1 0,1-1 0,-1 1 0,0 0 0,0 1 0,0-1 0,-1 1 0,0-1 0,1 1 0,-2 0 0,1 0 0,0 1 0,2 9-1,4 19-41,-3 0-1,0 1 1,0 52-1,2 10-877,-7-89 743,4 39-1292,2-1 0,23 79 0,-17-96 385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44 15491,'-17'-4'1289,"-5"2"-1097,-13-3-288,-8 0 424,-7 0-336,-5-5-88,1-3-40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40 922 12339,'-2'-2'155,"0"-1"1,1 1 0,-1 0 0,0 0-1,1-1 1,0 1 0,-1-1 0,1 1-1,0-1 1,0 0 0,0 1 0,1-1-1,-1 0 1,0-4 0,-1-1 111,-4-21 424,1 0 0,1-1 0,1 1 0,3-51 0,1 56-348,1 1 1,2 0-1,0 0 0,2 1 0,0 0 0,15-35 0,-18 51-229,-1 1 0,1-1 0,1 1 0,-1 0 0,1 0 0,7-8 0,-10 12-83,1 0 0,-1 0 0,0 0 0,1 0 0,-1 0 0,0 0 0,1 0 0,-1 0 0,1 1 0,0-1 0,-1 1 0,1-1 0,-1 1 0,1-1 0,0 1 0,-1 0 0,1 0 0,0 0-1,-1 0 1,1 0 0,0 0 0,0 0 0,-1 1 0,1-1 0,-1 1 0,1-1 0,0 1 0,-1 0 0,1-1 0,1 2 0,3 3 37,0-1 0,-1 1 0,0 0 0,0 1 0,0-1 0,-1 1 0,1 0 0,-1 0 0,3 7 0,30 64 312,-32-65-337,21 60 30,-2 2 0,15 84 0,-24-96-100,-21-95-102,-4-63 1,7-44 36,3 136 87,0-13-2,2-82-1,-1 91 20,0-1 0,0 1 0,1-1 0,0 1 0,0 0 0,1 0 0,1 0-1,6-13 1,-9 20-8,-1 0 0,1 0 0,-1 0-1,1 0 1,0 0 0,0 1-1,-1-1 1,1 0 0,0 0 0,0 1-1,0-1 1,0 0 0,0 1-1,0-1 1,0 1 0,0-1 0,0 1-1,0 0 1,0-1 0,0 1 0,0 0-1,0 0 1,0 0 0,0 0-1,0 0 1,0 0 0,0 0 0,1 0-1,-1 0 1,0 0 0,0 1-1,0-1 1,0 0 0,0 1 0,0-1-1,0 1 1,0-1 0,0 1 0,0-1-1,0 1 1,-1 0 0,1-1-1,0 1 1,0 0 0,-1 0 0,1 0-1,1 1 1,4 5 18,0 1 0,-1 0 0,1 0 0,3 10 0,-7-16-16,24 53 51,-3 0 0,25 87 0,-22-60-41,-15-58 125,-11-24-141,0 0 0,0 0 0,0 0 0,0 0 0,0 0 0,0 0 0,0 0 0,0 0 0,0 0 0,0 0 0,0 0 0,0 0 0,0 0 0,0-1 0,0 1 0,0 0 0,0 0 0,0 0 0,0 0 0,0 0 0,0 0 0,0 0 0,0 0 0,0 0 0,0 0 0,0 0 0,0 0 0,0 0 0,0 0 0,0 0 0,0 0 0,1 0 0,-1 0 0,0 0 0,0 0 0,0 0 0,0 0 0,0 0 0,0 0 0,0 0 0,0 0 0,0 0 0,0 0 0,0 0 0,0 0 0,0 0 0,0 0 0,0 0 0,0 0 0,1 0 0,-1 0 0,0 0 0,0 0 0,-4-17-16,-1-6 7,0-1 1,2 0-1,-2-41 0,12-72 111,-7 135-89,0 0 0,0 0 0,0 0-1,0 0 1,1 0 0,-1 0 0,1 0 0,0 0 0,0 0 0,-1 0 0,1 0 0,0 1-1,0-1 1,1 0 0,-1 1 0,0-1 0,1 0 0,2-1 0,-3 2-6,0 1 0,1-1 0,-1 1 0,1 0 0,-1 0 0,1-1 0,-1 1 0,0 0 0,1 0-1,-1 1 1,1-1 0,-1 0 0,1 0 0,-1 1 0,0-1 0,1 1 0,-1-1 0,0 1 0,1-1 0,-1 1 0,0 0 0,0 0 0,0 0 0,0-1 0,1 1 0,-1 0 0,1 2 0,95 96 62,-65-64-66,51 43 1,-76-72-4,68 50 4,-67-51-3,2 1 0,-1-1 1,1-1-1,-1 0 0,1 0 0,18 4 0,-26-8-1,-1 1 1,1-1-1,0 0 0,0 0 1,0 0-1,-1 0 0,1 0 1,0 0-1,0 0 1,0-1-1,0 1 0,-1 0 1,1-1-1,0 0 0,-1 1 1,1-1-1,0 0 0,-1 0 1,1 0-1,-1 0 0,1 0 1,-1-1-1,1 1 1,-1 0-1,0-1 0,0 1 1,0 0-1,0-1 0,0 0 1,0 1-1,0-1 0,0 0 1,-1 1-1,1-1 0,-1 0 1,1 0-1,-1 1 1,1-1-1,-1-4 0,1-6-3,0-1-1,-1 1 1,0-1 0,-4-19-1,2 15-9,-1 1 0,-10-32 0,11 43 5,0-1-1,0 1 1,-1-1 0,1 1 0,-1 0 0,0 0 0,-1 1 0,1-1-1,-1 1 1,0-1 0,-9-6 0,12 10 7,1 1-1,-1-1 1,0 1 0,1-1 0,-1 1-1,0 0 1,0-1 0,1 1 0,-1 0-1,0 0 1,0-1 0,1 1 0,-1 0-1,0 0 1,0 0 0,0 0 0,-1 0-1,1 0 1,1 0 0,0 1 0,-1-1 0,1 0 0,0 0-1,-1 1 1,1-1 0,0 0 0,-1 1 0,1-1 0,0 0 0,0 1-1,-1-1 1,1 0 0,0 1 0,0-1 0,0 0 0,-1 1 0,1-1-1,0 1 1,0-1 0,0 1 0,0 0 0,0 1-1,0 1 0,0-1 0,0 1 0,0 0 0,1-1 0,-1 1-1,1-1 1,-1 1 0,3 3 0,2 4 1,1 0 0,1 0 0,-1-1 1,1 0-1,1 0 0,0-1 0,0 0 0,13 9 0,-9-7-10,0-2 0,1 0 0,0 0 0,0-1 0,27 10 0,-35-16 0,0 1 0,0-1 0,0 0 0,1 0 0,-1-1 0,6 1 1,-10-1 5,0 0 1,0 0-1,0 0 1,0 0-1,0-1 1,0 1-1,0 0 1,0 0-1,0-1 1,0 1-1,0-1 1,0 1-1,0-1 1,0 1-1,0-1 1,-1 0-1,1 1 1,0-1-1,0 0 1,-1 0-1,1 1 1,0-1-1,-1 0 1,1 0 0,-1 0-1,1 0 1,-1 0-1,1 0 1,-1 0-1,0 0 1,1 0-1,-1 0 1,0 0-1,0 0 1,0-2-1,0-3-11,0 0 0,-1 0 1,0-1-1,0 1 0,-1 0 0,1 0 0,-1 0 0,-1 0 0,1 0 0,-5-6 0,-37-58-79,32 54 72,-69-94-28,81 110 52,-1 0-1,1-1 1,0 1 0,-1 0-1,1 0 1,0-1 0,-1 1-1,1-1 1,0 1 0,0 0-1,-1-1 1,1 1 0,0 0-1,0-1 1,-1 1-1,1-1 1,0 1 0,0-1-1,0 1 1,0-1 0,0 1-1,0 0 1,0-1 0,0 1-1,0-1 1,0 1 0,0-1-1,0 1 1,0-1 0,0 1-1,0-1 1,0 1-1,1 0 1,-1-1 0,0 1-1,0-1 1,1 1 0,-1 0-1,0-1 1,1 1 0,19-3 36,-14 3-36,16-3-1,0 0-1,-1-1 0,0-2 1,0 0-1,0-1 0,-1-1 1,0-1-1,0-1 0,-1 0 1,0-2-1,19-15 0,-19 12-7,-1 0 0,-1-1 0,0-2 0,27-35 0,-37 43 3,-1 1-1,1-1 0,-2 0 1,0-1-1,0 0 0,-1 1 1,0-2-1,0 1 0,-2 0 1,1-1-1,1-20 0,-4 26 3,-1 1-1,1-1 0,-1 1 0,0-1 0,-1 1 0,1 0 0,-1 0 0,0 0 0,0 0 1,-1 0-1,1 0 0,-1 0 0,-4-5 0,5 8 2,0 0-1,1 0 1,-1 0 0,0 0 0,0 1-1,0-1 1,-1 1 0,1-1 0,0 1-1,-1 0 1,1 0 0,-1 0 0,1 0-1,-1 0 1,1 0 0,-1 1 0,1-1-1,-1 1 1,0 0 0,1 0 0,-1 0-1,0 0 1,1 0 0,-1 1-1,0-1 1,1 1 0,-1-1 0,-3 3-1,-1 0 2,1 1-1,-1 0 0,1 0 1,0 0-1,0 1 0,1 0 0,-1 0 1,1 0-1,0 1 0,1 0 0,-1 0 1,1 0-1,0 0 0,-5 13 1,2-4 7,1 0 1,1 0 0,0 1 0,1 0-1,-4 32 1,6-18 10,2 1 0,1-1-1,1 0 1,1 1 0,2-1 0,1-1-1,2 1 1,13 35 0,-6-28 11,1 0 0,2-2 1,1 0-1,2-1 0,47 59 0,-52-74-85,1 0 0,1-2 0,23 19 0,-36-32-56,0 0 0,1 0 1,-1 0-1,1-1 1,0 0-1,0 0 0,0-1 1,0 1-1,1-1 0,-1-1 1,1 1-1,-1-1 1,1 0-1,0 0 0,-1-1 1,11-1-1,-15 1 75,1-1-1,-1 0 1,0 1 0,1-1-1,-1 0 1,0 0-1,0-1 1,0 1 0,0 0-1,0-1 1,0 1 0,0-1-1,0 0 1,-1 0-1,1 0 1,-1 1 0,1-2-1,-1 1 1,0 0 0,1 0-1,0-3 1,7-27-548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14651,'19'59'1397,"-2"0"-1,15 106 1,-9-37-263,-17-96-828,27 107 916,-28-120-909,2 0 0,0 0 1,1-1-1,20 33 0,-25-46-211,1 0 1,0 0-1,1-1 0,-1 0 1,1 1-1,-1-2 1,1 1-1,0 0 0,1-1 1,-1 0-1,1 0 1,-1-1-1,8 3 0,6 1 221,0-2 0,36 4-1,-32-5-339,29 7-1,-31-3-197,-13-4-236,0 0 0,0 0 1,1-1-1,13 2 0,-21-4 375,1 0-1,-1 0 1,1 0 0,-1 0-1,1 0 1,-1 0-1,1 0 1,-1 0 0,1-1-1,-1 1 1,0-1-1,1 1 1,-1-1-1,0 0 1,1 1 0,-1-1-1,0 0 1,0 0-1,0 0 1,1 0-1,-1 0 1,0 0 0,0 0-1,0 0 1,-1 0-1,1-1 1,0 1-1,0 0 1,-1-1 0,1 1-1,-1 0 1,1-2-1,4-27-811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36 14867,'-19'-14'1617,"2"4"-1081,-7 4-152,-5 2 920,-8 3-768,-2 1-32,-2 0 0,0 7-64,3 4-488,4 2-320,12 1-560,6 0-792,16 0 1376,5-1-280,12-13-265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4:5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13923,'45'-32'2056,"6"5"-815,-2 6-473,-4 11 2152,-4 6-1503,-8 15-433,-3 9-72,-6 17-272,-4 8-192,-6 11-240,-2 10-64,0 19-288,-4 8-336,2 8-152,-3-5 504,0-11-104,1-6-128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10586,'-1'-2'6114,"4"2"-5338,2 2-520,11 1-152,-4 3 264,0-2-608,-4 3-888,3-1-785,2-9 1553,1-3-376,0-4-288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5:05.3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1457 124 9850,'-11'-15'125,"-1"0"0,0 1 0,-1 1 1,-16-13-1,23 21-117,0 1 1,0 0 0,0 0-1,-1 0 1,0 1 0,0 0-1,0 0 1,0 1 0,0-1-1,0 2 1,-1-1 0,1 1-1,-10 0 1,-3 1-8,0 1 0,1 2 0,-36 8 0,-58 23-32,82-24 30,-79 28 20,1 3 1,3 6-1,1 4 1,-100 67-1,173-96-14,0 2-1,2 1 1,1 1-1,1 1 0,1 2 1,1 1-1,2 1 1,1 0-1,-29 57 1,38-62 0,3 0 0,0 1 1,1 0-1,2 1 0,1 0 0,1 1 1,1-1-1,2 1 0,0 0 1,2 0-1,2 0 0,0 0 1,10 47-1,-4-44 44,2 0 0,1 0-1,1-1 1,2-1 0,1 0 0,2-1 0,0 0-1,2-1 1,1-1 0,2-1 0,0-1 0,2 0 0,0-2-1,33 25 1,-40-37-2,0 0 0,1-1 0,0-1 0,0-1 0,1 0-1,0-1 1,1-1 0,0-1 0,-1 0 0,2-2 0,23 2 0,-17-4 1,1-1 1,-1-1-1,1-2 1,-1 0-1,0-2 1,0-1-1,44-16 1,-16 1-26,0-3 0,-1-3 0,-2-1 1,-1-3-1,-1-2 0,-2-2 0,-1-1 0,-2-3 0,-2-2 1,71-89-1,-88 95-5,-1-2-1,-1-1 1,27-64 0,-42 84-8,-1-1 0,-2 1 1,1-1-1,-2-1 0,-1 1 0,0 0 1,-1-1-1,-2 0 0,0 1 1,-3-27-1,2 36-3,-2 0 1,1 0-1,-1-1 0,-1 1 1,0 1-1,0-1 1,-1 1-1,0 0 0,-1 0 1,0 0-1,0 1 1,-1-1-1,0 2 0,0-1 1,-1 1-1,-12-10 1,7 9 2,-1 0 1,0 0-1,0 1 1,-1 1 0,0 0-1,0 1 1,0 1 0,0 0-1,-1 1 1,-24-2-1,4 4 3,0 0-1,-1 3 1,1 1-1,0 1 0,0 2 1,1 2-1,-1 1 0,2 2 1,0 1-1,0 2 0,-48 27 1,58-27-8,1 1 0,1 1 1,1 1-1,0 1 0,1 1 1,-33 40-1,40-41-4,1 0 1,0 1-1,1 0 1,1 1-1,1 0 1,1 1-1,1 0 1,1 0-1,-5 26 1,6-12-39,2 0 0,2-1 1,0 1-1,3 0 1,1 0-1,1-1 1,2 1-1,1-1 0,2-1 1,1 1-1,2-1 1,1-1-1,32 55 1,-27-57-1,1 0 0,1-1 0,2-2 0,1 0 0,1-1 0,1-1 0,2-2 0,0 0 0,1-2 0,1-1 0,1-1 0,1-2 0,53 22 0,-49-27 34,0-2 0,0-1 0,1-1 0,0-2 0,1-2-1,68-1 1,-62-5 38,-1-2-1,0-2 0,-1-1 0,1-2 1,72-27-1,-78 21 15,0-2 0,-1-1 0,0-1 0,-2-2 0,0-1 0,39-36 0,-49 36-6,0-1 0,-1-1 0,-2-1 1,0-1-1,-2-1 0,0 0 1,-2-1-1,13-34 0,-20 41-12,-2 0 0,0-1 0,-1-1-1,-2 1 1,0-1 0,-2 1 0,0-1-1,-1 0 1,-1 0 0,-2 0 0,0 1 0,-1-1-1,-12-40 1,7 38-10,-1 1-1,-2 0 1,0 0-1,-1 1 1,-2 0-1,0 1 1,-2 1 0,0 0-1,-1 1 1,-1 1-1,-38-32 1,19 24-5,-2 1 1,0 2 0,-2 2 0,0 2-1,-2 1 1,0 3 0,-1 1-1,-73-15 1,41 16 1,0 4 1,-1 2-1,1 5 0,-111 7 0,136 0-11,-1 3 1,1 1-1,1 3 0,0 2 1,-90 35-1,114-36-5,1 2 0,0 0-1,1 1 1,1 2 0,-23 19 0,30-21-2,1 0 1,0 1-1,2 1 1,0 0-1,0 1 1,2 0-1,-14 28 1,13-17-31,1 1 0,2 1 1,1-1-1,1 1 0,1 0 0,2 1 1,2 0-1,0-1 0,2 1 1,6 42-1,-2-41-36,2 0 1,1-1-1,1 1 0,2-1 1,1-1-1,2 0 1,0-1-1,3 0 0,34 50 1,-29-52 40,1-2 0,2 0 0,1-2 0,1-1 0,0 0 1,2-2-1,1-2 0,0 0 0,1-2 0,1-1 0,50 18 0,-42-21 57,1-2-1,0-2 1,0-1-1,1-2 1,0-2-1,0-1 0,1-3 1,-1-1-1,62-10 1,-54 2 10,-1-3 0,0-2 0,-1-2 1,0-2-1,-1-2 0,-2-2 0,0-2 0,-1-1 0,-2-3 1,-1-1-1,-1-3 0,-1 0 0,58-68 0,-64 62-17,-2-1 0,-1-1 1,-3-2-1,-1-1 0,37-90 0,-47 94 1,-2-2 1,-2 1 0,-2-1 0,-2-1-1,-1 1 1,-2-1 0,-3-58 0,-3 66-5,-1 0 0,-2 0 1,-2 0-1,-1 1 0,-1 0 1,-2 0-1,-1 1 0,-1 0 0,-24-37 1,22 44-9,-1 1 1,-1 0-1,-2 2 0,0 0 1,-1 1-1,-1 1 1,-1 1-1,-1 0 1,0 2-1,-2 1 0,-33-17 1,24 18-4,0 2 0,-1 0 0,0 3 0,-1 1-1,-1 2 1,1 1 0,-1 1 0,0 3 0,-65 3 0,45 4-1,0 2 0,1 3 0,0 2 0,1 3 0,-87 35 0,93-29 0,1 2 0,0 3-1,2 1 1,2 3 0,-77 64-1,94-69-4,1 1 0,2 1 0,0 1 0,2 1 0,0 1 0,3 1 0,0 1 0,2 0 0,-19 52 0,24-44-11,1 1 0,2 0 0,2 1 0,2 0 0,2 0 0,1 0 0,2 0 0,2 1-1,13 70 1,-6-68-21,2-1-1,2 0 0,2-1 0,2 0 1,1-1-1,3-1 0,1-1 0,49 66 0,-48-76 17,1-1-1,1-2 0,2-1 0,1 0 0,1-2 0,1-2 1,1 0-1,0-2 0,2-2 0,0-1 0,1-1 0,1-2 0,1-1 1,-1-2-1,2-2 0,61 9 0,-53-14 28,0-2 0,0-2 0,1-2 0,-1-2 0,0-2 0,0-2 0,-1-1 0,0-3 0,50-20 1,-45 11 27,-2-1 1,-1-3 0,0-1 0,-2-3-1,-2-1 1,0-2 0,57-59 0,-61 51 1,-2-2 0,-1-1 0,-3-2 1,-1-1-1,-3-2 0,-1 0 1,22-60-1,-32 62-24,-1-1 0,-3-1 0,-1 0 0,-3 0 0,-2-1 0,-2-1 0,-2 1 0,-5-64 0,-1 75-2,-2-1 1,-2 1-1,-1 0 0,-2 1 0,-2 0 1,-1 0-1,-2 1 0,-1 1 1,-36-55-1,37 67-17,-1 0 0,-2 2 0,0 0 0,-1 1 0,-1 1 0,-1 0 0,0 2 0,-1 1 0,-1 0 0,-1 2 0,0 0 0,-1 2 0,0 1 0,-35-11 0,30 15-8,0 0 1,-1 2-1,1 1 0,-1 2 1,0 0-1,0 3 0,0 0 1,0 2-1,1 1 0,-48 13 1,40-5 2,1 1 0,1 1 0,1 2 0,0 2 0,1 1 0,0 2 0,2 1 0,-31 27 0,25-15 8,2 2 0,2 2 0,1 0 0,2 3 0,2 0 0,1 2 1,3 1-1,1 1 0,3 1 0,1 1 0,2 0 0,3 2 0,-15 81 1,22-82-11,2 1 1,3 0-1,1 0 1,3 1-1,2-1 1,10 51-1,-5-58-15,2 0-1,2-1 1,1-1-1,3 0 1,1-1-1,2 0 1,31 47-1,-34-61-4,2-1 0,1-1 0,1-1 0,0 0-1,36 27 1,-38-35 6,0-2-1,1 0 0,0-1 1,1-1-1,0-1 1,0 0-1,1-2 1,24 6-1,-21-8 4,0-2-1,0 0 1,0-1-1,1-1 1,-1-2-1,0 0 1,0-1 0,0-2-1,33-9 1,-27 4 9,-1-1 0,-1-2 0,0-1 0,-1-1 0,0-1 0,46-35 0,-39 22 31,-1-2 1,-1-2-1,-2 0 1,-1-2-1,-1-1 1,-3-2-1,0 0 1,-3-2-1,-1 0 0,22-58 1,-31 63 16,-1-1 1,-2 0-1,-1-1 0,-2 0 1,-2 0-1,-1 0 0,-1-1 1,-6-49-1,2 58-1,-3 0-1,0 1 1,-2 0 0,0 0 0,-2 1-1,-1 0 1,-1 0 0,-2 1-1,0 0 1,-1 2 0,-27-35-1,23 37-14,-1 1-1,-1 1 1,0 0-1,-2 2 0,0 0 1,-1 1-1,0 2 1,-1 0-1,-1 1 0,0 2 1,-1 1-1,0 0 0,0 2 1,-1 1-1,0 2 1,0 0-1,-1 2 0,1 1 1,-1 1-1,1 1 1,-1 1-1,0 2 0,1 1 1,0 1-1,0 1 0,0 1 1,1 2-1,-48 22 1,50-18-27,0 1 0,1 1 0,1 1 0,1 1 0,0 1 1,2 1-1,0 0 0,0 1 0,2 1 0,1 1 1,1 1-1,0 0 0,2 1 0,1 0 0,1 1 0,1 0 1,1 1-1,1 0 0,1 0 0,-4 36 0,8-32-23,0 1 1,2 0-1,2 1 0,0-1 0,2-1 0,2 1 1,1 0-1,1-1 0,15 41 0,-15-53 11,1 0 1,1 0-1,0-1 0,1 0 0,1-1 0,1 0 1,0-1-1,1 0 0,1-1 0,0 0 0,1-1 1,0-1-1,1 0 0,0-1 0,33 16 1,-38-22 7,0 0 1,1-1 0,0 0-1,0-1 1,0-1 0,0 1-1,1-2 1,-1 0 0,1 0-1,-1-1 1,0-1 0,1 0-1,-1-1 1,0 0 0,0-1 0,0 0-1,0-1 1,0 0 0,-1-1-1,1 0 1,-1-1 0,0 0-1,-1-1 1,0 0 0,13-12-1,-6 3 11,-1 0-1,0-2 1,-2 0-1,0 0 1,-1-1-1,-1-1 1,0 0-1,-2-1 1,0 0-1,-2-1 1,0 0-1,-2 0 1,0-1-1,-1 1 1,-1-1-1,-2 0 1,0 0-1,-2-30 1,-1 43-10,0-1 0,-1 1 0,0 0 0,-1 0 0,0 0 1,-1 0-1,0 0 0,0 1 0,-10-16 0,11 21-9,0 1 0,1-1-1,-1 1 1,0 0 0,-1 0-1,1 0 1,0 0 0,-1 1 0,0-1-1,1 1 1,-1 0 0,0 0-1,0 0 1,0 1 0,0-1-1,-1 1 1,1 0 0,0 0 0,-1 0-1,1 1 1,0 0 0,-1 0-1,1 0 1,-7 1 0,4 0-24,-1 1 1,0 0-1,1 0 1,0 1-1,-1 0 1,1 0 0,0 1-1,0 0 1,1 0-1,-9 7 1,-2 4-8,1 0 1,-21 26 0,-42 62-114,7 13-57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5:07.9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1939 29 9738,'-22'-7'163,"-2"1"1,1 1-1,-1 1 0,1 1 1,-1 1-1,0 1 0,0 1 1,-37 5-1,-19 7 15,-88 26-1,138-30-107,-120 33 100,2 6-1,2 8 1,2 5 0,-152 89-1,85-17-92,166-98-5,1 1-1,-55 57 0,84-76-34,0 0 1,2 2-1,0-1 0,1 2 1,1-1-1,0 2 0,-7 20 1,13-28-13,1-1 1,1 1 0,0 0-1,1 0 1,0 1-1,1-1 1,0 0 0,1 1-1,0-1 1,1 0-1,1 1 1,0-1 0,0 0-1,5 12 1,-1-8-6,1-1 1,1 0-1,0 0 0,1-1 1,0 0-1,1 0 1,1-1-1,0-1 0,25 22 1,4-1 10,87 53-1,-42-37-9,1-4 0,3-3 0,1-4 0,122 33 0,-93-40 106,2-6-1,244 21 0,-281-42 50,-1-4 0,1-3-1,147-25 1,-185 19-68,-1-2 0,-1-2 0,0-2 0,0-2 0,-2-1 0,0-3 0,-1-1 0,51-38 0,-70 43-61,0-2-1,-1 0 0,-2-1 0,0-1 1,-1-1-1,0-1 0,-2 0 1,-1-1-1,-1-1 0,13-32 0,-19 36-36,-1 0-1,0 0 0,-2 0 0,-1-1 0,0 1 0,-2-1 0,0 0 0,-2 0 0,0 0 0,-1 0 0,-2 0 0,0 0 0,-10-36 1,3 29-10,-1 1 1,-1 0-1,-2 1 1,0 0-1,-2 1 1,-1 0-1,-1 2 1,-1 0-1,-1 1 1,-1 1-1,-1 1 1,-1 0-1,-1 2 1,0 1 0,-1 1-1,-2 1 1,1 2-1,-2 0 1,-52-18-1,22 14-1,-1 3 0,-1 3-1,0 2 1,-113-4 0,72 14-5,0 4-1,-115 20 1,74 2 2,0 5 1,-154 56-1,260-74 3,2 0 1,-1 2-1,2 2 0,0 1 0,-48 36 0,70-45 1,0 0 0,1 1 0,0 1 0,0 0 0,1 0 0,1 0 0,-12 22 0,16-25-1,0 2 0,1-1 0,-1 0 0,2 1 0,0-1 0,0 1 0,0-1 0,1 1 0,1 0 0,0 0 0,0 0 0,2 12 0,2-2-9,0-1 0,2 0 0,0 1 1,1-2-1,1 1 0,1-1 1,1-1-1,0 1 0,20 24 0,-4-10-13,1-1 0,2-2 0,55 45 0,-30-34-4,1-3 1,2-2-1,1-2 0,2-4 0,1-1 0,79 23 0,-61-28 20,0-3-1,2-4 0,0-3 0,142 3 0,-151-16 33,-1-3 0,1-4 0,126-28 0,-151 23 0,-1-2-1,-1-2 1,0-1 0,-1-3-1,-1-2 1,65-43-1,-87 49-3,0 0 0,-1-1-1,-1-1 1,-1-1 0,0-1-1,29-42 1,-41 52-16,-1 0-1,0 0 1,-1 0 0,0-1 0,0 1-1,-1-1 1,0 0 0,1-13 0,-4 17-4,0-1 1,0 0-1,0 0 0,-1 0 1,0 0-1,0 0 1,-1 1-1,0-1 0,-1 1 1,0-1-1,0 1 0,-6-11 1,-1 3 0,0 1 0,-1 0-1,-1 1 1,0 0 0,-1 1 0,0 0 0,-1 1 0,0 1 0,-1 0-1,0 1 1,-20-9 0,-12-3 4,0 2-1,-82-21 1,6 11 11,-147-15 1,-128 7 45,11 16 52,-1 33 28,352-8-120,0 1 1,0 2 0,1 2 0,0 1-1,1 1 1,0 2 0,-39 21 0,60-26-23,0 0 1,1 0-1,0 1 1,0 1-1,1 0 1,0 1-1,1 0 1,-15 21-1,19-22-12,1-1 0,0 1-1,0 0 1,1 1 0,0-1 0,1 1-1,0 0 1,1-1 0,0 1-1,1 0 1,0 0 0,1 1-1,0 11 1,2-9-15,1 1-1,0 0 1,1 0-1,0-1 1,1 0-1,1 0 1,0 0-1,1-1 1,0 0-1,1 0 1,0 0 0,1-1-1,1-1 1,0 0-1,1 0 1,17 14-1,-6-8-17,0 0-1,2-2 1,0 0-1,0-2 0,1 0 1,1-2-1,0-1 1,31 8-1,-10-8 18,0-1 0,0-3 1,0-2-1,1-1 0,0-3 0,48-6 0,-41-1 60,-1-2-1,1-2 1,-2-3-1,101-40 1,-113 37 19,-1-2 0,-2-2 0,46-32 1,-71 43-29,0 1 0,-1-2 0,0 0 0,-1 0 0,0-1 1,-1-1-1,0 0 0,-1 0 0,0 0 0,-1-1 0,-1-1 0,7-16 1,-12 24-15,1 0-1,-2-1 1,1 1 0,-1 0 0,0 0 0,-1-1 0,0 1 0,0 0 0,0-1 0,-1 1 0,0 0 0,0 0 0,-1 0 0,0 0 0,0 0 0,-1 0 0,0 0 0,0 0 0,-1 1 0,1 0 0,-2 0 0,1 0 0,0 0-1,-1 0 1,0 1 0,-1 0 0,-7-6 0,-1 1 4,0 1 1,-1 1-1,0 1 0,-1 0 0,1 1 0,-1 0 0,-21-4 0,2 3 16,0 1-1,-53-1 1,48 6-15,1 1 0,-1 2-1,1 2 1,0 2 0,0 2 0,1 1 0,0 2 0,0 1 0,-66 33 0,91-39-21,1 1 0,0 1 1,1 0-1,-1 0 0,1 1 0,1 1 0,0-1 1,-15 20-1,20-22-16,1-1 0,0 0-1,1 1 1,0 0 0,0 0 0,0 0 0,1 0 0,0 0 0,0 0 0,1 1 0,0-1 0,0 0 0,1 1-1,0-1 1,0 1 0,1-1 0,0 1 0,2 9 0,0-8-15,0 0-1,0-1 1,0 1 0,1-1 0,1 0-1,-1 0 1,1 0 0,10 11-1,-4-7-19,0-1 0,1 0-1,0 0 1,19 12-1,1-4-53,0-1 0,1-2 0,55 19 0,-34-17 109,1-3 1,0-2-1,1-3 0,0-2 1,0-3-1,1-2 0,-1-2 0,1-3 1,0-3-1,109-23 0,-140 21 63,0-1-1,0-1 1,-1-2-1,-1 0 1,1-2-1,-2 0 1,29-23-1,-42 28-27,0-1 1,0 0-1,-1-1 0,0 0 0,0-1 0,-1 0 1,7-12-1,-11 14-13,0 1-1,-1-1 1,1 0 0,-1 0-1,-1 0 1,0 0 0,0 0-1,-1 0 1,0-1 0,-1 1-1,0-10 1,-1 8-9,-1 0 0,0 1 0,-1-1 0,0 1-1,-1 0 1,1 0 0,-2 0 0,0 0 0,0 1 0,-1 0 0,0 0 0,0 0 0,-1 1 0,0 0-1,0 0 1,-14-10 0,0 1 0,-1 1 0,-1 1-1,-1 1 1,0 2 0,-39-16-1,3 6 12,-2 3-1,0 3 0,-1 2 1,-92-7-1,43 13 25,-191 12 0,234 1-24,1 2-1,-123 31 1,167-32-87,0 2-1,0 1 1,1 0-1,0 2 0,1 1 1,1 0-1,-1 2 1,2 0-1,0 1 1,1 2-1,-19 19 1,27-22-91,0-1 1,1 2 0,0-1 0,1 1 0,-7 17 0,12-22 106,0 0 0,0 0 0,2 0 0,-1 0 0,1 1 0,1-1 0,-1 1 0,2-1 0,0 17 0,2-15-51,0 0-1,1 0 1,7 18-1,-10-30 99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5:11.6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4392 582 14011,'3'-5'55,"-1"0"1,0-1-1,0 1 1,-1-1-1,0 0 1,0 1-1,0-1 1,-1 0-1,1 0 1,-1 1-1,-1-1 1,1 0-1,-1 0 1,0 1-1,0-1 1,-1 0-1,0 1 1,0-1-1,0 1 1,0 0-1,-1 0 1,0 0-1,0 0 0,-8-9 1,2 3-5,-2-1-1,1 2 1,-1-1 0,-1 2 0,0-1-1,0 2 1,-1 0 0,-17-9-1,-15-3 117,-58-19 0,82 32-160,-150-47 22,-208-39-1,-189 7 49,273 59-26,-449 13 1,549 25-54,0 9 1,2 8 0,-251 69-1,110 17 7,248-78 3,-138 82-1,199-103-5,0 1-1,2 2 1,0 0 0,1 1-1,0 2 1,2 0-1,-33 45 1,47-57-2,1 0 1,0 0-1,0 1 0,1 0 0,0 0 1,1 0-1,0 0 0,1 1 1,0-1-1,-1 19 0,4-20 1,-1 0 1,1 0-1,1 0 0,0 0 0,0 0 1,0 0-1,1-1 0,1 1 0,0-1 1,0 0-1,0 0 0,1 0 0,0 0 1,7 7-1,2 1-2,0-1 1,1-1 0,1 0-1,0-1 1,1-1 0,0 0-1,29 14 1,7-1-5,81 27 1,2-10-3,184 33-1,147-2-1,1107 94 564,-895-142 62,-508-29-278,330-50 1,-425 39-258,0-2 1,87-34 0,-135 41-67,-1-2 0,0-1 0,-1-1 0,0-1 1,-2-1-1,1-1 0,-2-1 0,39-39 0,-55 48-18,0 0 0,0 0-1,0 0 1,-1 0-1,0-1 1,-1 0 0,0-1-1,-1 1 1,0-1-1,-1 0 1,0 0 0,-1 0-1,0 0 1,0 0-1,-1-1 1,-1 1 0,0 0-1,0-1 1,-1 1-1,-1 0 1,0 0 0,0 0-1,-1 0 1,-8-19-1,1 10-3,0 1-1,-2 0 1,0 0-1,-1 1 1,-1 1-1,0 0 1,-34-28-1,8 11-8,-2 2-1,-60-34 1,27 25-3,-1 3 0,-2 4 0,-2 3-1,-164-40 1,95 40-8,-295-21 0,268 47 19,-1 7 1,0 7-1,1 9 0,1 7 1,2 8-1,-301 97 0,369-93-5,-136 68-1,192-79-5,2 2-1,1 1 0,1 3 0,-70 63 1,98-78 0,0 1 0,2 0 1,0 1-1,0 0 0,2 2 1,1-1-1,-14 31 0,21-40 0,1 1 0,1-1 0,0 1 0,0-1 0,1 1 0,0 0 0,1 0-1,1 0 1,-1 0 0,2-1 0,0 1 0,0 0 0,1 0 0,1 0-1,0-1 1,8 19 0,-4-16-17,0 1 0,1-2 0,1 1 0,1-1 0,0 0 0,0-1 0,1-1 0,1 1 0,0-2 0,21 16 0,-2-6-38,1-1 1,1-2 0,54 21-1,-2-8-29,1-3-1,1-4 0,121 15 0,276-2 26,-155-35 465,1-15 0,-1-15-1,577-125 1,-568 64 12,-254 63-204,151-73 0,-200 83-150,-2-2-1,-1-2 0,41-32 0,-61 43-43,-1 0 0,0-1-1,-1-1 1,0 0 0,-1 0 0,0-1-1,-1 0 1,0 0 0,-1-1 0,10-27-1,-14 32-11,-1 0-1,0 0 0,-1 0 1,0 0-1,0 0 0,-1-1 1,0 1-1,0 0 0,-1-1 1,-1 1-1,-3-15 0,1 11-6,-1 1-1,0-1 0,-1 1 1,-1 0-1,1 1 0,-2-1 0,-11-13 1,-3 2-19,-1 0 1,0 1-1,-2 2 0,0 1 1,-1 0-1,-33-16 1,-5 2-16,-1 3 1,-2 3-1,0 3 1,-2 3-1,-1 2 1,-71-8-1,16 10 46,0 6 0,-199 8-1,171 14 35,1 6 0,0 8 0,2 5 0,1 8 0,2 6 0,-191 84 0,280-104-167,1 3-1,2 3 1,-87 60-1,132-83 76,2 0-1,-1 0 0,1 1 1,0 0-1,-12 16 0,19-21 44,-1-1 0,0 0 0,1 1 0,0-1 0,0 1 0,0 0 0,0-1 0,0 1 0,0 0 0,1-1 0,-1 1 0,1 0 0,0 0-1,0-1 1,0 1 0,0 0 0,0 0 0,1 0 0,-1-1 0,1 1 0,-1 0 0,1-1 0,0 1 0,0 0 0,1-1 0,-1 1 0,0-1-1,1 0 1,2 3 0,1 1-26,0-1 0,1 0-1,0 0 1,0 0-1,0-1 1,1 0 0,10 5-1,8 2-95,27 9-1,33 6-86,109 18 0,95-3 104,-157-28 222,206-7 0,-309-7-72,0-1 1,0-1-1,-1-2 1,1 0 0,49-18-1,-71 20-13,1-1 0,-1 0 0,0 0 0,0 0-1,0-1 1,0 0 0,-1 0 0,0 0 0,9-11 0,-13 13-6,0 0 1,0 0 0,0 0 0,0 0 0,0 0-1,-1 0 1,0-1 0,0 1 0,0-1-1,0 1 1,0-1 0,-1 1 0,1-1 0,-1 1-1,0-1 1,0 0 0,0 1 0,-1-1-1,1 1 1,-1-1 0,0 1 0,0-1 0,0 1-1,-2-5 1,-1 2 6,1 0 0,-1 0 0,0 0-1,-1 0 1,0 1 0,1-1 0,-1 1 0,-12-8-1,3 3 13,0 0-1,-1 1 0,-17-7 0,-10-1 59,0 2 0,-1 1-1,0 3 1,-85-12 0,-185 5 425,106 23-145,1 9 0,-254 50 0,455-63-360,-52 8-111,0 3 1,1 2 0,-76 31 0,127-43 67,1 0 0,-1 0 0,1 0 1,0 1-1,0 0 0,0 0 0,0 0 1,0 0-1,-5 6 0,9-9 31,0 1 0,-1-1 0,1 1 0,0-1 0,0 1 0,0-1 0,-1 1 0,1-1 0,0 1 0,0-1-1,0 1 1,0-1 0,0 1 0,0-1 0,0 1 0,0-1 0,0 1 0,0 0 0,0-1 0,0 1 0,0-1 0,0 1 0,1-1-1,-1 1 1,0-1 0,0 1 0,1-1 0,0 1 0,0 1-10,1-1 0,-1 0 0,1 0 0,0 1 0,0-1 0,0 0-1,-1-1 1,1 1 0,0 0 0,0-1 0,4 2 0,17 2-85,0-1 0,0-1 0,1-1 0,27-2 0,-34 0 71,538-54-151,-477 44 228,919-126 1355,-824 112-1037,-130 15-318,-34 5-54,-11 0-10,-17-2-35,-54-5-78,-2 4 1,-93 1-1,113 5 89,-284 2 30,285 3 40,1 3-1,-1 2 1,1 2-1,-65 22 1,103-27-19,-1 1-1,2 1 1,-1 0 0,1 1-1,0 0 1,-13 11 0,21-14-5,0 1 0,0-1 0,1 1 1,-1 0-1,1 0 0,1 1 1,-1 0-1,1-1 0,0 1 1,1 1-1,0-1 0,0 1 1,0-1-1,-1 10 0,2-8-10,2 0 0,-1 0 0,1 0 0,0 0 0,1 1 0,0-1 0,0 0 0,1-1 0,0 1 0,1 0 0,0 0 0,0-1 0,1 0 0,0 0 0,1 0 0,-1 0 0,1 0 0,10 10 0,-1-2-31,1-1-1,0 0 0,1-2 1,1 0-1,0 0 0,1-2 0,21 12 1,0-5-19,0-2 0,0-2 0,2-1 0,-1-2 0,2-2 0,-1-2 1,74 4-1,-44-9 29,0-4 0,0-2 0,130-27 0,-117 12 131,-1-4 1,132-56-1,-157 52 50,-1-1 0,-2-3 0,-1-3 0,62-50 0,-99 70-91,0-1 0,-1 0 0,-1-1 0,-1-1 0,0 0 0,14-23 0,-26 36-50,0 1 0,0-1 0,0 0 0,-1 0 1,1 0-1,-1 0 0,0 0 0,0-1 1,0 1-1,-1 0 0,1 0 0,-1-1 0,0 1 1,-1 0-1,1-1 0,-2-6 0,0 8-6,1-1-1,-1 1 0,0-1 1,0 1-1,0 0 1,0 0-1,-1 0 0,1 0 1,-1 0-1,0 0 0,0 1 1,0-1-1,0 1 1,0 0-1,-1 0 0,1 0 1,-6-2-1,-10-3-7,-1 1 0,0 0 0,0 2 0,-1 0 0,1 1 0,-28 0 0,-74-2-53,-185 16 0,-118 48 42,204-7 36,193-44-19,0 2 1,1 2-1,0 0 0,1 2 0,-40 27 1,58-35-2,0 0 0,1 0 0,0 1 0,1 0 0,-1 0 0,-9 15 0,14-19-2,1 0 1,-1 0-1,1 0 0,0 0 0,0 0 1,0 0-1,0 0 0,0 0 0,0 0 0,1 0 1,0 0-1,-1 1 0,1-1 0,1 0 0,-1 0 1,0 0-1,1 1 0,-1-1 0,1 0 1,0 0-1,0 0 0,0 0 0,1 0 0,2 5 1,2-1-4,0 0 1,0 0 0,0-1 0,1 0-1,0 0 1,0-1 0,1 0 0,0 0-1,0 0 1,0-1 0,0 0 0,12 3-1,14 4-31,63 13 0,5-7-71,136 6 0,107-15-105,-288-7 180,1565-37-137,-1180-3 429,-316 22-84,181-51-1,-274 59-142,0-1 0,0-2 0,-1-1 1,0-2-1,-1 0 0,30-22 0,-52 30-28,0 1 1,-1-2 0,0 1-1,-1-1 1,1 0 0,-1 0-1,-1-1 1,0 0 0,10-19-1,-12 20-6,-1-1-1,-1 1 0,0 0 0,0-1 1,0 1-1,-1-1 0,0 0 0,-1 1 1,0-1-1,0 0 0,-1 1 0,0-1 0,-3-8 1,1 4-6,-1 0 1,-1 0 0,0 1 0,-1 0 0,0 0-1,-1 0 1,0 1 0,-1 0 0,0 0-1,0 1 1,-12-10 0,-2-1-8,-2 2 1,0 0-1,-48-27 0,9 12 0,-2 2 0,-1 4-1,-1 2 1,-2 4 0,-75-16-1,46 19 12,0 4-1,-2 5 1,-111 1-1,114 12 10,0 4 0,0 4-1,-146 35 1,173-27-3,0 3 1,2 3 0,0 3-1,2 3 1,-86 54-1,115-60 0,0 1-1,2 2 1,1 2-1,-53 60 1,68-67-6,1 1-1,1 0 1,2 1 0,0 0-1,2 2 1,0 0 0,2 0-1,-10 39 1,17-50-16,1 0 1,1 1-1,0 0 1,1-1-1,1 1 0,0 0 1,1 0-1,1-1 1,1 1-1,0-1 0,1 1 1,1-1-1,1 0 1,0-1-1,1 0 0,0 0 1,1 0-1,1-1 1,13 17-1,-5-10-30,0-2 0,2 0 1,0-1-1,1-1 0,0 0 0,32 18 1,-17-15-33,0-2 1,1-1 0,64 20 0,-25-17-38,2-2 0,0-5 0,138 8 0,-50-18 77,1-6 0,-1-8 1,232-45-1,-205 14 299,-1-7-1,283-115 1,-250 63 140,-182 79-274,-1-3 0,-1-1 0,38-33 0,-68 50-84,0 0-1,0 0 1,0-1-1,-1-1 1,-1 1-1,12-21 1,-18 28-32,0-1 1,0 0-1,0 0 1,-1 0 0,0 0-1,1 0 1,-2-1-1,1 1 1,0 0-1,-1 0 1,0-1 0,0 1-1,0 0 1,-1-1-1,1 1 1,-1 0-1,0 0 1,0-1 0,-1 1-1,1 0 1,-1 0-1,0 1 1,0-1-1,0 0 1,-5-6-1,0 2 2,-1 0 0,0 0 0,0 0 0,-1 1 0,0 1 0,-16-10 0,-2 1 7,-45-17 1,-14 1-20,-2 3 0,-107-17 0,-191-14-27,-166 17 10,429 41 26,1 6 0,-184 30 0,257-26-8,1 2-1,0 3 1,-60 24 0,92-31-5,-1 1 0,1 0 0,1 1-1,0 1 1,0 0 0,1 1 0,0 1 0,1 0 0,0 1 0,1 0-1,0 1 1,-12 20 0,20-27-6,0 0-1,1 0 1,0 0-1,0 1 1,0 0-1,1-1 1,0 1 0,1 0-1,0 0 1,0 0-1,0 0 1,1 0-1,2 16 1,0-14-17,0 0 0,1-1 0,0 1 0,1-1 0,0 0 0,1 0 0,0 0 0,0 0 1,0-1-1,1 0 0,9 9 0,2 1-56,0-1 0,1-2 1,1 1-1,1-2 1,0-1-1,36 19 0,-9-10-69,1-3 0,56 16 0,-5-9-72,1-4 0,142 13 0,206-18-132,-263-21 385,224-35-1,-291 20 126,-1-5-1,219-76 0,-278 77-42,-1-2-1,-1-3 1,73-47 0,-113 63-71,0 0 1,0-1-1,-1 0 0,-1-1 1,-1-1-1,0 0 0,0-1 1,13-24-1,-22 33-26,0-1 1,0 1-1,-1-1 1,0 0-1,-1 0 1,0 0-1,0 0 1,-1 0-1,0-1 1,0 1-1,-1 0 1,0-1-1,0 1 1,-1 0-1,0-1 1,0 1-1,-1 0 1,-1 0-1,1 0 1,-1 0-1,0 1 1,-5-9-1,-1 1 1,-1 1-1,-1 0 1,0 1-1,-1 0 1,0 0 0,-1 1-1,0 1 1,-1 0-1,-21-11 1,-6-2 10,-2 1 0,-55-20 0,11 12 15,-2 3-1,0 4 0,-1 4 1,-186-15-1,143 29 50,0 5-1,-247 33 1,272-16-48,2 4 0,1 5 0,1 5 1,1 5-1,-99 47 0,166-64-42,1 0-1,0 3 1,-45 34 0,68-45-3,1 1 0,0-1 0,1 2 0,0-1 0,-8 14 0,13-17 0,0 0 0,1 1 0,0-1 0,1 1 0,-1 0 0,2 0 0,-1 0 0,1 0 0,-1 10-1,3-9-4,0-1-1,0 0 1,1 0-1,1 0 1,-1 0-1,1 0 1,0 0-1,1 0 1,0 0-1,1-1 1,0 1-1,0-1 1,1 0-1,0-1 0,0 1 1,1-1-1,-1 0 1,2 0-1,13 12 1,2-2-36,1 0 0,0-1 0,1-2 0,0 0 0,37 14 0,3-3-39,1-4-1,1-2 0,1-3 0,0-3 0,1-3 0,106 2 0,-61-11 20,-1-6-1,0-5 0,135-29 0,-153 19 108,0-5 0,139-56 1,-187 62 1,0-3 0,-2-2 0,0-2 0,-2-1 1,0-2-1,58-55 0,-89 72-29,0 1 0,-1-2 0,0 1 1,-1-1-1,0-1 0,-1 0 0,0 0 0,-1 0 0,8-27 1,-13 34-13,0 0 1,-1 0 0,0 1 0,0-1-1,-1 0 1,1 0 0,-2 0 0,1 0-1,-1 0 1,0 0 0,0 0 0,-1 0-1,0 0 1,0 1 0,-1-1 0,1 1-1,-1-1 1,-1 1 0,1 0 0,-1 0-1,0 1 1,-1-1 0,1 1 0,-8-7-1,-3 0 3,0 1-1,0 1 0,-1 0 1,-1 0-1,0 2 0,0 0 1,0 1-1,-32-8 0,-1 3 6,-1 2 0,-52-3-1,-43 4 22,0 6-1,-162 17 0,-289 64 5,-426 129-630,820-158 473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 12563,'-10'-2'498,"0"1"-1,-1 0 1,1 0 0,0 0 0,0 2 0,-1-1 0,1 1 0,-14 3 0,-332 65 4,348-67-688,1 0-1,0 0 0,0 0 1,-9 6-1,15-8 135,1 0 1,-1 0-1,1 0 1,0 0-1,-1 1 0,1-1 1,0 0-1,-1 0 1,1 1-1,0-1 0,-1 0 1,1 1-1,0-1 1,-1 0-1,1 1 0,0-1 1,0 0-1,0 1 1,-1-1-1,1 0 0,0 1 1,0-1-1,0 1 1,0-1-1,0 1 0,0-1 1,0 0-1,0 1 1,0-1-1,0 1 0,0-1 1,0 1-1,1 0-112,0 0-1,0 1 1,0-1 0,1 0-1,-1 0 1,0 0-1,1-1 1,-1 1-1,1 0 1,-1 0 0,1-1-1,-1 1 1,1-1-1,2 1 1,12 3-467,-1-1 0,30 2 1,2-2-520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10418,'11'1'1216,"-11"4"-455,-8 0-217,-10 4 928,-6 0-256,-7 6-375,-6 0-105,-2 2-80,-4-2-88,1 0-248,1-3-88,6-1-272,4-4-256,10-2-464,8-5-672,21 0 1159,10-3-231,17-3-200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 16147,'-1'5'102,"0"0"0,0 0-1,0-1 1,-1 1 0,1 0-1,-1-1 1,0 1 0,-1-1-1,1 0 1,-1 0-1,0 0 1,0 0 0,0 0-1,-1 0 1,-6 5 0,3-4-65,1-1 1,-1-1 0,1 1 0,-1-1 0,0 0-1,-1-1 1,1 1 0,0-1 0,-12 1 0,-2-1-46,0-1 1,0 0 0,0-2 0,0-1 0,0 0-1,-32-9 1,3-4 29,-77-34 1,114 44-20,10 4-2,-35-12 33,37 13-29,-1-1 0,0 1 0,1 0 0,-1 0 0,0 0 0,1 0 0,-1 0 0,1 0 1,-1 1-1,0-1 0,1 0 0,-1 1 0,1-1 0,-1 1 0,1 0 0,-1-1 0,1 1 1,-1 0-1,1 0 0,0 0 0,-3 2 0,2 0 10,0 0 0,0 0 1,0 1-1,0-1 0,0 1 0,1-1 0,-1 1 1,1 0-1,0 0 0,-1 5 0,-3 44 141,4-37-104,-15 382 974,1-4 301,6-298-796,-3 63 1118,13-151-1537,-1-1 0,1 1 1,1 0-1,-1-1 0,1 1 1,0-1-1,1 0 1,0 0-1,0 0 0,1 0 1,0 0-1,0-1 0,0 1 1,1-1-1,0 0 0,10 9 1,8 6-102,1-1 1,49 30-1,-51-35-296,-14-10-127,-1 0 0,1 0-1,0-1 1,0 0 0,14 4 0,-19-7 315,0 0 1,0-1-1,0 0 0,0 1 0,0-1 0,0 0 0,0 0 0,0-1 1,0 1-1,0-1 0,0 1 0,0-1 0,0 0 0,0 0 0,0-1 1,-1 1-1,1 0 0,0-1 0,-1 0 0,5-3 0,25-28-791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15859,'3'52'921,"-2"0"0,-10 87 0,4-84-438,-66 532 1794,70-575-3751,5-16 195,8-26-509,-6 13 1321,7-13-338,2-3-65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15395,'0'0'50,"0"0"-1,0 1 0,0-1 1,0 0-1,0 0 1,0 0-1,0 0 0,0 0 1,0 0-1,0 0 0,0 0 1,0 0-1,0 0 1,0 1-1,0-1 0,0 0 1,0 0-1,0 0 0,0 0 1,0 0-1,0 0 1,0 0-1,0 0 0,0 0 1,0 0-1,0 1 1,0-1-1,0 0 0,0 0 1,0 0-1,0 0 0,1 0 1,-1 0-1,0 0 1,0 0-1,0 0 0,0 0 1,0 0-1,0 0 0,0 0 1,0 0-1,0 1 1,-18 6 653,-28 8-280,-279 82 1674,320-96-2022,0 0 0,1 1 1,-1 0-1,1 0 0,-1 0 1,1 1-1,0-1 0,0 1 1,-4 4-1,7-6-34,0 0 1,0 1-1,1-1 0,-1 1 1,0-1-1,0 1 0,1-1 0,-1 1 1,1 0-1,-1-1 0,1 1 1,0 0-1,0-1 0,0 1 1,0 0-1,0 0 0,0-1 1,0 1-1,0 0 0,1-1 0,-1 1 1,1 0-1,-1-1 0,1 1 1,0-1-1,-1 1 0,1-1 1,0 1-1,2 1 0,6 13 162,2-1-1,0 0 1,1-1-1,20 19 1,61 48 62,-86-75-263,9 8-34,135 104-1925,-147-115 1417,0 0 0,0-1 1,1 1-1,-1-1 0,0 0 1,1 0-1,0-1 0,0 1 0,-1-1 1,1 0-1,0 0 0,0-1 1,0 1-1,0-1 0,0 0 1,0-1-1,0 1 0,7-2 1,-2-1-958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0 802 12307,'11'-23'586,"-1"0"0,-1-1 0,-1 0 0,-1-1 0,5-33 0,-3 14-170,29-145 745,14-61 939,-50 245-2009,-2 2-34,0 1-1,1 0 1,-1-1 0,1 1-1,-1 0 1,1-1-1,0 1 1,0 0-1,0 0 1,0 0-1,1 0 1,-1 0-1,1 0 1,-1 0-1,1 0 1,-1 0-1,1 1 1,0-1-1,4-2 1,-6 4-35,1 0 0,0-1 0,-1 1 0,1 0 0,-1 0 0,1 0 0,0 0 0,-1 0 0,1 0 0,-1 0 0,1 0 0,0 0 0,-1 0 0,1 0 0,-1 1 0,1-1 0,0 0 0,-1 0 0,1 1 0,-1-1 0,1 0 0,-1 0 0,1 1 0,-1-1 0,1 1 0,-1-1 0,1 1 1,0 0-1,9 17 234,-8-14-174,15 41 447,22 82-1,-20-60-431,2 11-47,32 91 199,-53-168-245,18 32 95,-18-32-94,1 0 1,-1-1-1,1 1 0,-1 0 1,1 0-1,0-1 1,0 1-1,-1 0 0,1-1 1,0 1-1,0-1 1,0 1-1,-1-1 0,1 1 1,0-1-1,0 0 1,0 1-1,0-1 0,0 0 1,0 0-1,0 0 1,0 0-1,0 0 0,0 0 1,0 0-1,0 0 0,0 0 1,0 0-1,0 0 1,0-1-1,-1 1 0,1 0 1,0-1-1,0 1 1,1-1-1,1-1 8,0-1 0,-1 1 0,1-1-1,-1 1 1,1-1 0,-1 0 0,0 0 0,0 0-1,0 0 1,2-6 0,13-39 51,-13 34-52,68-290 56,-34 121-1185,-36 175 958,-1 2-181,0 1 0,1-1 0,-1 1-1,1 0 1,0-1 0,0 1 0,1 0-1,3-5 1,-6 10 316,1 0 0,-1-1 0,0 1 0,0 0 0,0 0 0,0 0 0,0 0 0,1 0-1,-1 0 1,0 0 0,0 0 0,0 0 0,0-1 0,1 1 0,-1 0 0,0 0 0,0 0 0,0 0 0,0 0 0,1 0 0,-1 0-1,0 0 1,0 0 0,0 0 0,1 0 0,-1 1 0,0-1 0,0 0 0,0 0 0,0 0 0,1 0 0,-1 0 0,0 0 0,0 0 0,0 0-1,0 0 1,0 1 0,0-1 0,1 0 0,-1 0 0,0 0 0,0 0 0,0 0 0,0 1 0,0-1 0,0 0 0,0 0 0,0 0-1,0 0 1,0 1 0,1-1 0,-1 0 0,0 0 0,0 0 0,0 1 0,0 0-127,4 7-686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 10514,'0'0'71,"0"-1"-1,0 1 1,0-1-1,0 1 1,0-1-1,0 0 1,-1 1-1,1-1 1,0 1-1,0 0 1,-1-1-1,1 1 1,0-1-1,-1 1 1,1-1-1,0 1 1,-1 0-1,1-1 1,-1 1-1,1 0 1,0-1-1,-1 1 1,1 0-1,-1 0 1,1-1-1,-2 1 1,2 0 0,-1 1 1,1-1 0,-1 0-1,0 1 1,1-1-1,-1 1 1,1-1-1,-1 1 1,1-1 0,0 1-1,-1-1 1,1 1-1,-1-1 1,1 1-1,0 0 1,-1-1 0,1 2-1,-14 44 1490,11-33-1103,-98 382 3574,2-8-3617,102-391-3139,7-23 764,14-28 452,-5 15 611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10594,'5'-24'866,"1"1"-1,1 1 0,1-1 1,1 1-1,1 0 1,1 1-1,0 1 0,19-25 1,3 2 83,2 2 1,60-55-1,-90 90-823,1 1 0,1-1 0,-1 1 0,1 0 0,0 1 0,0 0 0,9-5 0,-15 9-111,-1 0-1,1 0 1,-1-1-1,1 1 0,-1 0 1,1 0-1,0 0 1,-1 0-1,1 0 0,-1 0 1,1 0-1,-1 0 1,1 0-1,0 0 1,-1 0-1,1 1 0,-1-1 1,1 0-1,-1 0 1,1 0-1,-1 1 0,1-1 1,-1 0-1,1 1 1,-1-1-1,1 0 0,-1 1 1,0-1-1,1 1 1,-1-1-1,0 1 0,1-1 1,-1 0-1,0 1 1,1-1-1,-1 1 0,0 0 1,0-1-1,0 1 1,0-1-1,1 1 0,-1-1 1,0 1-1,0-1 1,0 1-1,0 0 0,0 32 209,0-29-198,-12 102 119,-28 118 0,15-95-127,9-43-20,-18 122-414,34-206 328,-1 1 1,1-1-1,0 0 0,0 0 1,0 0-1,0 0 0,1 1 1,-1-1-1,1 0 0,-1 0 1,2 2-1,-2-3-5,1-1 0,-1 1 1,1 0-1,0-1 0,-1 0 0,1 1 0,0-1 1,-1 1-1,1-1 0,0 0 0,0 1 0,-1-1 1,1 0-1,0 0 0,0 1 0,0-1 0,-1 0 1,1 0-1,0 0 0,0 0 0,0 0 1,-1 0-1,1 0 0,0-1 0,0 1 0,0 0 1,-1 0-1,1-1 0,0 1 0,1-1 0,13-4-1786,1 0 0,27-14 1,-21 6 780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 15379,'15'-2'1136,"-15"2"-1100,1 1 1,-1-1-1,0 0 1,1 0-1,-1 0 1,0 0-1,1 1 1,-1-1-1,0 0 0,0 0 1,1 0-1,-1 1 1,0-1-1,0 0 1,0 1-1,1-1 1,-1 0-1,0 0 1,0 1-1,0-1 1,0 0-1,0 1 1,1-1-1,-1 0 1,0 1-1,0 1 29,0-1 1,-1 1-1,1 0 1,0-1-1,-1 1 1,1-1-1,-1 0 1,1 1-1,-1-1 1,0 1-1,0-1 1,1 0-1,-1 0 0,0 1 1,0-1-1,0 0 1,-2 2-1,-10 8 27,0-1-1,-1 0 1,0-1-1,-1 0 1,0-2-1,-25 11 1,-99 27 167,138-45-253,-53 14 154,14-4 255,-63 25 1,100-34-367,1 0 0,0 0 0,0 0 1,0 0-1,0 0 0,0 1 0,0-1 1,0 0-1,0 1 0,0 0 0,1-1 0,-1 1 1,1 0-1,-1 0 0,1 0 0,0 0 1,-1 0-1,1 0 0,0 0 0,0 1 1,1-1-1,-1 0 0,0 4 0,1-2 12,0 0 0,0-1 0,1 1 1,0 0-1,0 0 0,0-1 0,0 1 0,0-1 0,1 1 0,-1-1 0,1 1 0,0-1 0,0 0 0,4 4 1,17 22 143,1-1 1,41 36-1,64 43-61,4 4-895,-130-108 497,1 0 0,-1 0-1,1 0 1,0-1 0,0 1 0,4 1 0,-4-3-398,0 1 1,-1-1 0,1 0 0,0-1-1,0 1 1,0-1 0,5 0-1,-4 0-520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1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1665 13299,'201'-75'3413,"-140"54"-2519,98-26 2282,-154 45-3112,0 0 1,0-1 0,0 0-1,0 0 1,-1-1 0,1 1-1,-1-1 1,0 0 0,0 0-1,0 0 1,-1-1 0,0 1-1,0-1 1,0 0 0,3-7-1,4-8-49,-2-2-1,9-31 0,-17 52-10,24-93 3,16-121-1,-7-101 16,-7-217 170,-27 532-182,1 0 1,0 0-1,0 0 1,-1 0-1,1 0 1,0-1-1,-1 1 0,1 0 1,-1 0-1,0 0 1,1 0-1,-1 0 1,0 0-1,0 1 0,1-1 1,-1 0-1,0 0 1,0 0-1,0 1 1,0-1-1,0 1 0,0-1 1,-1 0-1,-31-11 174,20 8-99,-95-31 422,-145-26 1,-4-1-378,247 59 14,2 1-1790,9 12-1119,-1-9 2624,0 1 1,1 0-1,-1-1 0,-1 1 1,1-1-1,0 1 1,0 0-1,0-1 1,-1 1-1,1-1 0,-2 3 1,-3 7-936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8802,'2'2'199,"-1"1"0,1 0 0,-1 1 0,0-1 0,0 0-1,0 0 1,0 0 0,-1 1 0,1-1 0,0 7 0,0 3 132,63 620 4400,-31-279-3785,-3 3 452,-32-343-942,-2-20-225,-5-29 122,-8-70 1,8 48-220,-21-122 213,-37-265 148,67 441-492,-9-122 106,9 112-97,1 1-1,0 0 0,1 0 0,0-1 1,1 1-1,0 0 0,9-21 0,-10 29 2,0 1-1,0-1 1,1 0-1,-1 1 1,1 0-1,-1-1 1,1 1-1,0 0 1,0 0-1,0 1 1,1-1-1,-1 1 1,1-1-1,-1 1 1,1 0-1,0 0 1,0 1-1,0-1 1,0 1-1,0 0 1,0 0-1,0 0 1,0 1-1,1-1 1,-1 1-1,0 0 1,0 0-1,5 1 1,0 1 34,0 0 0,0 0 0,0 0 0,0 1 0,0 1 0,-1 0 0,1 0 0,-1 0 0,0 1 0,-1 0 0,14 11 0,-12-7 24,1 1-1,-1-1 0,-1 2 0,0-1 1,0 1-1,-1 0 0,-1 1 0,1-1 0,-2 1 1,0 1-1,5 16 0,-8-22-46,-1 0 0,0 0 1,0 0-1,0 0 0,-1 0 0,0 0 0,0 1 1,-1-1-1,0 0 0,0 0 0,-1 0 0,0 0 0,0 0 1,0-1-1,-1 1 0,0 0 0,0-1 0,-1 0 1,0 0-1,0 0 0,0 0 0,-7 6 0,-2-1-217,1-1 0,-1-1-1,0 0 1,-1 0 0,0-2 0,-1 0-1,1 0 1,-1-1 0,-1-1 0,1-1-1,-1 0 1,1-1 0,-33 3-1,48-6 179,-26-2-2323,25 2 2266,0 0 0,0 0 0,0 0 0,0-1 0,1 1 0,-1 0 0,0-1 0,0 1 0,0 0 0,1-1 0,-1 1 0,0-1 0,1 1 0,-1-1 0,0 0 0,1 1 0,-1-1-1,1 0 1,-1 1 0,1-1 0,-1 0 0,1 0 0,-1 1 0,1-2 0,-1-9-1255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11610,'1'-1'89,"-1"1"-1,1 0 0,-1 0 1,1 1-1,-1-1 0,1 0 1,-1 0-1,1 0 0,0 0 0,-1 0 1,0 0-1,1 1 0,-1-1 1,1 0-1,-1 0 0,1 1 0,-1-1 1,1 0-1,-1 1 0,0-1 1,1 1-1,-1-1 0,0 0 0,1 1 1,-1-1-1,0 1 0,0-1 1,1 1-1,-1-1 0,0 1 1,0-1-1,0 1 0,0-1 0,1 1 1,-1-1-1,0 1 0,0-1 1,0 1-1,0-1 0,0 1 0,-1 0 1,4 34 712,-3-25-284,56 583 4465,-3-47-4262,-52-533-704,0-5-13,-1 0 0,0 0 0,-1 14 0,1-23-40,-1 1 0,0-1-1,0 1 1,1-1-1,-1 0 1,0 1 0,1-1-1,-1 0 1,1 1-1,-1-1 1,1 0 0,-1 0-1,1 0 1,-1 1-1,1-1 1,0 0 0,-1 0-1,1 0 1,0-1-1,-9-35-1911,1-1 0,-5-74-1,10 71 742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26 14331,'1'-5'432,"2"-12"987,-5 13-341,-6 7 403,-20 13-832,-1-1-1,0-2 0,-59 18 1,24-9-165,-101 44 84,117-41-4688,110-71 2465,-16 10 590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11763,'1'-18'3383,"22"152"1682,7 74-2787,-11-78-1454,6 35-280,36 333-909,-63-504-2560,-3-18 2058,3 13 435,-3-14-584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35 14627,'1'-2'212,"0"1"1,0-1-1,0 0 1,-1 1-1,1-1 0,-1 0 1,1 0-1,-1 0 0,0 1 1,0-1-1,0 0 1,0-3-1,-1 4-100,1 0 0,-1 0-1,0 1 1,0-1 0,0 0 0,0 1-1,0-1 1,0 1 0,0-1 0,0 1 0,0 0-1,0-1 1,0 1 0,0 0 0,-1 0-1,1-1 1,0 1 0,0 0 0,0 0 0,0 0-1,0 1 1,-2-1 0,-58 3 1091,-68 12 0,-9 1-566,-7-11-296,117-5-536,1-1 0,-1-2 0,-32-8 0,42 4-1729,33 10-2043,55 22 1602,-13-8 1037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5 15011,'0'0'96,"-1"-1"0,1 1-1,-1 0 1,1-1-1,-1 1 1,1 0 0,-1-1-1,1 1 1,-1 0 0,1 0-1,-1 0 1,1-1 0,-1 1-1,0 0 1,1 0 0,-1 0-1,1 0 1,-1 0 0,1 0-1,-1 0 1,0 0 0,1 0-1,-1 0 1,1 0 0,-1 0-1,1 1 1,-1-1 0,0 0-1,-22 4 859,-27 8-8,1 3 1,1 2-1,1 2 1,-48 26 0,45-16-1360,0 2 0,3 1 0,-59 52 1,106-83 334,-1-1 1,1 1 0,-1-1 0,1 1 0,-1-1 0,1 1-1,-1-1 1,1 1 0,-1-1 0,0 1 0,1-1 0,-1 0-1,0 1 1,1-1 0,-1 0 0,0 0 0,0 1-1,1-1 1,-1 0 0,0 0 0,1 0 0,-1 0 0,0 0-1,0 0 1,1 0 0,-1 0 0,0-1 0,0 1 0,1 0-1,-2-1 1,1 0 2,0 0 1,0 0-1,0-1 0,1 1 0,-1-1 1,0 1-1,1 0 0,-1-1 0,1 1 1,0-1-1,-1 0 0,1 1 0,0-1 0,0 1 1,0-3-1,0-27-1025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13451,'4'-21'563,"0"0"-1,2 1 1,1-1 0,17-37 0,-1 4 318,1-12-1,87-215 2956,-108 274-3701,1-2 35,0 1 0,0 0 1,6-9-1,-9 16-154,-1 1 1,0-1-1,0 1 0,1-1 0,-1 1 0,0-1 0,1 1 0,-1-1 1,1 1-1,-1-1 0,0 1 0,1-1 0,-1 1 0,1 0 0,-1-1 1,1 1-1,0 0 0,-1-1 0,1 1 0,-1 0 0,1 0 0,-1 0 1,1-1-1,0 1 0,-1 0 0,1 0 0,0 0 0,-1 0 0,1 0 1,-1 0-1,1 0 0,0 0 0,-1 1 0,1-1 0,-1 0 0,1 0 1,0 0-1,-1 1 0,1-1 0,-1 0 0,1 1 0,-1-1 0,1 0 1,-1 1-1,1-1 0,-1 0 0,1 1 0,-1-1 0,0 1 0,1-1 1,-1 1-1,0-1 0,1 1 0,-1 0 0,0-1 0,1 1 0,5 13 88,-1 0-1,0 0 1,-1 0-1,0 1 0,-1-1 1,2 29-1,1 0-5,85 662 78,-88-671-248,7 113-1539,-6-168-3015,22-58 1953,-7 32 1334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19:3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11490,'-1'-15'1287,"4"22"809,4 33 656,-3-14-2130,60 294 3040,-55-287-3581,1-1 0,2-1 0,2 0 1,0-1-1,2 0 0,1-1 0,35 43 0,-41-58-50,1-2 0,0 0 0,1 0 0,1-1 0,-1-1 0,2 0-1,0-1 1,0 0 0,20 7 0,-27-12-11,-1-2-1,1 1 1,0-1-1,0 0 0,0-1 1,1 0-1,-1 0 1,0-1-1,0 0 1,0 0-1,1-1 1,-1 0-1,0-1 1,0 0-1,0 0 1,0 0-1,0-1 1,-1 0-1,1-1 1,-1 0-1,10-6 1,-9 3 7,0 0-1,0-1 1,0 0 0,-1-1 0,0 1 0,-1-1 0,0-1 0,0 1 0,-1-1 0,0 0 0,-1 0 0,0 0 0,5-22 0,-2-3 62,-1-1 0,3-69 0,-6 37 40,-3 0 0,-12-87 0,8 126-85,-2 0-1,0 1 0,-2-1 0,-1 1 1,-2 1-1,0 0 0,-29-48 0,32 63-27,0 0-1,-1 1 1,0 0-1,-1 1 1,0 0 0,-1 0-1,0 1 1,-15-9-1,19 14-12,-1 0 0,1 0 0,-1 1 0,0 0 0,0 0 0,-1 0 0,1 1 0,0 1 0,-1 0 0,1 0 1,-1 0-1,1 1 0,-1 0 0,-15 3 0,11 0-103,0 0 1,1 1 0,-1 1-1,1 0 1,0 0-1,0 1 1,0 1 0,1 0-1,0 1 1,0 0-1,1 1 1,-14 15 0,7-6-81,1 2 0,1 0 1,1 1-1,1 0 0,-18 40 1,6 2-257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11450,'1'1'142,"-1"0"0,1 0-1,-1 0 1,1 0-1,-1 0 1,1 0-1,-1 0 1,0 0-1,1 0 1,-1 0 0,0 0-1,0 0 1,0 1-1,0-1 1,0 0-1,0 0 1,0 0-1,0 0 1,-1 1-1,1 3 213,4 173 3900,-1-145-3970,2-1-1,1 0 1,15 46 0,-18-69-237,1 1 0,0-1-1,0-1 1,1 1 0,0-1-1,0 1 1,1-2 0,0 1-1,1 0 1,0-1 0,0-1-1,15 12 1,-15-13-16,1-1 0,0 0 0,0 0-1,0-1 1,1 0 0,-1 0 0,1-1 0,-1 0 0,1-1 0,0 0-1,0 0 1,0-1 0,-1 0 0,15-2 0,-10 0-11,1-1 1,0-1-1,-1 0 1,0-1-1,0-1 1,0 0-1,0 0 1,-1-2-1,0 1 1,-1-1-1,0-1 1,0 0-1,0-1 1,-2 0-1,1 0 1,-1-1-1,-1 0 1,0-1-1,12-23 1,-14 24-19,-1 1 1,-1-1 0,0-1-1,-1 1 1,0 0 0,0-1-1,-2 0 1,1 1 0,-1-1 0,-2-19-1,0 21 2,0 1-1,-1-1 0,0 1 1,-1 0-1,0 0 0,0 0 1,-1 0-1,0 1 0,-1-1 1,0 1-1,0 0 0,0 1 1,-1-1-1,-9-8 0,7 9-31,0-1 0,-1 2 0,0-1 0,0 1 0,-1 0 0,0 1 0,0 0 0,0 1 0,0 0 0,-1 1 0,1 0 0,-1 0 0,0 1-1,0 0 1,0 1 0,0 1 0,0 0 0,0 0 0,0 1 0,-15 3 0,9-1-65,0 1 0,1 0 0,0 2-1,0 0 1,0 1 0,1 0 0,0 1 0,0 1 0,1 0-1,0 1 1,1 1 0,-19 19 0,-11 20-262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41 10434,'1'-8'1211,"3"-16"555,-4 24-1692,0 0-1,0-1 0,0 1 1,0 0-1,0-1 0,0 1 0,0 0 1,0 0-1,0-1 0,0 1 1,0 0-1,0-1 0,0 1 0,0 0 1,0 0-1,0-1 0,1 1 0,-1 0 1,0-1-1,0 1 0,0 0 1,0 0-1,1 0 0,-1-1 0,0 1 1,0 0-1,1 0 0,-1 0 1,0-1-1,0 1 0,1 0 0,-1 0 1,0 0-1,0 0 0,1 0 0,-1 0 1,0 0-1,1-1 0,-1 1 1,0 0-1,0 0 0,1 0 0,-1 0 1,0 0-1,1 1 0,-33 11 2470,-6-4-2055,1-1 0,-1-3-1,-64 1 1,-114-21-233,152 9-176,64 7-78,-1 1 1,1-1-1,-1 0 0,1 0 1,-1 0-1,0 0 0,1 1 1,-1-1-1,1 0 0,-1 1 1,1-1-1,-1 0 0,1 1 1,-1-1-1,1 1 0,0-1 1,-1 0-1,1 1 0,-1-1 1,1 1-1,0-1 0,-1 1 1,1-1-1,0 1 0,0 0 0,0-1 1,-1 1-1,1-1 0,0 1 1,0 0-1,0-1 0,0 1 1,0-1-1,0 1 0,0 0 1,0-1-1,0 1 0,1 0 1,4 31 11,-3-20-21,3 49 38,-2 0 1,-3 1-1,-9 66 0,3-45 3,-43 475 268,44-525-257,-10 138 459,16-166-429,-1 1 0,1-1 0,0 1 0,0-1 0,0 1 1,1-1-1,0 0 0,0 0 0,1 0 0,-1 0 0,1 0 0,0 0 0,0-1 1,0 1-1,1-1 0,0 0 0,0 0 0,0 0 0,0-1 0,0 1 0,1-1 0,0 0 1,-1 0-1,1-1 0,6 3 0,3 1-45,1-1 1,0 0-1,0-1 0,0 0 1,0-2-1,1 1 0,28-1 1,-22-3-1546,0-1 1,35-6-1,-51 6 700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7834,'-1'-2'63,"-4"-12"1694,6 20 764,4 20-532,25 214 3491,-13 125-2581,-19-332-2798,-2 1 0,-9 37 0,11-61-138,2-9-48,0 1-1,0-1 1,0 1 0,0 0-1,0-1 1,0 1 0,0 0-1,1-1 1,-1 1 0,0-1 0,1 1-1,-1-1 1,1 1 0,0-1-1,0 1 1,-1-1 0,1 0 0,2 3-1,-3-4-121,1 1 0,0 0 0,0-1 1,-1 1-1,1-1 0,0 1 0,0-1 0,0 1 0,0-1 0,-1 1 0,1-1 0,0 0 1,0 0-1,0 1 0,0-1 0,0 0 0,0 0 0,0 0 0,0 0 0,0 0 0,0 0 0,0 0 1,0 0-1,0-1 0,0 1 0,0 0 0,-1-1 0,1 1 0,0 0 0,0-1 0,0 1 1,0-1-1,1 0 0,8-15-1720,-9 14 1685,6-13-957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12227,'1'0'144,"0"0"1,0 0 0,0 0 0,1 1 0,-1-1-1,0 0 1,0 1 0,0-1 0,0 1 0,0-1-1,1 1 1,-1-1 0,0 1 0,0 0 0,0-1-1,-1 1 1,1 0 0,0 0 0,0 0 0,0 0 0,-1 0-1,1 0 1,0 0 0,-1 0 0,1 0 0,-1 0-1,1 0 1,-1 0 0,1 2 0,-1 0 86,0-1 1,0 1 0,0 0 0,0-1-1,0 1 1,-1 0 0,0 0-1,1-1 1,-1 1 0,0-1-1,0 1 1,-3 4 0,-3 5 53,-1 1 0,0-2 1,-1 1-1,-1-1 0,1 0 1,-2-1-1,0 0 0,0-1 1,0 0-1,-14 7 0,6-5-178,-1 0 1,-1-1-1,0-1 0,0-1 1,-39 9-1,60-17-107,-61 16 112,56-15-91,0 1-1,-1 1 1,1-1 0,0 0-1,0 1 1,0 0-1,1 1 1,-9 6-1,13-10-15,-1 1 0,1-1-1,0 1 1,0-1 0,-1 1-1,1-1 1,0 0 0,0 1-1,-1-1 1,1 1 0,0-1-1,0 1 1,0-1 0,0 1-1,0-1 1,0 1 0,0 0-1,0-1 1,0 1 0,0-1-1,0 1 1,0-1 0,0 1-1,0-1 1,0 1 0,1-1-1,-1 1 1,0-1 0,0 0-1,1 1 1,-1-1 0,0 1-1,1-1 1,-1 1-1,0-1 1,1 0 0,-1 1-1,0-1 1,1 0 0,-1 1-1,1-1 1,21 12 127,-20-12-125,4 3 18,94 44 246,-87-39-255,0 0-1,-1 1 0,1 1 1,-2 0-1,15 14 0,8 19 45,-2 0 0,-2 2-1,25 50 1,32 49 17,-80-136-454,-3-8-878,-4-14-1881,-1 5 2298,-4-55-3983,4 37 3414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17 774 12811,'0'1'7,"0"-1"0,0 0 1,-1 0-1,1 0 0,0 1 0,0-1 1,-1 0-1,1 0 0,0 0 1,-1 0-1,1 0 0,0 0 0,-1 1 1,1-1-1,0 0 0,-1 0 0,1 0 1,0 0-1,-1 0 0,1 0 1,-1 0-1,1-1 0,0 1 0,-1 0 1,1 0-1,0 0 0,0 0 0,-1 0 1,1 0-1,0-1 0,-1 1 1,1 0-1,0 0 0,0 0 0,-1-1 1,1 1-1,0 0 0,0-1 1,-1 1-1,1 0 0,0 0 0,0-1 1,0 1-1,0 0 0,-1-1 0,1 1 1,0 0-1,0-1 0,0 1 1,0 0-1,0-1 0,0 1 0,0 0 1,0-1-1,0-27 1126,1 19-999,-3-165 3555,-1 95-2560,4 1 0,16-124 0,-16 194-1048,0 2 14,0 0-1,0-1 1,0 1 0,1 0-1,-1 0 1,1 0 0,1 1 0,-1-1-1,1 0 1,0 1 0,8-10 0,-11 15-81,0-1 1,1 1-1,-1 0 1,1-1 0,-1 1-1,1 0 1,-1 0 0,1-1-1,-1 1 1,1 0 0,-1 0-1,1 0 1,-1 0-1,1 0 1,-1 0 0,1 0-1,-1 0 1,1 0 0,0 0-1,-1 0 1,1 0 0,-1 0-1,1 0 1,-1 0 0,1 1-1,-1-1 1,1 0-1,-1 0 1,1 1 0,-1-1-1,0 0 1,1 0 0,-1 1-1,1-1 1,-1 1 0,0-1-1,1 0 1,-1 1-1,0-1 1,1 1 0,11 20 177,13 46-48,18 71 1,-27-83-122,24 84 17,41 128 52,-67-236-30,-14-31-61,0 1 0,0-1 1,0 0-1,0 0 0,0 0 0,1 1 1,-1-1-1,0 0 0,0 0 1,0 0-1,0 1 0,1-1 1,-1 0-1,0 0 0,0 0 0,1 0 1,-1 0-1,0 0 0,0 1 1,1-1-1,-1 0 0,0 0 1,0 0-1,0 0 0,1 0 1,-1 0-1,0 0 0,0 0 0,1 0 1,-1 0-1,0 0 0,0 0 1,1 0-1,-1 0 0,1-1 1,5-15 37,3-46 38,-3 1 0,-3-79 0,-2 101-47,-1-90 42,10-224-777,-9 319-1890,5 58-2404,-3-1 4036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8194,'1'-16'2567,"0"12"-756,-1 10 188,-12 212 3659,11-155-5028,1-55-581,7 498 1381,-6-496-1428,0 2-1,-1-1-1,2 0 1,0 0 0,0-1-1,1 1 1,5 14 0,-10-33-804,-1 1 1,1-1 0,0 1-1,1-1 1,0 0 0,0 0-1,1 1 1,0-1-1,1-10 1,1-4-24,1 1 1,9-32-1,2 7-176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40 9026,'6'-40'4517,"-11"50"-3438,0 1 0,1-1-1,-5 15 1,-7 19 376,12-37-1314,0 0 0,0 1 0,-1-2 0,0 1 0,0 0 0,-1-1 0,1 0 0,-2 0 0,1-1 0,0 1 0,-1-2 0,0 1 0,0-1 0,-1 0 0,-8 4 0,4-4-88,0 0-1,-1-1 1,1 0 0,-1-1 0,0-1 0,0 0-1,1 0 1,-1-1 0,-16-3 0,28 3-46,0 0 0,-1 0 1,1-1-1,0 1 0,0 0 1,-1 0-1,1 0 0,0 0 0,-1 0 1,1 1-1,0-1 0,0 0 1,0 1-1,-1-1 0,1 1 1,0-1-1,0 1 0,0-1 1,0 1-1,0 0 0,-2 1 1,3-1 8,-1 0 0,1-1 1,0 1-1,0 0 1,-1 0-1,1 0 0,0 0 1,0 0-1,0 0 1,0 0-1,0 0 0,0 0 1,0 0-1,0 0 1,1 0-1,-1 0 0,0 0 1,1 0-1,-1 0 1,1 1-1,3 5 85,0 0 0,0 0 0,1 0 0,0-1 0,7 7 0,89 79 628,-9-9-479,-77-67-221,0 0 0,-2 0 1,21 33-1,8 35 94,-20-38-1374,-15-65-4609,-2 18 4763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1221 12147,'6'1'510,"1"0"0,0 0 0,-1 0 0,1-1 0,0 0 0,11-2 0,-16 2-379,1-1-1,-1 1 0,0-1 1,0 0-1,0 0 1,0 0-1,0 0 0,0-1 1,0 1-1,0 0 1,-1-1-1,1 1 0,-1-1 1,1 0-1,-1 1 1,1-1-1,-1 0 0,0 0 1,0 0-1,0 0 1,0 0-1,0 0 0,1-4 1,3-16 3,-2 0 0,0 0 1,-1 0-1,-1 0 0,-3-28 1,2 6-73,-2-137 51,11-325 218,-3 463-142,-4 28 104,0 1 1,0-30 0,-3 41-261,1 0 1,-1 0-1,-1 0 1,1 0-1,0 0 0,-1 1 1,1-1-1,-1 0 1,0 1-1,0-1 1,0 1-1,0-1 1,0 1-1,0 0 1,-1 0-1,1 0 1,-1 0-1,-3-1 1,-4-4 42,-1 1 0,0 1 1,-14-6-1,-16-2 224,0 1-1,-66-9 1,-87-2 212,136 18-417,26 1-44,-49-2 210,79 4-260,5-1-173,7-2-515,-8 4 532,0 1-108,1-1 1,0 0-1,-1 0 1,1 1-1,0-1 0,0 1 1,0 0-1,-1 0 1,1 0-1,0 0 0,0 1 1,-1-1-1,1 1 1,5 1-1,4 5-705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 10970,'-1'0'330,"0"-1"0,0 1-1,0 0 1,-1 0 0,1 0-1,0 0 1,-1 0 0,1 0-1,0 0 1,0 0 0,-1 0-1,1 0 1,0 1-1,-3 0 1,-28 9 1586,17-5-1126,-38 10-108,0-2 0,-1-2 0,0-3-1,-63 2 1,53-14-833,64 4 121,0 0 1,0 0-151,0 0 150,0 0 0,0 1 0,0-1 0,0 0 0,0 0 1,0 0-1,0 0 0,0 0 0,0 0 0,0 0 0,0 0 0,0 0 0,0 0 0,0 0 0,0 0 0,0 0 0,0 0 0,0 0 1,0 0-1,0 0 0,0 0 0,0 0 0,0 0 0,0 1 0,0-1 0,0 0 0,0 0 0,0 0 0,0 0 0,0 0 1,0 0-31,10 4-1269,12 3-1013,10 3 802,-15-2 709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28:0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12947,'-12'3'4694,"-54"9"-2272,36-7-1817,-30 7 510,-121 5 0,200-27-8003,-13 6 5617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22285,'-2'-12'296,"-6"72"-192,-2 1 24,3-11-32,3-9-8,-1-11-48,1 1-208,4-16-176,4-13-472,5-8-313,5-11-1511,4-8 2136,6-9-440,4-3-361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29 16812,'-8'0'1352,"-5"3"-936,-7-2-168,-5 2 464,-2 0-312,-1-2-80,1 2 24,6-3-232,3 1-200,7-2-416,6-3-344,11-5-1648,4 1 2087,5-4-335,4 3-280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55 201 5873,'-11'-57'1459,"6"24"541,-2 0 0,-16-45 0,23 78-1951,0 1-1,0-1 0,0 0 0,0 0 1,0 0-1,0 0 0,0 0 1,0 0-1,0 1 0,0-1 1,0 0-1,0 0 0,0 0 1,-1 0-1,1 0 0,0 0 1,0 0-1,0 1 0,0-1 1,0 0-1,0 0 0,0 0 1,-1 0-1,1 0 0,0 0 1,0 0-1,0 0 0,0 0 1,0 0-1,-1 0 0,1 0 1,0 0-1,0 0 0,0 0 1,0 0-1,0 0 0,0 0 1,-1 0-1,1 0 0,0 0 1,0 0-1,0 0 0,0 0 1,0 0-1,-1 0 0,1 0 0,0 0 1,0-1-1,0 1 0,0 0 1,0 0-1,0 0 0,0 0 1,0 0-1,0 0 0,-1 0 1,1-1-1,0 1 0,-2 14 651,15 237 3368,-4-149-3269,0 18-109,17 477 1111,-27-583-1778,0 0 1,-1-1-1,0 0 1,-1 1-1,-1-1 1,0 0 0,-1 0-1,-8 16 1,8-13-389,5-15 335,0-1-1,0 0 1,0 0-1,0 0 1,0 0 0,0 0-1,0 1 1,0-1-1,0 0 1,1 0-1,-1 0 1,0 0 0,0 0-1,0 0 1,0 0-1,0 0 1,0 1-1,1-1 1,-1 0 0,0 0-1,0 0 1,0 0-1,0 0 1,0 0 0,1 0-1,-1 0 1,0 0-1,0 0 1,0 0-1,0 0 1,0 0 0,1 0-1,-1 0 1,0 0-1,0 0 1,0 0-1,0 0 1,1 0 0,-1 0-1,0 0 1,0 0-1,0-1 1,0 1 0,0 0-1,0 0 1,1 0-1,2-2-398,0 0 1,0 0-1,0-1 0,0 1 1,0-1-1,3-3 0,55-73-4049,-39 47 3093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11322,'2'1'304,"1"-1"0,0 1 0,0 0-1,-1 0 1,1 0 0,-1 0 0,1 0 0,-1 1-1,5 2 1,-7-4-235,0 1 0,1-1 0,-1 0 0,0 0 0,0 1 0,1-1-1,-1 0 1,0 1 0,0-1 0,0 1 0,1-1 0,-1 0 0,0 1 0,0-1 0,0 0 0,0 1 0,0-1-1,0 1 1,0-1 0,0 1 0,0-1 0,0 0 0,0 1 0,0-1 0,0 1 0,-1 0 52,1 0 0,-1 0 0,0 0 0,1 0 0,-1 0 0,0-1 0,0 1 0,1 0 0,-1-1 0,0 1 0,0 0 0,0-1 0,0 1 0,-2 0 0,-10 4 393,0 0 0,0-1 0,-1 0 0,1-1 0,-1-1 1,-19 2-1,-88-3 759,87-2-962,1-1-154,-39 1 2,67 1-294,-1 1-1,1 0 0,0 0 0,0 0 0,0 0 1,0 1-1,0-1 0,0 1 0,0 1 0,-6 3 1,10-6 35,1 0 1,-1 1 0,1-1-1,-1 1 1,1-1 0,-1 0-1,1 1 1,-1-1 0,1 1 0,-1-1-1,1 1 1,-1 0 0,1-1-1,0 1 1,-1-1 0,1 1-1,0 0 1,0 0 0,6 4-1325,-3-5 1276,-1 0 0,1 0 0,-1 0 0,1 0 0,-1 0 0,0 0-1,1-1 1,-1 1 0,4-2 0,20-12-990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14899,'6'-7'1928,"-2"14"-1003,0 22-331,-4-23-320,19 299 4973,-14 153-3185,-5-343-1753,-1-78-340,0-22-240,0 0 1,1 0-1,1 0 0,4 21 0,-5-35 151,0 0 0,0-1 0,1 1 0,-1-1 0,0 1 0,0-1 0,0 1 0,1 0 0,-1-1-1,0 1 1,1-1 0,-1 1 0,0-1 0,1 1 0,-1-1 0,1 0 0,-1 1 0,0-1 0,2 1 0,7-4-1364,7-23 24,-11 19 973,15-18-850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18 12387,'-1'-2'109,"-1"1"0,0-1 0,0 1 1,0-1-1,0 1 0,0 0 0,0-1 0,0 1 1,0 0-1,0 1 0,-1-1 0,1 0 1,0 1-1,-1-1 0,1 1 0,0-1 0,-1 1 1,1 0-1,-1 0 0,1 0 0,0 1 1,-1-1-1,1 1 0,0-1 0,-1 1 0,1 0 1,0-1-1,0 1 0,-3 2 0,-8 3 218,0 0-1,0 1 0,1 1 1,0 0-1,0 1 0,1 0 1,0 1-1,1 0 0,0 1 0,1 0 1,0 0-1,0 1 0,-12 24 1,3-2 85,3 0 1,0 1 0,2 1 0,-9 43-1,16-54-253,1-1 0,1 1-1,1 0 1,1 1-1,2-1 1,0 0 0,2 0-1,4 26 1,-3-39-132,0 1 1,0-1 0,1 0-1,1 0 1,0 0-1,1 0 1,0-1 0,0 0-1,2 0 1,-1-1 0,1 0-1,0 0 1,1-1-1,0 0 1,1-1 0,0 0-1,17 11 1,-10-10-171,0 0-1,1-2 1,0 0 0,0-1-1,1-1 1,-1 0 0,24 2-1,-19-5-606,0 0 0,0-1 0,0-2-1,0 0 1,37-8 0,-23-1-144,-4-4-244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174 212 14731,'-1'-1'91,"1"-1"1,-1 1-1,0 0 0,0 0 0,0-1 1,0 1-1,0 0 0,0 0 0,0 0 1,0 0-1,0 0 0,0 0 0,-1 0 1,1 0-1,0 1 0,-1-1 0,1 0 1,-1 1-1,1-1 0,-4 0 0,3 1 24,-1 0 0,0 0 0,0 0-1,1 0 1,-1 1 0,0-1 0,1 1 0,-1 0-1,0-1 1,1 1 0,-4 2 0,0 0 134,-1 1 0,1 0 1,0 0-1,0 1 0,0-1 0,1 1 1,0 1-1,-7 7 0,5-2-32,0 1-1,1 0 0,0 0 0,1 1 1,0 0-1,1 0 0,1 0 0,0 0 1,0 0-1,1 1 0,1 21 1,1-6-52,1 1 1,1 0 0,2-1 0,10 36 0,-9-42-115,2 0-1,1 0 1,1-1-1,0 0 1,2-1-1,14 22 1,-20-36-40,1 1 1,0-1-1,0 0 0,0 0 1,1-1-1,0 0 0,1 0 1,8 4-1,-11-7-4,0 0 0,1-1 0,0 0-1,-1 0 1,1 0 0,0 0 0,0-1 0,0 0 0,0 0 0,1-1 0,-1 0-1,0 0 1,8-1 0,-6-1-1,1 0-1,-1-1 1,0 1-1,0-1 1,0-1-1,0 0 1,0 0-1,-1 0 1,0-1-1,0 0 1,0-1-1,-1 1 0,1-1 1,-2-1-1,1 1 1,0-1-1,7-13 1,-4 5 0,0 0 0,-1-1-1,-1 0 1,-1 0 0,0-1 0,-1 0 0,5-34 0,-7 21-5,-2-1 1,-1 1 0,-2-1 0,-1 1 0,-1 0-1,-2 0 1,0 0 0,-3 0 0,0 1 0,-2 1-1,0 0 1,-3 0 0,0 1 0,-1 1 0,-2 0-1,-33-39 1,43 57-8,-1 0 1,1 1-1,-2 0 0,1 0 0,-1 1 1,0 0-1,0 0 0,-14-6 0,19 11-26,0-1 0,0 1 0,0 0 1,0 0-1,0 1 0,0-1 0,0 1 0,0-1 0,0 1 0,0 1 0,-1-1 0,1 1 0,0-1 0,0 1 0,0 0 0,0 0 0,0 1 0,0-1 0,1 1 0,-1 0 0,0 0 0,1 0 0,0 1 0,-5 3 0,1 1-167,0 1 0,0 0-1,1 1 1,0-1-1,0 1 1,1 0-1,0 1 1,0-1 0,1 1-1,1 0 1,0 0-1,0 0 1,-2 16 0,1 1-311,1 0 0,2 0 1,0 1-1,4 28 1,7 13-409,7-5-64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4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8986,'6'-14'1337,"0"-1"-1,2 1 1,-1 0 0,18-21-1,-24 32-1164,1 1-1,0 0 1,0 0-1,0-1 0,0 1 1,0 1-1,1-1 1,-1 0-1,1 0 0,-1 1 1,1-1-1,0 1 0,-1 0 1,1 0-1,0 0 1,0 0-1,0 0 0,-1 1 1,1 0-1,0-1 1,0 1-1,0 0 0,0 0 1,0 0-1,0 1 1,0-1-1,0 1 0,0-1 1,0 1-1,-1 0 0,1 0 1,0 1-1,2 1 1,2 1-53,-1 1 0,0 0 0,0 0 0,0 1 0,-1 0 0,0 0 0,0 0 0,0 1 1,-1-1-1,0 1 0,0 0 0,-1 0 0,0 1 0,0-1 0,0 1 0,-1-1 0,2 15 1,0 1 0,-2 1 1,0 1 0,-2-1-1,-3 39 1,1-48-94,0 0-1,1 1 1,1-1 0,1 0 0,0 0-1,1 0 1,0 0 0,1 0 0,1 0 0,0 0-1,1-1 1,8 16 0,17 21 15,16 34-6,-42-78-32,-1 1 0,-1-1 0,1 1 0,-1 0 0,0 0 0,-1 0 0,0 0 0,0 0 1,-1 9-1,0-15-5,-1 1 1,1-1 0,0 1 0,-1-1 0,0 1 0,1-1-1,-1 1 1,0-1 0,0 0 0,-1 0 0,1 1-1,0-1 1,-1 0 0,1 0 0,-1 0 0,0 0-1,0-1 1,0 1 0,1 0 0,-2-1 0,1 1 0,0-1-1,0 0 1,0 1 0,-1-1 0,1 0 0,0-1-1,-1 1 1,1 0 0,-1-1 0,1 1 0,-1-1-1,1 0 1,-4 0 0,-10 0-205,0 0 0,1-1 0,-1-1 0,-22-6 0,14 4-437,18 2 562,0 1 1,-1 1-1,1-1 1,0 1-1,-1 0 1,1 0-1,-8 2 1,-8 9-365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33 15627,'0'0'52,"0"-1"0,0 1 0,0 0 0,0 0 0,0-1 0,0 1-1,0 0 1,0 0 0,0-1 0,0 1 0,0 0 0,-1 0 0,1 0-1,0-1 1,0 1 0,0 0 0,0 0 0,0 0 0,-1 0 0,1-1-1,0 1 1,0 0 0,0 0 0,-1 0 0,1 0 0,0 0 0,0 0-1,-1 0 1,1-1 0,0 1 0,0 0 0,-1 0 0,1 0 0,0 0-1,0 0 1,-1 0 0,1 0 0,0 0 0,0 0 0,0 0 0,-1 1-1,1-1 1,0 0 0,0 0 0,-1 0 0,1 0 0,-18 2 415,14-2-154,-152 11 3621,95-9-3177,-111-12 0,130 5-741,18 3-620,0-1 1,0-1-1,-30-9 0,45 9-549,16 3-156,7 3 409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20 14627,'-1'-1'109,"0"-1"1,1 1-1,-1 0 0,0 0 0,0-1 0,0 1 0,-1 0 1,1 0-1,0 0 0,0 0 0,0 0 0,-1 0 1,1 0-1,-1 1 0,1-1 0,-1 0 0,1 1 1,-1-1-1,1 1 0,-1 0 0,1-1 0,-3 1 1,-40 1 1049,28 0-704,-414 3 4546,382-5-4879,18 0-604,0 2 1,-1 1-1,-42 8 1,71-9 404,1-1-1,0 0 1,0 0 0,0 1 0,0-1-1,0 0 1,0 1 0,0-1 0,0 1-1,0 0 1,0-1 0,0 1 0,0 0-1,0 0 1,4 2-530,10-4 121,16-9-320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16812,'4'29'1544,"0"33"-960,2 13-216,-2 13 568,-1 5-288,-3 9-79,1 0-9,-1-6-272,-1-13-136,0-22-392,1-15-224,0-23-657,2-15-631,0-22 1368,-1-10-296,1-11-264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10626,'-10'-35'2058,"8"32"-767,0 9-184,-1 11 229,0 389 4359,6-303-5143,-2 12-143,6 114-437,-7-227-86,0 1 0,0-1-1,0 0 1,1 1 0,-1-1-1,1 1 1,-1-1 0,1 0-1,0 1 1,0-1 0,0 0 0,0 0-1,2 3 1,-3-5 30,1 0 1,-1 1-1,0-1 1,1 0-1,-1 0 1,1 0-1,-1 1 1,0-1-1,1 0 1,-1 0-1,1 0 1,-1 0-1,1 0 1,-1 0-1,1 0 1,-1 0-1,0 0 1,1 0-1,-1 0 1,1 0-1,-1-1 1,1 1-1,-1 0 0,1 0 1,16-14-2170,42-47-137,-19 18 926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2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14035,'10'-3'385,"-1"1"0,1 0 0,0 0 1,0 1-1,1 0 0,-1 1 0,0 0 0,0 0 0,0 1 1,0 1-1,0 0 0,18 5 0,-24-5-272,0-1 1,0 1-1,1 0 0,-1 0 1,-1 1-1,1-1 0,0 1 0,-1 0 1,1 0-1,-1 0 0,0 0 1,0 0-1,0 1 0,0 0 0,-1-1 1,1 1-1,-1 0 0,0 0 1,0 0-1,-1 1 0,1-1 1,-1 0-1,0 1 0,0-1 0,0 1 1,-1-1-1,1 1 0,-1-1 1,0 1-1,-2 8 0,1-4-65,-1 0 1,0 0-1,-1 0 0,0 0 1,0-1-1,-1 1 0,0-1 1,-9 14-1,-5 3 51,-27 30 0,28-36-41,16-18-55,0 0 0,0 0 0,0 0 0,1 0 0,-1 0 0,1 0 0,-1 0 0,1 0 0,-1 0 0,1 0 0,-1 0 0,1 1 0,0-1 0,0 0 0,-1 0 0,1 0 0,0 0 0,0 1 0,0-1 0,1 0 0,-1 0 0,0 0 0,0 0 0,0 0 0,1 1 0,-1-1 0,1 0 0,-1 0 0,1 0 0,-1 0 0,1 0 0,0 0 0,0 1 0,4 3 5,0 0 1,0-1 0,0 1-1,12 6 1,1 3 3,-14-11-16,0 0 0,-1 0 0,0 0 0,0 1-1,0 0 1,0-1 0,-1 1 0,0 0 0,1 0-1,-1 0 1,0 1 0,1 5 0,-2-7-1,-1 0 0,0 0 0,1 0 0,-1 0 0,0 0 0,-1 0 0,1 0 1,-1 0-1,1 0 0,-1 0 0,0 0 0,0 0 0,0 0 0,0-1 0,0 1 0,-1 0 1,0-1-1,1 1 0,-1-1 0,-2 3 0,-10 9-222,-1-1-1,0 0 1,-1-1-1,0 0 1,-1-2 0,0 0-1,-21 9 1,3-1-1393,32-16 1515,0-1 1,1 1-1,-1-1 1,0 1 0,1 0-1,0 0 1,-1 0 0,1 0-1,0 1 1,0-1 0,-3 5-1,2 6-740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15843,'0'0'1521,"0"5"-1105,-12-1-88,-8 4 720,-12 2-544,-4 0-88,-7 4 0,-5 0 24,0 2-255,2-4-185,9 0-561,9-1-263,17-8-1176,11-5 1640,19-16-320,12-4-289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14843,'2'-8'1641,"-2"27"-745,0 14-304,0 22 832,0 16-208,0 22-207,0 6-89,0 6-328,2 0-120,-1-10-256,1-5-88,-1-19-352,-1-19-208,3-32-584,1-13-321,0-24 1009,-1-14-264,3-27-200</inkml:trace>
  <inkml:trace contextRef="#ctx0" brushRef="#br0" timeOffset="1">665 7 15739,'14'-7'1798,"-19"13"-126,-24 12-38,8-11-1231,-1 0-1,1-1 1,-1-1 0,-43 3-1,-90-5 132,56-2-730,67-2-123,23 0-28,1 1 1,0 0 0,-1 0-1,1 0 1,-1 1 0,1 1-1,0 0 1,-10 2 0,18-3 326,-1-1 0,1 0 0,0 0 0,0 0 0,-1 1 0,1-1 0,0 0 0,0 0 0,-1 0 0,1 1 0,0-1 1,0 0-1,0 1 0,0-1 0,-1 0 0,1 0 0,0 1 0,0-1 0,0 0 0,0 1 0,0-1 0,0 0 0,0 1 1,0-1-1,0 0 0,0 1 0,0-1 0,0 0 0,0 1 0,0-1 0,6 16-804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9 515 15747,'-5'-66'1345,"8"-6"-929,4 0-160,-7-1 472,0 2-248,-3 11-104,2 9-88,-5 20-520,2 13-288,6 22-1240,5 14 1280,1 5-177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2 574 14267,'0'-1'72,"-1"1"0,1 0 0,0 0 0,0 0 0,0-1 0,0 1 0,0 0 0,0 0 0,-1-1 0,1 1 0,0 0 0,0 0 0,0-1 0,0 1 0,0 0 0,0 0 0,0-1 0,0 1 0,0 0 0,0 0 0,0-1 0,0 1 0,0 0 0,0 0 0,0-1 0,1 1 0,-1 0 0,0 0 0,0-1 1,0 1-1,0 0 0,0 0 0,1-1 0,10-5 2835,24-4 2665,-20 6-3527,23-10-1818,1 2 0,0 2 0,1 2-1,43-4 1,617-2 246,-305 12-394,-244-4-29,0-6 0,-1-6-1,255-67 1,-216 45-28,22-6 31,-208 46-53,1-1 0,-1 0 0,0 0 1,0-1-1,0 1 0,0-1 0,0 1 1,-1-1-1,1 0 0,5-4 0,-8 4 0,1 1-1,-1 0 1,1 0-1,-1 0 0,0 0 1,1 0-1,-1 0 1,0 0-1,0-1 0,0 1 1,0 0-1,0 0 1,0 0-1,0 0 0,0-1 1,0 1-1,-1 0 0,1 0 1,0 0-1,-1 0 1,1 0-1,-1 0 0,1 0 1,-1 0-1,1 0 1,-1 0-1,0 0 0,0 0 1,1 0-1,-1 0 0,0 0 1,-2-1-1,-5-6 3,0 1 0,-1-1-1,0 1 1,-1 1 0,0 0 0,0 0-1,-19-8 1,-81-23-35,84 30 16,-27-8 3,20 6 23,-1-1 0,1-2 0,-48-24 0,80 36-7,0 0 0,0-1 1,0 1-1,0-1 1,0 1-1,0-1 1,0 0-1,1 1 1,-1-1-1,0 0 0,0 0 1,0 1-1,1-1 1,-1 0-1,0 0 1,1 0-1,-1-1 0,-9-6-108,10 8-39,13 41-5384,-8-26 4898,2 5-380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12259,'-3'2'336,"0"0"-1,0 1 1,0 0 0,0 0 0,0 0 0,0 0 0,1 0 0,0 0 0,-1 1 0,1-1 0,1 1 0,-3 4 0,-9 15 646,-50 53 262,-2-2 0,-145 124 1,183-175-1306,15-14-357,0 1 1,1 0 0,1 1 0,-14 17-1,24-28 413,-1 0-1,1 0 0,0 0 0,0 1 0,0-1 1,0 0-1,0 0 0,0 0 0,0 0 1,0 0-1,1 0 0,-1 0 0,0 1 0,0-1 1,0 0-1,0 0 0,0 0 0,0 0 0,0 0 1,0 0-1,0 0 0,0 1 0,0-1 0,0 0 1,0 0-1,0 0 0,1 0 0,-1 0 0,0 0 1,0 0-1,0 0 0,0 0 0,0 0 0,0 0 1,0 0-1,1 0 0,-1 0 0,0 0 1,0 0-1,0 0 0,0 0 0,0 0 0,0 0 1,0 0-1,1 0 0,-1 0 0,0 0 0,0 0 1,0 0-1,0 0 0,0 0 0,0 0 0,0 0 1,1 0-1,-1 0 0,0 0 0,0 0 0,0 0 1,0 0-1,0 0 0,25-1-454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 12259,'0'0'50,"0"0"0,0-1 1,0 1-1,0 0 0,-1-1 1,1 1-1,0 0 1,0-1-1,0 1 0,-1 0 1,1 0-1,0-1 0,0 1 1,-1 0-1,1 0 1,0-1-1,-1 1 0,1 0 1,0 0-1,-1 0 0,1 0 1,0-1-1,-1 1 1,1 0-1,0 0 0,-1 0 1,1 0-1,0 0 0,-1 0 1,1 0-1,0 0 0,-1 0 1,1 0-1,-1 0 1,1 0-1,0 0 0,-1 0 1,1 0-1,0 1 0,-1-1 1,1 0-1,0 0 1,-1 0-1,1 1 0,0-1 1,0 0-1,-1 0 0,1 0 1,0 1-1,-1 0 1,-19 15 1144,4 0-627,1 2-1,0 0 0,2 1 0,0 1 0,1 0 0,1 0 0,0 1 0,-13 42 0,17-39-366,0-1-1,2 2 0,0-1 1,2 1-1,0-1 0,2 1 1,1 0-1,4 32 0,-2-44-153,1 1-1,0-1 1,1-1-1,0 1 1,1 0-1,0-1 1,1 0-1,1 0 1,0-1-1,0 0 1,1 0-1,0 0 1,11 8 0,-6-7-477,0 0 1,1-1 0,1-1 0,0 0 0,0-1 0,1-1 0,0 0 0,1-1 0,22 6 0,-35-11 240,1-1 0,0 0 1,0 0-1,-1 0 0,1-1 1,0 1-1,5-1 0,16-6-716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146 138 10922,'-2'-2'184,"-2"-3"135,0 1-1,0 0 1,-1 0-1,1 0 0,-6-3 1,8 7-187,1-1 0,-1 0 0,0 0 0,1 1 1,-1-1-1,0 1 0,0-1 0,1 1 0,-1 0 1,0 0-1,0 0 0,0 0 0,1 0 0,-1 0 0,0 0 1,0 1-1,0-1 0,1 0 0,-1 1 0,0 0 1,-2 0-1,0 2 82,-1-1 0,1 1 0,0 0 0,-1 0 0,1 0 0,1 0 0,-1 1 0,0 0 0,1 0 0,0 0 0,0 0 0,0 0 0,-4 8 0,4-5-18,0 1 1,1-1-1,0 0 1,0 1-1,1 0 1,-1-1-1,2 1 1,-1 11 0,2-4-32,0-1 1,1 1-1,1-1 1,0 1 0,1-1-1,0 0 1,1 0 0,1 0-1,8 14 1,-8-18-102,1-1-1,-1 1 1,2-1 0,-1 0-1,1 0 1,1-1-1,-1-1 1,1 1 0,1-1-1,-1-1 1,1 1-1,14 5 1,-16-9-45,-1 0 0,0 0 1,1-1-1,-1 0 0,1-1 0,0 0 0,-1 0 1,1 0-1,0-1 0,0 0 0,0-1 0,-1 1 1,1-2-1,0 1 0,-1-1 0,1 0 0,-1-1 1,1 0-1,8-4 0,-5 0-9,0-1-1,0 1 1,-1-2-1,0 0 1,0 0-1,-1 0 1,0-1-1,-1-1 1,0 0-1,-1 0 1,0 0-1,0-1 1,-2 0-1,1 0 1,4-16-1,-5 13 2,-1 0 0,-1 0 0,0-1 0,-1 0 0,0 1-1,-1-1 1,-1 0 0,-1 0 0,0 0 0,-1 1 0,-1-1 0,-6-22-1,7 32-6,0 0 0,-1 0-1,1 0 1,-1 1 0,-1-1-1,1 1 1,-1-1-1,0 1 1,0 0 0,0 0-1,-1 1 1,0-1 0,1 1-1,-2 0 1,1 1-1,0-1 1,-12-4 0,10 5-64,0 1 0,0 0 0,-1 0 0,1 1 0,0 0 1,-1 0-1,1 1 0,-1 0 0,1 0 0,-1 1 0,1 0 1,0 0-1,-1 1 0,1 0 0,-9 4 0,4-2-120,1 1 0,0 0 0,1 1 0,-1 0 0,1 1 0,1 0 0,-1 0 0,1 1 0,0 1 0,1-1 0,0 1 0,0 1 0,1-1 0,1 1 0,-1 1 0,1-1 0,1 1 0,-6 16 0,9-19-19,0 1 1,1-1 0,-1 13-1,2-18 147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1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12803,'3'-2'204,"0"1"0,0-1 0,0 1-1,1 0 1,-1-1 0,1 1 0,-1 1 0,1-1 0,-1 1 0,1-1 0,-1 1 0,1 0 0,-1 0 0,1 0 0,0 1 0,-1-1 0,1 1 0,-1 0 0,0 0 0,7 3-1,-6-1-35,0-1 0,-1 1-1,1 1 1,-1-1-1,1 0 1,-1 1 0,0 0-1,0 0 1,-1 0-1,1 0 1,-1 0 0,0 0-1,0 1 1,0-1-1,1 7 1,2 9 161,0 1 1,-1 0-1,-1-1 1,-1 1-1,-2 0 1,1 0-1,-2 0 1,-1 0-1,-8 37 0,-3-6 354,-2-1 0,-37 83-1,50-128-568,0-1-1,-1 1 1,2 0-1,-1-1 1,1 1-1,0 0 0,0 0 1,0 8-1,1-11-58,1 0-1,-1 0 0,1-1 0,-1 1 1,1 0-1,0 0 0,0 0 0,1-1 0,-1 1 1,0-1-1,1 1 0,0-1 0,-1 0 1,1 1-1,0-1 0,0 0 0,0 0 1,0 0-1,4 2 0,8 4 39,0 0 0,1-1 0,1 0 0,-1-1-1,32 8 1,18 7-679,-50-16-100,-1 1-1,0 1 1,19 12 0,-29-16 458,-1 0 0,1 0 0,0 0 0,-1 0 1,1 1-1,-1-1 0,0 1 0,0 0 0,-1 0 0,1 0 1,-1 0-1,0 0 0,0 1 0,2 8 0,-3-2-959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 13771,'-20'1'1648,"11"0"-1256,0 0 0,0 0 0,0 0 0,-11 4-1,-19 6 310,0-1 0,0-2 0,-50 2 0,-123-3-52,206-7-596,-2 0-200,1 0 1,-1 0 0,1 1 0,0 0-1,-10 2 1,16-2 112,-1-1 0,1 1-1,0-1 1,-1 1 0,1 0 0,0-1 0,-1 1-1,1 0 1,0 0 0,0 0 0,0 0-1,0 0 1,0 0 0,0 0 0,0 1 0,0-1-1,0 0 1,0 0 0,1 1 0,-1-1 0,1 0-1,-1 1 1,1-1 0,-1 1 0,1-1-1,0 1 1,-1-1 0,1 1 0,0-1 0,0 1-1,0-1 1,0 0 0,1 3 0,6 23-357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31 609 13467,'0'-38'1520,"0"0"-984,-3-7-192,1-3 897,-2-5-801,0-4-40,-2 1-144,1 2-176,-1 4-672,6 2-576,3 4 935,2 2-183,14 7-176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1 764 10002,'1'-14'1042,"1"-1"-1,1 1 1,0 0-1,1 0 1,6-17-1,2-6-308,-4 10-207,4-18 177,2 0 0,2 0 0,38-73 0,-52 114-634,0 1 1,1 0 0,-1 0 0,0 0 0,1 0-1,0 0 1,0 0 0,0 1 0,6-5 0,-9 7-50,1 0 0,0-1 0,-1 1 0,1 0 0,0 0 0,0-1 0,-1 1 0,1 0-1,0 0 1,-1 0 0,1 0 0,0 0 0,0 0 0,-1 0 0,1 0 0,0 0 0,0 1 0,-1-1 0,1 0 0,0 0 0,0 1 0,1 0 7,-1 0 0,0 0 0,0 1 0,0-1-1,0 0 1,0 0 0,0 1 0,0-1 0,-1 1 0,1-1 0,0 0-1,-1 1 1,1-1 0,0 3 0,2 13 103,1 0 1,-2 0-1,0 0 1,-2 1-1,0 17 1,-11 89 77,-11 11-193,61-236-323,-37 97 301,7-18 11,0 0 0,2 1 1,0 0-1,2 1 0,0 0 1,1 1-1,17-17 0,-29 34 9,0 0 0,0 0-1,1 0 1,-1 0-1,0 0 1,1 1 0,-1-1-1,1 1 1,-1 0-1,1-1 1,0 1 0,0 1-1,0-1 1,-1 0-1,1 1 1,0-1 0,0 1-1,0 0 1,0 0-1,0 0 1,0 0-1,0 0 1,0 1 0,0 0-1,-1-1 1,5 3-1,-2-1 16,0 1 0,-1 0 0,1 0 0,-1 0 0,0 1 1,0 0-1,-1 0 0,1 0 0,-1 0 0,0 0 0,0 1 0,0-1 0,4 10 0,4 13 42,-2 0 1,-1 0 0,-1 1-1,5 44 1,-8-46-47,-2-24-67,1-8 14,6-21 2,8-19 41,-5 23-15,2-5 29,1 1 1,31-42 0,-46 68-22,1 1 0,-1-1 1,0 1-1,1-1 0,-1 1 0,1-1 1,-1 1-1,0-1 0,1 1 0,-1 0 0,1-1 1,-1 1-1,1 0 0,0-1 0,-1 1 0,1 0 1,-1 0-1,1 0 0,-1-1 0,1 1 0,0 0 1,-1 0-1,1 0 0,-1 0 0,1 0 0,0 0 1,-1 0-1,1 0 0,-1 0 0,1 1 1,0-1-1,-1 0 0,1 0 0,-1 0 0,1 1 1,-1-1-1,1 0 0,-1 1 0,1-1 0,-1 0 1,1 1-1,-1-1 0,1 1 0,-1-1 0,1 1 1,-1-1-1,0 1 0,1-1 0,-1 1 0,0-1 1,0 1-1,1-1 0,-1 1 0,0 0 1,15 39 214,-13-33-201,4 13 19,0-1-17,0 0-1,13 27 1,-17-42-22,1 0 0,-1 0 1,0 0-1,1-1 1,0 1-1,0 0 0,0-1 1,0 0-1,0 0 0,1 0 1,-1 0-1,1-1 0,0 1 1,0-1-1,0 0 1,7 3-1,-9-5-2,1 1 0,-1-1-1,1 0 1,0 0 0,-1 0 0,1 0 0,-1 0 0,1 0-1,0-1 1,-1 1 0,1-1 0,-1 0 0,1 0-1,-1 0 1,0 0 0,1 0 0,-1-1 0,0 1 0,0 0-1,0-1 1,0 0 0,0 1 0,0-1 0,1-2 0,6-6-8,-1 0 0,-1-1 1,10-17-1,-11 18 9,-2 2-3,2-1 3,0-1-1,-1 1 1,-1-1 0,1 0 0,-2 0-1,1-1 1,2-19 0,-5 29 4,-3 8-35,1 0 11,0 1 1,0-1-1,0 9 0,2-8 15,0-1 0,1 1-1,-1-1 1,1 0 0,1 0 0,-1 0-1,1 0 1,1 0 0,-1 0 0,1-1-1,0 1 1,0-1 0,1 0 0,0-1-1,0 1 1,0-1 0,12 9 0,-10-8-3,-1-1 1,1-1-1,0 1 1,1-1-1,-1 0 1,1 0 0,0-1-1,0 0 1,0-1-1,0 1 1,0-2-1,1 1 1,-1-1 0,0 0-1,15-1 1,-20-1 2,-1 1 1,0-1 0,1 1-1,-1-1 1,0 0 0,0 0-1,0 0 1,0 0-1,0-1 1,0 1 0,0 0-1,0-1 1,0 0 0,-1 1-1,1-1 1,0 0-1,-1 0 1,0 0 0,1 0-1,-1 0 1,0 0-1,0 0 1,0 0 0,0 0-1,-1 0 1,1-1 0,0 1-1,-1 0 1,0-1-1,1 1 1,-1-4 0,0-6-13,0 0 1,0 0-1,-1 0 1,-5-21-1,-7-20-17,-23-60 0,32 96 42,7 10 12,-1 7-16,0 1 1,-1-1-1,1 0 0,0 1 1,0-1-1,-1 1 1,1-1-1,0 1 0,-1 0 1,3 1-1,11 5 12,-6-5-16,0 0-1,1 0 1,-1-1 0,0 0-1,1 0 1,-1-1-1,1 0 1,-1-1 0,1 0-1,-1 0 1,0-1-1,0-1 1,0 1 0,0-1-1,0-1 1,0 0-1,-1 0 1,0-1 0,10-6-1,-4 2-11,-1-1 0,1-1 0,-2 0 0,1-1-1,-2 0 1,1-1 0,-2 0 0,0-1 0,16-28 0,-22 32 4,1 0 0,-2 0 1,1-1-1,-2 0 0,1 1 1,-1-1-1,0-14 0,-1 21 8,-1 0-1,0 0 1,0 0-1,0 0 0,-1 0 1,1 0-1,-1 0 1,0 1-1,0-1 1,0 0-1,-1 1 1,1-1-1,-1 1 1,0-1-1,0 1 0,0 0 1,0-1-1,-1 1 1,1 0-1,-1 1 1,0-1-1,0 0 1,-6-3-1,7 5 5,0 0 0,0 0-1,0 0 1,0 0 0,0 0 0,0 1-1,0-1 1,0 1 0,0 0 0,-1 0-1,1-1 1,0 1 0,0 1 0,0-1-1,-1 0 1,1 0 0,-4 2 0,2 0 3,1-1-1,0 1 1,-1 0 0,1 0 0,0 0 0,0 1 0,0-1-1,0 1 1,-4 4 0,-1 3 13,0 1-1,1-1 0,1 1 0,0 1 1,-7 17-1,0 6 33,2 1 0,1 0 0,-6 53 0,9-29 47,1 83 0,6-110-70,1-1 0,2 1 0,10 42 0,-12-66-44,2-1 1,-1 1-1,1-1 1,0 0-1,0 0 1,1 0 0,0 0-1,1 0 1,0-1-1,0 0 1,1 0-1,-1 0 1,1-1-1,1 0 1,-1 0-1,1-1 1,10 7 0,-12-9-74,1-1 0,0 1 0,0-1 0,0 0 0,0-1 0,1 1 0,-1-1 0,0-1 0,1 1 0,-1-1 0,0 0 0,8-1 0,-3-1-206,-1 0 1,1-1-1,-1 0 1,1 0-1,-1-1 0,15-8 1,-2-2-157,-1 0 0,-1-1 1,0-2-1,-1 0 0,19-22 0,16-22-703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10962,'3'-7'1329,"0"12"-377,-1 18 1,-1 514 5288,-7-229-5839,6-277-806,3-21-618,1-14 349,4-15 248,1-10-32,1-7-165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 16756,'-22'-3'1296,"-4"3"-912,-3-1-128,-9 1 344,-5 1-152,3 4-40,0 0 16,5 7-136,1 0-208,12 5-416,3 1-264,11 2-464,5 1-768,5-3 1392,5-3-337,11-15-263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13147,'0'-1'47,"0"1"1,0 0-1,0-1 1,0 1-1,0-1 1,0 1 0,0 0-1,0-1 1,0 1-1,0-1 1,0 1-1,0 0 1,0-1-1,1 1 1,-1 0-1,0-1 1,0 1-1,0-1 1,1 1-1,-1 0 1,0 0-1,1-1 1,-1 1 0,0 0-1,0-1 1,1 1-1,-1 0 1,0 0-1,1 0 1,-1-1-1,1 1 1,-1 0-1,0 0 1,1 0-1,-1 0 1,1 0-1,-1 0 1,0 0 0,1 0-1,-1 0 1,1 0-1,-1 0 1,0 0-1,1 0 1,0 1 22,1 0-1,-1 0 1,0 0 0,0 0 0,0 0 0,0 0-1,0 1 1,0-1 0,0 0 0,-1 1 0,1-1-1,0 1 1,-1-1 0,1 3 0,8 24 743,-2 0-1,-1 1 1,3 39 0,0 94 533,-8-122-1062,-9 476 448,7-501-918,0-12 81,1 0-1,-1-1 0,1 1 0,0 0 0,0 0 0,0 0 0,1 0 0,-1-1 0,1 1 1,-1 0-1,2 4 0,-1-7 71,-1 0 1,0 0 0,0 0 0,0 1-1,0-1 1,0 0 0,0 0 0,0 0-1,0 0 1,0 0 0,0 0 0,0 0-1,0 0 1,0 0 0,1 0 0,-1 0-1,0 1 1,0-1 0,0 0 0,0 0-1,0 0 1,0 0 0,0 0 0,0 0-1,1 0 1,-1 0 0,0 0 0,0 0-1,0 0 1,0 0 0,0 0 0,0 0-1,1 0 1,-1 0 0,0 0 0,0 0 0,0 0-1,0 0 1,0 0 0,0 0 0,0-1-1,0 1 1,1 0 0,-1 0 0,0 0-1,0 0 1,0 0 0,0 0 0,0 0-1,0 0 1,0-1 0,6-8-1406,4-14-702,-9 21 1942,27-61-2351,-10 30 1097</inkml:trace>
  <inkml:trace contextRef="#ctx0" brushRef="#br0" timeOffset="1">315 671 13139,'3'1'166,"1"0"0,-1 1-1,1 0 1,-1 0 0,0 0 0,1 0 0,-1 0 0,0 1 0,-1-1 0,1 1 0,0 0-1,-1 0 1,1 0 0,1 4 0,-1-1 36,0-1 1,-1 1-1,0 0 0,0-1 1,0 1-1,-1 0 0,0 0 0,1 8 1,-2 5 237,0 0 1,-1 0 0,-1 1-1,-8 32 1,-6 4 196,-2-1 0,-3-1 1,-40 76-1,46-101-420,14-26-195,0-1 0,-1 1 0,1 0 0,0 0 0,0 0-1,0-1 1,1 1 0,-1 0 0,1 0 0,-1 0 0,1 0 0,0 0 0,0 0 0,1 4 0,0-5-40,0 0-1,0 0 1,0-1-1,0 1 1,0 0 0,0-1-1,1 1 1,-1-1 0,1 1-1,-1-1 1,1 1 0,-1-1-1,1 0 1,0 0-1,0 0 1,-1 0 0,1 0-1,0 0 1,0-1 0,0 1-1,0-1 1,2 1-1,15 4-616,-1-2-1,1 0 0,0-1 0,28 0 0,75-11-1094,-53-1 704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151 151 11682,'-1'-8'278,"-1"0"0,0 1-1,-1-1 1,1 0-1,-1 1 1,-6-11-1,8 17-208,0 0-1,1 1 0,-1-1 0,0 0 0,0 0 1,0 0-1,1 0 0,-1 1 0,0-1 0,0 0 0,0 1 1,0-1-1,-1 1 0,1-1 0,0 1 0,0-1 1,0 1-1,0 0 0,0 0 0,-2-1 0,0 2 44,1-1 0,0 1 0,0-1 0,0 1-1,0 0 1,-1 0 0,1 0 0,1 0 0,-1 0-1,0 0 1,0 0 0,0 1 0,0-1 0,1 1-1,-3 2 1,-3 5 120,0 0 0,0 0 0,0 1 0,1-1 0,1 1 0,0 1 0,0-1 0,1 1 0,1 0 0,-1 0 0,2 0 0,-3 15-1,2 1 11,1 0 0,1 0-1,1 0 1,5 31 0,-2-37-158,0 1-1,2-1 1,1 0 0,0-1-1,2 0 1,0 0 0,1 0-1,1-1 1,22 32 0,-25-42-62,0 0 0,1-1 1,0 0-1,0 0 0,1-1 1,0 0-1,1 0 0,16 8 1,-18-11-12,1 0-1,0-1 1,-1-1 0,1 1 0,0-1 0,0-1 0,0 0 0,0 0 0,1-1-1,-1 0 1,18-2 0,-13-2 0,1 1-1,-1-2 1,0 0-1,0 0 1,0-2 0,-1 0-1,0 0 1,0-1-1,-1 0 1,0-2 0,0 1-1,-1-1 1,0-1-1,-1 0 1,16-23 0,-13 17 14,-1-1 0,-1 0 1,-1-1-1,-1 0 1,0-1-1,-2 0 1,0 0-1,-1-1 1,-1 1-1,3-35 1,-7 40 6,-1 0 0,0 0 0,-1 0 0,-1 0 0,0 1 0,-1-1 0,-1 1 0,0-1 1,-1 1-1,-1 1 0,-11-23 0,11 25-17,-1 1 0,-1-1 0,0 1 0,0 1 0,-1-1 0,0 1 0,-1 1 0,0 0 0,0 0-1,-1 1 1,1 0 0,-2 1 0,-22-10 0,17 11-146,1 1 0,-1 0 1,0 1-1,0 0 0,0 2 0,-1 0 0,-33 3 0,15 2-59,0 2 0,-62 18 0,10 6-182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509 170 11899,'1'-7'270,"0"-1"0,0 1 0,-1 0 0,0-1 1,0 1-1,0 0 0,-1-1 0,-1 1 1,1 0-1,-1 0 0,0 0 0,-6-13 0,6 16-127,-1 0-1,0-1 0,0 1 0,0 1 0,0-1 0,-1 0 1,1 1-1,-1 0 0,0 0 0,0 0 0,0 0 0,0 0 0,-1 1 1,1 0-1,-1 0 0,1 0 0,-1 0 0,0 1 0,-9-2 1,5 2 2,0 0 1,0 1-1,0 0 1,0 0-1,0 1 1,0 0-1,1 0 1,-1 1 0,0 0-1,-11 5 1,7-1-8,1 0 1,0 0-1,0 1 0,0 1 1,1 0-1,-12 11 1,2 2 63,1 0-1,0 2 1,2 0 0,1 2 0,-23 40-1,29-44-126,1-1-1,1 2 0,1-1 0,0 1 1,2 0-1,1 1 0,0 0 0,2-1 1,1 1-1,0 1 0,2-1 0,1 0 1,0 0-1,2 0 0,0 0 0,2-1 1,1 1-1,0-1 0,2 0 1,0-1-1,16 28 0,-6-16-73,2 0 0,1-2 0,36 42-1,-44-59-225,0 0 0,0-2 0,1 1 0,1-2 0,0 0 0,0 0 0,1-2 0,0 0 0,18 7 0,-25-13-89,0-1 0,0 0-1,1 0 1,-1-1 0,0 0 0,1-1 0,-1 0 0,0-1 0,1 0 0,-1 0-1,0 0 1,0-2 0,0 1 0,0-1 0,0 0 0,-1-1 0,1 0-1,-1 0 1,12-9 0,34-27-1054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100 263 12651,'-1'-4'186,"-1"0"0,0 1 0,0-1 0,0 1 0,0-1 0,-1 1 0,1 0 0,-1 0 0,-5-5 0,7 8-146,1-1 0,-1 1 0,0-1 1,0 1-1,0 0 0,0-1 0,1 1 0,-1 0 1,0 0-1,0-1 0,0 1 0,0 0 0,0 0 1,0 0-1,0 0 0,0 0 0,0 0 0,1 1 0,-2-1 1,0 1 30,0 0 1,0 0-1,1 0 1,-1 0-1,1 0 1,-1 0 0,1 0-1,-1 1 1,1-1-1,0 1 1,-1-1-1,-1 3 1,-1 4 127,-1 1 0,1-1 0,1 0 1,-1 1-1,1 0 0,1 0 0,0 0 0,0 0 1,0 1-1,2-1 0,-1 0 0,1 12 0,2 4 167,0 0-1,1 0 1,10 33-1,-6-32-78,1-2-1,1 1 1,24 45-1,-28-61-211,-1-1 0,1 0-1,1-1 1,0 1 0,0-1-1,0 0 1,1 0 0,0-1-1,0 0 1,1 0 0,0-1-1,0 1 1,0-2-1,11 5 1,-16-7-47,1-1-1,0 0 0,0-1 1,-1 1-1,1 0 1,0-1-1,0 0 1,0 0-1,0 0 1,0 0-1,-1-1 0,1 0 1,0 1-1,0-2 1,6-1-1,-5 0 2,0 0 1,0 0-1,-1 0 0,1 0 1,-1-1-1,0 0 0,0 0 0,0 0 1,6-9-1,-1-1 4,-1-1-1,0 0 1,-1 0-1,-1-1 1,0 0 0,3-20-1,-2 7-20,-2-1 0,-1 0 1,-2 0-1,-1 0 0,-1 0 0,-6-45 0,3 51-20,-2 0 1,-1 0-1,0 0 0,-2 1 1,0 0-1,-2 1 1,-1-1-1,-19-29 0,25 44-46,-1 0-1,0 1 1,0 0-1,-1 0 1,0 0-1,0 1 1,-1 0 0,-12-7-1,17 11-16,0 0-1,0 1 1,0-1-1,0 1 1,0 0 0,-1 0-1,1 1 1,0-1 0,-1 0-1,1 1 1,0 0-1,-1 0 1,1 0 0,-1 0-1,1 1 1,0-1-1,-1 1 1,1 0 0,0 0-1,0 0 1,-1 0-1,1 1 1,0-1 0,0 1-1,0 0 1,-4 3 0,1 1-202,0 0 1,1 0-1,0 0 1,0 0 0,0 1-1,1 0 1,0 0 0,0 0-1,1 1 1,0-1-1,0 1 1,1 0 0,-3 14-1,1 4-353,1 0-1,1 53 0,5 3-653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10754,'28'-16'1442,"-1"2"1,42-17-1,-57 27-985,0-1 0,1 2 0,0 0 0,-1 0 0,1 1 0,0 1 1,0 0-1,19 2 0,-28-1-353,0 1-1,-1-1 1,1 1 0,0 0 0,-1 1 0,1-1 0,-1 1 0,1-1 0,-1 1-1,0 0 1,0 0 0,0 1 0,0-1 0,4 5 0,-3-2 0,0 0-1,0 0 1,-1 0 0,0 1 0,0-1 0,-1 1 0,1 0 0,1 7 0,1 9 110,0 1 1,-2 0-1,1 40 1,-4-51-149,1 41 103,4 48 65,-3-86-198,0-1 1,1 0 0,0 0 0,11 27-1,-7-27-2,-1 1-1,0 0 0,-1 0 1,5 32-1,-9-42-27,-1 0-1,0 0 1,0 0 0,0 0-1,-1 0 1,1 0 0,-1 0-1,0 0 1,-1 0 0,1 0-1,-1 0 1,0-1-1,0 1 1,-1-1 0,1 0-1,-1 1 1,0-1 0,0 0-1,-1-1 1,-3 5 0,0-2-57,0-1-1,-1 1 1,1-2 0,-1 1 0,0-1 0,0 0 0,0-1-1,0 0 1,-1 0 0,0-1 0,1 0 0,-1-1 0,0 1 0,0-2-1,0 1 1,0-1 0,-12-2 0,7 1-293,0-2 0,0 1 0,0-2 0,1 0 0,0 0 1,-1-1-1,1-1 0,1 0 0,-1-1 0,-14-10 0,-4-12-427,16 2-258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10770,'3'-5'191,"1"1"-1,0-1 0,-1 0 0,1 1 1,1 0-1,-1 0 0,1 0 0,-1 1 1,1 0-1,0-1 0,0 2 0,1-1 1,-1 0-1,1 1 0,8-2 0,-10 3-52,-1 0 0,1 0-1,-1 1 1,1-1-1,-1 1 1,1 0-1,-1 0 1,1 0 0,-1 1-1,1-1 1,-1 1-1,0 0 1,1 0-1,-1 0 1,0 0 0,0 1-1,1-1 1,-1 1-1,0 0 1,0 0-1,-1 0 1,1 0 0,0 1-1,-1-1 1,1 1-1,-1-1 1,4 6-1,-1 2 101,1 1 1,-2 0-1,0 0 0,0 0 0,-1 0 0,0 0 0,-1 1 0,0-1 0,-1 1 0,0-1 0,-1 20 0,-3 6 239,-1-1 1,-12 50-1,5-47-94,-2 14 320,13-53-692,0 1 1,0-1-1,0 1 0,0-1 1,0 1-1,0-1 0,0 1 0,0-1 1,0 1-1,0-1 0,1 1 1,-1-1-1,0 0 0,0 1 1,1-1-1,-1 1 0,0-1 1,0 0-1,1 1 0,-1-1 1,0 0-1,1 1 0,-1-1 1,1 0-1,-1 0 0,0 1 1,1-1-1,-1 0 0,1 0 1,-1 0-1,1 0 0,-1 0 0,0 1 1,1-1-1,-1 0 0,1 0 1,-1 0-1,1 0 0,-1 0 1,1 0-1,-1 0 0,1-1 1,-1 1-1,1 0 0,-1 0 1,1 0-1,30-8 49,-22 5-79,5 1-489,-1 0 0,1 2-1,-1 0 1,1 0 0,0 1-1,-1 1 1,18 4 0,41 3-1799,-31-8 1197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14595,'2'-17'1456,"-2"3"-991,-12 7-161,-3 3 704,-12 2-600,-4 4-40,-7 3-216,-1 4-280,5 5 184,10-1-88,17-1-112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74 501 8562,'-7'-2'506,"0"1"-1,0-1 1,0 0 0,1 0 0,-1-1 0,-10-5 0,16 7-336,0 1 1,0-1 0,0 0-1,0 0 1,0 0 0,0 0 0,0 0-1,0 0 1,0 0 0,0 0-1,1 0 1,-1-1 0,0 1 0,1 0-1,-1 0 1,1-1 0,-1-1 0,1 1 27,0 1-1,0-1 1,0 1 0,0-1 0,1 0 0,-1 1 0,1-1 0,-1 1 0,1-1 0,-1 1 0,1-1 0,0 1 0,0-1 0,0 1 0,0 0 0,0-1 0,0 1 0,2-2 0,9-7 472,0 0-1,0 0 0,1 1 1,0 1-1,0 0 0,1 1 1,22-9-1,6 2 102,60-15 0,-65 22-473,0 2 0,69-3 0,77 14 168,25-2-225,225 0-90,-3 26-65,-346-23-57,-35-4-12,65-2 1,-98-2-20,1-1 0,-1-1 0,1 0 0,-1-1 0,0 0-1,-1-2 1,27-11 0,-40 16 3,-1 0 0,1 0 0,0 0 0,0 0 0,-1 0 0,1 0-1,-1 0 1,1 0 0,-1-1 0,0 1 0,1-1 0,-1 1 0,0-1 0,0 1 0,0-1-1,0 0 1,0 1 0,-1-1 0,1 0 0,0 0 0,-1 0 0,1-2 0,-1 2 1,0 0 0,-1 0 0,1 0 0,-1 0 0,0 0 0,0 0 0,1 0 1,-1 0-1,0 0 0,-1 0 0,1 1 0,0-1 0,0 0 0,-1 1 0,1-1 0,-1 1 1,1-1-1,-1 1 0,-3-2 0,-32-22 4,-1 2-1,-56-26 1,15 9-7,-102-55-11,249 132 24,47 27-138,-97-52 83,1 0 1,-1 2 0,27 27 0,-41-38 37,-1 1-1,0 0 1,0 0-1,0 0 1,0 0-1,-1 0 1,0 0-1,1 1 1,-2-1-1,1 1 1,0 0-1,-1-1 1,0 1-1,0 0 1,-1 0-1,1 0 1,-1 0 0,0-1-1,-1 7 1,-1-2-1,0 0 0,0 0 0,-1 0 0,-1-1 0,1 0 0,-1 1 0,-1-1 0,1-1 0,-10 12 0,-32 39-14,-55 51 1,18-21-898,57-52-664,19-25-3261,19-29 3571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29 12387,'-20'-19'1560,"2"11"-760,3 6-296,-4 2 993,-2 0-465,1 2-368,2 1-112,7 4-856,4 3-552,5 4 728,9 1-160,19 2-128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22 9714,'-6'-2'220,"1"0"0,-1 0 0,0 1 0,1 0 0,-1 0-1,0 1 1,0-1 0,0 1 0,0 0 0,1 1 0,-1 0 0,0 0 0,0 0 0,0 0-1,1 1 1,-1 0 0,1 0 0,0 1 0,-1-1 0,1 1 0,0 1 0,0-1 0,1 0 0,-1 1-1,-4 5 1,-5 5 96,0 1 0,0 1-1,1 0 1,1 1 0,1 0-1,1 1 1,0 0 0,1 1-1,1 0 1,1 0 0,0 1 0,-4 25-1,6-23-218,1 0-1,1 0 0,2 0 1,0 0-1,1 0 0,1 0 0,1 0 1,1 0-1,1 0 0,1 0 1,10 27-1,-9-33-65,2-1 0,0 0 1,0-1-1,2 0 0,0 0 0,0-1 1,1 0-1,1-1 0,0 0 0,1 0 0,0-2 1,0 0-1,1 0 0,1-1 0,0-1 0,16 7 1,-18-10 1,0 0 0,0-1 0,1 0 1,-1-1-1,1-1 0,0 0 1,-1-1-1,1 0 0,0-1 0,0-1 1,0 0-1,-1-1 0,1 0 1,-1-1-1,1 0 0,-1-2 0,0 1 1,0-2-1,-1 1 0,13-9 1,-12 6 1,-1-1 0,1-1 1,-2 0-1,0 0 0,0-1 1,0-1-1,-2 0 0,1 0 1,-2-1-1,0 0 0,0-1 1,-1 1-1,9-27 1,-10 20-1,0-1 0,-2 1 0,0-1 0,-1 0 0,-1 0 0,-2 0 0,0-1 1,-1 1-1,-5-34 0,2 34-11,-1 0 0,-1 0 1,-1 1-1,0 0 0,-2 0 1,0 1-1,-1 0 0,-1 1 1,-20-26-1,21 32-12,0 0 0,-1 1 1,0 1-1,-1 0 0,0 0 0,-1 1 0,0 0 1,0 1-1,-1 1 0,0 0 0,0 1 1,0 1-1,-25-7 0,22 9-80,0 0-1,1 1 1,-1 1 0,-1 0-1,1 1 1,0 1-1,0 1 1,1 0 0,-1 2-1,-27 8 1,35-9-48,0 0 0,0 1 1,0 1-1,0 0 0,1 0 0,0 0 1,0 1-1,1 0 0,0 1 0,0 0 1,0 0-1,1 0 0,0 1 0,0 0 0,1 0 1,0 0-1,0 1 0,1 0 0,-6 17 1,7-19 51,1 1 0,1-1 0,0 0 0,0 1 0,0-1 1,1 1-1,0 9 0,2-4-106,1-1 0,1 0 1,9 22-1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13539,'-2'5'235,"1"0"-1,0 0 1,0 0 0,0 0-1,1 0 1,-1 0-1,1 0 1,0 0 0,2 8-1,-1 9 95,-1 100 1232,-17 432 1567,17-549-3037,-1 18-1801,4-20 231,5-10 110,2-8 571,1-4-277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14995,'-34'8'1425,"2"6"-1033,-3 10-136,-5 0 808,-5 5-776,0 0-56,4 3 24,5-1-88,13-7-512,8-4-312,13-17-1185,7-10 1545,16-20-264,13-10-200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14043,'0'0'111,"1"1"0,0-1 0,0 1-1,0-1 1,0 1 0,0-1 0,0 1 0,-1 0 0,1-1 0,0 1-1,-1 0 1,1-1 0,0 1 0,-1 0 0,1 0 0,-1 0 0,1 0-1,-1 0 1,1 0 0,-1 0 0,0-1 0,0 1 0,1 0 0,-1 0-1,0 2 1,6 34 188,-5-28 95,8 86 1898,-6 161 0,-4-204-1921,0 28-516,-3 0 0,-23 121 0,25-191-166,2-7 162,0-1 1,-1 1 0,1-1 0,-1 1 0,0-1 0,1 0-1,-1 1 1,0-1 0,-1 0 0,1 0 0,0 1 0,0-1-1,-3 3 1,4-5 111,0 0 0,0 0-1,0-1 1,0 1 0,0 0 0,0 0-1,0 0 1,0 0 0,0 0-1,0 0 1,0 0 0,0 0 0,0 0-1,0 0 1,0 0 0,0 0-1,0 0 1,0-1 0,0 1 0,-1 0-1,1 0 1,0 0 0,0 0-1,0 0 1,0 0 0,0 0 0,0 0-1,0 0 1,0 0 0,0 0-1,0 0 1,0 0 0,0 0 0,0 0-1,0 0 1,0 0 0,0 0 0,0 0-1,0 0 1,-1 0 0,1 0-1,0 0 1,0 0 0,0 0 0,0 0-1,0 0 1,0 0 0,0 0-1,0 0 1,0 0 0,0 0 0,0 0-1,0 0 1,0 0 0,-1 0-1,1 0 1,0 0 0,0 0 0,0 0-1,0 0 1,0 0 0,0 0-1,0 0 1,2-11-807,8-15-59,7-5-345</inkml:trace>
  <inkml:trace contextRef="#ctx0" brushRef="#br0" timeOffset="1">627 33 16596,'-19'-19'1432,"-2"7"-1112,0 10-120,-8 4 800,-14-1-792,0 3-48,-5 3-80,3 4-152,8 1-648,6 3-1144,9 2 1560,6 1-240,12 2-209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0 15691,'-8'13'1513,"-9"8"-953,-5 3-224,-17-6 1848,-9-1-1576,-11 0-488,-3-6 9,0-1 47,3-4-56,7 4-472,8 0-345,22 9-1207,6 8 1640,29 8-296,15 5-208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23 604 13739,'-7'-53'1568,"1"-12"-1024,8-13-232,-1-2 1153,-4 0-1089,-1 1-176,0 13-480,2 7-360,8 29 544,5 16-176,9 18-128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14523,'1'0'88,"-1"1"0,1-1 1,-1 0-1,1 0 0,-1 1 0,0-1 0,1 0 1,-1 1-1,0-1 0,1 0 0,-1 1 0,0-1 1,1 1-1,-1-1 0,0 1 0,0-1 0,1 1 0,-1-1 1,0 0-1,0 1 0,0-1 0,0 1 0,0-1 1,0 1-1,0-1 0,0 1 0,0-1 0,0 2 1,0-1 14,8 64 2320,-2 120 0,-5-87-1759,0-23-356,15 207-696,-16-280 410,1 6-340,0 0-1,0-1 1,1 1 0,5 13-1,-6-20 243,-1 1 0,1-1 0,-1 0-1,1 0 1,0 0 0,0 0 0,-1 0 0,1 0-1,0 0 1,0 0 0,0 0 0,0 0 0,0-1 0,0 1-1,0 0 1,0-1 0,0 1 0,0 0 0,0-1 0,1 0-1,-1 1 1,0-1 0,0 0 0,0 1 0,1-1-1,-1 0 1,0 0 0,0 0 0,1 0 0,-1 0 0,0 0-1,1 0 1,-1-1 0,0 1 0,0 0 0,0-1 0,1 1-1,0-2 1,27-15-819,13-19-200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1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434 262 16139,'-12'11'1513,"-8"5"-1129,-14 4-144,-9 1 1184,-11-3-1160,-5-1-80,3-6 32,4-1-32,5-6-264,11-2-192,20-7-592,12-3-520,26-9 1080,18 0-216,11-7-249</inkml:trace>
  <inkml:trace contextRef="#ctx0" brushRef="#br0" timeOffset="1">411 16 14339,'7'-16'2065,"0"26"-897,0 17-480,1 18 2385,-1 8-1609,0 21-712,0 7-120,2 8-136,-2 1-152,1-7-232,1-5-80,-4-16-312,1-9-216,-2-26-592,-1-9-288,-3-22 1000,0-14-273,-3-20-183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336 359 13571,'11'-22'1736,"-3"3"-1032,-5 11-263,-6 2 2039,-12 5-1904,-5-2-72,-11 3-64,-4 4 8,-7 5-143,-5-1-73,1 3-352,1 2-313,10 7-727,5 4-1112,22 7 1856,11 0-369,19 1-303</inkml:trace>
  <inkml:trace contextRef="#ctx0" brushRef="#br0" timeOffset="1">206 539 12987,'0'-34'1696,"-3"-18"-856,-1-10-344,0-8 2017,-3-3-1561,0 2-664,0 5-200,1 13-544,1 12-144,5 25 456,4 15-176,6 19-88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4 382 16251,'-1'0'87,"1"1"-1,-1 0 0,1-1 1,0 1-1,0 0 0,-1 0 1,1-1-1,0 1 0,0 0 0,0 0 1,0-1-1,0 1 0,0 0 1,0 0-1,0 0 0,0-1 1,0 1-1,0 0 0,0 0 0,1-1 1,-1 1-1,0 0 0,0 0 1,1-1-1,-1 1 0,1 0 0,0 0 1,0 0 29,0-1 0,0 1 0,0 0 0,0-1 0,1 0 0,-1 1 0,0-1 0,0 0 0,1 0 0,-1 1 0,0-1 0,0 0 0,1 0 0,-1 0 0,2-1 0,6 0 506,0-1 0,-1 0 0,16-6 0,35-15 1352,-22 7-1419,2 1 1,0 3-1,42-8 0,455-55 60,-384 69-511,197 16-1,31 1 17,-332-13-119,467 5 603,-437-1-496,-78-2-108,0 0 1,0 0-1,1 0 0,-1 0 0,0-1 1,0 1-1,0 0 0,0 0 0,0 0 1,0 0-1,1 0 0,-1 0 0,0 0 1,0 0-1,0-1 0,0 1 0,0 0 1,0 0-1,0 0 0,0 0 0,0 0 0,0-1 1,0 1-1,0 0 0,1 0 0,-1 0 1,0 0-1,0 0 0,0-1 0,0 1 1,0 0-1,0 0 0,0 0 0,-1 0 1,1 0-1,0-1 0,0 1 0,0 0 1,0 0-1,0 0 0,0 0 0,0 0 1,0-1-1,0 1 0,0 0 0,0 0 1,0 0-1,-1 0 0,1 0 0,0 0 1,0 0-1,0 0 0,0-1 0,0 1 0,0 0 1,-1 0-1,1 0 0,-7-8 10,-37-28-27,-1 2 0,-87-50 0,51 34 5,35 25 13,33 19 13,31 18 9,4-1-21,0-1-1,0-1 1,34 9 0,5 2-30,-27-8 8,-15-6-2,-1 0 0,0 2-1,-1 0 1,1 1-1,17 12 1,-33-20 18,0 1-1,-1-1 1,1 1-1,0 0 1,-1 0 0,1-1-1,-1 1 1,0 0-1,0 0 1,1 0 0,-1 0-1,0 0 1,-1 1-1,1-1 1,0 0 0,-1 0-1,1 0 1,-1 1-1,0 2 1,0-1-2,0 0 0,-1 1-1,1-1 1,-1 1 0,0-1 0,-1 0 0,1 0 0,-1 0 0,-3 6 0,-5 7-14,-1-1 0,0-1 0,-23 24 0,27-32 12,-116 119-34,-30 36-266,147-156-55,0 1 0,0 1-1,1-1 1,0 1-1,1 0 1,0 0-1,0 0 1,0 0 0,1 1-1,1 0 1,-1 0-1,1-1 1,0 13 0,1-10-580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81 9730,'-1'-17'748,"-5"-23"2773,6 38-3380,0 1-1,-1 0 1,1 0 0,-1-1 0,1 1 0,-1 0 0,1 0 0,-1 0 0,0 0 0,0 0 0,0 0 0,1 0 0,-1 0-1,0 0 1,0 0 0,0 0 0,0 1 0,0-1 0,-1 0 0,1 1 0,0-1 0,0 1 0,0-1 0,-1 1 0,-1-1-1,2 2-66,0-1 0,-1 1 0,1 0 0,0 0 1,0-1-1,0 1 0,-1 0 0,1 0 0,0 0 0,0 1 0,0-1 0,1 0 0,-1 0 0,0 0 0,0 1 0,1-1 0,-1 0 0,0 4 0,-1-2 68,-38 81 788,4 1 0,-26 95 0,38-106-674,-184 563 419,188-581-708,7-19-460,-10 41 0,40-111-4575,3-32 3116,-8 24 814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16452,'12'43'1123,"-2"1"0,-2 0 1,4 79-1,-11 135 345,-2-232-1335,-12 152 341,1-13-1381,14-150-17,-2-15 899,0 0-1,0 1 1,0-1-1,1 0 1,-1 0-1,0 0 1,0 0-1,0 0 1,0 1-1,1-1 1,-1 0-1,0 0 1,0 0-1,0 0 1,1 0-1,-1 0 1,0 0-1,0 0 1,1 0-1,-1 0 1,0 0-1,0 0 1,0 0-1,1 0 1,-1 0-1,0 0 0,0 0 1,1 0-1,-1 0 1,0 0-1,0 0 1,1 0-1,1-1-62,0-1-1,0 1 0,-1-1 0,1 1 0,0-1 0,-1 0 0,1 1 1,-1-1-1,3-4 0,12-23-566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18036,'-68'29'-1592,"26"-5"2456,-6 6 168,4 4-120,-2-5-192,2-1-96,9-8-39,5-6-49,11-6-296,3-3-184,33-10-2393,4-4 313,7-5 1520,2-3-353,1-11-287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10010,'2'-6'522,"-2"1"-136,1 0 0,0 0 0,1 0 0,-1 1 0,1-1 0,2-4-1,-4 9-353,0 0 0,0-1 0,1 1 0,-1 0 0,0 0-1,0 0 1,0 0 0,0-1 0,0 1 0,0 0 0,1 0-1,-1 0 1,0 0 0,0 0 0,0 0 0,0-1 0,1 1-1,-1 0 1,0 0 0,0 0 0,0 0 0,1 0-1,-1 0 1,0 0 0,0 0 0,0 0 0,1 0 0,-1 0-1,0 0 1,0 0 0,0 0 0,1 0 0,-1 0 0,0 0-1,0 0 1,0 0 0,1 1 0,-1-1 0,0 0 0,0 0-1,0 0 1,0 0 0,0 0 0,1 0 0,-1 0-1,0 1 1,0-1 0,0 0 0,0 0 0,1 1 0,4 11 1665,3 17-16,-1 1 0,5 60 0,-5 66-84,-6-88-1031,5 258 63,-6-326-651,2 34-495,3-21-688,-4-13 1128,-1 1 0,0-1 0,1 0 0,-1 0 0,0 0 0,0 0-1,1 0 1,-1 0 0,0 0 0,0 0 0,1 0 0,-1 0 0,0 0 0,1 0-1,-1 0 1,0 0 0,1 0 0,-1 0 0,0 0 0,0 0 0,1 0 0,-1 0-1,0 0 1,0 0 0,1 0 0,-1-1 0,0 1 0,0 0 0,1 0-1,-1 0 1,0-1 0,0 1 0,1 0 0,-1 0 0,0 0 0,0-1 0,0 1-1,0 0 1,1-1 0,42-54-4952,-25 31 3549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13395,'2'0'147,"0"-1"0,0 1 0,0 0 0,1 0 0,-1 0 0,0 0 0,0 0 0,0 0 1,0 0-1,0 0 0,0 1 0,0-1 0,0 1 0,0 0 0,0-1 0,0 1 0,-1 0 0,1 0 0,0 0 0,2 2 1,-1 0 66,-1 0 0,1 0 1,0 0-1,-1 0 0,1 1 1,-1-1-1,0 1 0,0-1 1,2 7-1,1 6 456,-1 0-1,0 0 1,3 32 0,-4-13-187,-2 0 1,-2 0-1,-1 0 1,-2 0-1,-1 0 1,-1-1-1,-13 38 0,17-66-423,0 1 0,1-1 1,-1 1-1,2-1 0,-1 1 0,1-1 0,-1 1 0,2 0 0,0 7 0,0-11-62,0 1 1,1 0 0,-1-1-1,1 1 1,-1-1-1,1 0 1,0 1-1,0-1 1,1 0 0,-1 0-1,1 0 1,-1-1-1,1 1 1,0-1-1,0 1 1,0-1 0,5 3-1,3 1-259,0-1-1,-1 0 1,2-1 0,-1 0-1,0-1 1,1 0 0,0 0-1,-1-2 1,1 1-1,0-1 1,0-1 0,0 0-1,0-1 1,18-3 0,-10-1-267,0 0 1,0-1 0,0-1-1,-1 0 1,0-2 0,0 0-1,26-19 1,8-8-839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2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140 216 12003,'-1'-7'399,"-1"-1"1,1 0-1,-1 1 1,-1 0-1,-3-10 1,5 16-310,1 0-1,-1 0 1,1 0 0,-1 0-1,1 0 1,-1 0 0,0 0-1,1 0 1,-1 0 0,0 0-1,0 0 1,0 0 0,1 0-1,-1 1 1,0-1-1,0 0 1,0 1 0,0-1-1,-1 1 1,1-1 0,0 1-1,0-1 1,0 1 0,0 0-1,0 0 1,-1-1 0,1 1-1,0 0 1,0 0 0,0 0-1,-1 0 1,1 1 0,0-1-1,0 0 1,0 0-1,0 1 1,0-1 0,-1 1-1,1-1 1,0 1 0,0-1-1,0 1 1,0 0 0,0-1-1,-1 2 1,0 0 58,0 1-1,0-1 1,0 1-1,0-1 1,0 1-1,0 0 1,1 0 0,-1 0-1,1 0 1,0 0-1,0 0 1,0 0-1,0 0 1,1 1 0,-1-1-1,1 4 1,-2 8 200,2 1 0,1 15 0,1-1-34,2 0 0,1 0 0,2-1 0,11 34 0,-12-45-235,1 0 0,1-1 0,0 0 0,1 0 0,1-1 0,1 0 0,21 24 0,-26-34-64,0 0 1,0-1 0,1 0 0,-1 0 0,1 0 0,0-1 0,1 0 0,-1 0 0,1-1 0,-1 0 0,1-1 0,0 1 0,0-1 0,1-1 0,-1 0 0,0 0 0,14 0 0,-10-2-6,0-1 1,-1 1-1,1-2 1,-1 0-1,1 0 0,-1-1 1,0 0-1,-1-1 1,1 0-1,-1-1 0,0 0 1,10-8-1,-6 2-6,0 0 0,0 0 0,-1-1 0,-1-1 0,0 0 0,-1-1 0,-1 0 0,0-1 0,-1 1 0,-1-2 0,12-34 0,-16 38 3,0 0-1,-1 0 1,-1 0-1,0 0 1,-1-1-1,-1 1 1,0-1-1,0 1 1,-2-1-1,1 1 1,-2 0-1,0 0 1,0 0-1,-1 0 1,-1 0-1,-12-23 1,10 24 9,0 1 0,-1 0-1,0 1 1,0 0 0,-2 0 0,1 1 0,-1 0-1,0 1 1,-1 0 0,1 0 0,-2 1 0,1 1-1,-1 0 1,0 0 0,0 1 0,-1 1 0,1 0-1,-1 0 1,-15-1 0,14 3-232,-1 1-1,1 1 1,0 0 0,0 0 0,0 2-1,0 0 1,0 0 0,0 1 0,1 1-1,-1 0 1,1 1 0,0 1 0,0 0-1,1 0 1,-1 1 0,2 1-1,-21 16 1,22-14 50,0 0 0,0 1-1,1 0 1,1 0 0,0 1-1,0 0 1,1 1 0,1 0 0,-9 24-1,-15 48-873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54 14371,'-21'-3'1132,"1"2"1,-1 1-1,-36 3 0,29-1-147,-34-1 0,9-7 63,-64-15 1,70 10-714,-95-6 0,134 16-436,-1 2 0,1-1 0,-1 1 1,1 0-1,-1 1 0,1 0 0,-12 5 0,18-7-14,0 1 0,1 0-1,-1 0 1,0-1 0,1 1 0,-1 0 0,1 0-1,-1 0 1,1 1 0,0-1 0,-1 0-1,1 1 1,0-1 0,0 0 0,0 1 0,0-1-1,0 1 1,0 0 0,0-1 0,1 1 0,-1 0-1,1-1 1,-1 1 0,1 0 0,0 0-1,-1 0 1,1-1 0,0 1 0,0 0 0,0 0-1,0 0 1,1-1 0,-1 1 0,0 0 0,1 0-1,-1-1 1,1 1 0,0 0 0,0-1-1,-1 1 1,1 0 0,1 1 0,2 1-58,-1 0 1,0 0-1,1 0 1,0 0 0,0-1-1,0 1 1,0-1-1,1 0 1,-1 0-1,1-1 1,0 0-1,6 3 1,31 8-1267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15651,'-2'0'1601,"4"38"-857,2 7-288,0 21 800,2 13-312,-2 18-303,2 6-33,1-6-328,0-4-216,-2-19-392,2-6-192,1-27-577,-1-17-103,0-36-1609,-2-17 2137,-1-23-384,1-6-256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23 8514,'-7'-5'267,"5"3"53,-1 0-1,1 0 1,-1 0 0,0 0-1,0 1 1,0-1 0,0 1-1,0 0 1,-4-2 0,6 3-215,0 0 0,0 0 1,1 0-1,-1 0 1,0 1-1,0-1 1,0 0-1,1 0 1,-1 0-1,0 1 1,1-1-1,-1 0 1,0 1-1,1-1 1,-1 1-1,0-1 1,1 0-1,-2 2 1,1 0 82,-1 0-1,1-1 1,0 2 0,-1-1-1,1 0 1,0 0 0,0 0 0,-1 4-1,-5 19 776,1 0 0,1 1 0,-2 46 0,4 83 838,3-111-1379,2 156 349,27 199 0,-28-394-934,-1 0 0,1 0 0,0-1 0,1 1 0,2 6 0,-4-11 127,0 0-1,0 0 1,0 1 0,0-1 0,0 0-1,1 1 1,-1-1 0,0 0 0,0 0-1,0 1 1,1-1 0,-1 0 0,0 0-1,0 0 1,1 0 0,-1 1 0,0-1 0,1 0-1,-1 0 1,0 0 0,0 0 0,1 0-1,-1 0 1,0 0 0,1 1 0,-1-1-1,0 0 1,1 0 0,-1 0 0,1-1-72,0 1 1,0-1-1,0 0 0,0 1 1,-1-1-1,1 1 1,0-1-1,-1 0 1,1 0-1,0 1 1,-1-1-1,1 0 1,-1 0-1,1-1 1,27-52-2812,11-20 1369,-2 20 148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9 14587,'0'-6'1600,"-7"4"-1023,-12 7-209,-5 4 1280,-12-1-1096,-6 2-136,-4 3-24,-1-1 0,4 0-336,3 0-248,12 0-584,10-3-360,22 0 896,12-2-224,14-4-168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16275,'11'28'1240,"-2"1"0,-2 0 0,0 1-1,4 55 1,-8-63-794,9 88 121,-5 1 0,-5-1 1,-13 120-1,10-225-612,0 15-670,-8 31-1,6-46-478,2-7 453,-1-10-274,-1-73-753,3 30 657</inkml:trace>
  <inkml:trace contextRef="#ctx0" brushRef="#br0" timeOffset="1">710 13 13195,'14'-7'1568,"-2"4"-840,-3 0-280,-12 3 1497,-7 0-969,-8 3-352,-5-1 0,-9 0-128,-9 3-104,-8-1-63,-6 2-25,-1 2-304,1 5-256,8 8-729,5 6-711,18 9 1360,14 8-264,26 8-280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38 6825,'2'-16'6706,"-6"3"-5770,-6 6-576,-11 6-88,-10 2 456,-13 6-272,-4 3-71,-5 3-25,-1 1-32,3 3-184,5 0-160,9 0-328,9-2-168,14-1-473,9-4-359,16-10 968,10-8-264,20-15-168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23 7834,'0'-11'1789,"0"0"5267,-7 24-4165,-49 131-1132,-79 217-1333,69-188-342,59-152 99,0 1-1,-5 32 0,11-46-41,1-8-121,0 0-1,0 1 1,0-1-1,0 0 1,1 0-1,-1 1 0,0-1 1,0 0-1,0 1 1,1-1-1,-1 0 0,0 0 1,0 0-1,1 1 1,-1-1-1,0 0 1,0 0-1,1 0 0,-1 0 1,0 1-1,1-1 1,-1 0-1,0 0 0,1 0 1,-1 0-1,0 0 1,1 0-1,-1 0 0,0 0 1,1 0-1,-1 0 1,0 0-1,1 0 1,-1 0-1,0 0 0,1 0 1,-1 0-1,1-1 1,16-1 254,-16 2-213,56-11 654,-6-1-310,1 4 1,0 1-1,88 0 0,-122 9-1226,-1 1 0,22 6 0,-28-6 652,3 1-374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2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4 527 15107,'-3'-65'1481,"3"-10"-945,0 2-224,1 0 1032,-1-2-728,-1 9-728,1 9-344,0 28 488,3 15-152,4 17-144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10458,'0'-6'477,"1"0"0,0 0-1,0 0 1,5-11-1,1-9 107,-5 9 404,1-31-1,0-3 447,-3 50-1385,1-1-1,-1 1 0,1 0 0,-1-1 1,1 1-1,0-1 0,0 1 0,0 0 1,0 0-1,0-1 0,0 1 0,0 0 1,0 0-1,1 0 0,-1 0 0,0 0 1,1 1-1,-1-1 0,0 0 0,1 1 1,-1-1-1,1 1 0,-1-1 1,1 1-1,-1-1 0,1 1 0,0 0 1,-1 0-1,1 0 0,-1 0 0,3 0 1,6 0 130,-1 1 0,1-1 1,16 5-1,-18-3-107,0 0-1,0 1 1,0 0-1,0 0 1,0 1-1,-1 0 1,0 0 0,0 1-1,0-1 1,0 2-1,10 10 1,-9-7-7,0 0-1,-1 1 1,0 0 0,-1 1 0,0-1 0,-1 1 0,6 16-1,-2 1 27,-2 0 0,-1 0 0,-1 1 0,-1-1 0,-2 1 0,-1 31 0,-2-40-52,0 0 1,-1 0-1,-1 0 0,-1-1 1,0 1-1,-2-1 0,0 0 1,-1 0-1,-1-1 0,-1 1 1,0-2-1,-1 0 0,-1 0 1,-16 18-1,-21 22 47,-28 36 43,65-77-51,0 1 0,1 0 0,-15 34 0,23-47-44,0 0 0,1 0 0,0 0 0,0 0 0,0 0-1,0 1 1,1-1 0,-1 0 0,1 0 0,0 1 0,1-1-1,-1 0 1,1 0 0,-1 1 0,4 6 0,-2-7 4,0 0 1,0 0-1,1 0 1,0 0-1,0-1 1,0 0-1,0 1 1,0-1 0,1 0-1,0 0 1,-1-1-1,1 1 1,0-1-1,8 4 1,21 7 227,0 0 0,65 13 0,-57-16 154,61 24 0,-98-33-396,0 1-1,-1 0 1,1 0 0,0 0-1,-1 1 1,1-1-1,-1 1 1,6 6-1,-8-8-71,0 1 0,0 0 0,1 0 0,-1-1-1,-1 1 1,1 0 0,0 0 0,0 0-1,-1 0 1,1 0 0,-1 0 0,1 0 0,-1 0-1,0 1 1,0-1 0,0 0 0,0 0-1,-1 3 1,2-4-227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75 12091,'-1'-4'278,"1"-1"1,-1 1 0,0 0-1,0-1 1,-1 1 0,1 0-1,-1 0 1,0 0 0,0 0-1,-5-6 1,5 7-135,-1 1 0,1 0 1,-1 0-1,1 1 0,-1-1 0,0 0 0,0 1 0,0 0 0,0-1 1,0 1-1,0 0 0,0 1 0,0-1 0,0 0 0,-6 1 0,-3-1 93,0 2 0,0-1 0,0 1 0,0 1 0,0 0-1,1 1 1,-1 0 0,1 1 0,-1 0 0,1 1-1,0 0 1,1 1 0,-15 10 0,4-1 34,-1 1 0,2 1 0,0 1 0,-33 41 0,36-39-131,2 0-1,1 2 1,0 0 0,2 0 0,0 1 0,2 1 0,-13 39-1,20-52-126,0 0 0,1 0-1,0 0 1,1 1-1,1-1 1,-1 0 0,2 0-1,0 0 1,0 1 0,1-1-1,0 0 1,1 0-1,0-1 1,1 1 0,0 0-1,0-1 1,2 0-1,-1 0 1,12 15 0,0-6-438,2 0 0,0-1 1,0-1-1,2-1 0,0-1 1,1-1-1,0-1 0,1-1 0,0-1 1,35 12-1,-45-19 166,0 0 0,0-1 0,1 0 0,-1-1 0,1 0 1,18-1-1,27-5-814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155 121 12643,'-1'-2'107,"0"0"0,0 0 0,0 0 1,0 1-1,0-1 0,-1 0 0,1 0 1,-1 1-1,1-1 0,-1 1 0,1-1 1,-1 1-1,0-1 0,0 1 0,1 0 0,-1 0 1,0 0-1,-4-1 0,3 1 6,1 1 0,-1 0 0,1 0 0,-1 0 1,1 0-1,-1 0 0,1 1 0,-1-1 0,1 1 0,-1-1 0,1 1 0,-1 0 0,1 0 0,0 0 0,-1 0 0,1 1 0,-2 0 1,-2 3 91,0 0 0,0 0 0,0 1 1,1-1-1,0 1 0,0 0 1,1 1-1,0-1 0,0 1 1,0 0-1,1 0 0,0 0 0,0 0 1,0 0-1,1 1 0,1-1 1,-3 16-1,3-5 26,-1 1 0,2-1 0,1 1 0,0 0 0,1-1-1,7 27 1,-6-31-141,2 1 0,0-1 0,0 0 0,2 0 0,-1 0 0,2-1 1,0 0-1,0-1 0,11 13 0,-12-18-60,0 0 0,0 0 1,1-1-1,-1 1 1,1-2-1,1 1 0,-1-1 1,1 0-1,0-1 1,0 0-1,0-1 0,1 0 1,-1 0-1,20 2 1,-18-4-19,1 0-1,0-1 1,-1 0 0,1-1 0,0-1 0,-1 0 0,1 0-1,-1-1 1,0-1 0,0 0 0,0 0 0,0-1 0,-1 0-1,0-1 1,0-1 0,0 1 0,-1-1 0,0-1 0,0 0-1,-1 0 1,0 0 0,-1-1 0,1-1 0,-2 1 0,10-18-1,-9 14-4,0-1-1,0 0 0,-2 0 0,0 0 0,0-1 0,-2 0 0,0 0 0,0 0 0,-1 0 0,-1-1 0,-1 1 0,0 0 1,-1-1-1,0 1 0,-2 0 0,0 0 0,0 0 0,-1 0 0,-8-16 0,7 19-4,-1 0-1,-1 1 1,0 0-1,0 1 1,-1-1 0,-1 1-1,0 1 1,0 0-1,-1 0 1,0 1 0,0 0-1,-15-9 1,20 14-106,-1 0-1,1 1 1,-1-1 0,0 1 0,0 0-1,0 1 1,-1-1 0,1 1 0,0 0-1,0 1 1,-1 0 0,1 0 0,0 0-1,-1 0 1,1 1 0,0 0 0,0 1 0,0-1-1,0 1 1,0 1 0,0-1 0,0 1-1,1 0 1,-1 0 0,1 0 0,0 1-1,-6 4 1,5-2-20,0 0 0,0 0 0,0 0-1,1 1 1,0-1 0,0 1 0,1 1 0,-5 9 0,-4 24-654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0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13779,'4'-1'190,"1"1"0,0 0 0,-1 1 0,1-1 0,-1 1-1,1 0 1,-1 0 0,0 0 0,1 0 0,-1 1 0,0 0 0,0 0 0,0 0 0,0 0 0,0 1 0,0-1-1,-1 1 1,1 0 0,-1 0 0,0 1 0,0-1 0,0 1 0,0-1 0,0 1 0,-1 0 0,0 0 0,0 0 0,0 0-1,2 6 1,0 5 140,1 0 0,-2 1 0,0-1 0,-1 1 0,0 0 0,-1 0 0,-2 20-1,-2-2 85,-1-1-1,-1 0 1,-13 42-1,-39 94 724,38-114-695,15-45-299,0 1 1,1 0-1,1-1 1,-2 13-1,4-21-108,0 1 0,0 0 0,0 0 0,0 0 1,0-1-1,1 1 0,-1 0 0,1 0 0,0-1 0,-1 1 1,1 0-1,1-1 0,-1 1 0,0-1 0,1 1 0,-1-1 0,1 0 1,0 1-1,-1-1 0,5 3 0,2 1-64,0-1-1,0-1 1,0 0-1,0 0 1,1 0-1,0-1 1,-1-1-1,1 1 1,12 1-1,86 6-1827,-59-8 456,1-3 1,47-7 0,-41 1 90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18 15707,'0'-1'50,"0"0"-1,0 0 0,0 0 0,0 1 1,-1-1-1,1 0 0,0 0 0,0 1 1,-1-1-1,1 0 0,-1 0 0,1 1 1,-1-1-1,1 1 0,-1-1 0,1 0 1,-1 1-1,0-1 0,1 1 0,-1-1 0,0 1 1,1 0-1,-1-1 0,0 1 0,0 0 1,1-1-1,-1 1 0,0 0 0,0 0 1,1-1-1,-1 1 0,0 0 0,0 0 1,0 0-1,0 0 0,1 0 0,-1 1 1,0-1-1,0 0 0,1 0 0,-1 0 1,0 1-1,-1 0 0,-6 1 144,-1 2 1,1-1-1,-11 8 0,3-3 107,-19 6 139,-1-1 0,-65 13-1,-79 1 231,-10-16-1293,186-11 422,0 1 0,0-1-1,1 1 1,-1 0 0,0 0-1,1 0 1,-1 1 0,-4 2-1,7-3 148,0-1 0,0 1 0,0 0 0,0 0-1,0 0 1,0 0 0,0 0 0,1 0 0,-1 0 0,0 0 0,1 1-1,-1-1 1,1 0 0,-1 0 0,1 0 0,-1 1 0,1-1 0,0 0-1,0 0 1,0 1 0,0-1 0,0 0 0,0 1 0,0-1 0,0 0-1,1 3 1,6 16-732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36 620 15771,'-2'-24'1441,"-2"-12"-857,-1-8-232,-1-14 624,0-4-360,-1-5-120,3 1-32,3 2-424,1 5-424,7 9-1112,7 9 1304,10 14-248,1 6-136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13891,'-13'236'4601,"3"-107"-3541,-4 383 1303,14-503-2380,0-2-99,0 0-1,0-1 1,0 1 0,1 0 0,3 9 0,-4-15 82,0-1 1,0 0-1,0 0 1,0 0 0,0 0-1,0 1 1,0-1-1,0 0 1,0 0 0,0 0-1,0 0 1,0 0-1,0 0 1,0 1 0,1-1-1,-1 0 1,0 0-1,0 0 1,0 0 0,0 0-1,0 0 1,0 0-1,1 0 1,-1 1 0,0-1-1,0 0 1,0 0 0,0 0-1,0 0 1,1 0-1,-1 0 1,0 0 0,0 0-1,0 0 1,0 0-1,1 0 1,-1 0 0,0 0-1,0 0 1,0 0-1,0 0 1,0 0 0,1 0-1,-1 0 1,0 0-1,0-1 1,0 1 0,0 0-1,8-9-792,1-12 293,3-9-103,4-13-217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16363,'-42'12'1401,"-9"9"-849,2 5-192,-6 3 632,0-1-384,4-4-120,5-2 9,12-2-313,7-2-328,14-4-769,5-3-599,11-11 1192,7-8-248,22-12-232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12563,'2'-1'2479,"-2"1"-2412,0 0 0,0 0 0,0 0 0,0-1 0,0 1 0,0 0 0,8 15 1127,9 27 772,-5 5-571,10 82 0,-6 51-224,-15-166-1107,6 138 427,3 40-986,-10-187 401,5 27-1194,-5-32 1241,0 1 0,1-1 0,-1 0 0,0 0 0,0 0 0,0 1 0,0-1 0,0 0 0,0 0 0,0 1 0,0-1 0,0 0 0,1 0 0,-1 0 0,0 0 0,0 1 0,0-1 0,0 0 0,1 0 0,-1 0 0,0 0 0,0 0 1,0 1-1,1-1 0,-1 0 0,0 0 0,0 0 0,0 0 0,1 0 0,-1 0 0,0 0 0,0 0 0,1 0 0,-1 0 0,9-12-2663,12-41 428,-10 19 971</inkml:trace>
  <inkml:trace contextRef="#ctx0" brushRef="#br0" timeOffset="1">299 500 10618,'8'0'561,"0"0"-1,0 1 1,0 0-1,1 0 1,-2 1-1,1 0 1,13 5-1,-18-6-382,0 0 1,0 1-1,-1 0 0,1-1 0,-1 1 0,1 0 0,-1 0 0,0 0 0,0 1 0,0-1 0,0 0 0,0 1 0,0 0 0,-1-1 0,1 1 0,-1 0 0,0 0 0,0 0 0,0-1 0,0 1 0,0 0 0,0 6 0,0 4 96,-1 0-1,0 0 1,-1 0-1,-1 0 1,0 0 0,0-1-1,-1 1 1,-6 14-1,-45 96 683,50-117-909,-38 74 394,23-48-229,2 1-1,1 1 0,-16 50 0,30-79-199,1 0 0,0 1 0,0-1 0,0 0 0,0 1 1,1-1-1,0 1 0,0-1 0,1 1 0,0-1 0,0 1 0,0-1 0,3 9 1,-2-10-55,0-1 0,0 1 1,1-1-1,-1 1 0,1-1 1,0 0-1,0 0 0,0 0 1,0 0-1,0-1 0,1 1 1,-1-1-1,1 0 1,0 0-1,0 0 0,0 0 1,0-1-1,5 2 0,4 0-304,1 0 0,0-1 0,-1 0 0,1-1 0,0-1-1,0 0 1,-1-1 0,1 0 0,14-4 0,-7 1-34,-1-1 0,0-2 1,0 0-1,0-1 0,22-13 0,25-18-794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12 13947,'1'1'244,"25"10"1569,-26-11-1745,1 1 1,0-1 0,0 0-1,-1 1 1,1-1 0,0 1 0,-1-1-1,1 1 1,-1-1 0,1 1 0,0-1-1,-1 1 1,1 0 0,-1-1 0,0 1-1,1 0 1,-1-1 0,1 1 0,-1 0-1,0-1 1,0 1 0,1 0 0,-1 0-1,0 0 1,0-1 0,0 1 0,0 0-1,0 0 1,0 0 0,0 0 0,-1 0-1,1-1 1,-1 1-1,0-1 1,1 0-1,-1 1 1,0-1-1,0 0 1,1 1-1,-1-1 1,0 0-1,0 0 1,1 0-1,-1 0 1,0 0-1,0 0 1,0 0-1,1 0 1,-1 0-1,0 0 1,0 0-1,0 0 1,-1-1-1,-21-4 499,21 4-490,-45-10 600,-1 1 1,-82-5 0,-98 11-372,188 4-263,-4 0 27,58 21-52,-1 0 0,-1 1 1,-1 1-1,-1 0 0,-1 1 0,12 46 0,-8-12 24,8 110 0,-17-100 51,-4 1 0,-15 121-1,-48 132 273,57-300-345,2-7 33,0 1 1,1 0-1,0 0 1,0 30-1,3-41-25,1 0 0,0-1-1,-1 1 1,1 0 0,1-1 0,-1 1-1,1-1 1,0 1 0,0-1-1,0 0 1,1 0 0,-1 1 0,1-2-1,0 1 1,0 0 0,0-1 0,1 1-1,-1-1 1,1 0 0,0 0 0,4 2-1,9 5 122,1-1 0,-1-1 0,2 0 0,35 9 0,82 11 512,-120-25-580,0 0-118,76 18 625,-82-18-781,-1 0 0,1 1 0,-1 1 0,0 0 0,0 0 0,0 0 0,8 8 0,-15-11-13,8 4-808,-10-6 989,0 0 1,0 0 0,1 0-1,-1 0 1,0 0 0,1 0 0,-1 0-1,0 0 1,0 0 0,1 0-1,-1 0 1,0 0 0,1 0-1,-1 0 1,0 0 0,0 0 0,0-1-1,1 1 1,-1 0 0,0 0-1,0 0 1,1 0 0,-1-1-1,0 1 1,0 0 0,0 0-1,0-1 1,1 1 0,-1 0 0,0 0-1,0-1 1,0 1 0,0 0-1,0 0 1,0-1 0,0 1-1,0 0 1,0 0 0,0-1 0,0 0-1,3-13-684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244 336 12883,'-1'-3'154,"0"0"0,-1 0 0,0 1 0,1-1 0,-1 1 0,0 0 1,0-1-1,0 1 0,-1 0 0,1 0 0,-1 0 0,1 0 0,-1 1 0,1-1 1,-6-2-1,6 4-79,0 0-1,1-1 1,-1 1 0,0 0 0,0 0 0,1 0 0,-1 0-1,0 0 1,1 0 0,-1 1 0,0-1 0,1 0 0,-1 1 0,0-1-1,1 1 1,-1 0 0,1 0 0,-1-1 0,1 1 0,-1 0-1,1 0 1,0 0 0,-1 1 0,1-1 0,0 0 0,0 0 0,0 1-1,0-1 1,0 1 0,0-1 0,-1 3 0,-2 5 148,-1 0 0,2 1 0,0-1 0,0 1 0,0 0 0,1 0 0,1 0 0,0 0 0,0 13 0,1 11 347,7 50 0,-4-59-360,1-1 1,1 0-1,1 0 1,1 0-1,1 0 1,20 37-1,-24-54-156,0 0 0,1 0 0,0 0-1,0-1 1,1 0 0,-1 0 0,1 0 0,1-1 0,-1 0-1,10 6 1,-10-8-24,0 0 0,-1-1 1,1 0-1,0 0 0,0-1 0,1 1 0,-1-1 0,0 0 0,0-1 0,1 0 0,-1 0 1,0 0-1,0-1 0,1 0 0,6-1 0,0-2 8,-1-1-1,1 1 1,-1-2-1,-1 0 1,1 0-1,-1-1 1,0 0-1,-1-1 1,1-1-1,-2 1 1,1-1-1,11-15 1,-4 2-9,0 0 1,-2-1-1,0-1 0,21-49 1,-28 54-25,-1 0 0,-1-1 0,-1 0 0,0 0 0,-2 0 0,0 0 0,-1 0 0,-2-1 0,0 1 0,-1-1 0,-4-27 0,1 31-3,0 1-1,-1-1 0,0 1 1,-2 0-1,0 0 0,0 1 0,-2 0 1,0 0-1,0 1 0,-1 0 1,-1 0-1,-1 2 0,-23-23 1,24 27-85,-1-1 0,1 2 1,-2-1-1,1 2 1,-1 0-1,1 0 1,-2 1-1,1 1 1,-1 0-1,1 0 0,-1 2 1,0 0-1,0 0 1,0 2-1,-18 0 1,13 1-28,0 2 1,0 0-1,1 0 1,-1 2 0,1 1-1,0 0 1,1 1-1,-1 1 1,1 0-1,-29 21 1,27-15-122,-32 34-1,47-44 202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5854 11851,'7'7'150,"1"0"1,-1-1 0,1 0-1,1 0 1,-1-1 0,1 0-1,0 0 1,0-1 0,0 0-1,1-1 1,0 0 0,-1 0-1,1-1 1,0 0 0,0-1-1,0 0 1,0-1 0,18-1-1,11-4 259,0-1 0,0-2 0,57-20-1,-38 11 102,336-102 862,-9-29-1155,-365 139-208,386-183 548,-294 132 49,160-112 1,-221 133-493,-1-3 0,-3-2 0,-1-2 0,-2-1 1,67-98-1,-70 83-117,-4-2 1,-2-2 0,-3 0-1,41-129 1,-61 159 3,-2-1 0,-2 0 0,7-75 0,-14 99 2,-1 0 1,0 0-1,-1 1 1,-1-1 0,0 0-1,-1 0 1,0 1 0,0-1-1,-2 1 1,0 0-1,0 1 1,-1-1 0,0 1-1,-1 0 1,-12-15-1,-36-33 16,-93-75 0,-21-23 27,147 134-27,1-2 1,0-1 0,2-1 0,2 0 0,-16-31 0,29 52 35,1-1 0,0 0-1,0 1 1,1-1 0,-1 0-1,1 0 1,1-1 0,0 1-1,0 0 1,0 0 0,1-1-1,0 1 1,0-1 0,1 1-1,0 0 1,0 0 0,1-1-1,0 1 1,0 0 0,6-12-1,2-2 55,0 1-1,2 1 1,0 0-1,1 0 0,1 1 1,1 1-1,0 0 1,2 1-1,-1 1 0,2 1 1,0 0-1,1 1 1,27-14-1,-43 26-71,0 0 0,0-1 0,-1 1 0,1-1 0,0 1 0,-1-1 0,5-4 0,-7 6-33,0-1-1,0 1 0,0 0 0,0 0 1,0-1-1,1 1 0,-1 0 0,0 0 1,0 0-1,0-1 0,0 1 0,0 0 1,0-1-1,0 1 0,0 0 0,0 0 1,0-1-1,0 1 0,0 0 0,0 0 1,-1-1-1,1 1 0,0 0 0,0 0 1,0 0-1,0-1 0,0 1 0,0 0 1,-1 0-1,1 0 0,0-1 0,0 1 1,-16-8-9,-51-13-15,32 12 10,-56-25 1,80 28 9,-1 0 0,1 0 0,0-1 0,1-1 0,0 0-1,0 0 1,1-1 0,-13-15 0,14 15 0,1-1-1,0-1 1,1 1-1,0-1 1,0 0 0,1-1-1,1 1 1,0-1 0,-5-24-1,8 28 7,0-1 0,1 1 0,0-1-1,0 1 1,1-1 0,0 1-1,0-1 1,1 1 0,0-1 0,0 1-1,1 0 1,0 0 0,1 0-1,0 1 1,6-10 0,44-62 54,63-102 17,-56 63-74,-5-2 0,78-245-1,-120 314-4,-2-1-1,-3-1 1,-2 1-1,-2-1 1,-3 0-1,-5-74 1,-2 82 3,-1-1 0,-3 1 0,-1 1 0,-3-1 0,-1 2 0,-3 0 0,-36-68 0,31 73 3,-2 1 0,-2 2 0,-1 0 0,-2 2 0,-1 1 0,-1 1 0,-2 1 0,-1 3 0,-1 0 0,-71-39 0,-225-99 43,96 52-15,191 90-37,-19-11-80,-75-27 0,136 62-1097,5 4 796,8 7 95,52 55-431,-23-22 204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2250 4860 17868,'7'-3'109,"0"0"1,0 0-1,0-1 1,0 0-1,-1 0 1,0-1-1,1 0 0,-2 0 1,1 0-1,0-1 1,-1 0-1,0 0 1,-1 0-1,1 0 1,-1-1-1,4-9 0,6-12-5,-2-1 0,14-48 0,-26 77-102,132-584 890,-130 575-887,83-663 537,-79 530-420,-7-1 0,-33-250 0,-32 28 276,-124-390 1,166 677-308,-4 0 1,-3 2-1,-53-94 1,57 123-56,-3 2-1,-2 0 0,-2 2 1,-1 2-1,-3 1 1,-42-35-1,-178-114 20,-16 21-22,208 129-22,-258-135 106,252 142 4,-2 4-1,-126-32 1,140 47-37,-83-23 76,122 29-109,-1 0 0,2-2 0,-1-1 0,-28-18 0,43 22 343,7 3-93,17 3 73,0 0-226,59-11-58,90 0-1,-128 11-61,0 2 0,0 1 0,-1 2 0,50 14 0,-78-17-7,1 1-1,-1 0 1,0 1 0,16 9 0,-26-13-21,0 0 0,0 0 0,0 0 0,0 0 1,0 0-1,1 0 0,-1 0 0,0 0 0,0 0 0,0 0 0,0 0 0,0 0 1,1 0-1,-1 0 0,0 1 0,0-1 0,0 0 0,0 0 0,0 0 0,0 0 1,0 0-1,0 0 0,1 1 0,-1-1 0,0 0 0,0 0 0,0 0 0,0 0 1,0 0-1,0 0 0,0 1 0,0-1 0,0 0 0,0 0 0,0 0 1,0 0-1,0 1 0,0-1 0,0 0 0,0 0 0,0 0 0,0 0 0,0 0 1,0 1-1,0-1 0,-1 0 0,1 0 0,-9 3 1,-18-1-7,24-2 5,-44-1-7,0-2 1,-49-10-1,9 1 6,-400-5 75,414 17-41,71 1 50,5 2-41,7 4 19,57 29 164,-1 4 1,-3 2 0,94 80-1,-127-94-198,-8-8-65,0 0 0,2-2 0,46 29 0,-48-40-724,-13-5-149,-18-1 429,-2-1 40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71 9474,'1'-2'170,"1"-4"504,1 1 0,0 0 0,0-1 0,4-5 0,-5 9-263,0 0 0,-1 1 0,1-1 0,0 1 0,0-1 0,0 1-1,0 0 1,0 0 0,0 0 0,0 0 0,0 0 0,1 0 0,-1 1 0,3-1-1,-5 1-375,0 0 0,1 0-1,-1 0 1,0 0-1,0 0 1,0 0 0,0 0-1,0 0 1,1 0 0,-1 0-1,0 0 1,0 0-1,0 0 1,0 0 0,0 0-1,0 0 1,1 0-1,-1 1 1,0-1 0,0 0-1,0 0 1,0 0-1,0 0 1,0 0 0,0 0-1,0 1 1,0-1 0,0 0-1,1 0 1,-1 0-1,0 0 1,0 0 0,0 1-1,0-1 1,0 0-1,0 0 1,0 0 0,0 0-1,0 0 1,0 1-1,0-1 1,0 0 0,-1 0-1,1 0 1,0 0 0,0 0-1,0 1 1,0-1-1,0 0 1,0 0 0,0 0-1,0 0 1,0 0-1,0 0 1,0 0 0,-1 1-1,1-1 1,0 0-1,0 0 1,0 0 0,0 0-1,0 0 1,0 0-1,-1 0 1,1 0 0,0 0-1,-10 10 561,-1-6-481,0-1 0,0-1-1,-1 1 1,1-2-1,-1 1 1,1-2 0,-1 0-1,-16-1 1,-92-18-17,117 18-86,-20-3 4,-11-4 5,0 2 1,0 1-1,-50 1 0,82 4-16,1 0-1,-1 0 0,1 0 0,0 0 0,-1 0 1,1 0-1,-1 1 0,1-1 0,0 1 1,-1-1-1,1 1 0,0-1 0,0 1 1,0 0-1,-1 0 0,1-1 0,0 1 1,0 0-1,0 0 0,0 0 0,0 0 0,0 0 1,1 0-1,-1 1 0,0-1 0,0 0 1,1 0-1,-1 1 0,1-1 0,-1 0 1,1 1-1,0-1 0,-1 0 0,1 1 1,0-1-1,0 1 0,0-1 0,0 2 0,1 7 28,0-1-1,0 0 0,1 1 1,6 15-1,-3-7 18,6 29 55,-3 0 1,5 95-1,-15 97 37,1-220-133,-18 275 107,-2 87 262,21-366-305,1-1 0,0 0 0,1 1 0,0-1-1,6 16 1,-6-23-10,0-1-1,1 0 0,-1-1 1,1 1-1,1 0 0,-1-1 0,1 0 1,0 0-1,0 0 0,0 0 0,1 0 1,0-1-1,10 8 0,9 2 214,0-1-1,2-1 1,30 10-1,82 21 364,-122-39-1650,0-1-1,0 0 1,1-1-1,-1 0 0,18-2 1,-14-1-109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1023 16115,'-4'-17'755,"1"1"0,1-1 0,1 1-1,0-25 1,1 3 47,-2-285 2352,1 27-2527,-6 52-943,6 244 277,1-1-1,0 0 1,0 1 0,0-1-1,0 0 1,0 1 0,0-1 0,0 1-1,1-1 1,-1 0 0,0 1-1,0-1 1,0 0 0,1 1-1,-1-1 1,0 1 0,1-1 0,-1 1-1,0-1 1,1 1 0,-1-1-1,1 1 1,0-1 0,-1 0-39,1 1 1,0 0-1,-1 0 1,1 0-1,-1 0 1,1 0-1,0 0 1,-1 0-1,1 0 1,0 1-1,-1-1 1,1 0 0,-1 0-1,1 0 1,-1 1-1,1-1 1,0 0-1,-1 1 1,1-1-1,28 26-3177,-27-23 2927,86 86-4129,-48-44 3165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64 14435,'1'-4'211,"-1"1"1,-1 0-1,1-1 0,0 1 1,-1 0-1,0 0 0,0 0 1,0-1-1,0 1 0,-2-3 1,2 4-92,0 0 1,-1 0-1,1 1 1,-1-1-1,1 1 1,-1-1 0,0 1-1,1 0 1,-1 0-1,0-1 1,0 1-1,0 1 1,0-1-1,0 0 1,0 0-1,0 1 1,-4-1-1,-3 0 71,1 0-1,-1 1 1,1 0-1,-1 1 1,1-1-1,-1 2 1,1-1-1,0 1 1,-1 1-1,1-1 0,0 2 1,-7 3-1,-14 7-81,-47 33 0,71-43-218,-23 16-336,27-20 326,0 1 0,0 0 0,-1 0 1,1 0-1,0 0 0,0 0 0,0 0 0,1 0 0,-1 1 0,0-1 0,0 0 0,1 0 0,-1 1 0,0-1 0,1 0 0,0 1 0,-1 2 0,1-4 47,0 0 0,1 0-1,-1 0 1,0 1 0,0-1 0,1 0 0,-1 0-1,0 0 1,1 0 0,-1 0 0,0 0 0,1 0 0,-1 0-1,0 0 1,1 0 0,-1 0 0,1 0 0,-1 0-1,0 0 1,1 0 0,-1 0 0,0 0 0,1 0-1,-1 0 1,0 0 0,1 0 0,-1-1 0,0 1-1,0 0 1,1 0 0,-1 0 0,0-1 0,16-8-484,13-20-432,3-11-275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11650,'2'-7'630,"-2"5"-488,1 1 1,-1-1 0,0 1-1,1-1 1,-1 1-1,1 0 1,0-1-1,-1 1 1,1 0-1,0-1 1,0 1-1,0 0 1,0 0-1,0 0 1,1-2-1,-2 3-119,0 0-1,1 0 1,-1 0-1,0 0 1,0 0-1,0 0 1,0 0-1,0 0 1,1 0-1,-1 0 1,0 0-1,0 0 1,0 0-1,0 0 0,0 0 1,1 0-1,-1 0 1,0 1-1,0-1 1,0 0-1,0 0 1,0 0-1,0 0 1,0 0-1,1 0 1,-1 0-1,0 0 1,0 1-1,0-1 1,0 0-1,0 0 0,0 0 1,0 0-1,0 0 1,0 0-1,0 1 1,0-1-1,0 0 1,0 0-1,0 0 1,0 0-1,0 0 1,0 1-1,0-1 1,0 0-1,4 22 1021,-1 0 1,-1-1-1,-1 1 0,-2 26 1,1-1-274,-5 271 1332,0 26-2592,5-337 168,1-1 0,-1 0 1,1 1-1,2 9 0,-3-16 304,0 0 0,0 0 0,0 0 0,0 1 0,0-1 0,0 0 0,0 0 0,0 0 0,0 0 0,1 0 0,-1 0 0,0 1 0,0-1 0,0 0 0,0 0 0,0 0 0,0 0 0,0 0 0,0 0 0,0 0 0,0 1 0,0-1 0,1 0 0,-1 0 0,0 0 0,0 0 0,0 0 0,0 0 0,0 0-1,0 0 1,0 0 0,1 0 0,-1 0 0,0 0 0,0 0 0,0 0 0,0 0 0,0 0 0,1 0 0,-1 0 0,0 0 0,0 0 0,0 0 0,0 0 0,0 0 0,0 0 0,1 0 0,-1 0 0,0 0 0,0 0 0,0 0 0,0 0 0,0 0 0,0 0 0,1 0 0,-1 0 0,0-1 0,0 1 0,0 0 0,8-21-605,-2-11-165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46 9010,'0'-1'144,"1"0"0,0 0 0,-1 0 1,0-1-1,1 1 0,-1 0 0,1 0 0,-1 0 1,0-1-1,0 1 0,0 0 0,0-1 0,0 1 0,0 0 1,0 0-1,0-1 0,-1 1 0,1 0 0,0 0 0,-1-1 1,1 1-1,-1 0 0,1 0 0,-1 0 0,0 0 1,1 0-1,-1 0 0,0 0 0,0 0 0,0 0 0,0 0 1,0 0-1,0 0 0,0 0 0,0 1 0,0-1 0,0 0 1,0 1-1,0-1 0,-1 1 0,1 0 0,0-1 1,0 1-1,-3-1 0,0 1 85,0 0 0,-1 0 0,1 0-1,0 0 1,-1 1 0,1-1 0,0 1 0,-1 0 0,1 1 0,0-1 0,0 1-1,-6 3 1,-4 4 103,0 1 0,1 1 0,0 0 0,0 1 0,1 1 0,1-1 0,0 2 0,-15 25 0,13-17-107,1 0 0,1 2 0,0-1 0,2 1-1,-7 30 1,12-36-157,1-1-1,1 1 1,0 0 0,2 0-1,0-1 1,0 1 0,2 0-1,0 0 1,1-1-1,1 1 1,1-1 0,7 18-1,-6-21-134,1 0 0,0 0-1,1 0 1,0-1 0,1 0-1,0-1 1,1 0 0,1 0-1,0-1 1,0-1 0,1 0-1,1 0 1,-1-1 0,17 8 0,-21-13-235,-1 0 1,1-1-1,0 0 1,0-1 0,0 0-1,0 0 1,0 0-1,1-1 1,-1 0 0,0-1-1,15-1 1,-7-1-237,0-1 0,0-1 0,-1-1 0,0 0 0,20-9 0,18-11-774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170 160 12355,'-7'-5'381,"0"1"0,0 0 0,-1 0 0,1 0 1,-1 1-1,-10-3 0,15 6-281,1-1 0,-1 1 0,1 0 0,-1 0 1,1 0-1,-1 0 0,1 1 0,-1-1 0,1 1 0,-1-1 0,1 1 1,-1 0-1,1 0 0,0 0 0,-1 0 0,1 0 0,0 1 0,0-1 1,0 1-1,0-1 0,0 1 0,0 0 0,0 0 0,-2 3 0,-2 4 117,1 0 0,-1 0 0,2 0 0,-1 0 0,1 1 0,1 0 0,0 0 0,0 0 0,1 0 0,0 0 0,0 12 0,0 4 65,1 0-1,2 0 1,4 34 0,-2-44-203,0 1 1,0-1-1,2-1 1,0 1-1,0-1 1,2 0-1,0 0 1,0 0-1,16 20 1,-18-28-60,0-1 0,0 0 0,1 0 0,-1-1 0,1 0 0,1 0 0,-1 0 0,1 0 0,0-1 0,0 0 0,0-1 0,0 0 0,1 0 0,-1 0 0,1-1 0,0 0 1,0-1-1,0 1 0,-1-2 0,1 1 0,12-1 0,-11-1-4,-1 0 1,0 0-1,0-1 0,0 0 1,0-1-1,0 1 0,0-2 1,-1 1-1,1-1 1,-1 0-1,10-7 0,-8 3 2,0 1 0,-1-1 0,0-1 0,0 0 0,-1 0 0,0 0-1,8-16 1,-4 4 4,-1-1 0,-1 0 0,-2-1-1,0 0 1,-1 0 0,-1 0 0,3-33-1,-6 29-4,-1 0-1,-1 0 0,-2 0 1,-6-37-1,7 54-35,-1 1 1,0 0-1,-1-1 0,0 1 1,0 0-1,-1 1 0,-1-1 1,1 1-1,-1-1 0,-1 1 0,1 1 1,-1-1-1,-1 1 0,1 0 1,-13-10-1,16 15-64,-1-1 1,0 1-1,0 0 1,0 0-1,0 0 1,0 1-1,-1-1 1,1 1-1,0 0 1,-1 0-1,1 0 1,-1 1-1,1 0 1,-1 0-1,1 0 1,-1 0-1,-5 2 1,3 0-114,0 0-1,1 0 1,-1 1 0,1 0 0,0 0-1,0 1 1,0-1 0,1 1 0,-1 1-1,-6 6 1,-2 3-206,1 1 1,1 1-1,0 0 0,1 0 0,1 1 1,-16 37-1,-2 21-832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154 104 10826,'3'-8'432,"1"0"0,0 0 0,0 0 0,1 0 0,0 1-1,0 0 1,0 0 0,1 0 0,12-10 0,-16 15-300,0 0 0,0 1 1,1-1-1,-1 0 0,0 1 0,1-1 1,-1 1-1,1 0 0,0 0 0,-1 0 1,1 0-1,0 1 0,0-1 0,0 1 1,0-1-1,-1 1 0,1 0 0,0 0 1,0 0-1,0 1 0,0-1 0,0 1 1,-1-1-1,1 1 0,0 0 0,-1 0 1,1 0-1,0 1 0,-1-1 1,1 0-1,-1 1 0,0 0 0,4 3 1,-3-2-19,0 1 1,0 0 0,0 0 0,0 0 0,-1 0 0,0 1-1,0-1 1,0 1 0,0-1 0,-1 1 0,0 0 0,0 0 0,0 0-1,0-1 1,-1 1 0,0 0 0,-1 9 0,0 7 168,-2 1 0,-8 33 0,-6 13 57,5-23-145,-6 47 1,16-77-175,1 0 1,0 0-1,1 0 1,1 0-1,1 0 1,0 0-1,5 18 1,-3-16-6,-1-9-8,0 0-1,-1 0 1,-1 1-1,2 12 1,-3-19-7,0 0-1,0 0 1,0 0 0,0 0-1,-1 0 1,1 0 0,-1 0 0,1 0-1,-1 0 1,0 0 0,0-1-1,1 1 1,-1 0 0,-1 0-1,1-1 1,0 1 0,0 0 0,-1-1-1,1 1 1,0-1 0,-1 0-1,0 1 1,-2 1 0,-5 1-98,-1 1 0,1-2 0,-1 1 0,0-1 1,1-1-1,-1 1 0,-19 0 0,5-1-684,1-2-1,-28-2 0,45 2 665,1-1-1,-1 0 0,0 0 0,1 0 1,-1-1-1,1 1 0,0-1 0,-1-1 1,-6-3-1,-4-11-665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36 9314,'-4'-3'325,"0"0"1,0 0-1,0 0 1,0 1-1,-1-1 0,1 1 1,-1 0-1,1 0 0,-1 0 1,0 1-1,0 0 1,1 0-1,-1 0 0,0 0 1,0 1-1,0 0 1,0 0-1,-9 1 0,-3 1 231,-1 1 0,1 1 0,0 0 0,-18 8 0,29-10-401,-1 1 1,1 0-1,0 0 0,0 0 1,0 1-1,0 0 0,1 0 1,-1 1-1,1-1 1,0 1-1,0 1 0,-6 8 1,6-5-36,0-1 0,1 1 0,-1 0 0,2 1 0,0-1 0,0 1 0,0-1 0,-1 13 1,2 1 28,0-1 0,1 1 1,1 0-1,1 0 0,1 0 1,1-1-1,12 45 1,-12-55-119,1 0 0,1 1 0,0-2 0,0 1 0,1-1 0,1 1 0,-1-2 0,2 1 0,0-1 0,0 0 1,1-1-1,0 0 0,0 0 0,1-1 0,18 12 0,-20-16-22,1 0 1,-1 0 0,1-1-1,0 0 1,0-1-1,0 0 1,1 0-1,-1-1 1,0 0-1,1-1 1,-1 0-1,1 0 1,-1-1-1,0 0 1,1-1 0,-1 0-1,0 0 1,13-6-1,-11 4-2,-1-1 0,0 0 0,-1-1 1,1 0-1,-1-1 0,0 0 0,-1 0 0,0 0 0,0-1 0,0-1 0,-1 1 0,0-1 0,-1 0 0,0-1 1,6-11-1,-5 2 1,0 1 1,-1-1-1,-1 0 1,-1 0-1,0 0 1,-2 0-1,0-1 1,-1-30-1,-2 36-5,0-1-1,0 1 0,-2 0 0,0 0 0,0 0 0,-1 0 0,-1 0 0,0 1 0,-1 0 0,-1 0 0,1 1 1,-13-17-1,12 22-10,0 0 0,0 0 0,0 1 0,-1 0 0,0 0 0,0 1 1,-1 0-1,1 1 0,-1 0 0,0 0 0,-1 0 0,1 1 0,0 1 0,-20-3 1,19 3-182,0 1 1,0 1-1,0 0 1,1 0-1,-1 1 1,0 0 0,0 1-1,0 0 1,1 0-1,-1 1 1,1 0-1,-1 1 1,1 0-1,-14 9 1,20-11-8,0 0 0,0 1-1,0 0 1,0-1 0,0 1 0,0 0 0,1 1 0,-1-1-1,-1 4 1,3-6 137,1 1 1,-1 0-1,0-1 0,1 1 1,-1-1-1,1 1 0,0 0 0,-1-1 1,1 1-1,0 0 0,0 0 0,0-1 1,0 1-1,1 0 0,-1-1 1,0 1-1,1 0 0,-1-1 0,1 1 1,-1 0-1,1-1 0,0 1 0,0-1 1,1 3-1,23 19-1015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19 15291,'0'-19'1417,"-7"19"-769,-5 4-192,-10 1 768,-8-1-360,-8-1-264,-3-3 17,-1 0-73,1 0-280,3-2-592,3-1-441,7 6 681,7 7-168,19 8-88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1438 15371,'25'1'728,"1"0"0,0-2 0,0 0 0,25-6 0,100-26 1391,-138 30-1945,22-5 277,0-2-1,-1-1 0,51-24 0,-76 31-411,0-1-1,-1 0 1,1-1 0,-1 0-1,0 0 1,-1-1-1,1 0 1,-2 0 0,1-1-1,-1 0 1,0 0-1,0-1 1,-1 1-1,0-1 1,-1 0 0,0 0-1,5-17 1,-2-6-30,-2 0 1,-1-1 0,-1 0 0,-3-46-1,-18-136-39,13 167 21,-70-650-107,75 697 118,0 1 0,0-1 1,0 1-1,0-1 0,0 1 0,-1-1 0,1 1 1,0-1-1,0 0 0,0 1 0,0-1 0,-1 1 0,1-1 1,0 1-1,-1 0 0,1-1 0,0 1 0,-1-1 1,1 1-1,-1-1 0,1 1 0,0 0 0,-1-1 1,1 1-1,-1 0 0,1 0 0,-1-1 0,1 1 0,-1 0 1,1 0-1,-1 0 0,1 0 0,-1-1 0,0 1 1,1 0-1,-1 0 0,0 0 0,-23 7 66,9-3-35,-10-1 0,-1-1-1,1-2 1,-27-3-1,-34 1-1283,85 2 1218,-34 5-1572,34-5 1575,0 0 0,0 1 1,0-1-1,0 0 0,0 1 0,0-1 0,1 0 0,-1 1 1,0-1-1,0 1 0,1-1 0,-1 1 0,0-1 1,0 1-1,1 0 0,-1-1 0,1 1 0,-1 0 1,1 0-1,-1-1 0,1 1 0,-1 0 0,1 0 0,0 0 1,-1 0-1,1-1 0,0 1 0,0 0 0,-1 0 1,1 0-1,0 0 0,0 0 0,0 2 0,6 17-702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0 14923,'-1'2'219,"1"-1"0,-1 1 0,0-1 0,1 1 0,-1-1 0,0 1-1,0-1 1,0 0 0,0 1 0,-1-1 0,-1 2 0,-23 5 1184,-320 56 3827,231-45-4828,100-16-399,-70 14-26,76-14-146,-1 0 1,1 0-1,0 1 0,0 0 0,0 0 0,-11 9 1,19-13 92,0 1 0,0 0 0,0-1 0,0 1 0,0 0 0,0 0 0,0 0 0,0-1 0,1 1 0,-1 0 0,0 0 1,1 0-1,-1 0 0,1 0 0,-1 1 0,1-1 0,-1 0 0,1 0 0,0 0 0,-1 0 0,1 0 0,0 1 0,0-1 0,0 0 0,0 0 1,0 0-1,0 1 0,0-1 0,1 0 0,-1 0 0,0 0 0,1 0 0,-1 0 0,1 1 0,-1-1 0,1 0 0,-1 0 0,1 0 0,0 0 1,-1 0-1,1-1 0,0 1 0,1 1 0,3 3-151,1 0 0,-1-1 0,1 0 0,0-1 0,0 1 1,9 4-1,29 9-928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15707,'3'-6'1665,"1"22"-881,-1 25-264,1 26 1080,-1 13-551,-1 13-425,-2 3-8,1 3-104,0-1-192,-1-12-216,0-11-144,0-28-512,0-11-368,0-28 760,-1-8-144,-3-11-128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9594,'17'8'7194,"-25"-4"-1790,-4-3-5214,5-1 16,-1 1 0,1 0 0,0 1 1,-12 3-1,12-3-158,0 0 0,0 0 0,0-1 0,-12 1 0,7-8 72,5 2-181,13 11-495,4 0-707,-8-7 839,-1 1 0,1 0 0,-1 0 0,0-1 0,1 1 0,-1 0 0,0 0 0,1 0 0,-1 1-1,0-1 1,0 0 0,0 0 0,0 1 0,0-1 0,0 1 0,0-1 0,0 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7738,'7'-20'1232,"-1"-1"1,4-25-1,-6 24 566,13-40-1,-14 55-1549,0 1 1,0-1-1,0 1 1,1 0 0,0 0-1,0 0 1,0 1-1,1-1 1,0 1-1,6-5 1,1 1 35,1 0 0,0 1 0,1 1 1,-1 0-1,1 1 0,0 1 0,1 0 1,0 1-1,16-3 0,1 2 88,0 1-1,0 2 1,41 2 0,-60 1-254,0 0 0,0 0 1,-1 1-1,1 1 0,23 8 1,-30-9-77,-1 0 0,0 1 1,0 0-1,-1 0 0,1 0 0,-1 0 1,1 1-1,-1 0 0,0 0 0,0 0 1,-1 0-1,1 0 0,-1 1 0,0 0 1,0 0-1,2 6 0,0 2 13,-1 1 1,0-1-1,-1 1 1,-1 0-1,0 0 1,-1 0-1,-1 0 0,0 0 1,0 0-1,-2 1 1,-4 19-1,-2-1 34,-1 0 0,-1-1 0,-25 52 1,10-35 16,-2-2 0,-1-1 0,-3-1 0,-71 78 0,28-47 186,-129 101 0,202-176-287,-3 2 29,0 0 1,0 1-1,1-1 0,-1 1 0,-3 5 0,6-9-26,1 1-1,0-1 1,-1 1-1,1-1 1,0 1 0,0 0-1,0-1 1,-1 1 0,1-1-1,0 1 1,0-1-1,0 1 1,0 0 0,0-1-1,0 1 1,0-1-1,0 1 1,0 0 0,0-1-1,1 2 1,0-1 3,-1 0 0,1-1 0,0 1 1,-1 0-1,1-1 0,0 1 0,0 0 0,-1-1 0,1 1 0,0-1 0,0 1 1,0-1-1,0 1 0,0-1 0,0 0 0,2 1 0,21 4 108,2-1-1,-1-1 1,38-1-1,-15 0-34,16 1-23,-7-1-16,-1 3 1,68 13-1,-102-11-143,-18-6-93,-1 1 0,1-1 0,-1 0 0,1 0-1,0-1 1,5 1 0,-8-1-18,1 0 1,-1-1-1,1 1 0,0 0 0,-1-1 1,1 0-1,-1 1 0,1-1 0,-1 0 1,1 1-1,-1-1 0,0 0 0,1 0 0,-1 0 1,0 0-1,0-1 0,0 1 0,2-2 1,21-35-1964,-4 13 915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10 15547,'-3'27'1976,"3"-25"-1887,1 0 0,-1 0 0,0-1 0,0 1 1,0 0-1,-1 0 0,1-1 0,0 1 1,-1 0-1,1 0 0,-1-1 0,1 1 0,-1 0 1,0-1-1,0 1 0,0-1 0,0 1 0,0-1 1,0 0-1,0 1 0,0-1 0,0 0 0,-1 1 1,1-1-1,0 0 0,-1 0 0,1 0 0,-3 0 1,-5 4 70,0-2 0,-1 0 0,1 0 0,-1 0 0,1-1 0,-1-1 0,0 0 0,0 0 1,1-1-1,-1 0 0,0-1 0,0 0 0,-14-3 0,-8-3-63,0-2-1,-50-21 1,48 15-69,22 9-21,0 0 0,0 1 0,-1 1 0,1 0 0,-1 0 0,-25-2 0,38 6-5,-1 0 0,1 0 0,-1 0 0,1 0 0,0 0-1,-1 1 1,1-1 0,-1 0 0,1 0 0,-1 1 0,1-1 0,-1 0-1,1 1 1,0-1 0,-1 0 0,1 1 0,0-1 0,-1 0 0,1 1 0,0-1-1,0 1 1,-1-1 0,1 1 0,0-1 0,0 1 0,0-1 0,-1 1-1,1-1 1,0 1 0,0-1 0,0 1 0,0-1 0,0 1 0,0-1 0,0 1-1,0-1 1,0 1 0,1 0 0,3 24 100,-3-22-85,10 55 272,-3 1-1,-2 0 0,-2 101 1,-34 178 399,17-247-460,-3 0 1,-4 0-1,-5-2 0,-35 88 1,55-167-195,3-6 23,0 1 0,0-1 0,1 1-1,-1-1 1,1 1 0,0-1 0,0 6 0,1-9-40,0 0 0,0 1 0,1-1 0,-1 0 0,0 0 0,1 0 0,-1 1 0,1-1 1,-1 0-1,1 0 0,0 0 0,-1 0 0,1 0 0,0 0 0,0 0 0,-1 0 0,1-1 0,0 1 0,0 0 0,0 0 0,0-1 0,0 1 0,0 0 0,1-1 0,-1 1 0,0-1 0,0 0 0,0 1 0,0-1 0,1 0 0,1 1 0,32 5 223,1-1-1,60 1 0,-40-4-148,275 19-1501,-329-21 1326,0-1 0,-1 1 0,1 0 0,-1-1 0,1 0 0,-1 1-1,1-1 1,-1 0 0,1 0 0,-1 0 0,0 0 0,0 0 0,1 0 0,-1 0 0,0 0 0,0 0 0,0-1 0,0 1 0,0 0 0,0-1-1,0-1 1,4-4-208,11-14-432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3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39 11538,'1'-2'145,"-1"1"0,1 0 0,-1 0 0,0-1-1,1 1 1,-1 0 0,0 0 0,0-1 0,0 1-1,0 0 1,0-1 0,0 1 0,-1 0-1,1 0 1,0-1 0,-1 1 0,1 0 0,-1 0-1,1-1 1,-1 1 0,1 0 0,-2-1-1,0 1-5,1 0 0,-1 0 0,0 0 0,0 0-1,0 0 1,1 1 0,-1-1 0,0 1-1,0-1 1,0 1 0,0 0 0,0 0 0,0 0-1,0 0 1,-3 0 0,-2 1 70,0 1-1,0-1 1,0 1-1,1 0 1,-1 0-1,0 1 1,1 0-1,-1 0 1,1 1-1,0 0 1,0 0-1,0 0 1,1 1 0,0 0-1,-1 0 1,-5 8-1,-3 4 96,2 0 0,0 0 0,1 1 0,-12 27 0,14-26-180,1 1 0,1 0 0,1 1 1,1 0-1,1 0 0,0 0 0,2 0 0,1 1 0,1 36 0,2-47-95,-1 0-1,1 0 0,1 0 1,0-1-1,0 1 0,1-1 1,0 0-1,1 0 0,6 10 1,-6-13-20,0-1 1,0 0-1,1 0 1,-1 0-1,1 0 1,1-1-1,-1 0 1,1 0-1,0-1 1,0 0-1,0 0 1,0 0-1,11 3 1,2-2-38,0 0 0,0-1 0,1 0 0,-1-2 0,1-1 0,20-1 0,-4-2-523,0-1 1,53-13 0,-66 10-374,0-1 1,0 0-1,32-17 1,-44 18 450,0-1 0,0 0 0,0-1-1,-1 0 1,0-1 0,-1 0 0,15-17 0,4-11-890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99 13027,'-3'1'192,"-1"-1"-1,0 1 1,0 0 0,1 0 0,-1 1-1,1-1 1,-1 1 0,1 0 0,0 0-1,0 0 1,0 0 0,0 0 0,0 1-1,0 0 1,0-1 0,1 1 0,-1 0 0,1 0-1,-3 6 1,-3 2 173,2 1 0,-1 0 0,2 0 0,-6 15 0,6-9-88,1 0 1,0 0-1,1 0 0,1 1 1,1-1-1,0 1 1,4 31-1,-1-35-195,0-1 0,1 0 0,0 0 0,1 0 0,1 0 0,0 0 0,1-1 0,0 0 0,1 0-1,11 15 1,-12-21-60,0 0 0,0-1 0,1 1-1,0-2 1,0 1 0,0-1 0,1 0-1,0 0 1,0-1 0,0 0 0,0 0 0,1-1-1,-1 0 1,1-1 0,0 0 0,0 0-1,0-1 1,0 0 0,0 0 0,0-1 0,0 0-1,0-1 1,0 0 0,0-1 0,13-3-1,-9 1-9,0 0 0,0-1 0,0 0-1,-1-1 1,1 0 0,-1-1 0,-1-1-1,0 0 1,0 0 0,0-1-1,-1 0 1,0-1 0,-1 0 0,0-1-1,-1 0 1,9-14 0,-12 14-12,1-1 0,-2 1 0,1-1 0,-2 0 0,0 0 0,0 0 0,-1 0 0,0 0 0,-1-1 0,-1 1 0,-1-18 0,-1 14 18,0 0 0,-1 0 0,-1 0 0,-1 1 0,0 0 0,-1 0-1,0 0 1,-13-21 0,11 23-34,-1 0 0,-1 0-1,0 1 1,-1 0 0,0 1-1,0 0 1,-1 0 0,-22-13 0,24 17-61,-1 1 0,0 1 0,0 0 0,-1 0 1,1 1-1,-1 1 0,0 0 0,0 0 0,0 1 1,0 1-1,-20-1 0,24 3-106,0 0 0,1 0 0,-1 0 0,0 1 0,1 0 0,0 0-1,0 1 1,-1 0 0,1 0 0,1 1 0,-1 0 0,1 0 0,-1 0 0,1 1 0,0 0 0,1 0 0,-1 1 0,1-1 0,0 1 0,1 0-1,-1 1 1,1-1 0,0 1 0,1 0 0,0 0 0,0 0 0,0 0 0,-2 13 0,-4 25-811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32 11234,'3'-3'299,"0"0"-1,1 0 0,-1 0 0,0 1 0,1 0 0,0-1 0,-1 1 1,1 0-1,0 1 0,0-1 0,0 1 0,0-1 0,6 0 1,-8 2-168,-1 0 0,0 0 0,1 0 0,-1 0 0,1 0 0,-1 0 0,1 1 0,-1-1 0,0 0 0,1 1 0,-1-1 0,0 1 0,1-1 0,-1 1 0,0 0 0,0 0 0,2 1 0,-2-1-11,1 1-1,-1-1 0,0 1 1,0-1-1,0 1 0,0 0 1,0 0-1,0 0 0,-1-1 0,1 1 1,-1 0-1,1 0 0,-1 0 1,0 0-1,1 4 0,-2 14 304,0-1 1,-1 0-1,-1 0 0,-1 0 1,-10 32-1,6-26-234,2 1 0,-4 34 1,9-39-133,2 0 0,0 0 0,1-1 0,2 1 0,0-1 0,1 1 0,10 24 0,-13-39-46,-1 0 1,1 1-1,-1-1 1,0 0-1,0 1 1,-1-1-1,0 1 1,0-1-1,0 0 1,-3 13-1,2-14-7,-1 0-1,0-1 0,0 1 0,0-1 0,-1 0 0,1 0 1,-1 0-1,0 0 0,0 0 0,0 0 0,-1-1 0,1 0 1,-1 0-1,0 0 0,-5 4 0,-7 3-56,-1-1 1,0-1-1,0 0 0,-29 8 1,33-12-170,1-1 0,-1 0 0,0-1 0,0 0 1,0-1-1,0-1 0,-21-2 0,30 2 143,0-1 0,-1 0 1,1-1-1,0 1 0,0-1 0,0 0 0,0 0 0,1 0 0,-1 0 0,1 0 1,-1-1-1,1 0 0,0 0 0,0 0 0,0 0 0,0 0 0,0-1 0,1 1 0,-1-1 1,1 0-1,0 1 0,0-1 0,1 0 0,-1 0 0,1 0 0,-2-8 0,2 3-114,1-1 0,0 1-1,1-13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11354,'-12'-9'1911,"11"9"-1866,1 0 0,0 0 0,0 0 0,-1 0 0,1 1 0,0-1 0,0 0 0,-1 0 0,1 0 0,0 0 0,0 0 0,0 0 0,-1 1 0,1-1 0,0 0 0,0 0 0,0 0 1,0 1-1,-1-1 0,1 0 0,0 0 0,0 0 0,0 1 0,0-1 0,0 0 0,0 0 0,0 1 0,0-1 0,0 0 0,0 0 0,0 1 0,0-1 0,1 34 2023,0-17-1295,11 207 3032,15 114-2660,-27-333-1173,0 3-125,1 0 0,0 0 0,1 0 0,5 15 0,-7-22 62,0 0-1,1 0 1,-1 0 0,1 0 0,-1 0 0,1 0-1,0-1 1,-1 1 0,1 0 0,0 0 0,0 0-1,0-1 1,-1 1 0,1-1 0,0 1 0,0 0 0,0-1-1,2 1 1,-2-1-82,0 0-1,1 0 0,-1 0 1,0 0-1,1 0 1,-1 0-1,0 0 1,1-1-1,-1 1 1,0-1-1,0 1 0,1-1 1,-1 1-1,0-1 1,0 0-1,0 0 1,0 1-1,0-1 0,1-1 1,7-6-288,-1 0 0,-1 0-1,0-1 1,10-14 0,13-23-951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6849,'2'-5'333,"1"1"-1,-1-1 0,1 1 0,0 0 0,0 0 0,1 0 0,-1 0 0,1 0 1,0 1-1,0 0 0,0-1 0,0 1 0,1 1 0,6-4 0,-9 5-195,1 0-1,-1 0 0,0 1 0,0-1 1,0 1-1,0-1 0,1 1 0,-1 0 1,0 0-1,0 0 0,1 0 1,-1 0-1,0 1 0,0-1 0,0 0 1,1 1-1,-1 0 0,0 0 0,0 0 1,0 0-1,0 0 0,0 0 0,0 0 1,-1 0-1,1 1 0,0-1 1,0 1-1,-1-1 0,1 1 0,-1 0 1,0 0-1,1-1 0,-1 1 0,0 0 1,1 3-1,2 4 167,0 0 0,-1 1 0,0 0 0,0 0 0,-1 0 1,0 0-1,-1 0 0,0 20 0,-2 7 408,-6 39 0,-6-2 87,8-54-446,0 1-1,2 0 0,-1 41 0,5-60-333,-1 0 0,1 0-1,-1 0 1,1 0 0,0-1 0,0 1-1,-1 0 1,1 0 0,1-1 0,-1 1-1,0-1 1,0 1 0,1-1 0,-1 1-1,0-1 1,1 0 0,0 1 0,-1-1-1,1 0 1,0 0 0,-1 0 0,5 1-1,5 2-282,0 1 0,20 3 0,-17-4-316,1-1-450,1 1-1,0-2 1,0 0-1,31-1 1,-11-2-171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17 12747,'5'-5'1440,"-5"6"-712,0 0-264,-11 1 1809,-3-2-1321,-13-3-384,-4 0-16,-7 0 0,-6-1-80,2 3-111,0-1-137,7 2-424,5 3-313,9 3-823,7 2-968,13 4 1824,8 0-369,5-2-367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1459 15219,'5'1'156,"0"0"-1,0-1 1,0 0-1,0 0 1,0 0-1,0 0 1,0-1-1,0 0 1,0 0-1,-1 0 1,1 0 0,0-1-1,-1 0 1,1 0-1,-1 0 1,0-1-1,1 1 1,-1-1-1,0 0 1,-1 0-1,1-1 1,0 1-1,-1-1 1,0 0-1,5-6 1,2-6 49,0 0 0,-1-1 1,0 0-1,-2 0 0,0-1 1,7-28-1,17-115 289,-24 116-418,90-808 277,-94 824-344,-1 18-1,-1 0 0,0 0 0,0 0 0,-1 0 0,-1 0 0,0 0 1,0 0-1,-1 0 0,-6-19 0,7 28 4,0 0-1,-1 1 1,1-1 0,0 0 0,-1 1 0,1-1 0,-1 1 0,1-1 0,-1 1-1,0 0 1,0-1 0,0 1 0,1 0 0,-1 0 0,0 0 0,0 1 0,-1-1 0,1 0-1,0 1 1,0 0 0,-3-1 0,-6 0 54,-1 1 0,1 0 0,-11 1 0,2 0 15,-14-1-476,-63-11 0,59 6 259,11 2-108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0 13867,'-7'8'2794,"-7"1"-1827,-10-3-204,0 0 0,0-1 1,-1-2-1,1 0 1,-28-2-1,3 2-265,36-2-404,-182 17 1032,155-12-1226,0 1 0,-69 24 0,107-31 45,-1 1-117,-1 0 1,1 0-1,0 0 1,0 0-1,0 1 0,0-1 1,0 1-1,1-1 1,-1 1-1,0 0 0,1 0 1,-1 0-1,1 1 1,0-1-1,0 1 0,-3 3 1,5-5 139,0-1 0,0 1 0,0 0 0,0-1 0,0 1 0,0-1 0,0 1 0,0-1 0,0 1 0,1-1 0,-1 1 1,0-1-1,0 1 0,1-1 0,-1 1 0,0-1 0,1 1 0,-1-1 0,0 0 0,1 1 0,-1-1 0,1 1 0,-1-1 0,0 0 0,1 0 0,-1 1 1,1-1-1,-1 0 0,1 0 0,-1 1 0,1-1 0,-1 0 0,1 0 0,0 0 0,-1 0 0,1 0 0,2 1-111,23 9-718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19 686 14675,'-4'-55'1729,"2"-9"-1073,4-7-264,-2-6 1024,0-9-840,-3 0-168,0 11-312,-3 8-352,3 16-2080,3 15 2040,5 21-320,3 13-233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92 10962,'3'0'786,"1"0"0,-1 0 0,1-1-1,-1 1 1,0-1 0,7-2-1,-10 3-682,1-1-1,-1 1 0,0 0 1,1 0-1,-1 0 0,0 0 0,1 0 1,-1-1-1,0 1 0,0 0 0,1 0 1,-1-1-1,0 1 0,0 0 1,0 0-1,1-1 0,-1 1 0,0 0 1,0-1-1,0 1 0,0 0 0,0 0 1,1-1-1,-1 1 0,0 0 0,0-1 1,0 1-1,0 0 0,0-1 1,-1 0-33,1 0 1,-1 0 0,1 0 0,-1 0-1,0 1 1,1-1 0,-1 0 0,0 0 0,1 1-1,-1-1 1,0 1 0,0-1 0,0 0 0,0 1-1,-1-1 1,-15-8 175,-1 0 1,-1 2-1,1 0 0,-30-7 0,-78-6-187,126 20-54,0 0 0,0 0 0,0 0 0,-1 0 0,1 0 0,0 0 0,0 0 0,-1 1 1,1-1-1,0 0 0,0 0 0,0 0 0,-1 0 0,1 0 0,0 0 0,0 1 0,0-1 0,0 0 0,-1 0 1,1 0-1,0 1 0,0-1 0,0 0 0,0 0 0,0 0 0,0 1 0,0-1 0,0 0 0,0 0 1,0 1-1,0-1 0,-1 0 0,1 0 0,0 0 0,0 1 0,1-1 0,-1 0 0,0 0 0,0 1 0,0-1 1,0 0-1,0 0 0,0 1 0,4 15 93,-3-10-51,5 40 123,-3 0 0,-2 0-1,-5 55 1,-26 136 277,21-175-319,-9 52 128,-13 95 344,26-154-92,3 100 1,2-148-439,1 0 0,0-1-1,0 1 1,0 0-1,0-1 1,1 1-1,0-1 1,1 1 0,0-1-1,0 0 1,0 0-1,0 0 1,1-1-1,0 1 1,0-1 0,1 0-1,-1 0 1,1 0-1,0-1 1,1 0-1,-1 0 1,1 0 0,8 4-1,38 25 55,-33-20-928,1-1 0,-1 0 0,2-2 1,42 16-1,-56-25 487,1 1 0,-1-2 1,1 1-1,0-1 1,-1 0-1,1-1 1,0 1-1,-1-2 0,1 1 1,-1-1-1,0 0 1,8-3-1,32-15-955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 14515,'-4'-1'144,"1"0"1,-1 0-1,1 1 0,-1 0 1,0-1-1,1 1 0,-1 1 1,1-1-1,-1 0 0,1 1 1,-1 0-1,1 0 0,-1 0 1,1 0-1,0 0 0,-1 1 1,1 0-1,0-1 0,-5 5 0,-2 2 173,0-1 0,0 2-1,1-1 1,-12 16-1,8-8-61,1 1 1,1 0-1,1 1 0,1 1 1,0-1-1,1 2 1,1-1-1,1 1 0,1 0 1,0 0-1,-2 26 0,6-28-149,-1-1 0,2 1 0,0 0 0,1-1 0,1 1 0,1-1 0,0 1 0,2-1 0,0 0 0,0-1 0,2 1 0,0-1 0,14 24 0,-17-34-71,0-1 1,0 0-1,0 1 0,1-1 1,0-1-1,0 1 1,0-1-1,1 0 1,0 0-1,-1 0 1,1-1-1,0 0 1,1 0-1,-1-1 0,0 1 1,8 0-1,-8-2-11,0 0 0,0 0-1,0-1 1,0 0 0,0 0-1,0-1 1,0 0 0,0 0-1,0 0 1,-1 0 0,1-1-1,0 0 1,-1-1 0,1 1-1,-1-1 1,0 0 0,0 0-1,7-6 1,-1-1-9,0-1-1,0 0 1,-1-1-1,-1 0 1,0-1 0,-1 1-1,0-2 1,-1 1-1,0-1 1,-1 0 0,-1-1-1,7-27 1,-7 18-55,-1 0-1,0-1 1,-2 1-1,-1-1 1,-1 1-1,-1-1 1,-5-31 0,3 43-172,0 0 0,-1 0 1,0 0-1,-1 1 0,0 0 1,-1 0-1,-13-20 0,17 27-37,-1 1-1,0 0 1,-1 0-1,1 0 1,-1 1-1,0-1 0,1 1 1,-2 0-1,1 0 1,0 0-1,-1 0 0,1 1 1,-1 0-1,1 0 1,-1 0-1,0 0 1,0 1-1,0 0 0,0 0 1,0 0-1,0 1 1,-9 0-1,-7 6-885,4 4-264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14403,'-5'15'2757,"0"16"-2051,-20 189 3907,-6 78-2951,27-242-1559,-2 141-1393,6-194 1114,0 0 0,0-1 1,1 1-1,-1 0 0,1 0 0,0-1 0,0 1 0,-1-1 0,3 4 0,-3-6 115,1 1 0,-1 0-1,1-1 1,-1 1-1,1-1 1,0 1-1,-1-1 1,1 0 0,0 1-1,-1-1 1,1 1-1,0-1 1,-1 0 0,1 0-1,0 1 1,0-1-1,-1 0 1,1 0-1,0 0 1,0 0 0,-1 0-1,1 0 1,0 0-1,0 0 1,-1 0 0,1 0-1,0 0 1,0-1-1,-1 1 1,1 0-1,0-1 1,-1 1 0,1 0-1,0-1 1,-1 1-1,1-1 1,0 1 0,-1-1-1,2 0 1,21-21-882,2-10-265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139 362 15763,'1'0'1497,"-4"5"-1097,-8 0-128,-3 2 1000,-4-1-976,-2 1-48,0 3-16,0 0-152,5-2-624,2-2-352,9-6 728,3-7-152,3-9-136</inkml:trace>
  <inkml:trace contextRef="#ctx0" brushRef="#br0" timeOffset="1">103 1 16756,'7'35'1960,"2"13"-1272,-2 12-248,-1 8 1209,-1 6-905,-1 4-16,1 5-104,-4-1-200,2-6-248,-3-5-128,0-14-408,0-8-256,-2-19-672,1-14-233,1-18 1065,-3-20-328,0-21-208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17276,'5'7'1280,"-9"-2"-864,-6 2-104,-11-2 504,-4-1-240,-10 2-47,-6-2-25,-8 0-8,-1 1-96,2-2-176,1-2-200,7-1-504,5 0-376,12 0-809,12-4 1353,24-8-288,7-2-216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 14131,'0'-6'1376,"-6"5"-736,-7 4-215,-5 5 1063,-5 2-664,-5 1-368,0 2 0,3 4-40,2 0-296,9 2-728,4-2 72,10-5 392,5-7-128,9-6-112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29 273 14315,'-11'-34'1592,"2"2"-1095,6 1-233,1 0 1032,0-1-952,1 2-256,2 6-576,2 5-1177,5 5 1409,2-1-256,0 4-192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10474,'1'1'80,"-1"0"0,1-1 0,-1 1-1,1 0 1,-1 0 0,1 0 0,-1 0-1,0-1 1,1 1 0,-1 0 0,0 0-1,0 0 1,0 0 0,0 0 0,0 0-1,0 0 1,0 0 0,0 0 0,0 0 0,0 0-1,-1-1 1,1 1 0,0 0 0,0 0-1,-1 0 1,1 0 0,-1 0 0,1-1-1,-1 1 1,1 0 0,-1 0 0,0-1 0,1 1-1,-1 0 1,0-1 0,1 1 0,-1-1-1,0 1 1,0-1 0,0 1 0,1-1-1,-1 1 1,0-1 0,0 0 0,0 0-1,0 1 1,0-1 0,-1 0 0,-7 1 311,0-1 1,1 1 0,-1-2-1,-13-1 1,10 1-292,-86-12 1267,135 31-678,-31-15-631,14 5 282,-1 0 0,0 2 0,36 23 0,-54-32-315,1 0-1,-1 0 1,0-1 0,0 1 0,0 0-1,0 1 1,0-1 0,0 0 0,0 0-1,0 0 1,0 0 0,0 1 0,0-1 0,-1 0-1,1 1 1,-1-1 0,1 1 0,-1-1-1,1 1 1,-1-1 0,0 1 0,0-1-1,0 1 1,0 1 0,0-1-4,-1 0-1,0 0 1,0-1 0,0 1-1,0-1 1,0 1 0,0 0-1,-1-1 1,1 0-1,0 1 1,-1-1 0,1 0-1,-1 0 1,0 0 0,1 0-1,-3 1 1,-8 4 11,-1-1 0,0 0 0,0 0 0,-14 1 0,3 0-18,-1-2 0,0-1 0,-51 0 0,224-17 510,-139 14-488,13 0 157,-1-2-1,38-6 1,-110 0 230,-181-19-329,489 37-225,-182-8 23,-55 0 41,-20-2 65,0 0 1,0 0 0,0 0-1,1 0 1,-1 0 0,0 0-1,0 0 1,0 0 0,0 0 0,0 0-1,0 0 1,0 0 0,0 0-1,1 0 1,-1 0 0,0 0-1,0 0 1,0 0 0,0 0-1,0 0 1,0 0 0,0 0 0,0 1-1,0-1 1,1 0 0,-1 0-1,0 0 1,0 0 0,0 0-1,0 0 1,0 0 0,0 0-1,0 0 1,0 1 0,0-1 0,0 0-1,0 0 1,0 0 0,0 0-1,0 0 1,0 0 0,0 0-1,0 1 1,0-1 0,0 0 0,0 0-1,0 0 1,0 0 0,0 0-1,0 0 1,0 0 0,0 0-1,0 1 1,0-1 0,0 0-1,0 0 1,-1 0 0,1 0 0,0 0-1,-3 2-7,0-1-1,0 1 0,-1-1 0,1 0 0,0 0 0,-1 0 1,-3 0-1,-84 12 48,0-4 1,-107-4 0,190-6 128,19-2-98,22-2-6,288-45 155,-306 46-238,-23 2-5,-28 1-8,31 1 34,-285-14 94,704 38 14,-409-24-121,0 0 0,0-1 0,0 1 1,0-1-1,0 0 0,-1 0 0,7-2 0,-12 2 8,-1 0 1,0 0-1,1 1 0,-1-1 0,0 0 1,1 1-1,-1-1 0,0 1 0,1-1 1,-4 1-1,-137-21 160,-189-2 0,313 26-53,25 2-35,29 7-451,-28-10 100,42 14-885,-45-15 1097,-1 1 0,0 0 0,-1 0 1,1 0-1,0 1 0,0-1 0,-1 1 0,0 0 1,5 5-1,4 15-471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12115,'4'-1'1816,"1"1"-1008,-7 1-288,-3 3 1385,-8 2-841,-3 1-96,-7 1-192,-7-1-120,-4 0-248,-1-1-39,1-2-65,3-2-152,6-1-568,7-1-369,16-8 673,11-1-144,15 2-96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39:4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1613 11466,'8'4'384,"-1"0"0,0 0 0,1-1 0,0 0-1,0 0 1,0-1 0,0 0 0,16 2 0,6-2 832,33-1 0,-39-1-502,70 0 1744,107-14 1,-195 13-2390,1 0 0,-1 0 0,1 0 0,-1-1 0,1 0 0,-1 0 0,0-1 0,0 1 0,0-1 0,0-1 0,0 1 0,-1-1 0,1 0 0,-1 0 0,0-1 1,0 1-1,-1-1 0,1 0 0,-1-1 0,0 1 0,-1-1 0,6-10 0,-1-3-29,-1 0 1,-1-1-1,-1 0 0,5-32 1,3-86-18,-12 113-19,6-141-10,-7-1-1,-8 1 0,-50-288 1,53 429 15,0 0 0,-2 0 1,-11-28-1,13 43-5,0 0-1,0 1 0,-1 0 0,0 0 1,-1 0-1,0 1 0,0 0 0,-1 0 0,0 1 1,-9-7-1,6 6-148,-1 0 0,-1 1 0,1 0 0,-1 1 0,0 0 0,0 1 0,-1 1 0,1 0 0,-1 0 0,0 2 0,0 0 0,-1 0 0,1 1 0,0 1 0,-16 2-1,-11 5-280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25 12411,'13'-8'1002,"-10"6"-759,1 0 0,-1 0 0,1 0 0,-1 0 0,1 1 0,0-1 0,0 1 1,5-1-1,-36 7 3012,-343 19-638,336-20-2649,1 2 0,-65 19 1,97-25-10,0 1 0,0-1 0,0 0 0,0 1 0,-1-1 0,1 1 0,0-1 0,1 1 0,-1 0 0,0-1 0,0 1 0,0 0 0,0 0 0,0 1 0,0-2-7,1 0 0,0 0 0,0 1 0,0-1 0,0 0 0,1 1 0,-1-1 0,0 0 0,0 0 0,0 1 0,0-1 0,0 0 0,0 0 0,0 1 0,0-1 0,1 0 0,-1 0 0,0 1 0,0-1 0,0 0 0,0 0 0,1 1 0,-1-1 0,0 0 0,0 0 0,1 0 0,-1 0 0,0 1 0,0-1 0,1 0 0,-1 0 0,1 0 0,30 9-1643,-4-5 1031,2 2-149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12915,'-22'8'849,"1"0"0,-1-2 0,0 0 0,0-2 0,-1 0 0,-25 0 0,-50 10 669,76-10-1323,13-3-279,-1 1 0,0 0 1,0 0-1,1 1 0,-1 0 1,1 1-1,0 0 0,-14 9 1,26-13-378,5-2 124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151 273 7522,'-7'-18'1159,"1"0"1,0-1 0,1 0 0,-2-20-1,5 31-756,2 0 0,-1-1 0,1 1-1,0 0 1,1-1 0,0 1 0,0 0-1,1 0 1,0 0 0,0 0 0,1 0-1,3-8 1,-4 13-298,0 0 0,0 0 0,0 0-1,0 0 1,1 0 0,-1 1 0,1-1 0,-1 1 0,1-1 0,0 1 0,0 0-1,0 0 1,0 1 0,1-1 0,-1 0 0,0 1 0,1 0 0,-1 0 0,1 0-1,-1 0 1,1 1 0,-1-1 0,1 1 0,0 0 0,-1 0 0,1 0 0,0 0-1,-1 1 1,7 1 0,-6-1-47,1 1-1,0-1 1,-1 1 0,1 0-1,-1 0 1,0 1-1,1-1 1,-1 1-1,0 0 1,0 0 0,-1 0-1,1 1 1,-1-1-1,0 1 1,0 0-1,0 0 1,0 0 0,0 0-1,-1 0 1,0 1-1,2 5 1,-1 1-18,-2 0-1,1-1 1,-1 1-1,-1 0 1,0 0 0,0 0-1,-1 0 1,0 0-1,-1-1 1,-1 1 0,0-1-1,-5 16 1,-7 10-21,-2 0 1,-22 36-1,3-16 29,-2-2 0,-3-1 0,-52 52 0,91-103-11,0 1 0,-1-1 0,1 1 0,0-1 0,1 1 0,-1 0-1,0 0 1,1-1 0,-1 1 0,1 0 0,0 1 0,0-1 0,-1 6 0,2-7-4,1 1 0,-1-1 0,1 1 0,-1-1 0,1 1 0,0-1 0,0 1 1,0-1-1,0 0 0,0 0 0,0 1 0,1-1 0,-1 0 0,1 0 0,-1 0 1,1 0-1,0-1 0,2 3 0,12 10-429,1-1 1,0 0-1,1-1 0,0-1 1,33 14-1,-23-13-1678,1-1-1,0-2 1,42 9-1,-41-15 454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12955,'4'-7'1224,"2"8"-912,3 4-320,3 7-744,2 2 1048,6 3-360,5 3-176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10978,'44'-40'1642,"158"-155"4757,-191 183-5370,27-22 0,-27 30-131,-8 11-307,-8 17-40,4-22-510,-117 319 1051,61-180-1321,34-84-25,7-20-498,2 1 0,-19 78 0,33-114 612,-1-1-1,1 1 1,0-1-1,0 1 1,0 0-1,0-1 1,0 1-1,0-1 1,0 1-1,0 0 1,1-1-1,-1 1 1,0-1-1,1 1 1,0-1-1,0 3 1,0-4 66,-1 0 0,1 1 0,-1-1 1,1 1-1,-1-1 0,1 0 0,0 1 1,-1-1-1,1 0 0,-1 0 0,1 0 1,0 1-1,-1-1 0,1 0 0,0 0 1,-1 0-1,1 0 0,0 0 0,-1 0 1,1 0-1,0 0 0,0 0 0,-1-1 1,1 1-1,1 0 0,3-3-150,0 1 1,0-1-1,0 0 0,0 0 1,0 0-1,-1-1 0,6-5 0,27-30-956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12107,'8'-11'1498,"-5"16"-203,-7 24 470,3-21-1462,-4 30 572,1 1 0,3 72 1,2-98-778,1 0 0,-1 1 0,2-1 0,0 0 0,1 0 0,0-1 0,1 1 0,0-1 0,1 0 0,0 0 0,15 20 0,-17-27-80,0 0 0,1 0 0,-1-1 0,1 0 0,0 0 0,0 0 0,1 0 0,-1-1 0,1 0 0,-1 0 1,1-1-1,0 1 0,0-1 0,1 0 0,-1-1 0,0 0 0,0 0 0,1 0 0,-1-1 0,1 1 0,-1-2 0,0 1 0,1-1 0,-1 0 0,0 0 1,1 0-1,-1-1 0,0 0 0,0-1 0,0 1 0,0-1 0,-1 0 0,1-1 0,-1 1 0,0-1 0,0 0 0,0 0 0,0-1 0,-1 1 0,0-1 1,7-10-1,-5 6-11,0-1 1,-1 0 0,-1 0 0,0 0 0,0-1 0,-1 1-1,0-1 1,0 0 0,-2 0 0,1 0 0,-1 0 0,-1 0 0,0 0-1,0 0 1,-1 0 0,-1 0 0,0 0 0,-4-13 0,2 12-63,1-1 0,-2 1 0,0 0 0,-1 0 0,0 1 0,0-1 0,-1 1 0,-1 1 0,0-1 1,0 1-1,-1 1 0,0 0 0,-1 0 0,0 1 0,-15-10 0,19 14 8,-1 1 0,1 0-1,-1 0 1,0 1 0,0 0 0,0 0 0,0 1-1,0 0 1,0 0 0,-1 0 0,1 1 0,0 0-1,0 1 1,-14 2 0,-11 7-240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17868,'1'-28'727,"-1"28"-754,0-1 1,0 1-1,0-1 1,0 1-1,0-1 1,0 1-1,0-1 1,1 1-1,-1-1 1,0 1-1,0-1 1,0 1-1,0-1 1,1 1-1,-1 0 1,0-1-1,1 1 1,-1-1-1,0 1 1,1 0-1,-1-1 1,0 1-1,1 0 1,-1-1-1,0 1 1,1 0-1,-1 0 1,1 0-1,-1-1 1,1 1-1,-1 0 1,1 0-1,-1 0 1,1 0-1,-1 0 1,1 0-1,-1 0 1,1 0-1,-1 0 1,1 0-1,-1 0 1,0 0-1,1 0 1,-1 0-1,1 0 1,0 1-1,0-1 65,0 1 0,0 0 0,0 0 0,-1-1-1,1 1 1,0 0 0,0 0 0,-1 0 0,1 0 0,-1 0 0,1 0-1,-1 0 1,1 0 0,-1 0 0,0 0 0,1 2 0,3 24 840,-2-17-586,12 111 1963,-1 139 1,-11-180-1858,0 40-23,5 93-507,-2-186-1146,-5-27 1243,0 0 0,0 0 0,0 0 0,0 0 0,0 0 0,0 0 0,0 1-1,0-1 1,0 0 0,0 0 0,0 0 0,1 0 0,-1 0 0,0 0 0,0 0 0,0 0 0,0 0 0,0 0 0,0 0 0,0 1 0,1-1 0,-1 0 0,0 0 0,0 0 0,0 0 0,0 0 0,0 0 0,1 0 0,-1 0 0,0 0 0,0 0 0,0 0 0,0 0 0,0 0 0,0 0 0,1 0 0,-1 0 0,0-1 0,0 1 0,0 0 0,0 0 0,0 0 0,1 0 0,6-11-1563,7-21-137,-5 17 656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22 14667,'-5'-2'1208,"-6"-2"-816,0 0-127,-3 0 447,-2-1-248,-1 4-32,-1 0 16,3 1-96,-1 0-152,2 2-376,4 1-248,4 3-1112,4-5 1336,4-1-225,6-2-167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13499,'9'-3'340,"0"1"0,0 0 0,-1 0 0,1 1 0,0 0 0,1 0 0,-1 1 0,0 0 0,10 2 0,-17-1-243,1-1 0,0 1 0,-1 0 0,1 0 0,-1 0-1,0 0 1,1 0 0,-1 0 0,0 1 0,0-1 0,1 1-1,-1 0 1,0-1 0,-1 1 0,1 0 0,0 0 0,0 0 0,-1 0-1,1 1 1,-1-1 0,0 0 0,0 1 0,0-1 0,0 0-1,0 1 1,0-1 0,-1 1 0,1 0 0,-1-1 0,0 1-1,0 0 1,0-1 0,0 1 0,0-1 0,-1 4 0,-2 17 235,-1 0 1,-8 26-1,7-30-250,0 1-1,1 0 1,-1 30 0,6-32-37,0-1 1,1 1-1,1-1 1,6 18-1,-4-15-13,-1 0-1,2 29 0,-5-45-31,-1 0 0,0 0 1,-1 0-1,1 1 0,-1-1 0,0 0 0,0 0 0,0 0 0,0-1 0,-1 1 0,1 0 0,-1 0 0,0-1 0,0 1 0,-1-1 0,1 1 0,-1-1 0,0 0 1,1 0-1,-1 0 0,0-1 0,-1 1 0,1-1 0,-4 3 0,-6 1-414,1 0 0,-1-1 0,0 0 0,0-1 0,-27 5 1,36-8 327,0 0 1,1 0 0,-1 0 0,0 1 0,0-1 0,1 1 0,-1 0 0,1 0 0,0 0-1,-4 3 1,-8 11-516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4 782 9426,'0'-2'194,"-1"-1"1,0 1-1,1-1 0,-1 0 0,1 1 1,0-1-1,-1 1 0,1-1 0,1 0 1,-1 1-1,0-1 0,1 0 0,-1 1 1,1-1-1,0 1 0,1-4 1,3-5 538,0 1 0,11-15 0,-4 5 60,8-16 178,51-84 1627,-60 105-2188,0 0 0,1 0 0,1 1 0,0 1 0,18-15 0,-30 27-366,0 0 0,0 0 0,0 0 0,0 1 0,0-1 1,1 0-1,-1 0 0,0 1 0,0-1 0,1 1 0,-1-1 0,0 1 0,1 0 0,-1-1 0,1 1 0,-1 0 0,0 0 1,1 0-1,-1 0 0,3 0 0,-3 1-15,0-1 1,0 1-1,0 0 0,-1-1 1,1 1-1,0 0 1,0 0-1,-1-1 0,1 1 1,0 0-1,-1 0 1,1 0-1,-1 0 0,1 0 1,-1 0-1,0 0 1,1 0-1,-1 0 0,0 0 1,1 2-1,0 7 77,-1-1-1,1 1 0,-2 0 1,-1 13-1,2-21-97,-8 55 84,-23 83 1,22-108-200,26-81-82,1 1 0,3 0 0,46-78 0,-63 118 189,1-2 22,1 0 0,0 0 0,0 1 0,1 0 0,0 0 0,1 0 0,0 1 0,0 0 0,11-8 0,-18 16-13,0-1 0,0 0 0,0 0 0,0 1 0,0-1 0,0 1 0,1-1 0,-1 1-1,0 0 1,0-1 0,0 1 0,1 0 0,-1 0 0,0 0 0,1 0 0,-1 0 0,0 0 0,0 0-1,1 0 1,-1 0 0,0 1 0,0-1 0,0 0 0,1 1 0,0 0 0,0 0 2,-1 1-1,1-1 1,-1 1 0,0 0 0,0-1 0,0 1 0,0 0 0,0-1-1,0 1 1,0 0 0,0 0 0,-1 0 0,1 0 0,0 3-1,1 8 40,-1 0-1,0 1 0,-2 21 0,1-30-36,-5 49 73,-24 102-1,21-121-68,4-15-31,3-18-18,2-4-6,11-31-58,3-3 96,2 0-1,2 1 0,1 2 1,1 0-1,41-47 0,-59 76 10,1 0 0,0 1-1,0-1 1,0 1-1,0 0 1,1 0-1,-1 0 1,9-4 0,-11 7-5,0-1 0,0 1 0,0 0 1,0-1-1,0 1 0,0 0 0,0 0 1,0 0-1,0 1 0,0-1 0,-1 0 1,1 1-1,0-1 0,0 1 0,0 0 1,0 0-1,-1-1 0,1 1 0,0 0 1,-1 0-1,1 1 0,-1-1 0,1 0 1,-1 0-1,1 1 0,-1-1 0,2 4 0,12 14 34,-1 1 0,13 25 0,-20-30-27,2 0 0,0 0 0,1-1 0,1 0 0,0-1 0,21 20 0,-30-31-10,0 0-1,1-1 0,-1 1 1,1 0-1,-1-1 0,1 1 1,0-1-1,0 0 0,-1 0 1,1 0-1,0 0 0,0-1 1,0 1-1,0-1 0,0 1 1,0-1-1,0 0 0,0 0 1,0-1-1,0 1 0,0-1 1,0 1-1,0-1 0,0 0 1,0 0-1,0 0 0,-1 0 1,1-1-1,0 1 0,-1-1 1,1 0-1,-1 0 0,0 0 1,1 0-1,-1 0 1,0 0-1,0 0 0,2-5 1,1 1-7,0-1 1,-1 0 0,0 0-1,0 0 1,0 0 0,-1-1-1,0 0 1,-1 1 0,0-1-1,0 0 1,-1 0 0,1-12-1,-2 19 4,1 1 0,-1-1 0,0 0 0,0 0 0,0 1 0,0-1 0,-1 0 0,1 1 0,0-1 0,0 0 0,0 1 0,-1-1 0,1 0 0,0 1 0,0-1 0,-1 0 0,1 1 0,-1-1 0,1 1 0,-1-1 0,1 1 0,-1 0 1,1 0-1,-1 0 0,1 0 1,0 0-1,-1 0 0,1 0 1,-1 1-1,1-1 0,0 0 0,-1 0 1,1 0-1,0 1 0,-1-1 1,1 0-1,0 1 0,0-1 1,-1 0-1,1 1 0,0-1 0,0 0 1,-1 1-1,1 0 0,-14 29-50,11-16 44,1 0-1,0 1 0,1-1 1,0 18-1,1-26 6,1 1 0,0-1-1,-1 0 1,2 0 0,-1 0 0,1 0 0,0-1-1,0 1 1,0 0 0,1-1 0,0 1-1,6 7 1,-8-12-1,0 0-1,0 1 1,0-1 0,0 0-1,0 1 1,1-1 0,-1 0-1,0 0 1,1 0-1,-1 0 1,1-1 0,-1 1-1,1 0 1,0-1 0,-1 1-1,1-1 1,0 1-1,3 0 1,-4-2-2,0 1 1,1 0-1,-1 0 0,0-1 1,1 1-1,-1-1 0,0 0 0,1 1 1,-1-1-1,0 0 0,0 1 1,0-1-1,0 0 0,0 0 1,0 0-1,0 0 0,0 0 0,1-2 1,1-2-16,1 0 1,-1-1 0,-1 0-1,1 1 1,-1-1 0,0 0-1,0 0 1,1-12-1,-2-6-17,0 0 0,-2 1-1,-1-1 1,-7-36-1,9 59 40,-1 0 0,1-1 0,0 1 0,0 0 0,0-1 0,-1 1 0,1 0 0,1-1 0,-1 1 0,0-1 0,0 1 0,1 0 0,-1-1 0,0 1 0,1 0 0,-1 0 0,1-1 0,0 1 0,0-1 0,1 0 1,-1 1 0,1 0 0,0 0 0,-1 0 0,1 1 0,0-1 0,0 0 0,0 1 0,0-1 0,-1 1 0,1-1 0,0 1 0,2 0 0,22-5-3,-1-1 0,0 0 0,0-2 0,-1-1 0,0-1 0,0-1 0,-1-1 0,-1-1-1,0-2 1,-1 1 0,0-2 0,-1-1 0,-1-1 0,-1 0 0,-1-1 0,26-36 0,-35 42-13,0 0 0,-1 0 0,10-26 0,-15 32 3,1 0 0,-1 0 1,-1 0-1,0 0 0,0 0 1,0-1-1,-1 1 0,0 0 1,-1-13-1,1 19 9,0 1-1,0-1 1,0 0 0,0 0 0,-1 0-1,1 0 1,0 1 0,0-1 0,-1 0-1,1 0 1,0 0 0,-1 1 0,1-1-1,-1 0 1,1 1 0,-1-1 0,1 0-1,-1 1 1,1-1 0,-1 0 0,0 1-1,1-1 1,-1 1 0,0-1 0,0 1-1,0 0 2,0 0-1,0 0 1,0 0-1,0 0 1,0 1-1,0-1 1,1 0 0,-1 1-1,0-1 1,0 1-1,0-1 1,1 1-1,-1-1 1,0 1-1,0-1 1,1 1-1,-1 0 1,0 1-1,-4 4 1,0 0-1,1 0 1,0 0-1,-5 13 0,-4 18 24,1 0-1,-13 78 0,4 82 95,21-195-115,-2 125 95,3-116-89,0 1 0,1-1-1,0 0 1,0 0 0,1 0 0,1 0 0,0 0 0,10 19 0,-13-28-40,0 0 0,0-1 0,0 1 1,0-1-1,0 1 0,1-1 0,-1 1 0,0-1 0,1 0 0,-1 0 0,1 1 0,-1-1 1,1 0-1,0 0 0,0-1 0,-1 1 0,1 0 0,0-1 0,0 1 0,0-1 0,0 1 1,-1-1-1,1 0 0,0 0 0,0 0 0,0 0 0,0 0 0,0 0 0,0 0 1,0-1-1,0 1 0,-1-1 0,1 1 0,0-1 0,0 0 0,-1 0 0,4-1 0,0-2-128,-1 1-1,1-1 0,0 1 0,-1-1 0,0-1 1,0 1-1,0 0 0,-1-1 0,1 0 0,-1 0 1,4-8-1,6-25-376,-4 3-186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2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13739,'-2'20'658,"0"1"-1,-2-1 1,0 0 0,-11 29-1,7-19-126,-107 297 2272,24-76-994,89-243-1725,-2 3 113,0 0 1,1 0-1,1 1 1,-2 15-1,4-24-136,0-1 0,0 1 1,0 0-1,0-1 0,1 1 0,-1 0 0,1-1 0,-1 1 0,1-1 0,0 1 1,0-1-1,0 0 0,0 1 0,1-1 0,-1 0 0,1 0 0,-1 0 0,1 0 1,0 0-1,0 0 0,0 0 0,0-1 0,0 1 0,4 2 0,23 11 99,2-1-1,0-1 0,33 9 0,44 6-3380,-94-26 2535,-1 0 0,0 0 1,1-1-1,-1-1 0,14-1 1,11-4-590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2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65 12939,'-13'-9'1560,"0"4"-928,-9 8-168,-2-1 1425,-8-2-1281,-2-1-80,-1-3 0,-1-2-16,7-2-176,2-2-112,7 0-208,5 0-128,8 3-400,10 10-528,8 5 712,9 1-112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15107,'50'-24'2613,"-2"-3"-1,48-35 1,-93 60-2443,1-1 204,0 1 0,0-1 0,0 1 0,0-1 0,8-2 0,-11 5-335,-1 1-1,0-1 1,1 1 0,-1-1 0,0 1 0,0-1 0,0 1 0,1-1 0,-1 1 0,0 0-1,0-1 1,0 1 0,0-1 0,0 1 0,0-1 0,0 1 0,0-1 0,0 1-1,0-1 1,0 1 0,-1 0 0,1-1 0,0 1 0,0 0 0,-4 18 157,-129 621-2965,133-636 2769,-15 91-561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3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31576 844 13267,'24'0'915,"-23"0"-885,0 0 0,0 0 0,0 1 0,0-1 0,0 0 0,0 0-1,0 1 1,0-1 0,0 0 0,0 1 0,0-1 0,0 1 0,0 0 0,0-1 0,0 1 0,0 0 0,-1-1 0,1 1 0,1 1-1,-2-2-16,0 1 0,0-1 0,0 0 0,0 1 0,0-1 0,0 0 0,0 1 0,0-1 0,0 0 0,0 1 0,0-1 0,0 0 0,0 1-1,0-1 1,0 0 0,-1 0 0,1 1 0,0-1 0,0 0 0,0 1 0,0-1 0,-1 0 0,1 0 0,0 1 0,0-1 0,-1 0 0,1 0-1,0 0 1,0 1 0,-1-1 0,1 0 0,0 0 0,-1 0 0,1 0 0,0 0 0,-1 0 0,1 0 0,0 1 0,-1-1 0,-15 4 211,12-4-156,-18 5 78,0-2-1,-1-1 1,-37-1 0,-70-11 154,60 4-71,-613-12 1515,-3 40-761,506-15-947,-249 12 211,-871 20 813,-320-90-341,190-1-445,395-8-201,-10 0-1,-706-41 31,183 15 13,-3 69 13,1392 17-125,-716-10 4,-144 0 23,-2448 8 466,2785 13-485,-245-2 8,681-14 5,-407-11 40,2-25 21,-370-30 320,159 6-179,16 1-69,-141-6-13,-317-41-13,322 61-37,331 41-59,1 28-4,656-18-32,-415 6 21,-133 7 0,124 35 3,416-45 3,0 1 1,1 1 0,-1 1-1,-25 11 1,39-15 65,1 0-1,0-1 0,-1 0 1,1 0-1,-1-1 0,1 0 1,-9 0 566,40 13-2338,-18-9 1575,1-1 0,0 1 0,0-1 0,1-1 0,10 5 0,39 8-335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16 2473,'17'-15'15679,"-33"17"-13448,-97 18-1528,-51 13-597,143-28-98,0 2 0,0 1 0,0 1 0,1 0 0,-27 18 1,44-24-1,1-1 1,0 0 0,0 1 0,-1-1 0,2 1 0,-1-1 0,0 1 0,0 0 0,1 0 0,0 0-1,-1 0 1,0 4 0,-9 39 100,9-40-89,-44 347 779,28-176-562,-37 216 51,54-385-262,0 1-1,0-1 1,1 0-1,0 1 1,1-1 0,1 10-1,-1-15-5,0 0 0,0 0 0,0 0 0,0-1 0,1 1 0,-1-1 0,1 1 0,-1-1 0,1 1-1,0-1 1,0 0 0,0 0 0,0 0 0,1 0 0,-1 0 0,0 0 0,1-1 0,-1 1 0,1-1-1,5 3 1,18 4 168,0-1 0,0-1-1,1-1 1,42 3 0,0 0 84,-14 0-143,-8-2-524,87 22 0,-131-27 69,1 0 1,-1 0-1,0 0 0,1-1 1,-1 1-1,1-1 1,-1 0-1,0 0 0,1 0 1,3-1-1,-5 1 125,-1-1-1,1 1 1,0-1 0,-1 0-1,1 0 1,-1 0 0,1 0-1,-1 0 1,1 0 0,-1 0-1,0-1 1,1 1 0,-1 0-1,0-1 1,0 1 0,0-1-1,0 1 1,0-1 0,-1 0-1,2-2 1,4-15-1278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106 976 12651,'-9'-44'2636,"-4"-62"0,5 35-1560,-64-599 2432,71 660-3506,0 1-13,0 1 0,1-1 0,0 0 0,0 0 1,1 0-1,2-8 0,-3 16-1,0 1 1,0 0 0,0 0-1,0 0 1,1-1 0,-1 1-1,0 0 1,0 0-1,0 0 1,0-1 0,0 1-1,1 0 1,-1 0 0,0 0-1,0 0 1,0 0 0,1-1-1,-1 1 1,0 0-1,0 0 1,0 0 0,1 0-1,-1 0 1,0 0 0,0 0-1,1 0 1,-1 0-1,0 0 1,0 0 0,1 0-1,-1 0 1,0 0 0,0 0-1,0 0 1,1 0 0,-1 0-1,0 0 1,0 0-1,1 1 1,-1-1 0,0 0-1,0 0 1,0 0 0,1 0-1,-1 0 1,0 1-1,0-1 1,0 0 0,0 0-1,0 0 1,1 0 0,-1 1-1,0-1 1,0 0 0,0 0-1,0 1 1,0-1-1,0 0 1,0 0 0,0 1-1,13 16-604,-11-14 485,38 55-4380,89 101-1,-91-120 3201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 14227,'0'-4'1352,"-13"5"-744,-3 5-191,-7 4 631,-2-2-272,-8 5-104,0 0-8,-1 2-176,3-1-176,4 0-376,5-1-240,7-2-536,8-1-224,12-7-1161,7-3 1729,9-10-424,3-6-272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1130 14283,'12'-5'430,"0"-1"-1,-1 0 1,0-1 0,0 0-1,0-1 1,-1 0 0,0 0-1,0-1 1,15-20 0,-15 16-171,-1-1 0,0 0 0,-1-1-1,-1 0 1,0 0 0,-1-1 0,4-17 0,-3 1-145,-1-1 0,-2 0 1,-1 0-1,-1 0 0,-2 0 0,-2-1 0,-7-42 1,-36-165 15,-7-48 65,51 282-162,-5-34 81,-1 27 38,6 13-144,1 1 1,0 0 0,-1 0 0,1-1 0,0 1 0,-1 0-1,1 0 1,0 0 0,-1-1 0,1 1 0,-1 0 0,1 0 0,0 0-1,-1 0 1,1 0 0,0 0 0,-1 0 0,1 0 0,-1 0-1,1 0 1,0 0 0,-1 0 0,1 0 0,0 0 0,-1 1-1,1-1 1,-1 0 0,1 0 0,0 0 0,-1 0 0,1 1-1,-29 19 401,19-12-264,-1 0-1,0-1 0,-22 10 0,21-12-115,-1 0 0,0-1 0,0 0 0,0-1 0,-1-1 0,1 0 0,-1 0 0,1-2 0,-1 0-1,0 0 1,1-1 0,-1-1 0,1 0 0,-1-1 0,1 0 0,-16-7 0,26 9-101,1 0 0,-1-1 0,1 0 0,-1 1 1,1-1-1,0 0 0,-1 0 0,1 0 0,0 0 0,0 0 0,1-1 0,-3-2 0,4 5 50,0-1 0,-1 1-1,1-1 1,0 0-1,0 1 1,0-1 0,-1 1-1,1-1 1,0 0 0,0 1-1,0-1 1,0 1 0,0-1-1,0 0 1,0 1 0,0-1-1,1 0 1,-1 1 0,0-1-1,0 1 1,0-1-1,1 0 1,0 0 8,0 0 0,0 0 0,-1 0 0,1 1 0,0-1 1,0 0-1,0 1 0,0-1 0,0 1 0,1-1 0,-1 1 0,0 0 0,0-1 0,0 1 0,0 0 0,2 0 0,23-2-372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4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12147,'6'-32'2485,"-6"32"-2459,0-1-1,-1 1 1,1 0-1,0 0 1,0 0-1,0 0 1,0 0-1,0 0 1,0-1 0,0 1-1,0 0 1,0 0-1,1 0 1,-1 0-1,0 0 1,0 0-1,0 0 1,0-1-1,0 1 1,0 0-1,0 0 1,0 0-1,0 0 1,0 0-1,0 0 1,0 0-1,0 0 1,0 0-1,1-1 1,-1 1 0,0 0-1,0 0 1,0 0-1,0 0 1,0 0-1,0 0 1,0 0-1,1 0 1,-1 0-1,0 0 1,0 0-1,0 0 1,0 0-1,0 0 1,0 0-1,0 0 1,1 0-1,-1 0 1,0 0-1,0 0 1,0 0 0,0 0-1,0 0 1,0 0-1,0 0 1,1 0-1,-1 0 1,0 1-1,0-1 1,6 19 1630,44 283 3740,-3 158-5235,-44-424-760,0-24-324,0-15-305,2-16-747,-4 17 1875,17-134-4662,-6 80 3407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489 115 10842,'26'-48'3289,"-25"43"-702,-9 7-1338,-11 8-374,16-9-574,-48 25 437,-2-2 1,-1-3-1,0-2 0,-2-2 1,-85 14-1,132-29-789,-26 2-59,33-4-1,0 1-1,0-1 1,0 0-1,0 0 1,0-1-1,1 1 1,-1 0 0,0-1-1,0 1 1,0-1-1,0 1 1,1-1-1,-1 0 1,-2-1 0,4 2 71,0 0-1,0 0 1,0 0 0,0 0 0,0 0 0,0 0 0,-1 0 0,1 0 0,0 0-1,0 0 1,0 0 0,0 0 0,0-1 0,0 1 0,0 0 0,-1 0 0,1 0 0,0 0-1,0 0 1,0 0 0,0 0 0,0 0 0,0-1 0,0 1 0,0 0 0,0 0 0,0 0-1,0 0 1,0 0 0,0 0 0,0-1 0,0 1 0,0 0 0,0 0 0,0 0-1,0 0 1,0 0 0,0 0 0,0-1 0,0 1 0,0 0 0,0 0 0,0 0 0,0 0-1,0 0 1,0 0 0,0-1 0,0 1 0,0 0 0,0 0 0,0 0 0,0 0-1,0 0 1,1 0 0,-1 0 0,0 0 0,0-1 0,0 1 0,0 0 0,0 0 0,0 0-1,0 0 1,1 0 0,-1 0 0,0 0 0,14 2-1787,9 7 834,10 5-269</inkml:trace>
  <inkml:trace contextRef="#ctx0" brushRef="#br0" timeOffset="1">230 412 14611,'-24'-24'1576,"11"-14"-879,6-4-233,-3-9 680,5 0-200,-1 1-160,3 0-112,4 11-311,5 5-185,1 14-400,-1 8-337,-1 13-143,-2 5-1584,0 12 1872,1 0-320,-7-4-289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1144 12587,'41'-32'1599,"-1"-1"0,-2-3 0,46-54 0,-67 70-1448,-2-2 0,0 1 0,-1-2-1,-2 0 1,0-1 0,-1 0 0,-2-1 0,10-39-1,-11 27-114,-3 0 0,-1 0-1,-1 0 1,-3-1 0,-1 1-1,-1 0 1,-2-1 0,-2 1-1,-2 1 1,-1-1 0,-1 1-1,-2 1 1,-2 0-1,-24-43 1,33 68 9,0 1 0,-1 0 1,0 0-1,0 0 0,-1 1 0,-1 0 0,1 1 0,-1-1 1,-12-7-1,15 12 4,0 0 0,-1 0 1,1 0-1,-1 1 0,1 0 0,-1 1 1,0-1-1,0 1 0,0 0 1,0 0-1,0 1 0,0 0 1,0 0-1,0 0 0,0 1 0,0-1 1,-10 4-1,-12 5 231,-27 6-2008,52-15 1584,0 1 0,0-1 0,0 0 0,0 0 0,0 0 0,0 0 1,0 0-1,0-1 0,0 1 0,0-1 0,0 0 0,0 0 0,0 0 0,-4-3 0,-4-4-603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14475,'1'0'95,"-1"1"-1,0-1 1,1 0 0,-1 1 0,0-1-1,0 0 1,1 1 0,-1-1-1,0 1 1,0-1 0,0 0-1,1 1 1,-1-1 0,0 1-1,0-1 1,0 1 0,0-1-1,0 1 1,0-1 0,0 0 0,0 1-1,0-1 1,0 1 0,0-1-1,0 1 1,-1 0 0,-5 2 19,-2 0-1,1 0 1,0-1 0,0 1 0,-1-2 0,1 1 0,-1-1 0,0 0-1,-13 0 1,11-1-40,-85 0 116,11-1-131,82 1-56,1 0 0,0 1 0,0-1 0,0 0 0,0 0-1,0 1 1,0-1 0,0 0 0,0 1 0,0-1 0,0 1-1,0 0 1,0-1 0,0 1 0,0 0 0,0 0 0,0-1 0,0 1-1,1 0 1,-1 0 0,0 0 0,1 0 0,-1 0 0,1 0 0,-1 0-1,1 0 1,-1 0 0,1 0 0,-1 2 0,0 3 25,0 0 1,1 0 0,-1 0-1,2 10 1,-1-5 16,0 62 280,-3 429 1453,-21-2 336,23-488-2050,0-4 48,0 1 0,1 0-1,0-1 1,0 1-1,3 14 1,-2-21-94,-1-1 0,1 1 0,-1 0 0,1-1 1,0 1-1,0-1 0,-1 1 0,1-1 0,0 0 0,0 1 0,1-1 0,-1 0 0,0 0 1,0 0-1,1 1 0,-1-1 0,0-1 0,1 1 0,-1 0 0,1 0 0,-1 0 0,1-1 1,-1 1-1,1-1 0,0 1 0,-1-1 0,1 0 0,0 0 0,-1 1 0,1-1 0,0 0 1,-1-1-1,1 1 0,3-1 0,48-6-1459,80-24-1,-25 5-45,-55 16 629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83 13155,'0'0'65,"-1"-1"0,0 0-1,1 1 1,-1-1 0,1 1 0,-1-1 0,0 0 0,1 1 0,-1 0 0,0-1 0,0 1 0,1-1-1,-1 1 1,0 0 0,0 0 0,0-1 0,1 1 0,-1 0 0,0 0 0,0 0 0,0 0 0,0 0-1,1 0 1,-1 0 0,-2 1 0,1-1 49,0 1 0,-1 0 0,1 0 0,0 0 1,0 1-1,0-1 0,0 1 0,0-1 0,-2 3 0,-3 4 364,0 0 0,0 0 0,-9 15-1,10-11-141,-1 1-1,2 0 0,0 0 0,0 0 0,1 1 0,1 0 0,0 0 0,1 0 0,1 0 0,0 0 1,2 27-1,0-23-195,1-1-1,1 1 1,1-1 0,0 1 0,1-2 0,1 1 0,1 0 0,0-1-1,11 16 1,-14-25-114,0-1-1,0-1 1,1 1-1,0 0 1,0-1-1,0 0 1,1 0-1,-1-1 1,1 0-1,8 5 0,-9-7-14,-1 0-1,1 0 0,0 0 1,-1-1-1,1 0 0,0 0 1,0 0-1,0-1 0,0 1 1,0-1-1,0 0 0,0-1 1,0 1-1,0-1 0,8-2 1,-3 0-6,0-1 0,0-1 1,-1 1-1,0-2 1,0 1-1,0-1 0,-1 0 1,0-1-1,0 0 0,0 0 1,-1-1-1,0 0 1,-1 0-1,0-1 0,0 0 1,0 0-1,4-12 0,-4 9-8,-1-1 0,0 0-1,-1 1 1,0-2 0,-1 1-1,-1 0 1,0-1 0,-1 1-1,0-1 1,-1 1 0,-1-1-1,-4-26 1,2 26-13,-2-1 0,0 1 0,-1 0 0,0 0 0,-1 1 0,-1 0 0,0 0 0,-1 1 0,0 0 0,-1 0 0,-19-18 0,20 22-232,0 0-1,0 1 1,-1 0-1,0 1 1,0 0-1,0 1 1,-1 0-1,0 0 1,0 1-1,0 1 1,0-1-1,-1 2 1,1 0 0,-1 0-1,-20 1 1,29 0 100,-1 1 0,1 0 0,-1 1 0,1-1 0,0 1 0,-1-1 0,1 1 1,0 0-1,0 0 0,-1 0 0,1 1 0,0-1 0,0 1 0,0 0 1,0-1-1,1 1 0,-1 1 0,1-1 0,-1 0 0,1 1 0,-1-1 1,1 1-1,-2 4 0,-3 17-962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10098,'0'-7'1416,"2"18"-479,2 12-297,3 12 1752,-1 7-1175,-1 17-409,1 9-40,0 11-120,-1 2-80,1-2-248,0-6-168,-4-11-344,1-7-248,1-23 32,2-15-1736,4-34 1800,3-12-305,1-18-247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327 309 14291,'-17'-1'1432,"-6"2"-1000,-11 9-135,-4-2 639,-5 2-520,-1-1-8,5-1-40,4 1-184,6-2-672,8 1-152,17-2 520,10-2-144,16-3-112</inkml:trace>
  <inkml:trace contextRef="#ctx0" brushRef="#br0" timeOffset="1">321 1 15555,'13'21'1537,"-2"20"-881,-1 7-184,0 12 856,-2 12-416,2 18-239,0 7-41,0 3-168,0-1-112,-1-13-352,-2-6-248,-1-18-584,-3-14-209,-3-37-1023,-2-17 1608,-2-39-368,0-11-345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 12483,'1'-4'1416,"-1"2"-896,-8 2-152,-9 4 1633,-10 8-1537,-7 2-120,-9 3-32,-2 1-112,-5 5-432,4 0-328,1-4 488,1-1-112,10-11-128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1365 10834,'30'-8'981,"-1"-1"-1,0-1 1,-1-1-1,51-28 1,-66 30-797,0 0 0,-1 0 0,0-1 0,0 0-1,-1-1 1,-1-1 0,0 0 0,-1 0 0,0-1 0,0 0 0,10-22 0,-10 12-93,-1-1 0,0 0 0,-2 0 1,-1 0-1,0 0 0,-2-1 0,0-39 0,-5-3 4,-15-103 0,-6 27 7,-71-236 1,91 368-91,-1-4 16,-1 0 0,-1 1 0,0-1 0,-12-19 0,17 31-13,-1 0 1,0 1-1,0-1 0,0 1 0,0 0 0,0-1 0,-1 1 1,1 0-1,-1 0 0,1 0 0,-1 1 0,1-1 0,-1 1 1,0-1-1,0 1 0,0 0 0,0 0 0,0 0 0,0 1 1,0-1-1,0 1 0,0 0 0,-1-1 0,1 1 0,0 1 1,0-1-1,0 0 0,-4 2 0,-21 6 172,-32 13-1,-24 7-1012,-9-6-1640,71-15 1824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61 12867,'-7'-18'1728,"-3"2"-976,-9 9-264,-4 0 1881,-10 1-1737,-3 2-160,-4 1 16,2 3-80,4 6-488,6 1-296,10 3-544,9 4-744,18 4 1320,8 2-281,11 1-287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 14163,'-9'-1'1456,"-5"1"-784,-7 1-223,-6 5 967,-4-1-600,-5 5-312,-1 3-24,2 1-496,3 0-472,12-6 448,10-5-128,17-4-96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 12123,'-2'0'1360,"-12"0"-688,-9-3-256,-9 2 1248,-7-1-783,-8 2-625,-2 2-304,-2 6-1745,-1 2 1753,11 10-352,12 5-200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11050,'26'-53'1372,"3"2"0,44-57-1,19-36 1325,-47 66-853,-38 71-1314,-3 8-159,-1 16 152,-6 60 199,-18 111 0,9-94-652,-43 410-1503,51-434-2642,5-91 3165,2-11-245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13403,'0'-1'42,"0"1"1,1 0-1,-1 0 1,0 0-1,1-1 1,-1 1-1,0 0 1,0 0-1,1 0 1,-1 0-1,0 0 1,1 0-1,-1 0 1,0 0-1,1 0 1,-1 0-1,0 0 1,1 0-1,-1 0 1,0 0-1,1 0 1,-1 0-1,0 0 1,1 0-1,-1 0 1,0 0-1,1 1 0,-1-1 1,0 0-1,0 0 1,1 0-1,-1 0 1,0 1-1,0-1 1,1 0-1,-1 0 1,0 1-1,0-1 1,1 0-1,-1 1 1,0-1-1,0 0 1,0 0-1,0 1 1,0-1-1,0 0 1,1 1-1,2 20 258,-3-16-75,3 27 552,0 13 15,3 0 0,13 50 1,-16-82-707,1 0 0,1 0 1,0-1-1,1 0 1,0 1-1,1-2 1,0 1-1,1-1 0,0 0 1,1-1-1,16 16 1,-20-22-55,0 0 1,0 0 0,1 0 0,-1-1-1,1 1 1,0-1 0,0-1 0,0 1-1,0-1 1,0 0 0,1-1 0,-1 1-1,1-1 1,-1 0 0,1-1 0,0 0-1,-1 0 1,1 0 0,-1-1 0,1 0-1,-1 0 1,1-1 0,11-4 0,-10 3-6,1-2-1,-1 1 1,1-1 0,-2-1 0,1 1 0,0-1 0,-1-1 0,0 1 0,-1-1-1,0 0 1,0-1 0,0 1 0,-1-1 0,0 0 0,0-1 0,3-9 0,-3 6-17,-1 0 0,0 0 0,-1 0 0,0 0 0,-1-1 0,-1 1 0,0-1 0,0 1 0,-2-1 0,1 0 0,-1 1 0,-1-1 0,0 1 0,-1 0 0,-1 0 0,-4-13 0,3 16-43,1-1 0,-1 1 0,0 0 1,-1 1-1,0-1 0,-1 1 0,0 0 0,0 1 1,0-1-1,-1 2 0,0-1 0,-1 1 1,1 0-1,-1 1 0,0 0 0,-1 0 0,1 1 1,-1 0-1,-18-4 0,15 5-323,-1 1 0,1 0-1,-1 1 1,1 1 0,-1 0 0,1 1-1,-1 0 1,1 1 0,-1 0 0,1 2-1,0-1 1,0 1 0,0 1 0,1 1-1,-20 11 1,11-3-784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20 15499,'-29'-7'1409,"4"1"-1113,-9 6-144,-3 0 576,-2-1-536,1 0-128,4-1-392,4-1-304,8 3 512,5 0-120,9 5-96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9946,'10'-23'1218,"2"1"0,1 0 0,0 1 0,32-38 0,-28 37-181,-15 19-899,2-3 225,0 1 0,1-1-1,-1 1 1,1 0 0,0 0 0,1 0 0,10-7 0,-15 12-330,-1 0-1,1 0 1,-1 0 0,1 0 0,0 0 0,-1 0 0,1 0 0,-1 0 0,1 0 0,0 1 0,-1-1 0,1 0-1,-1 0 1,1 0 0,-1 1 0,1-1 0,-1 0 0,1 1 0,-1-1 0,1 1 0,-1-1 0,1 0 0,-1 1-1,0-1 1,1 1 0,-1-1 0,1 1 0,-1-1 0,0 1 0,0-1 0,1 1 0,-1 0 0,0-1 0,0 1 0,0-1-1,0 1 1,0 0 0,0-1 0,0 1 0,0 0 0,4 30 387,-4-29-360,1 309 599,-4-91-3707,3-214 2904,0-2 57,-1-1 0,1 0 1,0 0-1,1 0 0,-1 0 1,1 1-1,-1-1 0,1 0 0,0 0 1,0 0-1,2 4 0,-3-7 59,1 1 0,-1-1 0,0 0 0,0 0 0,1 0 0,-1 0 0,0 0 0,0 0 0,1 0 0,-1 0 0,0 0 0,0 0 0,1 0 0,-1 0-1,0 0 1,1 0 0,-1 0 0,0 0 0,0 0 0,1 0 0,-1 0 0,0 0 0,0 0 0,1 0 0,-1 0 0,0-1 0,0 1 0,1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0:5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11715,'0'0'54,"0"0"1,0 0 0,0 0 0,0 0 0,0 1 0,0-1 0,0 0 0,0 0 0,0 0 0,1 0 0,-1 0-1,0 0 1,0 0 0,0 0 0,0 0 0,0 0 0,0 0 0,0 0 0,0 0 0,0 0 0,0 0 0,1 0-1,-1 0 1,0 0 0,0 0 0,0 0 0,0 0 0,0 0 0,0 0 0,0 0 0,0 0 0,0 0 0,1 0-1,-1 0 1,0 0 0,0 0 0,0 0 0,0 0 0,0 0 0,0 0 0,0 0 0,0 0 0,0 0 0,0 0-1,0 0 1,1 0 0,-1 0 0,0-1 0,0 1 0,0 0 0,0 0 0,0 0 0,0 0 0,0 0 0,0 0-1,0 0 1,4 16 861,1 26-230,-5-40-487,1 8 40,0 5 135,1 0-1,0-1 1,1 1 0,9 25-1,-11-37-341,0 0-1,0-1 0,0 1 0,1 0 1,-1-1-1,1 0 0,-1 1 0,1-1 1,0 0-1,0 0 0,0 0 0,0 0 1,1 0-1,-1 0 0,0-1 0,1 1 1,-1-1-1,1 1 0,0-1 0,-1 0 1,1 0-1,0 0 0,0-1 0,-1 1 0,1-1 1,0 1-1,0-1 0,0 0 0,0 0 1,0 0-1,3-1 0,34-10 291,-34 8-237,-1 1-1,1 1 1,0-1 0,0 1-1,0 0 1,0 0-1,9 0 1,-14 2-65,1-1 0,-1 0 0,0 0 0,1 1 0,-1-1 0,0 1 0,0-1 0,1 1 0,-1-1 0,0 1 1,0 0-1,0 0 0,0-1 0,0 1 0,0 0 0,0 0 0,0 0 0,0 0 0,0 0 0,-1 0 0,1 1 0,0-1 0,-1 0 0,1 0 0,-1 0 0,1 3 0,1 2 39,0 1 0,-1 0-1,0 0 1,0 10 0,-1 48-703,-3 0 1,-17 95 0,-2 24-841,21-113 740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2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20 6497,'29'-18'11208,"-57"23"-10435,-1 0-1,0-3 0,-32 0 1,-87-10-591,23 1-97,120 7-82,0-1 0,0 2 0,1-1 0,-1 0 1,0 1-1,0 0 0,0 0 0,1 1 0,-1-1 0,0 1 1,1 0-1,-1 0 0,-3 3 0,4-1 4,0-1 1,0 1-1,0 0 1,1 0-1,-1 1 1,1-1-1,0 0 0,0 1 1,1 0-1,0 0 1,-3 8-1,-10 30 114,-13 73-1,17-63-39,-77 471 888,85-503-901,-3 21 251,2 0 0,1 1 0,6 77 0,-2-112-235,1-1-1,0 0 0,0 0 0,1 0 0,0 0 0,0 0 0,0-1 0,1 1 1,0-1-1,0 0 0,1 0 0,0 0 0,10 10 0,5 0 95,0-1 0,40 24 0,-12-9-154,-32-19 96,16 11-1311,61 31-1,-84-49 789,-1 0 0,2 0 0,-1-1 0,0 0 0,0-1 0,1 0 0,0 0 0,-1-1 0,1 0-1,0-1 1,-1 0 0,16-2 0,1-6-714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97 10562,'-7'-11'500,"0"-1"-1,0 1 0,-1 1 1,0 0-1,-13-12 1,19 20-382,-1-1 1,0 2 0,1-1 0,-1 0 0,0 0-1,0 1 1,0-1 0,0 1 0,0 0 0,0 0-1,0 0 1,-1 1 0,1-1 0,0 1 0,0 0-1,-1-1 1,1 1 0,0 1 0,-1-1 0,1 0-1,0 1 1,0 0 0,-1 0 0,1 0 0,0 0-1,-4 2 1,0 2 54,-1-1 1,2 1-1,-1 0 0,1 0 0,-1 1 1,2 0-1,-1 0 0,1 0 0,-1 1 1,2-1-1,-1 1 0,1 1 0,-5 11 1,2-4 13,1 1 1,1-1 0,0 1 0,2 0-1,-1 0 1,0 17 0,4-18-130,0-1 1,1 0 0,0 0 0,1 0 0,1 0-1,0 0 1,1-1 0,1 1 0,0-1-1,0 0 1,1 0 0,1-1 0,0 0 0,16 20-1,-15-22-38,0-1 0,0 0 0,1 0 0,0-1 0,1 0 0,-1-1 0,2 0 0,-1 0 0,1-1 0,0 0 0,0-1-1,1-1 1,-1 0 0,1 0 0,0-1 0,0 0 0,15 1 0,-23-4-12,0 0 0,0 0 0,0 0-1,0 0 1,0 0 0,0-1 0,0 0 0,0 1 0,0-2 0,0 1-1,0 0 1,-1-1 0,1 0 0,0 0 0,-1 0 0,1 0-1,-1 0 1,0-1 0,0 1 0,0-1 0,0 0 0,0 0 0,-1 0-1,1-1 1,-1 1 0,0 0 0,0-1 0,0 0 0,0 1 0,2-8-1,-1-2 4,0 1-1,-1-1 0,0 0 0,-1 0 0,-1 1 0,0-1 0,0 0 1,-5-21-1,2 14 2,-2 0-1,0 0 1,-1 0 0,-2 0 0,1 1-1,-13-20 1,15 30-18,0 0-1,-1 1 1,0 0 0,0 0-1,-1 0 1,0 0 0,0 1-1,-1 0 1,0 1-1,0 0 1,0 0 0,-1 1-1,0 0 1,-11-5-1,14 9-152,0-1-1,1 1 0,-1-1 1,0 2-1,0-1 0,0 1 1,0 0-1,0 0 0,0 0 1,0 1-1,0 0 0,0 0 1,1 1-1,-1-1 0,0 1 1,1 1-1,-1-1 0,1 1 1,0 0-1,0 0 0,0 0 1,0 1-1,1 0 0,-1 0 1,1 0-1,0 0 0,0 1 0,0-1 1,1 1-1,-1 0 0,1 0 1,1 1-1,-1-1 0,1 0 1,0 1-1,-3 10 0,4 4-828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35 9722,'0'-6'596,"0"5"-464,1 0 1,-1 0-1,0-1 1,0 1 0,0-1-1,0 1 1,0 0-1,0-1 1,0 1 0,-1 0-1,1-1 1,0 1-1,-1 0 1,1 0 0,-1-1-1,1 1 1,-1 0-1,0 0 1,1 0 0,-1 0-1,-1-2 1,1 3-21,1 0 1,-1 0 0,0 1-1,1-1 1,-1 0-1,1 0 1,-1 0 0,0 1-1,1-1 1,-1 0 0,1 1-1,-1-1 1,1 0-1,-1 1 1,1-1 0,-1 1-1,1-1 1,0 1-1,-1-1 1,1 1 0,0-1-1,-1 1 1,1-1-1,0 1 1,-1 0 0,1-1-1,0 1 1,0 0-1,-8 21 1092,-7 36 77,3 0 0,-5 73 0,5 121-978,11-235-425,0 24-270,1-39 249,0 1 0,0-1 1,0 1-1,1-1 0,-1 1 0,1-1 0,-1 0 0,1 1 0,0-1 0,0 0 0,2 4 1,-3-6 98,0 0 0,0 0 1,1 0-1,-1 0 1,0 1-1,0-1 0,1 0 1,-1 0-1,0 0 1,0 0-1,1 0 0,-1 0 1,0 0-1,0 0 1,1 1-1,-1-1 0,0 0 1,0 0-1,1 0 1,-1 0-1,0 0 0,0 0 1,1-1-1,-1 1 1,0 0-1,0 0 0,1 0 1,-1 0-1,0 0 1,0 0-1,1 0 0,-1 0 1,0-1-1,0 1 1,0 0-1,1 0 0,-1 0 1,0 0-1,0-1 1,0 1-1,0 0 0,1 0 1,-1 0-1,0-1 1,0 1-1,0 0 0,8-15-536,4-14-222,2-8-305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374 230 12763,'-18'-7'1368,"-12"4"-608,-1 4-264,-8 6 1521,-2 0-1241,-6 2-352,2-4 0,4 1 24,5 0-176,12-1-480,6 1-296,15-3-960,6-2-889,19-1 1881,9-4-408,13-10-336</inkml:trace>
  <inkml:trace contextRef="#ctx0" brushRef="#br0" timeOffset="1">327 0 13779,'-1'107'5739,"-29"445"-3370,28-485-4270,2-67 1870,0 0 0,0 1 0,0-1 0,0 0 0,0 0 1,0 0-1,0 0 0,0 0 0,0 0 0,0 1 0,0-1 0,-1 0 1,1 0-1,0 0 0,0 0 0,1 0 0,-1 0 0,0 1 1,0-1-1,0 0 0,0 0 0,0 0 0,0 0 0,0 0 1,0 1-1,0-1 0,0 0 0,0 0 0,0 0 0,0 0 0,0 0 1,0 0-1,1 0 0,-1 0 0,0 1 0,0-1 0,0 0 1,0 0-1,0 0 0,0 0 0,0 0 0,1 0 0,-1 0 1,0 0-1,0 0 0,0 0 0,0 0 0,0 0 0,1 0 0,-1 0 1,0 0-1,0 0 0,0 0 0,0 0 0,0 0 0,0 0 1,1 0-1,-1 0 0,0 0 0,0 0 0,0 0 0,0 0 1,0 0-1,1-1 0,4-6-344,6-18-439,3-8-207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45 12755,'7'3'416,"7"5"2770,-14-4-1517,-9-2-704,-9-2-635,-1 0 0,1-2 1,0 0-1,0-1 1,0 0-1,-23-9 0,-13-1-102,27 7-154,-4-2 7,-45-3-1,69 10-77,-1 0-1,1 1 1,-1 0 0,0 1-1,1 0 1,-1 0 0,1 0-1,0 1 1,-1 0 0,1 1-1,-10 4 1,15-5-2,-1 0 0,1-1 0,0 1 0,0 0 0,0 1-1,0-1 1,0 0 0,0 0 0,1 1 0,-1-1 0,1 1 0,0-1 0,-1 1 0,1 0 0,0 0-1,1-1 1,-1 1 0,0 0 0,1 0 0,0 0 0,0 0 0,-1 0 0,2 0 0,-1-1 0,1 4 0,1 10 4,0-1 0,2 0 0,7 22 0,-7-24 0,14 48 72,-2 0 1,-4 1-1,-2 0 0,-2 1 0,-2 69 0,-25 146 304,6-131 164,13-143-466,-1 0 0,1 0 1,0 0-1,0 0 0,1 0 1,-1 0-1,1 0 0,1 7 1,-1-10-35,0 0 0,0 1 0,0-1 0,0 0 0,0 1 0,0-1 0,0 0 0,1 0 0,-1 0 0,0 0 0,1 0 0,-1-1 0,0 1 0,1 0 0,-1 0 0,1-1 0,-1 1 0,1-1 0,-1 0 0,1 1 0,0-1 0,-1 0 0,1 0 0,2 0 0,50 2 675,-39-2-717,1 0-1,-1 1 1,0 0 0,0 2-1,0-1 1,0 2 0,18 6-1,-16-2-315,-12-5 56,1 0 1,1 0-1,-1 0 1,0-1-1,1 0 1,-1 0-1,1-1 1,-1 0-1,1 0 1,0 0-1,-1-1 1,1 0-1,0 0 1,7-2-1,9-8-602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 13067,'-16'0'2886,"-29"7"1,-17 0-1480,-57-16-168,22 0-1830,95 9 505,1-1 1,-1 1-1,1 0 1,-1 0-1,1 0 0,-1 0 1,1 0-1,-1 0 0,1 1 1,0-1-1,-1 0 1,1 1-1,-1-1 0,1 1 1,0-1-1,-1 1 0,1 0 1,0 0-1,-1-1 0,1 1 1,0 0-1,0 0 1,0 0-1,0 0 0,0 0 1,0 1-1,0-1 0,0 0 1,1 0-1,-1 1 1,0-1-1,1 0 0,-1 1 1,1-1-1,-1 1 0,1-1 1,-1 3-1,3 26-711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1348 14251,'36'2'660,"14"0"827,64-4 0,-100 1-1264,0 0-1,-1-2 0,1 1 1,-1-2-1,0 0 0,0 0 0,0-2 1,0 1-1,18-13 0,-24 13-155,-1 0-1,0-1 1,0 0-1,0 0 1,-1 0-1,0-1 1,0 0-1,-1 0 1,0 0-1,0 0 1,0-1-1,3-12 1,1-6 47,-1-1 1,4-41 0,-2-15 72,-3-144 1,-24-84 47,14 265-203,0-19 26,-19-150 310,23 212-347,0 1 0,-1-1 0,1 1 0,-1-1 0,0 1 0,1-1 1,-1 1-1,0-1 0,-1 1 0,1 0 0,0 0 0,-1-1 0,1 1 0,-1 0 0,0 0 0,0 1 1,0-1-1,-3-2 0,1 2 29,0 0 0,-1 1 1,1 0-1,0 0 0,-1 0 1,1 1-1,-1 0 0,1-1 1,-7 2-1,-17-1 21,-88-4 458,103 3-791,0-1 0,0-1 1,1 0-1,-1 0 0,0-2 0,-18-8 1,7-4-1827,23 16 2048,1 1 1,-1 0-1,0-1 0,1 1 0,0-1 1,-1 1-1,1-1 0,-1 1 0,1-1 1,0 0-1,-1 1 0,1-1 0,0 1 1,0-1-1,-1 0 0,1 1 0,0-1 1,0 0-1,0 1 0,0-1 0,0 0 1,0 1-1,0-1 0,0 0 0,0 1 1,0-1-1,0 0 0,0 1 0,0-1 1,1 0-1,-1 1 0,0-1 0,0 1 1,1-1-1,-1 0 0,1 1 0,-1-1 1,12-8-976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15283,'-36'3'1385,"0"-1"-865,6 0-184,-6 1 792,0 0-488,1 0-304,1 0-40,10 2-296,3 5-344,14 6-816,1 1 984,6 5-160,7 3-152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13395,'-13'6'1304,"-6"-4"-792,-5 0-224,-2-4 817,1 2-513,0 0-544,-1 0-256,8 13-1377,1 0 1449,7 8-304,3 1-168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11162,'17'-36'4493,"19"-15"-3759,-20 31-147,71-87 2154,-71 90-2182,1 1 0,0 1 0,1 0 0,20-12-1,-37 26-504,1 0-1,-1 0 0,1 0 0,-1 0 0,1 1 0,0-1 0,-1 0 0,1 1 0,0-1 0,-1 1 0,1-1 0,0 1 0,0 0 0,0 0 0,2 0 0,-3 0-27,0 1 0,-1-1 1,1 0-1,-1 1 0,1-1 0,-1 1 1,1-1-1,-1 0 0,1 1 0,-1-1 1,1 1-1,-1 0 0,1-1 0,-1 1 0,0-1 1,0 1-1,1 0 0,-1-1 0,0 1 1,0-1-1,1 1 0,-1 0 0,0-1 0,0 1 1,0 0-1,0 1 0,-1 6 67,1 0 0,-1-1 0,-1 1 0,0 0 1,-3 9-1,-39 123 47,8-31-615,4 1-1,-17 120 1,49-226 192,-1 1 0,1-1 0,0 1 0,0 0 0,0-1 0,2 10 0,-2-14 187,0 1 1,0 0-1,1-1 1,-1 1 0,0 0-1,1-1 1,-1 1-1,0 0 1,1-1-1,-1 1 1,1-1-1,-1 1 1,1-1 0,-1 1-1,1-1 1,-1 1-1,1-1 1,0 0-1,-1 1 1,2-1-1,-1 1 13,0-1-1,0 0 1,1 0-1,-1 0 1,0 0-1,0 0 0,1 0 1,-1-1-1,0 1 1,0 0-1,1 0 0,-1-1 1,0 1-1,0-1 1,0 0-1,1 0 0,24-17-921,5-14-105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13595,'-1'0'53,"1"0"0,0 0-1,-1 0 1,1 0 0,0 0 0,0 0 0,-1 0-1,1 1 1,0-1 0,0 0 0,-1 0 0,1 0-1,0 0 1,0 1 0,-1-1 0,1 0 0,0 0-1,0 1 1,0-1 0,0 0 0,-1 0 0,1 1-1,0-1 1,0 0 0,0 0 0,0 1 0,0-1 0,0 0-1,0 1 1,0-1 0,0 0 0,0 0 0,0 1-1,0-1 1,0 0 0,0 1 0,-4 17 376,2 4 114,1 1 0,1 0 1,1-1-1,1 1 0,7 31 0,-5-36-362,0 0 0,2-1 0,0 0 0,1 0 0,0-1 0,1 0 0,13 20-1,-16-31-147,-1 1-1,0-1 0,1 0 0,0 0 0,0 0 0,1 0 0,-1-1 1,1 0-1,0 0 0,0-1 0,0 0 0,1 0 0,-1 0 1,1-1-1,0 0 0,-1 0 0,1 0 0,0-1 0,0 0 0,0-1 1,0 1-1,0-1 0,0-1 0,0 1 0,0-1 0,0-1 1,0 1-1,0-1 0,-1 0 0,1-1 0,-1 1 0,1-1 0,-1-1 1,0 1-1,0-1 0,6-5 0,-3 2-1,0 0 0,-1-1-1,0 0 1,0-1 0,-1 0 0,0 0-1,-1-1 1,0 1 0,0-1 0,-1-1-1,0 1 1,-1-1 0,5-18 0,-7 20-6,-1 1-1,0-1 1,0 1 0,-1-1 0,0 1 0,0-1 0,-1 1 0,0-1-1,0 1 1,-1-1 0,0 1 0,-1 0 0,0 0 0,0 0-1,-1 0 1,0 1 0,0-1 0,-10-12 0,6 12-2,1 0 0,-1 1 0,0 0-1,-1 0 1,1 1 0,-1 0 0,-1 1 0,1 0 0,-1 0 0,0 1 0,0 0 0,0 1-1,-1 0 1,-19-2 0,21 3-265,0 1 0,0 1 0,0-1 0,0 1 0,0 1 0,0 0 0,0 0 0,1 1 0,-1 0 0,0 0 0,1 1 0,-1 0 0,1 1 0,0 0-1,0 0 1,0 0 0,1 1 0,-8 6 0,13-9 80,0 0-1,0 0 1,0 0-1,0 1 1,1-1 0,-1 0-1,0 1 1,1-1-1,0 1 1,-2 3-1,3 4-960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6 14619,'5'-6'2033,"-12"8"-1601,-8 3 840,-5 0-336,-5 0-312,-5 0-64,-4-3-64,-2 1-103,-4-3-145,1 0-112,2-3-320,4 2-216,6-2-537,8 3-359,25-1 424,21 1 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11819,'12'-8'1016,"-8"6"-204,-7 8 807,-1 0-1366,0 0 0,1 0-1,0 1 1,0 0 0,0-1 0,1 1 0,0 0-1,0 0 1,1 1 0,0-1 0,0 0 0,0 0 0,1 1-1,0-1 1,1 0 0,0 1 0,2 10 0,-1-12-201,-1-1 1,1 0 0,0 0 0,0 0 0,0 0 0,0 0 0,1-1-1,0 1 1,0-1 0,8 8 0,-9-9-20,1-1 1,0 1-1,0-1 1,1 0-1,-1 0 0,0 0 1,1-1-1,-1 1 1,1-1-1,-1 0 0,1 0 1,0 0-1,-1 0 1,1-1-1,0 1 0,6-1 1,2-2 33,-1 0 1,1 0-1,-1-1 0,0 0 1,0-1-1,0-1 0,-1 0 1,0 0-1,17-12 1,6-1 249,-32 17-300,0 0-1,0 1 1,0-1 0,0 1 0,0-1 0,0 1 0,0-1 0,0 1 0,0 0-1,0-1 1,0 1 0,0 0 0,0 0 0,0 0 0,0 0 0,0 0 0,1 0 0,-1 0-1,2 1 1,-3 0-2,1 0-1,0 0 1,-1 0-1,1 0 1,0 0-1,-1 1 1,0-1-1,1 0 1,-1 0-1,0 1 0,1-1 1,-1 0-1,0 0 1,0 1-1,0-1 1,0 0-1,0 0 1,-1 1-1,1-1 1,0 2-1,-26 145-770,15-100-41,-6 69-1,15-45 321,7-8-145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11 745 10954,'-2'-2'208,"1"0"-1,0 0 0,0-1 1,0 1-1,0 0 0,0-1 1,0 1-1,0-1 0,1 1 1,0-1-1,-1 0 0,1 1 1,0-1-1,0 1 0,0-1 0,1 0 1,-1 1-1,1-4 0,3-7 540,0 0-1,8-18 1,-1 4-30,5-22-78,2 0 0,2 2 0,29-49 0,-46 91-571,0 0 0,1 1 1,-1-1-1,1 1 0,0 0 1,0 0-1,6-5 0,-9 9-47,-1-1 1,1 1-1,0-1 0,0 1 0,0-1 0,0 1 0,0 0 0,0-1 0,0 1 0,0 0 0,0 0 0,0 0 0,0 0 0,0 0 0,0 0 0,0 0 0,0 0 0,2 1 0,-2-1 0,0 1 0,1 0-1,-1 0 1,0 0 0,0 0 0,0 0-1,1 0 1,-1 0 0,0 0 0,-1 0-1,1 0 1,0 1 0,0-1-1,0 0 1,-1 0 0,2 4 0,5 15 64,0 1 1,-1 1 0,-1-1 0,3 39 0,0 91-64,-8-141-8,0 5-13,1-2-3,-1-1 1,0 1 0,-5 23 0,4-63-56,4-8 63,2 1 0,1 0 0,1 0 0,2 0 0,2 1 0,18-40 0,-27 68 15,1 1-1,0-1 1,0 0 0,0 1-1,8-8 1,-11 11-17,1 0 1,0 1 0,-1-1 0,1 1-1,0-1 1,-1 1 0,1-1 0,0 1 0,0-1-1,0 1 1,-1 0 0,1-1 0,0 1-1,0 0 1,0 0 0,0 0 0,0 0-1,0-1 1,-1 1 0,1 0 0,0 1-1,0-1 1,0 0 0,0 0 0,0 0-1,0 0 1,0 1 0,-1-1 0,1 0 0,0 1-1,0-1 1,0 1 0,-1-1 0,1 1-1,0-1 1,-1 1 0,1 0 0,0-1-1,-1 1 1,1 0 0,-1-1 0,1 2-1,4 5 26,-1 0-1,0 0 1,-1 1-1,0-1 1,0 1-1,-1 0 1,1 0-1,-2 0 1,2 8-1,4 77 98,-6-36-75,0-75-54,0 1 0,2-1 0,0 1 0,1 0 0,0 0 0,1 0 0,2 0 0,15-30 1,-21 44 2,1 0 0,-1 0 1,1 0-1,0 0 1,0 1-1,1-1 1,-1 1-1,0 0 1,1-1-1,-1 1 1,1 0-1,0 0 0,0 1 1,0-1-1,0 1 1,4-2-1,-4 2 0,0 1 0,-1 0 0,1 0 0,0 0 0,-1 0 0,1 0 0,0 0 0,-1 1 0,1 0 0,-1-1 0,1 1 0,-1 0-1,1 0 1,-1 0 0,1 1 0,-1-1 0,0 0 0,0 1 0,0 0 0,0-1 0,2 3 0,13 13 0,19 24 0,-20-22 1,32 30 0,-43-45-2,0 0 0,0 0 0,0 0 0,1-1 1,0 0-1,-1 0 0,1 0 0,1-1 0,-1 0 1,0 0-1,10 1 0,-13-2 0,0-1 1,0 0-1,0 0 1,0 0-1,0 0 0,0-1 1,0 1-1,0-1 1,0 0-1,-1 0 1,1 0-1,0 0 0,0 0 1,-1-1-1,5-2 1,-3 1-1,0-1 0,0 1 1,0-1-1,-1 0 0,1 0 0,-1-1 0,0 1 1,3-6-1,0-3-4,0 0-1,-1 0 1,0 0-1,-1-1 1,4-23 0,-7 30-1,0 1-1,0-1 1,0 1 0,-1-1 0,0 1 0,-1-1 0,1 0 0,-3-8 0,3 14 5,0 1-1,0 0 0,0 0 0,0-1 1,0 1-1,0 0 0,0 0 1,0-1-1,0 1 0,0 0 1,0 0-1,0-1 0,0 1 1,0 0-1,0 0 0,0 0 1,0-1-1,-1 1 0,1 0 0,0 0 1,0-1-1,0 1 0,0 0 1,0 0-1,-1 0 0,1 0 1,0-1-1,0 1 0,-1 0 1,1 0-1,0 0 0,0 0 1,0 0-1,-1 0 0,1 0 0,0 0 1,0 0-1,-1-1 0,1 1 1,0 0-1,0 0 0,-1 0 1,-5 12-15,-1 21 7,6-17 8,0 1 0,1 0 0,1-1 0,1 1 0,0-1 0,7 23-1,-7-33 4,0 1-1,0-1 0,1 0 0,0 1 0,1-1 0,-1-1 0,1 1 0,5 6 0,-6-10-2,-1 1 0,1 0 1,0-1-1,0 0 0,0 0 0,0 0 0,1 0 0,-1 0 0,1 0 0,-1-1 1,1 0-1,-1 0 0,1 0 0,0 0 0,5 0 0,-6 0-1,0-1 1,0 0-1,0 0 0,0 0 0,-1 0 0,1-1 1,0 1-1,0-1 0,0 0 0,-1 0 0,1 0 1,0 0-1,-1 0 0,1 0 0,-1-1 0,1 1 1,3-4-1,-3 2-3,-1 0 0,1 0-1,-1 0 1,0 0 0,0-1 0,0 1 0,-1-1 0,1 1 0,-1-1-1,0 1 1,2-8 0,-2-1-5,1-1 0,-2 1-1,0-1 1,0 1 0,-1 0-1,-1 0 1,-3-15 0,-3-3-2,5 20 9,0-1 0,0 0-1,1 0 1,1 0 0,-1-11 0,2 20 2,0 1 1,0 0-1,1-1 1,-1 1 0,0-1-1,1 1 1,-1 0 0,1-1-1,0 1 1,-1 0 0,1-1-1,0 1 1,0 0 0,0 0-1,0 0 1,0 0 0,0 0-1,0 0 1,0 0 0,0 0-1,0 0 1,0 1 0,1-1-1,-1 0 1,0 1 0,1-1-1,-1 1 1,2-1 0,5-1 2,1 0 0,-1 1 1,17-1-1,-5 0-1,8-1 4,0-2 1,-1-1-1,0-2 0,0 0 0,33-17 1,-49 21-10,-1-1 1,0-1-1,0 1 1,-1-2-1,0 1 1,0-1-1,0-1 1,-1 0-1,0 0 1,-1 0-1,1-1 1,-2 0-1,1-1 1,-1 1-1,9-21 1,-14 25-5,1-1 0,-1 1 0,0-1 0,-1 1 0,1-1 0,-1 1 0,0-1 1,0 1-1,-1-1 0,1 1 0,-4-10 0,4 12 4,-1 1 0,0-1 1,0 1-1,0 0 0,0-1 0,0 1 1,0 0-1,-1 0 0,1 0 0,-1 0 1,1 0-1,-1 0 0,0 1 0,0-1 0,0 0 1,0 1-1,0 0 0,0-1 0,0 1 1,-1 0-1,1 0 0,0 0 0,-1 0 1,1 1-1,0-1 0,-1 1 0,-4-1 0,5 1 3,-1 0 0,0 0-1,0 1 1,1-1-1,-1 1 1,0-1-1,1 1 1,-1 0 0,0 0-1,1 1 1,-1-1-1,1 0 1,0 1-1,-1-1 1,1 1 0,0 0-1,0 0 1,0 0-1,0 0 1,1 0-1,-1 0 1,0 0 0,1 1-1,-1-1 1,1 1-1,-1 3 1,-3 5 6,1-1 0,1 1 0,0 0 0,1 0 1,-2 16-1,0 10 18,2 0 1,2 1-1,2-1 0,8 52 1,-6-62-12,2-1 0,1 0 0,1 0 0,1-1 0,1 0 0,25 44 0,-31-63-31,1 1 0,-1-1 0,1 0-1,0 0 1,1-1 0,-1 1 0,1-1-1,0 0 1,7 4 0,-11-8-26,1 0 0,-1 0 0,0 0 0,1 0-1,-1 0 1,1 0 0,-1-1 0,1 1 0,-1-1 0,1 0 0,-1 1 0,1-1-1,0 0 1,-1-1 0,1 1 0,-1 0 0,1-1 0,-1 1 0,1-1 0,-1 0 0,1 0-1,-1 0 1,0 0 0,1-1 0,-1 1 0,0 0 0,0-1 0,0 0 0,3-3 0,0 1-63,-1-1 1,0 0-1,0-1 1,0 1-1,-1-1 1,0 1-1,0-1 1,0 0 0,2-9-1,-1 1-37,-1-1 0,0 0 0,0-15 0,-1-23-452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9642,'0'0'1135,"0"13"1479,-10 129 1182,-27 72-2578,26-155-774,-38 162 484,35-171-628,-2 0 0,-30 62-1,-9-15 539,90-112 259,-18 6-962,0 0-1,1 2 1,0 0-1,0 1 0,1 1 1,-1 1-1,34-4 0,-23 6-332,-1 2 1,1 1-1,-1 1 0,45 10 0,-51-8-2,114 18-3732,-122-21 3428,0-1 1,0 0 0,0 0-1,0-2 1,0 0 0,-1 0-1,23-7 1,2-10-768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68 709 14939,'-12'-189'3601,"5"35"-1969,-19-42-152,5 38-894,21 158-628,-1-1 0,1 1 0,0-1-1,0 1 1,0 0 0,0-1 0,0 1 0,0-1 0,0 1 0,0-1-1,0 1 1,0-1 0,0 1 0,0-1 0,0 1 0,0 0-1,0-1 1,0 1 0,0-1 0,1 1 0,-1-1 0,0 1 0,0 0-1,1-1 1,-1 1 0,0-1 0,9 9-1404,12 28-548,-18-30 2010,15 26-778,0 3-285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1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14587,'-27'51'1809,"3"16"-1145,-2 37-280,-4 19 936,-8 25-560,-1 8-160,1 7-552,3 0-536,-3-2 440,1-6-128,6-24-104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5:37.3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5422 326 12011,'13'-15'605,"-11"13"-563,-1 1 0,1 0 0,-1-1 0,0 0 0,0 1 0,0-1 0,0 0 0,0 0 0,0 1 0,1-4 0,-2 4-35,0 0 0,0 0 0,0 0 0,-1 0 0,1 0 0,0 0-1,-1 0 1,1 0 0,-1 0 0,1 0 0,-1 0 0,1 0 0,-1 0 0,0 1 0,1-1-1,-1 0 1,0 0 0,0 1 0,0-1 0,1 1 0,-1-1 0,0 0 0,0 1-1,0 0 1,0-1 0,-2 0 0,-48-21-5,-1 2 0,-1 2-1,-56-11 1,71 19 1,-78-17 75,-1 5 0,-148-7 0,-241 12 648,115 7-224,17-12-201,-353-12 88,401 33-287,-362-5 9,483 5-21,0 10-1,-274 45 0,451-49-83,0 2 0,0 0 0,-37 16-1,49-16 14,0 1-1,1 1 1,0 0-1,0 1 1,1 1-1,-22 21 0,-50 58 296,-127 173-1,193-234-209,1 2-1,2 0 1,1 0 0,2 2-1,1 0 1,1 1-1,2 0 1,1 0-1,2 1 1,1 0 0,-1 45-1,4-15-32,3-1 0,2 1 0,3-1-1,3 0 1,3 0 0,3-1 0,2 0 0,3-1-1,48 104 1,126 175 99,-151-273-142,125 179 110,-128-200-54,1-1 0,88 75 0,1-19 142,4-6-1,237 129 1,-267-175-159,1-4 0,173 50 0,228 30-48,-201-55-10,-77-12 19,279 65 219,-373-99-213,1-6 0,1-5 1,1-6-1,-1-6 0,1-7 0,185-28 1,-189 8-24,223-71 1,110-86 37,-117 16-36,-239 106 1,115-83-1,-162 97-4,-1-3 0,104-110 0,-128 116-7,-2-1 0,-1-2 1,-3-1-1,46-93 0,-38 55 7,-4-2 0,-4-1 0,34-156 0,-56 195-5,-2-2 0,-3 1 0,-1-1 0,-3 0 0,-2 1 0,-2-1 0,-2 1 0,-19-74 0,9 72-4,-3 0 0,-1 1 0,-3 1-1,-2 1 1,-52-75 0,32 63-43,-3 1-1,-2 2 1,-87-76 0,92 97-254,-1 1 0,-2 3 1,-97-50-1,-166-53-777,204 94 613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5:42.61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337 11651 10770,'2'1'73,"0"0"0,-1-1 1,1 1-1,0 0 0,0-1 0,0 1 0,-1-1 0,1 1 0,0-1 0,0 0 0,0 0 0,0 0 1,0 0-1,0 0 0,0 0 0,0 0 0,0-1 0,0 1 0,-1-1 0,1 1 0,0-1 0,0 0 0,0 0 1,-1 0-1,1 0 0,0 0 0,-1 0 0,1 0 0,-1 0 0,0-1 0,1 1 0,-1-1 0,0 1 1,0-1-1,0 1 0,2-4 0,3-5 44,-1 0 1,0 0 0,-1-1-1,6-21 1,57-287 897,-43 179-770,184-652 349,-123 519-94,51-296 0,-46-81 190,-28-3-375,-44 444-248,14-246 146,-36-631 0,-56 172-154,20 329-26,-192-1351 201,126 1241-180,21 120 20,-125-560 40,178 990-99,-81-225 0,110 362-8,2 4 6,-1 0 0,1 0-1,-1 0 1,1 0-1,0 0 1,1-1-1,-1 1 1,1-7-1,0 10-8,0 1 0,0 0-1,0 0 1,0 0 0,0-1-1,0 1 1,0 0-1,0 0 1,0-1 0,0 1-1,0 0 1,0 0 0,1 0-1,-1 0 1,0-1 0,0 1-1,0 0 1,0 0-1,0 0 1,1 0 0,-1-1-1,0 1 1,0 0 0,0 0-1,1 0 1,-1 0-1,0 0 1,0 0 0,0 0-1,1 0 1,-1-1 0,0 1-1,0 0 1,1 0 0,-1 0-1,0 0 1,0 0-1,0 0 1,1 0 0,-1 1-1,13 4 77,8 11 8,-3 1-68,-1 1 1,-1 1-1,0 1 1,20 33-1,43 94-12,-54-97 6,85 141 59,-2-2-52,-86-137-29,-22-52 8,0 1-1,0-1 1,0 0-1,0 0 1,0 0-1,0 1 1,0-1-1,0 0 1,0 0-1,0 0 1,0 1-1,0-1 1,0 0 0,0 0-1,0 0 1,-1 0-1,1 1 1,0-1-1,0 0 1,0 0-1,0 0 1,0 0-1,-1 0 1,1 0-1,0 1 1,0-1-1,0 0 1,0 0-1,-1 0 1,1 0-1,0 0 1,0 0-1,0 0 1,-1 0 0,1 0-1,0 0 1,0 0-1,0 0 1,-1 0-1,1 0 1,0 0-1,0 0 1,0 0-1,0 0 1,-1 0-1,1 0 1,0 0-1,0 0 1,0 0-1,-1-1 1,1 1-1,0 0 1,-11-3-8,-12-9 7,1-1 1,0-1-1,1-1 0,0 0 1,2-2-1,0 0 0,0-2 1,2 0-1,0 0 0,2-2 1,0 0-1,1-1 0,-13-26 1,18 25 0,0 1 0,-7-34 1,12 38 33,-1 0 0,-1 1 0,0 0 1,-1 0-1,-14-23 0,20 38-31,0 0-1,0 0 0,-1 0 1,1 0-1,0 0 0,-1 1 1,1-1-1,-1 1 1,0-1-1,1 1 0,-1-1 1,0 1-1,0 0 1,0 0-1,0 0 0,0 0 1,0 0-1,0 1 0,0-1 1,0 0-1,-1 1 1,1 0-1,0-1 0,0 1 1,-1 0-1,1 0 0,0 0 1,0 1-1,0-1 1,-1 0-1,1 1 0,0 0 1,0-1-1,0 1 0,0 0 1,0 0-1,0 0 1,0 0-1,0 1 0,0-1 1,1 0-1,-1 1 0,0-1 1,1 1-1,-3 2 1,-14 21 10,1 0 0,0 0 1,2 2-1,-13 32 1,6-16-3,-138 289-105,152-310-468,8-21 535,-1 0-1,1-1 0,0 1 0,0 0 0,0-1 0,0 1 0,0 0 0,0-1 0,1 1 0,-1-1 0,0 1 0,0 0 0,0-1 1,0 1-1,1 0 0,-1-1 0,0 1 0,1-1 0,0 2 0,1-1-5,0 0 0,0 0 0,0-1 0,0 1 0,0 0 0,0-1 0,0 1 0,0-1 0,1 0 0,-1 1-1,0-1 1,0 0 0,1-1 0,-1 1 0,3-1 0,29-3-288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380 104 13371,'-3'-7'207,"0"-1"1,-1 2-1,-1-1 0,1 0 1,-1 1-1,0 0 1,0 0-1,-1 0 0,0 1 1,0-1-1,0 2 0,-1-1 1,-10-5-1,12 7-90,-1 1 0,1 0 0,-1 0 0,1 0-1,-1 1 1,0 0 0,1 0 0,-1 1 0,0 0-1,0 0 1,0 0 0,1 0 0,-1 1 0,0 0 0,0 0-1,1 1 1,-1-1 0,1 1 0,-8 4 0,4-1-5,1 0 0,0 1 0,0 0 0,1 0 0,-1 1 1,2-1-1,-1 2 0,1-1 0,0 1 0,0 0 0,1 0 0,-7 13 1,-1 7 137,1 1 0,-14 48 0,18-50-124,1 1 1,2 0-1,0 1 0,2-1 0,1 1 0,2 0 0,5 52 1,-5-75-103,2 0 1,-1 0 0,1 0 0,0 0 0,0-1-1,0 1 1,1-1 0,0 1 0,0-1 0,1 0-1,-1 0 1,1 0 0,0-1 0,0 1 0,6 4-1,-4-5 3,0 0-1,1 0 0,-1-1 0,0 0 0,1 0 0,0-1 0,0 1 0,0-2 0,0 1 1,0-1-1,0 0 0,10 0 0,-2 0 5,0-2-1,0 0 1,0-1 0,0 0 0,0-1 0,0-1-1,-1 0 1,0-1 0,0-1 0,15-7 0,-12 3-7,0 0 1,-1-2 0,0 1 0,0-2-1,-2 0 1,1-1 0,16-22-1,-18 20-8,-1-1 0,-1 0-1,-1-1 1,0 0-1,-2-1 1,0 0 0,6-22-1,-9 26-3,-2-1 0,0 1 0,-1-1 0,0 0 0,-2 0 0,0 0 0,0 0 0,-2 1 0,-4-24 0,5 32-9,-1 0 0,0 1-1,-1-1 1,1 1-1,-1-1 1,0 1 0,-1 0-1,0 0 1,1 1 0,-2-1-1,1 1 1,-1 0 0,0 0-1,0 0 1,0 1-1,-1 0 1,1 0 0,-1 0-1,-11-5 1,9 6-63,0 0 1,-1 1-1,1-1 0,-1 2 1,1-1-1,-1 1 1,0 1-1,0-1 0,1 2 1,-1-1-1,0 1 0,1 0 1,-1 1-1,0 0 0,-9 4 1,8-3-232,1 1 0,-1 1-1,1 0 1,0 0 0,0 1 0,1 0 0,0 0 0,0 1 0,0 0 0,-7 8 0,11-10 114,0 0 0,0 0 0,1 1 0,-1-1 0,1 1 0,0 0 0,1 0 0,-1 0 0,1 0 0,1 0 0,-1 0 0,1 1 0,0-1 0,0 1 0,1-1 0,0 1 0,1 7 0,9 38-1109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18732,'10'0'1624,"-3"7"-1184,-2-2-184,-3 0 265,-1 0-353,3 2-720,2-1-985,-6-2 1265,4-2-328,6-2-248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 12827,'1'-7'1512,"1"11"-344,0 16 318,-5 9-221,-2 0 0,0-1 0,-18 51 0,1-1-220,14-49-651,2 1 0,1 1-1,2-1 1,0 56 0,4-75-313,0 0 1,1 0 0,0 0 0,0-1 0,2 1-1,-1-1 1,7 13 0,-7-17-41,1 1 1,1-1-1,-1 1 0,1-1 0,0-1 1,0 1-1,1-1 0,-1 1 0,1-2 1,0 1-1,10 5 0,-3-3-77,1-1-1,0-1 1,0 0 0,0 0-1,1-2 1,0 0-1,-1 0 1,25 0-1,-6-2-1533,-1-2-1,61-9 1,-63 3 689,-2-7-211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14563,'-11'40'2081,"0"12"-1161,-5 13-376,-4 5 1712,1 3-1447,-1 2-81,2-6-144,4-3-240,2-15-536,4-11-288,5-21-673,3-11-535,3-15 1304,2-8-304,2-8-272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94 8834,'2'-3'254,"1"1"1,-1-1 0,1 1-1,-1-1 1,0 0-1,0 0 1,-1 0-1,1 0 1,0-1-1,-1 1 1,0 0 0,0-1-1,1-3 1,-2 5-121,0 0 0,0 1 1,0-1-1,-1 0 1,1 1-1,-1-1 0,1 0 1,-1 1-1,1-1 1,-1 1-1,0-1 0,0 1 1,1-1-1,-1 1 0,0 0 1,-1-1-1,1 1 1,0 0-1,0 0 0,0 0 1,-1 0-1,1 0 0,-1 0 1,1 0-1,-1 0 1,1 0-1,-1 1 0,1-1 1,-1 1-1,-2-1 1,-3-1 125,0 0 0,0 0 0,0 1 0,0 0 0,-1 1 0,1 0 0,0 0 0,-1 0 0,1 1 0,0 0 0,0 1 0,-1-1 0,1 1 0,0 1 0,-9 4 0,0 0 47,1 1 0,0 1-1,0 0 1,1 1 0,-19 16 0,20-13-195,1 0 0,0 1 0,1 0 0,1 1 0,0 0 0,1 1 1,0-1-1,2 2 0,0-1 0,0 1 0,2 0 0,0 1 0,1-1 0,1 1 0,0 0 0,0 29 0,3-32-88,1 1 0,0 0 0,1-1 0,1 1 0,1-1 0,0 1 0,0-1 0,11 21 0,-10-25-14,2 0 0,-1 0 0,1-1 0,1 0 1,0 0-1,0 0 0,1-1 0,0 0 0,1-1 1,0 0-1,13 8 0,-18-13-10,1 0 1,0 0-1,1 0 1,-1-1-1,0 0 1,1 0-1,-1-1 0,1 1 1,0-1-1,-1-1 1,1 1-1,12-2 1,-17 1-2,1 0 1,0-1 0,-1 1 0,1-1-1,-1 0 1,1 0 0,-1 0 0,0 0 0,1 0-1,-1 0 1,0-1 0,0 1 0,0-1-1,0 0 1,0 1 0,0-1 0,0 0-1,-1 0 1,1 0 0,0 0 0,-1-1-1,0 1 1,0 0 0,1-1 0,-2 1-1,1 0 1,0-1 0,0 1 0,-1-1-1,1 0 1,-1 1 0,0-1 0,0 1 0,0-5-1,0 0 5,-1 1 0,0 0 0,-1 0 0,1 0 0,-1 0 0,0 0 0,-1 1 0,1-1 0,-1 1 0,0-1 0,-1 1 0,1 0 0,-1 0 0,0 0 0,0 1 1,-1 0-1,1-1 0,-1 1 0,0 1 0,0-1 0,0 1 0,-1 0 0,-5-3 0,3 2-157,1 1 0,0 0 0,-1 0 0,0 0 0,0 1 0,0 0 0,0 1 0,0 0 0,0 0 0,0 1 0,0 0 0,0 0 0,0 0 0,0 1 1,0 1-1,0 0 0,-10 3 0,16-5 65,0 1 0,1 0 0,-1-1 1,1 1-1,-1 0 0,1 0 0,0 0 0,-1 0 1,1 0-1,0 0 0,-1 1 0,1-1 0,0 0 0,0 1 1,0-1-1,0 0 0,1 1 0,-1-1 0,0 1 1,1 0-1,-1-1 0,1 1 0,-1-1 0,1 1 1,-1 0-1,1-1 0,0 1 0,0 0 0,0 0 1,0-1-1,0 1 0,1 0 0,-1-1 0,0 1 1,1 0-1,1 2 0,12 20-992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274 254 11050,'2'-11'400,"0"-1"0,-1 1 0,0-1-1,-1 0 1,-1 1 0,1-1 0,-2 1 0,0-1-1,0 1 1,-1 0 0,-1 0 0,-8-20-1,9 24-159,0 1 0,-1-1-1,0 1 1,0 0 0,-1 1-1,1-1 1,-1 1-1,0 0 1,-10-8 0,11 11-135,0-1 1,0 1 0,0 0-1,0 0 1,-1 0 0,1 1-1,-1-1 1,1 1 0,-1 0 0,1 0-1,-1 1 1,1 0 0,-1-1-1,0 2 1,1-1 0,-6 1-1,5 0-32,-1 0 0,1 1-1,-1-1 1,1 1-1,0 1 1,0-1-1,0 1 1,0 0 0,0 0-1,0 0 1,1 0-1,0 1 1,0 0-1,0 0 1,0 0 0,0 1-1,-3 4 1,3-2-6,-1 1 1,1-1-1,1 1 1,0 0-1,0 0 0,0 1 1,1-1-1,0 0 1,0 1-1,0 15 1,2-16-40,0-1 0,0 1-1,1-1 1,0 1 0,0 0 0,1-1 0,0 0 0,0 1 0,1-1 0,0 0 0,0 0 0,5 7 0,-5-10-19,0 0 0,1 0 0,-1 0 0,1 0 0,-1 0 0,1-1 0,0 0 0,1 0 0,-1 0 0,1 0 0,-1-1 0,1 1 0,0-1 0,-1-1 0,1 1 1,0-1-1,0 1 0,10 0 0,-5-2 8,1 0 0,-1-1 0,0 0 0,1 0 0,-1-1 0,0-1 0,0 1 0,0-2 0,14-6 0,23-7 175,-47 17-186,1 0-1,-1 0 0,1 0 1,-1 0-1,1 0 0,-1 0 0,1 0 1,-1 0-1,1 0 0,-1 0 1,1 0-1,-1 0 0,1 0 1,-1 0-1,1 0 0,-1 0 1,0 0-1,1 1 0,-1-1 0,1 0 1,-1 0-1,0 1 0,1-1 1,-1 0-1,1 1 0,-1-1 1,0 0-1,1 1 0,-1-1 1,0 0-1,0 1 0,1-1 0,-1 1 1,0-1-1,0 1 0,0-1 1,1 0-1,-1 1 0,0-1 1,0 1-1,0-1 0,0 1 1,0-1-1,0 1 0,0-1 0,0 1 1,0-1-1,0 1 0,0-1 1,0 1-1,-1-1 0,1 1 1,0-1-1,0 1 0,-9 34 157,8-33-149,-63 169 373,-5 15-1671,55-141 708,2 0 0,-8 52 0,18-64-26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79 12851,'5'0'630,"0"-1"0,0 0 0,0 1 1,0-2-1,0 1 0,0 0 0,-1-1 0,6-2 1,-10 3-557,-1 1 1,1 0-1,0-1 1,0 1-1,0 0 1,0-1-1,-1 1 1,1 0 0,0-1-1,0 1 1,-1 0-1,1-1 1,0 1-1,-1 0 1,1 0-1,0-1 1,-1 1 0,1 0-1,0 0 1,-1 0-1,1-1 1,-1 1-1,1 0 1,0 0-1,-1 0 1,1 0 0,-1 0-1,1 0 1,0 0-1,-1 0 1,1 0-1,-1 0 1,-19-5 503,-29-4 68,3 1-368,-88-27 1,133 35-280,0-1 1,-1 1-1,1-1 1,0 1-1,0 0 1,0 0-1,-1 0 1,1 0-1,0 0 1,0 0-1,-1 0 1,1 0-1,0 0 1,0 0-1,0 1 1,-1-1 0,1 1-1,0-1 1,0 1-1,0-1 1,0 1-1,0-1 1,0 1-1,0 0 1,0 0-1,0 0 1,0-1-1,0 1 1,0 0-1,1 0 1,-1 0-1,0 0 1,1 0-1,-1 1 1,0 0 0,-2 6 3,-1 0 1,2 1-1,-1-1 1,-1 12 0,0-1-12,-39 122 297,-6-2 0,-122 242 0,148-337-131,10-23 26,2 0 0,0 1 0,2 0 0,0 0-1,-9 39 1,17-59-153,1 0-1,0 0 1,0 0 0,-1 0-1,1 0 1,1 0-1,-1 1 1,0-1 0,0 0-1,1 0 1,-1 0-1,1 0 1,0 0-1,0 0 1,-1 0 0,1 0-1,0 0 1,1-1-1,-1 1 1,0 0-1,0-1 1,1 1 0,-1 0-1,1-1 1,0 0-1,-1 1 1,1-1-1,0 0 1,0 0 0,0 0-1,-1 0 1,1 0-1,0 0 1,3 0-1,7 2 83,0-1-1,0 0 0,0-1 1,24 0-1,-18-1-25,18 1-473,0 1-1,0 2 0,59 14 0,-89-16 58,-4-1 241,0 0 0,0 0-1,0 0 1,0-1 0,1 1 0,-1-1-1,0 1 1,0-1 0,1 0 0,-1 0-1,0 0 1,1 0 0,-1 0 0,0 0-1,0-1 1,1 1 0,-1-1-1,0 0 1,0 0 0,0 0 0,0 0-1,4-2 1,10-12-733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3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15523,'0'-6'-190,"1"0"-1,0 0 1,1 0-1,0 0 0,-1 0 1,2 0-1,-1 0 1,4-6-1,0 1-137,1 0 557,-1 11 148,0 15 406,-6-12-663,6 20 428,-1 1 1,-1 0 0,1 38-1,-2-14-123,-3-45-415,52 645 2328,-32-215-5008,-20-410 1041,3-34-2079,-2 9 3212,3-15-819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15203,'-1'0'1369,"-10"4"-825,-8 5-176,-9 1 536,-3 1-304,-4 7-80,0 3-48,4 7-528,4 1-384,13 0-1376,7-2 1560,10-12-248,7-6-193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9 785 13435,'-2'-2'176,"1"-1"0,0 0 1,0-1-1,0 1 0,0 0 0,1 0 1,-1 0-1,1 0 0,0-1 1,-1 1-1,2 0 0,-1 0 0,0-1 1,1 1-1,-1 0 0,3-6 0,0-7 313,32-209 4097,27-113-2414,-60 326-2169,1-6-137,1 0 0,1 1 0,0 0-1,11-24 1,-16 39 30,1 1-1,0 0 1,-1-1-1,1 1 1,0 0 0,0-1-1,0 1 1,0 0-1,0 0 1,0 0-1,0 0 1,0 0 0,1 0-1,-1 0 1,0 0-1,1 0 1,-1 1-1,0-1 1,1 0-1,-1 1 1,1-1 0,-1 1-1,1 0 1,-1-1-1,1 1 1,0 0-1,-1 0 1,1 0-1,2 0 1,1 2-148,0-1-1,-1 1 1,1 0-1,-1 0 1,0 0-1,0 0 1,1 1 0,5 5-1,15 12-780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15323,'-10'7'1473,"-8"-2"-857,-6-3-216,-9 4 672,-3-2-280,-4 8-104,2 3-56,0 3-423,3 3-249,10 2-609,5-3-263,19-6-1192,3-4 1664,22-15-377,5-14-303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13019,'5'-12'2192,"-1"12"-1064,-4 23-399,-2 16 2055,-5 22-1487,0 9-209,-5 16-336,0 6-176,-2-1-344,-1-2-192,4-17-384,1-12-248,8-29-616,0-14-401,4-21 1169,6-13-336,2-15-160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31 8778,'1'0'114,"-1"-1"1,1 1-1,-1-1 1,1 1-1,-1-1 1,1 1 0,-1-1-1,0 1 1,1-1-1,-1 0 1,0 1-1,1-1 1,-1 1-1,0-1 1,0 0-1,1 1 1,-1-1-1,0 0 1,0 1-1,0-1 1,0 0-1,0 1 1,0-1-1,0 0 1,0 1-1,0-1 1,0 0-1,-1 1 1,1-1-1,0 0 1,0 1-1,-1-1 1,1 0 0,0 1-1,-1-1 1,1 1-1,0-1 1,-1 1-1,1-1 1,-1 1-1,1-1 1,-1 1-1,1-1 1,-1 1-1,0-1 1,1 1-1,-1 0 1,1 0-1,-1-1 1,0 1-1,1 0 1,-1 0-1,0 0 1,1-1-1,-1 1 1,0 0-1,0 0 1,-5-1 364,1 1 0,0-1 0,-1 1 0,1 0 0,-11 2 1,3 1-194,0 1 1,0 0 0,0 1 0,1 0 0,-1 1-1,1 0 1,1 1 0,0 0 0,-12 10 0,2 1 27,0 1 0,1 1 0,-24 31 0,26-28-110,1 1-1,1 1 0,1 0 0,2 2 0,-15 37 0,23-51-153,0 1 0,1 0-1,1 1 1,1-1-1,0 0 1,0 1-1,1-1 1,1 1-1,1 0 1,0-1-1,1 1 1,6 26 0,-5-33-44,1 0 1,0 0-1,0 0 1,0-1-1,1 0 1,0 1-1,0-2 1,1 1-1,-1-1 1,2 0 0,-1 0-1,1 0 1,0-1-1,0 0 1,0 0-1,1-1 1,-1 0-1,1 0 1,0-1-1,0 0 1,1-1-1,-1 1 1,9 0 0,-1 0-9,-1-1 1,1-1-1,0 0 1,-1-1 0,1-1-1,-1 0 1,1-1-1,-1-1 1,1-1-1,-1 0 1,0 0 0,14-8-1,-13 4-36,-1-1 0,0 0 1,0-1-1,-1-1 0,-1 0 0,15-15 0,67-84-4139,-84 96 2978,-7 9 231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9466,'-2'-2'175,"0"1"-1,0 0 0,-1 0 1,1 0-1,0 0 1,0 1-1,0-1 1,-1 1-1,1-1 1,0 1-1,0 0 1,-1 0-1,1 0 1,0 0-1,-1 0 1,1 0-1,0 1 1,-1-1-1,1 1 1,0 0-1,0-1 1,0 1-1,0 0 1,-1 0-1,1 0 1,1 1-1,-1-1 1,0 0-1,0 1 1,0 0-1,1-1 1,-1 1-1,1 0 1,-1 0-1,1-1 1,-3 5-1,-2 7 175,0-1-1,0 0 1,2 1-1,-1 0 1,1 0-1,1 1 1,1-1-1,-2 21 1,2 5 224,5 66-1,-1-70-259,2-1 0,17 64 0,-19-88-239,1-1 0,0 1 0,1-1 0,0 0 0,0 0 0,1-1 0,0 1 0,1-1 0,0 0 0,0-1 0,0 1 0,1-1 0,0-1 0,16 12 0,-20-16-40,1 0 1,-1 0-1,1-1 1,0 1-1,-1-1 1,1 0-1,0 0 1,0-1-1,0 1 1,0-1 0,-1 1-1,1-1 1,0-1-1,0 1 1,0 0-1,0-1 1,0 0-1,-1 0 1,1 0-1,0 0 1,-1-1-1,1 0 1,-1 1-1,1-1 1,-1 0-1,0-1 1,0 1-1,0-1 1,5-4-1,1-2 17,-1 0 0,0-1 1,-1 0-1,0 0 0,0-1 0,-1 0 0,-1 0 0,6-14 0,-4 3-26,0-1 0,-2 1 1,0-1-1,-2 0 0,0-1 0,-1-22 1,-3 27-38,1-1 0,-2 1 0,-1 0 0,0 1 0,-1-1 0,-2 1 0,-12-33 0,14 42-115,-1 1 0,0 0 0,0 0 0,-1 0 0,1 1 0,-2 0 0,1 0-1,-1 0 1,0 1 0,-1 0 0,1 0 0,-1 1 0,0 0 0,-1 0 0,1 1 0,-1 0 0,0 1 0,0 0 0,0 0-1,0 1 1,0 0 0,-1 0 0,1 1 0,-1 1 0,1-1 0,-1 2 0,1-1 0,-1 1 0,1 1 0,-11 2 0,-42 16-631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45 13499,'11'-7'562,"0"1"0,1 1 0,0-1 0,0 2 0,1 0 1,-1 0-1,1 1 0,0 1 0,20-2 0,-31 4-501,-1 0 1,0 0-1,0 0 0,1 0 0,-1 0 1,0 1-1,0-1 0,1 0 1,-1 1-1,0-1 0,0 1 0,1-1 1,-1 1-1,0-1 0,0 1 1,0 0-1,0 0 0,0-1 0,0 1 1,0 0-1,0 0 0,-1 0 1,1 0-1,0 0 0,0 0 0,-1 0 1,1 1-1,-1-1 0,1 0 1,-1 0-1,1 0 0,-1 1 0,0-1 1,1 0-1,-1 0 0,0 1 1,0-1-1,0 0 0,0 0 0,0 1 1,0-1-1,-1 0 0,1 1 1,0-1-1,-1 0 0,0 2 0,-2 8 120,-1 0-1,0-1 0,0 1 1,-8 11-1,8-13-56,-7 12 61,1 0 1,2 1-1,-8 27 0,13-38-117,1-1-1,1 1 0,0-1 1,0 1-1,1-1 1,0 1-1,1 0 0,1-1 1,3 16-1,5 11-7,-5-22-18,-1-1 0,0 1 0,-2 0 0,2 16 0,-4-26-34,0 1 0,0 0 0,-1-1 0,0 1-1,0-1 1,-1 1 0,1-1 0,-1 1 0,0-1 0,-1 0 0,1 0 0,-1 0 0,0 0-1,-6 7 1,2-4-202,1-1 0,-1 0 0,-1 0-1,1 0 1,-1-1 0,0-1-1,-1 1 1,1-1 0,-1 0 0,0-1-1,0 0 1,-1-1 0,1 0 0,-17 3-1,25-6 95,0 1 0,-1-1 0,1 0-1,0 0 1,-1 0 0,1 0 0,0 0 0,0-1-1,-1 1 1,1 0 0,0-1 0,0 1 0,0-1-1,-1 1 1,1-1 0,0 1 0,0-1-1,0 0 1,0 0 0,0 1 0,0-1 0,0 0-1,0 0 1,1 0 0,-1 0 0,0 0 0,0 0-1,1 0 1,-1 0 0,1-1 0,-1 1-1,1 0 1,-1 0 0,1 0 0,0-1 0,-1 1-1,1 0 1,0 0 0,0-1 0,0 0-1,-1-24-1213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 13475,'-18'-5'1664,"-6"8"-832,0 7-263,-7 1 1527,-6 1-968,-3-5-432,-4 0-15,3-6-193,2-2-168,6-6-456,5-2-400,7 2-1569,3 4 1849,11 6-280,4 4-248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1429 15603,'12'-5'366,"1"-1"1,0 0-1,-1-1 0,-1-1 0,1 0 0,-1 0 0,0-1 0,-1-1 1,0 1-1,11-16 0,-4-1 17,-1-1 0,-1-1 1,-1-1-1,-2 0 0,0 0 0,8-39 0,29-189 560,-29 112-405,2-204 1,-22 332-450,0 0 0,-2 0-1,0 0 1,-7-28 0,7 38-39,-1 0 0,1 0 0,-2 1 0,1-1 0,-1 1 0,1-1 0,-2 1 0,1 0 0,-1 1 0,0-1 0,0 1 0,0 0 0,-9-6 0,-4 0 27,1 1-1,-1 1 1,-1 1-1,0 1 0,-22-6 1,23 8-177,0-1 0,1-1 0,0 0 0,0-1 0,0-1 0,-14-10 0,12 2-91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16 15915,'9'-8'1514,"-9"5"-207,-17 3 432,-2 1-1446,-168-4 1506,-82 1-3121,247 5-239,21-3 1514,1 1 0,0-1 0,-1 0 0,1 0 0,-1 0 0,1 1 0,0-1 0,-1 0 0,1 0 0,0 1 0,-1-1 0,1 0 0,0 1 0,0-1 0,-1 0 0,1 1 0,0-1 0,0 0 0,0 1 0,0-1 0,-1 1 0,1-1 0,0 0 0,0 1 0,0-1 0,0 1 0,0-1 0,0 1 0,0-1 0,0 0 0,0 1 0,0-1 0,0 1 0,0-1 0,0 1 0,1-1 0,-1 0 0,0 1 0,0-1 0,0 0 0,0 1 0,1-1 1,-1 1-1,0-1 0,0 0 0,1 0 0,-1 1 0,0-1 0,1 0 0,-1 1 0,0-1 0,1 0 0,-1 0 0,1 1 0,22 16-855,9 1-277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4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49 14171,'0'-1'2080,"-1"-3"-1127,-6-6-313,-5 0 2376,-9 0-2039,-5 2-233,-11 4-104,-1 2-40,-6 2-392,-1 6-272,2 1-720,3 1 656,5-8-24,10 0-120,19-8-112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0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18532,'-4'-14'-2990,"1"24"3182,2 31 1567,-10 234 2456,1-38-2894,16 67-2345,-3-297-1106,0-10 1210,-3-30-314,0 11 683,0-28-592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 12867,'0'-2'1742,"-4"10"-1031,-5 18 52,-14 61 1985,3-10-1243,-13 90 0,32-156-1394,0 0 1,0 0 0,1 0-1,0 0 1,1 0 0,0 0-1,1-1 1,0 1-1,4 10 1,-3-15-69,-1-1 1,1 1-1,0-1 0,0 0 1,1 0-1,0 0 0,0 0 1,0-1-1,0 0 0,0 0 1,1 0-1,0 0 0,0-1 1,0 1-1,0-1 0,1-1 1,7 4-1,0-2 22,-1 0 0,1-1 0,26 3 0,11 3 145,-47-8-197,0 0 1,0 0 0,-1 0 0,1 1 0,-1-1 0,1 1 0,-1-1 0,0 1-1,0 0 1,1 0 0,-1 0 0,0 0 0,-1 0 0,1 0 0,0 1 0,-1-1-1,1 1 1,-1-1 0,0 1 0,0-1 0,0 1 0,0 0 0,0 0 0,0-1-1,-1 1 1,1 4 0,0 9 37,0 0 0,-1-1 0,-4 28 0,2-22-11,-9 81-2,4-49-1095,3 0-1,2 70 0,2-118 937,1 0 0,-1 0 0,1-1 1,0 1-1,1 0 0,-1 0 0,1 0 0,0-1 1,3 6-1,6 3-717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17092,'12'-4'1336,"2"4"-1048,-1 5-328,-6 2 248,-5 0-2136,-2-1 1632,-3-3-297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12 14315,'-14'-4'411,"-1"2"0,1-1 0,-1 2 0,1 0 0,-1 1 0,1 0-1,-1 1 1,0 1 0,1 0 0,-26 8 0,27-7-118,0 2-1,0-1 1,1 2-1,-1 0 1,1 0 0,1 1-1,0 0 1,0 1-1,0 1 1,1-1 0,-18 20-1,18-13-137,1-1 0,0 1-1,1 1 1,1-1 0,0 1 0,1 1 0,1-1-1,0 1 1,-2 23 0,3-11-35,1 1 0,2-1-1,0 1 1,7 49 0,-3-59-51,1 0-1,9 30 0,-11-44-49,0 0-1,0 0 0,1-1 0,0 1 1,0 0-1,0-1 0,1 0 1,-1 0-1,1 0 0,1 0 0,-1-1 1,7 6-1,-10-9-13,0-1 0,0 1 0,0 0 1,0 0-1,0-1 0,1 1 0,-1 0 0,0-1 0,1 1 0,-1-1 0,0 0 1,1 1-1,-1-1 0,0 0 0,1 0 0,-1 0 0,1 0 0,-1 0 1,2-1-1,-2 1-1,0-1 0,0 1 0,0-1 0,0 1 0,0-1 0,-1 0 0,1 1 0,0-1 0,0 0 0,-1 0 0,1 0 0,0 1 0,-1-1 0,1 0 0,-1 0 0,1 0 0,-1 0 0,0 0 0,1-2 0,0-1 2,0-1-1,0 0 1,-1 0 0,0 0 0,0 0-1,0 0 1,0-1 0,-1 2-1,-1-7 1,-1 0-12,-1-1 1,0 1-1,-1-1 1,-10-15-1,12 21-101,0 1-1,-1-1 0,0 1 1,0 1-1,0-1 1,0 0-1,-1 1 1,0 0-1,0 0 1,-8-4-1,12 7 33,1 1-1,-1-1 0,0 1 1,0-1-1,0 1 1,0 0-1,0-1 1,0 1-1,0 0 1,1 0-1,-1 0 1,0-1-1,0 1 0,0 0 1,0 0-1,0 1 1,0-1-1,0 0 1,0 0-1,0 0 1,0 1-1,0-1 1,0 0-1,1 1 1,-1-1-1,0 1 0,0-1 1,0 1-1,1-1 1,-1 1-1,0 0 1,0-1-1,1 1 1,-1 0-1,1-1 1,-1 1-1,0 1 0,-1 2-104,1 0 1,-1-1-1,1 1 0,0 0 0,0 0 0,0 0 0,0 7 0,0 17-831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338 258 11963,'0'-12'332,"-1"0"1,0 0-1,-1 0 1,0 0 0,-1 0-1,0 1 1,-1-1-1,0 1 1,-1 0 0,0 0-1,-13-19 1,13 22-96,-1 0 1,0 0-1,0 1 0,-1 0 0,0 0 1,0 0-1,0 1 0,-1 0 1,0 1-1,-1 0 0,1 0 1,-1 1-1,0 0 0,-18-6 1,21 9-143,1 0 0,-1 1 0,1-1 1,-1 1-1,1 0 0,-1 1 0,1-1 1,-1 1-1,1 0 0,0 0 0,-1 1 1,1 0-1,0 0 0,0 0 0,0 0 1,0 1-1,0 0 0,1 0 1,-1 0-1,1 1 0,0-1 0,0 1 1,0 0-1,-6 8 0,7-7-48,-1-1 0,1 1 0,0 0 0,0 0 1,1 1-1,0-1 0,0 0 0,0 1 0,0-1 0,1 1 0,0 0 0,0-1 0,1 1 0,0 0 0,0 0 0,0-1 0,0 1 0,1 0 1,0-1-1,0 1 0,1 0 0,-1-1 0,5 9 0,-5-10-27,1-1 0,0 0 0,1 1 0,-1-1 0,1 0 0,-1 0-1,1 0 1,0 0 0,0-1 0,0 1 0,0-1 0,0 1 0,1-1 0,-1 0 0,1-1 0,5 3 0,-2-2 2,-1-1 1,0 0-1,0 0 1,0 0-1,1-1 1,-1 0-1,0 0 1,1-1-1,9-1 1,1-3 75,0 0 0,0 0 0,-1-2 0,0 0 0,0-1 0,22-15 0,-15 11 146,-23 12-235,1 0 0,-1 0-1,0-1 1,0 1-1,1 0 1,-1 0 0,0 0-1,0 0 1,1 0-1,-1 0 1,0 0 0,0 0-1,1 0 1,-1 0 0,0 0-1,0 0 1,1 0-1,-1 0 1,0 0 0,0 1-1,1-1 1,-1 0-1,0 0 1,0 0 0,0 0-1,1 0 1,-1 0-1,0 1 1,0-1 0,0 0-1,1 0 1,-1 0 0,0 1-1,0-1 1,0 0-1,0 0 1,0 0 0,0 1-1,1-1 1,-1 0-1,-1 6 64,1-1 0,-1 0-1,0 0 1,0 0-1,-1-1 1,-3 9-1,-16 50 195,-44 138-259,51-153-1262,3 1-1,-5 57 0,16-84 548,6-6-227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16404,'12'0'1224,"-4"1"-1464,0 3 448,-5-1 792,-1-3-1072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17316,'187'-256'3610,"-162"228"-2790,-14 21-225,-11 7-572,0 1 0,0-1 0,1 0 0,-1 0-1,0 1 1,0-1 0,0 0 0,1 0-1,-1 1 1,0-1 0,0 0 0,0 1-1,0-1 1,0 0 0,0 1 0,1-1 0,-1 0-1,0 1 1,0-1 0,0 0 0,0 1-1,0-1 1,0 0 0,0 1 0,0-1-1,-1 0 1,1 1 0,0-1 0,0 0 0,0 1-1,0-1 1,0 0 0,-1 1 0,-10 41 705,-18 44 1,-1 3-271,17-46-353,-11 35-928,-27 159 0,51-232 568,-1-1 1,1 1-1,0 0 0,0 0 0,0 0 0,2 8 0,-2-12 216,1 0 0,-1 1 0,1-1-1,-1 0 1,1 0 0,0-1 0,-1 1 0,1 0 0,0 0 0,0 0-1,-1 0 1,1-1 0,0 1 0,0 0 0,0-1 0,0 1-1,0 0 1,0-1 0,0 1 0,0-1 0,0 0 0,0 1 0,0-1-1,1 0 1,-1 0 0,0 0 0,0 0 0,0 1 0,0-2 0,2 1-1,29-2-928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15995,'-25'111'4267,"-7"43"-1611,29-135-2395,2 0 0,0 0 0,1 0 1,1 1-1,6 37 0,-6-53-216,0 1 0,1-1-1,-1 1 1,1-1 0,0 0-1,0 0 1,0 0-1,0 0 1,1 0 0,0 0-1,-1 0 1,1-1 0,1 0-1,-1 1 1,1-1 0,-1 0-1,7 3 1,-7-4-22,1-1-1,-1 1 1,1-1-1,-1 0 1,1 0-1,0-1 1,-1 1 0,1-1-1,0 1 1,0-1-1,-1 0 1,1-1-1,0 1 1,0-1 0,-1 0-1,1 1 1,0-2-1,-1 1 1,1 0-1,-1-1 1,0 1 0,5-4-1,0 0-1,0 0 0,0-1 0,0-1 0,-1 1 0,0-1 0,0 0 0,-1-1 1,0 1-1,0-1 0,-1 0 0,0-1 0,0 0 0,5-15 0,-5 11-33,-1 1 0,-1-1 0,0 0 0,-1 0 0,-1-1-1,0 1 1,0 0 0,-1 0 0,-4-24 0,2 26-114,0-1-1,-1 0 1,0 1-1,-1 0 1,-1 0-1,0 0 1,0 0-1,-1 1 1,0-1-1,-14-16 0,14 21-93,0-1 1,0 1-1,-1 1 0,0-1 0,0 1 0,0 0 0,-1 1 0,0 0 0,1 0 0,-2 0 0,1 1 0,0 0 0,-1 1 0,1 0 0,-14-1 0,0 2-703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81 19044,'-11'-20'1296,"-7"17"-1072,-6 0-88,-13-2 505,-1 1-457,-10-2-336,2 2-217,1-2-47,0 1-2048,7-4 2112,8 1-328,23 1-249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17012,'146'-110'8431,"-138"107"-7248,-7 9-707,-9 17-473,6-17 58,-16 66-2230,3 1 1,-10 146-1,21-172 993</inkml:trace>
  <inkml:trace contextRef="#ctx0" brushRef="#br0" timeOffset="1">323 213 13251,'36'-30'1790,"108"-98"4267,-129 112-5258,-12 11-551,1 1 0,-1 0 0,1 1 0,0-1-1,0 1 1,0-1 0,0 1 0,1 1 0,4-4 0,-8 6-224,-1 0 1,0 0-1,0 0 0,0 0 1,1 0-1,-1 0 0,0 0 1,0 0-1,1 0 0,-1 0 1,0 0-1,0 0 0,0 0 1,1 0-1,-1 0 0,0 0 1,0 0-1,1 0 0,-1 0 1,0 0-1,0 0 0,0 0 1,1 0-1,-1 0 0,0 0 1,0 1-1,0-1 1,1 0-1,-1 0 0,0 0 1,0 0-1,0 1 0,0-1 1,0 0-1,1 0 0,-1 1 1,1 11 422,-5 20-87,3-28-297,-30 140-20,10-57-911,5 0 0,-9 130 0,24-122 271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5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20204,'0'6'2153,"11"2"-1297,4 2-368,-8-3 1673,-2-1-817,-8-5-1056,-5-2-776,-1-2-472,-7-2 760,-6-3-161,8 3-151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331 104 14491,'7'-8'537,"9"-8"1606,-18 10-983,-11 3-220,4 3-701,0 1 1,0 0-1,0 0 1,1 1-1,-1 0 0,-12 4 1,-51 24 273,56-22-386,-11 4-41,9-5-346,0 1 0,0 1 1,1 0-1,0 1 0,0 1 1,-15 14-1,31-24 177,0 0-1,0 0 1,0 0-1,0 0 1,0 0-1,0 0 1,1 0 0,-1 0-1,0 1 1,1-1-1,-1 0 1,1 0-1,-1 1 1,1-1 0,-1 0-1,1 1 1,0-1-1,0 0 1,0 1 0,0-1-1,0 1 1,0-1-1,0 0 1,0 1-1,0-1 1,1 0 0,-1 1-1,1-1 1,-1 0-1,1 1 1,-1-1 0,1 0-1,0 0 1,-1 0-1,1 0 1,0 0-1,0 1 1,0-1 0,1 1-1,17 14-943</inkml:trace>
  <inkml:trace contextRef="#ctx0" brushRef="#br0" timeOffset="1">204 281 13355,'-3'-38'1592,"0"-2"-1064,0 5-224,-2 0 1041,1 1-905,-2 2-72,3 7-232,0 5-344,3 9-1104,2 2 1152,1 8-193,-1 1-135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3937 4 12075,'0'-1'99,"1"1"0,0 0 0,-1-1 0,1 1 0,0-1 0,-1 1 0,1 0 0,0 0 0,0 0 0,-1-1 0,1 1 0,0 0 0,0 0 0,-1 0 0,1 0 0,0 0 0,0 0 1,0 0-1,-1 0 0,1 1 0,0-1 0,0 0 0,-1 0 0,1 1 0,0-1 0,-1 0 0,1 1 0,0-1 0,-1 1 0,1-1 0,-1 1 0,1-1 0,0 1 0,-1-1 0,1 1 0,-1 0 1,0-1-1,1 1 0,-1 0 0,1-1 0,-1 1 0,0 0 0,1 0 0,0 3 484,1-1-1,-1 0 1,1 1 0,-1-1 0,0 1 0,-1-1-1,2 8 1,-27 3 703,-2-3-1115,-1 0 1,0-2-1,0-1 1,-33 4-1,-120 8 478,-38 8-183,159-16-331,-101 5-1,-62-13 19,216-4-148,-645 17 534,-1-1-163,364-23-319,-103 2 6,265 9-33,-301-1 20,370-6-43,-44-3 187,-122 9 1,224-3-199,0 0-1,0 0 1,0 0 0,0 0-1,0 0 1,0 0 0,0-1-1,0 1 1,0 0 0,0 0-1,0 0 1,0 0 0,0 0 0,0 0-1,0 0 1,0-1 0,0 1-1,0 0 1,0 0 0,0 0-1,0 0 1,0 0 0,0 0-1,0 0 1,0-1 0,0 1-1,0 0 1,0 0 0,0 0 0,0 0-1,0 0 1,0 0 0,0 0-1,0 0 1,-1 0 0,1-1-1,0 1 1,0 0 0,0 0-1,0 0 1,0 0 0,0 0-1,0 0 1,19-11-1711,1-1 662,-9 3 445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13643,'5'-13'714,"1"1"1,1 0-1,0 1 1,0-1-1,1 1 0,1 1 1,17-18-1,-1-1 320,134-138 1771,-158 167-2780,28-23 440,-11 17-144,-18 6-305,0 0 0,1 0 0,-1 1 1,1-1-1,-1 0 0,1 0 1,-1 0-1,1 0 0,-1 1 0,1-1 1,-1 0-1,1 0 0,-1 1 0,0-1 1,1 0-1,-1 1 0,0-1 1,1 0-1,-1 1 0,0-1 0,1 0 1,-1 1-1,0-1 0,0 1 0,1-1 1,-1 1-1,0-1 0,0 1 1,0 0-1,2 6 59,-1 0 1,0 1-1,-1-1 1,1 0 0,-1 1-1,-2 11 1,-11 50 88,11-56-141,-44 178 71,-14 73-747,59-257 534,0-2-100,0 0-1,0 0 1,1 0-1,0 0 1,0 0 0,0 6-1,0-11 172,0 0-1,0 0 1,1 1-1,-1-1 0,0 0 1,0 0-1,0 1 1,0-1-1,0 0 1,0 0-1,1 0 0,-1 1 1,0-1-1,0 0 1,0 0-1,0 0 1,1 0-1,-1 1 0,0-1 1,0 0-1,1 0 1,-1 0-1,0 0 1,0 0-1,0 0 1,1 0-1,-1 0 0,0 0 1,0 0-1,1 0 1,-1 0-1,0 0 1,1 0-1,-1 0 0,0 0 1,0 0-1,1 0 1,-1 0-1,0 0 1,0 0-1,0 0 0,1 0 1,-1-1-1,12-6-1226,29-33-177,-26 24 951,23-23-672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11458,'1'15'846,"-1"-1"0,-1 1 0,0-1 0,-1 1-1,-5 20 1,-2 18 902,3-1-581,2 79 0,5-110-931,0 0 0,2 0 1,0 1-1,1-1 0,2-1 0,11 31 1,-15-44-174,1-1 0,1 0 1,-1 0-1,1 0 1,0-1-1,0 1 0,1-1 1,0 0-1,0 0 0,10 8 1,-12-11-35,1 0 0,0 0 1,0 0-1,0 0 0,0 0 1,0-1-1,1 0 0,-1 0 0,0 0 1,0 0-1,1-1 0,-1 0 1,1 0-1,-1 0 0,0 0 0,1-1 1,-1 1-1,5-3 0,1 0 2,-1-1 0,1 0 0,-1 0 0,0-1-1,0 0 1,-1-1 0,0 0 0,0 0 0,0-1 0,-1 0-1,0-1 1,7-8 0,-5 5-23,0-1 1,-1 0-1,-1-1 0,0 1 0,0-2 1,-1 1-1,7-27 0,-11 32-9,-1 0-1,0 0 1,0 0-1,-1 0 1,0-1-1,0 1 1,-1 0-1,0 0 1,0 0-1,-1 0 1,0 0-1,0 1 0,-1-1 1,0 1-1,-1-1 1,0 1-1,0 0 1,0 0-1,-1 0 1,0 1-1,0 0 1,0 0-1,-1 0 1,0 1-1,0-1 1,-8-4-1,7 5-99,-1 0 0,0 1 0,0 0 0,0 0 0,0 1-1,0 0 1,-1 0 0,0 1 0,1 0 0,-1 0 0,0 1-1,0 0 1,0 1 0,0 0 0,0 0 0,0 1 0,0 0 0,0 1-1,1 0 1,-1 0 0,0 1 0,1 0 0,-13 6 0,-13 16-302,6 2-127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25 16876,'-10'-2'1392,"-1"2"-912,-7 0-152,-6-1 696,-5-3-472,-4-2-192,0 2-15,4 1-193,1-1-288,5 4-769,6 0-823,7 1 1408,5 4-240,8-5-232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15123,'43'-14'2604,"-1"-1"0,55-29 0,-94 43-2438,10-2 995,-9 9-559,-10 19-267,3-15-217,-3 12-39,-27 118-506,28-113-391,2 0 0,0 0 1,2 31-1,0-55 733,1 0 0,0-1 0,0 1 0,1 0 0,-1 0 0,1-1 0,-1 1 0,1 0 0,0-1 0,0 1 0,0 0 0,0-1-1,1 1 1,-1-1 0,1 0 0,2 4 0,12-3-819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14531,'0'0'46,"0"0"0,0 0-1,0 0 1,1 0 0,-1 0 0,0 0-1,0 0 1,1 0 0,-1-1 0,0 1-1,0 0 1,0 1 0,1-1-1,-1 0 1,0 0 0,0 0 0,0 0-1,1 0 1,-1 0 0,0 0 0,0 0-1,0 0 1,1 0 0,-1 0 0,0 1-1,0-1 1,0 0 0,0 0 0,1 0-1,-1 0 1,0 0 0,0 1 0,0-1-1,0 0 1,0 0 0,0 0-1,1 1 1,-1-1 0,0 0 0,0 0-1,0 0 1,0 1 0,0-1 0,0 0-1,0 0 1,0 0 0,0 1 0,0-1-1,0 0 1,0 0 0,0 1 0,0-1-1,0 0 1,0 0 0,0 0 0,-1 1-1,1-1 1,0 0 0,0 0 0,0 0-1,0 1 1,-4 24 1048,1-10-334,0 17 144,1 0-1,4 50 1,-1-72-769,0 0 1,1-1-1,0 1 1,0 0-1,1 0 1,0-1-1,1 0 1,0 0-1,0 0 1,1 0-1,0 0 1,10 11-1,-13-18-103,-1 0-1,1-1 1,-1 1 0,1 0-1,0-1 1,0 0 0,0 1-1,0-1 1,0 0 0,0 0-1,0 0 1,0 0 0,1 0-1,-1 0 1,0-1 0,0 1-1,1-1 1,-1 1 0,1-1-1,-1 0 1,0 0-1,1 0 1,-1-1 0,0 1-1,1 0 1,-1-1 0,0 1-1,1-1 1,-1 0 0,0 0-1,0 0 1,0 0 0,0 0-1,0-1 1,0 1 0,0 0-1,3-4 1,2-2 33,0-1 1,-1 1-1,0-1 1,0 0-1,-1-1 1,0 0-1,0 1 1,-1-2-1,0 1 1,3-12-1,-3 8-35,-1 0-1,0 0 0,-1 0 0,-1-1 0,0 1 0,-1-1 0,-1-15 1,0 21-46,0 0 0,-1 0 0,0 0 0,0 0 0,-5-9 0,6 15-34,0-1 0,0 1 0,-1 0-1,1-1 1,0 1 0,-1 0 0,0 0 0,1 0 0,-1 0 0,0 0 0,0 1 0,0-1 0,0 1 0,0-1 0,-1 1 0,1 0 0,0-1 0,-1 1 0,1 0 0,-5 0 0,4 0-33,0 1 1,-1 0 0,1 0 0,0 0 0,0 1 0,-1-1-1,1 1 1,0 0 0,0 0 0,0 0 0,0 0 0,0 0 0,0 1-1,0-1 1,1 1 0,-1 0 0,0 0 0,1 0 0,-1 0-1,-1 3 1,-4 3-18,1 0 1,1 1-1,0 0 0,-9 16 0,-21 45-525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0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9 14547,'-2'-3'1408,"-5"-3"-975,-5 6-121,-5 6 840,-9 0-712,-5-2-32,-10 0-16,-1 2 8,-6-2-136,0 0-64,6 0-272,4 1-296,8-3-520,8 3-760,10 4 1336,7 1-265,19 3-207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1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16868,'-22'10'1160,"-2"-2"-928,-3-2-96,-9-3 240,-2-2-168,0 1-56,0-2-176,7 2-808,0-2 800,9-2-160,6-3-80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582 176 12059,'4'1'646,"0"0"-175,1 0-1,-1 0 1,1-1 0,-1 1-1,1-1 1,0 0-1,-1 0 1,1-1-1,0 1 1,6-3-1,-11 2-382,0 0 0,0 1 0,0-1-1,0 0 1,0 0 0,0 0 0,-1 0 0,1 0-1,0 0 1,-1 0 0,1 1 0,0-1 0,-1 0-1,1 0 1,-1 0 0,1 1 0,-1-1 0,0 0-1,1 1 1,-1-1 0,0 0 0,0 0 0,0 1-58,-8-9 167,-2 0 0,1 1 0,-1 0 0,0 0-1,-1 1 1,1 1 0,-21-8 0,-91-26 163,117 38-331,-162-35 142,140 33-159,1 1 0,-1 1 0,0 2 0,-33 3 0,58-3-9,0 1 1,1-1-1,-1 1 0,0 0 0,1 0 1,-1 0-1,1 0 0,-1 0 0,1 1 1,0-1-1,-1 1 0,1-1 0,0 1 1,0 0-1,0 0 0,0 0 0,0 0 1,1 0-1,-1 1 0,1-1 1,-1 0-1,1 1 0,0-1 0,0 1 1,0-1-1,0 1 0,0 0 0,1-1 1,-1 1-1,1 0 0,0 5 0,-1 7 15,1 1-1,1 0 1,1-1-1,4 22 1,-5-32-13,13 73 67,9 42 86,6 124 1,-26-60 265,-40 348 1,35-513-345,-4 37 213,6-51-227,0-1 1,0 1-1,0-1 1,1 1-1,0 0 1,0-1-1,0 1 1,0-1-1,3 5 1,-3-6-18,1-1 1,0 0 0,0 0-1,0 0 1,0 0 0,0 0-1,0 0 1,0 0 0,1-1-1,-1 1 1,1-1 0,-1 1-1,1-1 1,0 0 0,0 0-1,-1-1 1,4 2 0,9 1 111,1-1 1,16 1 0,1 1-26,56 18-800,-17-3-2272,-69-18 2711,0-1 0,0 1-1,1 0 1,-1-1 0,0 0-1,1 1 1,-1-1 0,0-1-1,1 1 1,-1 0 0,0-1-1,0 0 1,1 1 0,-1-1-1,0-1 1,0 1 0,0 0 0,4-3-1,9-14-1187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17 11170,'-1'-2'227,"0"1"-1,-1 0 1,1-1-1,0 1 1,-1 0-1,0 0 0,1 0 1,-1 0-1,0 0 1,1 0-1,-1 0 0,0 1 1,0-1-1,0 1 1,-2-1-1,0 1 82,-1 1 0,1-1 0,0 1 0,0 0 0,0 0 0,-5 2 0,-8 4 107,0 1 0,0 0 0,1 1 0,0 1 0,1 1-1,0 0 1,1 1 0,0 0 0,1 1 0,0 1 0,1 0 0,1 0 0,-15 24 0,10-11-194,1 1 0,1 0 0,1 1 0,2 0 0,1 1 0,1 0 0,-5 36 1,12-53-161,0 0 0,1 0 0,1 0 0,0 1 1,1-1-1,0 0 0,1 0 0,0 0 0,9 24 1,-9-31-124,0-1 1,0 0 0,1 0 0,0 0 0,0 0-1,1 0 1,-1-1 0,1 0 0,0 1 0,0-1 0,0-1-1,1 1 1,-1-1 0,1 1 0,0-1 0,0-1-1,0 1 1,0-1 0,0 0 0,1 0 0,-1 0-1,1-1 1,-1 1 0,1-2 0,6 2 0,-1-2-487,1 0-1,0 0 1,-1-1 0,1-1 0,0 0 0,21-7 0,-3-2-745,38-19 0,-22 7 139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1335 13363,'13'-1'296,"0"-1"0,0-1-1,0 0 1,0 0 0,0-2 0,-1 1 0,0-2 0,0 0-1,0 0 1,-1-1 0,12-9 0,-3 1 43,-2-1 0,0 0 0,-1-1 1,-1-1-1,19-25 0,-18 16-228,-1-1 1,-1 0-1,-1 0 1,-2-2-1,-1 0 0,-1 0 1,-1-1-1,-2 0 1,5-49-1,-4-27 20,-9-162 0,-3 102 549,4 160-594,0 4-23,1-1 0,-1 1 0,0-1-1,0 0 1,0 1 0,-1-1 0,1 1 0,-1-1-1,0 1 1,0 0 0,0-1 0,0 1 0,-1 0-1,1-1 1,-1 1 0,0 0 0,0 0 0,0 1-1,-3-4 1,4 5-51,1 0-1,-1-1 1,0 1-1,0 0 1,1-1-1,-1 1 1,1 0-1,-1-1 1,1 1-1,0 0 1,-1-1-1,1 1 1,0-1 0,0 1-1,0-1 1,0 1-1,0-1 1,0 1-1,1 0 1,-1-1-1,0 1 1,1-1-1,0-1 1,16-38 52,-14 32-50,15-27-22,-20 35 6,-1 1 0,1-1 1,-1 0-1,1 1 0,-1 0 0,1-1 0,-1 1 1,-5 1-1,-65-6-6,0-2 1,-105-24 0,113 18 5,56 11-36,-22-2-492,30 4 512,0 0 0,0 1 0,0-1 1,1 0-1,-1 0 0,0 0 0,0 1 0,0-1 0,1 0 0,-1 1 0,0-1 0,1 1 0,-1-1 0,0 1 0,1-1 0,-1 1 0,1-1 0,-1 1 0,0 0 0,1-1 0,0 1 0,-1 0 0,1-1 0,-1 1 0,1 0 0,0 0 0,-1-1 0,1 1 0,0 0 0,0 0 0,0 0 0,0-1 0,0 3 0,-1-1-11,1 1 0,1 0 0,-1 0 0,0-1 0,1 1 0,-1 0 0,1-1 0,0 1 0,0 0 0,0-1 0,0 1 0,0-1 0,0 0 0,1 1 0,-1-1 0,4 3-1,27 29-282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40 235 7858,'3'-22'749,"-1"3"239,0 0-1,-1-1 1,-3-30-1,2 49-884,0 0 0,-1 0 0,1 0-1,0 0 1,0 1 0,0-1 0,-1 0-1,1 0 1,0 0 0,-1 0 0,1 1 0,-1-1-1,1 0 1,-1 0 0,0-1 0,0 2-46,1 0 0,0 0 0,0 0 0,-1 0 0,1 0 0,0 0 0,-1 0 0,1 0 0,0 0 0,-1 0 0,1 0 0,0 0 1,-1 0-1,1 0 0,0 0 0,0 0 0,-1 0 0,1 0 0,0 1 0,-1-1 0,1 0 0,0 0 0,0 0 0,-1 0 0,1 1 1,0-1-1,0 0 0,0 0 0,-1 1 0,-1 1 117,1 0 1,-1 0 0,0 1-1,1-1 1,0 0-1,-1 1 1,1-1 0,0 1-1,0 2 1,-5 25 261,1 0-1,2 0 1,1 0 0,1 1-1,2-1 1,1 0 0,1 0 0,2 0-1,1 0 1,13 40 0,-17-63-370,1 1 0,0-1 0,1 0 0,0 0 0,0 0 0,0 0 0,1 0 0,0-1 0,9 9 0,-12-13-46,0 0 0,0-1 1,0 1-1,1-1 0,-1 1 0,1-1 0,0 0 1,-1 0-1,1 0 0,0 0 0,-1-1 0,1 1 0,0-1 1,0 1-1,-1-1 0,1 0 0,0 0 0,0 0 0,0-1 1,0 1-1,-1-1 0,1 1 0,0-1 0,-1 0 1,1 0-1,0 0 0,-1-1 0,1 1 0,3-3 0,2-2 7,0 0 0,0-1 0,-1 0 0,0 0 0,0 0 0,-1-1 0,0 0 0,0 0 0,6-12 0,0-3 9,-1-1 1,11-35-1,-16 37-31,0 1 0,-1-1 1,-2 0-1,0 0 0,0-33 0,-4 40-3,1 1-1,-2-1 0,0 0 1,-1 0-1,0 1 1,-1-1-1,-1 1 1,-13-27-1,16 37-34,0 0 0,-1 0 0,0 0 0,0 0-1,0 0 1,0 0 0,0 1 0,-1 0 0,0 0 0,0 0 0,0 0 0,0 0-1,0 1 1,0-1 0,-1 1 0,1 1 0,-6-3 0,7 3-14,-1 1 1,0-1 0,0 1 0,0 0-1,1 0 1,-1 0 0,0 1-1,0-1 1,0 1 0,1 0-1,-1 0 1,0 0 0,1 1 0,-1-1-1,1 1 1,-1 0 0,1 0-1,0 0 1,0 0 0,0 0-1,-5 5 1,-3 6-366,1 0 0,0 0 0,0 1-1,2 0 1,0 1 0,0 0 0,1 0 0,1 1-1,1 0 1,0 0 0,1 0 0,-2 21 0,1 7-529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 10162,'116'-40'6410,"-114"39"-6272,1 0 1,-1 0-1,0 1 1,0-1 0,0 1-1,0 0 1,0-1 0,1 1-1,-1 0 1,0 0-1,0 1 1,0-1 0,1 0-1,-1 1 1,0-1 0,0 1-1,0-1 1,0 1-1,3 2 1,-3-1-68,0-1 0,-1 1 0,1 0-1,-1 0 1,0 0 0,0-1 0,1 1 0,-1 1 0,0-1-1,-1 0 1,1 0 0,0 0 0,-1 0 0,1 1-1,-1-1 1,0 0 0,0 1 0,0 3 0,0 16 200,-2 0 1,-5 29 0,4-38-213,1 0 0,0 0 1,1 0-1,0 0 1,1 1-1,1-1 0,0 0 1,1 0-1,0 0 1,5 17-1,1-12 15,1 0 0,14 22 0,-15-28-48,-1 0 0,0 1-1,0-1 1,-2 2 0,1-1 0,3 18 0,-9-28-24,1 0 0,-1 0-1,1 1 1,-1-1 0,-1 0 0,1 1 0,0-1 0,-1 0 0,1 0-1,-1 1 1,0-1 0,0 0 0,0 0 0,-1 0 0,1 0 0,-4 5-1,2-4 2,-1 0-1,1 0 0,-1 0 0,-1 0 1,1-1-1,0 0 0,-1 1 0,1-2 1,-7 4-1,-10 3-333,1-1 0,-1-2 0,-43 9 0,53-13-21,-55 11-313,44-6 227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10386,'0'-3'158,"0"1"-1,1 0 0,-1 0 1,0-1-1,1 1 0,-1 0 1,1 0-1,0 0 0,0 0 1,0 0-1,0 0 0,0 0 1,0 0-1,0 0 0,1 0 1,-1 0-1,3-1 0,-1 0 125,0 1 0,0-1 0,1 1 0,-1 0-1,1 0 1,0 0 0,-1 1 0,1-1 0,5 0-1,0 0 168,0 0 0,0 1-1,1 0 1,-1 1 0,1 0-1,-1 0 1,18 3 0,-23-2-379,0 0 1,-1-1 0,1 1-1,-1 1 1,0-1 0,1 0-1,-1 1 1,0 0 0,0 0 0,0 0-1,0 0 1,0 0 0,0 0-1,-1 1 1,1-1 0,-1 1-1,1 0 1,-1 0 0,0 0 0,0 0-1,-1 0 1,3 4 0,-3-1-30,1 0 0,-1 0 0,0-1 0,-1 1 0,1 0 0,-1 0 0,0 0 0,-1 0 0,1 0 0,-1 0 0,0 0 0,-4 11 0,-2-1 35,1 0-1,-14 22 1,12-23 131,1-1-1,-11 31 1,17-43-186,1-1 1,0 1 0,-1-1 0,1 1 0,0 0 0,0-1 0,0 1 0,0-1 0,0 1 0,1-1 0,-1 1 0,0 0 0,1-1 0,-1 1 0,1-1 0,0 0 0,-1 1 0,1-1 0,0 1-1,0-1 1,0 0 0,0 0 0,0 1 0,0-1 0,0 0 0,0 0 0,0 0 0,1 0 0,-1 0 0,0-1 0,1 1 0,-1 0 0,1-1 0,-1 1 0,1 0 0,-1-1 0,1 0 0,1 1-1,8 1-87,0 1-1,0-2 1,0 0-1,12 0 0,-13-1-282,0 0 1,-1-1-1,1-1 0,-1 1 0,0-1 0,1-1 0,-1 0 0,0 0 0,-1-1 1,1 0-1,0 0 0,-1-1 0,0 0 0,10-9 0,3-5-736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13579,'0'0'1208,"-9"1"-664,-2 4-168,-7 0 697,-2 2-289,-5 2-216,-3-5-32,0 2-56,-2-5-80,5-1-184,1 0-168,3-4-440,2-3-304,7 2-1448,0 4 1831,11 0-295,-5-1-248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1444 6857,'12'10'707,"0"-1"-1,0 0 0,1 0 1,0-1-1,0-1 0,1 0 0,0-1 1,0 0-1,0-1 0,1-1 0,16 3 1,-17-4-90,0-1-1,1 0 1,-1-1 0,0-1 0,26-2 0,-35 2-518,0-2 1,-1 1-1,1 0 0,0-1 1,-1 0-1,1 0 0,-1 0 0,0-1 1,0 1-1,0-1 0,0 0 1,0 0-1,0-1 0,-1 1 0,1-1 1,-1 0-1,0 0 0,0 0 1,-1 0-1,5-9 0,-2 2-7,0-1 0,-1 0 0,0-1 0,-1 1 0,-1-1 0,2-13 0,0-79 170,-4 92-242,-44-603 291,26 448-254,6 33-47,-9-85 108,20 212-106,0 0 1,-1 0-1,0-1 1,0 1 0,0 1-1,-7-14 1,7 19-6,1-1 1,-1 0-1,0 0 1,-1 1-1,1-1 1,0 1-1,-1 0 1,0 0 0,1 0-1,-1 0 1,0 0-1,0 0 1,0 1-1,0 0 1,0-1-1,0 1 1,0 0-1,-1 0 1,-2 0 0,-20-2-221,1 0 0,-1 2 0,1 0 0,-1 2 0,-41 7 0,63-8 150,0 1 1,0 0-1,0 0 0,0 0 1,0 1-1,0 0 0,0-1 0,-5 5 1,1 3-312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 13635,'0'-4'1400,"-3"2"-936,-8 2-80,-8 3 921,-13 1-681,-7 0-112,-9 1-24,-2 0-16,0 1-112,-1-2-136,7 3-456,6 0-280,17 7-600,7 5-1113,14 6 1761,10 2-328,20 2-328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2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14059,'-17'4'1256,"-7"3"-776,-5-3-192,-12 6 641,-4 0-337,-5 3-400,3 1-224,0 10-1449,6 4 1417,10 4-296,9 2-152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21837,'6'-32'56,"-13"57"-32,1 13-32,-1-7-272,5-6-192,2-8-601,5-10-855,-1-1 1536,5-17-320,8-26-289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18572,'-1'5'156,"-1"0"1,1 1-1,-1-1 1,0 0-1,0 0 1,0-1-1,-1 1 0,0 0 1,0-1-1,0 1 1,0-1-1,-1 0 1,0 0-1,0-1 0,0 1 1,0-1-1,0 1 1,-1-1-1,1-1 1,-7 4-1,-10 4 57,0-2-1,-1 0 1,-33 7-1,38-11-69,-64 14 42,46-12-119,-53 19-1,83-23-58,0 0 0,0 1 0,0 0 0,1 0 0,-1 0 0,1 0 0,0 1 0,0-1 0,-4 6 0,6-7-166,1-1 0,0 0 0,0 0 0,0 0 0,0 1 0,0-1 1,1 0-1,-1 1 0,0-1 0,1 1 0,-1-1 0,1 1 0,-1-1 1,1 1-1,0 0 0,0-1 0,-1 1 0,1-1 0,0 1 1,1 0-1,-1-1 0,0 1 0,0-1 0,1 1 0,-1-1 0,1 1 1,-1-1-1,1 1 0,-1-1 0,1 1 0,0-1 0,0 0 0,0 1 1,2 1-1,0-2-737,-2-2-297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1037 11971,'-2'0'118,"1"0"1,0 0-1,0 0 1,0 0 0,0-1-1,0 1 1,0 0-1,0 0 1,0-1 0,0 1-1,0-1 1,0 1-1,0-1 1,0 1-1,0-1 1,0 0 0,0 1-1,0-1 1,1 0-1,-1 0 1,0 1 0,0-1-1,1 0 1,-1 0-1,1 0 1,-1 0 0,0-2-1,-13-30 1143,13 31-991,-10-37 643,3 1-1,1-1 1,2 0 0,-1-41-1,3 38-447,-10-235 1325,-15-150-1704,27 424-2338,2 5 809,1 11 246,4 21 378,-1 1-312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20 13915,'-18'-11'1440,"-2"5"-736,-3 3-223,-10 3 679,-5 0-232,-6 4-104,-1 1-40,0 5-296,1-2-87,8 5-265,5-1-168,11 7-521,7-1-311,12 2-1200,5 1 1696,12-3-304,8-3-313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502 544 17276,'-10'-15'1928,"-6"-4"-1248,-9-2-168,-7-7 993,-12-14-673,-5-8-72,-3-6-48,0-2-136,1 1-256,3 2-128,10 6-432,4 8-288,12 14-576,5 9-296,8 11 1008,8 7-273,0 1-223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203 118 14395,'-8'-15'523,"0"1"-1,0-1 0,-2 1 1,-13-16-1,20 27-393,0 0 0,0 0-1,0 0 1,0 1-1,-1-1 1,1 1-1,-1 0 1,1 0-1,-1 0 1,-5-1-1,7 2-31,0 1-1,-1 0 0,1-1 0,0 1 0,0 0 0,-1 0 0,1 1 1,0-1-1,0 0 0,0 1 0,-1-1 0,1 1 0,0 0 0,0-1 1,0 1-1,0 0 0,0 0 0,0 1 0,0-1 0,-2 2 0,-1 2 63,0 0-1,1 0 0,0 1 1,-1 0-1,2-1 0,-1 1 1,1 1-1,0-1 0,0 0 1,0 1-1,1 0 0,0-1 0,-1 11 1,0 0 53,1 0 1,0 0 0,1 0-1,2 23 1,0-33-159,0-1 1,0 0-1,0 0 1,0 0-1,1 0 1,0 0-1,0 0 1,1 0-1,6 10 1,-8-15-46,0 1-1,0-1 1,1 0 0,-1 1 0,0-1-1,1 0 1,-1 0 0,1 0 0,-1 0-1,1 0 1,0 0 0,-1 0 0,1-1-1,0 1 1,-1-1 0,1 1 0,0-1-1,0 0 1,0 1 0,0-1 0,-1 0-1,1 0 1,0 0 0,0 0 0,0-1-1,0 1 1,-1-1 0,1 1 0,0-1-1,0 1 1,-1-1 0,1 0 0,0 0-1,-1 0 1,1 0 0,-1 0 0,2-1-1,3-2 6,0-1-1,-1 1 1,0-1-1,0 0 1,-1 0-1,1-1 1,-1 1-1,4-8 1,27-55 38,-3 5 262,-32 62-297,1-1 0,0 1 0,-1 0 0,1 0 0,0 0 0,0 0 0,-1 0 0,1 0 0,0 0 0,0 0 0,0 0 0,1 0 0,-1 1 0,0-1 0,0 0 0,0 1 0,0-1 0,1 1 0,-1-1 0,0 1 0,1 0 0,-1-1 0,0 1 0,0 0 0,1 0 0,-1 0 0,1 0 0,-1 0 0,0 0 0,3 1 0,0 1 44,1 0 0,0 0 0,-1 1 0,0 0 0,0-1 1,7 8-1,7 4 62,1-1-44,1 0 0,1-1 0,42 17 0,-55-26-192,-1-1 0,0 0-1,1-1 1,0 0 0,-1 0 0,1 0 0,8-1 0,-11 0-92,-1-1 0,1 0-1,-1 0 1,1 0 0,-1 0 0,1-1 0,-1 0 0,0 0 0,0 0 0,0 0 0,0-1 0,7-4 0,-8 4 70,0 0 0,-1 0 0,1-1 0,0 1 0,-1 0 0,0-1 0,0 1 0,0-1 0,2-6 0,5-16-739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12819,'4'0'316,"-1"-1"0,1 1-1,-1-1 1,1 1 0,-1 0 0,1 0 0,-1 1 0,1-1 0,-1 1 0,1-1 0,3 3 0,-5-2-173,-1 0 1,1 0-1,-1 0 1,1 0 0,-1 0-1,0 1 1,0-1-1,1 1 1,-1-1 0,0 1-1,0-1 1,0 1-1,-1 0 1,1-1 0,0 1-1,0 0 1,-1 0-1,0-1 1,1 1-1,-1 0 1,0 0 0,1 2-1,0 21 834,-1 0 0,-1-1 0,-9 49 0,7-53-692,0 1 0,0 0 0,2-1 0,1 1 0,1 0 0,3 26 0,-1-38-214,0-1 0,0 1 0,1-1 0,-1 1 0,2-1 0,-1-1 1,1 1-1,1 0 0,-1-1 0,1 0 0,1-1 0,-1 1 0,1-1 0,0 0 0,15 9 0,-7-6-265,0-1-1,1 0 1,0-1-1,0 0 1,1-2-1,0 0 1,24 4-1,-29-8 44,1 0 1,-1-1-1,1 0 0,16-3 1,0-2-368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66 17956,'-4'-1'384,"0"0"0,0 0 0,-1 1 0,1 0 0,0 0 0,-9 1 0,-11-1 53,-18-7-131,-66-17 1,77 15-278,0 1-1,-1 2 1,0 2 0,-40-2 0,67 6-23,1 1 0,-1-1 0,0 1 0,1 0 0,-1 0 0,1 1 0,-1-1 0,1 1 0,0 0 0,0 0 0,0 1 0,0-1 0,0 1 0,0 0 0,0 0 0,1 0 0,0 0 0,0 1 0,0-1 0,0 1 0,0 0 0,0 0 0,1 0 0,0 0 0,0 1 0,-2 5 0,-3 12 109,0 0 0,2 0-1,0 1 1,-1 27 0,3-28 27,-43 446 2056,37-365-1817,6-77-185,2 0 0,1 0 0,0 0 0,9 48 0,-7-65-134,0 0-1,1 1 1,0-1-1,1 0 1,0-1-1,0 1 1,1-1-1,0 0 1,0 0-1,1 0 1,0-1-1,1 1 1,0-2-1,0 1 1,0-1-1,12 8 0,-5-5-340,1-1-1,0-1 0,1 0 0,0-1 0,-1-1 0,2 0 1,-1-1-1,20 2 0,-5-3-1207,-1-1 0,0-2 1,51-5-1,-45 1 108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6 743 17460,'-2'-41'1584,"2"-23"-1008,0-9-184,-1-16 665,1-4-321,-1 4-88,-1 5-80,2 11-296,0 8-192,0 27-392,2 10-280,2 22-688,0 6-761,3 16 1553,1 6-368,4 6-264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2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 17172,'-5'1'1808,"0"1"-1272,-9-8-200,-2-3 921,-1 1-761,0 2-56,-2 1-224,2 2-280,3 3-744,2 1-273,5 1 825,3 1-216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35 12195,'-3'-6'903,"-10"-19"589,12 25-1418,1 0-1,0-1 1,0 1 0,-1 0 0,1 0 0,0-1 0,-1 1 0,1 0 0,0 0 0,-1-1 0,1 1 0,0 0 0,-1 0 0,1 0 0,-1-1-1,1 1 1,-1 0 0,1 0 0,0 0 0,-1 0 0,1 0 0,-1 0 0,1 0 0,-1 0 0,1 0 0,0 0 0,-1 0 0,1 0-1,-1 1 1,1-1 0,0 0 0,-1 0 0,1 0 0,-1 0 0,1 1 0,0-1 0,-1 0 0,1 0 0,0 1 0,-1-1 0,1 0-1,0 1 1,0-1 0,-1 0 0,1 1 0,0-1 0,0 0 0,0 1 0,-1-1 0,1 1 0,0-1 0,0 0 0,0 1 0,0-1-1,0 1 1,-6 11 639,1 0-1,1 1 1,0-1 0,-4 24-1,-3 58 829,8-65-1050,-15 270 1875,9-104-3765,5-206-5388,0-18 4297,4 5 976,0-6-47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19 14635,'-4'-2'208,"1"-1"0,-1 1 0,0 0-1,1 1 1,-1-1 0,0 1 0,0 0 0,0-1-1,0 2 1,0-1 0,0 0 0,0 1 0,0 0-1,-1 0 1,1 0 0,0 1 0,0-1 0,-4 2 0,0-1 13,0 1 0,0 1 0,1-1 1,-1 1-1,1 0 0,0 1 0,-1 0 1,-8 6-1,8-2-62,0-1 0,0 1 1,1 1-1,0-1 0,1 1 0,-1 0 0,2 1 1,-1-1-1,1 1 0,1 0 0,0 0 0,0 1 1,1-1-1,-2 16 0,2-7-47,0 1 0,1 0 1,2-1-1,0 1 0,1-1 1,1 1-1,5 23 0,-6-33-287,2-1 0,-1 1 0,1-1 0,1 0 0,0 0-1,0 0 1,0 0 0,1-1 0,1 0 0,-1 0 0,1 0 0,1 0 0,-1-1 0,1 0 0,1-1-1,-1 0 1,1 0 0,0 0 0,0-1 0,1 0 0,0-1 0,-1 0 0,2 0 0,-1-1-1,0 0 1,1-1 0,-1 0 0,1 0 0,15 0 0,31-1-869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 14707,'-2'-1'77,"1"1"1,0-1-1,0 1 0,0-1 0,-1 1 0,1 0 0,0 0 1,-1 0-1,1 0 0,0 0 0,0 0 0,-1 0 1,1 0-1,0 0 0,0 0 0,-1 1 0,1-1 1,0 1-1,0-1 0,-1 1 0,1-1 0,0 1 0,0 0 1,0-1-1,0 1 0,0 0 0,0 0 0,0 0 1,0 0-1,0 0 0,1 0 0,-1 0 0,0 0 1,1 0-1,-2 2 0,-3 6 239,0 0 1,1 1 0,-5 14-1,6-18-28,-6 22 348,1-1 0,1 2-1,1-1 1,-3 56 0,8-61-358,1 0 0,2 0 1,0 0-1,1-1 0,1 1 0,13 38 1,-14-53-208,0-1 0,0 1 0,1-1 0,1 1 0,-1-1 0,1-1 0,0 1 0,1-1 0,-1 0 0,1 0 0,9 6 0,-12-9-48,0-1 1,0 0 0,0 0-1,1 0 1,-1-1 0,1 1 0,-1-1-1,1 0 1,0 0 0,-1 0 0,1 0-1,0-1 1,0 1 0,0-1-1,-1 0 1,1 0 0,0-1 0,0 1-1,0-1 1,-1 0 0,1 0-1,0 0 1,-1 0 0,1 0 0,-1-1-1,1 0 1,3-2 0,-2 0-7,0 0 1,0-1-1,0 1 0,0-1 1,-1 0-1,1 0 0,-1-1 1,-1 1-1,1-1 0,4-11 1,0-2 0,0 0 1,5-25 0,-7 19-18,-1-1 1,-1 0 0,-1 0 0,-1-51 0,-3 58-47,-1-1 1,-1 1-1,0 0 1,-1 0-1,-1 1 1,-1-1-1,-11-22 1,14 35-64,0 1 0,0-1 1,0 1-1,-1 0 0,0 0 1,0 0-1,-1 0 0,1 1 1,-1 0-1,0 0 0,0 0 0,0 1 1,0-1-1,-1 1 0,1 0 1,-1 1-1,0-1 0,0 1 1,-12-2-1,12 3-165,1 1-1,-1-1 1,0 1 0,1 0-1,-1 1 1,1 0 0,-1 0-1,1 0 1,-1 0 0,1 1-1,0 0 1,0 0 0,0 0-1,0 1 1,0-1 0,0 1-1,1 1 1,-1-1 0,1 1-1,0-1 1,0 1 0,-6 7-1,6-6 64,1 1-1,-1 0 0,1 0 0,0 0 0,0 0 0,0 0 1,1 1-1,0-1 0,1 1 0,-1 0 0,1-1 1,0 9-1,3 42-1324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13387,'10'-3'393,"0"1"0,0 0 1,0 1-1,0-1 0,0 2 0,1 0 0,-1 0 1,0 1-1,1 0 0,-1 1 0,0 0 0,0 0 1,0 1-1,-1 1 0,1 0 0,-1 0 1,0 1-1,10 5 0,-12-5-241,0-1 0,0 1 0,0 1 0,0-1-1,-1 1 1,0 0 0,0 1 0,-1-1 0,1 1 0,-2 0 0,1 1 0,-1-1 0,0 1 0,0 0 0,-1 0-1,0 0 1,-1 0 0,1 1 0,-2-1 0,1 0 0,0 16 0,-5 5-26,-1 0 0,-2 0 1,0 0-1,-2-1 0,-15 36 0,21-60-175,1 1 0,-1-1 0,-1 0 0,1 0 0,0 0 0,-1 0 0,0 0 0,0 0 0,0-1 0,-1 0-1,1 1 1,-1-1 0,0 0 0,0-1 0,0 1 0,0-1 0,0 0 0,0 1 0,-1-2 0,1 1 0,-1-1 0,1 1 0,-1-1-1,1-1 1,-1 1 0,0 0 0,0-1 0,-8-1 0,5 1-186,-1-1-1,1 0 0,0-1 1,0 0-1,0 0 1,1-1-1,-1 0 1,0 0-1,1-1 1,0 0-1,0 0 1,0-1-1,0 0 1,1 0-1,-11-12 1,-8-13-751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14339,'-15'10'1408,"-10"-3"-751,-3-4-217,-11-2 744,-5 0-408,-5 1-136,-1-2 8,5 3-352,3 1-320,10 7-880,6-1 840,9 0-176,6-6-88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41 16932,'-5'-4'1752,"-6"4"-1152,-14 0-184,-9 0 1177,-14-4-953,-7-2-128,-2 0-72,-1-2-80,6 1-488,7 1-400,14 6-120,11 3-2137,30 11 2313,18 12-368,14 10-328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1239 9714,'15'9'715,"-1"0"0,1-1 0,1 0-1,-1-1 1,1-1 0,0 0 0,1-1 0,31 4-1,-38-8-555,1 0-1,-1-1 1,0 0-1,0-1 0,0 0 1,1-1-1,-1 0 1,0 0-1,-1-1 0,1-1 1,-1 0-1,1 0 0,-1 0 1,0-1-1,0-1 1,8-6-1,-6 2-16,-1 0 1,1 0-1,-2-1 1,0 0-1,0-1 1,-1 0-1,0 0 1,-1 0-1,-1-1 1,0-1-1,6-17 1,0-9 79,-2-1 1,9-67 0,-5-36-83,-5 0 0,-16-213 0,6 324-128,0 11-6,0-1 1,-1 1-1,-2 0 0,0 0 0,-1 0 1,-12-31-1,16 50 0,0 1 0,0-1 0,-1 0 0,1 1 0,-1-1 1,1 1-1,-1-1 0,0 1 0,0 0 0,0 0 0,0 0 0,0 0 0,-1 0 0,1 0 1,-1 1-1,1-1 0,-1 1 0,0 0 0,1-1 0,-1 1 0,0 0 0,0 1 0,0-1 0,0 1 1,1-1-1,-1 1 0,0 0 0,0 0 0,0 0 0,0 0 0,0 0 0,-4 2 0,-73 11 41,57-8-250,0-1 0,-1-1 0,1-1 0,-1-1 0,-29-2 0,0-9-22,7-4-94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5051 172 13443,'5'-4'331,"4"-7"2008,-9 10-2271,0 1 1,-1-1 0,1 1 0,0 0-1,0-1 1,0 1 0,-1-1-1,1 1 1,0 0 0,-1-1-1,1 1 1,0 0 0,-1 0-1,1-1 1,0 1 0,-1 0-1,1 0 1,0-1 0,-1 1-1,1 0 1,-1 0 0,1 0-1,-1 0 1,1-1 0,0 1 0,-1 0-1,1 0 1,-1 0 0,1 0-1,-1 0 1,1 0 0,-1 0-1,1 1 1,-125-11 4018,35 5-3374,-293-50 559,8 1-541,163 36-76,0 10 1,-213 20 0,-618 36 468,709-37-829,-846-32 505,557-3-473,573 26-246,50-1-64,2-3-1481,-1 2 1422,-1 0-1,0 0 1,0-1 0,0 1 0,0 0-1,1 0 1,-1 0 0,0 0-1,0 0 1,0 0 0,1 0-1,-1 0 1,0 0 0,0 0 0,0 0-1,1 0 1,-1 0 0,0 0-1,0 0 1,0 0 0,1 0 0,-1 0-1,0 0 1,0 1 0,0-1-1,1 0 1,-1 0 0,0 0-1,0 0 1,0 0 0,0 0 0,0 1-1,1-1 1,-1 0 0,0 0-1,0 0 1,0 0 0,0 1-1,0-1 1,0 0 0,0 0 0,0 0-1,1 1 1,-1-1 0,0 0-1,0 0 1,0 0 0,0 1-1,0-1 1,0 0 0,0 0 0,0 1-1,1 4-668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632 123 14963,'0'0'72,"0"0"-1,0 0 1,1 0-1,-1-1 1,0 1-1,0 0 1,0 0-1,0 0 1,0 0-1,0-1 1,0 1-1,0 0 1,0 0-1,0-1 1,0 1-1,0 0 1,0 0-1,0 0 0,0-1 1,0 1-1,0 0 1,0 0-1,0 0 1,0-1-1,0 1 1,0 0-1,0 0 1,0 0-1,0-1 1,0 1-1,-1 0 1,1 0-1,0 0 1,0 0-1,0-1 1,-1 1-1,-9-4 784,-15 3 159,-29 0-383,-1-2-1,-67-12 1,91 9-612,-1-2 0,1-1 0,0-2 0,1-1 0,-34-18 0,62 29-22,-1-1 6,-1 0 0,1 0 0,0 0 0,-1 1 1,0-1-1,1 1 0,-1 0 0,-4-1 0,7 2 3,1 0 0,-1 1 0,0-1 0,1 0 0,-1 0 0,1 0 0,-1 0 0,1 0 0,-1 1-1,0-1 1,1 0 0,-1 1 0,1-1 0,-1 0 0,1 1 0,0-1 0,-1 0 0,1 1 0,-1-1 0,1 1 0,-1 0 0,0 1 17,0 0 1,1 0 0,-1 0 0,0-1 0,1 1 0,-1 0 0,1 0 0,0 0 0,0 3 0,2 129 1198,1-42-581,-6 10-179,-5 0 0,-4-1 0,-4 0 0,-35 115 0,50-212-386,-1 0 0,1 0 0,1 0 0,-1 1 0,1-1 0,-1 0-1,1 0 1,1 1 0,-1-1 0,0 0 0,1 0 0,2 8 0,-1-9-13,-1 1-1,1-1 0,0 0 1,0 0-1,1 0 1,-1-1-1,1 1 0,-1-1 1,1 1-1,0-1 1,0 0-1,0 0 0,0 0 1,0 0-1,5 2 1,13 6-553,0 0 0,1-1 1,1-2-1,43 10 0,-56-17-259,-1 0 0,1-1 0,0 0 0,0-1 0,-1 1 0,1-2 0,-1 0 0,18-7 0,-9 3 254,26-8-1117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92 693 15603,'-7'-18'1913,"0"-6"-1169,-4-10-184,0-7 1040,-4-21-655,3-8-1,2-7-88,1 1-176,4 4-280,1 3-48,4 11-256,4 9-208,3 22-568,4 12-392,0 15-1121,1 7 1785,3 7-368,1 1-336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183 265 16123,'0'17'1753,"-2"-2"-1169,-15-8-200,-4 2 1392,-5-2-1287,0 1-121,-1 1 0,0-1-88,9 1-536,5 0-352,7 0-305,6-2-1239,9-10 1704,4-8-344,5-17-313</inkml:trace>
  <inkml:trace contextRef="#ctx0" brushRef="#br0" timeOffset="1">226 16 15587,'9'-11'1313,"-4"6"-402,-3 9 741,-13 107 2317,-7 58-1353,2 81-3393,16-248 664,0-1 1,0 0-1,0 0 0,0 1 1,0-1-1,0 0 0,0 0 1,0 0-1,1 1 1,-1-1-1,1 0 0,-1 0 1,1 2-1,0-3 29,-1 0 0,0 0 0,0 1 0,1-1 0,-1 0 0,0 0 0,1 0 0,-1 1 0,0-1 0,1 0 1,-1 0-1,0 0 0,1 0 0,-1 0 0,0 0 0,1 0 0,-1 0 0,0 0 0,1 0 0,-1 0 0,1 0 0,-1 0 0,0 0 0,1 0 0,-1 0 0,0 0 0,1 0 0,0-1 0,2-1-249,0 0-1,0 0 1,0 0 0,0 0-1,-1-1 1,1 0-1,3-4 1,22-30-929,4-10-281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9 13803,'6'-2'536,"-3"1"-280,1 0 0,-1-1 0,1 2 0,0-1 1,-1 0-1,1 1 0,-1 0 0,1 0 0,0 0 1,0 0-1,3 1 0,-23 6 2817,-10-1-2210,-1-1 1,1-1-1,-42 1 1,-81-8-405,70 0-689,77 3 107,0-1-1,0 1 1,0 0 0,0 1-1,0-1 1,0 0-1,0 0 1,0 1 0,0-1-1,0 1 1,0 0-1,0 0 1,0 0 0,0-1-1,-3 4 1,5-3 29,-1 0 1,0 0-1,1 0 0,-1 0 1,0 1-1,1-1 0,0 0 1,-1 1-1,1-1 0,0 0 1,-1 0-1,1 1 0,0-1 1,0 1-1,0-1 0,0 0 1,1 1-1,-1-1 1,0 0-1,0 0 0,1 1 1,-1-1-1,1 0 0,0 2 1,11 23-698,5 4-236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20 310 15787,'4'-31'1537,"-1"-11"-977,-2-5-240,-1-5 736,-2 4-360,-1 9-416,-2 8-304,3 14-824,-7 14-1272,5 16 1504,1 8-241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1328 14451,'18'-22'563,"-1"0"0,0-1 0,-2-1 0,-1 0 0,-1-1 1,-1 0-1,13-40 0,42-192 1144,17-187-681,-54 272-244,-23 146-500,1-15 492,-7 39-707,-1 0 0,0 0 0,0 1 0,0-1 0,-1 0 0,1 0 0,0 0 0,-1 0 0,1 1 0,-1-1 0,0 0 0,1 0 0,-1 1 0,0-1 0,0 0 0,0 1 0,0-1 0,-2-1 0,-11-10-180,-1 1 1,-1 0-1,0 1 0,-1 0 1,0 2-1,-1 0 0,0 0 1,0 2-1,0 1 1,-1 0-1,0 1 0,-1 1 1,1 1-1,-26-2 0,41 5 59,0 0 0,0 0 0,-1 0-1,1 0 1,0 0 0,0 1 0,0 0-1,0 0 1,0 0 0,0 0 0,0 1-1,0 0 1,1-1 0,-6 4 0,8-3-3,-1 0-1,1 0 1,0 0 0,0 0-1,-1 0 1,1 0 0,1 0 0,-2 4-1,2-6 58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16171,'4'1'1609,"-4"14"-905,0 8-272,0 9 792,0 6-303,0 12-257,0 3-64,0 3-512,-1-2-304,1-6-376,-2-14 520,1-19-160,1-8-81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34 449 4497,'-21'3'8844,"10"-1"-3692,11-2-5120,0-1-1,-1 1 1,1 0 0,0 0-1,0-1 1,0 1-1,0 0 1,0 0-1,-1-1 1,1 1-1,0 0 1,0-1 0,0 1-1,0 0 1,0-1-1,0 1 1,0 0-1,0-1 1,0 1-1,0 0 1,0-1 0,0 1-1,0 0 1,0 0-1,1-1 1,-1 1-1,0 0 1,0-1 0,0 1-1,0 0 1,0 0-1,1-1 1,-1 1-1,0 0 1,0 0-1,1-1 1,-1 1 0,9-10-104,-9 9 170,3-6 5,1 1 0,-1-1 0,1 0 0,1 1 1,-1 0-1,1 0 0,8-8 0,16-20 157,-22 23-205,124-203 292,-70 102-259,-61 111 29,5 21-86,-2 275 58,1 20 385,-3-280-813,-2 0-1,-9 61 1,10-95 282,0-1 1,0 1-1,-1-1 0,1 1 0,0-1 0,0 0 1,0 1-1,0-1 0,0 1 0,0-1 0,0 1 0,0-1 1,0 1-1,0-1 0,0 0 0,0 1 0,0-1 1,0 1-1,1-1 0,-1 1 0,0-1 0,0 0 1,0 1-1,1-1 0,-1 1 0,0-1 0,1 0 1,-1 1-1,1-1 0,9-5-2191,12-20-188,-11 5 1631,2-1-170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22 467 11546,'5'-73'4212,"-3"-73"-1,-1 26-3118,-1 106-1064,0 1 0,-1-1 0,0 1 0,-1-1 0,0 1 0,-2 0 0,-5-18 0,5 29-1031,2 9 107,-1 10 121,3-1 326,-1 3-147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3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435 106 13219,'6'-3'3094,"-15"3"-1539,-16-4-614,-1 0 0,1-2 1,0-1-1,0-1 0,-31-14 1,33 12-755,-1 1 1,1 1 0,-2 1-1,1 1 1,-49-5-1,41 12-529,31-1 214,0 0-1,-1 0 1,1 0-1,0 0 0,0 1 1,-1-1-1,1 0 1,0 1-1,0-1 0,0 1 1,0-1-1,0 1 0,0 0 1,-1 0-1,1-1 1,1 1-1,-1 0 0,0 0 1,0 0-1,0 0 1,-1 2-1,2-3 94,0 0 1,0 1-1,0-1 1,-1 0-1,1 1 1,0-1-1,0 0 1,0 0-1,0 1 1,0-1-1,0 0 1,0 1-1,0-1 0,0 0 1,0 1-1,1-1 1,-1 0-1,0 0 1,0 1-1,0-1 1,0 0-1,0 1 1,0-1-1,1 0 1,-1 0-1,0 1 0,0-1 1,0 0-1,1 0 1,-1 0-1,0 1 1,0-1-1,1 0 1,-1 0-1,0 0 1,0 0-1,1 1 1,7 1-816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97 14891,'23'-6'3637,"-22"3"-1595,-13-1-815,-353-52 684,182 33-1857,172 21-55,-1 1 0,0 0 0,1 1 0,-1 0 0,0 1 0,1 0 0,-18 4 0,26-4 0,-1 0-1,1 0 0,-1 1 1,1-1-1,-1 1 0,1 0 0,0 0 1,0 0-1,0 1 0,0-1 0,0 1 1,1-1-1,-1 1 0,1 0 1,0 0-1,-1 0 0,1 0 0,1 0 1,-1 1-1,0-1 0,1 1 0,0-1 1,0 1-1,0 0 0,0-1 0,-1 8 1,0 32 20,4 84 0,1-47 37,-18 241 240,-22-2 250,33-288-475,2-14-23,-2 9 174,1 0 0,1 0 0,3 46 0,0-69-167,0 1 0,0-1 1,0 1-1,0-1 0,1 0 0,-1 1 0,1-1 1,0 0-1,0 0 0,0 0 0,1 0 1,-1 0-1,0-1 0,1 1 0,0-1 1,0 0-1,0 1 0,0-1 0,0 0 0,4 1 1,8 5 121,1-2 0,0 0 1,20 5-1,0 0-40,-8 0-497,29 17 1,23 9-4293,-70-33 4117,1-1 1,-1 0-1,1-1 1,0 0-1,0-1 1,13 1-1,15-4-957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12235,'3'6'1159,"-1"0"-1,0 0 1,0 0 0,-1 0 0,1 0 0,-1 12 0,5 59-10,-5-55-338,-12 340 1340,0-201-3379,11-158 998,0 1-1,0-1 0,0 0 0,0 0 1,0 0-1,1 0 0,0 0 0,1 6 1,-2-9 191,1 1 1,-1-1 0,0 0 0,0 0 0,0 1 0,0-1-1,1 0 1,-1 0 0,0 0 0,0 1 0,0-1 0,1 0-1,-1 0 1,0 0 0,0 0 0,1 1 0,-1-1-1,0 0 1,1 0 0,-1 0 0,0 0 0,0 0 0,1 0-1,-1 0 1,0 0 0,1 0 0,-1 0 0,0 0 0,0 0-1,1 0 1,-1 0 0,1 0 0,13-13-749,0-8-180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 13723,'2'-1'182,"0"1"0,0-1 1,0 1-1,-1-1 0,1 1 0,0 0 1,0-1-1,0 1 0,0 0 0,0 0 1,0 0-1,0 1 0,0-1 0,0 0 1,0 1-1,3 1 0,-5-2-110,1 0 0,-1 1 0,1-1 0,-1 0 0,1 1 0,-1-1 0,1 1 0,-1-1 0,0 1 0,1-1 0,-1 1 0,0-1-1,1 1 1,-1 0 0,0-1 0,1 1 0,-1-1 0,0 1 0,0 0 0,0 1 0,0-1 51,0 1 0,0-1 0,0 1 0,0 0 0,-1-1 0,1 1 0,-1-1 0,1 1 0,-1-1 0,0 1 0,-1 2 0,-5 6 77,0 0 0,-1 0 0,0-1 0,-1 0 0,1-1 0,-2 0 0,1 0 0,-1-1-1,0 0 1,-1 0 0,0-1 0,0-1 0,-14 5 0,-7 2-95,-1-2 0,0-2-1,-51 7 1,83-15-81,0 0-1,0 0 0,1 0 1,-1 0-1,0 0 0,0 1 1,0-1-1,0 0 0,0 0 0,0 1 1,0-1-1,0 1 0,0-1 1,1 1-1,-1-1 0,0 1 1,0 0-1,1-1 0,-1 1 1,0 0-1,0 0 0,1 0 5,0 0-1,0 0 0,0 0 1,0-1-1,0 1 1,0 0-1,0 0 0,0-1 1,0 1-1,0 0 1,1 0-1,-1-1 0,0 1 1,0 0-1,1-1 0,-1 1 1,1 0-1,-1-1 1,0 1-1,2 0 0,4 6 193,0-1 1,0 0-1,13 8 0,-13-9-142,30 26 45,-2 1-1,-1 2 0,-2 1 0,46 66 0,-74-96-398,0-1 0,1 0 0,0 1 0,0-1 0,0 0 1,0-1-1,8 6 0,-10-8 109,0 0 1,0 0-1,0 0 1,0 0-1,0-1 1,0 1-1,0-1 1,0 1-1,0-1 1,0 0 0,0 0-1,0 0 1,1 0-1,-1 0 1,0 0-1,0-1 1,0 1-1,0-1 1,0 1-1,0-1 1,0 0-1,0 0 1,2-1-1,21-13-911,5-2-249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14691,'21'-97'2143,"-5"29"-311,12-128 0,-28 167-1479,1 13 76,-1 1 0,6-26 0,-6 40-410,0 1-1,0 0 1,0-1-1,0 1 1,0-1-1,0 1 1,0 0-1,0-1 1,0 1-1,0 0 1,1-1-1,-1 1 1,0-1-1,0 1 1,0 0-1,1-1 1,-1 1-1,0 0 1,0 0-1,1-1 1,-1 1-1,0 0 1,1 0-1,-1-1 1,0 1-1,1 0 1,-1 0-1,0 0 1,1-1-1,-1 1 1,1 0-1,-1 0 1,0 0-1,1 0 1,-1 0-1,1 0 1,-1 0-1,0 0 1,1 0-1,-1 0 1,1 0-1,-1 0 1,0 0-1,1 0 1,-1 1-1,0-1 1,1 0-1,-1 0 1,1 0-1,-1 0 1,0 1-1,1-1 1,-1 0-1,0 0 1,0 1-1,1-1 1,-1 0-1,0 1 1,0-1-1,1 0 1,-1 1-1,19 22 484,-18-21-481,53 80 785,97 133-432,-148-211-365,1 0 0,-1 1 0,1-1 0,0-1 0,1 1 0,-1 0 0,6 2 0,-10-5-7,1-1 1,0 0-1,-1 1 1,1-1-1,0 0 1,0 0-1,0 1 1,-1-1-1,1 0 0,0 0 1,0 0-1,-1 0 1,1 0-1,0 0 1,0 0-1,0 0 1,-1-1-1,1 1 1,0 0-1,0 0 0,-1-1 1,2 0-1,-1 0 2,1 0-1,-1 0 1,0 0 0,0-1-1,0 1 1,0 0-1,0-1 1,-1 1-1,1-1 1,0 0 0,-1 1-1,1-1 1,-1 1-1,1-1 1,-1-2-1,8-41 60,4-75-1,-10 78-89,2 1-1,15-63 1,-19 102-30,0 0-1,1 1 1,-1-1 0,1 0 0,0 1-1,-1-1 1,1 1 0,0-1-1,0 1 1,0-1 0,0 1-1,0 0 1,0-1 0,0 1 0,1 0-1,1-1 1,-2 1-48,0 1 0,0-1 0,0 1 0,0 0 0,0 0 0,0 0 0,0-1 0,0 1 0,0 0 0,0 0 0,0 1 0,0-1 0,0 0 0,0 0 0,0 0 0,0 1 0,0-1 0,0 0 0,2 2 0,4 2-553,0 1 0,0 0 0,-1 0 0,0 1 0,8 9 0,1-1 440,8 6-1042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11146,'1'4'595,"0"-1"0,-1 1 0,1 0 0,0 0-1,-1-1 1,0 7 0,-9 334 4881,1 1-5203,9-323-1134,-1-22 829,0 1 0,-1-1 1,1 0-1,0 0 1,0 0-1,0 0 0,0 0 1,0 0-1,0 0 1,0 0-1,0 1 0,0-1 1,0 0-1,0 0 1,0 0-1,0 0 1,0 0-1,0 0 0,0 1 1,0-1-1,0 0 1,0 0-1,0 0 0,0 0 1,0 0-1,0 0 1,0 0-1,0 0 0,1 1 1,-1-1-1,0 0 1,0 0-1,0 0 0,0 0 1,0 0-1,0 0 1,0 0-1,0 0 0,0 0 1,0 0-1,1 0 1,-1 1-1,0-1 0,0 0 1,0 0-1,0 0 1,0 0-1,0 0 0,0 0 1,1 0-1,-1 0 1,0 0-1,0 0 0,0 0 1,0 0-1,0 0 1,0 0-1,0 0 0,1 0 1,-1 0-1,0-1 1,0 1-1,0 0 0,0 0 1,0 0-1,0 0 1,0 0-1,1 0 0,3-8-1623,7-48-449,-4 19 729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14563,'3'1'157,"-1"0"0,0 0 0,0 0-1,0 0 1,0 0 0,-1 0 0,1 0 0,0 1 0,0-1-1,-1 0 1,1 1 0,-1 0 0,1-1 0,-1 1 0,2 2-1,-3-3-105,0 0 0,0 0-1,0 1 1,0-1-1,0 0 1,0 0 0,0 0-1,0 0 1,0 0-1,0 1 1,0-1 0,-1 0-1,1 0 1,0 0 0,-1 0-1,1 0 1,-1 0-1,0 0 1,1 0 0,-1 0-1,0 0 1,1 0-1,-1 0 1,0-1 0,0 1-1,0 0 1,0 0 0,0-1-1,0 1 1,-1 0-1,-18 12 185,0-2 0,0 0-1,-1-1 1,-39 12 0,37-14-150,0 1 0,1 0 1,0 2-1,-29 19 1,49-29-22,0 1 0,0-1 0,1 1 1,-1 0-1,0 0 0,0 0 1,1 0-1,0 0 0,-1 0 0,1 0 1,0 0-1,0 1 0,0-1 0,0 0 1,0 1-1,1-1 0,-1 1 1,1-1-1,-1 1 0,1-1 0,0 1 1,0-1-1,0 1 0,0-1 0,1 1 1,-1-1-1,1 1 0,-1-1 1,1 1-1,0-1 0,0 0 0,1 3 1,5 8 260,0-1 1,1 1-1,0-1 1,15 16-1,-14-18-199,7 10 19,1-1 0,1-1 0,1-1 0,0 0-1,2-2 1,-1 0 0,2-2 0,38 20 0,-13-7-1629,-38-19 626,0-2 0,1 1 1,0-1-1,0-1 0,14 5 0,-2-4-295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1144 11803,'6'2'391,"1"0"1,-1 0-1,1 0 1,-1-1-1,1 0 1,9 0-1,-13-1-235,1 0-1,-1-1 0,1 1 0,-1-1 1,0 0-1,1 0 0,-1 0 0,0-1 0,0 1 1,0-1-1,0 1 0,0-1 0,0 0 0,4-4 1,3-4 98,-1 0 1,0-1 0,-1 0 0,-1 0 0,1 0-1,-2-1 1,11-25 0,-3 0 83,14-57 1,-16 41-150,8-95 0,-10-57-5,-8 133-130,19-229 1058,-21 301-1095,0-1 1,0 1-1,0-1 0,0 1 1,0-1-1,0 1 0,0-1 0,-1 1 1,1-1-1,0 1 0,0-1 0,-1 1 1,1-1-1,0 1 0,-1 0 0,1-1 1,0 1-1,-1-1 0,1 1 0,-1 0 1,1-1-1,0 1 0,-1 0 0,1 0 1,-1-1-1,1 1 0,-1 0 1,1 0-1,-1 0 0,0-1 0,-20-2 105,14 2-44,-211-55 234,97 23-180,117 32-149,0 0-1,0 0 0,-1 0 1,1 0-1,0 1 0,0 0 1,0 0-1,0 0 1,0 1-1,0-1 0,-5 2 1,8-1 35,-1-1 0,1 1 1,-1 0-1,1 0 1,0 0-1,0 0 0,-1 0 1,1 0-1,0 1 1,0-1-1,0 0 0,0 1 1,0-1-1,0 0 1,1 1-1,-1-1 0,0 1 1,1-1-1,-1 1 1,1 0-1,0-1 0,-1 1 1,1 0-1,0-1 1,0 1-1,0-1 0,0 1 1,0 0-1,1-1 1,-1 3-1,5 24 31,2 2 14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 17196,'2'0'1764,"-5"0"-974,-12 0-237,-71 6 519,-107-6 0,79-1-831,76 0-221,13 0-426,-40 4-1,65-3 361,0 0 0,0 0 0,-1 0-1,1 0 1,0 0 0,0 0 0,-1 0 0,1 0-1,0 0 1,0 0 0,-1 0 0,1 0-1,0 1 1,0-1 0,-1 0 0,1 0-1,0 0 1,0 0 0,0 0 0,-1 0 0,1 1-1,0-1 1,0 0 0,0 0 0,0 0-1,-1 1 1,1-1 0,0 0 0,0 0-1,0 0 1,0 1 0,0-1 0,0 0 0,0 0-1,0 1 1,-1-1 0,1 0 0,0 1-1,8 9-584,18 9 351,-23-17 51,28 19-503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11907,'1'2'153,"1"0"0,-1 0 0,0 0 0,0 0 0,0 0 0,0 1 1,-1-1-1,1 0 0,-1 1 0,1-1 0,-1 1 0,0-1 0,0 0 0,0 1 1,0-1-1,0 1 0,0-1 0,-2 4 0,1 6 452,0 22-58,1 1 1,1-1 0,2 1-1,2-1 1,1 0 0,2 0 0,16 44-1,-18-60-444,1-2 1,1 1-1,1-1 0,0 0 0,1-1 0,1 0 0,0-1 0,1 0 1,0 0-1,1-2 0,1 1 0,0-2 0,0 0 0,2-1 0,26 15 1,-35-22-49,1 1 0,0-1 0,0 0 0,1-1 0,-1 0 0,0 0 1,1-1-1,-1 0 0,1 0 0,-1-1 0,1 0 0,-1-1 0,1 0 1,16-4-1,-19 3-37,0 0 0,0-1 0,0 0 0,0 0 0,-1-1 0,1 1 0,-1-1 0,0 0 0,0 0 0,0-1 0,-1 0 0,1 0 0,-1 0 1,0 0-1,-1-1 0,1 1 0,-1-1 0,0 0 0,4-12 0,-2 1-14,0-1-1,-1 0 1,-1 1 0,0-1 0,-2 0 0,0 0 0,-1-1-1,0 1 1,-2 0 0,0 0 0,-1 1 0,-1-1-1,-8-23 1,8 30-3,0 1 1,0 0-1,-1 0 0,0 0 0,-1 0 0,0 1 0,-1 0 1,1 0-1,-2 1 0,1 0 0,-1 0 0,-1 1 0,1 0 0,-1 0 1,0 1-1,-1 0 0,0 0 0,0 1 0,0 1 0,0 0 1,-1 0-1,-18-3 0,15 4-65,1 2 1,-1 0 0,1 1-1,-1 0 1,0 1-1,1 1 1,0 0-1,-1 0 1,-19 8-1,8-1-564,0 2 0,1 1 0,-41 26 0,46-27 113,14-9-172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4:5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 15891,'-1'4'1849,"-5"-1"-1137,-8-1-216,-1-2 1096,-6 1-839,-5-1-73,0-1 8,-3 1-112,3 0-264,-2-2-208,4 2-608,3 0-576,9-1 928,4-2-168,8-4-144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28 10946,'46'-28'4579,"-57"32"-1301,-17 0-2613,13-2-229,-130 13 234,-200-6 1,327-9-659,15 0-19,-18 2 64,21-1-52,-1-1 1,1 1-1,-1-1 0,1 0 0,-1 1 0,1-1 1,0 1-1,-1-1 0,1 1 0,-1-1 0,1 1 1,0 0-1,0-1 0,-1 1 0,1-1 0,0 1 1,0-1-1,0 1 0,-1 0 0,1-1 1,0 1-1,0 0 0,0-1 0,0 1 0,0 0 1,0-1-1,1 1 0,-1-1 0,0 1 0,0 1 1,18 89 384,-5 1 1,2 136 0,-29 7 150,1 14 712,12-240-1132,2-1 0,-1 1 0,1 0 0,0-1 0,1 1 1,3 13-1,-3-20-80,-1 1 0,0 0 0,1-1-1,-1 1 1,1-1 0,0 0 0,0 0 0,0 1 0,0-1 0,0 0 0,0-1 0,0 1 0,1 0 0,-1-1 0,1 1 0,-1-1 0,1 0 0,0 0 0,-1 0-1,1 0 1,0 0 0,6 1 0,23 1 61,1-1 0,-1-1-1,35-4 1,30 0-2528,-92 3 2131,-1 1 0,0-1 0,1 0 0,-1 1 0,1 0 0,-1 0 0,0 0 0,0 1 0,1 0 0,-1-1 0,0 1 0,5 4 0,3 4-895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82 898 13227,'-8'-193'6819,"-24"-96"-4752,14 145-1286,11 84-648,-9-125-364,16 183 127,0-1-1,0 1 1,0 0 0,0 0 0,1-1 0,-1 1 0,1 0 0,1-5 0,-2 7 69,0 0 0,0 0 0,0 0 0,0-1-1,1 1 1,-1 0 0,0 0 0,0 0 0,0 0 0,1 0-1,-1 0 1,0-1 0,0 1 0,0 0 0,1 0-1,-1 0 1,0 0 0,0 0 0,1 0 0,-1 0 0,0 0-1,0 0 1,0 0 0,1 0 0,-1 0 0,0 0 0,0 0-1,1 0 1,-1 0 0,0 0 0,0 0 0,0 1 0,1-1-1,-1 0 1,0 0 0,0 0 0,0 0 0,1 0-1,-1 0 1,0 1 0,0-1 0,0 0 0,0 0 0,1 1-1,3 4-554,1 1-1,-1 1 1,6 11-1,-4-7 705,24 39-958,6 6-273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 13891,'-4'-11'1368,"-7"4"-752,-6 3-216,-6 4 1329,-4 0-953,-5 1-392,-2 4-24,-4 2-16,4 2-248,5 3-584,5 0-304,15 0 648,9-4-176,17-6-104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15459,'2'-7'1745,"1"24"-969,1 12-264,0 19 912,2 7-239,-1 14-305,1 6-184,0 9-320,-2-2-80,0-15-296,-1-6-240,1-22-552,0-12-392,3-27 927,0-13-207,0-18-176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22 8298,'1'-1'133,"-1"1"0,0-1-1,0 0 1,1 0 0,-1 0 0,0 0 0,0 0 0,0 1 0,0-1-1,0 0 1,0 0 0,0 0 0,0 0 0,0 0 0,0 1 0,0-1-1,-1 0 1,1 0 0,-1-1 0,1 2-32,0-1 0,-1 1 0,1 0 0,-1-1 0,1 1 0,-1 0 0,1 0 0,-1-1 0,1 1 0,-1 0 0,1 0 0,-1 0 0,1 0 0,-1 0 0,1-1 0,-1 1 0,0 0 0,1 0 0,-1 0 0,1 0 0,-1 1 0,0-1 0,-3 1 199,0 0-1,-1 0 0,1 1 1,0 0-1,0-1 1,-5 5-1,-16 10 662,0 1 0,2 1-1,-41 41 1,54-49-701,0 2 0,1-1 0,0 1 0,0 1 1,2-1-1,-1 1 0,2 1 0,0 0 0,-8 25 0,13-33-205,0-1-1,1 0 1,-1 1-1,1-1 1,0 1-1,1-1 1,-1 1-1,1-1 1,0 0-1,1 1 1,-1-1 0,1 0-1,0 0 1,0 0-1,1 0 1,0 0-1,-1 0 1,1-1-1,1 0 1,-1 1 0,1-1-1,0 0 1,0-1-1,6 6 1,10 6-20,0-1 0,1-1 0,1-1-1,23 10 1,-38-19-54,33 17-39,54 24-1555,-82-39 1224,0-1-1,1 0 0,-1-1 1,1 0-1,20 1 0,-5-7-293,-4-6-206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61 12563,'-2'-1'142,"0"0"0,-1 1 0,1-1 0,0 0 0,-1 1 0,1-1 0,0 1-1,-1 0 1,1 0 0,-1 0 0,1 0 0,0 0 0,-1 0 0,1 1 0,0-1 0,-1 1 0,1 0 0,0-1 0,-1 1 0,-1 2 0,0-1 44,1 0 0,0 1 0,0 0 1,0 0-1,1 0 0,-1 0 0,1 0 0,-1 0 0,1 0 0,0 1 0,-2 4 1,-1 3 118,1 1 1,0 0 0,1 0 0,0 0 0,1 0 0,1 0-1,-1 13 1,2-15-194,0 0 0,1 0-1,0 0 1,1 0 0,0 0-1,0-1 1,1 1-1,1-1 1,-1 1 0,1-1-1,1 0 1,0-1 0,11 16-1,-11-18-82,0-1-1,0 1 1,1-1-1,-1-1 1,1 1-1,0-1 1,0 0-1,1 0 1,-1-1-1,1 0 1,0 0-1,0-1 0,0 1 1,0-1-1,0-1 1,0 0-1,1 0 1,-1 0-1,12-1 1,-11 0-19,0-1 1,-1 0-1,1 0 1,-1-1-1,1 0 1,-1 0-1,0-1 1,0 0-1,0 0 1,0-1-1,0 1 1,-1-2 0,1 1-1,-1-1 1,10-10-1,-9 8-2,-1-1-1,1 0 1,-2 0-1,1-1 1,-1 0 0,-1 0-1,1 0 1,-1 0-1,-1-1 1,0 0 0,2-12-1,-3 11-13,0 1 0,-1-1 0,-1 0 0,0 1-1,0-1 1,-1 0 0,-1 1 0,1-1 0,-2 1 0,-5-19-1,5 22-12,-1 0 0,1 0-1,-1 0 1,0 0 0,-1 0 0,0 1-1,0-1 1,0 1 0,-1 1-1,0-1 1,0 1 0,0 0-1,-1 0 1,1 1 0,-9-4-1,9 5-131,0 0 0,0 1 0,0 0 0,-1 1-1,1-1 1,0 1 0,-1 1 0,1-1 0,-1 1-1,1 0 1,-1 0 0,1 1 0,-1 0 0,1 0-1,0 0 1,-1 1 0,1 0 0,0 0 0,0 1-1,0 0 1,1 0 0,-1 0 0,-8 7-1,3-2-194,1 0 0,1 1 0,-1 1 0,1-1 0,1 1 0,0 1 0,0-1 0,1 1-1,1 1 1,-10 22 0,-1 23-1038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12683,'3'-3'291,"1"-1"0,0 1 1,0-1-1,1 1 1,-1 0-1,1 1 0,-1-1 1,1 1-1,0 0 0,0 0 1,0 0-1,10-1 1,-13 3-175,1 0 1,0 0 0,-1 0 0,1 0 0,0 0 0,0 1 0,-1-1 0,1 1 0,0-1-1,-1 1 1,1 0 0,-1 0 0,1 1 0,-1-1 0,0 0 0,1 1 0,-1-1 0,0 1-1,0 0 1,0 0 0,0 0 0,0 0 0,-1 0 0,1 0 0,-1 0 0,3 4 0,-1 1-2,1 0 1,-1 1-1,0 0 0,-1-1 1,0 1-1,0 0 1,-1 0-1,1 0 1,-1 14-1,-2 8 136,-6 40-1,1 3 169,7-15-105,1-39-147,-2 0 1,-3 38-1,2-52-203,-1 1 0,0-1 0,0 1 0,0-1 0,-1 0 0,0 0 0,0 0 0,0 0 0,0-1 0,-1 1 0,-5 4 0,4-3-280,-1-1 0,0 1 0,-1-1 0,1-1 0,-1 1 0,0-1 0,-9 4 1,-1-4-172,2-7-150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90 13739,'-2'-2'1520,"-5"-3"-768,-7 2-271,-10-2 2055,-7-2-1608,-14-4-512,-1 1-24,-8-3 1,2 2-17,2 2-144,3 2-72,9 3-392,6 1-312,14 6-481,6 3-823,18 4 1464,7-1-304,19 3-281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1289 15243,'26'7'775,"1"-1"-1,0-2 0,1 0 0,-1-2 1,52-1-1,-69-2-639,-1 0-1,0-1 1,0 0 0,1-1-1,-1 1 1,0-2 0,-1 1-1,1-1 1,-1-1 0,0 1-1,0-2 1,0 1 0,0-1-1,-1 0 1,0 0 0,0-1-1,-1 0 1,0 0 0,0-1-1,8-14 1,-5 5-37,-1 0-1,-1 0 1,0-1 0,6-30 0,8-77 44,-18 109-132,50-598 80,-47 527-88,-5 68-3,0 8-4,0 0 0,-1 0 0,0 1 0,-3-19 0,2 26 4,1 0 0,-1 0 0,0 0 0,-1 1 0,1-1 0,0 0 0,-1 1 0,1-1 0,-1 1 0,0-1 0,0 1 0,0 0 0,0 0 0,0 0 0,0 0 0,-1 0 0,1 0 0,-1 0 0,1 1 0,-1 0 0,-3-2 0,-18-6-32,0 2-1,0 0 1,-31-3 0,-31-9-771,-8-14 413,59 18 154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17 14123,'9'-1'2459,"-8"4"-483,-2-3-1880,0 1-1,0 0 1,1-1 0,-1 1-1,0-1 1,0 1 0,1-1-1,-1 1 1,0-1 0,0 0-1,0 1 1,0-1 0,0 0-1,0 0 1,0 1 0,-1-1-1,-35 2 341,0-1 0,0-2 1,0-2-1,-71-14 0,99 15-441,5 1-43,-1-1 0,1 1 0,0 1 0,-1-1 0,1 1 0,-1-1 0,1 1 0,-1 0-1,1 1 1,-1-1 0,-4 2 0,9-2-8,0 0 1,0 1-1,-1-1 0,1 0 0,0 1 0,0-1 0,-1 0 0,1 1 0,0-1 0,0 0 0,0 1 0,0-1 0,0 0 1,-1 1-1,1-1 0,0 1 0,0-1 0,0 0 0,0 1 0,0-1 0,0 1 0,0-1 0,0 0 0,0 1 0,1-1 1,-1 1-1,0-1 0,0 0 0,0 1 0,0-1 0,0 0 0,1 1 0,-1-1 0,0 0 0,0 1 0,1-1 1,-1 0-1,0 0 0,1 1 0,-1 0-37,1 0 0,0 0 0,-1-1 0,1 1 0,0 0 0,0 0 0,0-1 0,-1 1 0,1-1 0,0 1 0,0-1 0,0 1 0,0-1 0,0 1 0,0-1 0,1 1 1,10-3-607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 20724,'10'2'969,"-59"-14"-529,-5 0-96,2 8-48,3 6-112,2 3-16,-2-1-248,7 5-192,12 5-512,5 0-297,18 10 849,7 6-200,13 5-168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17580,'5'-54'1808,"-1"-9"-1288,1-13-232,-1-2 937,-4-5-825,0 6-16,0 8-344,0 10-504,-2 21-1249,1 15 1473,-6 20-888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0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153 171 13235,'-1'-8'1900,"3"-11"-267,1 11-1424,1-1 1,0 1 0,0 0 0,1 0 0,0 0-1,0 1 1,1 0 0,0 0 0,0 0 0,1 1-1,-1 0 1,1 0 0,1 0 0,-1 1 0,9-4-1,-9 5-135,0 0 0,1 0 0,-1 1 0,1 0 0,0 1 1,0 0-1,0 0 0,0 0 0,0 1 0,0 0 0,0 1 0,0 0 0,1 0 0,-1 1 0,0 0 0,0 0 0,9 3 0,-13-2-47,0 0 0,0 0 1,0 0-1,0 1 0,0 0 1,0-1-1,-1 1 0,1 0 1,-1 1-1,0-1 0,0 1 1,0-1-1,0 1 1,-1 0-1,0 0 0,0 0 1,0 0-1,0 0 0,0 1 1,-1-1-1,0 1 0,0-1 1,0 1-1,0 5 0,1 6-2,-1 0-1,-1 0 0,-1 0 1,0 0-1,-6 27 0,1-21-10,0 1 0,-1-1 0,-1-1 0,-1 1 0,-1-2 0,-1 1 0,-1-1 0,-1-1 0,-20 24-1,4-10 33,-2-1 0,-2-2 0,-70 51 0,71-59 19,15-12 101,0 2-1,1 0 1,0 1 0,1 1-1,-22 25 1,36-38-126,1-1 1,0 0 0,0 1-1,-1-1 1,1 0 0,0 1-1,0-1 1,0 1 0,-1-1-1,1 1 1,0-1 0,0 0 0,0 1-1,0-1 1,0 1 0,0-1-1,0 1 1,0-1 0,0 1-1,0-1 1,0 0 0,0 1-1,0-1 1,1 1 0,-1-1-1,0 1 1,0-1 0,0 0-1,0 1 1,1-1 0,-1 1-1,1-1 1,16 10 602,27-1-239,-41-8-337,65 5 204,0-4 0,125-10-1,-156 5-154,12-1-28,58-1-1603,-98 2 783,-3-1 220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 15283,'-9'-5'1993,"2"3"-1025,-11-4 2393,21 6-2209,-5 0-488,-1 0-816,8-1-1672,6-4-1017,11 0 2305,4-1-440,6-2-361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32 10482,'-3'1'225,"0"-1"0,0 1 0,1 0 0,-1 0 0,0 0-1,0 0 1,1 1 0,-1-1 0,1 1 0,-1-1 0,1 1 0,0 0 0,-1 0-1,1 0 1,0 0 0,-2 4 0,-3 4 492,0 0-1,-9 18 1,8-13-22,-3 7-263,1 0-1,1 1 0,0 0 0,2 0 1,1 1-1,1 0 0,1 0 0,1 0 1,1 1-1,1 40 0,2-59-390,-1 0-1,1 1 1,0-1-1,0 1 1,0-1-1,1 0 1,0 0 0,0 0-1,1 0 1,0 0-1,0 0 1,0-1-1,1 1 1,0-1 0,0 0-1,0 0 1,0 0-1,1-1 1,0 1 0,0-1-1,0-1 1,0 1-1,1-1 1,-1 1-1,1-1 1,0-1 0,0 1-1,0-1 1,0 0-1,1-1 1,-1 0-1,11 2 1,-5-2-8,1 0 0,0-1-1,-1 0 1,1-1 0,-1-1 0,1 0 0,-1 0 0,1-1-1,-1-1 1,0 0 0,0-1 0,-1 0 0,1 0 0,19-14-1,-22 12-28,1 0 0,-1-1-1,-1 0 1,0 0-1,0-1 1,0 1-1,-1-2 1,-1 1 0,1-1-1,-2 0 1,1-1-1,-1 1 1,-1-1 0,0 0-1,0 0 1,2-15-1,-4 10-2,-1 0-1,0 0 1,-1-1-1,0 1 1,-2 0-1,0 0 0,0 0 1,-2 0-1,-9-28 1,9 33-2,0 1-1,-1 0 1,0 0 0,-1 0 0,0 1 0,0 0 0,-1 0 0,0 0 0,-1 1 0,0 0 0,0 0-1,0 1 1,-1 1 0,-1-1 0,-10-5 0,15 9-59,-1 1 1,0 0-1,0 0 1,0 0-1,0 1 0,0 0 1,0 0-1,0 0 0,0 1 1,-1 0-1,1 0 0,0 1 1,0 0-1,0 0 0,0 0 1,0 1-1,0-1 1,0 2-1,0-1 0,1 1 1,-1-1-1,1 1 0,0 1 1,-1-1-1,1 1 0,1 0 1,-9 8-1,5-3-119,0 0 0,0 0 0,1 1 1,1 0-1,-1 0 0,1 0 0,1 1 0,0 0 0,1 0 0,0 0 0,0 1 1,1-1-1,-2 22 0,7 20-600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12627,'17'-9'9906,"-18"9"-9210,1 4-680,0 0-224,3 0-608,-1 0-328,4-1 911,-3-3-207,0 0-168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8074,'-3'6'7075,"-6"14"-3402,-15 38-2671,10-10-400,2 1 0,3 1 0,-6 91-1,14-135-522,1 1 0,1-1-1,-1 0 1,1 1-1,0-1 1,0 0 0,1 0-1,0 1 1,3 6-1,-4-10-30,1 0-1,0 0 0,0 0 0,0 0 0,1 0 0,-1-1 0,1 1 0,-1-1 0,1 1 0,0-1 0,0 0 1,0 0-1,0 0 0,0 0 0,1-1 0,-1 0 0,5 2 0,29 6 246,0-1 1,62 4-1,-3 0-2684,-95-12 2250,16 1-1592,-17-1 1693,1 0 1,-1 0 0,1 0 0,-1-1-1,0 1 1,1 0 0,-1 0 0,1 0-1,-1-1 1,0 1 0,1 0 0,-1-1 0,0 1-1,1 0 1,-1-1 0,0 1 0,0 0-1,1-1 1,-1 1 0,0-1 0,0 1-1,0-1 1,1 1 0,-1 0 0,0-1 0,0 1-1,0-1 1,0 1 0,0-1 0,0 1-1,0-1 1,0-12-1005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16347,'-1'23'1489,"-3"10"-977,-1 3-200,0 8 656,-2 3-344,-2 0-176,1 4-160,1-2-520,0-4-272,1-8-416,2-5-880,2-12 1376,2-4-296,5-12-273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409 209 7914,'0'-9'432,"1"-1"0,-1 1 0,-1-1 0,0 1 0,0-1 0,-1 1 0,0 0 0,-1 0 0,0 0 0,0 0 0,-1 0 0,0 1 0,0-1 0,-1 1 0,-10-13 0,12 17-298,-1 0 1,0-1 0,0 1-1,0 1 1,0-1 0,-1 1-1,1 0 1,-1 0 0,0 0-1,0 0 1,0 1 0,0 0-1,-1 0 1,1 0 0,-1 1-1,1 0 1,-1 0-1,1 0 1,-1 1 0,1-1-1,-1 1 1,0 1 0,1-1-1,-1 1 1,1 0 0,-1 0-1,-5 3 1,-19 9 549,29-12-593,-18 12 220,7-5-259,-1 2 1,1-1-1,0 2 1,1-1 0,0 1-1,1 1 1,0 0-1,1 1 1,1-1 0,0 2-1,0-1 1,1 1-1,1 0 1,0 1 0,1-1-1,1 1 1,0 0 0,1 1-1,-1 20 1,2-16 28,2-1 0,0 1 0,1-1 0,1 1 0,1-1 0,1 0 0,1 0 0,0 0 0,1-1 0,1 1 0,10 18 0,-9-22-14,1-1 0,0 0 1,1 0-1,1 0 0,0-1 0,1-1 0,0 0 1,1-1-1,0 0 0,1-1 0,0 0 0,30 15 0,-38-22-34,0-1 0,1 0 0,-1 0 0,1 0 0,-1 0 0,1-1-1,10 1 1,-15-2-26,0 0-1,0 0 1,0-1-1,0 1 1,0 0-1,0-1 1,0 1-1,0-1 1,0 1-1,0-1 1,0 0 0,0 0-1,0 0 1,0 0-1,-1 0 1,1-1-1,0 1 1,-1 0-1,1-1 1,-1 1-1,1-1 1,-1 0-1,0 1 1,0-1-1,0 0 1,0 0-1,2-3 1,-2 0-6,1 0 0,-1 1 0,1-1 0,-1 0-1,-1 0 1,1 0 0,-1 0 0,0 0 0,0 0 0,0 0 0,-1 0 0,0 0 0,0 0 0,0 0-1,0 0 1,-5-8 0,5 10-39,-1 0 0,0 0 1,0 0-1,0 0 0,0 1 0,-1-1 0,1 1 0,-1-1 0,1 1 0,-1 0 0,0 0 0,0 0 1,0 0-1,0 1 0,0-1 0,0 1 0,0 0 0,-1 0 0,1 0 0,-1 0 0,1 1 0,0-1 1,-1 1-1,-6 0 0,-1 1-256,0 0 1,0 1-1,0 1 0,1 0 1,-1 0-1,1 1 1,0 0-1,0 1 0,0 0 1,1 0-1,-1 1 1,-12 11-1,-7 6-554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320 353 7138,'8'-30'1509,"-2"0"0,5-60 0,-10 79-1252,-1 0 1,0-1-1,-1 1 1,0-1-1,-1 1 0,0 0 1,-1 0-1,0 0 1,-1 0-1,0 0 0,-6-11 1,7 18-182,1-1 0,-1 2 1,0-1-1,0 0 0,-1 1 0,1-1 1,-1 1-1,1 0 0,-1 0 0,0 0 0,0 1 1,0-1-1,-1 1 0,1 0 0,0 0 1,-6-1-1,4 2 22,-1 0 0,0 0 0,0 0 0,1 1 0,-1 0 0,0 0 0,0 1 0,0 0 1,1 0-1,-11 3 0,7 0 24,-1 0 0,0 0 0,1 1 0,0 0-1,0 1 1,0 0 0,1 1 0,0-1 0,0 2 0,1 0 0,0 0 0,0 0 0,-8 12 0,12-14-76,1 1 0,0-1 0,0 0 0,0 1-1,1-1 1,0 1 0,0 0 0,1 0 0,0 0 0,0 0 0,1 0 0,0 13 0,0-15-31,1-1 0,0 0 0,0 0 0,0 0 0,0 0 1,0 0-1,1 0 0,0 0 0,0 0 0,0 0 0,0-1 1,0 1-1,1-1 0,0 1 0,0-1 0,0 0 1,0 0-1,0 0 0,0-1 0,1 1 0,-1-1 0,5 2 1,0 0-1,0-2 1,-1 1-1,1-1 1,0 0-1,0 0 1,0-1 0,0-1-1,12 1 1,9-2 112,30-6 0,-29 3 70,-28 3-178,1 1-1,-1 0 0,1-1 0,0 1 0,-1 0 1,1 1-1,-1-1 0,1 0 0,0 1 1,-1-1-1,1 1 0,-1 0 0,0 0 1,1 0-1,-1 0 0,0 0 0,1 0 0,-1 1 1,0-1-1,0 1 0,0 0 0,0-1 1,0 1-1,-1 0 0,1 0 0,0 0 0,-1 1 1,0-1-1,1 0 0,-1 0 0,0 1 1,0-1-1,0 1 0,-1-1 0,2 4 1,1 9 63,-1-1 0,0 1 0,-1-1 0,-1 1 0,-2 20 0,-13 78 41,9-82-224,-13 76-755,4-28 107,-5 82-1,19-102 250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3 164 9490,'-1'-1'248,"1"-1"1,-1 0-1,1 0 1,0 0-1,0 0 0,0 0 1,0 0-1,0 0 1,0 0-1,1 1 1,-1-1-1,1 0 0,-1 0 1,1 0-1,0 0 1,0 1-1,1-4 0,21-31 2610,-21 32-2565,36-45 2090,-34 44-2131,1 0-1,-1 1 1,1-1-1,0 1 1,0 0-1,1 1 1,7-5-1,-13 8-229,1 0 0,-1 0 1,1-1-1,-1 1 0,1 0 0,0 0 0,-1 0 0,1 0 0,-1 0 0,1 1 0,-1-1 0,1 0 1,-1 0-1,1 0 0,-1 0 0,1 1 0,-1-1 0,1 0 0,-1 0 0,1 1 0,-1-1 0,1 0 0,-1 1 1,1-1-1,-1 0 0,0 1 0,1-1 0,-1 1 0,0-1 0,1 1 0,-1-1 0,0 1 0,0-1 0,1 1 1,-1-1-1,0 1 0,0-1 0,0 1 0,0-1 0,0 2 0,6 25 302,-6-24-287,7 78 215,-6 110 0,-3-89-222,2 83-2255,6-197-2576,-4-12 3716,1-7-165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92 16075,'10'0'1324,"4"-1"-673,-14 1-607,0 0 0,0 0 0,0 0 0,0 0 0,0 0 0,0 0 1,0 0-1,0 0 0,0 1 529,0-1-529,0 0 0,1 0 0,-12 2 105,0-1 0,0 0-1,0-1 1,0 0 0,0 0 0,0-2-1,0 1 1,-16-5 0,10 3-105,-128-34 27,103 25-75,0 1 1,-1 2-1,-54-5 0,94 14 2,-1 0-1,1 0 1,0 0-1,0 0 1,0 1 0,0-1-1,0 1 1,0-1 0,0 1-1,0 0 1,0 1-1,0-1 1,0 0 0,1 1-1,-1-1 1,1 1-1,-1 0 1,1 0 0,-1 0-1,1 0 1,0 1-1,0-1 1,0 0 0,0 1-1,1-1 1,-1 1-1,-2 5 1,0 5 0,0-1 1,1 1-1,0 0 0,1 0 1,-1 18-1,1-10 23,0-7-1,-94 660 1843,91-654-1738,2-5 116,0-1-1,1 0 1,-2 29 0,4-40-189,0 0 1,0 0 0,1 0 0,-1 0-1,1 0 1,-1 0 0,1 0-1,0 0 1,0-1 0,0 1 0,1 0-1,-1 0 1,1-1 0,-1 1 0,1-1-1,0 0 1,0 1 0,0-1 0,0 0-1,0 0 1,1 0 0,-1 0 0,1-1-1,4 4 1,10 1 82,0-1 1,1-1-1,-1 0 0,33 2 1,16 4-400,14 14-1035,-63-17 610,0-1 0,1-1 0,-1-1 0,1 0 0,19 1 0,-34-5 556,0 0-1,1-1 1,-1 1-1,0-1 0,1 1 1,5-3-1,17-10-1051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0 675 15059,'4'-12'696,"-1"0"-1,0-1 1,0-13-1,3-11 188,61-416 2340,-56 362-3447,-4 62-1266,-7 29 1452,0 0 0,0 0 1,0-1-1,0 1 0,0 0 0,0 0 1,1 0-1,-1 0 0,0 0 0,0 0 0,0 0 1,0 0-1,0 0 0,0 0 0,0-1 1,1 1-1,-1 0 0,0 0 0,0 0 1,0 0-1,0 0 0,0 0 0,1 0 1,-1 0-1,0 0 0,0 0 0,0 0 1,0 0-1,0 0 0,1 0 0,-1 0 1,0 1-1,0-1 0,0 0 0,0 0 1,0 0-1,0 0 0,1 0 0,-1 0 1,0 0-1,0 0 0,0 0 0,0 0 1,0 1-1,0-1 0,9 14-1074,1 8 332,4 5-253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 14427,'-14'-2'1416,"-5"2"-823,1 2-241,-2 1 1200,-4 0-888,-4 1-344,0 1-24,1-1-360,2 1-376,10 0-1120,5 0 1352,14-3-232,9-2-177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17060,'-2'15'1600,"2"22"-1040,0 7-200,0 12 696,-3 3-247,0 9-257,-2-1-88,-1 2-288,1-4-240,-1-16-520,0-5-312,4-15-1089,0-5 1609,6-17-320,3-7-304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9458,'-14'-1'431,"1"2"-1,-1-1 1,1 2 0,-1 0-1,1 0 1,0 1-1,0 1 1,0 0 0,0 1-1,1 1 1,0 0 0,0 0-1,0 1 1,1 0-1,0 1 1,0 1 0,-15 15-1,13-10-172,2 0 0,-1 1 0,2 0-1,0 0 1,1 1 0,0 0 0,1 1-1,1 0 1,1 0 0,0 1 0,1 0 0,-3 27-1,5-26-143,2 0 0,0 0-1,1 0 1,1-1 0,1 1-1,1 0 1,0 0 0,11 33-1,-10-43-314,-1 0 0,1 0 0,0 0 0,1-1 0,0 0 0,0 0 0,1 0-1,0 0 1,0-1 0,1 0 0,0 0 0,0-1 0,0 0 0,1 0 0,0-1 0,0 0-1,1 0 1,0-1 0,11 5 0,-10-7-30,0 1 1,0-2-1,1 1 0,-1-1 1,0-1-1,16 0 0,17-6-784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79 10050,'1'-17'1511,"-1"17"-1458,0 0 1,0-1-1,-1 1 1,1 0-1,0 0 1,0 0-1,0 0 1,-1 0-1,1 0 1,0 0-1,0 0 1,-1 0-1,1 0 0,0 0 1,0 0-1,-1 0 1,1 0-1,0 0 1,0 0-1,-1 0 1,1 0-1,0 0 1,0 0-1,-1 0 1,1 0-1,0 0 1,0 0-1,-1 0 1,1 1-1,0-1 1,0 0-1,0 0 1,0 0-1,-1 0 1,1 1-1,-4 2 366,1 0 1,-1 1-1,1-1 0,0 1 1,-4 7-1,-3 7-117,1 0 1,0 0-1,2 1 0,0 0 1,1 0-1,1 1 1,1 0-1,1-1 0,1 1 1,0 1-1,1-1 0,2 0 1,4 34-1,-5-50-263,1 1-1,0 0 1,0-1-1,0 1 1,1-1-1,0 1 1,0-1-1,0 1 1,0-1 0,1 0-1,-1 0 1,1 0-1,0-1 1,0 1-1,1-1 1,-1 0 0,1 1-1,-1-1 1,1-1-1,0 1 1,0-1-1,1 1 1,-1-1 0,0 0-1,1-1 1,-1 1-1,1-1 1,-1 0-1,1 0 1,0 0-1,0-1 1,-1 1 0,1-1-1,0 0 1,6-1-1,-4 0-11,1-1 0,0 1 0,-1-2 0,1 1 0,-1 0 0,0-1 0,0-1 0,0 1 0,0-1 0,0 0-1,-1-1 1,0 0 0,0 0 0,10-11 0,-9 8-18,-1-1-1,0 0 1,0 0-1,-1 0 1,0-1-1,-1 1 0,0-1 1,0 0-1,-1-1 1,2-11-1,-3 8-8,0 0-1,0 1 0,-2-1 0,0 0 0,0 0 1,-1 0-1,-1 1 0,0-1 0,-1 1 0,-1-1 1,0 1-1,0 0 0,-2 0 0,1 1 0,-2 0 1,1 0-1,-12-15 0,13 21-24,0 1 0,-1-1-1,1 1 1,-1 0 0,0 0 0,-1 1-1,1 0 1,-1 0 0,0 0 0,0 1-1,0 0 1,-10-3 0,11 5-63,0 0-1,0 0 1,0 0 0,0 1-1,-1 0 1,1 0 0,0 1-1,0-1 1,0 2 0,0-1-1,0 0 1,0 1 0,0 0-1,0 1 1,1-1 0,-6 4-1,0 1-210,1 1 0,0 0 0,0 0-1,1 1 1,0 0 0,1 0 0,0 1-1,0 0 1,1 1 0,0-1 0,1 2-1,0-1 1,1 0 0,0 1 0,1 0-1,0 0 1,-3 25 0,-2 25-1012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58 11122,'68'-37'3182,"-61"33"-2723,0 1-1,1 0 0,-1 1 0,1-1 1,0 2-1,0-1 0,12 0 1,-19 2-380,1 0 0,-1 0 1,0 0-1,1 0 1,-1 0-1,0 1 1,0-1-1,1 1 1,-1-1-1,0 1 1,0-1-1,1 1 1,-1-1-1,0 1 1,0 0-1,0 0 1,0 0-1,0 0 1,0 0-1,1 1 1,-1 0 12,1 1 1,-1-1-1,0 1 1,0-1 0,0 1-1,0-1 1,0 1-1,-1 0 1,1 4-1,0 7 74,-2 0 0,1 0 1,-4 19-1,1-17-38,-1 33 27,2 0 1,2-1 0,2 1-1,3 0 1,16 78-1,-19-119-139,0-4 5,-1 1-1,0 0 0,-1-1 1,1 1-1,-1 6 0,0-9-15,0-1-1,0 0 1,0 0-1,-1 0 1,1 0-1,0-1 1,-1 1-1,1 0 1,-1 0-1,1 0 1,-1 0-1,1 0 0,-1 0 1,1-1-1,-1 1 1,0 0-1,0 0 1,1-1-1,-1 1 1,0 0-1,0-1 1,0 1-1,0-1 1,0 1-1,1-1 1,-1 0-1,0 1 1,0-1-1,-2 1 0,-7 0-31,1 0 0,-1 0-1,1-1 1,-1 0-1,1-1 1,-12-2-1,-3-1-938,-30-10-1,49 12 816,-1 0-1,1-1 1,0 1 0,0-1 0,0 0 0,0 0 0,1 0 0,-1-1 0,1 1 0,0-1-1,0 0 1,0-1 0,1 1 0,-1-1 0,1 1 0,0-1 0,0 0 0,-2-6-1,-8-25-794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26 14899,'0'-1'1368,"-7"4"-799,-4 1-169,-9-1 536,-3-3-152,-5 0-208,-3-4-32,0-4-152,3 0-144,0 0-576,3 2-312,9 6-1328,8 7 1696,8 8-272,8 5-241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1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1097 12019,'12'1'331,"0"-1"1,0-1 0,-1 0-1,1-1 1,0 0 0,-1-1-1,1 0 1,-1 0 0,0-1 0,0-1-1,12-7 1,9-7 397,-1-1-1,36-30 1,-54 39-631,0-2-1,-1 0 0,0 0 1,-1-1-1,0 0 1,-2-1-1,1 0 1,-2-1-1,0 1 0,-1-2 1,0 1-1,-2-1 1,0 0-1,4-24 0,0-18-28,-3 0 0,-3-116-1,-3 164-63,0-33 8,-2-1 1,-1 0-1,-3 1 1,-11-46-1,15 85 13,1 0-1,-1 0 1,0 0-1,0 0 0,-1 0 1,0 1-1,1-1 1,-1 1-1,-1-1 1,1 1-1,-1 0 0,0 1 1,0-1-1,0 1 1,0-1-1,0 1 1,-1 0-1,1 1 1,-1-1-1,0 1 0,0 0 1,0 0-1,0 0 1,0 1-1,-1 0 1,1 0-1,-6 0 0,-24-3 296,-37 2 0,38 1-645,-35-4 1,57 3 160,0 0 1,1-1 0,-1 0 0,1-1-1,0 0 1,-19-10 0,3-2-265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15067,'-12'13'1361,"-3"1"-857,2 2-160,-5-6 440,-8-9-88,-4-5 40,-3-3-56,-3-3-256,-4 0-96,1-1-103,4 1-113,-1 7-353,4 3-255,11 13-560,3 8-616,15 11 1288,6 6-304,11 7-233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19 10738,'8'-11'1104,"-10"5"303,-19 5 695,12 1-2027,-145 2 1649,9 0-859,-157 21 0,300-23-965,-1 0 0,0 1 0,0-1 0,1 1 0,-1 0 0,0 0 0,1 0 0,-1 0 0,-4 3 0,7-3 52,0-1-1,-1 0 0,1 1 0,0-1 0,-1 0 0,1 1 0,0-1 0,0 0 0,0 1 0,-1-1 0,1 0 0,0 1 0,0-1 0,0 1 0,0-1 0,0 0 0,0 1 1,0-1-1,0 1 0,0-1 0,0 0 0,0 1 0,0-1 0,0 1 0,11 13-567,11 1 132,14 4-158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1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9146,'1'-2'456,"0"0"-190,0 1 0,0-1 1,0 1-1,0-1 0,-1 1 0,1-1 1,-1 0-1,1 1 0,-1-1 0,0 0 1,1 1-1,-1-1 0,0-3 1,-1 6-61,0 0 1,1 0 0,-1 0 0,1 0 0,-1 1-1,1-1 1,-1 0 0,1 0 0,0 0 0,-1 1-1,1-1 1,0 0 0,0 2 0,-12 100 2744,3-39-1978,-1 99 0,10-159-927,0 0-1,1 0 1,-1 0 0,1 0-1,-1-1 1,1 1 0,0 0 0,1 0-1,-1-1 1,1 1 0,-1 0 0,4 3-1,-4-5-23,1-1 0,-1 1 0,1-1 0,0 1 0,-1-1 0,1 0 0,0 0 0,0 0 0,0 0 0,0-1 0,0 1 0,0 0-1,0-1 1,0 1 0,0-1 0,0 0 0,0 1 0,0-1 0,0 0 0,0 0 0,0-1 0,0 1 0,0 0 0,3-2 0,13-3 31,0-1-1,0 0 1,0-2 0,-1 0 0,19-13 0,1 1-27,-20 11-8,-9 4 12,0 1 1,1 0-1,11-4 1,-19 8-26,0 0 1,-1 0-1,1 0 1,-1 0-1,1 0 1,-1 1 0,1-1-1,0 0 1,-1 0-1,1 1 1,-1-1-1,1 0 1,-1 0 0,1 1-1,-1-1 1,0 0-1,1 1 1,-1-1 0,1 1-1,-1-1 1,0 1-1,1-1 1,-1 1-1,0-1 1,1 1 0,-1-1-1,0 1 1,0-1-1,0 1 1,0-1-1,1 1 1,-1 0 0,0-1-1,0 1 1,0-1-1,0 1 1,3 30 106,-2-23-81,10 106 139,25 152-3223,-34-256 2854,0 0 0,1 0 0,1 0 0,0 0 0,6 11 0,4-3-609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1 677 11522,'5'-38'1865,"0"-9"-969,3-16-296,1-8 1537,-1-9-1097,1-3-128,-1 4-184,0 5-280,2 16-672,0 12-392,0 22 560,0 11-128,0 19-128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0 12235,'-18'9'4217,"4"-1"-3395,1-4-552,-1 0 0,0-1 0,0-1 0,0 0 0,0 0 0,-22-2 0,-86-12 147,90 7-380,-1 1 1,-60 2 0,91 1-37,1 1 1,0 0 0,-1 0 0,1 1 0,0-1-1,-1 0 1,1 0 0,0 1 0,0-1 0,-1 1 0,1-1-1,0 1 1,0-1 0,0 1 0,-1 0 0,1 0 0,0-1-1,0 1 1,0 0 0,0 0 0,0 0 0,1 0 0,-1 0-1,0 0 1,0 0 0,1 1 0,-1-1 0,1 0-1,-1 0 1,1 1 0,-1-1 0,0 2 0,1 3 4,0 0 1,0-1-1,1 1 0,0 0 1,0 0-1,2 7 1,2 11 13,-3-3 10,-1-1 0,-1 1-1,-1 0 1,-1-1 0,-1 1 0,0-1 0,-9 27-1,-56 138 247,57-159-233,-58 129 229,-40 107 682,106-252-836,0 0 0,0 0-1,1 0 1,1 0 0,-1 14 0,2-20-66,0-1 0,0 0 0,0 1-1,1-1 1,0 0 0,-1 1 0,1-1 0,0 0 0,1 0 0,-1 0 0,1 0-1,-1 0 1,1 0 0,0 0 0,0 0 0,0-1 0,0 1 0,0-1 0,1 0-1,3 4 1,5 1 94,1-1 0,-1 0 0,1 0 0,0-1 0,0 0 0,18 3 0,82 13 479,-65-14-423,-45-6-231,24 3-41,40 12 0,-30 0-3285,-35-16 3040,-1 1 282,0-1 0,0 0 0,0 0 0,0 0 0,0 0 0,0 0 1,1 0-1,-1 0 0,0 0 0,0 1 0,0-1 0,0 0 0,1 0 0,-1 0 0,0 0 0,0 0 1,0 0-1,0 0 0,1 0 0,-1 0 0,0 0 0,0 0 0,0 0 0,0 0 0,1 0 0,-1 0 1,0 0-1,0 0 0,0 0 0,0-1 0,0 1 0,1 0 0,-1 0 0,0 0 0,0 0 0,0 0 1,0 0-1,4-7-977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18 10866,'-7'-3'217,"1"0"0,-1 1 0,1-1 0,-1 1 0,0 1 0,0-1 0,0 1-1,0 1 1,0-1 0,0 1 0,0 0 0,0 1 0,0 0 0,0 0 0,0 0 0,0 1 0,0 0-1,1 0 1,-1 1 0,1-1 0,-1 2 0,1-1 0,0 1 0,0 0 0,1 0 0,-9 8-1,0 1 0,1 0-1,1 1 0,0 1 1,1 0-1,0 1 0,2 0 0,0 0 1,-13 33-1,14-29-72,2 1-1,0 0 1,1 0-1,-2 28 1,5-36-76,2 0 0,0 0 0,0 0 0,1 0 0,1 0 0,0 0 0,1 0 0,5 16 0,-6-24-46,0 0-1,1 0 1,-1 0-1,1 0 1,0 0-1,0-1 1,1 0-1,-1 1 1,1-1-1,0-1 1,0 1-1,0 0 1,0-1-1,1 0 1,-1 0-1,1 0 1,0-1-1,0 0 1,0 1-1,0-2 1,1 1-1,-1-1 1,0 1-1,8-1 1,-2 0 7,-1-1 1,0 0 0,1-1 0,-1 0-1,1 0 1,-1-1 0,0-1-1,0 0 1,0 0 0,0-1-1,-1 0 1,11-6 0,-7 2-5,-1-1 0,1 0 0,-1 0 0,-1-1 0,0-1 0,0 0 0,-1 0 0,0-1 0,-1 0 0,-1-1 0,0 0 0,0 0 0,-1-1 0,-1 1 0,5-17 0,-8 20-6,0-1 0,-1 1 0,0-1 0,-1 0 0,0 0 0,0 0 0,-2 0 0,1 1 0,-1-1 0,0 0 0,-1 0 0,-1 1 0,0-1 0,0 1 0,-1 0 0,0 0 0,-1 0 0,0 0 0,0 1 0,-1 0 0,-13-16 0,12 17-3,-2 0 0,1 0 0,-1 1 0,0 0 0,-1 0 0,1 1 0,-1 0 0,-1 1 0,-11-5 0,16 7-126,-1 1 1,0 0-1,-1 0 0,1 0 0,0 1 1,0 0-1,-1 1 0,1 0 0,0 0 1,-1 0-1,1 1 0,0 0 0,-1 0 1,1 1-1,-8 3 0,14-5-5,0 1-1,-1-1 1,1 1 0,0-1-1,0 1 1,0 0-1,0 0 1,-1-1 0,1 1-1,0 0 1,0 0-1,0 0 1,1 0 0,-2 2-1,1-2 43,1-1 0,0 1 0,0-1 1,0 1-1,0 0 0,-1-1 0,1 1 0,0 0 0,0-1 0,0 1 0,0-1 0,1 1 0,-1 0 0,0-1 0,0 1 1,0 0-1,0-1 0,1 1 0,-1-1 0,0 1 0,0-1 0,1 1 0,1 2-85,0-1 0,0 0 0,0 0 0,1 0-1,-1 0 1,1 0 0,-1 0 0,1-1 0,-1 1 0,1-1 0,4 2-1,26 7-997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10418,'10'0'1665,"-3"14"-617,-6 9-344,-2 19 1512,-2 9-719,-4 9-409,3 5-136,-3 5-264,-2 1-176,2-11-207,1-8-105,5-16-344,1-11-313,6-18-519,6-7-1088,5-15 1664,10-5-320,19-8-257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363 250 14227,'-36'8'1536,"-5"2"-1032,-4-3-207,-3-2 711,-1 0-560,1-2-32,8-1-96,9 0-272,15-2-568,7-4-272,15-8-1585,8-3 1969,25-15-352,5-1-280</inkml:trace>
  <inkml:trace contextRef="#ctx0" brushRef="#br0" timeOffset="1">356 0 14027,'0'7'1584,"-3"20"-759,-4 10-289,-4 15 904,-3 6-256,-1 8-336,-1 3-103,3 1-297,2-4-176,1-9-432,0-10-192,6-16-593,4-7-439,7-18 1056,6-6-280,4-11-216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 12467,'2'-4'1552,"-7"4"-720,0 4-304,-11 2 1929,-6-2-1433,-6 0-528,-3-2-80,-3 1-72,3-2-32,-2 0-296,4-1-200,6 0-568,5 2-8,3 1 568,3-1-152,7 4-120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1096 16051,'9'3'237,"1"-1"-1,-1 0 0,1 0 0,0-1 0,0-1 0,-1 1 0,1-2 0,15-1 1,-18 1-119,0-1 1,0 0 0,0-1 0,0 1 0,0-1 0,-1 0 0,0-1 0,0 0 0,0 0 0,0 0 0,0-1 0,7-7 0,-3 0 0,0 1 0,-1-1 0,-1-1 1,0 0-1,-1 0 0,0 0 0,-1-1 0,-1 0 1,6-22-1,1-14-27,8-74 1,-18 106-72,57-581 200,-58 582-210,2-25 12,-3 40-12,0-1 0,0 1 0,-1-1 0,1 1 0,-1-1 0,1 1 0,-1-1 0,0 1-1,0 0 1,0-1 0,0 1 0,-2-3 0,0 3 27,1 1-1,-1-1 1,1 1-1,-1 0 1,0 0-1,1 0 1,-1 0 0,0 1-1,0-1 1,0 1-1,0 0 1,1-1-1,-1 1 1,0 1 0,0-1-1,-5 1 1,-5 0 100,-136-7 622,65 2-1918,73 3 966,0 1 1,0 1-1,0 0 1,0 0-1,0 1 0,0 0 1,-17 7-1,2 4-336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2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1356 7 7210,'5'0'336,"6"0"523,1 0 0,-1-1-1,1 0 1,14-4 0,-133 46 5721,-4 2-5434,41-24-507,-2-3 1,-131 12-1,-150-14-68,310-13-541,-124-2 37,-104 5-272,244 0-266,19 0-350,17 2-503,5-4 775,1 1 1,-1-2 0,24 1 0,-1-1 23,25 4-293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976 0 10450,'1'1'134,"1"-1"0,0 1-1,-1 0 1,1 0 0,-1-1 0,1 1-1,-1 0 1,1 0 0,-1 1-1,0-1 1,1 0 0,-1 0 0,0 1-1,0-1 1,0 0 0,0 1-1,0-1 1,0 1 0,0 0 0,-1-1-1,1 1 1,-1-1 0,2 5 0,-3-4 1,1 0 0,0 0 1,0 0-1,-1 0 1,1 0-1,-1 0 0,0 0 1,0 0-1,0 0 1,0 0-1,0 0 0,0 0 1,0-1-1,0 1 1,-1 0-1,1-1 0,-1 1 1,1-1-1,-4 3 0,-5 4 231,-1-1-1,0 0 1,-1-1-1,1 0 0,-1 0 1,-25 6-1,-78 14 761,-235 8 270,12-2-2109,301-27 143,-1 2-3176,59-11 2939,9 0-217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3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600 181 13011,'-96'-36'2186,"38"15"-1133,0-2 0,2-3 0,-63-38 0,110 57-815,10 4 87,18 7-27,2 4-198,158 61 346,-145-53-436,0 1 0,-2 1 0,34 25 0,-57-36-5,-1-1-1,0 1 1,0 0 0,-1 1-1,0 0 1,0 0-1,9 15 1,-14-19 1,0 0 0,0 0 0,0 1 0,-1-1 0,0 0 0,0 1 0,0-1 1,0 1-1,-1 0 0,1-1 0,-1 1 0,0-1 0,-1 1 0,1 0 1,-1-1-1,0 1 0,0-1 0,0 1 0,-4 7 0,-3 5 42,-1-1 0,-1 0 0,0 0 0,-22 25-1,-58 54 240,72-77-223,0 0-4,-281 273 853,276-270-1173,0-1 0,-1-1-1,0 0 1,-42 21 0,58-37 177,8-3 77,0 0-1,0 0 0,0-1 1,0 1-1,0 0 1,0 0-1,0 0 0,0 0 1,0 0-1,0 0 1,0 0-1,0 0 0,0 0 1,0 0-1,0 0 1,0 0-1,0 0 0,0 0 1,0 0-1,0 0 1,0 0-1,0-1 0,0 1 1,0 0-1,0 0 1,0 0-1,0 0 0,0 0 1,0 0-1,0 0 1,0 0-1,0 0 1,0 0-1,0 0 0,0 0 1,0 0-1,0 0 1,0 0-1,0 0 0,0 0 1,0 0-1,0 0 1,0-1-1,-1 1 0,1 0 1,0 0-1,0 0 1,0 0-1,0 0 0,0 0 1,0 0-1,11-6-344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9 13547,'7'-8'2578,"-16"11"-606,-12 4-829,-71 4 524,-171-2-1,164-9-1512,-138 18 0,178-7-186,53-9-50,0-1 0,0 1 0,1 0 1,-1 1-1,0 0 0,1 0 0,-7 5 0,11-8 51,1 0 0,0 0 0,-1 0 0,1 1 0,0-1-1,0 0 1,-1 0 0,1 1 0,0-1 0,-1 0 0,1 1 0,0-1 0,0 0-1,0 1 1,-1-1 0,1 0 0,0 1 0,0-1 0,0 1 0,0-1 0,0 0 0,0 1-1,0-1 1,0 0 0,0 1 0,0-1 0,0 1 0,0-1 0,0 0 0,0 1 0,0-1-1,0 1 1,0-1 0,0 0 0,0 1 0,1-1 0,-1 0 0,0 1 0,0-1 0,0 0-1,1 1 1,-1-1 0,0 0 0,1 1 0,-1-1 0,0 0 0,0 0 0,1 1 0,-1-1-1,1 0 1,-1 0 0,20 9-1341,-7-6 590,0-1-1,0 0 0,27 0 1,-17-1 170,20 2-503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609 118 11747,'21'-10'1630,"-21"4"-975,-10-2-53,-6 0-24,0 1 0,-1 1 0,0 1 0,-28-6 1,-75-6 569,3 1-910,84 9-206,12 1 2,1 2 0,-42-3 0,61 7-24,-1 0 0,1 0 0,0 1 0,-1-1 0,1 0 0,0 0-1,-1 1 1,1-1 0,0 1 0,0-1 0,0 1 0,-1-1 0,1 1-1,0 0 1,0-1 0,0 1 0,0 0 0,0 0 0,0 0 0,0 0-1,0 0 1,1 0 0,-1 0 0,0 0 0,0 0 0,1 1 0,-1-1-1,1 0 1,-1 3 0,-1 2 52,1 1-1,0 0 0,0-1 1,1 13-1,0-5 22,-3 64 338,-20 343 847,10-289-646,-35 154 0,45-272-560,0-4 57,1 0 0,0 0-1,1 0 1,-1 15-1,2-22-83,0-1 0,1 1 0,-1-1 0,1 1 0,-1-1 0,1 1 0,0-1 0,0 1 0,0-1 0,0 0 0,0 1 0,0-1 0,1 0 0,-1 0 0,1 0 0,0 0 0,-1 0 0,1 0 0,0-1 0,0 1 0,0-1 0,5 3 0,14 6 169,0 0 1,35 9-1,-39-15-288,-1 2 0,1 0-1,-1 1 1,0 1-1,-1 0 1,16 11-1,-18-8-764,0 1 0,13 17 0,16 13-2111,-25-34 1957,0-8-302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3 620 14771,'0'-2'134,"-1"0"0,1 0 0,-1 0 0,1 0 0,0 0 0,-1-1 0,1 1 1,0 0-1,1 0 0,-1 0 0,0 0 0,1 0 0,-1-1 0,1 1 0,1-3 0,0-6 202,16-112 1048,-5 0-1,-4-155 1,-11 246-2057,0 18-2013,2 13 1542,8 24-6842,-6-14 7050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18 13515,'-5'-9'1496,"-4"0"-984,-8 9-128,-6 0 785,-8 3-577,-4 0-72,-6 2 24,-1 5-72,-2-1-216,5 2-64,4-3-312,5-1-192,10-1-440,18-4-232,-4-1 728,19-8-176,13-11-185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 13419,'8'-7'1592,"-2"16"-808,-2 10-256,-2 22 1065,-2 10-361,-3 15-312,-3 6-128,-1 11-279,-1 3-81,-3 0-184,-2-6-120,3-17-368,0-7-208,2-23-593,2-12-311,5-24 976,1-11-256,5-13-184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57 6953,'-23'-12'1586,"0"2"-1,-1 0 1,-27-7-1,42 15-1206,-1 0 1,0 0-1,-1 1 0,1 1 1,0 0-1,0 0 0,0 1 1,0 0-1,0 0 0,-18 6 1,16-2-157,0 0-1,0 1 1,1 0 0,0 1 0,0 0 0,0 1 0,1 0 0,0 0 0,1 1-1,0 1 1,0-1 0,1 1 0,0 1 0,1 0 0,0 0 0,1 0-1,-8 21 1,7-15-86,0 1 0,1 0 0,1 0 0,1 1 0,1-1 0,0 1 0,2 0 0,0 0 1,1 0-1,1 0 0,5 30 0,-3-38-171,1 1 0,0-1-1,1 1 1,0-1 0,1-1 0,0 1 0,0-1 0,1 0 0,1 0 0,0-1 0,0 0 0,1 0 0,0-1 0,0 0 0,20 12 0,-18-13-271,1 0 1,1-1 0,-1 0-1,1 0 1,0-1-1,0-1 1,0 0 0,0-1-1,1-1 1,0 0-1,-1-1 1,1 0 0,25-2-1,-9-6-584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78 132 13499,'0'-1'97,"0"0"0,0-1 0,0 1 0,0 0 0,0 0-1,0 0 1,0 0 0,0 0 0,-1 0 0,1 0 0,0 0 0,-1 0 0,1 0 0,-1 0 0,1 0 0,-1 0 0,1 0 0,-1 0 0,-1-1-1,2 2-62,0 0-1,0 0 0,-1 0 0,1 0 0,0-1 0,0 1 1,-1 0-1,1 0 0,0 0 0,0 0 0,-1 0 0,1 0 0,0 0 1,0 0-1,-1 0 0,1 0 0,0 0 0,0 0 0,-1 0 1,1 0-1,0 1 0,0-1 0,-1 0 0,1 0 0,0 0 0,0 0 1,-1 0-1,1 0 0,0 1 0,-8 13 780,4-1-399,1 0-1,0 1 1,2-1-1,-1 1 1,2 27-1,1-14-13,2 1 1,6 27-1,-5-43-337,-1 1 0,1-1 0,1 0 0,0 0 0,1-1 0,0 1 0,1-1 0,0 0 0,1-1 0,0 0 0,1 0 0,0-1 0,0 0 0,1-1 0,17 13 0,-20-17-56,0 1-1,1-1 0,-1-1 1,1 1-1,0-1 0,0 0 0,0-1 1,0 0-1,1-1 0,-1 1 1,0-1-1,1-1 0,-1 0 0,1 0 1,-1-1-1,0 0 0,1 0 1,-1-1-1,0 0 0,0 0 1,0-1-1,0 0 0,0 0 0,14-9 1,-16 7-7,1 0 0,-1 0 0,1 0 0,-1-1 0,-1 0 0,1 0 0,-1 0 0,0-1 0,0 1 1,-1-1-1,0 0 0,5-13 0,-5 9-1,-1 0 0,0-1 0,0 1-1,-1-1 1,-1 0 0,0 0 0,0 1 0,-2-14 0,0 7-3,-2 0-1,0 0 1,-1 0 0,0 1 0,-2 0-1,0 0 1,-1 0 0,0 1 0,-2 0-1,0 0 1,-16-20 0,18 27-39,0 0 1,-1 1 0,-1 0-1,1 1 1,-1 0 0,-1 0-1,1 1 1,-1 0 0,0 0-1,0 1 1,-21-7-1,24 10-78,-1 1 0,1-1-1,-1 1 1,0 0-1,1 1 1,-1 0 0,0 0-1,1 1 1,-1-1-1,1 2 1,-1-1-1,1 1 1,-1 0 0,1 1-1,0 0 1,0 0-1,0 0 1,-9 7-1,6-2-92,0 0-1,0 0 0,1 1 0,0 0 0,1 1 1,0 0-1,1 1 0,0-1 0,0 1 0,1 0 1,1 1-1,0 0 0,-6 21 0,-5 37-752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13075,'3'-2'316,"1"0"0,0 0 1,0 0-1,1 0 1,-1 0-1,0 1 0,0-1 1,1 1-1,-1 1 0,1-1 1,-1 0-1,8 1 0,-9 0-180,-1 0-1,0 0 0,1 1 1,-1-1-1,0 0 1,1 1-1,-1 0 0,0-1 1,1 1-1,-1 0 0,0 0 1,0 0-1,0 1 1,0-1-1,0 0 0,0 1 1,0-1-1,-1 1 0,1 0 1,0-1-1,-1 1 1,0 0-1,1 0 0,-1 0 1,2 3-1,1 11 88,0 0 0,-1-1 0,-1 1 0,0 0 0,-1 1 0,-2 24 0,2 11 30,15 78 266,-2-18-142,-14-110-374,0 1-1,0-1 1,0 0-1,-1 1 1,1-1 0,0 1-1,-1-1 1,0 1-1,0-1 1,0 0-1,0 0 1,0 1 0,0-1-1,-1 0 1,1 0-1,-1 0 1,1 0 0,-1-1-1,0 1 1,1 0-1,-1-1 1,0 1-1,0-1 1,-4 3 0,3-2-39,-1-1 0,0 1 0,0-1 0,0 1 1,1-1-1,-1 0 0,0 0 0,-1-1 1,1 1-1,0-1 0,0 0 0,0 0 0,0 0 1,-6-2-1,8 2-96,0-1-1,1 0 1,-1 0 0,0 0 0,1 0-1,-1 0 1,1 0 0,-1 0 0,1 0-1,0 0 1,-1-1 0,1 1-1,0 0 1,0-1 0,0 1 0,-2-4-1,-13-32-2277,5 11 1445,0 8 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51 13251,'0'0'111,"0"-1"-1,0 1 1,0-1 0,1 1 0,-1 0-1,0-1 1,0 1 0,0-1 0,0 1 0,0 0-1,0-1 1,0 1 0,0-1 0,0 1-1,0 0 1,0-1 0,-1 1 0,1-1 0,0 1-1,0 0 1,0-1 0,0 1 0,-1 0-1,1-1 1,-1 0 0,-9 3 2179,0 1-1898,-11 1 23,0-1-1,0-1 0,-1-1 1,1-1-1,-25-3 0,1-2 57,-61-16 0,17-4-1417,92 42-2641,3 0 2819,0 3-249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1341 14843,'3'2'124,"-1"0"0,1 0 0,0 0 0,0-1 0,1 1 0,-1-1 0,0 0 0,0 1 0,1-1 1,-1-1-1,0 1 0,1-1 0,-1 1 0,1-1 0,-1 0 0,1 0 0,-1 0 0,1-1 0,-1 1 0,0-1 0,1 0 0,-1 0 0,0 0 0,1 0 0,-1-1 0,0 1 0,0-1 0,0 0 0,0 0 0,-1 0 0,5-3 0,0-3 47,0 1 0,0-1 0,-1-1 0,0 1 0,0-1 0,-1 0 0,-1 0 0,1-1 0,3-13 0,4-15-39,-2 0 1,-2-1 0,5-70 0,-8-120-77,-5 185-31,-4-484 898,4 525-888,-1 0 1,1 0-1,-1 1 1,0-1 0,0 1-1,0-1 1,0 0-1,-1 1 1,1 0 0,0-1-1,-1 1 1,0 0-1,-2-3 1,-31-30 28,21 23-39,9 7-37,-66-60 55,61 56-173,-2 1-1,1 0 1,-1 1 0,-22-11-1,32 17 14,-1 0-1,0 0 1,1 0-1,-1 1 1,0-1-1,1 1 1,-1-1-1,0 1 1,0 0-1,0 0 1,1 0-1,-1 0 1,0 1-1,0-1 1,-3 2-1,5-1 65,-1 0 1,1 0-1,-1 0 0,1 0 0,-1 0 0,1 0 0,0 0 1,-1 0-1,1 1 0,0-1 0,0 0 0,0 1 0,0-1 0,0 1 1,0-1-1,1 1 0,-1 0 0,0-1 0,1 1 0,0 0 1,-1 0-1,1-1 0,0 1 0,0 0 0,0 2 0,1 31-664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12043,'-18'10'1189,"-1"-1"1,0-1-1,-36 10 0,-64 9 1579,84-21-2150,-53 7 466,54-9-936,-52 13 0,85-17-229,0 0 1,0 0-1,0 1 1,0-1-1,0 1 0,0-1 1,0 1-1,0-1 1,0 1-1,0-1 1,0 1-1,0 0 0,0 0 1,0-1-1,0 1 1,1 0-1,-1 0 1,0 0-1,1 0 0,-1 0 1,0 0-1,1 0 1,0 0-1,-1 2 1,0-1-75,1 0 1,0 0 0,0-1 0,1 1 0,-1 0 0,0 0-1,1 0 1,-1 0 0,1 0 0,0-1 0,-1 1 0,1 0 0,2 2-1,1 3-190,1 1 0,1-2-1,-1 1 1,1-1-1,12 11 1,27 14-733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13 14955,'-1'1'94,"0"0"-1,0-1 1,1 1 0,-1 0-1,0 0 1,0-1-1,0 1 1,0-1 0,0 1-1,0-1 1,0 1-1,0-1 1,0 1 0,0-1-1,0 0 1,0 0-1,0 0 1,0 1 0,0-1-1,-2 0 1,-29 1 313,24-1-67,-158 2 1898,92-4-1822,0 4 0,-93 15 0,123-11-1571,44-6 1104,0 0-1,1 0 1,-1 0-1,0 0 1,0 0 0,0-1-1,0 1 1,0 0-1,0 0 1,0 0 0,0 0-1,0 0 1,0-1-1,0 1 1,0 0 0,0 0-1,0 0 1,0 0-1,0-1 1,0 1 0,0 0-1,0 0 1,0 0-1,0 0 1,0 0 0,0-1-1,0 1 1,0 0-1,0 0 1,0 0 0,0 0-1,0 0 1,0-1-1,0 1 1,-1 0 0,1 0-1,0 0 1,0 0-1,0 0 1,0 0 0,0 0-1,0 0 1,-1-1-1,1 1 1,0 0 0,0 0-1,0 0 1,0 0-1,0 0 1,-1 0 0,1 0-1,0 0 1,0 0 0,0 0-1,0 0 1,-1 0-1,1 0 1,0 0 0,0 0-1,0 0 1,0 0-1,0 0 1,-1 0 0,1 0-1,0 1 1,10-11-555,12-6-274,12-2-238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6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 15443,'-13'-3'1265,"-4"3"-809,-3 3-136,-6 1 816,-7 0-480,-6-1-264,-1 0 8,-2-3 0,4 0-64,3 0-264,7-2-264,4 2-264,3 2 400,7 3-96,4 2-88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360 287 11586,'1'-5'250,"1"-1"0,-2 1 0,1-1 0,-1 1 0,1-1-1,-1 0 1,-1 1 0,1-1 0,-1 0 0,0 1 0,-1-1-1,1 1 1,-1 0 0,0-1 0,0 1 0,-1 0-1,1 0 1,-1 0 0,-5-5 0,-4-8 274,-2 1-1,0 0 1,-26-22-1,29 28-318,-1 1 0,0 0 0,0 1 0,-1 1-1,-1 0 1,-20-9 0,30 15-176,1 0 1,-1 1-1,0 0 0,0 0 1,0 0-1,0 0 0,0 1 0,1-1 1,-1 1-1,-1 0 0,1 0 1,1 1-1,-1-1 0,0 1 0,0 0 1,0 0-1,0 0 0,0 0 1,0 1-1,1-1 0,-1 1 0,1 0 1,-1 0-1,1 1 0,0-1 1,0 1-1,0-1 0,0 1 1,-3 5-1,1-2 16,1 0 0,0 1 0,1 0 1,-1-1-1,1 1 0,1 0 0,-1 1 0,1-1 1,1 0-1,-1 1 0,1-1 0,0 1 0,1-1 1,0 1-1,0 0 0,1-1 0,0 1 0,0-1 1,3 12-1,-2-14-26,-1-1 1,1 1-1,0-1 1,0 1-1,0-1 1,1 0-1,0 1 1,-1-1-1,1 0 1,1-1-1,-1 1 1,0-1-1,1 1 1,0-1-1,0 0 1,0 0-1,0-1 1,0 1-1,1-1 1,-1 0-1,1 0 1,0 0-1,-1-1 1,1 0-1,0 0 1,0 0-1,0 0 1,0-1-1,-1 0 1,8 0-1,1-2 19,-1 0 0,1-1 0,0 0 0,-1-1 0,14-6 0,5-2 140,-30 12-173,-1 0 0,1-1 0,-1 1 0,0 0 0,1 0 0,-1 0 0,1 0 0,-1 0 0,1 0 0,-1 0 0,1 0 0,-1 0 0,1 0 0,-1 0 0,1 0 0,-1 0 0,1 0 0,-1 0 0,0 0 0,1 0 0,-1 1 0,1-1 0,-1 0 0,0 0 0,1 1 0,-1-1 0,1 0 0,-1 0 0,0 1-1,1-1 1,-1 1 0,0-1 0,1 0 0,-1 1 0,0-1 0,0 0 0,0 1 0,1-1 0,-1 1 0,0-1 0,0 1 0,0-1 0,0 1 0,0-1 0,0 0 0,0 1 0,0-1 0,0 1 0,0-1 0,0 1 0,0-1 0,0 1 0,-5 29 103,4-26-86,-51 167 369,4-11-310,41-133-104,-10 36-473,2 2 0,-10 115 0,25-149-446,3-20 555,-3-11 377,0 0 1,0 1-1,0-1 1,0 0-1,0 0 1,0 0-1,0 0 0,1 0 1,-1 0-1,0 0 1,0 0-1,0 1 1,0-1-1,0 0 0,0 0 1,1 0-1,-1 0 1,0 0-1,0 0 1,0 0-1,0 0 1,0 0-1,1 0 0,-1 0 1,0 0-1,0 0 1,0 0-1,0 0 1,0 0-1,1 0 0,-1 0 1,0 0-1,0 0 1,0 0-1,0-1 1,0 1-1,0 0 1,1 0-1,-1 0 0,0 0 1,0 0-1,0 0 1,0 0-1,0 0 1,0-1-1,0 1 0,0 0 1,1 0-1,-1 0 1,0 0-1,0 0 1,0 0-1,0-1 1,0 1-1,0 0 0,0 0 1,0 0-1,0-1 1,8-15-633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16844,'2'-2'1096,"10"0"-1296,-2 2-312,4 0 752,0-1-320,7-1-128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13123,'1'-1'112,"1"0"0,-1 0 0,1 0 0,0 0 1,-1 0-1,1 0 0,0 0 0,0 0 0,0 1 1,0-1-1,0 1 0,0 0 0,-1-1 0,1 1 0,0 0 1,0 0-1,0 0 0,4 1 0,-3 0 10,0 0-1,0 0 1,0 0-1,0 0 1,0 1-1,0 0 1,0-1-1,-1 1 1,1 0-1,3 4 1,4 5 121,-1 0-1,0 0 1,-1 1 0,7 14 0,-15-26-242,15 27 102,-1 1-1,-1 1 0,-2 0 0,-1 0 0,-1 1 0,-1 1 0,-2-1 0,-1 1 1,-2 0-1,-1 0 0,-1 1 0,-2-1 0,-5 36 0,4-52-86,-1 0 0,-1 0 0,0-1 0,-11 24 0,13-33-12,0 0 1,-1-1 0,1 1-1,-1-1 1,0 0-1,-1 0 1,1 0 0,-1 0-1,1 0 1,-1-1 0,0 1-1,-1-1 1,1 0-1,0 0 1,-1-1 0,0 0-1,-4 2 1,7-3-1,1 0 1,-1-1-1,1 1 1,-1-1-1,0 0 1,1 1-1,-1-1 1,0 0-1,1 0 1,-1 0 0,1 0-1,-1-1 1,0 1-1,1 0 1,-1-1-1,1 1 1,-1-1-1,1 1 1,-1-1-1,1 0 1,-1 1-1,1-1 1,0 0-1,-1 0 1,1 0-1,0 0 1,0 0-1,-1-1 1,1 1-1,0 0 1,0 0-1,-1-3 1,1 1 7,0 0 0,0 0 0,0 1 0,1-1 0,-1 0 0,1 0 0,0 0 0,0 0-1,0 0 1,0 0 0,0 0 0,0 1 0,1-1 0,0 0 0,-1 0 0,1 0 0,0 0 0,2-3 0,6-7 36,0 0-1,0 1 1,2 0-1,-1 0 1,1 2 0,1-1-1,14-10 1,14-13 38,-17 13-32,0-2 0,-1 0 1,-2-1-1,0-1 1,26-46-1,-42 62-39,1 0-1,-1-1 1,0 0 0,-1 0-1,-1 0 1,1-1 0,-1 1 0,-1 0-1,0-12 1,-1 14-5,0 1-1,-1 0 1,0 0 0,-1-1-1,0 1 1,0 0 0,0 0 0,-1 0-1,0 1 1,-1-1 0,1 1-1,-1 0 1,0-1 0,-7-6-1,0 2 3,0 0-1,0 1 0,-1 0 0,0 1 1,-1 0-1,0 1 0,-1 1 0,1 0 1,-1 1-1,-1 0 0,1 1 0,-1 1 0,0 0 1,0 1-1,0 0 0,0 2 0,0-1 1,-24 3-1,37-1-54,-1 0 0,0 0 0,0 1 0,0-1 1,0 1-1,0 0 0,0 0 0,1 0 0,-1 0 0,0 1 1,1-1-1,-1 1 0,1-1 0,0 1 0,-1 0 0,1 0 1,0 0-1,0 0 0,-2 4 0,2-3-10,1 0 0,0 0 0,-1 0-1,1 0 1,0 0 0,1 1 0,-1-1 0,1 1 0,-1-1-1,1 0 1,0 1 0,0-1 0,1 0 0,-1 1 0,1-1-1,-1 0 1,2 5 0,2 1-8,-1 0 0,1 0 0,0 0 0,6 8 0,34 49-370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16187,'3'-3'1489,"-2"0"-1193,2 2-272,0-1 512,-3 5-1800,0 3 1040,0 0-152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13603,'277'-315'6068,"-251"287"-4719,48-37 1,-73 64-1300,0 0 0,0 0 0,0 0-1,0 1 1,0-1 0,0 0 0,0 1 0,1-1-1,-1 1 1,0-1 0,0 1 0,1 0 0,-1-1-1,3 1 1,-4 0-21,1 0 0,-1 0 0,1 1 0,-1-1 0,1 0 0,-1 0 0,1 1 0,-1-1 1,1 0-1,-1 1 0,1-1 0,-1 0 0,0 1 0,1-1 0,-1 0 0,1 1 0,-1-1 0,0 1 0,0-1 0,1 1 0,-1-1 0,0 1 0,0-1 0,1 2 0,0 3 78,0 1 1,-1-1-1,1 1 0,-1 0 0,-1 9 1,-6 71 177,-23 109 1,-33 81-439,-3-50-2497,62-207 900,4-19 1715,0 0 1,0 0-1,0 0 0,0 1 1,0-1-1,0 0 0,0 0 1,0 0-1,0 0 0,0 0 1,0 0-1,0 1 0,0-1 1,0 0-1,1 0 0,-1 0 1,0 0-1,0 0 1,0 0-1,0 0 0,0 0 1,0 0-1,0 1 0,0-1 1,0 0-1,0 0 0,1 0 1,-1 0-1,0 0 0,0 0 1,0 0-1,0 0 0,0 0 1,0 0-1,0 0 0,1 0 1,-1 0-1,0 0 1,0 0-1,0 0 0,0 0 1,0 0-1,0 0 0,1 0 1,-1 0-1,0 0 0,0 0 1,0 0-1,0 0 0,0 0 1,0 0-1,0 0 0,1 0 1,-1-1-1,0 1 1,0 0-1,21-22-2250,-18 19 2315,18-21-1270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14179,'1'-1'119,"-1"0"0,1 1 0,-1-1 0,1 0 1,0 1-1,-1-1 0,1 0 0,0 1 0,0-1 0,-1 1 0,1-1 0,0 1 0,0-1 1,0 1-1,1-1 0,-1 1-77,-1 0 1,0 1-1,0-1 1,1 0-1,-1 0 1,0 0-1,0 0 1,1 1-1,-1-1 0,0 0 1,0 0-1,1 1 1,-1-1-1,0 0 1,0 0-1,0 1 1,0-1-1,1 0 1,-1 0-1,0 1 1,0-1-1,0 0 1,0 1-1,0-1 1,0 0-1,0 1 1,0-1-1,0 0 0,0 1 1,0-1-1,-3 39 1354,1-23-1038,1 24 472,2 1-1,10 75 1,-8-100-709,0 0 0,1 0 0,1-1 0,1 1 0,0-1 0,1 0 0,0-1 0,1 1 0,19 23 0,-24-33-84,1-1 0,0 0 0,0 0 0,0-1 0,1 1 0,-1-1 0,1 0 1,0 0-1,0 0 0,0-1 0,0 0 0,0 0 0,1 0 0,-1 0 0,1-1 0,-1 0 0,1 0 0,-1-1 0,1 1 0,6-2 0,-8 1-16,1-1-1,0 0 1,0 0 0,0-1-1,-1 1 1,1-1 0,-1 0-1,1 0 1,-1-1 0,0 1-1,0-1 1,0 0 0,0 0-1,-1-1 1,1 1 0,-1-1-1,0 1 1,0-1 0,0 0-1,0 0 1,-1-1 0,1 1-1,1-6 1,0 0-5,-1 0-1,0 0 1,0-1 0,-1 1 0,0-1 0,-1 1-1,-1-1 1,0 0 0,0 0 0,-1 1 0,-2-16-1,0 12-51,-1 0-1,0 0 0,0 1 0,-1-1 0,-1 1 0,-1 0 0,0 0 0,-12-16 0,13 21-87,0 0 0,-1 0 0,0 1-1,0 0 1,-1 1 0,1-1 0,-2 1 0,1 1-1,0 0 1,-1 0 0,0 0 0,-10-3 0,11 6-79,1 0 0,-1 1-1,1 0 1,-1 0 0,0 0 0,1 1 0,-1 0 0,0 1 0,1-1 0,-1 1-1,1 1 1,-1 0 0,1 0 0,-1 0 0,1 1 0,0 0 0,-8 5 0,-18 12-812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57 15835,'-14'0'1257,"4"0"-825,-4 0-128,-8 0 816,-4 0-464,-5 0-312,0-3-8,-1 0 24,0-1-8,1 1-135,2-1-81,6 0-320,3 0-249,10-2-463,6 0-488,7-1 1072,4 0-272,4 2-216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14611,'-9'115'3443,"1"-14"-1502,8-97-1851,0 0-1,0-1 1,0 1 0,0-1-1,1 1 1,0-1 0,-1 1 0,1-1-1,0 0 1,1 1 0,-1-1-1,1 0 1,-1 0 0,1 0-1,4 5 1,-3-5-35,-1-1 0,1 0-1,0 0 1,-1 0 0,1-1 0,0 1-1,0-1 1,0 0 0,1 1 0,-1-1-1,0-1 1,0 1 0,1 0-1,-1-1 1,0 0 0,1 0 0,3 0-1,8-1 85,-1-1 0,1 0-1,-1-1 1,26-8-1,25-6 292,-63 17-410,0-1-1,0 1 0,0 0 0,0 0 1,0 0-1,0 0 0,0 0 0,1 0 1,-1 1-1,0-1 0,2 1 0,-3 0-7,1 0-1,-1-1 0,-1 1 0,1 0 1,0 0-1,0 0 0,0 0 0,0 0 1,0 0-1,-1 0 0,1 0 0,-1 0 0,1 0 1,0 0-1,-1 0 0,0 1 0,1-1 1,-1 0-1,0 0 0,0 0 0,1 1 1,-1 0-1,2 41-147,-2-1 0,-1 1 0,-9 51 0,2-12-1213,2 131-1775,9-166 2101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10490,'18'-39'5276,"-7"11"-4509,2 1 0,1 0 0,1 1 0,1 1 0,36-43 0,-49 66-673,-1-1-1,1 1 0,-1-1 1,1 1-1,0 0 0,0 0 1,0 0-1,0 1 0,0-1 0,0 1 1,5-2-1,-6 3-56,-1 0 0,0 0 0,0 0 1,1 0-1,-1 0 0,0 0 0,0 0 0,1 0 0,-1 1 0,0-1 0,0 1 1,0-1-1,0 1 0,1-1 0,-1 1 0,0-1 0,0 1 0,0 0 0,0 0 1,0 0-1,0-1 0,-1 1 0,1 0 0,0 0 0,0 0 0,-1 0 0,1 0 1,0 1-1,-1-1 0,1 0 0,-1 0 0,1 0 0,-1 0 0,0 2 1,4 10 137,-1 0 0,-1-1 1,0 1-1,-1 0 1,0 25-1,-3-4-52,-7 37 0,1-29-122,4-17-213,14-57 14,-2 9 167,0-1 0,1 1 0,1 0 1,1 1-1,1 0 0,20-26 0,-32 47 38,1 0 0,0 0 0,-1 0 0,1 0 1,0 0-1,0 0 0,0 1 0,-1-1 0,1 0 0,0 1 0,0-1 0,0 0 0,0 1 1,0-1-1,0 1 0,0 0 0,1-1 0,-1 1 0,0 0 0,0 0 0,0-1 1,0 1-1,2 0 0,-2 1 2,1-1 1,-1 1 0,0 0 0,0-1-1,0 1 1,0 0 0,0 0 0,0 0-1,0 0 1,0 0 0,0 0-1,0 0 1,-1 0 0,1 0 0,0 0-1,-1 0 1,1 2 0,3 6 55,0 1 0,-1 1 0,4 18 1,-7-27-61,3 25 68,5 14 28,-8-41-100,0 0 1,0 0-1,0 1 1,0-1-1,0 0 1,0 1-1,1-1 1,-1 0-1,0 0 1,0 1-1,0-1 1,0 0-1,1 0 1,-1 1 0,0-1-1,0 0 1,0 0-1,1 0 1,-1 0-1,0 1 1,0-1-1,1 0 1,-1 0-1,0 0 1,1 0-1,-1 0 1,0 0 0,0 0-1,1 0 1,-1 1-1,0-1 1,1 0-1,-1 0 1,0 0-1,1-1 1,-1 1-1,0 0 1,0 0-1,1 0 1,-1 0 0,0 0-1,1 0 1,-1 0-1,0 0 1,0-1-1,1 1 1,-1 0-1,0 0 1,0 0-1,1-1 1,-1 1-1,0 0 1,0 0 0,0 0-1,1-1 1,-1 1-1,0 0 1,0-1-1,0 1 1,0 0-1,0 0 1,0-1-1,0 1 1,1-1-1,10-21 15,-10 20-14,17-34-6,7 51 48,-24-15-46,0 0-1,0 0 1,0 0 0,1 0 0,-1-1 0,0 1-1,0 0 1,0-1 0,1 1 0,-1-1 0,0 1-1,0-1 1,0 1 0,0-1 0,0 0 0,0 0-1,0 1 1,0-1 0,-1 0 0,1 0 0,0 0-1,0 0 1,-1 0 0,1 0 0,0 0 0,-1 0-1,1-3 1,9-9 32,-10 13-10,1-1-1,10 27-9,-3 2-1,-7-21-1,1 0 1,0 0 0,1 0-1,-1 0 1,1 0-1,1-1 1,4 9 0,-8-15-13,1 1 1,-1-1 0,0 0-1,0 0 1,1 1-1,-1-1 1,0 0 0,0 0-1,0 1 1,1-1 0,-1 0-1,0 0 1,1 0 0,-1 0-1,0 0 1,1 1 0,-1-1-1,0 0 1,0 0 0,1 0-1,-1 0 1,0 0-1,1 0 1,-1 0 0,0 0-1,1 0 1,-1 0 0,0 0-1,1 0 1,-1 0 0,0-1-1,1 1 1,-1 0 0,8-10 299,0-18-2642,-12 24 498,-2 3 1141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406 300 15331,'0'-2'148,"0"-1"0,0 0 0,-1 0-1,1 0 1,-1 0 0,0 0 0,1 0 0,-1 1 0,-1-1-1,1 0 1,0 1 0,-1-1 0,1 1 0,-1-1-1,1 1 1,-1 0 0,0 0 0,0 0 0,-3-3-1,-6-4 162,-1 0-1,-21-12 1,12 7 17,-118-68 926,-10-8-637,134 76-460,15 14-151,0 0 1,0 0 0,0 0-1,0-1 1,0 1 0,0 0 0,0 0-1,0 0 1,0-1 0,0 1-1,0 0 1,0 0 0,0 0-1,0-1 1,0 1 0,0 0-1,0 0 1,0 0 0,1 0-1,-1-1 1,0 1 0,0 0-1,0 0 1,0 0 0,0 0-1,0-1 1,1 1 0,-1 0 0,0 0-1,0 0 1,0 0 0,0 0-1,1 0 1,-1 0 0,0 0-1,0 0 1,0-1 0,1 1-1,-1 0 1,0 0 0,0 0-1,0 0 1,1 0 0,4 0 36,0 0 0,0 0 0,0 0 1,0 1-1,7 1 0,24 5 93,0 2 0,0 2 0,44 19-1,-55-18-94,-1 0 0,0 1 0,-1 1 0,-1 1-1,27 24 1,-42-33-12,0 1 0,0 1 1,-1-1-1,0 1 0,-1 0 0,0 0 0,0 1 0,0 0 0,-1 0 1,5 17-1,-6-13 28,0 0 0,-1 0-1,-1 1 1,0-1 0,0 1 0,-2-1 0,-1 15 0,-4 5 89,-1-1 0,-2 1 1,-1-2-1,-1 1 0,-24 44 0,15-37-101,-1-2-1,-2-1 0,-2 0 1,-1-2-1,-2-1 0,-1-1 1,-50 41-1,62-59-350,13-11 75,-1 0 1,1 0-1,0 1 0,0-1 0,0 1 0,1 0 1,0 0-1,-1 0 0,1 1 0,-4 8 0,7-13 216,-1 0 0,1 1 0,0-1 0,0 0 0,0 0 0,0 1 0,0-1 0,0 0 0,0 0 0,0 0 0,-1 1 0,1-1 0,0 0 0,0 0 0,0 1 0,0-1 0,0 0 0,1 0 0,-1 1 0,0-1-1,0 0 1,0 0 0,0 1 0,0-1 0,0 0 0,0 0 0,0 1 0,0-1 0,1 0 0,-1 0 0,0 0 0,0 1 0,0-1 0,0 0 0,1 0 0,-1 0 0,0 0 0,0 0 0,0 1 0,1-1 0,-1 0 0,0 0 0,1 0 0,11-1-475,8-6-334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 9186,'4'-1'343,"0"0"0,0 0 0,0 0 0,0 0 0,0-1 0,0 1 0,0-1 0,0 0 0,0 0 0,-1 0 0,1-1 0,-1 1 0,0-1 0,0 0 0,0 0 0,0 0 0,0 0 0,0-1 0,-1 1-1,3-6 1,3-4 52,0-1-1,-1 0 0,-1 0 0,6-19 0,-9 23-275,10-37 240,-12 44-328,0-1 0,-1 0 0,1 0-1,-1 0 1,0 0 0,0 0 0,-1 0 0,1 1 0,-3-8-1,3 10-24,0 1 0,0 0 0,0-1 0,0 1 0,0 0 0,0-1 0,-1 1 0,1-1 0,0 1 0,0 0 0,0-1 0,-1 1 0,1 0 0,0-1 0,0 1 0,-1 0 0,1-1 0,0 1 0,-1 0 0,1 0 0,0 0-1,-1-1 1,1 1 0,0 0 0,-1 0 0,1 0 0,0 0 0,-1-1 0,1 1 0,-1 0 0,-8 8 178,-4 20 121,12-20-222,0 1-1,0-1 1,0 0 0,1 0 0,1 1-1,-1-1 1,1 0 0,1 0 0,-1 1-1,5 10 1,-5-16-59,0 1 0,0-1 0,1-1 0,-1 1 0,1 0-1,-1 0 1,1 0 0,0-1 0,0 1 0,0-1 0,1 0 0,-1 1 0,0-1 0,1 0 0,0 0-1,-1-1 1,1 1 0,0 0 0,0-1 0,0 0 0,0 0 0,0 0 0,0 0 0,0 0-1,0 0 1,1-1 0,-1 0 0,0 1 0,5-2 0,-5 1-17,0 0 0,-1 0 1,1-1-1,0 1 0,-1-1 1,1 0-1,-1 0 0,1 0 0,-1 0 1,1 0-1,-1-1 0,0 1 0,0-1 1,1 1-1,-1-1 0,0 0 0,0 0 1,2-3-1,-2 2-4,0-1-1,0 1 1,0-1-1,-1 0 1,1 1-1,-1-1 1,0 0 0,0 0-1,0 0 1,-1 0-1,1-5 1,-1 0-4,0 0 0,-1 0-1,0 0 1,0 0 0,-1 0 0,0 0 0,-1 1-1,0-1 1,0 1 0,-6-11 0,8 18 0,-9-14-19,9 14 18,1 1 0,0-1 0,0 1 0,-1-1 0,1 1 0,0 0 0,-1-1 0,1 1 0,-1-1 1,1 1-1,-1 0 0,1 0 0,0-1 0,-1 1 0,1 0 0,-1 0 0,1-1 0,-1 1 0,1 0 0,-1 0 0,1 0 0,-1 0 0,0 0 0,1 0 0,-1 0 1,0 0-1,1 0 1,-1 1 0,1-1 0,0 1 1,0-1-1,-1 1 0,1 0 0,0-1 0,0 1 1,0-1-1,0 1 0,0-1 0,-1 1 1,1-1-1,0 1 0,0 0 0,0-1 1,1 1-1,-1-1 0,0 1 0,0-1 1,0 1-1,0 0 0,1-1 0,-1 1 1,0-1-1,0 1 0,1-1 0,-1 1 0,0-1 1,1 1-1,11 17-17,-5-12 26,0 1 1,0-1-1,1 0 0,0-1 0,0 0 1,0 0-1,1-1 0,0 0 0,0-1 1,0 1-1,0-2 0,0 1 0,1-1 0,-1-1 1,1 0-1,-1 0 0,10-1 0,-7 0 3,-1 0 0,0-1 0,1-1 0,-1 1 0,0-2 0,0 0 0,0 0 0,0-1 0,-1 0 0,0-1 0,1 0 0,-2-1-1,1 0 1,10-8 0,-11 5-10,-1-1 0,0 0-1,0 0 1,-1 0 0,0-1-1,-1 0 1,0-1-1,-1 1 1,-1-1 0,1 0-1,-2 0 1,0-1 0,0 1-1,-1-1 1,-1 1 0,0-1-1,0 0 1,-2 1-1,1-1 1,-2 0 0,0 1-1,-3-13 1,5 22 4,-1 1 1,0 0-1,0 0 1,0 0-1,0-1 1,0 1-1,0 0 0,0 0 1,-1 0-1,-2-2 1,4 4-4,0-1 1,-1 1 0,1 0 0,0 0-1,-1-1 1,1 1 0,-1 0-1,1 0 1,0 0 0,-1 0 0,1 0-1,-1 0 1,1-1 0,-1 1 0,1 0-1,0 0 1,-1 0 0,1 0-1,-1 1 1,1-1 0,-1 0 0,1 0-1,-1 0 1,1 0 0,0 0-1,-1 0 1,1 1 0,-1-1 0,1 0-1,0 0 1,-1 1 0,1-1 0,-3 4 13,0-1 0,1 0 0,0 1 0,0 0 0,0-1 0,0 1 0,1 0 0,-1 0 1,1 0-1,-1 6 0,-8 45-57,3-1 0,3 1 0,2 1 0,7 85 1,5-48-983,-8-81 816,1-1-1,0 1 1,0-1-1,1 1 1,10 17 0,-13-27 169,0-1 1,0 1 0,0-1 0,0 0-1,0 1 1,0-1 0,0 0 0,1 0-1,-1 1 1,1-1 0,-1 0 0,3 1-1,17 3-623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10594,'-12'36'3446,"-95"264"1303,69-182-3895,-167 588 1054,200-685-2024,1-6-237,0 1 0,1-1 1,1 1-1,-1 26 0,6-33-920,3-12 660,9-19 163,-11 16 189,21-30-602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14283,'4'7'234,"-1"1"-1,-1-1 1,0 1-1,0-1 1,0 1 0,-1 0-1,0-1 1,0 1-1,-2 15 1,-1 4 403,-8 39 0,-1-19 121,-2 0 0,-20 46-1,-4 11 594,34-94-1161,0 0 1,1 0-1,0 0 1,1 0 0,0 0-1,0 0 1,1 0-1,1 0 1,0 0 0,0 0-1,4 16 1,-2-17-64,0 0 0,1-1 0,0 1 0,1-1 0,0 0 0,0 0 0,1 0 0,0-1 0,0 0 0,0 0 0,1-1 0,12 10 0,6 2 30,0-1 1,1-2 0,31 14-1,87 31 54,36 18-2967,-177-77 2524,1 1 0,0 0 0,-1 0 1,1 0-1,-1 0 0,0 1 0,0-1 0,0 1 1,0 0-1,0 0 0,-1 0 0,1 1 0,-1-1 1,0 0-1,4 8 0,-7-7-971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60 15419,'1'0'144,"-1"-1"0,1 1-1,0 0 1,0-1 0,-1 1-1,1 0 1,0-1 0,0 1 0,-1-1-1,1 0 1,0 1 0,-1-1-1,1 1 1,-1-1 0,1 0-1,-1 1 1,1-1 0,-1 0-1,0 0 1,1 1 0,-1-1 0,1-1-1,-20-2 1315,9 2-1293,-175-10 1693,79 8-1582,-7-6-164,-51-3-16,161 13-92,1 0 0,-1 0 0,0 0 0,0 0 0,1 0 0,-1 1 0,0-1 0,1 1 0,-1 0 1,0 0-1,1 0 0,-1 0 0,-3 2 0,5-1-1,-1-1 1,1 1 0,-1 0-1,1 0 1,0-1-1,0 1 1,0 0-1,0 0 1,0 0 0,0 0-1,1 0 1,-1 1-1,1-1 1,-1 0-1,1 0 1,0 0 0,0 5-1,1 38 94,1 0 1,15 78-1,1 13 57,-10-4 190,-7 2 1,-26 220-1,21-322-251,-1 7 142,1 1-1,1 47 0,4-80-192,0-1-1,0 0 0,0 0 0,1 0 1,0 0-1,0 0 0,0 0 0,1 0 1,0-1-1,0 1 0,0-1 0,1 0 1,-1 0-1,1 0 0,1-1 0,-1 1 1,1-1-1,-1 0 0,8 4 0,7 5 33,1-2 0,1 0 0,40 14-1,-24-10-192,-18-6 72,-3-2-608,0 0 1,1-1-1,28 6 0,-42-11 437,1 0-1,0-1 1,-1 1 0,1-1-1,0 0 1,-1 0-1,1 0 1,0-1-1,-1 1 1,1-1-1,0 0 1,-1 0-1,1 0 1,-1 0-1,0-1 1,1 0-1,-1 1 1,0-1 0,0 0-1,0 0 1,0-1-1,0 1 1,3-5-1,14-27-1044,-3-9-280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10738,'-13'1'550,"1"-1"0,0 2 0,0 0-1,0 0 1,0 1 0,0 0 0,0 1-1,1 1 1,-1-1 0,1 2 0,1 0 0,-1 0-1,1 1 1,0 0 0,0 1 0,-10 10-1,7-5-252,1 0 1,0 1-1,1 0 0,0 0 0,1 1 0,1 1 0,0-1 1,1 2-1,1-1 0,-8 27 0,10-22-170,1 1-1,1-1 1,1 1-1,0 0 1,2 0 0,1 0-1,1 0 1,0 0-1,2-1 1,0 1 0,10 25-1,-10-34-258,1 0 0,0-1 1,1 1-1,1-2 0,0 1 0,0-1 0,1 0 0,1 0 1,-1-1-1,2 0 0,-1 0 0,2-1 0,-1-1 0,1 0 1,0 0-1,1-1 0,0 0 0,0-1 0,16 6 0,-20-10-36,-1 0-1,0 0 0,1-1 0,-1 0 0,1 0 0,0-1 0,-1 0 0,1 0 0,-1-1 0,1 1 1,-1-2-1,1 1 0,-1-1 0,0 0 0,1-1 0,10-5 0,20-17-775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88 108 12835,'-1'-1'109,"1"1"1,-1-1-1,1 1 1,-1 0 0,1-1-1,-1 1 1,1-1-1,-1 1 1,1 0-1,-1 0 1,0-1-1,1 1 1,-1 0 0,1 0-1,-1 0 1,0 0-1,1-1 1,-1 1-1,1 0 1,-1 0 0,0 0-1,1 0 1,-1 1-1,0-1 1,1 0-1,-1 0 1,-1 1 0,1-1 63,-1 1 1,1 0 0,0 0 0,-1 1 0,1-1 0,0 0-1,-1 0 1,1 1 0,0-1 0,-1 2 0,-2 4 330,0-1 0,1 1 0,-5 13 0,3-1-188,0 0 1,2 0-1,0 0 1,1 0-1,1 1 1,1 0-1,1-1 0,0 0 1,2 1-1,0-1 1,1 0-1,1 0 1,11 29-1,-13-42-267,1 1 1,-1-1-1,1 0 0,0 0 0,0-1 0,0 1 0,1-1 1,0 0-1,0 0 0,1 0 0,10 7 0,-14-11-36,1 1 0,0-1 0,0 1 0,0-1 0,0 0 0,1 0 0,-1 0 0,0-1 0,0 1 0,1-1-1,-1 0 1,0 0 0,0 0 0,1 0 0,-1 0 0,0-1 0,0 1 0,1-1 0,-1 0 0,0 0 0,0 0 0,0-1 0,0 1 0,0-1 0,0 1 0,-1-1-1,6-4 1,-2 0 0,1-1 0,-1 0 0,0 0 0,0-1-1,-1 0 1,0 0 0,0 0 0,-1 0 0,0-1-1,-1 0 1,0 1 0,0-1 0,-1-1-1,2-10 1,-1 1-4,-1-1 0,-1 1 0,-1-1 0,-1 1 0,-5-38 0,2 38-7,-1-1 0,-1 1 0,0 0 1,-1 0-1,-13-23 0,16 35-21,0 0 1,0 0-1,-1 0 1,0 1-1,0-1 0,0 1 1,-1 1-1,1-1 1,-2 1-1,1 0 1,0 0-1,-1 1 0,0-1 1,0 2-1,0-1 1,-8-2-1,12 5-42,0 1 0,0-1-1,-1 1 1,1-1 0,0 1 0,0 0 0,0 0-1,0 1 1,0-1 0,0 1 0,0-1-1,0 1 1,0 0 0,0 0 0,0 0 0,0 1-1,0-1 1,0 1 0,1-1 0,-1 1-1,1 0 1,-1 0 0,1 0 0,0 0 0,0 1-1,0-1 1,0 1 0,0-1 0,0 1 0,-1 4-1,-2 2-304,0 1-1,1 0 1,0 0-1,1 0 0,0 1 1,1-1-1,-2 17 1,2 1-381,0-1 1,3 1 0,0 0 0,7 39-1,5-13-324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10858,'7'-6'479,"0"0"-1,0 1 0,0-1 0,1 1 1,0 1-1,-1-1 0,2 1 1,-1 1-1,0 0 0,14-4 0,-16 6-201,0 0-1,0 1 0,-1-1 0,1 1 0,0 0 0,0 1 0,-1-1 1,1 1-1,0 1 0,-1-1 0,1 1 0,-1-1 0,1 2 0,-1-1 0,0 1 1,0-1-1,8 7 0,-8-5-103,0 0 0,0 1 0,0 0 0,-1 0 0,1 0 0,-1 0-1,0 1 1,-1-1 0,1 1 0,-1 0 0,4 10 0,-4-5-16,0-1 0,0 2 0,-1-1 1,0 0-1,-1 0 0,-1 15 0,-1 4 11,-2-1 0,-2 1 0,0-1 0,-12 37 0,9-42-103,4-16-18,1 2 0,1-1 0,0 0 0,-1 10 0,3-18-42,0-1-1,0 1 1,0 0-1,0 0 1,0-1-1,0 1 0,0 0 1,0-1-1,1 1 1,-1 0-1,0 0 1,1-1-1,-1 1 0,0-1 1,1 1-1,-1 0 1,1-1-1,-1 1 1,1-1-1,-1 1 0,1-1 1,-1 1-1,1-1 1,0 1-1,-1-1 1,1 0-1,1 1 0,22 6 45,-7-3-15,-13-2-31,1 0 0,0 1-1,-1 0 1,0 0 0,1 0-1,-1 1 1,0-1 0,-1 1-1,1 0 1,-1 0 0,0 1-1,1-1 1,-2 0 0,1 1-1,-1 0 1,1 0 0,-1 0 0,-1 0-1,1 0 1,-1 0 0,0 0-1,0 0 1,0 6 0,0-5-4,-1-1 0,1 0-1,-1 1 1,-1-1 0,1 0 0,-1 1 0,0-1 0,0 0 0,0 0 0,-1 0 0,0 0 0,0 0 0,0 0 0,-1 0 0,0 0-1,1-1 1,-2 1 0,1-1 0,0 0 0,-1 0 0,0 0 0,0-1 0,-5 4 0,5-5-110,0 0-1,0-1 1,0 1 0,0-1 0,0 0-1,0 0 1,-1-1 0,1 1 0,0-1-1,-1 0 1,1 0 0,0 0 0,0-1 0,-1 0-1,1 1 1,0-1 0,0-1 0,-7-2-1,-9-4-915,0-1 0,-26-17-1,37 20 947,-37-20-788,-2-1-264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10490,'-2'-2'221,"1"-1"0,1 1-1,-1 0 1,0 0-1,0-1 1,1 1 0,-1 0-1,1-1 1,0 1 0,0 0-1,0-1 1,0 1 0,0 0-1,0-1 1,1 1 0,0-4-1,1 4-137,-1 0 0,0 1 0,1-1 0,-1 0 0,1 1 0,-1-1 0,1 1 0,0-1-1,0 1 1,0 0 0,-1 0 0,1 0 0,1 0 0,-1 0 0,0 0 0,0 0 0,0 1 0,2-1 0,2-1 172,-1 1 0,0-1 1,0 1-1,0 1 0,1-1 1,-1 1-1,0 0 0,1 0 1,-1 0-1,1 1 0,-1 0 1,0 0-1,0 0 0,0 1 1,7 2-1,-8-1-129,0-1 0,-1 1 1,1 0-1,-1 0 0,1 0 0,-1 0 0,0 0 0,0 1 1,0 0-1,-1-1 0,1 1 0,-1 0 0,0 0 1,0 1-1,0-1 0,-1 0 0,0 1 0,2 6 0,-1 0-8,0 1 0,-1-1 0,0 1 0,-1 0 0,0-1 0,-1 1 0,0 0 0,-1-1 0,0 1 0,-1-1-1,-6 14 1,-5 10 74,-1-1-1,-24 37 1,21-39-10,15-28-144,2-1 0,-1 1 1,0 0-1,1 0 1,-1 0-1,1 0 1,-1 8-1,2-11-24,0 1 0,0-1 0,0 1 0,0-1 1,1 1-1,-1-1 0,0 1 0,1-1 0,-1 1 0,1-1 0,-1 0 0,1 1 0,0-1 0,-1 0 0,1 1 0,0-1 0,0 0 0,0 0 1,0 0-1,0 0 0,0 0 0,0 0 0,1 0 0,-1 0 0,1 0 0,6 3 18,0 0 0,0-1-1,0 0 1,0 0 0,1-1 0,11 1 0,55 5-568,-52-7 105,-18 0 377,9 0-688,0 0-1,0-1 1,14-2-1,-24 1 519,0 1-1,0-1 1,-1 0 0,1 0-1,0 0 1,-1-1 0,1 1-1,-1-1 1,1 0 0,-1 0-1,0 0 1,0-1 0,0 1-1,0-1 1,5-5-1,4-9-1021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46 13979,'0'-14'1824,"-3"4"-1055,-10 10-217,-8 0 1576,-14 1-1296,-6-1-88,-8-2-15,-3 0-89,-2-1-256,2-2-88,4 0-304,7 1-176,12 3-456,6 1-304,12 5-1417,5 4 1929,15 8-368,15 1-320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1197 11698,'199'53'4575,"-151"-42"-3331,1-3 1,55 2-1,-93-9-1077,-1-1 0,1 0 0,-1-1 1,0 0-1,1 0 0,-1-1 0,0-1 0,0 0 1,10-4-1,-15 5-108,-1-1 1,1 0-1,-1 0 1,0 0 0,1-1-1,-2 1 1,1-1-1,0 0 1,-1 0-1,1 0 1,-1-1-1,0 1 1,-1-1 0,1 1-1,-1-1 1,0 0-1,0 0 1,0 0-1,1-10 1,1-8 48,-1 0 1,-1 0-1,-1 0 1,-2 0-1,-4-37 1,-27-121 78,24 144-174,-140-531 71,147 563-84,-3-8 0,0 1 1,0 0-1,-12-21 1,14 29-1,0 1 1,0 0-1,0 0 1,-1 0-1,0 0 1,0 0-1,0 1 1,0-1-1,0 1 1,0 0-1,0 0 1,-1 0-1,1 0 1,-1 0-1,0 1 1,-5-2-1,-114-20-144,93 20-427,1-2 1,-1-1-1,1-2 0,0 0 0,-34-16 1,34 8-80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0 18780,'-55'28'3751,"27"-20"-3544,0-2-1,0 0 1,0-2-1,-1-1 1,0-2-1,0 0 0,0-2 1,1-1-1,-1-2 1,1-1-1,-1 0 0,-48-19 1,77 24-209,-1 0 1,1 1 0,0-1-1,0 0 1,0 0 0,-1 0-1,1 0 1,0 0-1,0 0 1,0 0 0,-1 0-1,1 1 1,0-1 0,0 0-1,0 0 1,0 0 0,0 0-1,-1 1 1,1-1-1,0 0 1,0 0 0,0 0-1,0 1 1,0-1 0,0 0-1,0 0 1,0 0 0,0 1-1,0-1 1,0 0 0,0 0-1,0 0 1,0 1-1,0-1 1,0 0 0,0 0-1,0 0 1,0 1 0,0-1-1,0 0 1,0 0 1,19 123-55,-16-65 100,-4 1 1,-2-1-1,-20 111 1,-1-64 64,-44 124 1,14-89 63,-9 29 383,62-168-537,0 0-1,1 1 1,-1-1 0,1 0 0,0 1 0,0-1 0,-1 1 0,1-1 0,0 0 0,0 1 0,0-1 0,0 1 0,0-1 0,1 0 0,-1 1-1,0-1 1,1 0 0,-1 1 0,1-1 0,-1 0 0,1 1 0,0-1 0,-1 0 0,2 2 0,1-2 9,-1 1 1,0-1 0,1 1 0,-1-1-1,1 0 1,-1 0 0,1 0-1,0 0 1,-1-1 0,1 1-1,0-1 1,3 1 0,147 6 642,-117-7-1038,-1 1 0,1 1 1,-1 2-1,59 15 1,-80-15-418,-10-2 573,0 0 1,0-1-1,0 0 1,0 0 0,1 0-1,-1 0 1,0 0 0,0-1-1,1 0 1,-1 0 0,0 0-1,0 0 1,1-1-1,-1 0 1,6-2 0,12-8-780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15147,'1'8'1657,"-1"-1"-1089,-14-2-128,-6 2 720,-7-1-488,-2 0-56,-2-1-8,-1 2-87,2 2-545,3 2-264,9 2-593,2 1-255,14 7 840,2-2-224,10 0-224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7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14619,'0'4'1528,"-9"3"-775,-5-1-273,-14 1 832,-4 1-320,-11 1-344,-2 3-192,-1 4-656,-1 1-472,2 8 576,2 2-160,22 1-152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14155,'5'6'270,"0"0"0,0 0 1,0 0-1,0 1 0,3 8 0,-7-14-250,0 0 1,-1 0-1,1 0 0,0 1 0,-1-1 0,1 0 0,-1 0 0,1 1 0,-1-1 0,0 0 0,1 1 0,-1-1 0,0 1 1,0-1-1,0 0 0,0 1 0,0-1 0,-1 1 0,1-1 0,0 0 0,-1 1 0,1-1 0,-1 0 0,1 0 0,-1 1 0,1-1 1,-1 0-1,0 0 0,0 0 0,0 0 0,0 0 0,1 0 0,-1 0 0,-1 0 0,1 0 0,0 0 0,0 0 0,-2 1 1,-5 1 42,0-1 1,-1 1-1,1-1 1,-1 0 0,1-1-1,-17 0 1,-56-3 227,38-4-170,1-2 0,0-2 1,-73-26-1,110 33-115,-1 1 0,-1 0 0,1 1 0,0-1 0,0 1-1,-1 0 1,1 1 0,-7-1 0,11 2 1,0-1-1,0 1 0,0 0 1,0-1-1,0 1 1,0 0-1,0 0 1,0 0-1,1 0 1,-1 0-1,0 1 0,1-1 1,-1 1-1,1-1 1,-1 1-1,1-1 1,0 1-1,0 0 1,0-1-1,0 1 1,0 0-1,0 0 0,0 0 1,0 0-1,1 0 1,-1 0-1,1 0 1,-1 3-1,-3 18 110,1-1-1,0 1 0,2 31 1,7 71 360,-3-87-322,13 614 2246,-16-632-2283,-1-8 54,0 1-1,2-1 1,-1 1-1,4 13 0,-3-22-104,0-1 1,0 1-1,0 0 0,0-1 0,1 1 0,0-1 0,0 0 1,0 1-1,0-1 0,0 0 0,1 0 0,-1-1 0,1 1 0,0 0 1,0-1-1,0 0 0,6 5 0,15 5-58,1-2 0,30 11 0,-25-11-1091,34 17 0,-38-14-205,0 0 0,50 14-1,-45-21 83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15683,'5'46'1290,"-2"0"0,-3 50 0,0-28-623,-2 437-536,3-496-936,1-7-819,6-17-299,2-13 939,4-9-284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 14731,'-20'-3'1432,"-8"6"-783,-3 6-273,-7 0 1216,0 4-784,-7 0-448,0-1-8,6 0-112,5-1-256,9-3-704,8-2-208,7-6 744,4-3-192,15-8-160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14763,'-5'-12'1665,"3"21"-753,2 17-312,5 17 1288,0 9-672,2 16-503,2 5-73,2 9-168,0-2-264,1-11-544,-3-7-264,-2-17-593,2-14-559,1-28 1288,4-17-320,1-23-248</inkml:trace>
  <inkml:trace contextRef="#ctx0" brushRef="#br0" timeOffset="1">389 30 11346,'2'-5'83,"6"-16"2001,-9 18-657,-8 11-230,2 0-975,1 0 0,0 1 1,1 0-1,0 0 0,0 0 0,1 0 1,0 1-1,1-1 0,0 1 0,1 0 1,0 0-1,0 1 0,1-1 0,0 0 1,1 0-1,0 1 0,2 14 1,4 15-70,2-1 1,1 0-1,15 40 1,-22-75-123,3 12 23,31 85 374,-32-90-356,1-1 0,1 0 0,-1-1 1,2 1-1,-1-1 0,1 0 0,11 10 0,-14-16-48,1 1 0,0-1 0,0 0 0,1 0-1,-1-1 1,1 1 0,-1-1 0,1 0 0,0-1 0,0 1 0,0-1 0,0 0-1,0-1 1,0 0 0,0 1 0,0-2 0,0 1 0,0-1 0,9-2 0,9-3-497,0-1-1,-1-1 1,30-14 0,-45 18 262,0 0 1,-1-1-1,1 1 1,-1-1-1,0-1 0,-1 0 1,1 0-1,-1 0 1,0 0-1,-1-1 0,7-10 1,7-14-622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70 12283,'-1'-2'116,"0"1"0,0-1 0,-1 0 0,1 1 1,0-1-1,0 1 0,-1-1 0,1 1 1,-1 0-1,0 0 0,1 0 0,-4-2 0,4 3-68,0-1 0,-1 1-1,1 0 1,0 0-1,0 0 1,0 0 0,0 0-1,-1 0 1,1 1-1,0-1 1,0 0 0,0 0-1,0 1 1,0-1-1,-1 1 1,1-1-1,0 1 1,0 0 0,0-1-1,0 1 1,1 0-1,-1-1 1,0 1 0,-1 2-1,-5 4 211,1 0-1,1 1 0,-1-1 1,1 2-1,1-1 0,0 0 1,0 1-1,0 0 0,1-1 1,0 2-1,1-1 0,0 0 1,1 0-1,-1 1 0,2-1 1,0 18-1,1-13-93,0 0 1,0 0-1,2-1 1,0 1-1,0 0 1,1-1-1,1 0 1,0 0-1,1 0 1,13 21-1,-15-29-100,0 0-1,1 1 1,-1-2-1,1 1 1,0 0-1,0-1 1,1 0 0,-1 0-1,1-1 1,0 0-1,0 0 1,0 0-1,0 0 1,0-1-1,1 0 1,9 1-1,-12-2-27,1 0 0,0-1 0,0 0 0,0 0 0,0-1 0,0 1 0,0-1 0,0 0 0,0 0 0,-1-1 0,1 1 1,0-1-1,-1 0 0,1 0 0,-1-1 0,0 1 0,0-1 0,0 0 0,0 0 0,0-1 0,-1 1 0,6-8 0,-3 3-13,0-1 0,-1-1 0,0 1 0,0-1 0,-1 0 0,0 0 0,-1 0 0,-1 0 0,1-1 0,-1 1 0,-1-1 0,0 1 0,-1-1 0,0 0 0,0 1 0,-3-15 0,1 12-27,-1-1 0,0 1 0,-1-1 0,0 1 0,-1 0-1,0 0 1,-1 1 0,-1 0 0,0 0 0,0 0 0,-1 1 0,-11-12 0,13 18-58,1 0-1,-1 0 1,1 0-1,-1 1 1,0 0-1,-1 0 1,1 1-1,-1 0 1,0 0-1,0 0 1,0 1-1,0 0 1,-10-2-1,13 4-63,-1-1 0,1 1 0,0 0 0,-1 1 0,1-1 0,0 1 0,-1 0 0,1 0 0,0 0-1,0 0 1,0 1 0,0 0 0,0 0 0,0 0 0,0 0 0,1 0 0,-1 1 0,1 0 0,-1 0 0,1 0 0,0 0 0,0 0 0,-4 7 0,2-2-163,0 1 0,1 0 0,1 0 0,-1 0 0,1 0 0,1 0 0,0 0 1,0 1-1,1-1 0,0 1 0,0 0 0,1-1 0,1 1 0,2 16 1,8 32-1010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12907,'14'-13'1114,"-11"10"-673,0 0 1,0 0-1,1 1 1,-1-1-1,0 1 1,5-3-1,-7 5-329,0-1 0,0 1 0,1 0 0,-1-1 1,0 1-1,0 0 0,1 0 0,-1 0 0,0 0 0,0 0 0,1 0 0,-1 0 0,0 0 0,0 1 0,1-1 0,-1 0 0,0 1 0,0-1 0,0 1 0,0-1 0,1 1 0,-1 0 0,0-1 0,1 3 0,7 4 96,0 2 0,-1-1 0,0 1 0,0 0 0,-1 1 0,-1 0 0,1 0 0,-2 0 0,1 1 0,-2 0 0,1 0 0,3 14 0,-1 4-42,-1 0 1,-1 0 0,1 52-1,-4-63-127,-1 0-1,2 0 0,1 0 1,0 0-1,1 0 0,1-1 1,13 28-1,-12-31-26,-1 1 0,0-1 1,-1 2-1,0-1 0,-2 0 0,0 1 0,2 20 1,-5-31-14,0 1 1,0-1 0,-1 1-1,1-1 1,-1 1-1,-1-1 1,1 0 0,-1 1-1,0-1 1,0 0-1,0 0 1,-1 0 0,0 0-1,0-1 1,0 1 0,0-1-1,-1 0 1,0 0-1,1 0 1,-2 0 0,1-1-1,0 1 1,-1-1-1,-5 3 1,2-2-117,1-1 0,-1 1 0,0-2 0,0 1-1,0-1 1,0 0 0,-1-1 0,1 0 0,0 0 0,-1-1 0,1 0 0,0 0 0,-1-1-1,1 0 1,0-1 0,0 0 0,-11-4 0,5 1-109,0 0 1,1-1-1,0-1 1,0 0-1,0-1 1,1-1-1,0 1 1,1-2-1,-11-10 0,-12-23-611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39 15051,'-23'0'1401,"-6"1"-849,-3-5-208,-9-2 728,-4 2-400,-7 0-560,2 1-312,1-2 360,1-2-144,12 1-168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0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1031 16011,'11'-7'658,"-3"3"-418,-1-1 1,1 0-1,-1 0 1,0-1-1,0 1 1,0-2-1,-1 1 1,0-1-1,0 0 0,-1 0 1,0 0-1,7-13 1,-1-10 92,0-1 0,-2-1 1,10-59-1,2-101 186,-21 190-515,1-8 9,11-198 132,-11 170-133,-3 1 0,-1-1 0,-11-54 0,12 83-11,0 0 0,-1 1 1,0-1-1,0 1 1,-1 0-1,0 0 1,-1 0-1,-8-12 0,9 16 1,1 1 0,-1-1-1,1 1 1,-1 0-1,0 0 1,0 0 0,0 1-1,-1-1 1,1 1-1,-1 0 1,1 1-1,-1-1 1,0 1 0,1-1-1,-1 1 1,0 1-1,-5-1 1,-10 1-57,1 0-1,-24 4 1,31-2-169,-1 0 1,0-1 0,0-1 0,0 0-1,0 0 1,1-2 0,-18-3 0,11-2-151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62 8098,'0'-2'296,"0"0"0,0 0 1,0 0-1,0 0 0,0 0 1,-1 0-1,1-1 0,-1 1 1,1 0-1,-1 0 0,0 0 1,0 0-1,-2-3 0,2 4-139,0 0 0,0 1-1,0-1 1,0 0 0,-1 1-1,1-1 1,0 1 0,-1-1-1,1 1 1,0-1 0,-1 1 0,1 0-1,0 0 1,-1 0 0,1 0-1,0 0 1,-1 0 0,1 0-1,0 0 1,-1 0 0,1 1-1,-3 0 1,-6 2 303,-1 0-1,1 1 0,0 1 1,0-1-1,0 2 1,1-1-1,0 1 1,0 1-1,0 0 1,-14 14-1,11-8-184,1 1-1,-1-1 1,2 2-1,0-1 1,1 2 0,-8 16-1,12-19-176,0 0-1,1 0 1,1 0 0,0 1-1,0 0 1,1 0 0,1-1-1,1 1 1,0 0-1,0 0 1,2 0 0,0 0-1,5 22 1,-4-28-73,-1 0 0,1 0 1,0 0-1,1-1 0,-1 0 0,1 1 1,1-1-1,0-1 0,0 1 0,0-1 1,1 0-1,-1 0 0,1 0 0,1-1 1,-1 0-1,1 0 0,0-1 0,0 0 1,0 0-1,1 0 0,0-1 0,-1 0 1,1-1-1,11 2 0,-12-2-12,1-1 0,-1-1 0,1 0 0,0 0 0,-1 0 0,1-1 0,-1 0 0,1 0 0,-1-1 0,1 0 0,10-5 0,-8 3-3,-1-1-1,1-1 1,-1 0 0,0 0 0,0-1 0,-1 0-1,11-12 1,-7 6-8,0-1 0,-2-1 0,0 0 0,-1 0 0,0-1 0,-1 0 0,-1-1 1,0 1-1,6-29 0,-9 28 0,-1 0 1,-1-1-1,-1 1 1,0-1-1,-1 1 1,-1-1-1,-1 1 1,-7-30-1,7 39-9,0 0-1,-1-1 1,-1 1-1,0 1 1,0-1-1,0 1 1,-1-1-1,-8-10 1,8 14-17,1-1-1,-1 1 1,0 0-1,0 0 1,0 1-1,0 0 1,-1 0 0,1 0-1,-1 0 1,0 1-1,0 0 1,0 0-1,-6-1 1,5 2-129,1 1 0,-1-1 1,1 1-1,-1 1 0,1-1 0,-1 1 0,1 0 1,-1 1-1,1-1 0,0 1 0,0 1 1,0-1-1,0 1 0,0 0 0,0 0 0,1 1 1,0-1-1,0 1 0,-5 5 0,2-2-140,1 0 1,0 1-1,0 0 0,0 0 0,2 1 0,-1-1 1,1 1-1,0 0 0,1 1 0,0-1 0,-4 14 1,2 18-883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11755,'6'33'3759,"-10"191"-662,0-111-2312,-22 378 527,10-243-1790,15-229 220,0-14 104,0 0 1,0 0 0,1 0-1,0 0 1,0 0 0,0 0-1,1 0 1,0 0 0,0 0 0,2 6-1,-3-11 146,0 0-1,0 0 0,0 0 1,0 0-1,0 0 1,0 0-1,0 1 1,0-1-1,0 0 0,0 0 1,1 0-1,-1 0 1,0 0-1,0 0 0,0 0 1,0 0-1,0 0 1,0 0-1,1 1 1,-1-1-1,0 0 0,0 0 1,0 0-1,0 0 1,0 0-1,0 0 0,1 0 1,-1 0-1,0 0 1,0 0-1,0 0 1,0 0-1,0 0 0,1 0 1,-1 0-1,0 0 1,0-1-1,0 1 0,0 0 1,0 0-1,0 0 1,1 0-1,-1 0 0,0 0 1,0 0-1,0 0 1,0-1-1,13-11-540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15891,'1'3'108,"-1"1"-1,0-1 0,-1 1 0,1-1 0,0 1 1,-1-1-1,0 0 0,0 1 0,0-1 0,0 0 1,0 0-1,-1 1 0,1-1 0,-4 3 1,1 0-23,0-1 1,0 0-1,-1-1 1,0 1 0,0-1-1,0 0 1,-6 4-1,-10 3 28,0 0-1,0-1 0,-28 8 1,41-15-34,-78 24 110,57-20-128,0 2 0,-51 23 0,77-31-42,1 1-1,-1-1 0,1 0 0,0 1 0,0 0 0,0-1 1,-1 1-1,2 0 0,-1 0 0,0 0 0,0 0 1,1 0-1,-1 1 0,1-1 0,-1 0 0,0 5 0,1-5 11,1 1-1,0 0 0,-1 0 0,1-1 1,1 1-1,-1 0 0,0 0 1,1-1-1,-1 1 0,1 0 0,0-1 1,0 1-1,0 0 0,0-1 0,0 1 1,3 2-1,30 49 502,54 66-1,-16-26-136,9 26-123,23 31-1375,-74-115-777,-29-34 1689,1 0 0,0 0 0,0 0 0,0-1 0,1 1 0,-1 0 0,0-1 0,1 0 0,-1 1 0,1-1 0,-1 0 0,1 0-1,4 0 1,3-2-903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304 114 14171,'-10'-14'314,"-2"1"0,1 0 0,-2 1 0,0 0 0,-14-10 0,22 18-235,0 1 1,0 0 0,-1 0 0,1 1 0,0-1-1,-1 1 1,1 0 0,-1 1 0,0-1-1,0 1 1,0 1 0,0-1 0,1 1 0,-1 0-1,0 0 1,0 0 0,0 1 0,-9 2-1,11-2-10,0 1 0,0-1-1,1 1 1,-1 0 0,0 0-1,1 0 1,-1 1 0,1-1-1,-1 1 1,1 0 0,0 0-1,-4 5 1,3-2 13,-1 1-1,1 0 1,0 0 0,0 0 0,1 1-1,-3 7 1,1 6 63,0-1 0,1 1-1,1 0 1,-1 24 0,4-28-58,0 1 0,0-1 0,2 0 0,0 0 0,7 24 0,-7-36-72,-1 0 1,1 0 0,0-1 0,0 1 0,1-1 0,-1 0 0,1 0-1,0 0 1,0 0 0,5 5 0,-6-7-10,1-1 0,-1 1-1,1-1 1,-1 1 0,1-1-1,-1 0 1,1 1 0,0-2 0,0 1-1,0 0 1,-1 0 0,1-1 0,0 0-1,0 1 1,0-1 0,0 0 0,0 0-1,0-1 1,3 0 0,1-1 1,1 0 0,-1-1 1,0 0-1,0 0 0,0 0 0,0-1 1,-1 0-1,1-1 0,-1 0 1,0 1-1,0-2 0,-1 1 1,9-11-1,7-10 17,31-53 0,-45 68-20,7-12 30,0 0 0,-2 0 0,0-1 0,-2-1 0,-1 0 0,11-46 0,-17 56 135,-3 31 16,0 10-43,11 127 371,-8-134-466,0 0 0,1 0 0,1-1 0,1 1 0,1-2 0,8 19-1,-14-34-41,0 1 0,1-1-1,-1 0 1,0 0 0,1 0-1,-1 0 1,1 0-1,-1-1 1,1 1 0,0 0-1,0-1 1,0 1 0,0-1-1,0 0 1,0 1 0,0-1-1,0 0 1,5 1-1,-5-2-1,0 0-1,0 0 1,0 0 0,0 0-1,0-1 1,0 1-1,0 0 1,0-1-1,0 0 1,0 0-1,0 1 1,0-1-1,-1 0 1,1 0-1,0 0 1,-1-1 0,4-2-1,2-3-172,-1 0 0,1-1 0,-1 0 0,-1-1 1,1 1-1,-1-1 0,5-14 0,-4 9-202,-2 0 0,1-1 0,-2 1 0,3-25-1,-4 10-260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12579,'2'-1'91,"0"0"0,0 1 0,1-1 0,-1 1 0,0 0 0,1-1 1,-1 1-1,0 0 0,1 0 0,-1 0 0,0 1 0,1-1 0,-1 1 0,0-1 0,0 1 1,1 0-1,-1 0 0,3 1 0,-2 0 1,0 1 1,0-1-1,0 1 0,-1-1 0,1 1 1,-1 0-1,0 0 0,0 0 0,0 0 1,3 6-1,0 3 177,0 0 0,-1 0 0,-1 0 0,0 1 1,2 23-1,-3 21 645,-2 1 0,-13 85 0,9-101-416,3-37-390,1-1-1,-1 1 1,1-1-1,0 1 1,1 0-1,-1-1 0,1 1 1,0-1-1,2 7 1,-2-9-57,0 0 0,0 0 0,1 0 0,-1-1 0,0 1 0,1 0 0,-1-1 0,1 1 0,-1-1 0,1 0 0,0 1 0,0-1 0,0 0 0,0 0 0,0 0 0,0 0 0,0 0 0,0-1 0,0 1 0,0-1 0,3 1 0,24 3 386,47 2 0,-54-6-1109,0 2 0,0 0-1,0 1 1,26 8 0,-45-10 601,-1-1-1,0 1 1,0 0 0,1 0 0,-1 0 0,0 0 0,0 0 0,0 0 0,0 1 0,0-1 0,0 1 0,0-1 0,-1 1 0,1 0 0,0 0 0,-1 0 0,1 0-1,-1 0 1,0 0 0,2 4 0,3 20-874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8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5345 149 9706,'3'-3'4692,"-3"3"-4597,-1 1 0,0-1 0,1 0-1,-1 0 1,0 1 0,0-1 0,1 0 0,-1 0 0,0 0 0,0 0 0,1 0-1,-1 0 1,0 0 0,0 0 0,1 0 0,-1 0 0,0-1 0,0 1 0,0 0-1,-148-32 3336,-77 12-2491,-151 14 240,80 2-628,-86-37 161,147 9-525,129 24-89,1 5 0,-130 11 1,28-2-75,94-6 9,58 5 6,0 1 0,-79 22 0,-13 1-13,58-17-10,-1-3 0,0-5 1,0-3-1,-139-18 0,123 1 16,-83-9-3,144 21-25,-1 2 0,-53 6 0,-9 6 0,-271 15 15,-86 22 15,442-44-35,21-2 0,-307 31 20,292-32-126,-1-1 1,1 0 0,-1-2-1,-31-7 1,70 26-238,8-1 161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0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692 113 12715,'1'-2'109,"-1"0"1,1 0 0,-1 0-1,1 0 1,-1 0 0,0 0-1,0 0 1,0 0 0,0 0-1,0 0 1,0 0 0,0 0-1,-1 1 1,1-1 0,-1 0 0,1 0-1,-1 0 1,0 0 0,0 1-1,0-1 1,0 0 0,0 1-1,0-1 1,-2-1 0,0-2 77,-1 1 0,0 0 0,0 1 0,0-1 1,-1 0-1,1 1 0,-11-5 0,2 2 85,0 1 0,0 1 1,-1 0-1,1 1 0,-1 0 0,0 1 0,0 0 0,-24 2 0,-12 2 167,-54 10 0,72-8-366,-34 5 37,2 1-48,-84 1 0,146-11-57,0 0-1,0 0 1,1 0-1,-1 0 0,0 1 1,0-1-1,1 0 1,-1 1-1,0-1 0,1 1 1,-3 1-1,3-2-1,1 1-1,-1 0 0,1-1 1,-1 1-1,1 0 0,-1-1 1,1 1-1,-1 0 0,1 0 1,0 0-1,-1-1 0,1 1 1,0 0-1,0 0 0,0 0 0,0 0 1,0 0-1,0-1 0,0 1 1,0 0-1,0 0 0,0 0 1,0 0-1,0 0 0,1 1 1,36 150 259,-22-41-12,-4 1-1,-5 0 0,-11 147 0,3-235-192,1 1 1,2-1 0,0 0 0,2 0-1,6 28 1,-7-42-49,1 0 0,0 0-1,1 0 1,1 0 0,-1-1 0,1 0-1,1 0 1,0 0 0,0-1-1,0 0 1,1 0 0,1-1 0,-1 1-1,13 7 1,-8-6-264,1-1-1,0-1 0,1 0 1,0-1-1,0 0 1,0-1-1,0-1 0,1 0 1,0-1-1,0 0 1,0-2-1,0 1 0,0-2 1,0 0-1,0-1 1,0 0-1,0-2 1,0 1-1,28-10 0,8-11-682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0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15107,'-8'34'1417,"6"25"-849,-1 6-208,-4 8 400,-4 1-112,0 2-16,-1-1-56,1-7-264,3-11-104,-2-17-232,3-6-176,10-16-520,7-8-600,9-13 1088,7-7-200,6-10-160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328 327 15331,'-20'0'1553,"1"9"-1073,-7 3-160,-3-1 776,-7 5-704,-2-1-40,2-2-32,-1 1-144,5-3-600,2-1-320,15-3-1104,5-2 1528,13-7-281,7-9-247</inkml:trace>
  <inkml:trace contextRef="#ctx0" brushRef="#br0" timeOffset="1">194 9 15251,'9'-8'1681,"-5"20"-849,0 19-304,-1 23 1008,-2 5-368,2 11-391,-1 8-129,-1 10-224,-1 2-208,3-2-432,-3-12-192,4-23-440,2-11-273,1-21-927,0-12-833,0-20 2009,1-12-480,1-12-104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29 10722,'8'-13'4585,"-8"3"-3681,-1 5-383,-12 5-129,-9 0 1272,-9 5-1136,-7 1-104,-7 1-40,-3 0-8,-3 1-144,2 2-88,4 2-424,4-1-256,13-1-216,9 2-1344,25-2 1712,12 3-305,15 4-279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27 405 16147,'-6'-50'1401,"2"-3"-985,3-15-168,-1 5 512,-2 1-320,1 13-248,-1 9-224,3 21-760,-1 23-1208,5 21 1415,0 9-223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14155,'-1'0'92,"0"1"0,1-1 0,-1 1 0,0-1 0,1 1 0,-1 0 0,0-1 0,1 1 0,-1 0 0,1-1 0,-1 1 0,1 0 0,-1 0 0,1-1 0,0 1 0,-1 0 0,1 0 0,0 0 0,0 0 0,-1-1 1,1 1-1,0 0 0,0 0 0,0 0 0,0 1 0,-1 3 209,-46 225 4613,-14 113-2757,51-270-2549,13-62-468,4-12-383,8-14-766,24-48 167,-14 23 615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1297 12267,'7'-1'248,"1"0"0,-1 0-1,0-1 1,0 0 0,-1 0 0,1-1 0,0 0 0,-1 0 0,1 0 0,-1-1 0,0 0 0,0 0 0,-1 0 0,1-1 0,-1 0 0,6-7 0,9-11 416,-2 0 0,26-40 1,-22 25-478,-2 0 1,-2-1-1,-2-1 1,-1 0-1,15-66 1,-11 13-120,11-138 0,-24 146-17,-5-129 0,-2 207-31,0-1 0,0 1 0,0 0 1,-1-1-1,1 1 0,-2 0 1,-3-8-1,5 12 6,-1 1 0,1-1 0,-1 1 0,0-1 1,0 1-1,0 0 0,0 0 0,0 0 0,-1 0 0,1 0 1,-1 0-1,1 1 0,-1-1 0,0 1 0,1-1 0,-1 1 1,0 0-1,0 0 0,-5 0 0,-96-14 842,61 10-852,-45-11 1,75 13-245,-1-1 0,1-1 0,0 0 1,0-1-1,0-1 0,1 1 0,-16-13 1,13 8-203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15467,'-27'14'1273,"-7"-3"-825,5-7-144,-11-4 968,-4-3-656,-3-4-368,-1 0-16,8 0-48,1 3-136,14 7-584,8 9-336,14 15 704,3 7-144,13 8-144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44 17684,'19'0'-5305,"-24"-5"7553,-18 1-664,-4-3-287,-2 0 39,-8 0-808,4 0-224,0 1-528,-1 5-96,9 7 280,4 5-136,7 7-88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377 127 11602,'-8'-11'397,"-1"1"-1,0 0 0,0 0 1,-1 1-1,0 0 0,-1 1 0,1 0 1,-2 1-1,-21-11 0,23 13-207,-1 1 0,1 0 0,-1 1 1,0 0-1,0 1 0,0 0 0,0 0 0,0 1 0,0 1 0,0 0 1,0 0-1,-13 3 0,19-1-138,-1 0 1,1 0-1,-1 0 0,1 1 1,0 0-1,0 0 1,0 0-1,0 1 0,1-1 1,-1 1-1,1 0 1,0 1-1,0-1 0,1 1 1,-1-1-1,1 1 1,0 0-1,0 0 0,0 1 1,1-1-1,0 1 1,-2 7-1,3-9-33,-1 0 0,1 0 0,0 0 1,0 1-1,1-1 0,0 0 0,-1 1 0,1-1 0,0 0 0,1 1 1,-1-1-1,1 0 0,0 1 0,0-1 0,1 0 0,-1 0 0,1 0 0,0 0 1,0 0-1,0 0 0,0 0 0,1-1 0,-1 1 0,1-1 0,0 0 1,0 0-1,0 0 0,1 0 0,-1 0 0,5 2 0,-1-2 5,0-1-1,-1 1 0,1-1 1,0-1-1,0 0 0,0 1 1,0-2-1,0 1 0,0-1 1,0-1-1,0 1 0,0-1 1,0 0-1,12-4 0,34-2 393,-52 7-401,0 0 1,1 0-1,-1 0 1,0 0-1,0 0 1,0 0-1,0 1 1,0-1-1,0 0 1,0 1-1,0-1 1,0 1-1,0-1 1,0 1-1,0 0 1,0-1-1,0 1 1,0 0-1,0-1 1,-1 1-1,1 0 1,0 0-1,-1 0 1,1 0-1,0 0 1,-1 0-1,1 0 1,-1 0-1,1 0 1,-1 0-1,0 0 1,1 0-1,-1 0 1,0 0-1,0 1 1,0-1-1,0 0 1,0 0 0,0 0-1,0 0 1,-1 2-1,1 6 64,-2 1 1,0 0-1,-5 17 1,5-18-15,-33 113 282,3-14-1092,-26 162 0,56-259 528,1 0-1,0 0 1,0 0-1,2 0 1,1 20-1,-2-30 201,0-1 0,0 1 0,0 0-1,1 0 1,-1-1 0,0 1 0,0 0 0,0 0-1,1-1 1,-1 1 0,0 0 0,1-1 0,-1 1 0,1 0-1,-1-1 1,1 1 0,-1-1 0,1 1 0,-1-1 0,1 1-1,-1-1 1,1 1 0,0-1 0,-1 1 0,1-1-1,1 1 1,1-1-74,1-1-1,0 1 0,-1 0 0,1-1 0,-1 0 1,7-2-1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1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16083,'0'4'1001,"4"2"-1345,8-3-785,-1 1 1417,0-2-480,-1-7-296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25 119 10754,'1'0'136,"0"0"0,0-1 0,0 1 0,0 0 0,0 0 0,0 0 0,0 1 0,0-1 0,0 0 0,0 0 0,0 0-1,0 1 1,0-1 0,0 1 0,0-1 0,0 1 0,0-1 0,0 1 0,0-1 0,0 1 0,-1 0 0,2 1 0,19 20-165,-17-17 281,14 20-35,0 0 0,-2 1-1,-1 1 1,0 1 0,-3 0 0,0 0-1,-1 1 1,-2 1 0,-2 0-1,0 0 1,-2 1 0,-1-1 0,-2 1-1,0 0 1,-5 42 0,1-60-165,0 0-1,-1 0 1,0 0 0,-1-1 0,-1 1 0,-11 22 0,13-31-30,1 0 1,-1 1 0,0-1-1,0 0 1,0 0-1,0 0 1,-1-1 0,1 1-1,-1-1 1,0 0-1,0 0 1,0 0-1,-1-1 1,1 1 0,-1-1-1,1 0 1,-1 0-1,0-1 1,0 1 0,-6 0-1,7-2-4,1 0-1,-1 0 1,1 0-1,0-1 1,-1 1-1,1-1 1,-1 0-1,1 0 0,0 0 1,0-1-1,0 1 1,0-1-1,0 1 1,0-1-1,0 0 1,0 0-1,1-1 1,-1 1-1,1 0 1,-1-1-1,1 0 1,0 1-1,0-1 0,0 0 1,-1-4-1,-1 0 30,0 0-1,1-1 0,0 0 1,1 1-1,0-1 0,0 0 1,0 0-1,1-1 0,0-13 1,2 7 31,1 0 1,0 1-1,1-1 1,0 1 0,1 0-1,1 0 1,1 0-1,0 0 1,0 1-1,1 0 1,1 1 0,10-14-1,16-17 332,78-75-1,-46 52-59,-53 53-295,-2 0 1,1-1-1,-2-1 1,0 0-1,0 0 1,7-18-1,-15 28-42,0 0-1,-1 0 0,1-1 0,-1 1 1,0 0-1,0-1 0,-1 1 0,0-1 1,0 1-1,0-9 0,-1 10-6,0 1 1,0-1-1,-1 0 0,1 0 1,-1 0-1,0 1 0,0-1 0,0 1 1,0 0-1,0-1 0,-1 1 1,0 0-1,1 0 0,-1 1 0,-7-6 1,3 4-28,0 0-1,0 0 1,0 1 0,-1 0 0,0 0 0,1 1-1,-1 0 1,0 0 0,0 1 0,0 0 0,0 0 0,-1 1-1,1 0 1,0 0 0,0 1 0,0 0 0,0 1 0,0 0-1,0 0 1,0 1 0,-8 3 0,10-3-78,0 0 1,0 0-1,1 0 1,-1 1-1,1 0 1,0 0-1,0 0 1,1 0-1,-1 1 0,1 0 1,0 0-1,-4 6 1,6-7-9,-1 1 0,1-1 0,0 1 0,1 0-1,-1 0 1,1-1 0,0 1 0,0 0 0,1 0 0,-1 0 0,1 0 0,0 1 0,1-1 0,-1 0-1,1 0 1,2 9 0,1-3-45,0 0 0,0 0 0,7 11 0,25 40-657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17572,'0'8'1352,"4"-1"-1048,1-1-88,-3-2 176,1-4-712,1-1 344,-1-5-32,6-1-96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15323,'45'-70'2101,"65"-76"0,-70 94-784,-32 43-1130,-5 4-59,0 0-1,0 1 0,1-1 1,0 1-1,0 0 0,0 0 1,0 1-1,1-1 0,0 1 1,4-3-1,-8 6-108,-1 0-1,1-1 0,-1 1 1,1 0-1,-1 0 1,1 0-1,-1-1 0,1 1 1,-1 0-1,1 0 1,-1 0-1,1 0 0,-1 0 1,1 0-1,0 0 1,-1 0-1,1 0 0,-1 0 1,1 1-1,-1-1 1,1 0-1,-1 0 1,1 0-1,-1 1 0,1-1 1,-1 0-1,1 1 1,-1-1-1,1 0 0,-1 1 1,0-1-1,1 0 1,-1 1-1,0-1 0,1 1 1,-1-1-1,0 1 1,1-1-1,-1 1 0,0-1 1,0 1-1,3 26 293,-3-24-280,-2 55 433,-17 102-1,5-65-331,2-3-108,-2 10-350,-1 133 0,19-195-676,-4-40 946,0 1 0,0-1 0,0 0 0,0 1 0,0-1 0,0 1 0,0-1 0,0 1 0,0-1 0,0 1 0,1-1 0,-1 0 0,0 1 0,0-1 0,0 1 0,1-1 0,-1 0 0,0 1 0,0-1 0,1 1 0,-1-1 0,0 0-1,1 1 1,-1-1 0,0 0 0,1 0 0,-1 1 0,1-1 0,-1 0 0,0 0 0,1 0 0,-1 1 0,1-1 0,-1 0 0,1 0 0,-1 0 0,1 0 0,-1 0 0,0 0 0,1 0 0,-1 0 0,1 0 0,-1 0 0,1 0 0,-1 0 0,1 0 0,-1-1 0,1 1 0,-1 0 0,0 0 0,1 0 0,-1-1 0,1 1 0,-1 0-1,0 0 1,1-1 0,-1 1 0,0 0 0,1-1 0,-1 1 0,0 0 0,0-1 0,1 1 0,-1-1 0,0 0 0,5-5-263,0-1 1,-1 0-1,0 0 0,5-11 1,-1 0-204,16-26-868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27 385 15395,'-9'48'1209,"1"0"0,3 0-1,1 52 1,4-70-927,2-1 0,1 1 0,1 0 0,2-1 1,1 0-1,12 33 0,-16-55-238,0 1 1,1-1-1,0 0 1,0 0-1,0 0 1,1-1-1,0 1 1,11 9-1,-14-14-27,1 0-1,-1 0 0,1 0 1,0 0-1,-1 0 0,1-1 0,0 1 1,0-1-1,0 0 0,1 0 1,-1 0-1,0-1 0,0 1 1,0-1-1,1 1 0,-1-1 0,0 0 1,0 0-1,1-1 0,-1 1 1,0-1-1,0 1 0,0-1 1,5-2-1,-2 0 0,0-1-1,1 0 1,-1 0 0,0 0 0,-1-1-1,1 0 1,-1 0 0,0 0 0,0-1-1,0 1 1,-1-1 0,0 0 0,0-1-1,-1 1 1,0-1 0,0 1 0,0-1-1,2-12 1,0 1-3,-1-1 1,0 1-1,-2-1 0,0 0 0,-1 0 1,-2-21-1,0 20-9,-2 1 1,0 0-1,-1 0 0,-1 1 1,-1-1-1,-12-27 0,14 37-97,-1 1-1,1-1 0,-2 1 0,1 0 1,-1 0-1,0 0 0,-1 1 0,0 0 0,0 0 1,0 1-1,-1 0 0,0 0 0,0 1 0,-16-8 1,21 12 26,0-1 1,-1 1-1,1-1 1,-1 1-1,0 0 1,1 1 0,-1-1-1,0 0 1,0 1-1,1 0 1,-1 0-1,0 0 1,0 1-1,1-1 1,-1 1-1,0 0 1,1 0 0,-1 0-1,1 0 1,-1 0-1,1 1 1,-1 0-1,1 0 1,0 0-1,0 0 1,0 0 0,0 1-1,-3 3 1,-13 24-560</inkml:trace>
  <inkml:trace contextRef="#ctx0" brushRef="#br0" timeOffset="1">624 47 14067,'-12'-24'1464,"-14"9"-856,-6 8-271,-10 8 1495,-6 5-1160,-7 3-600,1 4-224,4 0-528,6-2-936,10-1 1327,10-2-255,26-8-224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11210,'1'0'187,"0"0"-1,0 0 0,0 0 0,0 0 1,-1 0-1,1 0 0,0 0 1,0 0-1,0 1 0,0-1 0,0 0 1,-1 0-1,1 1 0,0-1 0,0 1 1,-1-1-1,1 0 0,0 1 1,-1-1-1,1 1 0,0 0 0,-1-1 1,1 1-1,-1 0 0,1-1 1,-1 1-1,1 0 0,-1-1 0,1 1 1,-1 0-1,0 0 0,1 0 0,-1-1 1,0 1-1,0 0 0,0 0 1,0 0-1,0 0 0,0 0 0,0-1 1,0 1-1,0 0 0,0 0 0,-1 1 1,2 5-556,0 3 580,15 143 1288,-13-135-1412,1 1-1,0-1 1,2 0 0,0-1-1,1 1 1,11 18 0,-16-33-59,-1 0 1,1 0 0,1-1-1,-1 1 1,0 0 0,1-1-1,-1 1 1,1-1 0,0 0-1,0 0 1,0 0 0,0 0-1,0 0 1,5 1 0,-2-1 46,1 0 0,-1-1 0,0 0 1,1-1-1,-1 1 0,1-1 1,6-1-1,-12 1-72,0 0 1,0 0-1,0 0 0,0 0 1,0 0-1,0 1 1,0-1-1,0 0 0,0 1 1,-1-1-1,1 1 1,0-1-1,0 1 0,0-1 1,0 1-1,0-1 1,-1 1-1,1 0 1,0 0-1,0-1 0,-1 1 1,1 0-1,-1 0 1,1 0-1,-1 0 0,1 0 1,-1 0-1,1-1 1,-1 1-1,0 2 0,7 36-1015,-4-18 129,-1-10 697,2 0-1,-1 1 1,2-1-1,9 18 1,8 10-365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 17892,'3'-6'2136,"-11"10"-1760,-8 1 705,-5-1-473,-7 1-112,1 4 8,-1 4-208,1 1-240,0 0-520,5 1-288,5-4-585,6-2-679,8-12 576,13-11 263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14051,'-1'1'279,"0"1"1,1 0-1,-1-1 1,0 1-1,1-1 1,0 1-1,-1 0 0,1-1 1,0 1-1,-1 0 1,1-1-1,0 1 1,1 3-1,-5 53 858,3-30-530,-3 25 4,-17 80 0,14-104-579,-1-2 0,-1 1 0,-2-1 0,-20 39 0,29-61-90,0-4-20,1 1-1,0 0 0,0 0 0,0 0 1,1 0-1,-1 0 0,0 0 1,1 0-1,-1 4 0,1-6 12,0 0 1,1 0-1,-1 0 0,0 0 0,0 1 0,1-1 0,-1 0 0,0 0 0,1 0 1,-1 0-1,0 0 0,0 0 0,1 0 0,-1 0 0,0 0 0,1 0 0,-1 0 1,0 0-1,0 0 0,1 0 0,-1 0 0,0 0 0,0-1 0,1 1 1,-1 0-1,0 0 0,0 0 0,1 0 0,-1 0 0,0-1 0,0 1 0,1 0 1,-1 0-1,0-1 0,0 1 0,0 0 0,0 0 0,1 0 0,-1-1 0,0 1 1,13-11-1743,25-28-273,-14 16 833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25 15467,'-13'-9'1417,"-4"4"-913,-4 2-184,-11 0 720,-3 0-424,-9 2-224,2 1 8,-3 3-568,3 2-448,2 4 552,5 2-112,12 0-112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12059,'3'-45'1583,"2"1"1,2 0-1,17-61 1,-20 91-1400,-3 10-119,23-80 1129,-21 75-1032,0 0-1,1 1 1,0 0-1,1 0 1,0 0-1,0 0 1,8-8 0,-13 15-135,1 0 1,0 0 0,0 0 0,0 0-1,0 0 1,0 1 0,0-1 0,0 0 0,0 1-1,0-1 1,0 0 0,0 1 0,0-1 0,0 1-1,1 0 1,-1-1 0,0 1 0,0 0 0,0 0-1,1 0 1,-1 0 0,0 0 0,0 0-1,1 0 1,-1 0 0,2 1 0,-1 0 5,0 0 1,0 0-1,-1 0 1,1 1-1,0-1 1,0 1-1,-1 0 1,1-1-1,-1 1 0,0 0 1,1 0-1,-1 0 1,1 2-1,4 8 54,-2 0-1,1-1 1,-1 1-1,2 15 1,1 10-45,-3 1 0,0 0 0,-3 0 0,-1 0 1,-6 51-1,6-89-42,0 0-1,0 1 1,0-1 0,0 0-1,0 0 1,0 0-1,0 0 1,0 0 0,0 0-1,0 1 1,0-1 0,0 0-1,0 0 1,0 0 0,0 0-1,0 0 1,0 1 0,0-1-1,0 0 1,0 0 0,0 0-1,0 0 1,0 0 0,0 1-1,0-1 1,0 0 0,0 0-1,0 0 1,0 0-1,0 0 1,0 0 0,-1 1-1,1-1 1,0 0 0,0 0-1,0 0 1,0 0 0,0 0-1,0 0 1,0 0 0,-1 0-1,1 0 1,0 0 0,0 0-1,0 0 1,0 1 0,0-1-1,-1 0 1,1 0 0,0 0-1,0 0 1,0 0-1,0 0 1,0 0 0,-1 0-1,1-1 1,-3-5-1,1-20-5,2 0 1,0 0-1,2 0 0,1 0 1,0 0-1,9-26 1,-11 46 6,3-12 5,12-33 0,-15 47-5,1 1 0,-1-1 1,1 1-1,0-1 0,0 1 0,0-1 0,1 1 0,-1 0 1,1 0-1,0 0 0,-1 0 0,1 1 0,1-1 1,-1 1-1,4-3 0,-5 4 0,0 1 0,0-1 0,-1 1 0,1-1 1,0 1-1,0 0 0,-1-1 0,1 1 0,0 0 0,0 0 0,0 0 0,-1 1 1,1-1-1,0 0 0,0 1 0,0-1 0,-1 1 0,1-1 0,0 1 1,1 1-1,0 0 1,0 0 1,0 1 0,0-1 0,0 1-1,0 0 1,0 0 0,-1 0 0,0 0 0,3 4-1,1 4 12,0 1-1,-1-1 0,0 1 0,5 22 0,10 80 67,-14-126-77,5-28-6,3-12-3,-11 44 8,0 0 0,0 0 0,1 1 0,-1-1 0,8-9 0,-10 15-2,0 1 0,0-1 0,1 1 0,-1 0 0,0-1 0,0 1 0,1 0 0,-1 0 0,1 0 0,-1 0 0,1 0 0,-1 0 0,1 1 0,-1-1 0,1 0 0,0 1 0,-1 0 0,1-1 0,0 1 0,0 0 0,-1 0 0,1-1 0,0 1 0,0 1 0,-1-1 0,1 0 0,0 0 0,0 1 0,-1-1 0,1 1 0,0-1 0,1 2 0,8 4-2,-1 1 1,0 0-1,0 1 1,-1 0-1,0 0 0,-1 1 1,15 19-1,-16-19 0,0 0 0,0-1 0,1 0 0,0 0 0,0 0 0,1-1 0,0-1 0,0 0-1,14 8 1,-21-13 2,0-1 0,-1 1 0,1-1 0,-1 1 0,1-1 0,0 0 0,-1 1 0,1-1 0,0 0 0,0 0 0,-1 0 0,1 0 0,0-1 0,-1 1 0,1 0 0,0-1-1,-1 1 1,1-1 0,0 0 0,-1 1 0,3-3 0,-1 1 1,-1 0-1,0 0 0,0 0 0,0-1 1,0 1-1,0-1 0,0 1 1,-1-1-1,1 0 0,-1 0 1,1-3-1,3-8 1,-2 1 0,0-1 0,-1 1 0,1-17 0,-2 20 1,1-47 4,-2 53-7,0 0 0,0 0 0,-1 1 0,1-1 0,-1 0 0,0 0-1,0 1 1,-1-1 0,1 0 0,-1 1 0,-3-6 0,5 8 1,0 1 1,0 0-1,0 0 0,0 0 1,0-1-1,0 1 1,-1 0-1,1 0 0,0 0 1,0 0-1,0 0 0,0-1 1,-1 1-1,1 0 0,0 0 1,0 0-1,0 0 1,0 0-1,-1 0 0,1 0 1,0 0-1,0-1 0,0 1 1,-1 0-1,1 0 1,0 0-1,0 0 0,-1 0 1,1 0-1,0 0 0,0 0 1,0 0-1,-1 0 1,1 1-1,0-1 0,0 0 1,0 0-1,-1 0 0,1 0 1,0 0-1,-5 10 5,2 15-1,3-13 7,0 0 0,1 0 0,1 0 0,0 1 0,1-2 0,0 1 0,8 20 0,-10-28-9,1 0 0,0 0-1,0 0 1,0-1-1,0 1 1,0 0 0,1-1-1,0 0 1,-1 0 0,1 0-1,0 0 1,1 0-1,-1 0 1,0-1 0,1 0-1,0 0 1,-1 0 0,1 0-1,0 0 1,0-1-1,0 1 1,0-1 0,0 0-1,0-1 1,7 2 0,-8-2-3,0 0 1,-1-1 0,1 1 0,0 0 0,0-1 0,-1 0-1,1 1 1,0-1 0,-1 0 0,1-1 0,0 1-1,-1 0 1,0-1 0,1 1 0,-1-1 0,0 0-1,0 0 1,0 0 0,0 0 0,0 0 0,0 0-1,0 0 1,-1-1 0,1 1 0,-1 0 0,0-1-1,0 0 1,0 1 0,0-1 0,0 0 0,0 1 0,0-4-1,0-1 1,0 1-1,-1-1 1,0 1-1,0 0 0,0-1 1,-1 1-1,0-1 1,0 1-1,0 0 0,-1 0 1,0 0-1,0 0 1,-4-7-1,2 7 0,0-1 1,0 1-1,0 0 0,-1 1 0,0-1 1,0 1-1,-1 0 0,1 0 0,-1 1 1,-12-8-1,12 11-3,6 4 2,8 5 0,-1-4 2,0 0-1,1 0 1,-1-1 0,1 0 0,-1 0-1,1-1 1,0 0 0,0 0-1,0-1 1,1 0 0,-1-1 0,0 0-1,12-1 1,-4 0-1,0-1 1,0-1-1,-1 0 1,1-1-1,-1-1 1,15-6-1,-16 4 1,0 0 0,-1-1 0,0-1 0,-1 0 0,0 0 0,0-2 0,-1 1 0,0-1 0,-1-1 0,0 0 0,10-18 0,-14 21 0,0-1-1,-1 0 1,0-1-1,-1 1 1,0-1-1,0 0 1,-2 0-1,1 0 1,-1-1-1,-1 1 1,0-1-1,0 1 1,-2 0-1,1-1 0,-4-20 1,3 29-1,0 0 1,1 0-1,-1 1 1,0-1-1,0 0 1,0 1-1,-1-1 1,1 1-1,0-1 1,-1 1-1,0-1 0,0 1 1,1 0-1,-1 0 1,-1 0-1,1 0 1,0 0-1,0 1 1,-1-1-1,-3-2 1,4 4 0,0 0 0,-1-1 0,1 1-1,0 0 1,0 0 0,0 0 0,-1 0 0,1 0 0,0 1 0,0-1 0,0 1 0,0-1 0,0 1 0,-1 0 0,1 0 0,0 0 0,1 0 0,-1 0 0,0 0 0,0 0 0,0 1 0,1-1 0,-1 1 0,1-1 0,-1 1 0,1 0 0,-2 2 0,-6 9 7,1 0-1,0 0 1,1 0-1,0 1 1,1 0-1,1 0 1,0 1-1,1 0 1,1-1 0,-2 21-1,1 2 21,2-1-1,1 1 1,5 44 0,0-52-4,0 1 0,2-1 0,1 0 0,11 30 0,-14-48-32,0 0-1,1 0 1,1-1 0,-1 1-1,2-1 1,-1 0-1,1-1 1,1 0 0,0 0-1,0 0 1,1-1-1,18 14 1,-24-21-37,-1 1-1,1-1 1,0 1-1,0-1 1,0 0 0,-1 0-1,1 0 1,0 0-1,0-1 1,0 1 0,0-1-1,0 0 1,1 1-1,-1-2 1,0 1 0,0 0-1,0 0 1,0-1-1,3-1 1,-2 1-87,0-1 0,-1 0-1,1-1 1,0 1 0,-1-1-1,0 1 1,0-1 0,1 0 0,-2 0-1,1 0 1,0-1 0,2-3-1,3-6-190,-2 1 0,0-1 0,0 0 0,-1 0 0,-1 0 0,0-1 0,2-15 0,1-18-632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6137,'-10'-7'3344,"3"12"-1734,0 21-627,7-24-870,-45 257 4974,0 131-2465,44-388-2613,0 11 106,0 0 0,1 0-1,0-1 1,1 1 0,3 14 0,-4-24-89,1 0 0,0-1 1,0 1-1,0 0 1,0-1-1,1 1 0,-1-1 1,0 1-1,1-1 1,0 0-1,0 1 0,-1-1 1,1 0-1,1 0 1,-1 0-1,0-1 0,0 1 1,1 0-1,-1-1 1,1 0-1,-1 1 0,1-1 1,0 0-1,-1 0 1,1-1-1,0 1 0,0 0 1,4-1-1,65 3 336,-56-3-642,-1 0 1,1 0-1,-1 2 1,1 0-1,-1 1 1,17 5-1,-28-6 59,0-1 0,0 1 0,0-1 0,0 0 0,0 0 0,0-1 0,0 1 0,1-1 0,-1 0-1,0 0 1,0 0 0,6-2 0,6-5-682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11506,'-29'42'1953,"11"33"-993,10 40-368,1 20 1649,-6 37-1193,0 7-144,1 5-280,-4 2-368,-4-16-880,1-21-1048,-2-39 1432,2-25-256,7-50-193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6041 248 12427,'11'-3'1261,"-4"2"-822,-1 0-1,0-1 1,0 1 0,0-1-1,0 0 1,0-1-1,-1 0 1,11-6 0,-16 9-407,0 0 0,0 0 0,0 0 0,1 0 0,-1-1 0,0 1 0,0 0-1,0 0 1,0 0 0,0 0 0,0 0 0,0-1 0,0 1 0,1 0 0,-1 0 0,0 0 0,0 0 0,0-1 0,0 1 0,0 0 0,0 0 0,0 0 0,0-1 0,0 1 0,0 0 0,0 0 0,0 0 0,0 0 0,0-1 0,0 1 0,0 0 0,-1 0 0,1 0 0,0 0 0,0-1-1,0 1 1,0 0 0,0 0 0,0 0 0,0 0 0,-1-1 0,-8-4 539,-12 0-73,-226-17 1689,174 17-1789,-357-37 619,-183-7-309,181 82-361,155-5-217,200-24-70,-127-9 1,-343-25 365,411 25-206,-259-47 1,-71 5 71,79 41-163,120 5-80,185-2-24,-646 1 118,576 10-65,-295 54 0,421-57-158,0-1-1,-45 1 1,69-3-1972,7 3 410,8 2-384,-5-5 991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2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15251,'-4'15'1473,"0"0"-817,0 5-264,9 0 664,1 2-344,-2-6-208,1-3-104,-4-12-696,3 0-376,-4-13 520,0-7-128,0 0-128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14083,'-6'12'701,"0"0"0,0 0 1,1 1-1,1 0 0,1 0 0,-1 0 0,2 0 1,-2 18-1,0-1-223,4-30-478,-6 35 755,-3 66-1,9-92-702,0 0 0,0 0 0,1 0 1,0-1-1,1 1 0,0 0 0,0 0 0,1-1 0,0 1 0,1-1 0,-1 0 0,2 0 0,4 8 0,-7-13-45,1-1 0,-1 1 0,1 0 0,-1-1-1,1 0 1,0 1 0,0-1 0,0 0 0,0 0 0,0-1-1,0 1 1,1-1 0,-1 1 0,1-1 0,-1 0-1,1-1 1,-1 1 0,1 0 0,-1-1 0,1 0 0,-1 0-1,1 0 1,0 0 0,-1-1 0,1 1 0,-1-1-1,1 0 1,-1 0 0,4-2 0,10-4 2,-1-1 0,0 0 0,-1-2 0,25-18 0,-2 1 32,-27 23 5,-9 11-10,-9 17 9,6-20-39,-47 119 109,-4 13-149,45-113-357,0 2 0,2-1-1,-4 44 1,8-61 38,1 1-1,0 0 1,3 15-1,-3-22 312,0 1-1,0-1 1,1 1-1,-1-1 1,0 1 0,1-1-1,0 1 1,-1-1-1,1 0 1,0 1 0,0-1-1,0 0 1,0 1-1,0-1 1,0 0 0,0 0-1,0 0 1,0 0-1,0 0 1,1 0 0,-1 0-1,0-1 1,1 1-1,-1 0 1,2 0 0,17 1-744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13347,'11'10'1000,"2"2"-1168,8 4 96,-2-6 1064,14-4-1056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57 10074,'1'-2'191,"1"-1"0,-1 1 1,1-1-1,-1 0 0,0 0 0,0 1 0,0-1 1,0 0-1,0 0 0,-1 0 0,1-4 0,-1 6-120,0 0 0,0 0-1,0 1 1,0-1 0,-1 0 0,1 0 0,0 1-1,0-1 1,-1 0 0,1 0 0,0 1-1,-1-1 1,1 0 0,-1 1 0,1-1-1,-1 1 1,1-1 0,-1 0 0,0 0-1,-1 0 44,1 1 0,0-1-1,0 1 1,-1-1 0,1 1-1,-1 0 1,1-1 0,0 1 0,-1 0-1,1 0 1,-1 0 0,1 0-1,0 0 1,-3 1 0,-4 0 115,1 1 1,0 1 0,1-1 0,-1 1-1,0 0 1,1 1 0,0-1 0,0 1-1,0 1 1,0-1 0,0 1-1,1 0 1,-6 7 0,-4 5 302,1 0 0,-24 39 1,26-35-318,1 1 0,1 0 1,1 1-1,0 0 1,2 0-1,1 1 0,-3 25 1,7-37-174,0 0 1,1 0-1,1 0 1,0 1-1,1-1 1,0 0-1,1 0 1,0 0-1,1 0 1,0 0-1,1 0 1,1-1-1,0 0 1,0 0-1,12 19 1,-12-24-28,1 0 0,-1 0 0,1-1 0,0 0-1,0 0 1,0-1 0,1 1 0,0-1 0,11 5 0,-15-7-11,0-1-1,1 0 1,-1 0-1,0 0 1,0 0-1,0 0 1,1-1-1,-1 0 1,0 1-1,1-1 1,-1 0-1,0 0 1,1-1-1,-1 1 1,0-1 0,0 0-1,0 0 1,1 0-1,-1 0 1,0 0-1,0-1 1,0 1-1,0-1 1,4-3-1,-5 3-3,-1 1 1,1 0-1,-1-1 0,1 1 0,-1-1 0,0 0 1,0 1-1,0-1 0,0 0 0,0 0 0,0 0 1,0 0-1,0 0 0,-1 1 0,1-2 0,-1 1 1,0 0-1,1 0 0,-1 0 0,0 0 0,0 0 0,0 0 1,-1 0-1,1 0 0,0 0 0,-1 0 0,1 0 1,-1 0-1,0 0 0,0 0 0,1 0 0,-1 1 1,0-1-1,-1 0 0,1 0 0,0 1 0,0-1 1,-3-1-1,-2-3-37,1 1 0,-1 0 1,0 0-1,-1 0 0,1 1 0,-1 0 0,0 1 1,0-1-1,-9-2 0,7 3-417,-1 0 0,0 1 0,1 0 0,-1 1 0,0 0 0,0 0-1,0 1 1,0 1 0,-11 1 0,20-2 353,-6 2-469,7-2 553,0 0 0,0 0 1,0 0-1,0 0 0,0 0 0,0 0 1,0 0-1,0 0 0,0 0 1,1 0-1,-1 0 0,0 0 0,0 0 1,0 0-1,0 0 0,0 0 1,0 0-1,0 0 0,0 0 0,0 0 1,0 0-1,0 0 0,0 1 1,0-1-1,0 0 0,0 0 0,1 0 1,-1 0-1,0 0 0,0 0 0,0 0 1,0 0-1,0 0 0,0 0 1,0 0-1,0 0 0,0 1 0,0-1 1,0 0-1,0 0 0,0 0 1,0 0-1,0 0 0,0 0 0,0 0 1,0 0-1,0 0 0,0 0 1,0 0-1,0 1 0,-1-1 0,1 0 1,0 0-1,0 0 0,0 0 0,0 0 1,0 0-1,0 0 0,0 0 1,0 0-1,0 0 0,0 0 0,0 0 1,0 0-1,0 0 0,0 0 1,0 0-1,-1 0 0,1 0 0,8 3-1203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18652,'13'1'1944,"-6"25"-1135,0 9-305,-3 17 960,0 7-240,1 17-344,0 8-263,0 2-305,-3-3-56,1-7-184,-1-8-136,-1-13-336,-1-10-225,0-20-615,-1-8-376,-4-17 1152,3-8-312,0-23-193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198 170 11378,'-2'-15'502,"0"-1"-1,-2 0 0,0 1 1,0 0-1,-10-20 0,13 31-367,-1 1 0,0-1-1,0 1 1,0 0 0,-1-1 0,1 1-1,-1 0 1,1 0 0,-1 0 0,0 1-1,-1-1 1,1 1 0,0-1-1,-1 1 1,1 0 0,-1 1 0,1-1-1,-1 1 1,0-1 0,0 1 0,0 0-1,0 0 1,0 1 0,0-1 0,0 1-1,-5 0 1,5 0-65,1 1 0,-1-1 0,1 1 0,0 0-1,-1 0 1,1 0 0,0 0 0,0 0 0,-1 1 0,1-1-1,1 1 1,-1 0 0,0 0 0,0 0 0,1 1 0,-1-1 0,1 0-1,-1 1 1,1 0 0,0 0 0,0-1 0,1 1 0,-1 0-1,0 0 1,1 1 0,0-1 0,0 0 0,0 0 0,-1 6 0,1-5-37,0 0 1,1 0 0,0 0 0,-1 0 0,1 1-1,1-1 1,-1 0 0,1 0 0,-1 0 0,1 0 0,0 0-1,1 0 1,-1 0 0,1 0 0,0-1 0,0 1 0,0 0-1,0-1 1,0 1 0,1-1 0,0 0 0,0 0-1,0 0 1,3 2 0,3 1 21,0-1-1,1 0 0,19 6 1,-19-7 45,1 0 1,-1 0-1,17 11 1,-25-13-74,1 0 0,-1 0 0,1 0 1,-1 0-1,0 0 0,0 1 1,0-1-1,0 1 0,0 0 0,0-1 1,-1 1-1,0 0 0,1 0 0,-1 0 1,0 0-1,0 0 0,0 4 0,0 8 49,-1 0-1,-1-1 0,0 0 0,-1 1 0,-1-1 0,0 0 1,-1 0-1,-7 16 0,0 8-17,-26 118-1564,35-139 1094,0 0 0,1 1 1,1-1-1,0 1 0,1-1 0,1 1 0,5 18 0,5 4-497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14059,'9'5'600,"0"9"-592,3 0-8,0 3 344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12979,'15'-34'1199,"2"1"0,1 0 0,2 1-1,34-42 1,-8 16 1409,-46 57-2578,1 1 1,-1-1 0,0 1-1,0 0 1,1-1 0,-1 1 0,0 0-1,0-1 1,1 1 0,-1 0-1,0-1 1,1 1 0,-1 0-1,0 0 1,1-1 0,-1 1 0,1 0-1,-1 0 1,0 0 0,1 0-1,-1-1 1,1 1 0,-1 0 0,1 0-1,-1 0 1,0 0 0,1 0-1,-1 0 1,1 0 0,-1 0 0,1 0-1,-1 0 1,0 1 0,1-1-1,-1 0 1,1 0 0,-1 0-1,0 0 1,1 1 0,-1-1 0,1 0-1,-1 0 1,0 1 0,1-1-1,-1 0 1,0 1 0,0-1 0,1 0-1,-1 1 1,0-1 0,0 0-1,1 1 1,-1-1 0,0 1-1,0-1 1,0 0 0,0 1 0,0-1-1,1 1 1,-1-1 0,0 1-1,0-1 1,0 1 0,1 31 590,-1-30-585,-25 246 1073,4-64-1077,21-182-34,-5 59-483,4 71 0,1-129 322,0 0 1,0 0 0,1 0-1,-1 0 1,1 0-1,-1 0 1,1 0 0,0 0-1,0 0 1,1 0-1,-1 0 1,1-1 0,2 5-1,-3-6 85,-1-1 0,1 0-1,-1 1 1,1-1-1,-1 0 1,1 0 0,-1 1-1,1-1 1,-1 0 0,1 0-1,0 0 1,-1 1 0,1-1-1,-1 0 1,1 0-1,0 0 1,-1 0 0,1 0-1,-1 0 1,1 0 0,0 0-1,-1-1 1,1 1-1,0 0 1,1-1-28,0 0 0,0-1 0,0 1-1,0 0 1,0-1 0,-1 1 0,1-1 0,0 0 0,2-3-1,16-25-862,0-7-255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3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46 435 14123,'-5'7'343,"1"0"0,0 1-1,0-1 1,1 1 0,0 0 0,0 0-1,0 0 1,-2 16 0,-4 69 1342,8-83-1402,0 10 57,0 0 1,2 0-1,0 0 0,1 0 0,8 30 0,-8-43-255,0-1-1,0 1 1,1-1-1,0 0 1,0 0-1,1 0 1,0 0-1,7 9 1,-8-12-47,0 0 0,1 0 1,-1 0-1,1-1 0,0 1 1,0-1-1,0 0 0,0 0 1,0 0-1,0 0 0,1-1 1,-1 0-1,0 0 0,7 1 1,-4-2-15,-1 0 0,1 0 0,-1 0-1,1-1 1,-1 0 0,1-1 0,-1 1 0,0-1 0,1-1 0,-1 1 0,0-1 0,0 0-1,-1 0 1,1-1 0,-1 1 0,0-1 0,0 0 0,0-1 0,0 1 0,-1-1 0,1 0 0,3-7-1,1 0-5,0-1-1,-1-1 1,-1 0-1,0 0 1,0 0-1,-2-1 1,0 0-1,4-19 1,-7 20-7,0 1 1,0-1 0,-2 0 0,0 1 0,0-1 0,-2 0-1,1 1 1,-2-1 0,0 1 0,-7-21 0,8 27-108,-1 0 1,0 1 0,0 0 0,-1 0-1,1 0 1,-1 0 0,-1 0 0,1 1-1,-1-1 1,0 1 0,0 0 0,-1 1-1,1-1 1,-1 1 0,0 1-1,0-1 1,0 1 0,-1 0 0,1 0-1,-1 0 1,-13-2 0,4 2-548,0 1 0,-1 1-1,-32 1 1,34 2-226</inkml:trace>
  <inkml:trace contextRef="#ctx0" brushRef="#br0" timeOffset="1">508 14 15131,'-28'-9'1184,"4"4"-887,-3 5-153,-3 2 720,2 1-664,0-1-648,3-2-48,8 2 432,7 2-120,6 0-121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17276,'43'-24'1768,"-5"4"-1024,-4 2-264,-11 8 721,-6 7-193,-13 16-184,-4 8-160,-10 21-392,-3 6-176,-4 11-456,1 3-272,-3 1-504,1-4-241,7-8-1415,4-9 2088,11-18-465,4-7-319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16468,'22'-36'1776,"2"7"-888,-1 7-264,-5 8 777,-1 7-217,-11 15-176,-3 16-64,-5 18-400,-6 8-176,-2 13-528,-1 6-448,-2 4-512,-1-5 912,4-15-176,3-9-184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13147,'21'-33'1053,"2"1"0,1 2 0,1 0 0,2 2 0,43-37 0,-61 57-748,1 1-1,1-1 1,-1 1-1,1 1 0,18-8 1,-27 13-242,1 0 1,0 1 0,-1-1 0,1 0 0,-1 1 0,1 0 0,0-1 0,-1 1 0,1 0 0,0 1-1,0-1 1,-1 0 0,1 1 0,2 0 0,-3 0-24,0 0-1,0 0 0,0 0 1,-1 1-1,1-1 1,-1 0-1,1 1 1,-1-1-1,1 1 0,-1 0 1,0-1-1,0 1 1,0 0-1,0 0 1,0 0-1,0-1 1,0 1-1,0 0 0,-1 0 1,1 4-1,1 7 58,0 0-1,-1-1 1,-1 1 0,0 0-1,0-1 1,-2 1-1,-3 17 1,0-4-46,-2 0 0,-15 37 0,9-34-69,6-22-17,6-16 12,5-19-12,4-6 17,2 1 1,1 0-1,2 1 0,1 0 0,28-46 0,-39 72 30,1 1-1,0-1 0,0 1 0,0 0 0,1 1 1,6-6-1,-10 9-8,-1 0 1,1 1 0,0-1-1,0 1 1,0-1 0,0 1-1,-1-1 1,1 1 0,0 0-1,0-1 1,0 1-1,0 0 1,0 0 0,0 0-1,0 0 1,0-1 0,0 1-1,0 1 1,0-1-1,0 0 1,0 0 0,0 0-1,-1 0 1,1 1 0,0-1-1,0 0 1,0 1 0,0-1-1,0 1 1,0-1-1,-1 1 1,1-1 0,0 1-1,0 0 1,-1-1 0,1 1-1,0 0 1,-1 0 0,1-1-1,-1 1 1,1 0-1,-1 0 1,0 0 0,1 0-1,-1 0 1,0 0 0,1 0-1,-1-1 1,0 3-1,6 17 44,-1 0 0,-1 0 0,-1 1 0,-1 0 0,-1 41 0,1 3 14,3-69-24,0-8-22,1-8 1,14-46 9,-19 61-24,1 0 0,1 0 0,-1 0 0,0 1 0,1 0 0,0-1 0,0 1 0,1 0 0,-1 0 0,6-4 0,-8 7-1,0 1-1,-1-1 0,1 1 1,0-1-1,0 1 0,0-1 1,0 1-1,0 0 1,0 0-1,0-1 0,1 1 1,-1 0-1,0 0 0,0 0 1,0 0-1,0 0 1,0 0-1,0 1 0,0-1 1,0 0-1,0 0 0,0 1 1,0-1-1,0 1 1,0-1-1,0 1 0,2 0 1,21 23-21,-18-18 21,3 5-1,0-2 1,1 1 0,1-2 0,-1 1 0,1-1-1,14 7 1,-21-13 0,0 0 0,1 0 0,-1 0 0,1-1 0,0 0 0,-1 0 0,1 0 0,0-1 0,-1 1 0,1-1 0,0 0 0,0-1 0,-1 1 0,1-1 0,0 0 0,-1 0 0,1 0 0,-1 0 0,1-1 0,-1 0 0,5-3 0,3-2-6,-1-1-1,1-1 1,-2 0 0,1 0-1,-1-1 1,-1 0-1,1-1 1,-2 0-1,0-1 1,0 0 0,-1 0-1,0 0 1,-1-1-1,-1 0 1,8-26 0,-12 28-17,-5 12-17,-4 20 12,6-8 27,0 1 0,1 0 0,0 0 0,3 21 0,-1-28 1,-1-1 0,1 0-1,1 0 1,-1 0 0,1 0 0,0 0 0,1 0 0,-1-1 0,1 1 0,0-1-1,1 0 1,5 8 0,-8-12 0,0 0 0,-1 0 0,1 0 0,0-1 0,0 1 0,0 0 0,0 0 0,-1-1-1,1 1 1,0-1 0,0 1 0,0-1 0,0 1 0,0-1 0,1 1 0,-1-1 0,0 0 0,0 0 0,0 1 0,0-1-1,0 0 1,2 0 0,-2-1-2,0 1 1,-1-1-1,1 1 0,0-1 0,0 1 0,0-1 0,0 0 0,-1 1 0,1-1 0,0 0 1,0 0-1,-1 0 0,1 1 0,-1-1 0,1 0 0,-1 0 0,1 0 0,0-2 0,1-3-8,0 0 0,-1 0 0,0 0 0,0 0 0,0 0 0,0-9 0,-3 2-5,1 0 1,-2 0-1,-4-16 0,-2-10-10,9 38 26,0 0 0,0 1 0,0-1 0,0 1 0,0-1 0,0 0 0,0 1 0,0-1 0,0 0 0,1 1 0,-1-1 0,0 1 0,0-1 0,1 1-1,-1-1 1,0 0 0,1 1 0,-1-1 0,1 1 0,-1-1 0,0 1 0,1 0 0,-1-1 0,1 1 0,-1-1 0,1 1 0,0 0 0,-1-1 0,1 1 0,-1 0 0,2 0 0,24-7 16,-12 4-9,4-4-12,0-1 0,-1 0 0,0-1 0,-1-1 0,0-1 0,0 0 0,-1-1 0,-1-1 0,0 0-1,0-1 1,-1-1 0,-1 0 0,-1 0 0,0-1 0,-1-1 0,-1 0 0,0 0 0,-1-1 0,7-25 0,-10 4-32,-5 38 35,0 0 1,1 0 0,-1 0-1,-1 0 1,1 0 0,0 0-1,0 0 1,0 0 0,0 0-1,-1 0 1,1 0 0,0 0-1,-1 0 1,1 0 0,-1 0-1,0 0 1,1 0 0,-1 0-1,0 0 1,1 0 0,-1 1-1,0-1 1,0 0 0,1 1-1,-1-1 1,0 0 0,0 1-1,0-1 1,0 1-1,-1-1 1,0 1 1,1 0 0,-1 0 0,1 1-1,0-1 1,-1 0 0,1 1 0,0-1-1,-1 1 1,1-1 0,0 1 0,-1 0 0,1 0-1,0-1 1,0 1 0,0 0 0,0 0 0,0 0-1,0 0 1,0 0 0,0 1 0,0-1 0,1 0-1,-1 0 1,0 0 0,1 1 0,-1-1-1,0 2 1,-15 40 33,8-14 7,2 0 1,-6 54-1,11-64-12,1-1 0,0 1 0,1-1 0,1 1 0,8 32 0,-8-45-19,0 0 1,0-1 0,0 1 0,1 0 0,0-1 0,0 0 0,0 1-1,1-1 1,-1 0 0,1-1 0,6 6 0,-7-7-9,1 0 0,-1-1 0,1 0 0,0 0 0,0 0 0,0 0 0,0 0 0,0-1 0,0 1 1,0-1-1,0-1 0,0 1 0,1 0 0,-1-1 0,0 0 0,9 0 0,-2-2-160,-1 0 1,1 0 0,0-1-1,0-1 1,-1 0-1,0 0 1,0-1-1,0 0 1,0-1 0,-1 0-1,0 0 1,0-1-1,10-10 1,-6 4-295,-1 0 1,0-1 0,-1-1 0,0 0-1,-1 0 1,-1-1 0,10-21-1,-4-5-589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14563,'-8'17'401,"1"0"1,1 0-1,0 1 0,1 0 0,1 0 0,-2 24 1,0-8 202,-95 706 3629,101-732-4381,-1 18 604,1-26-478,0 0 0,0 0 0,0 0 0,0 0 0,0 1 0,0-1 0,0 0 0,0 0 0,0 0 0,0 0 0,0 0 0,0 0 0,0 1 0,0-1 0,0 0 0,0 0-1,0 0 1,0 0 0,0 0 0,1 0 0,-1 0 0,0 0 0,0 1 0,0-1 0,0 0 0,0 0 0,0 0 0,0 0 0,0 0 0,1 0 0,-1 0 0,0 0 0,0 0 0,0 0 0,0 0 0,0 0 0,0 0 0,0 0 0,1 0 0,-1 0 0,0 0 0,0 0 0,0 0 0,0 0 0,1 0 0,7-10-3151,-4-9 1536,-3 6 602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56 14043,'-2'-54'-2729,"-2"53"5730,-3 16-1977,-6 47-272,-1 23-271,-5 33 671,-4 17-216,-4 31-40,-2 9-200,-1 6-928,1-5-432,2-25-1288,6-20 1672,12-45-320,9-23-209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11034,'-4'74'2676,"-24"127"0,24-175-2365,-27 126 1781,-64 192 1,93-337-2032,0-1 114,0 0 1,0-1-1,1 1 0,-1 11 0,2-16-129,-1 0-1,1 0 0,0 0 1,1 0-1,-1 0 0,0 0 1,0 1-1,0-1 1,1 0-1,-1 0 0,0 0 1,1 0-1,-1 0 0,1-1 1,-1 1-1,1 0 0,0 0 1,-1 0-1,1 0 0,0-1 1,0 1-1,-1 0 0,1 0 1,0-1-1,0 1 0,0-1 1,0 1-1,0-1 0,0 1 1,0-1-1,0 0 0,0 1 1,1-1-1,12 2 224,0-1 0,0-1-1,0 0 1,-1-1 0,19-3 0,-10 1-116,68-7 129,199-17-1626,-198 23 707,-63 1 198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12771,'-70'0'6560,"-78"0"-1712,-75 12-5426,209-9-600,19-1 146,23 0 47,1-4 223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4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33 252 12707,'-33'11'3853,"95"-40"1061,-34 23-4291,1 2 0,1 1 0,47 1 0,21-3-228,55-12-84,136-9 90,48 22 69,-29 2-182,-226-1-256,734-14 193,366-31 4,-786 25-104,621 0 239,-323 13 10,254 7-667,-939 4 137,38-4-1603,-45 3 1666,0 0 1,0 0-1,0-1 1,0 1 0,-1-1-1,1 0 1,0 1-1,-1-1 1,1 0-1,0 0 1,-1 0 0,1 0-1,-1 0 1,1-1-1,-1 1 1,0 0-1,0-1 1,1 1 0,-1-1-1,0 1 1,1-3-1,1-8-856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10386,'19'-11'1087,"-1"0"0,0-1 0,-1-1 0,-1 0 0,1-2 0,18-21 0,80-110-492,-29 33-40,-47 72-335,-37 39-194,0 0 1,0 0-1,0 0 0,1 1 0,-1-1 1,0 1-1,1-1 0,-1 1 0,1 0 1,-1 0-1,1 0 0,0 0 0,-1 1 1,1-1-1,0 1 0,-1 0 0,4-1 1,-5 2-14,1-1 0,-1 0 0,0 1 1,0-1-1,0 1 0,0 0 0,0-1 1,0 1-1,0 0 0,0-1 1,-1 1-1,1 0 0,0 0 0,0 0 1,-1 0-1,1 0 0,0 0 0,-1 0 1,1 0-1,-1 0 0,1 0 0,-1 0 1,1 0-1,-1 2 0,4 31 184,-4-31-185,-1 34 78,-2-1 0,-1 0 0,-15 57-1,10-50-70,-158 614-20,156-627-1124,10-28 368,1-4 61,6-15-1,4-4 125,4-6-141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 11106,'-7'13'644,"1"1"-1,0 0 0,1 1 0,0-1 0,1 1 1,-3 26-1,-3 90 1069,9-101-1366,2 0 0,1 0 0,10 54 0,-10-75-289,1 1 0,0-1 1,1 0-1,0 0 0,0 0 1,10 15-1,-11-20-27,1 0-1,0 0 1,-1 0 0,1 0-1,1 0 1,-1-1 0,1 1 0,-1-1-1,1 0 1,0-1 0,0 1-1,10 3 1,-8-5-14,-1 0-1,0 0 1,0 0-1,1-1 1,-1 0 0,0 0-1,1 0 1,-1-1-1,0 0 1,1 0-1,-1-1 1,0 0-1,0 0 1,0 0 0,-1-1-1,1 0 1,0 0-1,-1 0 1,0-1-1,0 0 1,6-5-1,2-3 11,0 0-1,-1-1 0,-1 0 0,0-1 1,0 0-1,12-24 0,-16 22-6,0 0 0,0 0 0,-2 0 1,0-1-1,-1 0 0,0 0 0,-2 0 0,0 0 0,-1-1 1,0 1-1,-2 0 0,0-1 0,-5-24 0,4 32-5,-1-1 0,0 1-1,-1 0 1,0 0-1,0 0 1,-1 1 0,0-1-1,-1 1 1,0 1 0,-8-10-1,8 12-2,0 0-1,0 1 0,-1-1 0,0 1 0,0 0 0,0 1 0,0 0 0,-1 0 0,0 1 1,0 0-1,0 0 0,0 0 0,-16-1 0,12 2-122,1 2 0,-1 0-1,0 0 1,0 1 0,1 0 0,-1 1-1,0 1 1,1 0 0,0 0 0,0 1-1,0 0 1,0 1 0,0 1 0,1-1-1,0 2 1,0-1 0,-14 14 0,6-2-283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13659,'-7'5'1584,"-4"-1"-1024,-7-3-184,-5 1 785,-4-2-601,-4 0-40,-3 0-40,1-2-120,-2-1-240,4 1-160,5 2-480,5 0-168,15 0 560,9 1-128,14-1-88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11698,'170'-56'6643,"-154"49"-5904,-15 7-714,-1 0-1,0 0 1,0-1-1,1 1 1,-1 0-1,0 0 1,0 0-1,1-1 1,-1 1-1,0 0 1,1 0-1,-1 0 1,0 0-1,1 0 1,-1 0-1,1 0 0,-1-1 1,0 1-1,1 0 1,-1 0-1,0 0 1,1 1-1,-1-1 1,0 0-1,1 0 1,-1 0-1,0 0 1,1 0-1,-1 0 1,0 0-1,1 1 1,-1-1-1,0 0 1,1 0-1,-1 0 1,0 1-1,0-1 1,1 0-1,-1 0 1,0 1-1,0-1 1,0 0-1,1 1 1,-1-1-1,0 0 1,0 1-1,0-1 1,0 0-1,0 1 1,1-1-1,-1 0 1,0 1-1,0-1 1,0 0-1,0 1 1,0-1-1,0 0 1,0 1-1,0-1 1,0 0-1,-1 1 1,1-1-1,0 1 1,-12 29 293,7-18-170,-10 29-133,2 0 0,2 1 0,2 0 0,-8 86 0,16-123-167,1 0 1,0 0 0,1 0 0,-1 0 0,1 0-1,0 0 1,0 0 0,2 5 0,-2-9 101,-1 0 0,1 0 0,0 0 0,-1 0-1,1 0 1,0 0 0,-1 0 0,1 0 0,0 0 0,0-1 0,0 1 0,0 0 0,0-1 0,0 1 0,0-1 0,0 1 0,0-1 0,0 1 0,0-1 0,1 0 0,-1 1 0,0-1 0,0 0 0,0 0 0,0 0-1,1 0 1,-1 0 0,0 0 0,0 0 0,0 0 0,0-1 0,1 1 0,-1 0 0,0-1 0,0 1 0,0-1 0,0 1 0,0-1 0,0 1 0,1-2 0,21-12-682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 7506,'-3'-7'1001,"-4"-2"1818,-9 13-976,13-3-1650,0 1 0,0 0 0,0 0 0,0 0 0,1 0-1,-1 0 1,1 0 0,0 1 0,0-1 0,-1 1-1,2 0 1,-1 0 0,0 0 0,1 0 0,-1 0-1,1 0 1,0 0 0,0 0 0,-1 4 0,-2 9 215,1-1-1,-3 25 1,4-17-83,1 0 0,3 41 0,-2-59-291,1 1-1,0-1 0,0 0 1,0 1-1,0-1 0,1 0 1,0 1-1,0-1 0,0 0 1,1-1-1,0 1 0,0 0 1,0-1-1,0 1 0,1-1 1,-1 0-1,7 5 0,-8-8-19,1 1 0,-1-1 1,0 0-1,1 0 0,0 0 0,-1 0 0,1 0 0,-1-1 0,1 1 0,0-1 1,0 0-1,-1 0 0,1 0 0,0 0 0,-1 0 0,1 0 0,0-1 1,-1 0-1,1 1 0,0-1 0,-1 0 0,1 0 0,-1 0 0,1 0 0,-1-1 1,0 1-1,0-1 0,1 1 0,-1-1 0,3-4 0,1 1 12,0-1 1,-1-1-1,0 1 0,0-1 1,0 0-1,-1 0 0,0-1 1,5-14-1,-6 13-3,-1 0 0,0-1 0,0 1 0,-1-1 0,0 1 0,-1-1 0,0 1 0,-1-1 0,0 1 0,0-1 0,-1 1 0,-3-10 0,3 12-147,0 0 1,-1 1-1,0-1 1,0 1-1,0 0 1,-1 0 0,1 0-1,-1 1 1,-1-1-1,1 1 1,-1 0 0,0 0-1,0 1 1,-1-1-1,1 1 1,-1 0-1,-9-4 1,12 7 37,-1-1 0,1 1 1,-1 0-1,1 1 0,-1-1 0,0 1 1,0-1-1,1 1 0,-6 0 0,-6 3-468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13 13683,'-13'-3'372,"-1"0"1,0 0-1,1 1 1,-1 1-1,0 0 0,0 1 1,0 1-1,0 0 1,0 1-1,0 0 0,-13 5 1,-65 13 1123,-125 9 1,186-26-1446,-8 0-251,-44 10-1,81-13 135,0 0 1,1 1-1,-1-1 0,0 1 0,0-1 1,1 1-1,-1-1 0,1 1 0,-1 0 1,0 0-1,1 0 0,-1 0 0,1 0 0,0 0 1,-1 0-1,1 0 0,0 1 0,0-1 1,0 0-1,-2 3 0,3-2 4,0-1 0,0 1 0,0 0-1,0-1 1,0 1 0,1-1 0,-1 1 0,0-1-1,1 1 1,-1-1 0,1 1 0,0-1-1,-1 1 1,1-1 0,0 0 0,0 1 0,0-1-1,0 0 1,0 0 0,0 1 0,0-1 0,0 0-1,3 1 1,25 22-481,14 1-103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49:5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44 11907,'19'6'1312,"-11"-4"-616,-6-2-224,-12-5 1585,-7-1-1057,-9-1-424,-4 0-24,-7 0-24,0 1-32,-6 1-184,0 0-80,1 3-376,3 0-288,6 2-1320,4 0 1520,18 2-240,9-1-152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45 11666,'12'-39'1745,"-9"33"-1136,-2 11 191,-3 12 203,-109 370 2640,45-175-2290,65-209-1259,0 0 1,0 0-1,0 0 0,1 0 0,-1 0 1,1 0-1,0 0 0,0 0 0,0 0 1,0 0-1,0 0 0,1 0 0,-1 0 0,1 0 1,0 0-1,1 4 0,1-3 49,0-1 0,-1 0 0,2 1-1,-1-1 1,0 0 0,0-1 0,1 1-1,0 0 1,-1-1 0,8 3 0,117 64 738,3-5-3301,-118-57 1535,1-1-1,0-1 1,19 5 0,-29-9 704,1 0 0,0 0 0,0-1-1,0 0 1,0 1 0,0-2 0,0 1 0,0-1 0,0 1 0,-1-1 0,1-1 0,0 1 0,8-4 0,23-21-1169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11466,'-2'0'105,"-1"1"0,1-1 0,0 1 0,0-1 0,0 1-1,-1-1 1,1 1 0,0 0 0,0 0 0,0 0 0,0 1-1,1-1 1,-1 0 0,0 1 0,0-1 0,1 1-1,-1-1 1,1 1 0,-1 0 0,1 0 0,-2 3 0,-3 5 222,1 1 1,0-1 0,-3 14-1,3-11 191,-109 348 3091,5-14-3844,86-282-2219,24-67 1856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64 11682,'10'-16'1441,"-5"1"-889,-14-1-168,-11 4 904,-18 7-504,-9 5-111,-20 9-185,-6 5-64,-4 6-152,-2 2-48,3-1-88,3-1-104,11-6-360,8-4-256,20-10-1097,8-10 1433,10-11-240,8-3-168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1523 12107,'23'4'967,"0"-2"1,-1 0-1,1-2 0,0 0 1,0-2-1,0-1 1,-1 0-1,1-2 1,29-9-1,-40 9-828,0 0 0,1 0 0,-2-1 0,1-1 0,-1 0 0,0-1-1,0 0 1,-1 0 0,0-1 0,-1 0 0,0-1 0,0 0 0,-1-1 0,0 0 0,-1 0-1,-1 0 1,8-18 0,2-13-101,-2-2 0,-2 0 0,-1 0 0,7-81 0,-6-185 64,-12 305-102,-2-299-7,-3 209 1,-21-111-1,25 197 4,-1-1-1,-1 1 1,1 0-1,-1 0 1,-8-16-1,9 23 9,1-1 1,-1 0-1,0 0 0,0 1 0,-1 0 0,1-1 1,0 1-1,-1 0 0,1 0 0,-1 0 0,0 0 0,0 1 1,0-1-1,1 1 0,-1-1 0,-1 1 0,1 0 1,0 0-1,0 1 0,-5-1 0,-146-5 436,118 6-592,35 0 22,-1 0 1,0 0 0,1 0 0,-1 0-1,0 0 1,1 1 0,-1-1 0,1 0 0,-1 1-1,1-1 1,-1 1 0,1 0 0,-1-1-1,1 1 1,-1 0 0,-1 1 0,3-1 32,-1 0 0,1 0-1,-1 0 1,1 0 0,-1 0 0,1 0 0,0 0 0,0 1 0,-1-1 0,1 0 0,0 0 0,0 0-1,0 0 1,0 0 0,0 0 0,1 1 0,-1-1 0,0 0 0,0 0 0,1 0 0,-1 0 0,1 0 0,-1 0-1,1 1 1,11 21-718,5 1-284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18268,'-1'0'1280,"2"5"-1088,7-3-80,0-1 376,-4 2-696,0 1-848,-1 2-1184,1-5 1856,0-1-321,2-5-271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15 10402,'-5'-2'245,"0"-1"-1,0 1 0,0 1 1,0-1-1,0 1 1,0 0-1,0 0 0,-1 0 1,1 1-1,0-1 1,-1 1-1,1 1 0,0-1 1,0 1-1,-1 0 1,1 0-1,0 1 0,-10 3 1,1 1 175,-1 0 0,1 1-1,0 1 1,1 0 0,-17 13 0,8-3-109,1 2 0,1 1 1,1 1-1,1 0 0,0 1 0,2 1 0,1 1 0,-22 47 0,15-19-63,2 1-1,2 1 1,-14 81-1,30-128-227,-5 29 181,-5 61 0,11-89-147,1 0 0,0 1 0,1-1 0,0 0 0,0 0 0,1 0 0,0 0 0,1 0 0,0 0 0,0-1 0,1 1 0,6 10 0,-9-17-28,0 0-1,1 0 0,-1 0 0,1 0 0,-1-1 0,1 1 0,0 0 0,0-1 0,0 0 0,0 1 0,0-1 0,0 0 1,0 0-1,0 0 0,0 0 0,1 0 0,-1-1 0,0 1 0,1-1 0,-1 1 0,0-1 0,1 0 0,-1 0 0,1 0 1,-1 0-1,0 0 0,5-2 0,-4 1-7,0 0 0,-1 0 0,1 0 0,-1-1 0,1 1 1,-1-1-1,0 1 0,0-1 0,0 0 0,0 0 0,0 0 0,0 0 1,0-1-1,0 1 0,-1 0 0,1-1 0,-1 1 0,0-1 0,0 1 0,0-1 1,0 0-1,0 1 0,0-5 0,0 1-5,0 0-1,-1 0 1,0 1-1,0-1 1,-1 0-1,1 0 1,-1 1-1,-1-1 1,1 0-1,-1 1 1,0-1-1,0 1 1,0 0-1,-1-1 1,0 1-1,0 1 1,0-1 0,-1 0-1,0 1 1,1-1-1,-2 1 1,1 0-1,0 1 1,-1-1-1,-8-4 1,9 5-132,-1 0-1,1 1 1,-1-1 0,0 1 0,0 0 0,0 1 0,0-1 0,-1 1 0,1 0-1,0 1 1,-1-1 0,1 1 0,0 0 0,-1 0 0,1 0 0,0 1 0,0 0-1,-1 0 1,1 1 0,0-1 0,0 1 0,0 0 0,0 0 0,0 1-1,1-1 1,-1 1 0,-7 7 0,10-9-170,0 1 0,0 0 1,1 0-1,-1 0 0,0 0 0,1 0 0,0 0 1,-1 0-1,1 0 0,0 1 0,-1 2 0,2-5 199,0 1-1,0 0 1,0 0-1,0 0 0,0 0 1,0 0-1,0-1 0,0 1 1,0 0-1,0 0 1,1 0-1,-1 0 0,0-1 1,0 1-1,1 0 0,-1 0 1,1-1-1,-1 1 1,1 0-1,-1 0 0,1-1 1,-1 1-1,1-1 0,0 1 1,-1 0-1,1-1 1,0 1-1,-1-1 0,1 0 1,0 1-1,0-1 0,-1 0 1,1 1-1,0-1 1,0 0-1,1 1 0,20 3-1318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116 166 19260,'-1'-1'410,"0"-1"0,0 0 0,0 0 0,0 1 0,1-1 0,-1 0 0,0 0-1,1 0 1,0 0 0,-1 0 0,1 0 0,0 0 0,0 0 0,0-3 0,-2-17 2112,0 16-2278,-1 1 0,0 0 0,0 1 0,0-1 0,0 0 0,-1 1 0,0 0 0,0 0 0,0 0-1,-8-6 1,-4-2 173,-28-15-1,44 27-416,0 0-1,0 0 1,0 0 0,1 0 0,-1 0 0,0-1 0,0 1 0,0 0 0,1 0-1,-1 0 1,0 0 0,0 0 0,0 0 0,0-1 0,1 1 0,-1 0-1,0 0 1,0 0 0,0 0 0,0-1 0,0 1 0,0 0 0,0 0 0,0 0-1,0-1 1,0 1 0,1 0 0,-1 0 0,0 0 0,0-1 0,0 1-1,0 0 1,0 0 0,0 0 0,-1-1 0,1 1 0,0 0 0,0 0 0,0 0-1,0-1 1,0 1 0,0 0 0,0 0 0,0 0 0,0-1 0,0 1-1,-1 0 1,1 0 0,0 0 0,0 0 0,0-1 0,0 1 0,-1 0 0,1 0-1,0 0 1,0 0 0,0 0 0,0 0 0,-1 0 0,23-3-835,-18 3 609,95-4-4406,-74 2 3499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15163,'122'-115'2719,"-53"52"-1127,37-30 1771,-105 92-3324,-1 1 0,0 0 0,1-1 0,-1 1 0,1-1 0,-1 1 1,1 0-1,-1 0 0,1-1 0,-1 1 0,1 0 0,-1 0 0,1-1 0,-1 1 0,1 0 0,-1 0 0,1 0 1,-1 0-1,1 0 0,-1 0 0,1 0 0,0 0 0,-1 0 0,1 0 0,-1 0 0,1 0 0,-1 0 1,1 1-1,-1-1 0,1 0 0,0 0 0,-1 1-1,1 0 1,0 0-1,-1 0 0,1 0 1,-1 0-1,1 1 1,-1-1-1,0 0 0,0 0 1,1 0-1,-1 0 1,0 0-1,0 0 0,0 2 1,-5 48 237,4-45-207,-142 684-1720,136-668 937,5-16 153,0-1 0,0 0 0,1 1-1,0-1 1,0 1 0,-1 9 0,3-16 420,0 1 0,1 0 0,-1-1 0,0 1 0,0-1-1,0 1 1,0-1 0,0 1 0,0-1 0,0 0 0,0 0 0,0 1 0,-1-1 0,3-2 0,14-14-1032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4 243 10042,'8'-19'817,"-4"12"159,-4 11 1956,-6 33-2142,1 0 1,2 0-1,2 0 0,1 0 0,1 0 1,11 54-1,-11-84-706,1 0 0,0-1 0,0 0 0,1 1 0,0-1 0,0 0 0,0 0 0,1 0 0,0-1 1,7 9-1,-8-12-49,-1 0 1,0 0 0,1 0 0,0 0 0,-1 0-1,1 0 1,0-1 0,0 1 0,0-1-1,0 0 1,0 0 0,0 0 0,0-1 0,0 1-1,1-1 1,-1 1 0,0-1 0,0 0-1,0 0 1,1-1 0,-1 1 0,0-1 0,0 1-1,5-3 1,1 0 12,0-1 1,0-1-1,0 1 0,0-2 0,-1 1 1,0-1-1,0 0 0,0-1 0,-1 0 1,0 0-1,9-12 0,-4 3-18,-1 0 0,-1-1-1,0 0 1,-1 0 0,6-20 0,-6 12 1,-2 1 1,-1-1 0,0 0-1,-2 0 1,1-43 0,-4 54-31,-1 0 1,-1 1-1,0-1 1,-1 0-1,-1 1 1,0 0-1,-1-1 1,0 1-1,-1 0 0,0 1 1,-1-1-1,-9-13 1,13 22-69,-1 0-1,0 1 1,-1-1-1,1 0 1,0 1-1,-1 0 1,0 0-1,0 0 1,0 0 0,0 1-1,0-1 1,-1 1-1,1 0 1,-1 0-1,1 1 1,-1-1 0,0 1-1,1 0 1,-7 0-1,6 1-11,-1 0 1,0 1-1,1-1 0,-1 1 0,0 1 0,1-1 0,-1 1 1,1 0-1,0 0 0,0 0 0,-1 1 0,2 0 1,-1 0-1,0 0 0,-8 8 0,-21 23-424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14883,'-4'0'595,"-1"0"-1,0 0 0,0 1 1,1-1-1,-1 1 1,0 0-1,-7 2 0,-15 4 554,-245 3 575,226-10-2469,36 1-310,14 3-735,19 0 23,0-6 866,5-2-85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10826,'-1'-4'513,"-6"-13"1037,2 15-332,0 11 837,-1 8-1369,2 0 0,0 0 0,0 1 0,2 0 0,0-1 0,1 1 0,2 26 0,0-37-606,0-1-1,0 0 1,1 0 0,-1 0-1,1 0 1,1 0-1,-1 0 1,1 0 0,0-1-1,6 9 1,-5-10-30,-1 0 0,0-1 0,1 0 0,0 0 0,0 0 0,-1 0 0,2-1 0,-1 0 0,0 1 0,0-1 0,1-1 0,-1 1 0,1-1 0,0 0 0,8 2 0,70-4 816,-82 1-854,0 0 1,-1 0 0,1 1-1,0-1 1,-1 0 0,1 1-1,-1-1 1,1 0 0,0 1-1,-1-1 1,1 1 0,-1-1-1,1 1 1,-1 0 0,1-1-1,-1 1 1,0-1 0,1 1-1,-1 0 1,0-1 0,1 1-1,-1 0 1,0-1 0,0 1-1,0 0 1,0 0 0,1-1-1,-1 1 1,0 1 0,-2 24 147,2-22-127,-24 141 72,1-4-1921,20-114 698,2-1 0,0 1 1,5 34-1,1-31 41,5-9-306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12963,'4'-13'376,"-1"0"0,2 0 1,0 0-1,0 1 0,1 0 1,1 0-1,11-16 0,-4 6 359,10-19 105,27-44 625,-43 74-1075,0-1 1,1 1-1,1 0 0,16-14 0,-25 24-335,0 0 0,0 0 0,0 1 0,0-1 0,0 0 0,0 0 0,1 0 0,-1 1 0,0-1 0,0 1 0,1-1 0,-1 1 0,0-1 0,1 1 0,-1 0 0,0 0 0,1-1 0,-1 1 0,1 0 0,-1 0 0,3 1 0,-3 0-11,0-1 1,0 1 0,0 0 0,0-1 0,0 1 0,-1 0 0,1 0-1,0 0 1,0 0 0,-1 0 0,1 0 0,0 0 0,-1 0 0,1 0 0,-1 0-1,1 1 1,-1-1 0,0 0 0,1 2 0,0 7 133,0 0 1,0 0-1,-1 0 0,-1 14 0,-5 26 40,-15 64-1,10-62-246,18-76-2,2 0 0,1 1 0,1 0-1,0 1 1,17-24 0,-26 43 41,1 0 0,-1 0-1,1-1 1,-1 2 0,1-1 0,0 0 0,0 0-1,0 1 1,6-3 0,-8 4-6,-1 1 0,1 0 1,0-1-1,-1 1 0,1 0 0,0 0 1,0 0-1,-1 0 0,1 0 0,0 0 1,0 0-1,-1 0 0,1 0 0,0 0 1,0 0-1,-1 0 0,1 0 0,0 1 1,0-1-1,-1 0 0,2 1 0,-1 0 2,0 0 0,1 0-1,-1 1 1,0-1 0,0 0-1,0 1 1,-1-1 0,1 0-1,0 1 1,0-1 0,-1 1-1,1-1 1,-1 1 0,1 2-1,4 21 32,-2 0 0,-1 0 0,-1 1 0,-1 0 0,-4 35 0,25-122-201,-20 57 156,2-7 2,0 0-1,0 0 1,1 0-1,0 1 0,1 0 1,1 0-1,7-11 1,-13 20 6,1 0 1,-1 1 0,1-1 0,-1 0 0,1 1 0,0-1 0,0 0 0,-1 1 0,1-1 0,0 1 0,0-1-1,-1 1 1,1 0 0,0-1 0,0 1 0,0 0 0,0 0 0,0-1 0,0 1 0,-1 0 0,1 0 0,0 0 0,0 0-1,0 0 1,0 0 0,0 0 0,0 0 0,0 1 0,0-1 0,0 0 0,-1 1 0,1-1 0,0 0 0,0 1-1,0-1 1,-1 1 0,1-1 0,0 1 0,0-1 0,-1 1 0,1 0 0,0 0 0,4 5 3,0 0 1,-1 0-1,0 0 1,5 9-1,0 1 12,-6-13-14,0 1 0,0 0 0,0-1 0,0 1 0,0-1 0,1 0 0,0 0 0,-1 0 0,1-1 0,0 1 0,0-1 0,9 3 0,-10-4-1,0 0 0,1-1-1,-1 1 1,1-1 0,-1 0 0,1 0-1,-1-1 1,0 1 0,1-1-1,-1 1 1,1-1 0,-1 0 0,0 0-1,0 0 1,0-1 0,0 1-1,1-1 1,2-2 0,3-2-10,0-1 1,0 0-1,-1 0 1,0-1-1,0 0 1,-1 0 0,0-1-1,0 0 1,-1 0-1,8-15 1,-19 34-4,1 1 1,0-1 0,1 1 0,0 0-1,1 1 1,-1 12 0,2-19 11,0 0 1,1 0 0,0 0-1,0 0 1,1 0 0,-1 0 0,1-1-1,0 1 1,0 0 0,1 0-1,-1-1 1,1 1 0,0-1-1,0 1 1,1-1 0,-1 0-1,5 6 1,-5-9-2,-1 1-1,1-1 1,0 0 0,0 1 0,0-1-1,0 0 1,0 0 0,0 0 0,0 0-1,0 0 1,0-1 0,0 1 0,0-1-1,0 1 1,1-1 0,-1 0 0,0 0-1,0 0 1,1 0 0,-1 0 0,0 0-1,0-1 1,0 1 0,1-1 0,-1 0 0,0 1-1,0-1 1,0 0 0,0 0 0,0 0-1,3-3 1,-1 1-8,0 0 0,0 0 0,-1-1 0,1 1 0,-1-1 0,0 0 0,0 1 0,0-2 0,0 1 0,-1 0 0,1 0 0,-1-1 0,2-8 1,-2 7-7,-1-1 0,-1 0 0,1 0 0,-1 0 0,0 0 0,-1 0 1,0 0-1,0 0 0,0 0 0,-5-12 0,5 16 5,0-1 0,0 1 0,0 0 1,-1 0-1,0 0 0,1 0 0,-1 0 0,0 0 0,0 1 0,0-1 0,-1 1 0,1-1 1,-1 1-1,1 0 0,-1 0 0,0 0 0,0 0 0,0 0 0,0 1 0,0-1 0,0 1 0,0 0 1,-1 0-1,-4-1 0,8 2 8,-1 0 0,1-1 0,-1 1 1,1 0-1,-1 0 0,1 0 0,-1 0 1,1 0-1,-1 0 0,1 0 0,-1 0 1,1 0-1,-1 0 0,1 0 0,-1 0 1,0 0-1,1 0 0,-1 1 0,1-1 1,-1 0-1,1 0 0,0 1 0,-1-1 1,1 0-1,-1 0 0,1 1 0,-1-1 1,1 1-1,0-1 0,-1 0 0,1 1 1,0-1-1,-1 1 0,1-1 0,0 1 1,0-1-1,-1 1 0,1-1 0,0 1 1,0-1-1,0 1 0,0-1 0,0 1 1,-1-1-1,1 1 0,0-1 0,0 1 0,0-1 1,1 1-1,-1-1 0,0 1 0,0 0 1,0-1-1,1 2 0,-1-1 2,1 1 0,0-1 0,0 1-1,0-1 1,0 1 0,0-1 0,0 1 0,0-1-1,0 0 1,1 1 0,-1-1 0,0 0 0,1 0 0,-1 0-1,1 0 1,0-1 0,2 2 0,5 0 4,0 0 0,-1-1 0,1 0 0,0-1 0,0 0 0,0 0 0,0-1 0,-1 0 1,1-1-1,0 0 0,9-3 0,3-2-2,0-1 1,-1-1-1,25-15 0,-25 12-13,-1-1-1,0 0 0,-1-2 1,0 0-1,-2-1 1,0-1-1,20-25 0,-29 33 6,-1-1-1,0 1 0,0-1 1,-1-1-1,0 1 1,-1-1-1,0 1 0,-1-1 1,0 0-1,0 0 1,-1-1-1,-1 1 0,0 0 1,0-1-1,-1 1 1,-3-22-1,2 28 4,-1 0 1,1 0-1,-1-1 0,0 1 0,-1 0 1,1 0-1,-1 1 0,0-1 1,0 1-1,-5-7 0,7 10 4,0-1 0,-1 1-1,1 0 1,0 0-1,-1 0 1,1 0 0,-1 0-1,0 0 1,1 0 0,-1 0-1,0 0 1,1 1 0,-1-1-1,0 1 1,0-1 0,1 1-1,-1 0 1,0 0 0,0 0-1,0 0 1,0 0 0,1 0-1,-1 0 1,0 1 0,0-1-1,1 0 1,-1 1 0,0 0-1,0-1 1,1 1 0,-1 0-1,1 0 1,-1 0 0,-1 1-1,-3 3 6,1 0 0,0 0 1,0 0-1,0 1 0,1 0 0,0 0 0,0 0 0,1 0 0,-1 0 0,-1 8 0,-5 10 28,-8 38 0,8-20 27,1 1 1,-4 76-1,12-91-30,1 0 1,2 0-1,0-1 0,2 1 1,9 35-1,-10-54-56,0 1 0,0-1-1,1 0 1,0 0 0,1 0 0,0-1-1,0 1 1,1-1 0,0 0-1,8 7 1,-10-12-91,-1 0 0,1 0 1,0 0-1,0 0 0,0-1 0,0 1 0,1-1 0,-1 0 0,1-1 0,-1 1 0,1-1 1,0 0-1,-1 0 0,1 0 0,0-1 0,0 1 0,0-1 0,-1 0 0,1-1 1,0 1-1,0-1 0,5-1 0,1-2-56,1-1 0,-1 1 0,0-2 0,-1 1 0,1-1 0,14-12 0,20-17-638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11915,'1'5'330,"1"1"1,-1 0-1,-1 0 1,1 0 0,-1-1-1,0 1 1,0 0 0,-1 0-1,-1 9 1,-18 55 1223,9-37-1016,-43 150 1379,-65 240 584,101-332-1899,-6 23-616,11-69 18,-17 70 223,60-161-3509,-12 13 2642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0:5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13563,'0'15'371,"-1"0"0,0 0 0,-1 0 0,-1 0 0,0 0 0,-1-1 0,0 1-1,-11 22 1,2-2 258,-28 80 732,11-37-222,3 2 0,-18 95-1,44-165-951,-1 0-1,1 0 1,0 0-1,1 0 1,1 0 0,1 15-1,-1-21-103,0 0-1,0 1 0,1-2 1,-1 1-1,1 0 1,0 0-1,0 0 1,0-1-1,1 1 1,-1-1-1,1 0 1,0 1-1,0-1 1,0 0-1,0-1 1,0 1-1,1-1 1,4 3-1,10 4 79,0-2 0,0 0-1,1-1 1,-1-1 0,1-1 0,26 3-1,44 11-1029,-77-15 565,-1 1 0,0 0 1,0 1-1,0 0 1,16 11-1,-5-1-289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17220,'-7'11'1408,"1"-4"-920,-5-5-152,-15-1 712,-6-2-415,-12-4-73,-4 4 16,-5 1-144,2 6-72,5 2-232,4 2-248,12 11-744,10 7 96,15 9 560,3 1-185,12 1-151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0 921 13891,'168'-166'3735,"-138"136"-3358,0-1 0,-3-2 0,0-1 0,-3-1 0,0-1 0,34-73 0,-38 63-309,-2 0 0,-3 0 0,-1-2 0,-2 0 1,9-85-1,-21 125-65,1-1 1,-1 0 0,0 1 0,-4-17-1,4 24 0,0 0-1,0 0 1,0 0-1,-1 0 1,1 0-1,0 0 1,-1 1-1,1-1 1,-1 0-1,1 0 1,-1 0-1,1 0 1,-1 1-1,0-1 1,1 0-1,-1 1 1,0-1-1,0 0 0,1 1 1,-1-1-1,-1 0 1,0 1 7,1 0-1,0 0 1,-1 1 0,1-1-1,0 0 1,-1 0 0,1 1 0,0-1-1,0 1 1,-1-1 0,1 1-1,0 0 1,0-1 0,0 1 0,0 0-1,0 0 1,0 0 0,0-1-1,0 1 1,0 0 0,-1 2-1,-7 7 113,0 1 0,1 0 0,0 1-1,1 0 1,0 0 0,-9 24 0,-24 83 458,38-110-547,-18 59 100,4 1-1,2 1 0,3 0 1,4 1-1,3 0 1,4 72-1,0-141-130,0 0-1,0 0 1,0-1 0,1 1-1,-1 0 1,0 0 0,1-1-1,-1 1 1,1 0-1,0-1 1,1 3 0,-2-3-2,1-1 1,-1 0-1,0 0 1,0 0-1,1 0 1,-1 0-1,0 0 1,0 1-1,1-1 0,-1 0 1,0 0-1,1 0 1,-1 0-1,0 0 1,1 0-1,-1 0 1,0 0-1,0 0 1,1 0-1,-1-1 1,0 1-1,1 0 1,-1 0-1,0 0 1,0 0-1,1 0 0,-1 0 1,0-1-1,0 1 1,1 0-1,-1 0 1,0 0-1,0-1 1,0 1-1,1 0 1,-1 0-1,0-1 1,4-5 0,0 1 0,0-1 0,-1 0 1,4-8-1,55-110-7,-51 104 31,1 1 0,1 0-1,1 1 1,17-17-1,-30 33-6,1 1-1,-1 0 0,0-1 1,1 1-1,-1 0 0,1 0 0,0 0 1,-1 0-1,1 0 0,1 0 1,0 4 146,-7 11-61,-8 11 19,1 1 1,-14 48 0,23-66-106,0 0 1,1 1-1,0-1 1,0 1-1,0-1 1,1 1-1,1 0 1,-1-1 0,1 1-1,1-1 1,0 1-1,0-1 1,5 12-1,-6-18-13,0 0-1,0 1 1,0-1-1,0 0 1,0 0 0,1 0-1,-1 0 1,1 0-1,0 0 1,-1 0-1,1-1 1,0 1-1,0-1 1,0 1-1,0-1 1,1 0 0,-1 0-1,0 0 1,0 0-1,1 0 1,-1 0-1,0 0 1,1-1-1,-1 1 1,1-1-1,-1 0 1,1 0 0,-1 0-1,1 0 1,-1 0-1,1-1 1,-1 1-1,0-1 1,1 1-1,3-3 1,3 0-3,-1-1 0,1-1 0,-1 1 0,0-1 0,-1-1 0,0 0 0,1 0 1,7-9-1,1-3-12,0 0 1,17-27 0,-27 37 7,-1-1 1,-1 1-1,1-1 1,-1 0-1,-1 0 1,0-1-1,0 1 1,2-15-1,-6 15 12,-2 14 10,-2 15 19,3 1-9,1-1 1,2 25-1,-1-39-36,1 0-1,0 1 1,0-1 0,0 0-1,1 1 1,0-1 0,1 0-1,-1 0 1,1 0-1,0-1 1,4 7 0,-6-11-1,-1 0 1,1-1 0,0 1 0,-1 0 0,1 0 0,0 0-1,-1 0 1,1-1 0,0 1 0,0 0 0,0-1 0,0 1-1,0 0 1,0-1 0,0 1 0,0-1 0,0 0 0,0 1-1,0-1 1,0 0 0,0 0 0,0 0 0,1 1 0,-1-1-1,0 0 1,0-1 0,0 1 0,0 0 0,0 0 0,0 0-1,0-1 1,0 1 0,0 0 0,0-1 0,0 1 0,0-1-1,0 1 1,0-1 0,0 0 0,0 1 0,0-1 0,0 0-1,0 0 1,-1 1 0,1-1 0,0 0 0,-1 0 0,2-1-1,3-7-45,0 1-1,0 0 1,-1-1-1,5-12 0,-8 18 48,25-71-192,-19 48 169,2 1 0,23-46 0,-31 69 36,0 0 1,0-1-1,1 1 1,-1 0-1,1 1 1,0-1 0,0 0-1,-1 0 1,1 1-1,0-1 1,0 1-1,1-1 1,-1 1-1,0 0 1,0 0-1,1 0 1,3-1-1,-5 2 0,1 0 0,-1 0 0,1 0 0,-1 0 0,1 0 0,-1 0-1,1 1 1,-1-1 0,1 0 0,-1 1 0,1 0 0,-1-1 0,0 1-1,1 0 1,-1-1 0,0 1 0,0 0 0,1 0 0,-1 0 0,0 0-1,0 0 1,0 1 0,0-1 0,0 0 0,0 0 0,-1 1 0,1-1-1,0 0 1,0 2 0,4 9 32,0 0 0,-1 1 0,0-1 0,-1 1 0,-1 0 0,2 25 0,-3-13 11,-1 1-1,-5 40 1,2-52-37,0 0 1,-9 25 0,9-32-12,4-15 0,5-16 2,6-6-1,1 1 0,19-33 0,-27 54-3,0 0 0,0 0 0,1 1 0,0 0 0,0 0 0,1 0 0,-1 1 0,2 0 0,-1 0 0,1 0 0,-1 1 0,12-5 0,-17 9 1,0 0-1,0 0 0,1 1 1,-1-1-1,1 0 0,-1 1 1,1 0-1,-1-1 0,1 1 1,-1 0-1,1 0 0,-1 0 1,1 1-1,-1-1 1,1 1-1,-1-1 0,1 1 1,-1 0-1,0 0 0,1 0 1,-1 0-1,0 0 0,3 2 1,1 3 1,0-1 1,-1 1-1,0 0 1,0 1 0,8 12-1,-9-11 0,1-1-1,0-1 0,0 1 1,0-1-1,10 9 0,-14-14 0,1-1-1,-1 1 0,0 0 1,1-1-1,-1 1 0,0-1 1,1 1-1,-1-1 1,1 1-1,-1-1 0,1 0 1,-1 0-1,1 0 0,-1 0 1,0 0-1,1 0 1,-1 0-1,1 0 0,-1-1 1,1 1-1,-1-1 0,1 1 1,-1-1-1,0 1 1,1-1-1,-1 0 0,0 0 1,0 0-1,0 1 0,1-1 1,0-2-1,5-4 3,0 0 0,-1 0 0,11-15 0,-10 12-4,-4 6 1,8-11 8,1-1 0,1 2 1,28-26-1,-38 37-4,0 1 0,1-1 0,-1 1 0,0 0 0,1 0 0,0 0 0,-1 0 0,1 0 0,0 1 0,0 0 0,0 0 0,0 0 0,0 0 0,0 1 0,0-1 0,0 1 0,0 0 0,0 0 0,0 1 0,0-1 0,0 1 0,0 0 0,0 0 0,0 0 0,5 3 0,-8-4-4,0 1-1,0-1 0,0 1 1,0 0-1,0-1 0,0 0 1,0 1-1,0-1 0,0 1 1,0-1-1,0 0 0,0 0 1,0 0-1,0 0 0,0 0 1,0 0-1,0 0 0,0 0 1,1 0-1,-1 0 0,0 0 1,0-1-1,0 1 0,0-1 1,0 1-1,0 0 0,0-1 1,0 0-1,0 1 0,-1-1 1,1 0-1,0 1 0,0-1 1,0 0-1,-1 0 0,1 1 1,0-1-1,-1 0 0,1 0 1,-1 0-1,1 0 0,-1 0 1,1 0-1,-1 0 0,1-2 1,5-5-13,-6 8 12,-15-3-3,11 1 2,1 1 1,-1 0-1,0-1 0,0 2 0,0-1 0,0 0 0,0 1 0,0 0 0,0-1 0,0 2 1,0-1-1,1 0 0,-1 1 0,-5 1 0,6-1 0,0 1 1,0-1 0,0 1-1,0 0 1,0-1-1,1 1 1,-1 0-1,1 1 1,-1-1-1,1 0 1,0 1-1,0 0 1,0-1-1,0 1 1,0 0 0,1 0-1,-3 5 1,0 3 11,0 1 0,1-1 0,0 0 0,1 1 0,0 0 0,1 0 0,0-1-1,1 1 1,0 0 0,1 0 0,1 0 0,-1-1 0,7 19 0,-7-25-5,1 1 0,0-1-1,0 0 1,0 0 0,1 0-1,-1-1 1,1 1 0,1 0-1,-1-1 1,1 0 0,-1 0-1,1 0 1,0 0 0,0-1-1,1 1 1,-1-1 0,1 0-1,0-1 1,0 1-1,0-1 1,0 0 0,0 0-1,0 0 1,1-1 0,-1 0-1,0 0 1,1 0 0,-1-1-1,1 1 1,9-2 0,-3-1-8,-1 0-1,0 0 1,1-2 0,-1 1 0,-1-1 0,1-1 0,-1 0 0,1 0 0,-2-1 0,1-1 0,0 1 0,-1-1-1,-1-1 1,16-17 0,-10 10-2,-1-1-1,-1 0 0,0-1 0,-1-1 1,-1 0-1,-1 0 0,12-32 1,-18 40 6,1 0 0,-2 0 1,1 0-1,-1 0 0,-1-1 1,1-11-1,-2 21-1,0 1-1,0-1 1,0 1-1,0-1 1,0 1 0,0-1-1,0 1 1,0-1-1,0 1 1,0-1 0,-1 1-1,1-1 1,0 1-1,0-1 1,0 1 0,0-1-1,-1 1 1,1 0-1,0-1 1,-1 1 0,1-1-1,0 1 1,-1 0-1,1-1 1,0 1 0,-1-1-1,-8 8-2,-7 22 0,8-4 5,2 1 0,1 0 0,1 0 0,2 0 0,0 0 0,2 1 0,0-1 0,7 42 0,-6-63-5,0 0 0,1 0 0,-1 0-1,1 0 1,0 0 0,0-1 0,4 7 0,-5-10 1,-1 0 0,1 0 1,0 0-1,0 0 0,0 0 1,0-1-1,0 1 1,0 0-1,0 0 0,0-1 1,0 1-1,0-1 1,0 1-1,0-1 0,0 1 1,1-1-1,-1 0 0,0 1 1,0-1-1,1 0 1,-1 0-1,0 0 0,0 0 1,1 0-1,-1 0 0,0 0 1,0-1-1,0 1 1,1 0-1,-1-1 0,0 1 1,0-1-1,0 1 1,0-1-1,2 0 0,4-5-7,1 1 0,-1-1 0,0-1 1,-1 1-1,1-1 0,-1 0 0,-1 0 0,8-12 0,24-28 7,-34 43 9,1 1 0,0-1 0,-1 1 0,2 0 0,-1 0 0,0 0-1,1 1 1,-1 0 0,7-3 0,-9 4-2,0 1-1,1 0 1,-1-1-1,0 1 1,1 0 0,-1 0-1,1 0 1,-1 0-1,0 0 1,1 1 0,-1-1-1,0 1 1,0 0-1,1-1 1,-1 1 0,0 0-1,0 0 1,0 1-1,0-1 1,0 0-1,0 1 1,0-1 0,0 1-1,-1-1 1,1 1-1,-1 0 1,1 0 0,-1 0-1,0 0 1,2 2-1,4 8 21,-1 0 0,0 0 0,8 26 0,-13-34-24,21 74 1,-21-78-3,-1 1-1,0-1 1,0 1-1,0-1 1,0 1-1,0-1 0,0 1 1,0-1-1,1 0 1,-1 1-1,0-1 1,0 1-1,1-1 1,-1 0-1,0 1 0,1-1 1,-1 0-1,0 1 1,1-1-1,-1 0 1,0 0-1,1 1 1,-1-1-1,1 0 0,-1 0 1,0 1-1,1-1 1,-1 0-1,1 0 1,9-9-33,7-27-14,-14 30 34,3-10 0,-4 11 11,0-1 0,0 0-1,0 1 1,1 0-1,0 0 1,0 0 0,0 0-1,1 0 1,0 0-1,0 1 1,0 0 0,5-4-1,-8 7 4,0 1 0,1 0 0,-1 0 0,0-1 0,1 1-1,-1 0 1,1 0 0,-1 0 0,0 1 0,1-1 0,-1 0 0,0 0-1,1 1 1,-1-1 0,0 1 0,0-1 0,1 1 0,-1 0-1,0-1 1,0 1 0,0 0 0,0 0 0,0 0 0,0 0 0,0 0-1,0 0 1,0 0 0,0 0 0,0 0 0,-1 0 0,2 2 0,5 6 3,-1 1 1,8 16 0,-12-21 1,13 27 107,-9-20 82,-1 1 1,2-1 0,-1 1-1,2-2 1,0 1-1,0-1 1,10 10 0,-17-20-143,0-1-1,-1 1 1,1 0 0,0-1 0,-1 1 0,1-1 0,0 1 0,0-1 0,-1 0 0,1 1-1,0-1 1,0 0 0,0 1 0,0-1 0,-1 0 0,1 0 0,0 0 0,0 0-1,0 0 1,0 0 0,0 0 0,0 0 0,0 0 0,-1 0 0,1 0 0,0-1 0,0 1-1,0 0 1,0-1 0,-1 1 0,1-1 0,1 0 0,1-1 184,-1-1 0,1 0 0,-1 1 0,0-1 1,0 0-1,3-5 0,5-8 670,-2 15-612,4-1-169,2-9-85,0-2 0,-1 0 0,14-18 0,-1 2-33,30-33-3,64-94 1,-92 114-3,-3-1 1,-1-1-1,29-76 0,-29 45-130,19-107 0,-27 111 63,-16 70 57,0 0-1,0 0 1,0 0 0,0 0-1,0 0 1,0 0-1,1 0 1,-1 0 0,0 0-1,1 0 1,-1 0 0,1 0-1,-1 0 1,1 0 0,-1 1-1,1-1 1,0 0 0,-1 0-1,1 0 1,0 1 0,0-1-1,0 0 1,-1 1-1,1-1 1,1 0 0,-1 2-7,1 0 0,-1 0 1,0-1-1,0 1 0,0 0 0,-1 0 1,1 1-1,0-1 0,0 0 0,-1 0 1,1 0-1,0 0 0,-1 1 0,1-1 1,-1 0-1,0 1 0,1-1 0,-1 0 1,0 1-1,0 2 0,6 31-227,-1 0-1,0 58 0,-11 73-316,4-128 361,-1 0-1,-2-1 0,-2 1 0,-1-1 1,-17 45-1,22-74 103,-1-1 0,1 0-1,-1 0 1,-8 10 0,11-15 59,0-1 0,1 0 1,-1 0-1,0 0 0,0 1 0,-1-1 1,1 0-1,0 0 0,0-1 0,0 1 1,-1 0-1,1 0 0,0 0 0,-1-1 1,1 1-1,-1-1 0,1 1 0,-1-1 1,1 0-1,-1 1 0,1-1 0,-1 0 1,1 0-1,-1 0 0,1 0 0,-1 0 1,1-1-1,-1 1 0,1 0 0,-3-2 1,5 6-52,1 6 126,1-1 0,0 1 0,1-1 0,0 0 0,5 8 0,-8-16-34,0 0 1,0 0-1,0-1 1,0 1-1,0-1 1,0 1-1,0-1 1,1 1-1,-1-1 1,0 1-1,0-1 1,0 0-1,0 0 1,1 0-1,-1 0 1,0 0-1,0 0 1,1 0-1,-1 0 1,0 0-1,0 0 0,0-1 1,0 1-1,1-1 1,-1 1-1,0-1 1,0 1-1,0-1 1,0 1-1,0-1 1,0 0-1,0 0 1,0 1-1,1-3 1,6-3 1,-1-1 0,0-1 0,6-8 1,-10 13-3,125-174 44,-88 120-8,-40 55-36,2 1-1,-1 0 0,0 0 0,0 0 1,0 0-1,0 0 0,1 0 1,-1 0-1,0 0 0,1 1 0,-1-1 1,1 1-1,-1-1 0,1 1 0,-1-1 1,1 1-1,0 0 0,1-1 1,33 2 39,-15 1-15,33-3-6,-53 1-23,-1 0-1,0 0 1,1 0-1,-1 0 0,1 0 1,-1 0-1,1 0 1,-1 0-1,0 0 0,1 0 1,-1 1-1,1-1 1,-1 0-1,0 0 0,1 0 1,-1 1-1,1-1 1,-1 0-1,0 0 1,1 1-1,-1-1 0,0 0 1,0 1-1,1-1 1,-1 0-1,0 1 0,0-1 1,0 1-1,1-1 1,-1 0-1,0 1 0,0 0 1,-3 16-23,-17 17-4,20-34 27,-22 32-19,-1 0 27,2 0 1,0 2-1,-23 56 0,42-86-1,1-1 0,0 1-1,0 0 1,0 0 0,0 0-1,0 7 1,1-11-5,0 1-1,0-1 1,0 0 0,0 1 0,0-1 0,1 1 0,-1-1 0,0 0-1,0 1 1,0-1 0,0 1 0,0-1 0,1 0 0,-1 1-1,0-1 1,0 0 0,1 1 0,-1-1 0,0 0 0,0 1-1,1-1 1,-1 0 0,0 0 0,1 1 0,-1-1 0,1 0-1,0 0 1,0 0 0,0 0 0,0 0 0,0 0 0,0 0 0,0 0 0,0 0-1,0 0 1,0-1 0,0 1 0,0-1 0,0 1 0,0 0 0,0-1 0,1 0-1,40-25 17,59-49 0,10-6 12,-109 80-29,3-2-2,1-1 1,0 1-1,0 0 1,10-3-1,-15 5 2,0 1 1,0 0-1,0 0 0,-1-1 0,1 1 0,0 0 0,0 0 0,0 0 0,0 0 0,-1 0 0,1 0 0,0 0 0,0 0 0,0 1 0,0-1 0,-1 0 0,1 0 0,0 1 0,0-1 0,-1 0 0,1 1 1,0-1-1,0 1 0,-1-1 0,1 1 0,-1-1 0,1 1 0,0 0 0,-1-1 0,1 1 0,-1 0 0,1-1 0,-1 1 0,0 0 0,1 0 0,-1-1 0,0 1 0,1 0 0,-1 0 0,0 0 0,0-1 1,0 1-1,0 0 0,0 0 0,0 1 0,0 14 3,0-1 0,-1 0 0,-1 0 0,-6 27 0,4-27-16,2 0 0,-1 0 0,2 0 0,0 29 0,1-44 13,0 0-1,0 0 0,0 1 0,0-1 0,0 0 1,0 1-1,0-1 0,0 0 0,0 0 0,0 1 1,0-1-1,0 0 0,0 1 0,0-1 0,0 0 1,0 0-1,1 1 0,-1-1 0,0 0 0,0 0 1,0 0-1,0 1 0,1-1 0,-1 0 0,0 0 1,0 0-1,1 1 0,-1-1 0,0 0 0,0 0 1,1 0-1,-1 0 0,0 0 0,0 1 0,1-1 1,-1 0-1,0 0 0,0 0 0,1 0 0,-1 0 1,0 0-1,1 0 0,-1 0 0,0 0 0,0 0 1,1 0-1,-1 0 0,0-1 0,1 1 0,-1 0 0,0 0 1,0 0-1,1 0 0,-1 0 0,0 0 0,0-1 1,0 1-1,1 0 0,-1 0 0,0 0 0,0-1 1,0 1-1,1 0 0,-1 0 0,0-1 0,0 1 1,0 0-1,0-1 0,16-18-62,24-47-45,-25 38 115,35-46-1,-50 73-4,1 0-1,-1 1 1,0-1 0,1 0-1,-1 1 1,1-1-1,-1 1 1,1-1 0,0 0-1,-1 1 1,1-1 0,0 1-1,-1 0 1,1-1 0,0 1-1,-1-1 1,1 1-1,0 0 1,0 0 0,-1-1-1,1 1 1,0 0 0,0 0-1,0 0 1,-1 0-1,1 0 1,0 0 0,0 0-1,0 0 1,-1 0 0,1 0-1,0 1 1,1-1 0,0 2 3,0 0 1,0 0 0,0 0 0,0 0 0,0 0 0,-1 1 0,1-1 0,1 3 0,12 17 4,-14-22-12,0 1-1,-1-1 1,1 1 0,0 0 0,-1-1 0,1 1 0,0-1 0,0 0 0,0 1 0,-1-1-1,1 0 1,0 1 0,0-1 0,0 0 0,0 0 0,0 0 0,0 0 0,-1 0 0,1 0 0,0 0-1,0 0 1,0 0 0,1 0 0,3-3 0,1 0-1,-1 0 1,0-1-1,0 0 1,-1 0-1,1 0 1,-1 0-1,0-1 1,0 1-1,0-1 1,3-6 0,8-8-18,4-4 9,26-28 49,-41 46-32,1 1-1,0 0 0,-1 0 0,1 1 1,1-1-1,-1 1 0,0 0 0,7-2 0,-8 5 24,-8 5-14,-11 4-16,7-6-10,0 0-1,0-1 1,-1-1 0,1 1-1,-13 0 1,-27 4-26,46-5 38,1 0 0,-1 0 1,1 0-1,-1 0 0,0 0 1,1 0-1,0 1 0,-1-1 1,1 1-1,0-1 0,0 1 1,0-1-1,0 1 0,0-1 1,0 1-1,0 0 0,0 0 1,1-1-1,-1 1 0,1 0 1,-1 0-1,1 0 0,0 0 1,0 2-1,-2 9 17,2-1 1,0 19-1,1-27-13,0 7 7,0 0 0,1 0-1,0 0 1,1 0 0,0 0 0,1-1 0,0 1-1,1-1 1,8 14 0,-11-21-13,-1 0 0,1 0 0,0 0 0,1 0 0,-1 0 0,0-1 0,1 1 0,0-1 0,-1 0 0,1 0 0,0 0 0,0 0 0,0 0 1,0 0-1,1-1 0,-1 0 0,0 0 0,1 0 0,-1 0 0,1 0 0,-1 0 0,1-1 0,-1 0 0,1 0 0,-1 0 0,1 0 0,-1 0 0,1-1 0,-1 0 0,1 1 0,-1-1 0,1-1 0,4-1 0,0-1-9,1-1-1,-1-1 1,1 1-1,-2-1 1,1-1 0,-1 1-1,0-1 1,0-1-1,8-11 1,7-12-2,20-39 0,-20 31 22,-17 29 6,-4 7-10,0 1-1,1-1 1,-1 0-1,1 0 0,0 1 1,0-1-1,-1 1 1,4-3-1,-4 6-1,0 1-1,-1-1 1,1 1-1,0-1 1,-1 1-1,1-1 1,-1 1-1,0-1 1,1 1-1,-1-1 1,0 3-1,0-4 3,6 29 28,0 0 0,15 37 0,-18-57-34,0 0 0,1 0 1,0-1-1,1 0 0,0 0 0,1 0 0,-1 0 0,1-1 1,1 0-1,-1 0 0,11 7 0,-13-11-123,0 0 0,1-1 0,-1 0 0,1 0 0,0 0 0,-1-1 0,1 0 0,0 1 0,0-2-1,0 1 1,0 0 0,0-1 0,0 0 0,0 0 0,0-1 0,0 1 0,0-1 0,-1 0 0,10-4 0,-8 3-170,0 0 0,0-1 0,0 0 0,-1 0 0,1-1 0,-1 1 0,0-1 1,0-1-1,0 1 0,-1-1 0,1 1 0,-1-1 0,0 0 0,6-12 0,5-16-955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16740,'6'-44'2112,"4"4"-1320,4 7-368,0 1 1345,4-2-977,-1 2-352,0 4-888,0 4-448,-9 5 712,1 9-232,-2 16-145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70 10138,'0'0'61,"0"-1"-1,0 1 1,0-1-1,0 1 0,0-1 1,0 1-1,0-1 1,0 1-1,0-1 1,0 1-1,0 0 1,-1-1-1,1 1 0,0-1 1,0 1-1,0-1 1,-1 1-1,1 0 1,0-1-1,0 1 1,-1-1-1,1 1 1,0 0-1,-1 0 0,1-1 1,-1 1-1,1 0 1,0-1-1,-1 1 1,1 0-1,-1 0 1,1 0-1,0-1 1,-2 1-1,-22 0 1471,-23 12 631,34-6-1753,0 0 0,0 0 0,1 1-1,0 1 1,0 0 0,1 1-1,-16 15 1,20-17-284,1-1 1,0 1-1,1 0 0,-1 0 1,1 1-1,1 0 0,-1-1 0,1 2 1,1-1-1,0 0 0,0 1 1,0-1-1,-1 11 0,4-17-104,-1 0-1,1 0 1,0-1-1,0 1 1,0 0 0,0 0-1,0 0 1,0 0-1,1-1 1,-1 1-1,0 0 1,1 0-1,0-1 1,-1 1 0,1 0-1,0 0 1,0-1-1,0 1 1,0-1-1,0 1 1,0-1 0,0 0-1,1 1 1,-1-1-1,0 0 1,1 0-1,-1 0 1,1 0 0,0 0-1,-1 0 1,1 0-1,0 0 1,-1-1-1,3 1 1,0 0-1,0 0 0,-1-1 0,1 0-1,0 0 1,-1 0 0,1 0 0,0-1 0,-1 0 0,1 1 0,0-1-1,-1 0 1,1-1 0,-1 1 0,1-1 0,-1 1 0,4-4 0,4-4-6,0-1 1,-1 0-1,0-1 0,0 0 1,-1 0-1,-1-1 1,0 0-1,-1 0 1,0-1-1,8-21 0,-15 32 13,1 1 0,0-1 0,0 1-1,-1-1 1,1 1 0,0-1 0,0 1-1,0 0 1,1 0 0,-1-1-1,0 1 1,2-1 0,4 3 255,-1 12-94,-2 4 29,-2-6-112,1-1-1,0 1 1,1-1 0,8 17-1,-11-25-100,0 0 0,0-1 0,0 1 0,0 0 0,0 0 0,1-1 0,-1 1 0,1-1 0,-1 1 0,1-1 0,0 0 0,0 0 0,-1 0 0,1 0 0,0 0-1,0 0 1,0 0 0,0 0 0,0-1 0,0 1 0,0-1 0,0 1 0,0-1 0,1 0 0,-1 0 0,0 0 0,0 0 0,0 0 0,0-1 0,3 0 0,2-2 1,1 0 1,-1 0-1,0-1 1,0 0-1,0 0 1,0-1-1,-1 1 0,0-2 1,10-9-1,-8 7 80,0 1-1,0 0 0,0 1 1,14-8-1,-22 14-75,1 0 1,-1-1-1,0 1 1,1 0-1,-1 0 0,0 0 1,1-1-1,-1 1 1,1 0-1,-1 0 0,1 0 1,-1 0-1,0 0 1,1 0-1,-1 0 0,1 0 1,-1 0-1,1 0 1,-1 0-1,0 0 0,1 0 1,-1 0-1,1 1 1,-1-1-1,0 0 1,1 0-1,-1 0 0,1 1 1,-1-1-1,0 0 1,1 0-1,-1 1 0,0-1 1,0 0-1,1 1 1,-1-1-1,0 0 0,0 1 1,1-1-1,-1 0 1,0 1-1,0-1 0,0 1 1,0-1-1,1 0 1,-1 1-1,0-1 1,0 1-1,0 0 0,0 25 267,0-21-221,-5 37 238,3-31-281,1-1-1,0 1 1,1 12 0,0-23-13,0 0-1,0 1 0,0-1 1,0 0-1,0 0 1,0 0-1,0 0 0,0 1 1,0-1-1,0 0 0,0 0 1,0 0-1,0 0 0,0 0 1,0 1-1,0-1 0,0 0 1,1 0-1,-1 0 0,0 0 1,0 0-1,0 0 0,0 1 1,0-1-1,0 0 0,1 0 1,-1 0-1,0 0 1,0 0-1,0 0 0,0 0 1,1 0-1,-1 0 0,0 0 1,0 0-1,0 0 0,0 0 1,1 0-1,-1 0 0,0 0 1,0 0-1,0 0 0,1 0 1,9-5-39,14-14-10,-20 15 22,4-2 11,0 0 1,0 1-1,0 0 1,17-8-1,-21 12 20,0-1-1,1 1 1,-1 0-1,1 0 0,-1 0 1,1 0-1,-1 1 1,1 0-1,-1 0 1,1 0-1,0 0 1,5 2-1,-7-1-2,-1-1 1,1 1-1,0-1 0,0 0 1,0 0-1,0 0 0,-1 0 1,1-1-1,0 1 0,0-1 0,0 1 1,-1-1-1,1 0 0,0 0 1,-1 0-1,1-1 0,-1 1 1,1 0-1,-1-1 0,0 0 1,1 0-1,-1 0 0,0 0 1,2-3-1,2-2-7,-1-1 1,0 0-1,0 0 0,-1 0 1,0 0-1,4-13 0,-8 20 8,1-1-1,0 0 0,-1 1 1,1-1-1,-1 0 0,1 1 0,-1-1 1,0 0-1,1 0 0,-1 1 0,0-1 1,0 0-1,-1 0 0,1 1 1,0-1-1,0 0 0,-1 1 0,1-1 1,-1 0-1,0 1 0,1-1 0,-1 0 1,-1-1-1,6 38 37,-1-27-28,0 0 0,1 0 0,-1 0 0,2-1 0,6 10 0,-10-15-14,0 0 0,0 0-1,1 0 1,-1-1 0,1 1-1,0 0 1,-1-1 0,1 1-1,0-1 1,0 1-1,0-1 1,0 0 0,0 0-1,0 0 1,0 0 0,0 0-1,1-1 1,-1 1 0,0-1-1,0 1 1,1-1-1,-1 0 1,0 0 0,5 0-1,-6-1 2,-1 1 0,1 0 0,0-1-1,0 1 1,0-1 0,0 0-1,0 1 1,-1-1 0,1 0-1,0 1 1,-1-1 0,1 0 0,0 0-1,-1 0 1,1 0 0,-1 1-1,0-1 1,1 0 0,-1 0 0,1 0-1,-1 0 1,0 0 0,0 0-1,0 0 1,0 0 0,0 0 0,0 0-1,0 0 1,0 0 0,0 0-1,0 0 1,0 0 0,-1-2 0,-9-32-57,-7 4 28,12 23 27,0 0 0,1 1 0,1-1 0,-4-10 0,7 17 8,0 0 0,-1 0-1,1 0 1,0 0 0,0 1 0,0-1 0,0 0-1,1 0 1,-1 0 0,0 0 0,0 0-1,0 1 1,1-1 0,-1 0 0,0 0 0,1 0-1,-1 1 1,1-1 0,-1 0 0,1 0 0,-1 1-1,1-1 1,0 0 0,-1 1 0,1-1 0,0 1-1,-1-1 1,1 1 0,0-1 0,0 1-1,-1 0 1,1-1 0,0 1 0,1-1 0,37-8 25,-25 7-21,52-14 14,45-9-55,-109 24 37,-1 1 1,0 0-1,1-1 0,0 1 0,-1 0 0,1 0 0,-1 0 0,1 0 0,-1 0 0,1 1 0,-1-1 1,1 0-1,-1 1 0,0-1 0,1 1 0,-1-1 0,1 1 0,-1 0 0,0 0 0,1-1 0,-1 1 1,0 0-1,0 0 0,0 0 0,0 0 0,0 1 0,0-1 0,1 2 0,1 3 14,-1-1 0,0 1-1,0-1 1,-1 1 0,0 0 0,1 7-1,-1-11-14,0 19 13,0 0-1,-1 0 0,-1 0 0,-1 0 0,-6 25 1,-3 48-23,11-93 9,0 1 1,0-1-1,0 1 0,0-1 1,0 1-1,0-1 1,1 1-1,-1-1 0,0 1 1,1-1-1,-1 1 0,1-1 1,-1 0-1,1 1 0,0-1 1,0 0-1,0 0 0,-1 1 1,1-1-1,0 0 1,0 0-1,3 2 0,-2-2-2,0 0-1,0 0 1,0-1-1,0 1 1,0-1-1,0 1 1,1-1-1,-1 1 1,0-1-1,0 0 1,1 0-1,-1 0 1,4-1-1,3-1-8,0 0-1,0-1 1,0 0 0,0 0-1,0-1 1,11-7-1,10-9-6,-1-2 0,-1-2-1,44-46 1,-49 47 50,-20 20-26,1-1 13,0 0 0,0 0 0,1 0 0,10-6 0,-12 11 0,-6 6-17,-5 5-19,1-4 3,1-1-1,0 1 1,-7 14 0,11-19 16,1-1 1,0 0 0,0 1 0,0-1 0,0 0-1,0 1 1,0-1 0,1 1 0,-1-1 0,1 1 0,0 0-1,0-1 1,0 1 0,0-1 0,0 1 0,0 0 0,1-1-1,-1 1 1,2 2 0,-1-4-3,-1 0 1,1-1-1,-1 1 0,1 0 0,0-1 1,-1 1-1,1-1 0,0 1 1,0-1-1,-1 1 0,1-1 0,0 0 1,0 1-1,0-1 0,0 0 0,-1 0 1,1 1-1,0-1 0,0 0 1,0 0-1,1 0 0,25-1-24,-5 0 9,-20 2 12,0 0 1,0 0 0,0 0-1,0 0 1,0 0 0,0 0-1,0 1 1,-1-1 0,1 1-1,0-1 1,-1 1 0,1-1-1,-1 1 1,0 0 0,1 0-1,-1 0 1,0 0 0,0 0-1,0 0 1,0 0-1,-1 0 1,1 0 0,0 5-1,2 5-11,-1 1 0,1 23 0,-3-33 13,1 29-24,-1 0 1,-2 1-1,-2-1 1,-11 51-1,9-60 5,-1 1 0,-1-1-1,-1 0 1,-1-1 0,-1 0 0,-24 35 0,29-49 12,0 0 1,-1-1-1,0 0 1,-1 0 0,1 0-1,-15 9 1,20-15 5,0 1 1,-1-1-1,1 1 1,-1-1-1,1 0 1,-1 0-1,1 0 1,-1 0-1,1 0 1,-1-1-1,0 1 0,1-1 1,-1 0-1,0 0 1,0 0-1,1 0 1,-1 0-1,0 0 1,1-1-1,-1 1 1,0-1-1,1 0 1,-1 0-1,1 0 1,-1 0-1,1 0 1,-1-1-1,-3-2 1,3 1 2,1 0 1,0 0-1,-1 0 0,1 0 1,0 0-1,1 0 1,-1 0-1,1-1 1,-1 1-1,1-1 1,0 1-1,0-1 1,0 0-1,1 1 1,0-1-1,-1-4 0,1-5 9,1 0-1,0 0 0,4-18 0,-1 9 7,2 0 1,1 1-1,0 0 1,2 0-1,0 1 0,1 0 1,14-20-1,-5 14 5,0 1-1,2 0 0,0 2 1,35-30-1,-6 15-10,1 1-1,2 3 0,1 2 1,87-38-1,-90 50-24,-32 14-12,0-2 0,21-12 0,-57 31 28,1 0 0,0 1-1,1 1 1,0 0 0,-15 19 0,19-20 14,1 1 1,1 0-1,0 0 1,1 1-1,0 0 0,1 0 1,-10 27-1,17-39-17,-1 1 0,0-1 0,1 0 0,-1 1 0,1-1 0,0 0 0,0 1 1,0-1-1,0 1 0,1 3 0,-1-5-2,0-1 1,1 1-1,-1 0 1,0-1-1,1 1 1,-1-1-1,0 1 0,1 0 1,-1-1-1,1 1 1,-1-1-1,1 1 1,-1-1-1,1 0 1,-1 1-1,1-1 1,-1 1-1,1-1 1,0 0-1,-1 1 0,1-1 1,-1 0-1,1 0 1,1 1-1,1-1-9,1-1 0,-1 1 1,1 0-1,-1-1 0,0 0 0,1 1 0,-1-1 0,0-1 0,1 1 0,-1 0 0,0-1 1,4-2-1,80-55-174,-27 16 100,-56 41 88,-1 1-1,1-1 0,-1 1 1,1 0-1,-1 0 0,1 0 1,0 0-1,0 1 1,-1 0-1,5-1 0,-3 1 0,0 0-1,0-1 1,0 0-1,0 0 1,7-3 0,12-6-6,-13 4 28,-1 2 1,1-1-1,-1 1 1,1 1 0,0 0-1,0 0 1,1 1-1,13 0 1,-23 2-14,0 0 0,-1 0 0,1 1 0,0-1 0,0 0 0,0 1 0,0 0 0,0-1 0,-1 1 0,1 0 0,0 0 0,-1 0 0,1 0 0,-1 0 0,1 0 0,-1 1 0,1-1 0,-1 0 0,0 1 0,0-1 1,0 1-1,1 0 0,-2-1 0,1 1 0,0 0 0,0-1 0,0 1 0,-1 0 0,1 0 0,-1 0 0,0 0 0,1 0 0,-1-1 0,0 1 0,0 0 0,0 3 0,-1 8 13,0 0 0,0 0 0,-1 0-1,-4 14 1,4-19-28,-16 47-131,18-55 133,0 0 0,0 0 0,0 0 0,0 0 0,0 1 0,0-1 0,1 0 0,-1 0 0,0 0 0,0 0 0,0 0 0,0 0 0,0 0 0,0 0 0,0 0 0,0 0 0,1 0 0,-1 1 0,0-1 0,0 0 0,0 0 0,0 0 0,0 0 0,0 0 0,1 0 0,-1 0 0,0 0 1,0 0-1,0 0 0,0 0 0,0 0 0,0 0 0,0 0 0,1 0 0,-1-1 0,0 1 0,0 0 0,0 0 0,0 0 0,0 0 0,0 0 0,0 0 0,1 0 0,-1 0 0,0 0 0,0 0 0,0 0 0,0-1 0,0 1 0,0 0 0,0 0 0,0 0 0,0 0 0,0 0 0,0 0 0,0 0 0,0-1 0,0 1 0,0 0 0,1 0 0,6-7-66,46-55-222,-32 36 239,45-42 0,-65 66 59,1 1-1,0-1 1,0 1-1,-1-1 1,1 1-1,0 0 1,0 0 0,1 0-1,-1 0 1,0 0-1,0 1 1,0-1-1,0 0 1,1 1-1,-1 0 1,0 0 0,1-1-1,-1 1 1,0 1-1,4-1 1,-3 1 5,1 1 0,-1-1-1,0 1 1,0-1 0,0 1 0,0 0 0,-1 0 0,1 0 0,0 1 0,-1-1 0,1 0 0,-1 1 0,2 3 0,16 24 79,-17-24-82,0 0 1,0-1 0,1 1-1,0-1 1,0 0-1,0 0 1,1 0-1,-1-1 1,1 1-1,7 4 1,-10-9-11,-1 1 1,1-1-1,-1 0 1,1 1 0,-1-1-1,1 0 1,-1 0-1,1 0 1,-1 0-1,1 0 1,-1-1 0,1 1-1,-1 0 1,0-1-1,1 1 1,-1-1 0,1 1-1,-1-1 1,0 0-1,0 0 1,1 1-1,-1-1 1,0 0 0,0 0-1,0 0 1,0 0-1,0-1 1,1 0 0,4-5-10,0-1 0,0 0 0,4-9 0,-6 10 9,39-71 1,-43 78 2,0 0 1,1-1-1,-1 1 1,0 0 0,0 0-1,0-1 1,1 1-1,-1 0 1,0 0 0,0-1-1,0 1 1,1 0 0,-1 0-1,0 0 1,1-1-1,-1 1 1,0 0 0,0 0-1,1 0 1,-1 0-1,0 0 1,1 0 0,-1 0-1,0-1 1,1 1-1,-1 0 1,0 0 0,1 0-1,-1 0 1,0 1-1,1-1 1,-1 0 0,0 0-1,0 0 1,1 0-1,-1 0 1,0 0 0,1 0-1,-1 0 1,0 1 0,0-1-1,1 0 1,-1 0-1,0 0 1,0 1 0,1-1-1,-1 0 1,0 0-1,0 1 1,0-1 0,1 0-1,-1 0 1,0 1-1,0-1 1,0 0 0,0 1-1,0-1 1,1 1-1,7 23 19,-6-18-16,-1-4-8,27 72 44,-24-66-119,0 1 0,1-1 0,0 0 0,0-1 0,1 0 0,10 11 0,-15-16-7,1-1 1,0 1-1,0-1 0,0 1 1,0-1-1,0 0 1,0 0-1,0 0 1,0 0-1,1 0 0,-1 0 1,0 0-1,1-1 1,-1 0-1,0 1 0,1-1 1,-1 0-1,1 0 1,-1 0-1,1 0 0,-1-1 1,4 0-1,-2 0 8,-1-1-1,1 1 0,0-1 1,-1 0-1,0 0 0,1 0 1,-1-1-1,0 1 0,0-1 1,-1 0-1,1 0 0,0 1 1,2-6-1,15-23-583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5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13371,'4'10'1392,"4"5"-1232,-3 1-1408,-3-8 3056,3 2-1824,-3-3-376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153 499 10266,'-3'-2'190,"0"0"0,1 0 1,-2 0-1,1 1 0,0-1 0,0 1 0,0 0 0,-1 0 0,1 0 0,0 1 0,-1-1 1,1 1-1,-1-1 0,1 1 0,0 0 0,-1 1 0,1-1 0,-1 1 0,1-1 1,0 1-1,-1 0 0,1 0 0,0 0 0,0 1 0,-1-1 0,1 1 0,0 0 0,1 0 1,-5 3-1,3-2-21,-1 0 0,1 1-1,0-1 1,1 1 0,-1 0 0,1 1 0,0-1 0,0 0 0,0 1 0,0 0 0,1-1-1,0 1 1,0 0 0,0 0 0,0 1 0,1-1 0,0 0 0,-1 9 0,2-8-94,1 1 1,0-1-1,0 1 1,0-1 0,1 0-1,0 1 1,0-1-1,1 0 1,-1 0-1,1-1 1,0 1-1,1 0 1,0-1-1,0 0 1,0 0 0,0 0-1,1 0 1,-1-1-1,11 7 1,-11-8-61,0 0 0,0-1 0,0 0 0,1 0 0,-1 0 0,1 0 0,-1-1 0,1 0 0,0 0 0,0 0 0,-1 0 0,1-1 0,0 1 0,0-1 0,0-1 0,0 1 0,-1-1 0,1 0 0,0 0 0,0 0 0,-1 0 0,1-1 0,-1 0 0,1 0 0,-1 0 0,0-1 0,5-3 0,3-4-4,0 0 0,-1-1 0,-1-1 0,1 0 1,-2 0-1,0-1 0,0 0 0,10-23 0,45-120 14,-62 151-25,28-86 49,32-168 0,-59 247-47,-2 7 1,0 1-1,0-1 1,0 1 0,0-1-1,-1 1 1,0-1 0,0 1-1,0-1 1,0 1 0,-1-1 0,-1-5-1,2 10 2,-1 0-1,1-1 0,0 1 1,-1 0-1,1 0 1,-1 0-1,1 0 0,0 0 1,-1 0-1,1 0 1,-1 0-1,1 0 0,0 0 1,-1 0-1,1 0 1,-1 0-1,1 0 0,0 1 1,-1-1-1,1 0 0,0 0 1,-1 0-1,1 0 1,-1 1-1,1-1 0,0 0 1,0 0-1,-1 1 1,1-1-1,0 0 0,-1 1 1,1-1-1,0 0 1,0 1-1,0-1 0,-1 0 1,1 1-1,0-1 1,0 1-1,0-1 0,-12 19 122,-1 12 47,1 0-1,1 1 0,-10 51 1,-9 104 218,28-170-367,-29 238 15,34-272-117,1-1 1,1 1 0,0 0-1,2 1 1,13-26 0,-2 10 256,37-52 0,-52 80-132,0 0 0,1 0 0,-1 1-1,1-1 1,3-2 0,-7 6-42,0 0 0,0 0-1,0 0 1,0 0 0,0 0 0,0 1 0,0-1 0,-1 0 0,1 0 0,0 0-1,0 0 1,0 0 0,0 1 0,0-1 0,0 0 0,0 0 0,0 0-1,0 0 1,0 1 0,0-1 0,0 0 0,0 0 0,0 0 0,0 0-1,0 1 1,0-1 0,0 0 0,0 0 0,1 0 0,-1 0 0,0 1 0,0-1-1,0 0 1,0 0 0,0 0 0,0 0 0,0 0 0,0 0 0,1 1-1,-1-1 1,0 0 0,0 0 0,0 0 0,0 0 0,0 0 0,1 0-1,-1 0 1,0 0 0,0 0 0,0 0 0,0 0 0,1 0 0,-1 0 0,0 0-1,0 0 1,0 0 0,0 0 0,1 0 0,-1 0 0,0 0 0,0 0-1,0 0 1,0 0 0,1 0 0,-1 0 0,0 0 0,0 0 0,0 0-1,-3 13 58,-3-4-21,-8 19 36,-13 32 0,24-52-56,1 0 0,0 0 0,0 0 0,0 0 0,1 0 0,0 1 0,0-1 0,1 0 0,1 12 0,0-17-8,-1 0 0,1 1 0,0-1 0,0-1-1,0 1 1,0 0 0,1 0 0,-1 0 0,1 0 0,-1-1 0,1 1 0,0-1 0,0 1 0,0-1 0,1 0 0,-1 0 0,0 0 0,5 2 0,-2-1 0,0-1 1,0 1-1,0-1 1,0-1-1,1 1 1,-1-1-1,0 0 1,1 0-1,9 0 1,0-1-7,0-1 1,0-1-1,0 0 0,0-1 1,0 0-1,-1-1 0,14-6 0,-9 2-19,-1-1-1,0-1 0,-1 0 0,0-1 0,17-15 0,-27 20 4,0 0 0,0-1-1,-1 0 1,0 0 0,0-1-1,0 0 1,-1 0 0,0 0-1,-1 0 1,0-1 0,0 0-1,5-16 1,-9 21 7,1 1 1,-1-1-1,0 0 0,0 1 0,0-1 1,0 0-1,0 1 0,-1-1 1,0 1-1,0-1 0,0 1 0,-2-5 1,3 8 3,0-1 0,-1 0 0,1 0 0,-1 1 0,1-1 0,-1 0 0,1 0 0,-1 1 0,0-1 0,1 1 0,-1-1 0,0 1-1,0-1 1,1 1 0,-1-1 0,0 1 0,0-1 0,0 1 0,1 0 0,-2-1 0,0 1 3,1 0 0,-1 1 0,1-1 0,0 0 0,-1 0 0,1 1 0,-1-1 0,1 1 0,0-1 0,0 1 0,-1 0 0,1-1 0,0 1 0,0 0 0,0 0 0,0 0 0,-2 1 0,-1 3 12,-1 0-1,1 1 1,0 0-1,0 0 0,1 0 1,0 0-1,0 0 0,0 0 1,1 1-1,0-1 0,0 1 1,-1 10-1,0-1 19,1 0 0,1 1 0,1-1 0,1 19 0,0-27-27,0 0 0,0 0 0,1 0 0,0 0 0,0-1 1,1 1-1,0-1 0,0 0 0,1 0 0,0 0 0,0 0 0,1 0 0,0-1 0,0 0 1,0 0-1,9 7 0,-9-9-90,0 0-1,1 0 1,0-1 0,0 0 0,0 0 0,0-1-1,0 1 1,1-1 0,-1-1 0,1 1 0,0-1-1,-1 0 1,1-1 0,0 0 0,-1 0 0,1 0-1,0-1 1,-1 1 0,12-4 0,-8 1-219,-1 1 1,1-1-1,-1-1 1,0 0-1,0 0 1,0-1 0,-1 0-1,0 0 1,0-1-1,0 0 1,0 0-1,-1-1 1,0 0-1,0 0 1,-1-1-1,0 0 1,8-14-1,3-20-929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14243,'0'-52'2185,"4"8"-1209,6 5-400,2-1 1488,2 2-855,2 2-289,-1 6-608,1 7-368,-3 18-1064,-6 9-1089,-9 23 1801,-5 7-328,-4 25-280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0 764 16772,'30'-24'516,"-1"-2"1,-1-1 0,39-49 0,59-99 304,-109 149-582,83-129 649,-81 122-623,-2-1 0,23-61 0,-38 89-227,0-1 0,0 1 0,0-1 1,-1 0-1,0 0 0,0 1 0,-1-1 0,1 0 0,-2-10 0,0 16-33,1 0 1,0 1-1,0-1 0,0 0 0,-1 0 0,1 1 0,0-1 0,-1 0 0,1 1 0,-1-1 1,1 0-1,-1 1 0,1-1 0,-1 1 0,1-1 0,-1 1 0,1-1 0,-1 1 1,0-1-1,1 1 0,-1 0 0,0-1 0,1 1 0,-1 0 0,0-1 0,0 1 0,1 0 1,-1 0-1,0 0 0,0 0 0,0 0 0,1 0 0,-1 0 0,0 0 0,0 0 0,1 0 1,-1 0-1,0 0 0,0 0 0,1 1 0,-1-1 0,0 0 0,0 1 0,1-1 0,-1 1 1,0-1-1,0 1 0,-4 2 17,0 0 0,0 1-1,0-1 1,-6 7 0,-5 8 34,0 1 0,1 1 1,0 0-1,2 1 0,-19 39 0,-39 117 173,45-102-165,4 2 0,-21 128 0,41-176-119,1-29 53,1 0-1,0 0 1,0 0 0,0 0 0,0 1-1,0-1 1,0 0 0,0 0 0,0 0-1,0 0 1,0 1 0,0-1 0,0 0 0,0 0-1,0 0 1,0 0 0,0 1 0,0-1-1,0 0 1,0 0 0,0 0 0,0 0-1,0 1 1,0-1 0,0 0 0,0 0-1,1 0 1,-1 0 0,0 0 0,0 1-1,0-1 1,0 0 0,0 0 0,0 0-1,1 0 1,-1 0 0,0 0 0,0 0-1,0 1 1,0-1 0,1 0 0,-1 0 0,0 0-1,7-7-47,5-12-8,12-30-72,-16 32 137,0 0-1,2 0 1,-1 1-1,17-19 1,-26 34 3,1-1 1,0 1-1,0 0 0,0 0 1,0-1-1,0 1 1,1 0-1,-1 0 0,0 1 1,0-1-1,1 0 1,-1 0-1,1 0 0,-1 1 1,0-1-1,1 1 1,-1-1-1,1 1 0,-1 0 1,1-1-1,-1 1 0,1 0 1,0 0-1,-1 0 1,1 0-1,-1 1 0,1-1 1,-1 0-1,1 0 1,-1 1-1,1-1 0,-1 1 1,1 0-1,-1-1 1,0 1-1,1 0 0,-1 0 1,2 1-1,3 5 46,0-1 1,0 1-1,-1 0 0,0 0 0,7 14 1,-5-9-7,9 19 14,-13-23-65,0-1 1,1 0 0,-1-1 0,1 1 0,1 0 0,-1-1-1,1 0 1,0 0 0,1-1 0,6 7 0,-11-11-4,0-1 1,0 1 0,0-1-1,0 1 1,0-1 0,0 1-1,0-1 1,0 0 0,0 0-1,0 1 1,0-1-1,0 0 1,0 0 0,0 0-1,0 0 1,1 0 0,-1 0-1,0 0 1,0-1 0,0 1-1,0 0 1,0-1 0,0 1-1,0 0 1,0-1 0,0 1-1,0-1 1,0 0-1,-1 1 1,1-1 0,0 0-1,0 1 1,0-1 0,-1 0-1,1 0 1,0 0 0,0 0-1,0-1 1,0 1 0,0 0-1,0 0 1,0 0-1,1 0 1,-1 0 0,0 0-1,1 0 1,-1 0 0,0 0-1,1 1 1,-1-1-1,4 0 1,-5 1 3,1 0 0,-1 0 0,0 0 0,1 0 0,-1 0 0,1 0 0,-1 0 0,0 1 0,1-1 0,-1 0 0,0 0 0,0 0 0,1 1 0,-1-1 0,0 0 0,0 1 0,1-1 0,-1 0 0,0 0 0,0 1 0,0-1 0,1 0 0,-1 1 0,0-1 0,0 0 0,0 1 0,0-1 0,0 0 0,0 1 0,4 15 0,-3-10-1,1 5-8,-2-7-2,0-1 0,0 0-1,1 0 1,0 0 0,0 0-1,0-1 1,0 1 0,0 0 0,3 5-1,-3-8 9,-1 0 0,0 0 0,1 0 0,-1 0 0,0 0 0,1 0 0,-1 0 0,0 0 0,1 0 0,-1 0 0,0-1 0,1 1 0,-1 0 0,0 0 0,0 0-1,1 0 1,-1-1 0,0 1 0,1 0 0,-1 0 0,0 0 0,0-1 0,0 1 0,1 0 0,-1-1 0,0 1 0,0 0 0,0 0 0,1-1 0,-1 1 0,0 0 0,0-1 0,0 1 0,0 0 0,0-1-1,0 1 1,0 0 0,0-1 0,0 1 0,0-1 0,5-15-42,0-11-35,3-32 1,1-13 331,-9 71-221,0 0 0,0 0 0,1 0 0,-1-1 0,0 1 0,1 0 0,-1 0 0,1 0-1,0 0 1,-1 0 0,1 0 0,0 0 0,0 0 0,-1 0 0,1 0 0,0 0 0,0 1 0,0-1 0,0 0 0,0 0 0,0 1 0,0-1 0,1 1 0,-1-1 0,0 1 0,0 0-1,0-1 1,0 1 0,3 0 0,2-1 129,0 1-1,1 1 0,-1-1 0,12 3 1,6 1 93,11-2 64,0-2 0,53-6 1,-76 4-634,0 0 0,1 0 0,-1-1 1,0-1-1,-1 0 0,1-1 0,-1 0 0,1 0 0,-2-1 1,16-11-1,-24 15 60,8-4-859,-7 8 205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 9530,'0'0'94,"0"0"0,1-1 1,-1 1-1,1 0 0,-1 0 0,1-1 0,-1 1 1,0 0-1,1 0 0,-1 0 0,1 0 1,-1-1-1,1 1 0,-1 0 0,1 0 0,-1 0 1,1 0-1,-1 0 0,1 0 0,-1 1 0,1-1 1,-1 0-1,1 0 0,-1 0 0,1 0 0,-1 1 1,0-1-1,1 0 0,-1 0 0,1 1 0,-1-1 1,0 0-1,1 0 0,-1 1 0,0-1 0,1 1 1,-1-1-1,0 0 0,1 1 0,-1-1 1,0 1-1,0-1 0,0 0 0,1 1 0,-1-1 1,0 1-1,0-1 0,0 1 0,0-1 0,0 1 1,0-1-1,0 1 0,0-1 0,0 2 0,2 33 2223,-3-29-1968,1-4-281,1 12 624,-2 0 0,-3 20 1,1-29-408,-1-12-197,0-13-68,3 11-11,0 0 23,1 0 0,0 1-1,2-16 1,-2 23 29,3-1 44,0 0 86,-5 7-113,0 3-41,-1-1 1,1 0 0,0 1 0,0-1-1,1 1 1,0 9 0,-6 25 71,-4 7-86,3 1 1,-3 51-1,5-42-18,-4 38-7,-12 100 131,15-155-59,-2-2 0,-23 69 0,28-99-57,-1 1 0,0-1 0,-1 0 0,0 0 0,-11 13 0,14-20-11,1 0 0,-1 0 0,0 0 0,0-1 0,-1 1 0,1-1 0,0 0 0,-7 3 0,9-4 3,-1 0 0,0-1 0,0 1 0,0-1 0,0 0 0,0 1 0,-1-1 0,1 0 0,0 0 0,0 0 0,0 0 0,0-1 1,0 1-1,0-1 0,0 1 0,0-1 0,-3-1 0,3 1 14,-1-1 1,1 0-1,0 0 1,0 0-1,-1 0 1,1 0-1,0-1 1,1 1-1,-1-1 1,0 1-1,1-1 1,-1 1-1,1-1 1,-2-5-1,-11-42 147,14 47-160,-8-37 22,1 0 0,3-1 0,1 0 0,3 1-1,0-1 1,3 0 0,2 0 0,1 1 0,20-68 0,-11 69 99,1 0 1,3 1-1,1 1 1,1 0-1,3 2 0,47-57 1,-65 85-26,1 0-1,-1 0 1,1 1 0,0 0 0,15-10-1,-20 15-78,-1 1-1,1-1 0,-1 0 0,0 0 0,1 1 0,0-1 0,-1 1 0,1 0 0,-1-1 0,1 1 0,-1 0 0,1 0 0,0 0 0,-1 0 0,1 0 0,-1 0 0,1 0 1,0 0-1,-1 1 0,1-1 0,-1 1 0,1-1 0,-1 1 0,1 0 0,-1-1 0,0 1 0,1 0 0,-1 0 0,0 0 0,1 0 0,-1 0 0,0 0 0,0 1 1,0-1-1,0 0 0,0 0 0,0 1 0,-1-1 0,1 1 0,1 2 0,2 5-1,-1 0-1,0 0 1,-1 1 0,0-1-1,0 1 1,-1-1 0,0 1-1,-1 0 1,0-1-1,0 1 1,-1 0 0,0-1-1,-4 12 1,0 1-23,-2 1 0,0-2 0,-1 1 0,-17 29 0,19-40 1,0-1 0,0 1-1,-1-1 1,-1-1 0,0 1 0,0-1 0,0-1 0,-1 1 0,-11 7 0,21-14 1,0-1 0,0 1 1,1-1-1,-1 1 0,1 0 0,-1-1 1,1 0-1,0 1 0,-1-1 0,1 0 0,0 0 1,3 1-1,15 13 13,-10-4-8,0 0 0,0 1-1,-1 0 1,-1 0 0,0 1 0,0 0 0,5 16-1,32 102-22,-34-90 40,26 59 0,-36-98-19,0 0-1,1 0 1,-1 1-1,0-1 1,0 0 0,1 0-1,-1-1 1,1 1-1,0 0 1,0 0-1,-1-1 1,1 1 0,0-1-1,0 0 1,1 1-1,-1-1 1,0 0 0,0 0-1,0 0 1,4 0-1,-3 0 1,1-1 1,0 0-1,0 0 0,-1 0 0,1 0 0,0-1 0,0 0 0,-1 1 0,1-1 0,-1-1 0,8-2 0,1-3-2,1 0-1,-1 0 1,0-2 0,-1 1-1,20-20 1,-25 21-5,-1 1 0,0-1 0,-1 0 0,1-1 0,-1 1 0,-1-1 0,1 1 0,3-15 0,-3 8 2,-1 1 0,0-1 0,0-14 0,-3 47 34,0-1 1,1 1-1,1 0 1,5 20-1,-5-29-19,1 0 0,0 1 0,1-1 1,-1 0-1,2-1 0,0 1 0,0-1 0,11 15 0,-15-22-13,0-1 0,0 1 1,0-1-1,0 0 0,1 1 0,-1-1 1,1 0-1,-1 0 0,1 0 1,-1 0-1,1 0 0,-1 0 1,1 0-1,0-1 0,0 1 0,-1-1 1,1 1-1,0-1 0,0 0 1,0 1-1,-1-1 0,1 0 0,0 0 1,0 0-1,2-1 0,-2 0-2,0 0-1,0 0 0,0 0 1,0 0-1,-1-1 0,1 1 1,0-1-1,-1 1 0,1-1 1,-1 0-1,1 1 1,-1-1-1,0 0 0,0 0 1,0 0-1,0 0 0,0 0 1,0 0-1,-1 0 0,2-4 1,1-9-6,-1 1 1,0-1-1,-1 0 1,-1 0-1,0 0 1,-1 0-1,-1 0 1,0 0-1,-1 0 1,0 1-1,-1-1 1,-1 1-1,-1 0 1,0 0-1,0 1 1,-1 0 0,-11-15-1,14 23 16,0 0 0,0 1-1,0 0 1,-9-7 0,12 10-5,-1 0 1,1 0-1,-1 0 0,1 0 0,-1 0 1,1 1-1,-1-1 0,0 0 1,1 1-1,-1-1 0,0 1 0,1 0 1,-1 0-1,0-1 0,1 1 1,-1 0-1,0 0 0,0 1 0,1-1 1,-4 1-1,5-1 0,0 0-1,-1 0 1,1 0 0,0 0 0,-1 0-1,1 0 1,0 0 0,-1 0-1,1 0 1,0 0 0,0 1 0,-1-1-1,1 0 1,0 0 0,-1 0-1,1 1 1,0-1 0,0 0 0,-1 0-1,1 1 1,0-1 0,0 0-1,0 0 1,-1 1 0,1-1 0,0 0-1,0 0 1,0 1 0,0-1-1,0 0 1,0 1 0,0-1 0,0 0-1,0 1 1,0-1 0,0 0 0,0 1-1,0-1 1,0 0 0,0 1-1,0-1 1,0 0 0,0 1 0,0-1-1,0 0 1,0 1 0,0-1-1,1 0 1,-1 0 0,0 1 0,0-1-1,1 1 1,0 0 7,0-1-1,0 1 1,0 0 0,0 0 0,0 0 0,0-1-1,0 1 1,1-1 0,-1 1 0,0-1-1,0 1 1,3-1 0,3 1 9,1-1 0,0-1 0,-1 1 1,1-1-1,-1-1 0,1 0 0,-1 0 0,0 0 1,1 0-1,8-6 0,12-6 11,30-21 0,-44 26-15,32-21-6,-14 8 16,37-19 0,-59 36-5,0 0-1,1 1 0,0 0 0,0 1 0,0 0 0,0 1 0,0 0 0,14 0 0,-20 1-8,0 1-1,-1 1 1,1-1-1,0 1 1,0 0-1,-1 0 1,1 0-1,-1 0 1,1 1-1,-1 0 1,1 0 0,-1 0-1,0 1 1,0-1-1,0 1 1,6 6-1,-5-4 0,0 0 1,-1 1-1,0 0 0,0 0 1,-1 0-1,0 0 0,0 0 1,0 1-1,0 0 0,1 9 1,-1-1-3,0 1 0,-1-1 0,-1 0 0,0 1 0,-2-1 0,1 0 0,-2 1 0,0-1 1,-8 27-1,0-15 9,-2 0 1,-1-1-1,-21 33 1,4-7 10,28-48-29,0 0 0,0-1 0,0 1 0,1 0 0,-1 0-1,1 0 1,0 0 0,0 0 0,1 0 0,-1 0 0,1 0 0,0 0-1,1 6 1,-1-7-52,1 0-1,0 0 1,1 1 0,-1-1-1,0-1 1,1 1-1,0 0 1,-1 0 0,1 0-1,0-1 1,0 1-1,1-1 1,-1 0-1,1 0 1,-1 0 0,1 0-1,3 2 1,2 1-407,0-1 0,0 0-1,1 0 1,-1-1 0,1-1 0,0 1 0,0-1 0,0-1 0,0 1-1,1-2 1,-1 1 0,0-1 0,0-1 0,1 1 0,-1-2 0,10-1 0,-11 1 27,-1 0 0,0 0 0,0 0 1,0-1-1,0 0 0,0-1 0,-1 1 0,1-1 1,-1 0-1,0-1 0,0 0 0,-1 0 1,1 0-1,-1 0 0,0-1 0,0 0 1,-1 0-1,0 0 0,0-1 0,3-6 0,-6 11 481,0-1-1,0 1 1,-1 0-1,1-1 1,-1 1-1,1-1 1,-1 1-1,0-1 1,0 1-1,0 0 1,0-1-1,0 1 1,-1-1-1,1 1 1,-1 0-1,1-1 1,-3-3-1,1 3 221,0 0 0,0 0 0,0 0 0,0 0 0,-1 0-1,1 1 1,-1-1 0,0 1 0,1 0 0,-7-4 0,-5-1 809,-1 0 1,0 1 0,0 1-1,-21-5 1,26 7-968,-52-13 1291,25 8-2153,-56-22 0,89 27 347,8 4-199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256 528 11138,'-8'-12'544,"-3"-5"174,-1 1 0,0 1 1,-17-16-1,26 28-550,0 0-1,0 0 1,0 1 0,0-1 0,-1 1 0,1 0-1,-1 0 1,1 0 0,-1 0 0,0 1 0,0 0-1,0-1 1,0 1 0,0 0 0,0 1 0,0-1 0,0 1-1,0 0 1,0 0 0,0 0 0,-6 1 0,6 1-42,0 0 0,0 0 1,0 0-1,0 1 1,0-1-1,1 1 1,-1 0-1,0 0 0,1 0 1,0 0-1,0 1 1,0-1-1,0 1 0,1 0 1,-1-1-1,1 2 1,0-1-1,0 0 1,-1 5-1,-3 7 175,1 1 1,0 0-1,-4 29 1,5-16 50,2 0 0,0 36 0,3-52-256,0 1 0,1-1 0,0 0 0,1 0 0,1-1 0,9 26 0,-11-36-79,-1 0-1,1 0 1,0 0 0,0 0-1,0 0 1,0 0-1,0 0 1,1-1 0,-1 1-1,1-1 1,-1 0 0,1 0-1,4 3 1,-5-5-10,0 1 1,0 0-1,0-1 1,0 1-1,-1-1 1,1 0-1,0 0 1,0 0-1,0 0 1,0 0-1,0 0 1,0 0-1,0-1 1,0 1-1,0 0 1,0-1-1,0 0 0,0 1 1,-1-1-1,1 0 1,0 0-1,-1 0 1,1 0-1,0-1 1,-1 1-1,3-2 1,4-5 8,-1 0 0,0-1 0,0 0 0,-1 0 0,0 0 0,0-1 0,5-13 0,27-79 25,-17 29-29,-4-1-1,-3-1 0,-3 0 1,-3-1-1,-4 0 1,-7-99-1,-1 144 168,2 25-1,0 10-83,0 15 45,2 66 103,3 1 0,5-1 0,3-1 0,31 120 0,-40-195-235,2 9 22,1-1 0,0 1 0,1-1 0,1 0 1,1 0-1,12 20 0,-19-35-27,0-1 1,-1 0-1,1 0 0,0 0 1,0 0-1,0 0 0,0 0 1,-1 0-1,1 0 0,1 0 1,-1-1-1,0 1 0,0 0 1,0-1-1,0 1 1,0 0-1,1-1 0,-1 0 1,0 1-1,1-1 0,1 1 1,-2-2-2,0 1 0,1 0 0,-1-1 0,0 1 0,0-1 0,0 1 0,0-1 0,0 0 0,0 1 0,0-1 0,0 0 0,0 0 0,0 0 0,0 0 0,0 0 0,-1 0 0,1 0 0,1-1 1,3-7 2,-1-1 0,0 1 1,0-1-1,2-12 1,-5 19-5,10-45-3,-7 30 39,0 1 0,7-18 1,-11 35-35,0-1 0,0 1 1,0 0-1,0-1 0,0 1 1,0 0-1,0-1 0,0 1 1,0 0-1,0-1 0,0 1 1,0 0-1,1 0 0,-1-1 1,0 1-1,0 0 0,0-1 1,1 1-1,-1 0 0,0 0 1,0-1-1,0 1 0,1 0 1,-1 0-1,0 0 0,0 0 1,1-1-1,-1 1 0,0 0 1,1 0-1,-1 0 0,0 0 1,1 0-1,-1 0 0,0 0 1,1-1-1,-1 1 0,0 0 0,1 0 1,-1 0-1,0 0 0,0 1 1,1-1-1,-1 0 0,0 0 1,1 0-1,-1 0 0,0 0 1,1 0-1,-1 0 0,0 1 1,0-1-1,1 0 0,-1 0 1,0 0-1,0 1 0,1-1 1,-1 0-1,0 0 0,1 1 1,9 18 123,-9-17-123,52 110 287,-45-99-275,0-1 0,1 1 0,0-1 0,1-1-1,0 0 1,14 12 0,-20-20-62,0 0-1,0-1 1,0 1 0,0-1 0,0 0-1,0 0 1,0 0 0,1-1 0,-1 1-1,1-1 1,-1 0 0,1-1 0,0 1-1,-1-1 1,1 0 0,-1 0 0,1 0-1,0 0 1,-1-1 0,1 0 0,-1 0-1,1 0 1,-1-1 0,1 1-1,-1-1 1,0 0 0,0-1 0,0 1-1,7-6 1,-2 2-266,-1-1 0,-1 0-1,1 0 1,-1-1 0,0 0-1,-1 0 1,0-1 0,0 1-1,-1-2 1,0 1 0,-1 0-1,5-16 1,-2-7-594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15 358 16444,'-14'-39'2024,"14"-5"-1088,8 1-384,3-5 1249,2-1-529,5 3-840,2 4-424,1 16-216,0 6 176,3 24-200,-3 17-120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 16219,'-19'-1'1809,"-3"1"-1201,-7 4-256,-2 5 1208,-9-1-1120,2 1-63,0 2-281,2 0-432,9 2 320,5-3-121,9-1-103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3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0 915 11410,'9'-15'909,"-1"0"0,2 0 0,0 1 0,13-14 0,11-14 845,122-194 2713,-121 176-3735,-4-2 0,27-70 0,-47 100-489,-1 0-1,6-34 1,-14 55-166,0-1-1,-1 1 1,0-1-1,-1 1 1,0-1-1,-1 1 1,0 0-1,-1-1 1,-4-14 0,5 24-55,0-1 0,0 1 0,0-1 1,0 1-1,-1 0 0,1-1 1,-1 1-1,1 0 0,-1 0 0,0 0 1,-2-3-1,3 5-6,0-1-1,0 0 1,-1 0-1,1 1 1,0-1-1,0 1 1,0-1-1,-1 1 1,1 0-1,0-1 1,-1 1-1,1 0 1,0 0-1,0 0 1,-1 0-1,1 0 1,-3 0-1,1 1 9,0 1-1,-1-1 0,1 1 0,0-1 1,0 1-1,0 0 0,0 0 1,1 0-1,-1 1 0,0-1 1,1 1-1,0-1 0,-1 1 1,1 0-1,0 0 0,-2 5 0,-6 11 47,0 1-1,2 1 0,0-1 0,2 1 0,-9 43 1,-5 114 152,15 46-85,7-186-208,1 0 0,3 0-1,17 67 1,-18-90-94,0-1 1,1 0-1,0 0 1,1-1-1,0 0 1,16 20-1,-21-29-13,1 0 0,0-1 0,1 1 0,-1-1 1,1 0-1,-1 0 0,1 0 0,0-1 0,0 1 0,0-1 0,0 0 0,0 0 0,1-1 0,-1 1 0,1-1 0,-1 0 0,1 0 0,0 0 1,-1 0-1,1-1 0,0 0 0,-1 0 0,1 0 0,8-2 0,-2-2-48,-1 0 0,0-1 0,0 0 0,0 0 0,-1-1 0,1-1 0,-2 1 0,1-1 0,10-12-1,28-33-1198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4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10498,'0'0'44,"0"0"0,0 0-1,1 0 1,-1 0 0,0-1-1,0 1 1,0 0 0,0 0-1,0 0 1,0 0 0,-1 0-1,1 0 1,0 0 0,0-1-1,0 1 1,0 0 0,0 0 0,0 0-1,0 0 1,0 0 0,0 0-1,0 0 1,0 0 0,0-1-1,0 1 1,0 0 0,0 0-1,-1 0 1,1 0 0,0 0-1,0 0 1,0 0 0,0 0-1,0 0 1,0 0 0,0 0-1,0 0 1,-1 0 0,1 0-1,0 0 1,0 0 0,0 0 0,0 0-1,0 0 1,0 0 0,0 0-1,-1 0 1,1 0 0,0 0-1,0 0 1,0 0 0,0 0-1,0 0 1,0 0 0,0 0-1,0 0 1,-1 0 0,1 0-1,0 0 1,0 0 0,0 0-1,0 1 1,0-1 0,0 0 0,0 0-1,-4 13 1223,-2 21-384,6-32-757,-30 474 4088,12-115-3613,10-229-1171,15-154-2913,14-24 2463,7 0 193,10-4-220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4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14267,'0'0'1320,"-5"7"-704,-7 4-215,-7-1 935,-4-1-600,-5-1-304,-2-2-16,-2 1 24,1-2-248,4 4-544,3-1-256,9 1-648,7-2-809,9-4 1569,6-3-336,6-16-336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11250,'-3'-18'1665,"-2"27"-553,0 10-352,3 25 1209,-1 9-433,3 15-328,0 8-56,1 17-303,3 5-241,1-2-352,2-6-208,1-15-408,1-8-296,0-23-473,3-13-1431,-4-38 2024,2-15-417,0-18-255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113 608 11282,'0'0'55,"0"0"0,0 0 0,-1 0 0,1 0 0,0 0 0,-1 0 0,1 0 0,0 0 0,-1 0 0,1 0 0,0-1 0,0 1 0,-1 0 0,1 0 0,0 0 0,0 0-1,-1 0 1,1 0 0,0-1 0,0 1 0,-1 0 0,1 0 0,0 0 0,0-1 0,0 1 0,-1 0 0,1 0 0,0-1 0,0 1 0,0 0 0,0 0 0,0-1 0,0 1 0,-1 0-1,1-1 1,0 1 0,0 0 0,0 0 0,0-1 0,0 1 0,0 0 0,0-1 0,0 1 0,0-1 0,-3-20 512,2 14-133,-46-253 5219,-7-50-2912,57 324-2667,0-1 0,1 1 0,0 0 0,1-1 0,0 0 0,1 0 0,1-1 0,0 0 0,1 0 0,0 0 1,1-1-1,0 0 0,16 15 0,-16-18-64,0 0 0,1-1 1,0 0-1,0 0 0,1-1 1,-1 0-1,1-1 0,0 0 1,1-1-1,-1 0 0,1-1 1,0 0-1,0-1 0,0 0 1,0-1-1,16 0 1,1-5 57,1 0 1,-1-2 0,43-15 0,-5 2 184,-63 18-218,1 0 1,0 0 0,0 0-1,0 0 1,-1 1 0,11 0-1,-14 1-20,1-1 0,0 0-1,-1 1 1,1-1 0,-1 1 0,1 0 0,-1 0-1,1-1 1,-1 1 0,1 0 0,-1 0-1,0 0 1,1 0 0,-1 1 0,0-1 0,0 0-1,0 0 1,0 1 0,0-1 0,0 1-1,0-1 1,-1 1 0,1-1 0,0 3-1,3 9 44,-1-1 0,0 1-1,-1 0 1,-1 0-1,0 18 1,-6 72-170,3-71-14,1-24 88,-2 49-1322,-2 0 0,-21 87 0,15-113 691,10-29 625,1-1 0,-1 0 1,0 0-1,1 0 0,-1 0 1,0 0-1,0 0 0,1 0 1,-1 0-1,0 0 1,0-1-1,0 1 0,0 0 1,0 0-1,0-1 0,0 1 1,-1-1-1,1 1 0,0-1 1,0 1-1,-2-1 1,1 0-40,1 0 1,-1-1 0,0 1 0,1-1 0,-1 1 0,0-1 0,1 0 0,-1 0-1,1 0 1,-1 0 0,-1-1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16 13907,'-14'-10'1744,"-6"6"-751,-7 2-361,-5 4 1168,-7-1-472,-5 2-431,0 0-81,-2 1-256,-1 0-272,2 1-592,2-1-328,7 3-985,4 1 1337,10 4-248,2-1-192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11578,'-14'10'638,"0"1"0,0 0 0,1 2 0,0-1-1,1 1 1,1 1 0,-17 26 0,22-31-426,2 0 0,-1 1 0,1 0 1,1-1-1,-1 2 0,2-1 0,-1 0 1,2 0-1,-1 1 0,1-1 0,1 1 0,0 0 1,1-1-1,2 15 0,-1-12-97,2 1 0,0-1-1,1 0 1,0 0 0,1 0-1,0-1 1,1 0-1,0 0 1,1-1 0,0 0-1,15 16 1,-16-21-69,0 1 0,0-1 0,0 0-1,0 0 1,1-1 0,0 0 0,0 0 0,1-1-1,-1 0 1,1-1 0,0 0 0,0 0 0,0-1-1,0 0 1,0 0 0,1-1 0,17 0 0,-23-2-34,1 1 1,-1-1 0,1 0 0,0 0-1,-1-1 1,0 1 0,1-1 0,-1 0-1,0 0 1,0-1 0,0 1 0,0-1-1,0 0 1,-1 0 0,1 0-1,-1 0 1,0-1 0,0 0 0,0 1-1,-1-1 1,1 0 0,-1 0 0,0 0-1,0-1 1,0 1 0,0 0 0,-1-1-1,2-5 1,0-5-3,-1 0 0,0-1 0,0 1 0,-2 0 0,0 0 0,-1-1 0,-3-20 0,0 14-5,-1 1 0,-14-42 0,15 53-7,0 1 0,-1-1 0,0 1 0,0 0 0,-1 1-1,0-1 1,-1 1 0,-11-11 0,16 17-33,0 0 0,-1 0 0,1 0 0,-1 0 0,1 0 0,-1 1 0,0-1 0,0 1 0,0 0 0,0 0 0,0 0 0,0 0 0,0 0 0,0 1 0,0-1 0,0 1 0,0 0 0,-1 0 0,1 0 0,0 0 0,0 1 0,0-1 0,0 1 0,0 0-1,0 0 1,0 0 0,0 0 0,0 0 0,0 1 0,1-1 0,-1 1 0,0 0 0,1 0 0,-4 3 0,-1 1-314,1 1 0,0 0 0,1 0 0,-1 0 1,1 1-1,1-1 0,-1 1 0,1 0 0,1 1 0,0-1 0,-3 10 0,4-9 95,0 0 0,1-1 0,0 1 0,0 0 0,1 1 0,0-1 0,2 11 0,8 13-1024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43 484 15803,'-6'-12'1561,"0"-21"-897,-1-9-264,-1-13 672,0-4-328,2-3-128,5 2-23,3 7-489,10 7-312,7 14-849,5 8-887,3 18 1568,4 9-264,3 11-280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584 146 11146,'2'-23'1865,"-5"-1"-905,-15 2-216,-8-2 1601,-12 1-961,-4 6-136,-10 9-176,-6 4-151,-4 11-297,0 5-104,3 12-248,3 3-208,9 3-584,9-2-424,17-3 776,17-5-168,27-20-121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17 679 12835,'-3'-6'314,"0"-1"0,1 0-1,-1 0 1,2 0 0,-1 0 0,1 0 0,0 0 0,0-9 0,5-62 903,-1 46-276,4-66 1688,35-176 0,-41 271-2591,0-4 84,0 0 0,1 1 0,0-1 0,0 0 0,1 0 0,0 1 0,0 0 0,6-9 0,-9 14-107,1 1 1,-1 0 0,1-1-1,-1 1 1,1-1-1,-1 1 1,1 0-1,-1 0 1,1-1-1,-1 1 1,1 0 0,-1 0-1,1 0 1,0 0-1,-1-1 1,1 1-1,-1 0 1,1 0-1,-1 0 1,1 0 0,0 0-1,-1 1 1,1-1-1,-1 0 1,1 0-1,0 0 1,-1 0-1,1 1 1,-1-1 0,1 0-1,-1 0 1,1 1-1,15 16 292,0 15-154,-1 0 0,-1 1 0,-2 1 0,10 44 1,-4-16-64,-5-15-48,24 69 20,-30-99-40,0 0 0,1-1 0,0 0 1,14 19-1,-22-34-18,1 0 0,0 0 0,-1 0 0,1 0 0,0 0 0,0 0 0,0 0 0,0 0 1,0 0-1,0 0 0,0 0 0,0-1 0,0 1 0,0 0 0,0-1 0,0 1 0,1-1 0,-1 1 0,0-1 0,0 0 0,1 1 1,1-1-1,-2-1-2,0 1 1,0 0 0,0-1 0,0 0 0,0 1 0,0-1 0,0 0 0,0 1 0,0-1 0,0 0-1,0 0 1,0 0 0,-1 0 0,1 0 0,0 0 0,-1 0 0,1 0 0,-1 0 0,1-2 0,4-8 14,-2-1 0,0 1 0,4-22 0,-6 27-8,20-229 109,2-6-153,-22 237 5,8-30-190,-9 33 177,0 0 0,0 0-1,1 0 1,-1 1 0,1-1 0,-1 0-1,1 0 1,-1 0 0,1 0 0,-1 1-1,1-1 1,0 0 0,-1 1-1,1-1 1,0 0 0,0 1 0,0-1-1,-1 1 1,1-1 0,0 1 0,0 0-1,0-1 1,0 1 0,0 0-1,0 0 1,0-1 0,0 1 0,0 0-1,0 0 1,0 0 0,0 0 0,1 1-1,4 1-303,-1 1 0,1 0 1,0 0-1,-1 0 0,0 1 0,0 0 0,0 0 0,6 6 0,10 8-139,14 7-383,4-2-219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12 326 10298,'-11'1'2046,"16"-4"741,17-8 726,-12 2-2835,0-1 0,-1 0 0,0 0-1,13-19 1,-3 3-369,-15 21-254,-1-1 0,1 0 0,-1 1-1,-1-1 1,5-11 0,1-4-1,-7 19-52,0 0 1,0 0 0,1 0-1,-1 0 1,1 0-1,-1 1 1,1-1-1,0 0 1,0 1-1,-1-1 1,1 1 0,0 0-1,4-2 1,15-12 90,-21 15-82,-5-17 12,7 13-22,1 1 1,-1-1-1,1 1 1,0 0-1,0 0 1,0 0-1,0 0 0,1 1 1,-1-1-1,6-2 1,4-4 10,-3 2-17,-10 8-36,-13 13-15,8-9 86,1-3-29,4-2-2,0 0 1,-1 0-1,1 0 1,0 0-1,0-1 1,-1 1-1,1 0 1,0 0-1,0 0 1,-1-1-1,1 1 1,0 0-1,0 0 1,0-1-1,-1 1 1,1 0-1,0 0 1,0-1-1,0 1 1,0 0-1,0 0 0,-1-1 1,1 1-1,0 0 1,0-1-1,0 1 1,0 0-1,0-1 1,0 1-1,0 0 1,0-1-1,0 1 1,0 0-1,0 0 1,0-1-1,1 1 1,-1 0-1,0-1 1,0 1-1,0 0 1,0-1-1,3-13 2,30-26 108,-31 51 226,-17 104 321,3-28-356,9-56-257,-15 188 413,16-165-572,3 0 0,7 55 0,-8-109 75,0 0 0,0 1 1,0-1-1,0 0 0,0 0 0,0 1 1,0-1-1,0 0 0,0 1 1,0-1-1,0 0 0,0 0 1,0 1-1,0-1 0,1 0 1,-1 1-1,0-1 0,0 0 1,0 0-1,0 1 0,1-1 1,-1 0-1,0 0 0,0 0 0,0 1 1,1-1-1,-1 0 0,0 0 1,0 0-1,1 0 0,-1 0 1,0 1-1,0-1 0,1 0 1,-1 0-1,0 0 0,1 0 1,-1 0-1,0 0 0,1 0 1,-1 0-1,0 0 0,0 0 1,1 0-1,-1 0 0,0 0 0,1 0 1,-1 0-1,0 0 0,0-1 1,1 1-1,-1 0 0,0 0 1,0 0-1,1 0 0,-1 0 1,0-1-1,0 1 0,1 0 1,-1 0-1,0-1 0,0 1 1,18-19-2420,-15 15 1908,32-33-1379,-14 15 841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13763,'0'20'877,"0"-1"-1,1 0 1,1 0 0,5 21-1,22 73 1201,-26-103-1918,0-1 3,3 14 494,18 40 0,-23-59-571,2 1 0,-1-1 0,0 1-1,1-1 1,0 0 0,0 0 0,0 0 0,0-1-1,1 1 1,-1-1 0,1 0 0,0 0 0,0 0-1,0 0 1,7 2 0,-9-4-48,1 0-1,-1-1 1,1 0 0,-1 1-1,1-1 1,-1 0 0,1 0-1,-1 0 1,1-1 0,0 1-1,-1 0 1,1-1 0,-1 0 0,0 0-1,1 0 1,-1 0 0,0 0-1,1 0 1,-1 0 0,0-1-1,0 1 1,0-1 0,0 1-1,0-1 1,0 0 0,-1 0-1,1 0 1,1-3 0,4-4 45,-1 0-1,0-1 1,-1 1 0,0-1 0,4-15 0,0 0-27,-2 0 0,-1-1-1,-1 0 1,-1 0 0,0-33 0,-3 46-62,-1 0 1,-1-1-1,0 1 1,-1 0 0,0 0-1,-1 0 1,0 0-1,-1 1 1,-1 0 0,0-1-1,-1 1 1,-9-15-1,13 24-47,1 1 0,-1-1-1,0 1 1,0 0-1,0 0 1,0-1 0,0 1-1,0 1 1,-1-1-1,1 0 1,0 0 0,-1 1-1,0-1 1,1 1-1,-1 0 1,0 0 0,0 0-1,0 0 1,0 1-1,0-1 1,1 1 0,-1-1-1,0 1 1,0 0-1,0 0 1,0 1 0,0-1-1,0 1 1,0-1-1,0 1 1,-5 2 0,2 0-99,0 0 1,1 0-1,-1 1 1,1 0-1,0 0 1,0 1-1,0-1 0,0 1 1,1 0-1,0 1 1,0-1-1,-6 12 1,-12 32-472,9 2-182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14675,'-3'2'216,"0"0"1,0 0-1,0 1 0,1-1 0,-1 1 1,1-1-1,-1 1 0,1 0 0,0 0 1,-3 5-1,-15 35 445,16-35-329,-2 7-58,1 0 0,0 0 0,1 0 0,1 0 0,1 1 0,0 0 0,0-1 0,2 1 0,0 0 0,4 27 0,0-20-99,1-1 1,1 0-1,1 0 0,1 0 1,1-1-1,19 35 1,-10-26 19,-9-17-87,-1 0-1,0 1 0,-1 0 0,-1 0 0,0 1 0,4 19 0,-9-32-90,-1 0-1,0 0 1,0 0-1,1 0 0,-1 0 1,0 0-1,-1 0 1,1 0-1,0 0 1,-1 0-1,1 0 0,-1 0 1,1 0-1,-1 0 1,0 0-1,0 0 1,0-1-1,0 1 0,-3 3 1,2-3-2,0 0 0,-1 0 0,1 0-1,-1-1 1,0 1 0,1-1 0,-1 1 0,0-1 0,0 0 0,0 0 0,-6 1 0,-3 0-87,-1-1 1,1 0 0,-1-1 0,1-1 0,-17-2-1,13 1-402,1-1 0,-22-7 0,32 8 303,1 1 0,-1-1-1,0 0 1,1-1 0,0 1-1,-1-1 1,1 0 0,0 0-1,0 0 1,1 0 0,-6-6-1,9 8 128,-1 0 0,1 1 0,-1-1 1,1 0-1,-1 0 0,1 0 0,-1 1 0,1-1 0,0 0 0,0 0 0,-1 0 0,1 0 0,0 0 0,0-1 0,6-10-833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229 655 8546,'2'-82'7964,"6"-41"-4609,0-20-1850,-6 89-1077,-1-5-391,13-89-1,-13 147-45,-1-4-217,1 0 0,0 0 1,1 1-1,3-10 0,-5 14 142,1-1 1,-1 0-1,0 1 1,1-1-1,-1 1 0,0-1 1,1 0-1,-1 1 0,1-1 1,-1 1-1,1 0 0,-1-1 1,1 1-1,0-1 0,-1 1 1,1 0-1,-1-1 0,1 1 1,0 0-1,-1-1 0,1 1 1,0 0-1,-1 0 0,1 0 1,0 0-1,-1 0 0,1 0 1,0 0-1,-1 0 0,1 0 1,0 0-1,0 0 0,-1 0 1,1 0-1,0 1 1,-1-1-1,1 0 0,-1 0 1,1 1-1,0-1 0,-1 1 1,1-1-1,-1 0 0,1 1 1,0 0-1,8 7-647,0 0 0,-1 1 0,12 15-1,-11-13-530,0 0 0,18 16 0,-22-23 1183,-1-1-1,1 1 0,0-1 1,0 0-1,1-1 0,-1 1 1,0-1-1,8 2 1,-12-4 173,0 0 1,0 0 0,1 1 0,-1-1 0,0 0 0,1 0 0,-1 0 0,0 0 0,0 0 0,1 0 0,-1-1 0,0 1-1,0 0 1,0-1 0,1 1 0,-1-1 0,0 1 0,0-1 0,0 1 0,0-1 0,0 0 0,0 0 0,0 1 0,0-1-1,0 0 1,0 0 0,0 0 0,-1 0 0,1 0 0,0 0 0,-1 0 0,1 0 0,-1-1 0,1 1 0,-1 0-1,1 0 1,-1 0 0,0-1 0,0 1 0,1 0 0,-1 0 0,0-3 0,0 1 91,0 0 1,0-1-1,0 1 1,0 0-1,-1-1 1,0 1 0,1 0-1,-1-1 1,0 1-1,0 0 1,-1 0-1,1 0 1,-1 0-1,0 0 1,1 0-1,-1 0 1,0 1-1,-1-1 1,1 0-1,0 1 1,-1 0-1,0 0 1,1 0-1,-1 0 1,0 0-1,0 0 1,0 1-1,0-1 1,-4 0-1,-4-3 214,-1 1 0,0 1-1,0 0 1,0 0-1,-1 1 1,-20 0-1,9 2-184,1 1 0,-1 1-1,1 2 1,0 0 0,0 1-1,-26 9 1,31-7-811,1 0 0,-1 2 1,1-1-1,-24 19 0,20-10-135,21-17 711,0 1 0,-1-1-1,1 0 1,0 0 0,0 1-1,-1-1 1,1 0 0,0 0-1,0 1 1,0-1 0,0 0-1,0 1 1,-1-1-1,1 0 1,0 1 0,0-1-1,0 0 1,0 1 0,0-1-1,0 0 1,0 1 0,0-1-1,0 0 1,0 1 0,0-1-1,0 0 1,0 1 0,1-1-1,-1 0 1,0 1 0,0-1-1,10 6-856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7394,'-2'-31'3787,"0"20"-2012,0 23 768,-1 150 2070,19 81-2681,-14-226-1774,5 64 570,19 87 0,-26-167-722,13 37 373,-13-37-368,0 0 0,0-1 0,0 1 0,1-1 0,-1 1 0,0 0 0,1-1 0,-1 1 0,0-1 0,1 1 0,-1-1 0,1 1 0,-1-1 0,0 1 0,1-1 0,0 1 0,-1-1 0,1 1 0,-1-1 0,1 0 0,-1 0 0,1 1 0,0-1 0,-1 0 0,1 0 0,0 1 0,-1-1 0,1 0 0,0 0 0,-1 0 0,1 0-1,0 0 1,-1 0 0,1 0 0,0 0 0,-1 0 0,1-1 0,0 1 0,-1 0 0,1 0 0,-1-1 0,1 1 0,0 0 0,-1-1 0,1 1 0,-1 0 0,1-1 0,-1 1 0,2-2 0,5-6 59,0 0 0,-1-1 1,0 0-1,0-1 0,6-13 1,8-14 47,148-217 644,21-38-68,-180 279-672,-7 10-17,1-1-1,-1 0 1,0 1-1,1-1 1,-2 0-1,1 0 0,0 0 1,-1 0-1,0 0 1,1-7-1,-4 8-500,-3 7-196,-4 8-1097,8-10 1525,0-1-1,1 0 0,0 0 0,-1 1 0,1-1 0,-1 0 0,1 1 0,0-1 1,0 0-1,0 1 0,0-1 0,0 1 0,0-1 0,0 0 0,1 1 1,-1-1-1,0 0 0,1 0 0,-1 1 0,1-1 0,-1 0 0,1 0 0,0 1 1,-1-1-1,1 0 0,0 0 0,2 2 0,5 0-926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228 450 15491,'-6'-12'1465,"-3"-14"-833,-5-9-216,-11-13 696,-2-5-344,-7-5-184,4 2 9,3 4-217,3 5-224,6 14-408,5 10-321,13 22-391,3-5-1144,15 19 1680,6 2-360,15 5-241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 9546,'54'-9'2965,"-54"9"-2928,0 0 0,0 0 0,0 0 0,1 0 0,-1 0 0,0 0 0,0 0 0,0 0 0,0 0 0,1 1 0,-1-1 0,0 0 0,0 0 0,0 0 0,0 0 0,1 0 0,-1 0 0,0 0 0,0 1-1,0-1 1,0 0 0,0 0 0,0 0 0,0 0 0,1 1 0,-1-1 0,0 0 0,0 0 0,0 0 0,0 0 0,0 1 0,0-1 0,0 0 0,0 0 0,0 0 0,0 1 0,0-1 0,0 0 0,0 0 0,0 0 0,0 0 0,0 1 0,0-1 0,0 0 0,0 0 0,0 0 0,-1 0 0,1 1 0,0-1 0,0 0 0,0 0 0,0 0 0,0 1 0,-7 11 1105,6-10-807,-165 307 6999,130-233-7741,4 3 0,-26 91 0,58-168 335,-2 5-717,0 1 0,0-1 0,1 1 0,-1 10 0,8-25-1321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25 633 12451,'10'-65'2214,"4"-82"0,3-26-62,-12 147-1822,0 1 1,2 0 0,1 1 0,18-42-1,-22 60-234,-1-1 0,1 2 0,-1-1 0,2 0-1,-1 1 1,1-1 0,0 1 0,0 1-1,0-1 1,0 1 0,1-1 0,9-4 0,-12 8-50,0-1 1,0 1 0,0 0 0,0 0 0,0 1 0,0-1 0,0 1 0,0-1 0,0 1 0,0 0 0,0 0 0,0 0-1,1 1 1,-1-1 0,0 1 0,0-1 0,0 1 0,0 0 0,0 0 0,-1 1 0,1-1 0,0 0 0,0 1-1,-1 0 1,1 0 0,-1 0 0,1 0 0,-1 0 0,4 4 0,-3-1-8,1-1 0,-1 1 0,0 0 0,0 0 0,-1 0-1,1 0 1,-1 0 0,0 1 0,-1-1 0,1 1 0,-1 0 0,0-1 0,-1 1 0,1 0 0,-1-1 0,0 1-1,0 0 1,-1 0 0,0-1 0,0 1 0,0-1 0,-4 11 0,-1-2-21,1 1 0,-2-1-1,0 0 1,-1-1 0,0 1 0,-1-2 0,-14 16 0,13-17-332,0-2 0,-1 1 0,0-1 1,-1-1-1,0 0 0,0-1 0,-1 0 1,0 0-1,0-2 0,0 0 0,-1 0 0,0-1 1,0-1-1,-22 3 0,20-3-566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13963,'0'-38'523,"1"0"1,2 1-1,2-1 1,1 1-1,2 0 1,1 1-1,3-1 1,0 2-1,23-45 0,-29 69-365,0 1-1,0 0 1,0 1-1,2-1 0,-1 1 1,10-8-1,-16 15-119,1 0 1,0 1-1,0-1 1,-1 1-1,1-1 1,0 1-1,0 0 1,0 0-1,1 0 1,-1 0-1,0 0 1,0 0-1,1 1 1,-1-1-1,0 1 1,1-1-1,-1 1 1,0 0-1,1 0 1,-1 0-1,0 0 1,1 1-1,-1-1 1,0 1-1,1-1 1,-1 1-1,0 0 1,0 0-1,0 0 1,1 0-1,-1 0 1,0 0-1,0 0 1,-1 1-1,4 2 1,1 2 37,-1 1 1,0 0-1,0 0 1,0 1 0,-1 0-1,0-1 1,0 1 0,-1 1-1,0-1 1,-1 0-1,0 1 1,0-1 0,0 1-1,-1 0 1,-1 0-1,1-1 1,-3 17 0,2-23-71,-1 1 0,0-1 0,0 1 0,0-1 0,0 0 0,0 0 0,0 0 0,0 0 0,-1 0 0,1 0 0,-1 0 0,0 0 0,1 0 0,-1 0 0,0-1 0,0 1 0,-4 1 0,-4 3-8,-1 0 1,-17 6 0,-4 2 14,12-4-13,12-7 2,0 1-1,1 0 0,-1 0 0,1 1 0,0 0 0,1 0 0,-1 0 0,-10 13 1,16-17 4,1 0 1,0 0 0,-1 0-1,1 0 1,0 1-1,0-1 1,0 0 0,0 0-1,0 0 1,0 0 0,0 0-1,1 0 1,-1 1-1,0-1 1,0 0 0,1 0-1,-1 0 1,1 0 0,-1 0-1,1 0 1,0 0-1,-1 0 1,1 0 0,0-1-1,-1 1 1,1 0 0,0 0-1,2 1 1,32 26 160,-21-18-118,29 28 86,57 67 0,-97-102-255,-1 0-1,1 0 1,0 0-1,1 0 1,-1 0-1,1 0 0,-1-1 1,7 4-1,-8-6-56,0 1-1,-1-1 1,1 0 0,0 0-1,0 0 1,-1 0-1,1 0 1,0 0-1,0 0 1,-1 0-1,1-1 1,0 1 0,0-1-1,-1 1 1,1-1-1,-1 0 1,1 0-1,-1 0 1,1 0-1,-1 0 1,1 0 0,-1 0-1,0 0 1,2-2-1,47-39-1974,-15 15 798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82 13611,'0'-1'84,"0"0"-1,0 0 1,-1 0-1,1 0 1,0 1 0,-1-1-1,1 0 1,-1 0-1,1 0 1,-1 1 0,1-1-1,-1 0 1,1 1-1,-1-1 1,0 0 0,1 1-1,-1-1 1,0 1 0,0-1-1,1 1 1,-1 0-1,-1-1 1,1 1-11,0 0 0,1 0 1,-1 1-1,0-1 0,1 0 0,-1 1 1,0-1-1,1 0 0,-1 1 0,1-1 1,-1 1-1,1-1 0,-1 1 0,1-1 1,-1 1-1,1-1 0,-1 1 0,1 0 1,0-1-1,-1 1 0,1 0 0,-3 5 308,1 0 0,0 0 0,0 0 0,1 0 0,-2 11 0,2-2-21,1 0 1,1 0-1,1 0 0,0 0 1,0-1-1,2 1 1,0-1-1,10 25 0,-11-32-273,0 1-1,0-1 0,1 0 0,0 0 0,1 0 0,0-1 0,0 0 0,0 0 0,1 0 0,-1 0 0,1-1 0,1 0 0,-1 0 1,1 0-1,0-1 0,0 0 0,13 5 0,-15-8-59,-1 1 0,1-1-1,-1 0 1,1-1 0,0 1 0,0-1 0,-1 0-1,1 0 1,0 0 0,0-1 0,-1 0 0,1 0 0,0 0-1,-1 0 1,1-1 0,-1 0 0,0 0 0,1 0 0,-1 0-1,0-1 1,0 1 0,0-1 0,-1 0 0,1 0 0,-1-1-1,0 1 1,1-1 0,-1 1 0,-1-1 0,1 0-1,3-8 1,-1 2-13,0 0 1,-1-1-1,0 1 0,-1-1 0,0 0 0,-1 0 1,0-1-1,-1 1 0,0 0 0,-1-1 0,0 1 1,-2-18-1,-1 19-48,1-1 1,-1 1 0,-1-1-1,0 1 1,-1 0 0,0 0-1,0 1 1,-1-1 0,0 1-1,0 1 1,-1-1 0,-12-11-1,15 17-75,1-1-1,-1 1 0,0 0 1,0 0-1,0 0 1,0 1-1,-1 0 0,1-1 1,0 1-1,-1 1 0,0-1 1,0 1-1,1 0 1,-1 0-1,0 0 0,0 0 1,0 1-1,0 0 0,0 0 1,0 1-1,0-1 1,1 1-1,-1 0 0,0 0 1,0 0-1,1 1 0,-1 0 1,0 0-1,-6 4 1,5-1-7,0-1 0,1 1 1,-1 1-1,1-1 1,0 1-1,0 0 1,1 0-1,0 0 0,0 1 1,0 0-1,-4 13 1,-6 32-815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15955,'-2'25'584,"1"0"-1,2 0 1,0 0-1,8 37 1,-2-2 319,-5-45-726,8 77 1354,-4 158 1,-6-247-1509,0-1 0,-1 1 0,1 0 0,0-1 0,-1 1-1,0 0 1,0-1 0,0 1 0,0-1 0,0 1 0,0-1 0,-1 1 0,1-1 0,-3 3 0,3-4-18,1-1-1,0 0 0,-1 1 1,1-1-1,-1 0 1,1 0-1,0 0 0,-1 1 1,1-1-1,-1 0 0,1 0 1,-1 0-1,1 0 1,-1 0-1,1 0 0,-1 0 1,1 0-1,-1 0 0,1 0 1,-1 0-1,1 0 0,-1 0 1,1 0-1,-1 0 1,1-1-1,0 1 0,-2 0 1,1-1-4,0-1 0,-1 1 0,1 0 0,0 0 1,-1-1-1,1 1 0,0-1 0,0 1 0,0-1 1,0 0-1,0-2 0,-4-7-20,1 0 0,1-1-1,0 1 1,1-1 0,0 0 0,-1-23-1,3 4-50,6-50-1,-2 54 31,1 1 1,1-1-1,2 1 0,15-36 1,-16 45 31,1 0 0,1 1 0,1 1 0,0 0 0,1 0 0,0 1 0,22-21 1,-30 32 18,1-1 1,0 1 0,0 1 0,0-1 0,0 0-1,0 1 1,1 0 0,-1 0 0,1 0-1,8-2 1,-10 4-1,0 0-1,-1-1 1,1 1-1,0 1 1,-1-1-1,1 0 1,0 1 0,-1-1-1,1 1 1,0 0-1,-1-1 1,1 1-1,-1 1 1,1-1-1,-1 0 1,0 1-1,1-1 1,-1 1-1,0-1 1,0 1-1,3 3 1,0 2 22,1 1-1,-1-1 1,0 1-1,-1 0 1,0 0-1,0 0 1,-1 1-1,0-1 1,-1 1-1,1 0 1,0 13-1,1 4 79,-2-1 0,-3 50 0,-1-46-54,-1 0 0,-2 0 0,-1-1 0,-11 34 0,13-50-60,0 1 0,-2-1-1,0 0 1,0 0-1,-1 0 1,0-1-1,-1 0 1,0-1-1,-1 0 1,0 0-1,-15 12 1,20-19-112,1 0 0,-1-1 1,0 1-1,0-1 0,-1 1 1,1-1-1,0-1 0,-1 1 1,1-1-1,-1 1 0,0-1 1,1 0-1,-1-1 0,0 1 1,-5-1-1,10 0 32,-1 0-1,0 0 1,0-1 0,1 1 0,-1 0-1,0 0 1,1 0 0,-1-1 0,0 1-1,1 0 1,-1-1 0,1 1 0,-1 0-1,1-1 1,-1 1 0,0-1-1,1 1 1,-1-1 0,1 1 0,0-1-1,-1 0 1,1 1 0,-1-1 0,1 1-1,0-1 1,0 0 0,-1 1 0,1-1-1,0 0 1,0 1 0,0-1 0,0 0-1,0 0 1,0 1 0,0-1 0,0 0-1,0 1 1,0-1 0,0 0 0,0 0-1,1-2-113,0 0-1,0 0 1,0 0-1,0 0 0,0 0 1,1 0-1,-1 1 1,4-5-1,11-12-1004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12731,'0'4'473,"0"1"0,0-1 0,0 0 0,-1 1 0,1-1 0,-1 0 0,-2 6 0,2-2 230,-4 23 162,2 1 0,1 0-1,2 0 1,4 34 0,-2-43-663,2 1 1,0-1 0,2 1 0,0-1 0,2-1 0,11 25 0,-12-35-157,0 0-1,1 0 0,0-1 1,1 0-1,0-1 0,0 0 1,1 0-1,1-1 1,-1 0-1,2-1 0,-1 0 1,1-1-1,0 0 0,1-1 1,-1 0-1,17 4 0,-19-6-33,0-2 0,0 1-1,0-1 1,0-1 0,1 0-1,-1 0 1,1-1 0,-1-1-1,1 0 1,-1 0-1,0-1 1,0 0 0,0 0-1,0-1 1,0-1 0,0 0-1,-1 0 1,1-1 0,-1 0-1,0-1 1,-1 0-1,10-8 1,-11 8-12,0-1 0,-1 0 0,0-1-1,0 0 1,-1 0 0,0 0 0,0 0 0,-1-1-1,7-17 1,-7 12 0,-1 0-1,0 0 1,0 0 0,-2 0 0,0-1-1,-1-18 1,-1 14-4,-1 0 0,-1-1 0,-1 1 0,0 0 1,-2 1-1,0-1 0,-1 1 0,-1 0 0,-1 1 0,-11-19 0,12 24-24,0 1-1,-1 1 1,0 0-1,-1 0 0,0 1 1,0 0-1,-1 0 0,0 1 1,-1 1-1,-14-8 0,16 11-235,-1 0 0,1 0 0,0 1 0,-1 0 0,0 1 0,0 0 0,1 0 0,-1 2 0,0-1 0,0 1 0,0 1 0,0 0 0,-14 3 0,22-3 170,-4 0-112,0 0 0,0 1 0,0 0 0,0 1 0,0 0 0,-12 6 0,7 2-797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21 132 12139,'10'-33'2567,"-11"32"-1839,0 3 22,-5 21 787,-1 5-646,1 1 0,2 0 0,1 0-1,1 46 1,2-62-726,1 0-1,0-1 0,1 1 1,0 0-1,1-1 0,1 1 1,0-1-1,1 0 0,0-1 1,0 1-1,2-1 0,-1 0 1,9 10-1,-13-18-126,1 0 0,-1 0 0,1 0 0,0-1 0,0 1 0,0-1 0,0 0 0,0 0 0,0 0 0,1 0 0,-1-1 0,1 1 0,-1-1 0,1 0 0,0 0 0,-1 0 0,1 0 0,0-1 0,0 0 0,-1 1 0,1-2 0,0 1 0,0 0 0,0-1 0,-1 1 0,1-1 0,7-3 0,-4 1-1,1-1 1,-1 0-1,1 0 1,-1 0 0,-1-1-1,1-1 1,-1 1-1,1-1 1,-2 0 0,1 0-1,8-12 1,-1-4-193,-1 0 1,-1-1-1,-1 0 1,-1-1-1,-1 0 1,-1 0-1,-1-1 1,-2 0-1,0 0 1,-1 0-1,-2 0 1,0 0-1,-6-44 1,5 64 74,-1-1 1,0 1-1,0 0 1,0 0-1,-1 0 1,0-1-1,0 1 0,0 1 1,0-1-1,-5-6 1,-4 5-509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15307,'-7'37'1849,"1"15"-1185,0 15-224,-1 6 1088,-2 6-760,-3 1-55,1-2-153,1-8-112,2-16-392,-1-12-200,8-20-600,5-10-385,12-15 889,2-7-208,9-8-152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16035,'-4'14'687,"-1"0"0,-1-1 0,0 0 0,-12 20 0,14-26-509,-1-1 0,0 0-1,0-1 1,-1 1 0,1-1 0,-1 0 0,0-1-1,-1 1 1,1-1 0,-10 5 0,-11 2 206,21-9-322,0 0-1,0 0 1,-1 1 0,2 0-1,-1 1 1,0-1 0,-7 7-1,12-9-52,1 0 0,-1-1 0,1 1 0,-1-1 0,1 1 0,0 0 0,-1 0 0,1-1-1,0 1 1,0 0 0,-1-1 0,1 1 0,0 0 0,0 0 0,0-1 0,0 1 0,0 0-1,0 0 1,0-1 0,0 1 0,0 0 0,1 0 0,-1-1 0,0 1 0,0 0-1,1 0 1,-1-1 0,1 2 0,15 17 165,-14-17-156,47 44 76,2-1-1,59 38 1,-99-76-481,-1 0 0,1-1 0,0 0 0,1 0 0,-1-2 0,13 5 0,-16-7 131,0 0 1,-1-1-1,1 0 0,0-1 1,0 1-1,-1-1 0,1-1 1,0 1-1,0-1 0,-1-1 1,9-2-1,21-11-886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54 14443,'-2'-1'114,"1"0"0,0 0 0,-1 0 0,1 0 0,-1 0 0,1 0 0,-1 1 0,1-1 0,-1 1 0,0-1 0,1 1 0,-1-1 0,0 1 0,0 0 0,1 0 0,-1 0 0,0 0 0,1 0 0,-1 0 0,0 0 0,0 0 0,1 1 0,-4 0 0,2 1 36,1 0-1,-1-1 0,1 1 0,-1 0 1,1 0-1,0 1 0,0-1 0,0 0 1,0 1-1,0-1 0,0 1 0,-1 3 1,-3 5 280,1 1 0,1 0 1,0-1-1,1 1 1,-4 22-1,6-21-210,0-1 0,0 1-1,2-1 1,-1 1 0,2-1 0,0 0-1,0 1 1,1-1 0,0 0 0,7 15 0,-7-21-164,0 1 0,0-1-1,1 0 1,0 0 0,0 0 0,1-1 0,-1 1 0,1-1 0,0 0 0,1-1 0,-1 1 0,1-1 0,0 0 0,0 0 0,0-1 0,0 1 0,1-2 0,0 1 0,9 2 0,-9-3-31,1 0 0,0-1 1,0 0-1,-1-1 0,1 0 1,0 0-1,0 0 0,-1-1 1,1-1-1,0 1 0,-1-1 1,1 0-1,-1-1 0,0 1 1,0-2-1,0 1 0,0-1 1,0 0-1,-1 0 0,1-1 1,-1 0-1,6-6 0,-5 3-19,-1 1 0,1-1-1,-2 0 1,1 0 0,-1-1 0,-1 0-1,1 0 1,-2 0 0,1 0-1,-1-1 1,0 1 0,-1-1 0,0 0-1,-1 0 1,0 1 0,-1-1-1,0-12 1,-1 13-39,0-1-1,-1 0 0,0 1 1,0-1-1,-1 1 0,-1 0 1,1 0-1,-1 0 0,-1 0 1,0 0-1,0 1 1,0 0-1,-1 0 0,-1 1 1,1 0-1,-11-9 0,12 11-110,-1 1 0,1 0-1,-1 0 1,0 1 0,0 0-1,0 0 1,-1 0 0,1 1 0,-1 0-1,1 0 1,-1 1 0,0-1-1,0 2 1,1-1 0,-1 1-1,0 0 1,0 0 0,0 1-1,0-1 1,0 2 0,1-1 0,-1 1-1,1 0 1,-8 3 0,4 0 1,0 1 1,0 0-1,1 0 1,0 1-1,0 0 1,0 0-1,1 1 1,0 1 0,1-1-1,-8 12 1,7-8-195,1 1 0,-9 23-1,16-35 312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13907,'4'9'610,"-1"0"1,0 0-1,0 1 1,-1-1-1,1 18 1,4 11 366,9 32-24,3 0 0,3 0 0,3-2 1,42 82-1,-61-140-807,0 0 0,0 0 0,11 10 0,-15-17-98,0 0 0,1-1 0,-1 0 1,1 1-1,0-1 0,0 0 0,0 0 0,0-1 1,0 1-1,0-1 0,0 1 0,1-1 0,-1 0 1,5 1-1,-6-2-28,0-1-1,0 1 1,0 0 0,0 0 0,0-1 0,0 1-1,0-1 1,0 0 0,-1 0 0,1 1 0,0-1-1,0 0 1,-1 0 0,1-1 0,-1 1-1,1 0 1,-1-1 0,1 1 0,-1 0 0,0-1-1,1 0 1,-1 1 0,0-1 0,0 0-1,0 1 1,-1-1 0,2-4 0,3-6 19,0-1 0,-2 1 0,4-14 0,-6 20-28,24-146 116,10-38-1294,-34 183 904,1 1 0,0-1 1,0 1-1,1 0 0,0 0 0,0 0 0,0 1 0,1-1 0,7-9 1,-8 12 68,0 1 0,1-1 0,-1 1 0,0 0 1,1 0-1,-1 0 0,1 1 0,-1-1 0,1 1 1,0 0-1,0 0 0,0 0 0,-1 0 0,1 1 1,0 0-1,0-1 0,0 1 0,5 1 1,29 3-986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1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71 12555,'-3'1'206,"-1"1"1,1 0 0,0 0-1,-1 1 1,1-1 0,0 1-1,0 0 1,1 0 0,-1 0-1,0 0 1,1 0 0,-4 6-1,-25 49 921,22-39-433,-27 56 661,3 0 0,4 2-1,-24 98 1,84-324-733,46-178-571,-74 315-27,1 0 0,1 0 0,-1 1 0,2-1-1,0 1 1,0 1 0,9-11 0,-14 20-18,0 0 0,0 0 0,1 0 0,-1 0 0,0 0 0,1 0 0,-1 0 0,1 1 0,0-1 0,-1 0 0,1 1 0,-1-1 0,1 1 1,0 0-1,-1-1 0,1 1 0,0 0 0,0 0 0,-1 0 0,1 1 0,0-1 0,-1 0 0,1 0 0,0 1 0,-1-1 0,1 1 0,-1 0 0,1-1 0,-1 1 0,1 0 0,-1 0 0,1 0 0,-1 0 0,0 0 0,1 0 0,-1 0 0,1 2 0,7 7 23,-2-1-1,0 1 0,0 0 1,0 1-1,5 12 0,26 66 121,-26-60-105,54 152 96,5 12-78,-51-160-46,-13-27-13,-12-22 5,-3 1-5,0 1 0,0-1 0,-2 2-1,1-1 1,-2 1 0,0 1-1,0-1 1,-1 2 0,-1 0-1,0 1 1,-14-10 0,15 12-64,0 1-1,0 1 1,0 0 0,0 0 0,-1 1 0,0 1 0,0 0-1,-1 1 1,1 1 0,-1 0 0,1 0 0,-1 1-1,-27 2 1,34 0-112,0 1-1,0-1 1,0 1-1,0 0 0,0 1 1,0 0-1,-7 4 1,11-5 46,1-1-1,0 1 1,-1-1 0,1 1 0,0 0 0,0 0-1,0 0 1,0 0 0,0 0 0,0 1 0,1-1-1,-1 0 1,1 1 0,0-1 0,-1 1 0,1 0 0,0-1-1,1 1 1,-1 0 0,0 5 0,1-6 75,-1-1 1,2 0-1,-1 1 1,0-1-1,0 1 1,0-1-1,1 1 1,-1-1-1,0 1 1,1-1 0,0 0-1,-1 1 1,1-1-1,1 2 1,21 18-896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14 559 12435,'-4'-15'604,"1"1"0,0 0 0,2-1 1,-1 0-1,2 1 0,0-1 0,1 0 1,3-18-1,0-30 662,-4 11-525,-1 29-94,1 0 0,5-47 0,-5 70-631,0 0 0,0 0 0,0-1 0,0 1 0,0 0 0,0 0 0,0-1 0,0 1 0,0 0 0,0 0 0,1-1-1,-1 1 1,0 0 0,0 0 0,0-1 0,0 1 0,0 0 0,0 0 0,1-1 0,-1 1 0,0 0 0,0 0 0,0 0 0,0-1 0,1 1 0,-1 0 0,0 0 0,0 0 0,1 0 0,-1-1 0,0 1 0,0 0 0,1 0 0,-1 0 0,0 0 0,0 0 0,1 0 0,-1 0 0,0 0 0,0 0 0,1 0 0,8 10 324,5 19-37,-14-29-293,27 69 474,-9-19-265,2 0 1,3-2 0,42 67 0,-62-109-188,1-1 1,0 0-1,0 0 0,1-1 1,-1 1-1,1-1 0,9 6 1,-13-9-24,0-1 0,1 1 0,-1 0 0,0-1 0,1 1 0,-1-1 0,0 0 0,1 1 1,-1-1-1,0 0 0,1 0 0,-1 0 0,1 0 0,-1 0 0,0 0 0,1 0 0,-1 0 1,0-1-1,1 1 0,-1-1 0,1 1 0,-1-1 0,0 1 0,0-1 0,1 1 0,-1-1 0,0 0 1,0 0-1,0 0 0,0 0 0,0 0 0,0 0 0,0 0 0,0 0 0,0 0 0,-1 0 0,1-1 1,0 1-1,0-2 0,4-7 22,0 0 0,-1 0 0,0-1 0,-1 1 0,0-1 0,2-20 0,3-73 26,-7 69-46,2-115 7,1-13-904,0 141-239,-4 22 1096,0 0 0,0 0 0,0 0-1,0 0 1,0 0 0,0 0 0,0-1 0,0 1 0,0 0 0,0 0-1,1 0 1,-1 0 0,0 0 0,0 0 0,0 0 0,0 0-1,0-1 1,0 1 0,0 0 0,0 0 0,1 0 0,-1 0 0,0 0-1,0 0 1,0 0 0,0 0 0,0 0 0,0 0 0,1 0-1,-1 0 1,0 0 0,0 0 0,0 0 0,0 0 0,0 0 0,1 0-1,-1 0 1,0 0 0,0 0 0,0 0 0,0 0 0,0 0-1,0 0 1,1 0 0,-1 0 0,0 0 0,0 1 0,0-1-1,0 0 1,0 0 0,0 0 0,0 0 0,0 0 0,0 0 0,1 0-1,12 30-2851,-6-14 2613,5 7-881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83 14563,'8'-3'771,"0"0"-14,0 0 0,0 1 0,1-1 0,-1 2 0,15-2 0,-50 3 2740,4 1-3282,1-1 0,-24-3-1,2-6-185,-74-26 1,65 18-86,52 17 54,1 0 1,0-1 0,-1 1-1,1 0 1,0 0 0,0 0-1,-1 0 1,1 0 0,0 0-1,-1 0 1,1 0 0,0 0-1,0 0 1,-1 0 0,1 0 0,0 0-1,-1 0 1,1 0 0,0 0-1,-1 0 1,1 0 0,0 0-1,0 0 1,-1 0 0,1 1-1,0-1 1,-1 0 0,1 0-1,0 0 1,0 0 0,0 1-1,-1-1 1,1 0 0,0 0-1,0 1 1,0-1 0,-1 0-1,1 0 1,0 1 0,0-1-1,0 0 1,0 1 0,0-1-1,0 0 1,0 0 0,0 1-1,0-1 1,-1 0 0,1 1-1,0-1 1,1 0 0,-1 1-1,0-1 1,0 0 0,0 0-1,0 1 1,0-1 0,0 0-1,0 1 1,0-1 0,10 28-11,-4-13 13,2 17 39,-3 0 0,0 0 0,-2 1 0,-2-1 0,-3 49 0,-2-35 151,-3 0 0,-1 0 0,-18 55 0,23-93-152,0 2 65,0-1 0,0 1 0,1 0 0,1 1 0,-1 11 0,1-20-81,2 0 1,-1 1-1,0-1 0,0 0 1,1 0-1,-1 1 0,1-1 1,0 0-1,0 0 0,0 0 1,0 0-1,0 0 1,0 0-1,0 0 0,1 0 1,-1-1-1,0 1 0,1 0 1,0-1-1,-1 1 0,1-1 1,0 0-1,0 1 0,0-1 1,0 0-1,0 0 1,0 0-1,4 1 0,6 1 30,1 0 0,0 0 0,0-1 0,0-1 1,0 0-1,23-2 0,82-14-358,-65 7-470,-33 5 266,-13 1-218,0 0 1,1 1-1,-1 0 1,0 1-1,0 0 1,0 0-1,1 0 1,13 3-1,-18-1-585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365 889 14859,'-19'-7'1681,"-6"7"-881,-7-3-304,-9-1 880,-3 1-448,-4-3-208,5 1-183,2-1-737,4-4-441,15-1-1711,9-8 2000,20-7-328,9-5-305</inkml:trace>
  <inkml:trace contextRef="#ctx0" brushRef="#br0" timeOffset="1">438 176 14627,'32'-63'1656,"-6"17"-983,-5 9-297,-10 17 808,-4 10-656,-4 15-1728,-3 3 1360,0 9-432,7 11-232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15555,'11'-87'1849,"21"-129"1445,-23 170-2663,2 1-1,29-73 0,-32 99-562,1 1 0,1 0 0,1 1 0,0 0 0,1 0 0,1 1 0,1 1 0,0 0 0,17-13 0,-19 17-36,1 2-1,1 0 1,0 0 0,0 1-1,0 1 1,1 0 0,0 1-1,1 1 1,-1 0 0,1 1-1,30-4 1,-40 8-6,1-1-1,-1 1 1,0 0-1,0 1 1,1 0-1,-1 0 1,0 0 0,0 0-1,0 1 1,0 0-1,0 0 1,5 4 0,-8-4-9,-1-1 0,0 1 1,1 0-1,-1 0 1,0 0-1,0 0 0,0 1 1,0-1-1,-1 0 1,1 1-1,-1 0 1,1-1-1,-1 1 0,0 0 1,0-1-1,0 1 1,0 0-1,-1 0 0,1 0 1,-1 0-1,0 0 1,0 0-1,0 0 1,0 0-1,0 0 0,-1 0 1,0 4-1,-2 5 16,0-2 1,-1 1-1,0 0 0,0-1 1,-1 1-1,-1-1 0,0-1 0,0 1 1,-1-1-1,0 0 0,0 0 0,-10 8 1,5-7-17,0 1 1,0-2-1,-1 0 1,0 0-1,-1-1 0,0-1 1,0 0-1,-19 6 1,15-9 8,9-2-4,20-1-12,-3-1-14,1 1 0,0 1 0,-1-1 0,0 2 0,1-1 0,-1 1 0,0 0 0,0 1 0,0 0 0,-1 0 0,1 0 0,-1 1 0,0 0 0,-1 1 0,1 0 0,-1 0 0,0 0 0,0 1 0,-1 0 0,0 0 0,0 0 0,7 15 0,-9-16 1,0 0 0,0 0 0,-1 0 0,0 1 0,0 0 0,0-1 0,-1 1 0,0 0 0,0 0 0,0-1 0,-1 1 0,0 0 0,-1 0 0,0 0 0,0 0 0,0-1 0,-1 1 0,1 0 0,-2-1 0,1 1 0,-1-1 0,0 0 0,0 0 0,-1 0 0,0 0 0,0-1 0,0 1 0,0-1 0,-7 5 0,4-4 5,0-1 1,-1-1 0,1 1-1,-1-1 1,0 0-1,0-1 1,-1 0 0,1 0-1,-1-1 1,1 0-1,-1-1 1,-11 2 0,9-3-168,1 1 0,0-1 0,-1-1 0,1 0 0,0 0 0,-1-1 0,1-1 0,0 1 0,0-2 0,-10-4 0,18 8 28,1-1 0,0 1 0,-1-1 0,1 0 0,0 0 0,0 1 0,0-1 0,0 0-1,-1 0 1,1 0 0,0 0 0,1 0 0,-1-1 0,0 1 0,0 0 0,0 0 0,0-3 0,1 3 1,-1 0 1,1 0-1,0 0 1,0 1-1,1-1 1,-1 0-1,0 0 1,0 0-1,0 0 1,1 0-1,-1 0 1,0 1-1,1-1 1,-1 0-1,1 0 1,-1 0 0,1 1-1,-1-1 1,1 0-1,1 0 1,3-4-368,0 1 1,1 0 0,0 0 0,0 1 0,11-6 0,17-5-1012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17268,'-13'0'1200,"2"10"-936,-7-4-72,-10 1 408,-3 0-328,-3 1-32,0-1-16,3 0 0,4 0-120,9-3-472,3 1-304,9-1-1200,5-4 1592,-2-7-280,11-2-201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0 745 14691,'35'-89'3031,"36"-150"0,0-95-329,-64 298-2559,3-9-127,-10 45-28,0-1 0,0 1-1,0 0 1,0 0 0,0 0-1,0 0 1,0 0-1,0 0 1,0 0 0,0 0-1,0 0 1,0 0 0,1 0-1,-1 0 1,0-1 0,0 1-1,0 0 1,0 0 0,0 0-1,0 0 1,0 0-1,0 0 1,0 0 0,0 0-1,0 0 1,0 0 0,1 0-1,-1 0 1,0 0 0,0 0-1,0 0 1,0 0-1,0 0 1,0 0 0,0 0-1,0 0 1,0 0 0,0 0-1,0 0 1,1 0 0,-1 0-1,0 0 1,0 0-1,0 0 1,0 0 0,0 0-1,0 0 1,0 1 0,0-1-1,0 0 1,0 0 0,0 0-1,0 0 1,0 0 0,0 0-1,0 0 1,1 0-1,3 8-494,1 7-370,19 71-1551,-13-51 1587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13331,'3'-7'2435,"-7"16"-1027,-8 22 179,6 7-937,1 1 0,2 0 0,1 0 1,2 0-1,2 0 0,10 58 0,-10-86-583,1 0-1,0 0 1,0-1 0,1 0 0,1 0 0,-1 0 0,13 19 0,-15-27-52,0 1 1,0 0-1,1-1 0,-1 1 1,0-1-1,1 0 1,0 0-1,-1 0 0,1 0 1,0 0-1,0 0 0,0-1 1,0 1-1,0-1 0,1 0 1,-1 0-1,0 0 1,0-1-1,1 1 0,-1-1 1,0 0-1,1 0 0,-1 0 1,1 0-1,-1 0 0,0-1 1,1 0-1,-1 1 1,6-3-1,-2-1 6,1 0 0,-1 0 0,0 0 0,0-1 0,0 0 0,-1-1 1,1 1-1,-1-1 0,0 0 0,-1-1 0,0 1 0,0-1 0,0 0 0,5-12 0,-3 6-10,-1-1-1,-1 0 0,0 0 0,0 0 1,-2-1-1,1 1 0,0-22 1,-3 23 2,-2-1 1,0 0-1,0 1 0,-1 0 1,-1-1-1,0 1 1,-1 0-1,0 0 1,-1 1-1,-1-1 1,0 1-1,-1 0 0,-15-21 1,17 27-103,0-1-1,-1 1 1,0 0 0,0 1 0,-1-1-1,0 1 1,0 0 0,0 1 0,0 0-1,-11-4 1,12 5-163,-1 1 0,1 1-1,-1-1 1,1 1 0,-1 0 0,0 1-1,1 0 1,-1 0 0,0 0 0,1 1 0,-1 0-1,0 0 1,1 1 0,-9 2 0,8-1 46,0 0 0,1 0 0,-1 1 0,1-1 0,-1 2 0,1-1 0,0 1 0,-7 7 0,-8 14-1026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0 571 15315,'8'-455'5958,"-8"417"-5584,-1 20-121,1 0-1,2-19 1,-2 37-246,0 0 0,0 0 0,0 0 0,0 0 0,0-1 0,0 1 0,0 0 0,0 0 1,0 0-1,0 0 0,0 0 0,0-1 0,0 1 0,0 0 0,0 0 0,0 0 0,0 0 0,1 0 0,-1-1 0,0 1 0,0 0 1,0 0-1,0 0 0,0 0 0,0 0 0,0 0 0,0 0 0,1-1 0,-1 1 0,0 0 0,0 0 0,0 0 0,0 0 1,0 0-1,1 0 0,-1 0 0,0 0 0,0 0 0,0 0 0,0 0 0,0 0 0,1 0 0,-1 0 0,0 0 0,0 0 0,0 0 1,8 7 183,12 23-38,-12-18-81,-3-4-62,1-1 1,0 0-1,1 0 0,-1-1 0,1 0 1,1 0-1,-1 0 0,1-1 0,0 0 1,0-1-1,0 0 0,1 0 0,0-1 0,-1 1 1,1-2-1,0 0 0,1 0 0,-1 0 1,0-1-1,0-1 0,1 0 0,-1 0 0,0 0 1,0-1-1,1-1 0,-1 0 0,0 0 1,0 0-1,13-7 0,-16 6 13,-5 2-11,0 0-1,0 0 1,0 1-1,0-1 0,0 0 1,0 1-1,0-1 1,0 1-1,0-1 1,1 1-1,-1 0 0,0 0 1,0-1-1,2 1 1,-3 1 0,1-1 0,-1 1-1,0 0 1,0-1 0,0 1 0,0 0 0,0-1 0,0 1 0,0 0 0,0-1 0,0 1 0,0 0 0,0-1-1,0 1 1,0 0 0,0-1 0,-1 1 0,1 0 0,0-1 0,-1 1 0,1-1 0,0 1 0,-1 0 0,-11 24 117,9-21-82,-15 34-170,2-1-1,1 2 0,1 0 0,3 1 0,1 0 0,-5 51 1,14-86-212,1 0 0,-1 0 1,2 0-1,-1-1 1,0 1-1,1 0 0,2 8 1,-3-13 252,0 1 1,1 0-1,-1-1 1,0 1-1,1 0 1,-1-1-1,1 1 1,-1-1 0,0 1-1,1 0 1,-1-1-1,1 1 1,0-1-1,-1 0 1,1 1-1,-1-1 1,1 1-1,0-1 1,-1 0-1,1 1 1,1-1 0,-1 0 27,1 0 1,-1 0 0,0 0 0,1 0-1,-1-1 1,0 1 0,1 0-1,-1-1 1,0 1 0,1-1 0,-1 1-1,0-1 1,0 0 0,0 0 0,1 1-1,0-2 1,24-20-1204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91 11979,'-16'38'5223,"-29"77"-3066,-86 233-175,217-614-1990,-59 178 17,-10 31 161,40-95 0,-41 129 52,-16 23-207,1-1 1,-1 1-1,1-1 0,0 1 0,-1-1 0,1 1 0,0 0 1,-1-1-1,1 1 0,0 0 0,0 0 0,-1-1 1,1 1-1,0 0 0,0 0 0,-1 0 0,1 0 1,0 0-1,1 0 0,0 1 14,0 0 0,0 0 0,0 1-1,0-1 1,0 0 0,-1 1 0,1-1 0,0 1 0,-1 0 0,1 0-1,-1 0 1,0 0 0,1-1 0,-1 2 0,0-1 0,0 0 0,1 4 0,30 75 371,24 93 1,6 20-336,-18-92-38,-65-139-24,-35-48 1,46 71-30,-1 0 0,0 1 0,-2 1-1,1 0 1,-1 1 0,-21-14 0,28 22-113,1 0-1,0 0 1,-1 1-1,1 0 1,-1 0-1,0 1 1,1 0-1,-1 0 1,-10-1 0,15 2 59,-1 0 1,1 0-1,-1 0 1,0 0 0,1 0-1,-1 0 1,1 1 0,-1-1-1,1 0 1,-1 1-1,1 0 1,-1-1 0,1 1-1,0 0 1,-1-1-1,1 1 1,0 0 0,-1 0-1,1 0 1,0 0 0,0 0-1,0 1 1,0-1-1,0 0 1,0 0 0,0 1-1,1-1 1,-1 0 0,0 1-1,1-1 1,-1 1-1,1-1 1,-1 1 0,1-1-1,0 1 1,0-1 0,0 1-1,0 0 1,0-1-1,0 3 1,1 15-825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290 200 11402,'5'-15'-612,"0"-2"866,-1 1 0,0-1 0,-1 0-1,-1-1 1,-1 1 0,0-24 0,-1 39-141,0 0 1,0 1-1,0-1 1,-1 0 0,1 1-1,0-1 1,-1 0-1,1 1 1,-1-1 0,0 0-1,1 1 1,-1-1-1,0 1 1,0-1 0,0 1-1,0 0 1,0-1-1,0 1 1,-1 0 0,1 0-1,0 0 1,-1 0-1,1 0 1,0 0 0,-1 0-1,1 0 1,-1 0-1,0 1 1,1-1 0,-1 1-1,-3-1 1,2 1 27,0 0 0,0 0 0,0 1 1,0 0-1,0 0 0,0-1 0,0 2 1,0-1-1,0 0 0,0 1 0,1-1 1,-1 1-1,1 0 0,-1 0 0,1 0 1,-1 0-1,-1 3 0,-3 2 25,0 1 1,1 1-1,0-1 1,1 1-1,0 0 1,0 0-1,1 1 1,0-1-1,1 1 1,0 0-1,0 0 1,1 0-1,0 0 1,1 0-1,0 1 1,1-1-1,0 0 1,2 17-1,5 13 61,1-1-1,2 0 1,22 57-1,-4-11 79,-25-76-268,0 1 0,-1 0-1,0 1 1,-1-1 0,1 18-1,-2-25-35,-1-1 0,1 1 1,0-1-1,0 0 0,-1 1 0,0-1 0,1 0 0,-1 1 0,0-1 0,0 0 1,0 0-1,0 0 0,-1 0 0,1 0 0,-1 0 0,1 0 0,-1 0 0,1-1 1,-1 1-1,0-1 0,0 1 0,0-1 0,0 1 0,0-1 0,0 0 0,0 0 0,0 0 1,-1 0-1,1-1 0,-4 2 0,-5-1-178,1 0 1,0 0-1,-1-1 0,1 0 0,-1-1 1,1 0-1,0-1 0,0 0 0,-15-5 1,19 6 60,-1-1 0,1-1 1,0 0-1,0 1 1,0-2-1,1 1 0,-1-1 1,1 0-1,-1 0 1,1 0-1,1-1 1,-1 1-1,0-1 0,1-1 1,-6-8-1,1-18-588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360 519 13043,'-13'-17'1240,"-4"-8"-672,-4-11-200,-6-7 817,-4-5-465,-7-6-256,0-1-8,0 3-32,2 5-120,5 6-264,4 4-136,7 10-368,5 6-208,9 10-408,5 7-753,5 4 1361,7 0-360,20 3-160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13851,'13'3'1384,"-9"11"-784,-4 3-176,-11 15 865,-6 9-305,-8 9-160,-6 8-80,-9 11-184,-3 7-39,-2 9-129,-2 3-136,2 2-448,3 0-288,5-2-745,5-7 1033,12-16-200,16-11-176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14667,'-11'-4'1592,"-1"-1"-1119,0 1-193,0 6 848,4 3-640,-1 1-120,2 0-96,0 1-192,5 1-560,-3 3-304,10 6 640,4 3-120,8 11-112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2:2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48 12899,'-21'-3'1344,"3"-1"-944,11-3-152,-1-3 736,-1-1-768,2 1-288,-2 7 224,5 3 40,10 10-208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11450,'15'-39'1151,"-1"-1"0,10-52 0,4-13 1092,-14 52-1772,-9 31-91,0 1 0,17-40 0,-20 56-308,1 0 0,-1 0 1,1 1-1,0-1 0,1 1 1,-1 0-1,1-1 0,-1 2 0,1-1 1,0 0-1,1 1 0,-1 0 1,1 0-1,-1 0 0,1 0 0,9-3 1,1 2 33,-1 0 0,1 1 1,0 1-1,0 0 0,0 2 1,17 0-1,-23 0-67,0 1 1,1 0-1,-1 0 1,0 1-1,0 0 1,0 1-1,0 0 1,0 1 0,-1 0-1,16 9 1,-18-8-10,0 0 0,-1 0 0,0 1 1,0 0-1,-1 0 0,0 0 1,0 0-1,0 1 0,-1 0 0,1 0 1,-2 0-1,1 0 0,-1 0 1,0 0-1,-1 1 0,2 12 0,-1 11 103,-1 0 0,-5 52 0,4-79-122,-5 43 83,2-27-58,1 0 1,1 0-1,1 0 1,1 0 0,3 20-1,-4-38-31,0 0 0,0 0-1,0-1 1,1 1 0,-1 0-1,1-1 1,-1 1 0,1 0 0,0-1-1,0 1 1,-1-1 0,1 1-1,0-1 1,0 1 0,1-1 0,-1 0-1,0 0 1,0 1 0,1-1-1,-1 0 1,0 0 0,1 0 0,-1 0-1,1-1 1,0 1 0,-1 0-1,1-1 1,-1 1 0,1-1 0,0 1-1,0-1 1,-1 0 0,1 0-1,3 0 1,0 0 0,-1-1 0,1-1 1,-1 1-1,0-1 0,0 1 0,1-1 0,-1 0 0,0-1 0,0 1 1,-1-1-1,7-6 0,3-3 0,0-2-1,-1 1 1,-1-2 0,0 0 0,-2 0-1,1-1 1,-2 0 0,10-24 0,-7 11-7,-2 0 0,-1-1 1,-1 0-1,4-35 1,-11 62 2,1-1 0,-1 1 1,0 0-1,1-1 0,-2 1 1,1-1-1,0 1 0,-1-1 1,1 1-1,-1 0 0,-2-5 1,3 8-2,0 0 1,0 0 0,-1 0 0,1 0-1,0 0 1,0 0 0,0 0 0,-1 0-1,1 0 1,0 0 0,0 0 0,-1 0-1,1 0 1,0 0 0,0 0 0,0 0-1,-1 0 1,1 0 0,0 0 0,0 1 0,0-1-1,-1 0 1,1 0 0,0 0 0,0 0-1,0 1 1,0-1 0,0 0 0,-1 0-1,1 0 1,0 0 0,0 1 0,0-1-1,0 0 1,0 0 0,0 1 0,0-1 0,0 0-1,0 0 1,0 0 0,0 1 0,0-1-1,0 0 1,0 0 0,0 1 0,0-1-1,0 0 1,0 0 0,0 1 0,-2 16 21,2-1-6,1-1 1,1 0-1,1 0 1,0 0-1,1 0 1,8 20-1,-4-14 12,2 1-1,1-1 1,21 31-1,-26-43-20,1 0 0,1-1 0,-1 0 0,1-1 0,1 1 1,0-1-1,10 6 0,-16-11-6,0-1 0,0 1 0,0-1-1,1 0 1,-1 0 0,0 0 0,0 0 0,1 0 0,-1-1 0,1 1 0,-1-1 0,5 0 0,-6 0-1,0-1 1,0 0-1,0 1 1,1-1-1,-1 0 1,0 0-1,0 0 1,0 0-1,0 0 1,0-1-1,-1 1 0,1 0 1,0-1-1,-1 0 1,1 1-1,-1-1 1,1 0-1,-1 0 1,0 0-1,2-2 1,0-3-1,0 0 0,-1 0 0,0 0 0,0 0 0,0 0 0,-1 0 0,0-1 1,-1 1-1,1 0 0,-2-1 0,1 1 0,-2-9 0,-2-8 0,-1 0 0,-10-33 0,-25-41 7,-2-6 13,41 102-16,0-1 1,1 1-1,-1-1 1,0 1 0,1-1-1,0 1 1,-1-1-1,1 1 1,0-1-1,0 0 1,1 1 0,-1-1-1,0 1 1,1-1-1,0 1 1,-1-1-1,3-3 1,-1 4 2,-1 0 0,1 1 0,0-1 0,0 1 0,0-1 0,-1 1 0,2 0 0,-1 0 0,0 0 0,0 0 0,0 0 0,0 0 0,1 0 0,-1 1 1,0-1-1,1 1 0,-1 0 0,5-1 0,32-2 111,0 2 1,0 2 0,0 1-1,56 10 1,-89-11-96,-1 1 0,0-1 0,0 1 0,0 0 0,0 0 0,0 0 0,-1 1 0,1 0-1,5 4 1,-7-5-5,-1 1 0,1-1 0,-1 1 0,0 0-1,0 0 1,0 0 0,0 0 0,-1 0-1,1 1 1,-1-1 0,1 0 0,-1 1 0,0-1-1,0 8 1,1 11 86,-2-1-1,-1 1 1,0 0-1,-2 0 1,-8 33-1,-1 14 90,9-48-115,1 1 0,0 0 1,2 0-1,1-1 0,5 34 1,-5-47-123,1-2 1,0 1 0,1 0-1,-1 0 1,1-1 0,0 1-1,1-1 1,0 0-1,4 6 1,-5-8-90,1 0 0,0-1-1,-1 0 1,1 0 0,0 0-1,1 0 1,-1 0 0,0-1-1,1 0 1,-1 1 0,1-2 0,0 1-1,0-1 1,6 2 0,-3-2-34,1 0 0,-1-1 0,0 0 0,1 0 1,-1 0-1,1-1 0,-1-1 0,0 1 0,0-2 1,0 1-1,0-1 0,0 0 0,10-5 0,22-20-689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12235,'0'-2'209,"0"1"0,0 0 0,0-1 0,0 1 1,0 0-1,0-1 0,0 1 0,0 0 0,0 0 1,1-1-1,-1 1 0,1 0 0,-1 0 0,1 0 0,-1-1 1,1 1-1,0 0 0,-1 0 0,1 0 0,0 0 1,0 0-1,0 0 0,0 0 0,0 0 0,0 1 1,0-1-1,0 0 0,0 1 0,0-1 0,0 0 0,1 1 1,-1-1-1,0 1 0,0 0 0,1-1 0,-1 1 1,0 0-1,1 0 0,-1 0 0,0 0 0,3 0 1,6 2 241,-1-1 0,0 2 1,1-1-1,16 8 0,-1-1-406,5-2 40,0 0-1,0-3 0,0 0 0,0-2 1,54-3-1,-83 1-82,-1 0 1,0 0-1,0 0 1,0 0-1,1 0 0,-1 0 1,0 0-1,0 0 1,1 0-1,-1 0 1,0 0-1,0 0 1,1 0-1,-1 0 1,0 0-1,0 0 0,0 0 1,1 0-1,-1 0 1,0 1-1,0-1 1,0 0-1,1 0 1,-1 0-1,0 0 0,0 1 1,0-1-1,0 0 1,0 0-1,1 0 1,-1 1-1,0-1 1,0 0-1,0 1 1,-2 9 51,-16 19 4,10-16-28,-15 33-40,2 0 0,1 2 0,3 0 0,-16 75 0,25-80-1260,-4 54 0,11-83 531,0-4 284,0 0-1,1 0 1,0 0 0,1 0 0,3 19 0,3-14-721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12 13403,'-45'-12'1592,"3"12"-936,3 9-272,-2 2 841,7-1-649,6 3-1016,0-1 704,8-6-352,3-6-184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3 570 12459,'-2'-39'889,"2"0"0,1 0 1,2 1-1,2-1 0,2 1 1,22-74-1,-28 109-712,0 0 1,0 0-1,0 0 1,1 0-1,0 0 0,-1 1 1,1-1-1,4-4 1,-6 7-130,1 0 0,-1-1 0,0 1 0,1 0 0,-1-1 0,1 1 0,-1 0 0,1 0 0,-1-1 0,1 1 0,-1 0 0,1 0 0,-1 0 0,1 0 0,-1 0 0,1 0 0,-1 0 1,1 0-1,-1 0 0,1 0 0,-1 0 0,1 0 0,0 0 0,1 1 26,-1 0 0,0 0 0,0-1 0,0 1 0,0 0 0,0 0 0,0 0 0,0 0 0,0 0 1,-1 0-1,1 1 0,0-1 0,-1 0 0,1 2 0,8 15 397,-2 1 0,0 0 0,8 40 0,6 68 298,-15-83-592,48 406 97,-63-544-423,-6-70-94,6-177-1,9 340 244,4-56-29,-3 53 27,-1 0-1,1-1 1,0 1 0,1 0 0,-1 0-1,1 0 1,-1 0 0,1 0 0,3-4-1,-4 7 3,0 0 0,0 1 0,-1-1 0,1 0 0,0 0 0,0 1 0,0-1 0,0 0-1,0 1 1,0-1 0,0 1 0,0 0 0,0-1 0,0 1 0,0 0 0,0 0 0,1-1 0,-1 1 0,0 0-1,0 0 1,0 0 0,0 0 0,0 1 0,3-1 0,-1 1 1,1 1 0,0-1 0,-1 1 0,1-1 0,-1 1-1,6 4 1,17 14 14,-1 1-1,27 30 1,-35-33 1,0-1 1,1 0-1,0-1 1,2-1-1,0-1 1,27 14-1,-43-26-13,0 0 1,-1-1-1,1 0 1,0 0-1,0 0 1,-1 0-1,1-1 1,0 1-1,0-1 0,0 0 1,0 0-1,0 0 1,0-1-1,7-1 1,-8 1-2,0-1 1,0 1 0,0-1 0,0 1 0,-1-1 0,1 0-1,-1 0 1,1 0 0,-1 0 0,0-1 0,1 1 0,-1-1-1,0 1 1,-1-1 0,1 0 0,0 0 0,-1 0 0,2-5-1,1-5 4,0 1 0,-1-1-1,-1 0 1,0-1-1,-1 1 1,-1 0 0,-1-21-1,-2-5 9,-12-48-1,12 68 17,-2 1 0,-11-30 0,17 48-28,-1-1-1,0 1 1,-1 0 0,1 0 0,0-1 0,0 1-1,0 0 1,0 0 0,0-1 0,0 1 0,0 0 0,0-1-1,0 1 1,0 0 0,-1 0 0,1 0 0,0-1-1,0 1 1,0 0 0,0 0 0,-1-1 0,1 1-1,0 0 1,0 0 0,-1 0 0,1 0 0,0 0 0,0-1-1,-1 1 1,1 0 0,0 0 0,0 0 0,-1 0-1,1 0 1,0 0 0,-1 0 0,1 0 0,-2 13 43,4 7-6,1 0-1,1 0 1,1 0-1,14 37 0,-5-23 32,37 63-1,-45-87-66,1 0 0,0 0 0,1 0 0,16 15 0,-22-23-3,0 0-1,1-1 1,-1 1 0,1 0 0,-1-1 0,1 1 0,0-1 0,0 0 0,0 0 0,-1 0 0,4 0 0,-4-1 0,0 0 0,-1 0 0,1 0 1,-1 0-1,1 0 0,0 0 0,-1-1 1,1 1-1,-1-1 0,1 1 0,-1-1 0,1 0 1,-1 1-1,1-1 0,-1 0 0,0 0 1,1 0-1,-1 0 0,0 0 0,0 0 1,2-2-1,1-3 0,0 0 1,0 0-1,-1 0 1,1-1 0,-2 1-1,1-1 1,-1 0-1,0 0 1,0 0-1,1-11 1,1-12-18,-1-33 0,-3 50 10,0-26 7,-1 25 13,1-1 0,0 1 0,5-27 0,-5 41-12,0 0 0,0-1 0,0 1 1,1 0-1,-1-1 0,0 1 0,0-1 0,0 1 0,0 0 0,0-1 0,0 1 0,1 0 0,-1 0 0,0-1 0,0 1 0,1 0 0,-1-1 1,0 1-1,0 0 0,1 0 0,-1-1 0,0 1 0,1 0 0,-1 0 0,0 0 0,1 0 0,-1-1 0,0 1 0,1 0 0,-1 0 1,0 0-1,1 0 0,-1 0 0,0 0 0,1 0 0,-1 0 0,0 0 0,1 0 0,0 0 0,13 9 8,7 13 29,28 39-1,10 11 16,-49-61-48,0-1 0,0 0 0,1 0 0,0-1 0,0 0 0,1-1 0,1-1 0,-1 0 0,15 6 0,-24-12-4,-1 0 0,1 0 0,0-1 1,0 1-1,0-1 0,-1 1 0,1-1 0,0 0 1,0 0-1,0 0 0,-1-1 0,1 1 1,0-1-1,0 0 0,-1 1 0,1-1 1,0 0-1,-1 0 0,4-2 0,-3 0 0,1 0-1,-1 0 1,0 0-1,1 0 0,-1-1 1,-1 1-1,1-1 0,0 0 1,-1 0-1,4-8 1,1-7 2,0-1 1,-2 0 0,0 0 0,2-24 0,-6 35 2,5-40 3,-4 32-4,0-1 0,1 1-1,0 0 1,1 0 0,8-17 0,-12 33-4,0 0 1,0 0 0,1 0-1,-1 0 1,0 0 0,1 0-1,-1 0 1,1 0 0,0 0-1,-1 0 1,1 1 0,0-1-1,-1 0 1,1 0 0,0 1-1,0-1 1,0 0 0,-1 1-1,1-1 1,0 1 0,0-1-1,0 1 1,0 0 0,0-1-1,0 1 1,0 0 0,0-1-1,2 1 1,-1 1 0,-1-1 0,1 1-1,-1 0 1,1 0 0,-1 0 0,0 0 0,1 0-1,-1 0 1,0 0 0,0 0 0,1 1 0,-1-1-1,0 0 1,0 1 0,1 1 0,4 9-1,0 0 0,0 0 0,5 17 0,-1 2 11,-2 1-1,-1 1 1,-1-1-1,2 54 1,-7-70-13,-1-1 1,-1 0 0,0 0-1,-1 1 1,-1-1-1,-1-1 1,0 1-1,0 0 1,-2-1-1,0 0 1,0 0-1,-12 17 1,16-27-67,-1 0 0,-1 0-1,1 0 1,-1 0 0,1-1 0,-1 0 0,0 1-1,-6 2 1,9-6-4,0 1-1,0 0 1,0-1-1,0 0 1,0 1-1,0-1 1,0 0-1,-1 1 0,1-1 1,0 0-1,0 0 1,0 0-1,0 0 1,-1 0-1,1 0 1,0-1-1,0 1 1,0 0-1,0 0 1,-1-1-1,1 1 1,0-1-1,0 1 1,0-1-1,0 1 1,0-1-1,0 0 1,0 0-1,0 1 0,0-1 1,1 0-1,-1 0 1,0 0-1,0 0 1,1 0-1,-1 0 1,1 0-1,-1 0 1,1 0-1,-1 0 1,0-2-1,-1-5-97,-1 0 0,1 0 1,0 0-1,1 0 0,0 0 0,0 0 0,1-8 0,0-38-722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 18316,'-23'-10'1168,"-2"15"-1040,-9 12-208,-7 1-424,-2 2-376,-2-1 768,5 0-136,4 0-152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0 735 11707,'1'-19'851,"0"0"1,2 1 0,-1 0 0,2-1-1,1 1 1,11-30 0,-4 13 148,37-120 1783,75-160 0,-121 310-2740,0-4 40,1 0 0,1 1-1,0 0 1,0 0 0,7-8 0,-12 16-73,1-1 0,-1 1 0,1-1 0,-1 0 0,1 1 1,-1-1-1,1 1 0,0-1 0,-1 1 0,1-1 0,0 1 1,0 0-1,-1-1 0,1 1 0,0 0 0,0 0 0,-1-1 0,1 1 1,0 0-1,0 0 0,0 0 0,-1 0 0,1 0 0,0 0 1,0 0-1,0 0 0,-1 1 0,2-1 0,0 1 4,0 0-1,-1 0 0,1 1 1,-1-1-1,0 0 0,1 0 1,-1 1-1,0-1 0,0 1 1,0 0-1,2 2 0,3 8 32,-1 1 0,7 23-1,-11-33-32,24 94 43,-4 1 1,-4 0 0,4 136-1,-20-225-55,0 8-17,0 0 0,0 0 0,-2 0 0,0 0 0,-1 0 0,-1 0 0,-6 24 0,8-40 7,1 0-1,-1 1 0,0-1 0,1 1 0,-1-1 0,0 0 1,0 0-1,0 1 0,0-1 0,0 0 0,-2 2 0,3-3 4,-1 0-1,1 1 1,-1-1-1,1 0 0,-1 0 1,0 0-1,1 1 0,-1-1 1,1 0-1,-1 0 0,1 0 1,-1 0-1,1 0 0,-1 0 1,0 0-1,1 0 1,-1 0-1,1 0 0,-1 0 1,1-1-1,-2 1 0,1-1-9,0 0 1,-1 0-1,1 0 0,0 0 0,0 0 0,0 0 0,0 0 0,0-1 0,0 1 1,0 0-1,0-1 0,0 1 0,1 0 0,-1-1 0,0 1 0,1-1 0,0 1 1,-1-3-1,0-2-7,1 1 0,-1 0 0,1 0 0,1-1 0,-1 1 0,1 0 1,0 0-1,0 0 0,0 0 0,1 0 0,-1 0 0,1 0 0,1 0 1,-1 1-1,1-1 0,0 1 0,0-1 0,0 1 0,0 0 0,1 0 0,-1 1 1,7-6-1,9-7 14,2 1 0,0 1 0,32-17-1,-21 13-10,-29 16 21,27-16-2,31-24 1,-54 36 1,1 0 0,-1-1 0,-1 1 1,1-2-1,-1 1 0,0-1 0,-1 0 0,1 0 0,3-9 1,-8 15 2,0-1 0,0 1 0,0 0 0,-1-1 0,1 1 0,-1 0 0,0-1 0,1 1 0,-1-1 0,0 1 1,0-1-1,-1 1 0,1 0 0,0-1 0,-1 1 0,0-3 0,0 4 3,0-1 0,1 1 0,-1 0 0,0 0 0,0 0 0,0 0 0,0 0 0,0 0 0,0 0 0,0 0 0,0 0 0,0 0 0,0 1 0,-1-1 0,1 0 0,0 1 0,-1-1 0,1 1 0,0-1 0,-1 1 0,1 0 0,0-1 0,-1 1 0,1 0 0,-1 0 0,1 0 0,0 0 0,-3 1 0,-1 0 17,1 0-1,0 0 1,-1 1-1,1 0 1,0-1-1,0 2 0,0-1 1,0 0-1,1 1 1,-1-1-1,0 1 1,1 0-1,0 1 1,0-1-1,0 0 1,0 1-1,1 0 0,-1-1 1,1 1-1,-3 6 1,-1 1 41,1 0 1,1 1-1,0-1 1,0 1-1,1 0 1,-2 18-1,4-21-26,0 1-1,1 0 1,0-1-1,1 1 1,0-1-1,1 1 1,0-1-1,0 1 1,1-1-1,0 0 1,0 0 0,1 0-1,1-1 1,-1 1-1,9 10 1,-8-12-23,1-1 0,0 1 0,1-1 0,-1 0 1,1-1-1,1 1 0,-1-2 0,0 1 0,1-1 1,0 0-1,0 0 0,1-1 0,-1 0 0,1-1 1,-1 0-1,17 2 0,-10-3-142,0 0 0,-1-1 0,1-1 0,0 0 0,0-1 0,-1-1 0,1 0 0,-1-1 0,0 0 0,0-1 0,0-1 0,-1 0 0,18-12 0,-20 11-220,0-1 0,0 0 0,-1-1 0,0 0 0,-1 0 0,0-1 0,0-1 0,-1 1 0,-1-1 0,0-1 0,0 1 0,-1-1 0,0-1 0,7-24 0,-1-22-757,-7 1-212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74 18500,'-55'-3'1808,"8"3"-1376,6-4-184,-4 1 649,4-4-1249,5 0 560,8-9-72,7 1-168,9-3-200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0 689 9578,'3'-19'823,"1"0"-1,0 1 1,2-1-1,12-30 1,-1 3 743,-9 22-906,-5 12-294,0 1-1,1-1 0,1 1 0,-1 0 0,2 1 0,-1-1 0,1 1 0,9-11 0,-14 21-329,-1-1 0,1 0 0,-1 1 0,1-1 0,0 1 0,-1-1 0,1 1 0,0-1 0,-1 1 0,1-1 1,0 1-1,0 0 0,0 0 0,-1-1 0,1 1 0,0 0 0,0 0 0,0 0 0,0 0 0,-1 0 0,1 0 0,0 0 0,0 0 1,0 0-1,0 0 0,-1 0 0,1 0 0,0 1 0,0-1 0,0 0 0,-1 1 0,1-1 0,0 0 0,0 1 0,-1-1 0,1 1 0,0 0 1,-1-1-1,1 1 0,-1-1 0,1 1 0,-1 0 0,1-1 0,-1 1 0,1 0 0,-1 0 0,1-1 0,-1 1 0,1 2 0,3 5 133,-1 1-1,1 0 1,2 14-1,-4-17-43,11 52 144,-2 0-1,-2 0 1,-3 1 0,-3 86 0,-5-122-240,0-18-31,-1-12-19,1-11-24,1-4-3,2 0 0,0 1 0,5-23 0,-5 39 39,0-1 0,0 0 1,0 0-1,1 1 0,0-1 1,1 1-1,-1 0 0,1-1 1,0 1-1,0 0 0,0 1 1,1-1-1,0 0 0,0 1 1,0 0-1,6-5 0,-6 8 7,-1-1-1,1 0 1,0 1 0,0 0-1,0 0 1,0 0 0,0 1-1,0-1 1,0 1-1,0 0 1,0 0 0,0 0-1,0 1 1,0-1-1,0 1 1,0 0 0,6 2-1,7 3-4,1 1 0,23 14 0,-33-17 9,34 20 0,-27-15 5,0 0 1,0-1-1,1-1 0,0 0 0,1-1 1,18 4-1,-34-10-6,0 1-1,1-1 1,-1 0 0,0 1 0,1-1-1,-1 0 1,0 0 0,1 0 0,-1 0-1,0 0 1,1 0 0,-1-1 0,0 1 0,1 0-1,-1 0 1,0-1 0,0 1 0,1-1-1,-1 0 1,0 1 0,0-1 0,0 0-1,0 1 1,1-1 0,-1 0 0,-1 0-1,1 0 1,0 0 0,0 0 0,0 0-1,0 0 1,-1-1 0,1 1 0,0 0 0,-1 0-1,1 0 1,-1-1 0,0 1 0,1 0-1,-1-1 1,0 1 0,0 0 0,0-1-1,0 1 1,0-2 0,0-3 2,-1-1-1,0 1 1,0-1 0,-1 1 0,1-1 0,-2 1-1,1 0 1,-4-6 0,3 5 7,0 1 0,0-1 0,-1 1 1,0 0-1,-1 0 0,1 1 0,-1-1 0,0 1 1,0 0-1,-9-6 0,14 11-3,-1-1 0,1 1 0,-1-1 0,0 1 0,1-1 0,-1 1 0,0 0 0,1-1 0,-1 1 0,0 0 0,0 0 0,1-1 0,-1 1 0,0 0 0,0 0 0,1 0 0,-1 0 1,0 0-1,0 0 0,0 0 0,1 0 0,-1 0 0,0 1 0,0-1 0,1 0 0,-2 1 0,1 0 4,0 0 0,1-1 0,-1 1 0,1 0 0,-1 0 0,1 0 0,0 0 0,-1 0 0,1 0 0,0 0 0,0 0 1,0 0-1,0 0 0,-1 0 0,1 0 0,1 2 0,-1 5 40,1-1 1,1 0-1,-1 0 0,5 12 1,1-3 37,1 1 0,1-2-1,0 1 1,1-1 0,1 0 0,19 20 0,-23-27-64,1-1 0,0 0 1,0 0-1,1 0 0,0-1 0,0 0 0,0-1 0,1 0 1,-1-1-1,1 0 0,0 0 0,14 2 0,-19-5-58,-1 0 1,1-1-1,0 0 0,-1 0 0,1 0 0,0 0 0,-1-1 0,1 0 0,-1 0 1,1 0-1,-1 0 0,1-1 0,-1 0 0,0 0 0,1 0 0,-1 0 1,0-1-1,-1 1 0,1-1 0,0 0 0,-1 0 0,0-1 0,1 1 0,-1-1 1,-1 1-1,1-1 0,0 0 0,3-7 0,0-3-360,0 0-1,-1 0 1,0 0-1,-1-1 1,-1 1-1,0-1 1,1-27-1,-4 20-663,0 0 0,-1 0 1,-1 0-1,-2 0 0,0 0 0,-10-30 0,0 15-828,-1 0 1,-34-60-1,41 82 2570,1 0 0,0-1-1,1 1 1,1-2 0,1 1-1,0 0 1,1-1 0,0 0-1,2 0 1,0 1-1,1-1 1,2-24 0,5-10-92,-6 47-492,1 6-55,2 19-135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0 851 15979,'52'-119'1455,"-6"-2"-1,-5-1 0,40-208 1,-76 304-1149,-1 1 1,1-52 0,-8 54-118,2 22-180,1 1 0,0 0 0,0-1 0,0 1 0,0 0 1,0-1-1,-1 1 0,1-1 0,0 1 0,0 0 0,-1 0 0,1-1 0,0 1 0,0 0 0,-1-1 0,1 1 0,0 0 0,-1 0 0,1 0 1,0-1-1,-1 1 0,1 0 0,-1 0 0,1 0 0,0 0 0,-1 0 0,0-1 0,-1 2 14,0 1-1,1-1 0,-1 0 1,0 0-1,1 1 1,-1-1-1,0 1 1,1 0-1,0-1 0,-1 1 1,1 0-1,0 0 1,0 0-1,0-1 0,0 1 1,0 1-1,0 1 1,-12 26 93,3 0 1,0 1-1,-5 32 1,-13 101 161,3 61 18,23-174-258,1-1-1,10 77 1,-8-118-47,5 23-22,-5-30 25,-1-1 0,0 1 0,1-1 1,0 1-1,-1-1 0,1 0 0,0 1 0,0-1 0,0 0 0,0 0 0,0 1 1,0-1-1,0 0 0,0 0 0,0 0 0,3 1 0,-3-1 2,-1-1 0,1 0 0,0 0 0,-1 0 0,1 1-1,0-1 1,0 0 0,-1 0 0,1 0 0,0 0 0,-1 0-1,1 0 1,0 0 0,0-1 0,-1 1 0,1 0 0,0 0 0,-1 0-1,1-1 1,0 1 0,-1 0 0,1-1 0,-1 1 0,1-1 0,0 1-1,-1 0 1,1-1 0,-1 1 0,1-2 0,13-18-77,-12 15 61,75-147-434,-76 150 452,0 0-1,0 0 0,0 0 1,1 0-1,-1 1 0,0-1 1,1 0-1,-1 1 0,1-1 1,0 1-1,-1 0 0,1 0 1,3-2-1,-3 3 4,-1 0-1,0 0 1,0 0 0,0 0-1,0 0 1,1 0 0,-1 0-1,0 1 1,0-1-1,0 0 1,0 1 0,0-1-1,0 1 1,0-1 0,0 1-1,0 0 1,0-1 0,0 1-1,0 0 1,0 0 0,-1-1-1,1 1 1,0 0 0,-1 0-1,1 0 1,0 0-1,-1 0 1,1 2 0,12 19 33,-1 0 0,10 26 0,-12-25 20,1 0 1,18 28-1,-28-49-49,1 0-1,-1 0 1,1 0 0,-1 0-1,1 0 1,0-1 0,0 1-1,0 0 1,0-1 0,0 0-1,0 1 1,3 0 0,-3-1-3,-1-1 1,0 0 0,0 0 0,1 0 0,-1 0 0,0 0-1,0 0 1,1 0 0,-1 0 0,0-1 0,0 1 0,1 0 0,-1-1-1,0 1 1,0-1 0,0 1 0,0-1 0,0 0 0,0 1 0,0-1-1,0 0 1,0 0 0,0 0 0,0 0 0,0 0 0,1-1 0,7-12 11,-1 1 1,0-1 0,-1-1 0,-1 1 0,0-1 0,-1-1 0,4-16-1,0 1-7,-8 30-7,9-22 17,-10 22-17,0 1 1,1 0 0,-1-1-1,0 1 1,1-1-1,-1 1 1,0 0-1,1-1 1,-1 1 0,1 0-1,-1 0 1,1-1-1,-1 1 1,0 0 0,1 0-1,-1-1 1,1 1-1,-1 0 1,1 0 0,-1 0-1,1 0 1,-1 0-1,1 0 1,-1 0 0,1 0-1,-1 0 1,1 0-1,-1 0 1,1 0 0,-1 0-1,1 0 1,-1 1-1,1-1 1,-1 0 0,1 0-1,-1 1 1,1-1-1,-1 0 1,0 0 0,1 1-1,-1-1 1,1 0-1,-1 1 1,0-1 0,1 1-1,-1-1 1,0 0-1,0 1 1,1 0 0,11 16 10,-2 0 1,16 31-1,3 7 3,-17-35-12,-8-11-4,1-1 1,0 0-1,0 0 0,1 0 1,0-1-1,14 13 0,-20-20 2,0 1-1,1-1 1,-1 0-1,0 1 1,1-1-1,-1 0 1,0 0-1,1 1 1,-1-1-1,0 0 1,1 0-1,-1 0 1,1 1-1,-1-1 1,0 0-1,1 0 1,-1 0-1,1 0 1,-1 0-1,1 0 1,-1 0-1,0 0 1,1 0-1,-1 0 1,1 0-1,-1 0 1,0 0-1,1-1 1,-1 1-1,1 0 1,-1 0-1,0 0 1,1 0-1,-1-1 1,1 1-1,-1 0 1,0 0-1,0-1 0,1 1 1,-1 0-1,0-1 1,1 1-1,-1 0 1,0-1-1,0 1 1,0-1-1,1 1 1,-1 0-1,0-1 1,0 1-1,0-1 1,0 1-1,0 0 1,0-1-1,0 1 1,0-1-1,0 1 1,0-1-1,0 1 1,0-1-1,0-34-24,-6-1-1,0 1-1,-18-50 1,12 47 60,-10-65 1,22 76 55,0 27-85,1-1 0,-1 0 0,0 1 1,0-1-1,1 1 0,-1-1 1,0 0-1,1 1 0,-1-1 0,1 1 1,-1-1-1,1 1 0,-1-1 1,1 1-1,-1-1 0,1 1 1,-1 0-1,1-1 0,-1 1 0,1 0 1,0-1-1,3 1 12,0-1 1,-1 1-1,1 1 0,0-1 1,-1 0-1,1 1 1,0 0-1,-1 0 0,1 0 1,3 1-1,142 36 233,-133-35-434,1-1 0,0 0 0,-1-1 0,1-1 0,0-1 0,0 0 0,18-5 0,-29 5 50,0 0 1,0-1-1,-1 0 0,1 0 0,-1-1 0,0 1 0,1-1 0,-1-1 0,0 1 0,-1 0 1,1-1-1,-1 0 0,1 0 0,4-7 0,0-4-544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13 340 13923,'-5'14'2725,"0"15"-2124,3 4-68,1 0-1,2 0 1,2-1-1,1 1 1,1-1-1,2 1 1,1-2-1,1 1 1,26 56-1,-31-80-486,0 0-1,1-1 1,-1 0-1,1 0 1,1 0-1,-1 0 1,1-1 0,9 7-1,-13-11-36,0 0 0,1-1 0,-1 0 0,0 1 0,1-1 0,-1 0 0,1 0 0,-1 0 0,1 0 0,0-1 0,-1 1 0,1-1 0,0 1 0,-1-1 0,1 0 0,0 0 0,-1 0 0,1-1 0,0 1 0,-1-1 0,1 1 0,0-1 0,-1 0 0,1 0 0,-1 0 0,1 0 0,-1-1 0,0 1 0,5-3 0,0-3 2,0 0-1,0 0 1,0 0-1,-1-1 1,0 0 0,-1 0-1,0 0 1,0-1-1,6-14 1,3-14 3,10-38 0,6-53-25,-26 108 39,1 3 18,1 12 47,-4 7-81,-1-1 1,0 0-1,1 1 0,-1 0 0,0-1 1,0 1-1,0 0 0,0-1 0,0 1 1,0 0-1,0 0 0,-1 0 0,1 2 1,19 51 116,-4-7 24,2-2-1,39 73 1,-53-112-141,1 1 1,0-1 0,1 0 0,0 0 0,6 5-1,-10-10-9,-1-1 0,1 1 0,-1-1-1,1 0 1,-1 0 0,1 0 0,0 0-1,0 0 1,-1 0 0,1-1-1,0 1 1,0 0 0,0-1 0,0 1-1,0-1 1,0 0 0,0 0 0,0 0-1,0 0 1,0 0 0,0 0-1,0 0 1,0-1 0,0 1 0,0-1-1,-1 0 1,1 1 0,0-1 0,2-1-1,1-2 5,0 0-1,0 0 1,-1-1 0,1 0-1,-1 0 1,0 0-1,-1 0 1,1-1-1,-1 1 1,4-9 0,24-66 35,-28 71-38,13-43-3,-2 0 0,-2 0 0,-2-2 1,-3 1-1,-2-1 0,-3 0 0,-2 0 0,-7-56 1,6 106-1,1-5 2,-1 0 0,0 0 0,0 0-1,-1 1 1,0-1 0,-1 0 0,0 1 0,0-1 0,-1 1 0,0 0 0,-6-8 0,9 15 0,1 0 0,-1 1 0,1-1 1,-1 1-1,1-1 0,-1 0 0,1 1 1,-1-1-1,0 1 0,1-1 0,-1 1 1,0-1-1,0 1 0,1 0 0,-1-1 1,0 1-1,0 0 0,0 0 0,1 0 1,-1-1-1,0 1 0,0 0 0,0 0 1,1 0-1,-1 0 0,0 0 0,0 1 0,0-1 1,0 0-1,1 0 0,-1 0 0,0 1 1,0-1-1,1 0 0,-1 1 0,0-1 1,0 1-1,1-1 0,-1 1 0,0-1 1,0 2-1,-2 1 19,0 1 1,0-1-1,1 1 0,-1 0 0,1 0 1,0 0-1,-2 6 0,-7 20 86,1 1 0,2 0 0,1 1 0,-4 39 0,-1 131 281,14-2-141,1-149-213,18 93-1,-21-143-36,1 1 1,-1-1-1,0 1 0,0-1 0,1 1 1,-1-1-1,1 0 0,-1 1 1,1-1-1,0 1 0,-1-1 0,1 0 1,0 0-1,0 1 0,0-1 1,2 2-1,-3-3-1,1-1 0,0 1 0,-1 0 0,1-1 0,-1 1 0,1 0 0,-1-1 0,1 1 0,-1-1 0,1 1 0,-1-1 0,0 1 0,1-1 0,-1 1 0,1-1 0,-1 1 0,0-1 0,0 1 0,1-1 0,-1 0 0,0 1 0,0-1 0,0 1 0,1-2 0,11-55-130,-12 56 131,9-65-101,-5 30 46,1 0-1,14-46 0,-18 78 52,1-1 1,0 0-1,0 0 0,0 1 1,1-1-1,-1 1 0,1 0 1,7-8-1,-9 11 6,1-1 0,-1 1 0,1 0-1,0 0 1,0 0 0,-1 0 0,1 0 0,0 0 0,0 0 0,0 1-1,0-1 1,0 1 0,0-1 0,0 1 0,0 0 0,0 0 0,0 0-1,0 0 1,0 0 0,0 0 0,1 0 0,-1 1 0,2 0-1,11 5 10,-1 0-1,0 0 0,0 2 0,-1 0 0,24 18 1,-19-13-7,1 0 1,23 11 0,-36-21-1,0-1 1,1 1-1,-1-1 1,1 0-1,-1-1 0,1 0 1,-1 0-1,1 0 1,0-1-1,-1 0 1,12-1-1,-14 0-3,1 0 0,0 0 1,-1 0-1,1-1 0,-1 0 0,0 0 0,0 0 0,1 0 0,-1-1 0,-1 1 1,1-1-1,4-4 0,-2 1 0,0-1 0,-1 1 0,0-1 0,0 0 0,0 0 0,4-11 0,1-5 2,-2-1 0,0 0 1,7-41-1,-6 20 7,2-49 0,-10 74-10,0-1 0,-2 1 0,0 0 0,-8-40 0,9 59 5,0-1-1,-1 0 1,1 1-1,-1-1 0,1 0 1,-1 1-1,1-1 1,-1 1-1,0-1 0,0 1 1,0-1-1,0 1 1,0 0-1,0 0 0,0-1 1,-1 1-1,1 0 0,0 0 1,-1 0-1,1 0 1,-2-1-1,2 2 2,-1 0-1,1 0 1,0 1 0,0-1-1,0 0 1,0 0 0,-1 1-1,1-1 1,0 0 0,0 1-1,0 0 1,0-1 0,0 1-1,0-1 1,0 1 0,0 0-1,0 0 1,0 0 0,0-1-1,1 1 1,-1 0 0,0 0-1,0 0 1,1 0 0,-1 0-1,1 0 1,-1 1-1,0 1 1,-5 11 33,0 0 0,1 0 0,1 0 0,0 1 0,1 0 0,1 0 0,0 0 0,1 29 0,2-10 40,2-1 0,13 65 0,-9-69-53,1-1 0,2 0 0,15 31 0,-18-44-17,1 0 0,1 0 0,0-1 0,1 0 0,1 0 1,22 21-1,-30-32-8,-1-1-1,1 0 1,-1 0 0,1 0 0,0 0 0,0 0 0,0 0 0,0-1-1,0 1 1,0-1 0,0 0 0,0 0 0,1 0 0,-1-1-1,0 1 1,1-1 0,-1 1 0,1-1 0,-1 0 0,0-1 0,1 1-1,-1-1 1,4 0 0,-3-1 1,0 0-1,0 0 1,0-1-1,0 1 1,-1-1 0,1 0-1,-1 0 1,0 0-1,0 0 1,0-1 0,0 1-1,0-1 1,-1 0-1,0 0 1,1 0-1,2-8 1,3-12-6,-1-2 0,-1 1-1,-1-1 1,-1 0 0,1-51 0,-5 76 6,3-13-9,2 28 2,-3-5 13,48 149 91,-38-129-121,0-1 1,2 0-1,24 36 1,-32-55-137,1-2 0,-1 1 0,1-1-1,1 0 1,-1 0 0,14 8 0,-18-13 7,0-1 0,0 1 0,-1-1 0,1 0 0,0 0 0,0 0 0,0 0 0,1 0 1,-1 0-1,0-1 0,4 0 0,-5 0 46,0 0 0,-1 0 0,1-1 0,0 1 0,0-1 0,-1 1 0,1-1 0,0 0 0,-1 0 0,1 1 0,-1-1 0,1 0 0,-1-1 0,1 1 0,-1 0 1,0 0-1,1-1 0,-1 1 0,0 0 0,0-1 0,1-1 0,12-32-748,-4-9-296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0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5 363 15091,'-5'-51'2033,"8"9"-1081,3 1-416,4 4 1272,-1-1-663,0 0-1377,1 0-1073,-5 6 1185,2 5-384,0 9-272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1 712 14115,'25'-53'839,"97"-211"2111,-92 192-1572,33-128 0,-59 184-1149,-1 1 0,0 0-1,-1-1 1,0-23-1,-6 21 135,4 18-349,0 0-1,-1 0 1,1-1-1,0 1 1,0 0-1,0 0 1,-1 0 0,1-1-1,0 1 1,0 0-1,-1 0 1,1 0-1,0-1 1,0 1 0,-1 0-1,1 0 1,0 0-1,-1 0 1,1 0-1,0 0 1,0 0 0,-1 0-1,1 0 1,0 0-1,-1 0 1,1 0-1,0 0 1,-1 0 0,1 0-1,-1 0 1,-1 2 41,0-1 0,0 1 0,-1-1 0,1 1 0,0 0 0,1 0 0,-1 0 0,0 0 0,0 0 0,1 0 1,-2 4-1,-10 16 155,1 1 1,0 1 0,2 0-1,-13 50 1,-14 107 367,26-109-424,2 0 0,2 97 0,8-158-150,-2-7-7,1 0-1,0 0 0,0 0 0,0-1 0,1 1 0,-1 0 0,1 0 0,0-1 0,0 1 0,0 0 0,1-1 0,-1 1 1,1-1-1,2 4 0,-3-6 0,-1-1 1,1 0 0,-1 1-1,0-1 1,1 0 0,-1 1-1,1-1 1,-1 0 0,1 0-1,-1 0 1,1 1 0,-1-1-1,1 0 1,-1 0 0,1 0-1,0 0 1,-1 0 0,1 0 0,-1 0-1,1 0 1,-1 0 0,1 0-1,-1 0 1,1-1 0,-1 1-1,1 0 1,-1 0 0,1 0-1,-1-1 1,1 1 0,-1 0-1,1-1 1,-1 1 0,0 0-1,1-1 1,-1 1 0,0 0-1,1-1 1,14-19-76,-14 18 69,16-31-127,-1-1 0,23-71 0,12-27 92,-50 131 54,-1-1 0,1 1-1,0-1 1,-1 1 0,1 0 0,0-1 0,0 1-1,0 0 1,0-1 0,0 1 0,0 0 0,0 0-1,1 0 1,-1 0 0,0 0 0,0 0 0,3-1-1,-4 2-1,1 0-1,-1 0 0,1 0 0,-1 0 0,1 1 0,-1-1 0,1 0 0,-1 0 0,1 0 0,-1 0 0,1 1 1,-1-1-1,1 0 0,-1 0 0,1 1 0,-1-1 0,0 0 0,1 1 0,-1-1 0,1 1 0,10 18 112,28 87 220,-29-72-267,2 0 1,1-1 0,2-1-1,23 38 1,-36-68-70,0 1 0,-1-1 0,1 1 0,0-1 0,0 0 0,1 0 0,-1 0 0,0 0 0,1 0 0,-1 0 0,1-1 0,0 1 0,4 1 0,-5-3-2,-1 0 0,1 1 0,-1-1 1,1 0-1,0 0 0,-1-1 0,1 1 0,-1 0 0,1 0 1,-1-1-1,1 1 0,-1-1 0,1 1 0,-1-1 0,1 0 1,-1 1-1,1-1 0,-1 0 0,0 0 0,0 0 0,1 0 0,-1 0 1,0 0-1,0-1 0,1-1 0,4-4 3,-1-1 0,0 0 0,-1 0 0,0 0 0,0-1 0,0 0 0,2-10 0,13-68 23,-16 71-25,2-23 4,-3 24 7,0 1-1,8-27 1,-10 41-11,0 0-1,0 0 1,0 0 0,0 0 0,0-1-1,0 1 1,0 0 0,0 0 0,0 0 0,0 0-1,0 0 1,0-1 0,0 1 0,0 0-1,0 0 1,0 0 0,0 0 0,1 0-1,-1 0 1,0-1 0,0 1 0,0 0-1,0 0 1,0 0 0,0 0 0,1 0 0,-1 0-1,0 0 1,0 0 0,0 0 0,0 0-1,1 0 1,-1 0 0,0 0 0,0 0-1,0 0 1,0 0 0,0 0 0,1 0-1,-1 0 1,0 0 0,0 0 0,0 0 0,0 0-1,1 0 1,-1 0 0,0 0 0,0 0-1,0 0 1,0 0 0,0 0 0,1 0-1,-1 1 1,0-1 0,0 0 0,0 0-1,0 0 1,0 0 0,0 0 0,0 0 0,1 1-1,4 9 6,13 35 27,-13-29-23,1 0 0,0-1 0,1 0 1,1 0-1,17 23 0,-24-36-10,0 0 0,1 0 0,-1-1 0,1 1 1,-1-1-1,1 1 0,0-1 0,0 0 0,-1 1 1,1-1-1,0 0 0,0 0 0,0 0 0,0-1 0,0 1 1,1 0-1,-1-1 0,0 1 0,0-1 0,0 0 1,0 0-1,1 0 0,-1 0 0,0 0 0,0 0 1,0-1-1,1 1 0,-1-1 0,0 1 0,0-1 1,0 0-1,0 0 0,0 0 0,0 0 0,0 0 1,0 0-1,-1-1 0,1 1 0,0 0 0,2-4 1,12-14 5,-11 13 1,-1 1-1,1 0 1,0 0-1,10-8 1,-13 12-6,-1 0 0,1 0 0,-1 0 0,1 0 0,-1 1 0,1-1 0,-1 1 1,1-1-1,0 1 0,-1 0 0,1-1 0,0 1 0,-1 0 0,1 0 0,0 0 0,-1 1 1,1-1-1,0 0 0,-1 0 0,1 1 0,0-1 0,-1 1 0,1 0 0,-1-1 0,2 2 1,5 3-9,-1-1 0,1 0 0,0-1 0,0 0 1,0 0-1,0 0 0,0-1 0,1 0 0,-1-1 1,1 0-1,-1 0 0,1-1 0,-1 0 1,1-1-1,-1 0 0,1 0 0,-1 0 0,1-1 1,-1-1-1,0 1 0,15-8 0,-12 4-203,1-1 0,-1 0 0,-1-1 0,1-1 1,-1 1-1,-1-2 0,1 1 0,-2-1 0,1 0 0,-1-1 0,6-12 0,-1 0-326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29 14059,'-15'-17'1064,"-1"10"-824,-2 4-120,-5 3 568,-2-1-552,0 4 17,-2 4-1802,0 8 1561,3 3-184,6 9-144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11 539 9946,'-2'-9'417,"-1"-1"-1,1 1 1,1-1-1,0 1 1,0-1-1,1 1 1,0-1-1,0 1 1,4-17-1,4-11 1135,13-39 0,-12 45-804,0 1-79,20-62 1011,-27 85-1463,2-1 0,-1 1 0,1 0 0,0-1 0,1 2 0,0-1 0,0 0 0,11-10 0,-15 16-172,0 0 0,1 0 0,-1 0 0,0 1 0,0-1-1,1 0 1,-1 1 0,0-1 0,1 1 0,-1-1 0,1 1 0,-1-1-1,0 1 1,1 0 0,-1 0 0,1 0 0,-1 0 0,1 0-1,-1 0 1,1 0 0,-1 1 0,1-1 0,-1 0 0,0 1-1,1-1 1,-1 1 0,1-1 0,-1 1 0,0 0 0,0 0-1,1-1 1,-1 1 0,0 0 0,0 0 0,0 0 0,1 2 0,4 3 90,-1 1 0,0 0 1,0 0-1,7 14 1,-11-20-120,28 60 359,-23-45-342,1 0 0,1 0 0,1-1 0,0 0 0,0 0 0,2-1 0,15 16 0,-25-29-31,0 0 0,0 1 0,0-1 0,0 0 0,1 0 0,-1-1 0,0 1 0,1 0 0,-1 0 1,1-1-1,-1 1 0,1-1 0,-1 1 0,1-1 0,0 1 0,-1-1 0,1 0 0,-1 0 0,1 0 0,0 0 0,-1 0 1,4-1-1,-3 0-4,-1 0 1,1 0 0,0 0 0,0 0-1,0 0 1,-1-1 0,1 1 0,0-1-1,-1 1 1,0-1 0,1 0 0,-1 1 0,0-1-1,2-3 1,2-5-16,-1 0 1,0 0-1,-1 0 0,0-1 1,2-17-1,-2-10-56,0-41 0,-3 23 11,0 55 63,0 0 0,0 0-1,0 0 1,0 0 0,0 0 0,0 0-1,0 0 1,0 0 0,0 1 0,1-1-1,-1 0 1,0 0 0,1 0-1,-1 0 1,0 0 0,1 1 0,-1-1-1,1 0 1,-1 0 0,1 1-1,0-1 1,-1 0 0,1 1 0,0-1-1,-1 0 1,1 1 0,0-1-1,0 1 1,-1-1 0,1 1 0,0 0-1,0-1 1,0 1 0,0 0-1,0 0 1,0-1 0,0 1 0,-1 0-1,3 0 1,2 1-1,0 0 0,0 0 0,0 0-1,0 1 1,0 0 0,4 2 0,3 1 0,16 5-3,1-2 0,32 6 0,-46-11 1,0-1 1,0-1 0,0 0-1,0-1 1,0-1-1,18-3 1,-29 3 1,0 0 1,0 0-1,0 0 0,0-1 0,-1 0 1,1 0-1,0 0 0,-1 0 1,1 0-1,-1-1 0,0 1 0,6-7 1,-7 7-3,-1 1 1,0-1-1,0 0 1,0 1-1,0-1 1,0 0 0,0 0-1,-1 0 1,1 0-1,0 0 1,-1 1-1,0-1 1,1 0-1,-1 0 1,0 0 0,0 0-1,0 0 1,0 0-1,0 0 1,-1 0-1,1 0 1,-1 0-1,1 0 1,-1 0 0,0 0-1,1 0 1,-1 0-1,0 1 1,-2-3-1,3 3 4,0 0-1,-1 1 1,1-1-1,0 1 0,-1-1 1,1 0-1,0 1 1,-1-1-1,1 1 1,-1-1-1,1 1 1,-1-1-1,1 1 0,-1 0 1,1-1-1,-1 1 1,0 0-1,1-1 1,-1 1-1,1 0 0,-1 0 1,0-1-1,1 1 1,-1 0-1,0 0 1,0 0-1,0 0 3,0 1 0,1-1 0,-1 1 0,0-1 0,1 1 0,-1-1 0,1 1 0,-1 0 0,1-1 0,-1 1 0,1 0 0,-1-1 0,1 1 0,0 0 0,0 0 0,-1-1 0,1 1 0,0 1 0,-2 5 23,1 0 0,0 0 0,0 0 0,0 8 0,2 6 58,1-1-1,1 1 1,1 0 0,9 29-1,-9-38-36,0 0 0,1-1-1,0 0 1,1 0 0,0 0 0,1-1-1,0 0 1,0 0 0,10 9 0,-14-16-39,0 0 1,0-1 0,0 1 0,1-1 0,0 0 0,-1 1 0,1-2 0,0 1-1,0 0 1,0-1 0,0 0 0,0 0 0,0 0 0,1 0 0,-1-1 0,0 1-1,6-1 1,-4-1-30,0 0-1,-1 0 1,1 0 0,0-1-1,0 0 1,-1 0-1,1-1 1,-1 1 0,1-1-1,-1 0 1,6-5-1,-4 2-300,0 0-1,0 0 1,0 0-1,-1-1 1,0 0-1,0-1 0,-1 1 1,0-1-1,0 0 1,-1 0-1,0-1 0,0 1 1,-1-1-1,0 0 1,3-16-1,-7 5-584,-6 8-221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1 604 15235,'8'-31'898,"1"1"0,2 1 0,1 0-1,27-48 1,-37 73-720,0 0-1,1 1 0,-1-1 0,1 1 1,0-1-1,0 1 0,1 0 1,-1 0-1,6-3 0,-8 5-125,0 1 0,0-1 0,1 0 0,-1 1 0,0 0 0,1-1 0,-1 1 0,1 0 0,-1 0 0,0-1 0,1 1 0,-1 0-1,1 0 1,-1 1 0,1-1 0,-1 0 0,0 0 0,1 1 0,-1-1 0,0 1 0,1-1 0,-1 1 0,0 0 0,0-1 0,1 1 0,-1 0 0,0 0 0,0 0 0,0 0 0,0 0 0,0 0 0,1 1 0,9 14 193,-1-1 1,-1 1 0,0 1 0,-1 0-1,9 27 1,-3-9-73,-4-11-103,-8-17-55,1 1 1,0 0 0,0-1 0,1 1 0,0-1 0,1 0 0,-1-1 0,11 12 0,-14-17-15,-1-1 0,1 1 0,-1 0 0,1-1 0,0 1-1,-1-1 1,1 1 0,0-1 0,-1 1 0,1-1 0,0 0 0,0 1 0,0-1 0,-1 0-1,1 1 1,0-1 0,0 0 0,0 0 0,0 0 0,-1 0 0,1 0 0,0 0 0,0 0 0,0 0-1,0 0 1,-1 0 0,1-1 0,0 1 0,0 0 0,0 0 0,0-1 0,-1 1 0,1-1 0,0 1-1,-1-1 1,1 1 0,0-1 0,-1 1 0,1-1 0,0 1 0,-1-1 0,1 0 0,-1 1-1,1-1 1,-1 0 0,1 0 0,-1 1 0,0-1 0,1 0 0,-1-1 0,3-5-8,0 0 1,-1-1-1,0 0 1,2-9-1,8-115-91,-6 44 48,-6 85 51,0 0 0,1 0 0,-1 0 0,1 1 0,0-1 0,0 0 0,0 0-1,0 0 1,1 0 0,-1 1 0,0-1 0,1 1 0,0-1 0,2-2 0,-2 4-1,0-1 1,0 1 0,0 0 0,0 0 0,0 0-1,0 0 1,0 0 0,1 0 0,-1 0 0,0 1-1,0-1 1,1 1 0,-1 0 0,0 0 0,1 0-1,-1 0 1,0 0 0,1 0 0,1 1 0,19 4 10,-1 0 1,0 2 0,34 15 0,-37-14-17,0 0 1,0-2 0,0 0 0,1-1-1,25 3 1,-38-9-15,-11-3-1,-13-2 4,14 7 25,0-1-1,1 0 1,-1 1-1,0 0 1,0-1 0,0 1-1,1 0 1,-1 1-1,1-1 1,-1 0-1,1 1 1,-1-1-1,1 1 1,0 0-1,0 0 1,-1 0-1,2 0 1,-1 0-1,0 0 1,0 1 0,1-1-1,-1 0 1,1 1-1,-1-1 1,1 1-1,0 0 1,0-1-1,1 1 1,-2 6-1,-1 2 28,1 1 0,1-1 0,0 1 0,0 0-1,1 0 1,2 12 0,0-8 3,0 0 0,2 0 0,8 26-1,-11-38-39,0 0-1,1 0 1,0 0-1,0 0 1,0 0-1,0-1 0,0 1 1,1-1-1,0 1 1,-1-1-1,1 0 1,1 0-1,-1 0 0,0 0 1,1-1-1,-1 1 1,1-1-1,6 3 0,-9-5-4,1 1 0,0-1 0,0 1 0,-1-1 0,1 0 0,0 0 0,0 0 0,-1 0 0,1 0 0,0 0 0,0-1 0,-1 1 0,1-1 0,0 1 0,0-1 0,-1 1 0,1-1 0,-1 0 0,3-1 0,-1-1-5,0 1-1,0-1 1,0 0 0,-1 0-1,1 0 1,-1 0 0,0 0-1,4-6 1,-1-1-19,-1-1-1,0 0 1,0 0 0,-1 0 0,2-13-1,-2 3-8,-1 0 1,-1 0-1,-2-37 0,0 46 26,-1 1 1,0 0 0,-1-1 0,0 1 0,0 0 0,-1 1-1,-1-1 1,-8-15 0,8 19 17,7 10 7,18 18 26,-13-17-34,0 0 1,1-1 0,0 0-1,-1 0 1,1 0 0,0-1-1,0-1 1,1 1 0,-1-1-1,9 0 1,9-1-3,48-5-1,-27-4 3,-1-1-1,77-28 1,-102 31-15,-26 10-2,-1-1 1,1 1-1,0 1 0,1-1 0,-1 1 0,-8 8 0,-26 29-1,39-40 14,-12 13 4,0 1 0,2 0 0,0 1 0,0 0-1,-13 33 1,19-38 5,0 0 1,0 1-1,1-1 0,1 1 0,0 0 0,0 0 1,2 0-1,-1 0 0,1 0 0,2 14 0,-1-23-6,0 1 0,0-1-1,0 1 1,0-1-1,0 1 1,1-1 0,0 0-1,-1 1 1,4 3-1,-4-6-2,0 0 0,0 0 0,0 0-1,0-1 1,0 1 0,0 0 0,0 0-1,0 0 1,0-1 0,0 1 0,0 0-1,1-1 1,-1 1 0,0-1 0,0 0-1,1 1 1,-1-1 0,0 0 0,1 0-1,-1 0 1,0 0 0,1 0 0,-1 0-1,0 0 1,1 0 0,-1-1 0,0 1 0,1 0-1,1-2 1,1 0-2,0 0 0,1-1 0,-1 1 0,0-1 0,-1 0 0,1-1 0,0 1 0,-1-1 0,0 1 0,1-1 0,-2 0 0,4-6 0,4-6-6,13-34-1,-7 9-9,-2-1 1,-2 0-1,-2-1 0,6-58 0,-9 29 31,-5-132-1,-6 166 61,3 35-37,0 5 2,-1 17 23,4 60 64,4 0 0,2-1-1,33 130 1,-41-206-123,9 34 28,13 34 0,-19-61-18,1 0 0,0-1 0,0 1 0,1-1 0,0 0 0,0 0 1,1 0-1,0-1 0,9 9 0,-13-15-11,-1 1 0,1-1 0,-1 0 0,1 0 0,0 0 0,-1 1 0,1-2-1,0 1 1,0 0 0,0 0 0,0 0 0,0-1 0,0 1 0,0-1 0,0 0 0,0 0 0,0 1 0,0-1 0,0-1 0,0 1 0,0 0 0,0 0 0,0-1 0,0 1 0,0-1 0,0 1 0,0-1 0,0 0 0,0 0-1,-1 0 1,1 0 0,0 0 0,0-1 0,-1 1 0,1 0 0,-1-1 0,1 1 0,-1-1 0,2-3 0,4-4-2,-1 0 1,0-1-1,0 0 1,-1 0-1,7-21 1,-3 1-7,-1-1 1,-2 0-1,0 0 1,1-47 0,-7 77 4,0 0 1,0 0-1,0 0 1,0 0-1,0 0 1,0-1 0,0 1-1,0 0 1,0 0-1,-1 0 1,1 0 0,0 0-1,-1 0 1,1 0-1,-1 0 1,1 0 0,-1 0-1,0 0 1,1 0-1,-1 0 1,0 0 0,0 0-1,0 1 1,1-1-1,-3-1 1,1 2-2,1-1 0,-1 1 0,0-1 0,0 1 0,0-1 0,0 1 0,1 0 1,-1 0-1,0 0 0,0 0 0,0 1 0,0-1 0,0 0 0,-2 1 0,0 1 4,-1-1 0,1 0 0,0 1-1,0 0 1,0 0 0,0 1 0,0-1 0,0 1 0,0 0 0,1 0-1,-1 0 1,-4 5 0,6-2 5,-1-1 1,1 1-1,0-1 0,0 1 0,0 0 1,1 0-1,0 0 0,0 0 1,1 0-1,0 0 0,0 0 0,0 0 1,1 0-1,-1 0 0,1 0 0,1 0 1,-1-1-1,5 10 0,-2-4 3,1 0 0,0 0 0,1 0 0,0-1-1,1 0 1,0 0 0,0-1 0,13 13 0,-10-13-9,0-2 1,0 1 0,0-1-1,1-1 1,0 0-1,0 0 1,0-1-1,1 0 1,0-1 0,0-1-1,0 0 1,0 0-1,1-1 1,-1-1-1,0 0 1,1-1 0,-1 0-1,1-1 1,-1 0-1,1-1 1,19-6-1,-18 4-11,0 0-1,0-2 0,0 0 0,0 0 0,-1-1 0,0-1 0,-1 0 0,1-1 0,-2 0 1,1-1-1,-1 0 0,-1-1 0,0 0 0,0-1 0,-1 0 0,-1-1 0,13-23 1,6-30-1685,-28 71 1260,0 0-1,0 0 1,0 0 0,0 0-1,-1 0 1,0-1-1,0 1 1,0 0-1,-5 6 1,-1-1-610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56 16724,'-34'-3'1384,"-3"0"-1048,-6-3-120,-8-2 272,0 0-688,-2-2 320,4 0 16,9 3-208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13451,'57'-74'2156,"117"-118"1,-169 187-2030,1-2 116,0 1 1,1 0-1,-1 0 0,1 0 0,0 1 0,1 0 0,10-5 0,-18 9-204,1 1 0,0 0 0,0 0-1,0 0 1,-1-1 0,1 1 0,0 0 0,0 0-1,0 0 1,-1 0 0,1 0 0,0 0 0,0 1-1,-1-1 1,1 0 0,0 0 0,0 0 0,-1 1-1,1-1 1,0 1 0,0-1 0,-1 0 0,1 1-1,-1-1 1,1 1 0,0-1 0,-1 1 0,1 0-1,0 0 1,0 1 47,0 0 0,1 0 0,-1 1 0,0-1 0,-1 0 0,1 1 0,0-1 0,0 5 0,1 20 299,-2 0 0,-1-1 0,0 1 1,-9 38-1,5-29-133,-14 90 352,-12 108-140,31-215-413,5-41-38,20-183-46,7-34 18,-31 235 16,0-1 0,0 1 0,0 0-1,0 0 1,1 0 0,0-1 0,0 2 0,0-1 0,0 0 0,1 0 0,-1 1-1,5-5 1,-5 7 1,-1 0-1,1 0 0,0 0 0,0 0 1,-1 0-1,1 1 0,0-1 0,0 1 1,0-1-1,0 1 0,0 0 1,0 0-1,-1 0 0,1 0 0,0 0 1,0 0-1,0 0 0,0 0 0,0 1 1,0-1-1,0 1 0,-1 0 0,1-1 1,0 1-1,0 0 0,-1 0 1,1 0-1,-1 0 0,3 3 0,15 10 16,0 1 0,29 32-1,-32-30-3,0-1 0,1-1 0,31 22 0,-45-35-13,0 0 0,0-1 0,0 1 0,0-1 1,0 1-1,1-1 0,-1 0 0,0 0 0,1-1 1,-1 1-1,0-1 0,1 0 0,-1 0 0,1 0 0,3 0 1,-4-1-2,-1 0 1,0 0 0,1 0-1,-1 0 1,0 0 0,1 0-1,-1-1 1,0 1 0,0-1-1,0 1 1,0-1 0,0 0-1,-1 0 1,1 0 0,-1 0-1,1 0 1,-1 0 0,1 0-1,-1-1 1,1-2 0,4-13-2,0 1 0,-1-1 0,-2 0 0,1 0 0,0-34 0,7-35 20,-10 84-17,0 0 1,0 0-1,0-1 0,0 1 0,0 0 0,1 0 0,-1 0 0,1 0 0,0 1 0,0-1 1,4-3-1,-5 5-2,-1 0 1,1 0-1,0 1 1,1-1 0,-1 1-1,0-1 1,0 1-1,0-1 1,0 1 0,0 0-1,0-1 1,1 1-1,-1 0 1,0 0-1,0 0 1,0 0 0,1 0-1,-1 0 1,0 0-1,0 0 1,0 0 0,1 1-1,-1-1 1,0 1-1,0-1 1,0 1-1,0-1 1,0 1 0,0-1-1,0 1 1,0 0-1,0 0 1,0-1-1,1 3 1,2 0-1,0 1 0,-1 0-1,1 0 1,-1 0 0,0 0-1,0 0 1,-1 1 0,1-1 0,-1 1-1,0-1 1,0 1 0,-1 0 0,1 0-1,-1 0 1,1 9 0,-1 3 11,-1 1 0,0 0 0,-5 22 1,3-26 7,1 0 1,0-1 0,1 1 0,0 0 0,1 0-1,3 14 1,-4-26-17,0 0-1,1 0 0,0 1 1,-1-1-1,1 0 1,0 0-1,0 0 0,0 1 1,0-1-1,1 0 1,-1-1-1,0 1 1,1 0-1,-1 0 0,1-1 1,0 1-1,0 0 1,0-1-1,0 0 1,0 1-1,0-1 0,0 0 1,0 0-1,0 0 1,0-1-1,0 1 1,1 0-1,-1-1 0,0 1 1,1-1-1,-1 0 1,0 0-1,1 0 0,-1 0 1,0 0-1,1-1 1,1 0-1,2 0-4,-1-1 0,1 0 0,-1 0 1,0 0-1,0-1 0,0 0 0,0 0 0,0 0 0,-1 0 0,0-1 0,1 0 0,-1 0 1,-1 0-1,6-7 0,-3 2-8,0 0 0,-1-1 0,4-10 0,-7 16 8,-1 0 0,1 0 0,-1 0-1,0 0 1,0 0 0,-1 0 0,1-1 0,-1 1-1,0 0 1,-1-7 0,-1 9 23,0 7 3,-1 8 11,3-5-23,1-1-1,-1 1 0,1-1 1,1 1-1,-1-1 1,1 1-1,0-1 0,1 0 1,0 0-1,0 0 0,0-1 1,1 1-1,0-1 0,0 1 1,1-1-1,0-1 0,0 1 1,0-1-1,1 1 1,-1-1-1,10 5 0,-8-6-27,1 0 0,-1 0 0,0-1 1,1 0-1,0-1 0,0 0 0,0 0 0,0 0 0,0-1 0,0 0 0,0-1 0,0 0 0,0 0 0,1-1 0,-1 0 0,0 0 1,0-1-1,0 0 0,13-6 0,-6 2-550,0-2 0,-1 0 0,0 0 0,0-2 0,-1 1 0,0-2 0,-1 0 0,0 0 0,-1-1 0,0-1 0,11-17 0,-12 16-648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68 141 8010,'-11'-40'1672,"2"9"-152,2 1-343,-4 9 1807,0 5-591,2 14-377,2 3-175,4 12-417,3 2-288,4 8-1088,1-1-720,6-6 640,2-4-240,-1-5-264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20 16564,'-42'8'1560,"7"14"-936,0 4-280,-9 1 1136,0-3-695,4-11-785,4-10-200,8-15-569,7-9-1351,11-11 1720,10-5-312,11-4-313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12539,'116'-256'4977,"-73"169"-3668,-33 67-1013,-6 7 16,2 1 0,0 1 0,0-1-1,1 1 1,1 0 0,0 1 0,9-11-1,-17 21-289,1 0 0,-1-1-1,0 1 1,0 0-1,1 0 1,-1-1 0,0 1-1,1 0 1,-1 0 0,0 0-1,1-1 1,-1 1 0,1 0-1,-1 0 1,0 0 0,1 0-1,-1 0 1,0 0-1,1-1 1,-1 1 0,1 0-1,-1 0 1,1 0 0,-1 0-1,0 1 1,1-1 0,-1 0-1,0 0 1,1 0-1,-1 0 1,1 0 0,-1 0-1,0 1 1,1-1 0,-1 0-1,0 0 1,1 1 0,-1-1-1,0 0 1,1 0 0,-1 1-1,7 18 580,-2 29-85,-1 1 0,-3 0 1,-5 53-1,2-70-381,-30 483 472,53-653-838,-5 49 143,-13 72 81,17-89-26,-16 89 41,0 0 0,2 1 0,0 0 0,10-18 0,-15 33-7,-1 0 0,1-1 0,-1 1-1,1 0 1,-1 0 0,1 0-1,0 0 1,-1 0 0,1 1-1,0-1 1,0 0 0,0 0 0,0 0-1,0 1 1,0-1 0,0 0-1,0 1 1,0-1 0,0 1-1,0-1 1,0 1 0,0-1 0,0 1-1,0 0 1,1 0 0,-1 0-1,0-1 1,0 1 0,0 0-1,1 1 1,-1-1 0,0 0 0,0 0-1,0 0 1,0 1 0,1-1-1,-1 0 1,0 1 0,0-1-1,0 1 1,0 0 0,0-1 0,0 1-1,0 0 1,0-1 0,1 2-1,5 5 9,-1 0 0,1 0 0,-1 1-1,8 13 1,-12-18-7,26 42 23,-20-29-8,1-1 1,1-1-1,0 1 0,1-1 0,1-1 0,15 15 1,-25-27-17,0 1 0,0-1 1,0 1-1,0-1 0,0 0 1,0 1-1,0-1 0,0 0 1,0-1-1,1 1 1,-1 0-1,0 0 0,1-1 1,-1 0-1,0 1 0,1-1 1,-1 0-1,1 0 1,-1 0-1,0-1 0,1 1 1,-1 0-1,0-1 0,1 0 1,-1 1-1,0-1 0,1 0 1,-1 0-1,0 0 1,0-1-1,0 1 0,0 0 1,0-1-1,-1 0 0,1 1 1,0-1-1,-1 0 0,1 0 1,2-3-1,4-7 7,0-1-1,-1 0 1,0 0 0,0-1-1,7-25 1,15-75-11,-14 12 27,1-2-592,-16 103 532,0 1-1,0-1 1,0 1 0,0-1 0,0 1-1,0-1 1,0 1 0,0-1 0,0 1 0,0 0-1,0-1 1,1 1 0,-1-1 0,0 1-1,0-1 1,1 1 0,-1 0 0,0-1-1,0 1 1,1 0 0,-1-1 0,1 1 0,-1 0-1,0-1 1,1 1 0,0 0 0,5 8-944,3 22 195,-4-3 250,1 2-85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12 641 16780,'-7'-15'1688,"7"-7"-1168,0-17-184,-3-12 736,1-12-648,2-6-23,0-5 15,2 3-32,-1 6-512,1 6-264,-2 14-537,4 9-215,0 17 856,2 6-232,11 13-208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160 220 18132,'0'7'1536,"-6"-1"-984,-3 2-224,-10 2 513,0 1-201,-4 9-160,0 0-88,2 5-584,3 0-352,5-1-705,5-4-647,9-10 1448,6-9-352,6-23-312</inkml:trace>
  <inkml:trace contextRef="#ctx0" brushRef="#br0" timeOffset="1">118 10 15451,'3'-10'2249,"1"25"-1073,1 13-456,1 22 1609,1 12-609,2 16-704,-1 5-248,0 7-480,1-3-247,-2-8-490,-3-10-255,0-21-632,-1-14-280,-1-33 1128,-1 2-353,-1-26-199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17748,'0'0'1608,"-4"7"-920,-6 0-216,-7 0 993,-2-1-617,-8 1-336,-1 0-24,-6 2-8,0-2-264,3 0-624,0-3-360,10 1-160,7 7-2089,16 6 2441,7 5-416,14 3-368</inkml:trace>
  <inkml:trace contextRef="#ctx0" brushRef="#br0" timeOffset="1">297 142 15027,'0'-15'5641,"-8"9"-4768,-6 12-457,-10 7-176,-6-2 832,-4-1-808,-1 4-80,4-2-480,3 3-352,11 4 552,7 0-176,12 0-104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15 884 12995,'-1'-1'79,"0"0"1,0 0-1,0 0 1,0 1-1,0-1 1,0 0-1,0 0 1,0 0-1,0 0 1,1-1-1,-1 1 1,0 0 0,1 0-1,-1 0 1,1 0-1,0-1 1,-1 1-1,1 0 1,0-1-1,0 1 1,-1 0-1,1 0 1,0-1-1,0 1 1,1 0-1,-1-2 1,1-4 97,1 0 0,0 0 0,5-12 0,-2 6 135,20-51 576,2 1 0,2 2 1,48-74-1,-75 133-854,3-6 153,1 0 1,0 0 0,13-13 0,-18 20-160,0 1 0,0-1 0,0 0 0,-1 0 0,1 1 0,0-1 0,0 1 0,0-1 0,0 1 0,1-1-1,-1 1 1,0 0 0,0-1 0,0 1 0,0 0 0,0 0 0,0 0 0,2 0 0,-2 0-3,0 1 0,0 0 1,0-1-1,0 1 1,0-1-1,0 1 0,0 0 1,-1 0-1,1 0 0,0-1 1,0 1-1,-1 0 0,1 0 1,-1 0-1,1 0 0,-1 0 1,1 0-1,-1 0 1,1 0-1,-1 0 0,0 1 1,1 1-1,3 16 120,-1 1 1,0 0-1,-1 0 1,-2 35-1,-12 83-76,10-118-41,-8 49-53,45-238-212,-26 133 277,2 0 0,27-58 1,-36 89 0,0 1 1,0 0 0,1 0 0,-1 0-1,1 1 1,0-1 0,5-4 0,-7 8-29,-1-1 0,1 1 0,-1 0 0,1-1 1,-1 1-1,1 0 0,-1 0 0,1-1 0,-1 1 1,1 0-1,-1 0 0,1 0 0,0 0 1,-1-1-1,1 1 0,-1 0 0,1 0 0,0 0 1,-1 0-1,1 0 0,-1 1 0,1-1 0,-1 0 1,2 0-1,-1 1 6,0 0-1,0 0 1,0 0 0,-1 0 0,1 0 0,0 0 0,0 0-1,-1 0 1,1 0 0,0 0 0,-1 0 0,1 0 0,-1 1-1,0-1 1,1 0 0,-1 2 0,5 20 155,-2 0 0,0 0 1,-2 36-1,-6 57-166,5-109-30,3-24-14,1 0 0,1 0 0,0 1 0,1-1 1,1 1-1,1 1 0,13-21 0,-15 25 44,1 0 0,0 1 1,0 0-1,16-16 0,-21 24-5,-1 0 0,1 1 0,0-1 0,-1 1 0,1 0 0,0-1 0,0 1-1,0 0 1,0 0 0,0 0 0,0 0 0,0 1 0,0-1 0,1 1 0,-1-1 0,0 1 0,0 0 0,0-1 0,1 1 0,-1 0 0,0 1 0,0-1 0,1 0 0,-1 1 0,0-1 0,0 1 0,0 0-1,0-1 1,0 1 0,0 0 0,0 0 0,0 1 0,0-1 0,3 3 0,6 6 4,-1 1 0,0 1 0,-1 0 0,-1 0 0,1 1 0,6 16 0,-8-17-1,0 1-1,1-1 1,0 0-1,0 0 1,2-1 0,17 17-1,-25-26-5,-1-1-1,1 0 0,0 0 1,-1 0-1,1 0 1,0 0-1,0 0 1,0 0-1,0-1 1,0 1-1,0-1 1,0 1-1,0-1 0,0 0 1,0 0-1,0 0 1,0 0-1,0 0 1,0 0-1,0-1 1,2 1-1,0-2-1,0 1-1,-1-1 1,1 0-1,-1 0 1,1 0-1,-1-1 1,0 1-1,0-1 1,0 0 0,3-3-1,5-8-8,0 0 0,-1-1-1,13-27 1,-15 29-2,-2-1 1,1 0-1,-2 0 0,0-1 1,5-22-1,-13 61-24,0 0 0,2 27 0,1-43 31,1 1 1,0-1-1,0 0 0,1 0 1,0 0-1,0 0 0,0 0 1,1-1-1,1 1 0,5 10 1,-8-17-1,0 0 0,-1 1-1,1-1 1,0 0 0,0 0 0,0 0 0,0 1 0,0-1 0,0 0 0,0 0 0,0-1-1,0 1 1,1 0 0,-1 0 0,0 0 0,0-1 0,1 1 0,-1-1 0,1 1 0,-1-1 0,0 1-1,1-1 1,-1 0 0,1 0 0,-1 0 0,1 0 0,-1 0 0,1 0 0,-1 0 0,0 0 0,1 0-1,2-2 1,-2 1-4,-1 0-1,1 0 1,0-1-1,0 1 0,-1-1 1,1 0-1,-1 1 1,1-1-1,-1 0 0,0 0 1,0 0-1,0 0 0,0 0 1,0 0-1,0 0 1,0 0-1,-1 0 0,1-1 1,-1 1-1,1-4 1,0-6-10,-2 1 1,1-1 0,-1 0-1,-1 0 1,0 1 0,-1-1-1,-6-19 1,3 14 13,2-1 0,-4-21 1,8 38 5,0-1 1,0 0 0,-1 1 0,2-1 0,-1 0 0,0 0 0,0 1 0,0-1 0,1 1 0,-1-1 0,1 0-1,-1 1 1,1-1 0,0 1 0,0-1 0,-1 1 0,1-1 0,0 1 0,0 0 0,1-1 0,-1 1 0,0 0-1,0 0 1,1 0 0,-1 0 0,2-1 0,3-1 3,0 0-1,1 0 0,-1 1 1,1 0-1,8-2 1,2 0 1,16-6-3,0-2 1,-1-1-1,0-2 0,46-29 0,-61 33-6,1-2 0,-2 1 0,1-2-1,-2 0 1,0-1 0,-1-1 0,0 0 0,19-32 0,-28 40-3,0-1 1,-1 0-1,-1-1 1,1 1 0,2-13-1,-6 19 7,1 1-1,-1-1 0,1 0 1,-1 1-1,0-1 1,0 0-1,0 1 0,0-1 1,0 0-1,-1 1 1,1-1-1,-1 0 0,0 1 1,0-1-1,0 1 1,0-1-1,0 1 0,0 0 1,-1-1-1,1 1 1,-1 0-1,0 0 0,1 0 1,-3-2-1,3 3 6,-1 0-1,1 0 0,0 1 1,-1-1-1,1 0 0,-1 1 0,1-1 1,-1 1-1,1-1 0,-1 1 1,1 0-1,-1-1 0,1 1 1,-1 0-1,1 0 0,-1 0 1,0 0-1,1 1 0,-1-1 1,-1 1-1,-1 0 7,1 0-1,-1 1 1,1 0 0,0 0-1,-1 0 1,1 0-1,0 0 1,-3 4 0,-3 2 26,1 1 1,0 1-1,1-1 0,-10 18 1,4-2 34,1 1 0,1 0 0,2 1 0,0 0 0,-6 40 0,7-24 64,3 1-1,1 79 1,4-104-94,2 0 0,0 0 0,1-1 0,1 1 0,1-1 0,7 19 1,-9-30-35,0 0 0,1 0 0,-1-1 1,1 1-1,1-1 0,-1 0 0,11 10 1,-12-13-20,1 0 0,0 0 0,-1-1 0,1 1 1,1-1-1,-1 0 0,0 0 0,0 0 0,1 0 0,-1-1 0,1 0 1,-1 0-1,9 1 0,-7-2-89,0 0 0,0-1 0,0 1 0,1-1 0,-1-1 0,0 1 0,0-1 0,0 0 0,-1 0 0,1-1 0,0 1 0,-1-2 0,0 1 0,1 0 0,-1-1 0,-1 0 0,1 0 0,0 0 0,6-9 0,-1 1-109,-1 0 1,-1-1-1,0 0 1,0-1-1,-1 0 1,9-28-1,0-18-491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36 9202,'7'-4'910,"0"-1"0,1 1 0,-1 1-1,1-1 1,-1 1 0,1 0 0,0 1 0,0 0 0,0 0 0,1 1-1,13-1 1,-22 2-861,0 0 1,0 0-1,0 0 0,0 0 0,1 0 0,-1 0 0,0 0 1,0 0-1,0 0 0,0 0 0,1 0 0,-1 0 0,0 0 0,0 0 1,0 0-1,0 0 0,1 0 0,-1 0 0,0 0 0,0 0 0,0 0 1,0 0-1,1 0 0,-1 0 0,0 0 0,0 0 0,0 0 1,0 0-1,0 0 0,1 1 0,-1-1 0,0 0 0,0 0 0,0 0 1,0 0-1,0 0 0,0 0 0,0 1 0,0-1 0,1 0 0,-1 0 1,0 0-1,0 0 0,0 1 0,0-1 0,0 0 0,0 0 1,-8 7 823,-15 5-472,-14-1-202,-1-1-1,0-2 0,-62 5 0,-108-5-675,321-13-31,-2-5-1,112-25 1,-220 34 498,4 0 47,-1 0-1,0 0 0,0 0 0,0 1 0,0-1 0,1 2 0,7 0 0,-13-1-18,0 1-1,0-1 1,0 0-1,0 1 1,0-1-1,0 1 1,0-1-1,0 1 1,-1 0-1,1-1 1,0 1-1,0 0 1,0 0-1,-1 0 1,1-1-1,0 1 1,-1 0-1,2 2 1,-2-1 8,1 0 1,0 1 0,-1-1 0,0 0 0,1 1-1,-1-1 1,0 0 0,0 1 0,0-1 0,-1 0-1,1 1 1,-1 2 0,-9 31 320,-1 1 1,-22 47-1,8-22-75,-137 415 849,162-475-1085,-3 8-253,0 0 0,1 1 0,-1 20 1,3-30 148,0 0 1,0 0 0,0 0-1,0 1 1,0-1 0,0 0-1,0 0 1,1 0 0,-1 1-1,1-1 1,-1 0-1,1 0 1,-1 0 0,1 0-1,-1 0 1,1 0 0,0 0-1,1 1 1,-1-1-2,1-1-1,-1 1 1,0-1 0,0 0-1,0 1 1,1-1 0,-1 0-1,0 0 1,1 0 0,-1 0-1,0 0 1,0-1 0,1 1-1,-1 0 1,0 0-1,0-1 1,0 1 0,1-1-1,-1 1 1,0-1 0,0 0-1,2-1 1,26-17-586,7-5-184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 17508,'-47'-3'1472,"9"5"-1088,-1 8-136,-5-5 544,-4-2-576,7-4-592,5-4-272,6 1 584,6 0-224,17 4-144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1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345 132 6689,'-29'-34'5890,"0"5"-3744,22 23-1980,-1-1 0,0 2-1,-1-1 1,1 1-1,-1 0 1,-14-5 0,10 5 206,0 1-1,-1 0 1,1 0 0,-1 1 0,-16 0 0,26 2-271,0 1-1,0 0 1,0 0 0,-1 0 0,1 1-1,0 0 1,0 0 0,0 0 0,0 0 0,1 0-1,-1 1 1,0-1 0,0 1 0,1 0-1,-1 1 1,1-1 0,0 0 0,0 1 0,0 0-1,0 0 1,0 0 0,-2 3 0,0 2 25,1-1 0,0 1 0,1 0 0,0 1 0,0-1 0,0 0 0,1 1 0,1-1 0,0 1 0,-1 17 0,2-6 46,1 0 1,0 0 0,8 34-1,-6-40-122,2 0 0,-1 0 0,2 0 0,0-1-1,0 0 1,1 0 0,1 0 0,13 16 0,-18-25-46,1 0 1,-1-1-1,1 1 1,0-1 0,0 0-1,0 0 1,1 0-1,-1 0 1,1-1-1,-1 1 1,1-1-1,5 1 1,-6-2-5,-1-1 0,1 1-1,0-1 1,0 0 0,0 0 0,-1 0 0,1-1 0,0 1 0,0-1 0,0 0 0,-1 0-1,1-1 1,-1 1 0,1 0 0,-1-1 0,1 0 0,-1 0 0,4-3 0,0 0-4,-1-1 0,1 1 0,-1-2 0,-1 1 0,1-1 0,-1 1 1,0-1-1,0-1 0,-1 1 0,4-10 0,3-9 134,12-47 0,-19 58 19,-1 19 239,1 8-234,0 14 56,24 95 678,-24-109-813,0 1 1,0-1-1,2 0 0,0 0 0,0-1 1,1 0-1,9 13 0,-14-22-81,0 0 0,-1 0 0,1 0 0,0 0 0,0-1 0,0 1-1,0 0 1,0-1 0,1 0 0,-1 1 0,0-1 0,1 0 0,-1 0 0,0 0 0,1 0-1,0-1 1,-1 1 0,1-1 0,-1 0 0,1 1 0,-1-1 0,1 0 0,0-1 0,-1 1 0,1 0-1,-1-1 1,1 1 0,0-1 0,-1 0 0,0 0 0,1 0 0,-1 0 0,0 0 0,3-2-1,7-6-297,0 0 0,0-1-1,-1 0 1,-1-1-1,10-12 1,6-5-734,-5 7 381,44-31-1,-20 26-193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14075,'19'-26'666,"178"-223"3668,-193 244-4115,18-16 418,-21 21-590,-1-1-1,1 1 1,0-1-1,-1 1 0,1-1 1,0 1-1,0-1 0,-1 1 1,1 0-1,0 0 1,0-1-1,-1 1 0,1 0 1,0 0-1,0 0 1,0 0-1,0 0 0,-1 0 1,1 0-1,0 0 1,0 0-1,0 0 0,0 0 1,-1 1-1,1-1 1,0 0-1,0 0 0,-1 1 1,2 0-1,-1 0 19,0 0-1,0 0 1,0 0 0,-1 0-1,1 1 1,0-1 0,-1 0-1,1 0 1,-1 1 0,1-1-1,-1 1 1,0-1 0,1 0-1,-1 1 1,0-1-1,0 3 1,0 27 461,-1 1-1,-1 0 0,-10 45 1,4-22-154,-51 305 580,21-140-910,34-191-120,9-43-20,8-51 7,5-33-33,47-240 25,-60 314 107,0 1 1,2 0-1,16-36 0,-22 56-6,0 0-1,0 1 0,1-1 0,-1 1 1,1-1-1,0 1 0,0 0 1,-1 0-1,1 0 0,1 0 0,-1 0 1,0 0-1,0 0 0,1 1 0,-1-1 1,1 1-1,3-2 0,-4 3 1,0 0-1,0 0 1,0 0 0,0 0-1,0 0 1,0 0-1,0 0 1,0 1 0,0-1-1,0 1 1,0-1-1,0 1 1,0 0 0,0 0-1,0 0 1,0 0-1,-1 0 1,3 2 0,5 5 2,0 0 1,0 1-1,-1 0 1,-1 1 0,1 0-1,5 10 1,17 31 42,-20-32-26,1-1 1,0 0 0,2-1 0,0 0-1,17 16 1,-28-31-19,-1-1 1,1 1-1,0-1 0,-1 0 0,1 0 0,0 0 1,0 0-1,0 0 0,0 0 0,0 0 0,0 0 1,0-1-1,0 1 0,0-1 0,0 0 1,0 0-1,0 1 0,1-1 0,-1 0 0,0-1 1,0 1-1,0 0 0,0-1 0,0 1 0,0-1 1,0 0-1,0 1 0,0-1 0,0 0 1,0 0-1,0 0 0,0-1 0,-1 1 0,1 0 1,0-1-1,-1 1 0,1-1 0,-1 1 0,2-3 1,4-6 7,1 0-1,-1-1 1,0 0 0,-1 0 0,6-15 0,7-24-58,15-56 0,-32 98 6,6-11-330,-8 19 319,0-1 0,0 1-1,0 0 1,1 0-1,-1-1 1,0 1 0,0 0-1,0 0 1,0 0 0,1 0-1,-1-1 1,0 1-1,0 0 1,0 0 0,1 0-1,-1 0 1,0 0 0,0 0-1,1-1 1,-1 1-1,0 0 1,0 0 0,1 0-1,-1 0 1,0 0-1,0 0 1,1 0 0,-1 0-1,0 0 1,0 0 0,1 0-1,-1 0 1,0 1-1,2 0-276,0 1-1,0 0 0,-1 0 0,1 0 0,-1 0 0,0 1 1,0-1-1,1 0 0,0 3 0,2 3 357,8 14-948,4 0-270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6 614 13299,'-1'-18'1768,"-1"-9"-984,1-21-280,-1-7 1769,2-15-1633,3-5-104,1 1 16,3 3-72,2 9-536,1 10-328,0 17-528,-1 12-536,-4 19 1120,-1 7-272,-1 15-249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224 274 14019,'20'0'1776,"-10"3"-863,-3 2-353,-16 1 1888,-5 0-1216,-10 5-511,-1 3-81,-5 3-144,-2 1-112,0 3-384,-1 0-184,11-1-584,2-4-352,9-9-1705,4-3 2281,5-8-456,4-6-377</inkml:trace>
  <inkml:trace contextRef="#ctx0" brushRef="#br0" timeOffset="1">299 1 20260,'7'13'1889,"-5"19"-1281,-2 12-256,-1 19 792,-2 7-272,2 15-272,1 3-143,0 3-385,3-6-176,-1-11-441,1-12-231,2-24-760,-5-14-176,1-36 199,2-13 417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15059,'-16'3'1689,"-7"1"-841,-4-2-296,-12-2 904,-3 0-296,-3 0-287,0 3-81,1-2-328,3 5-272,7 1-520,5 3-328,16 2-601,5 5-575,15 7 1328,5 3-352,19 2-232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 15755,'0'-6'1601,"-18"6"-881,-11 6-272,-9 2 960,-4 1-440,-6 0-431,-1 5-193,4 1-448,6-1-440,12 1-1353,6 1 1617,18-4-296,14-2-224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13347,'11'-17'732,"0"0"0,1 1 0,0 1 1,28-26-1,8-10 1755,-32 30-1882,-13 16-358,0 0 0,1 0 0,0 1 0,0-1-1,1 1 1,-1 0 0,7-4 0,-11 8-223,0-1 0,0 1-1,0 0 1,1 0 0,-1 0-1,0 0 1,0 0-1,0 0 1,1 0 0,-1 0-1,0 0 1,0 0 0,0 0-1,1 0 1,-1 0 0,0 0-1,0 0 1,0 0-1,0 0 1,1 1 0,-1-1-1,0 0 1,0 0 0,0 0-1,0 0 1,1 0 0,-1 0-1,0 0 1,0 1-1,0-1 1,0 0 0,0 0-1,1 0 1,-1 0 0,0 1-1,0-1 1,0 0 0,0 0-1,0 0 1,0 0-1,0 1 1,0-1 0,0 0-1,0 0 1,0 0 0,0 1-1,0-1 1,0 0 0,0 0-1,0 0 1,0 1-1,0-1 1,0 14 322,0-12-231,-28 240 1793,10-103-1984,8-59-227,-12 167-4045,24-232 3682,-2-14 640,0-1 1,0 0-1,0 0 0,0 1 0,0-1 0,0 0 0,0 0 0,1 1 0,-1-1 0,0 0 1,0 0-1,0 1 0,0-1 0,0 0 0,1 0 0,-1 0 0,0 1 0,0-1 0,0 0 1,0 0-1,1 0 0,-1 0 0,0 1 0,0-1 0,1 0 0,-1 0 0,0 0 0,0 0 1,1 0-1,-1 0 0,0 0 0,0 0 0,1 0 0,-1 0 0,0 0 0,1 0 0,-1 0 0,0 0 1,0 0-1,1 0 0,8-7-989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 13347,'1'-4'4176,"-7"10"-2831,-8 15-873,-2 9-70,3 1 0,0 0 1,2 1-1,1 0 0,2 1 0,1 0 0,1 0 1,3 1-1,0-1 0,2 1 0,1 0 0,2-1 0,10 55 1,-10-77-350,1 0 0,0 0 0,0 0 0,1-1 0,0 1 1,1-1-1,1 0 0,12 18 0,-16-25-39,2 0 0,-1 0-1,0 0 1,0 0 0,1 0 0,0-1-1,-1 1 1,1-1 0,0 0 0,0 0-1,0 0 1,1-1 0,-1 0 0,0 1-1,0-2 1,1 1 0,-1 0 0,1-1 0,-1 0-1,1 0 1,-1 0 0,1 0 0,-1-1-1,0 0 1,8-2 0,1-1 2,0-1 0,-1 0 0,1-1 1,-1-1-1,0 0 0,-1-1 0,0 0 1,0 0-1,-1-1 0,0-1 0,14-16 0,-3 1-11,-2-1 0,-1-1 0,28-53-1,-35 58 13,-2 0-1,0-1 1,-2 0-1,0 0 1,6-49-1,-11 63-12,-1-1-1,-1 1 0,0-1 1,0 1-1,-1 0 0,0-1 0,0 1 1,-1 0-1,-1 0 0,1 0 0,-1 0 1,-1 0-1,0 0 0,0 1 1,-1 0-1,0 0 0,0 0 0,-8-8 1,10 12-37,-1 0 1,0 1 0,0 0 0,0 0-1,0 0 1,0 0 0,-1 1 0,1-1 0,-1 1-1,0 0 1,0 1 0,0-1 0,0 1-1,0 0 1,-5-1 0,3 2-16,0 0 0,0 1 0,1 0 0,-1 0 0,0 0 0,0 1 0,1-1-1,-1 2 1,1-1 0,-7 4 0,-3 3-25,0 2-1,0-1 1,1 2-1,0 0 1,1 0-1,1 2 1,-13 14-1,-33 46-254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11698,'-3'4'3108,"-4"14"-1393,-7 35-348,8-32-708,1-4-349,-121 492 4502,125-505-4776,-2 12 275,1 0-1,-1 21 1,3-36-285,0-1 1,0 1-1,0 0 0,1-1 0,-1 1 0,0-1 0,1 1 0,-1-1 0,0 1 0,1 0 1,-1-1-1,0 1 0,1-1 0,-1 0 0,1 1 0,-1-1 0,1 1 0,-1-1 1,1 0-1,-1 1 0,1-1 0,-1 0 0,1 1 0,0-1 0,-1 0 0,1 0 1,-1 0-1,1 0 0,0 0 0,-1 1 0,1-1 0,0 0 0,-1 0 0,1-1 0,1 1 1,29-3 358,-22 2-256,23 0-325,1 2-1,0 1 0,0 2 1,-1 1-1,0 1 1,37 13-1,-67-18-55,0-1 1,1 1-1,-1-1 0,0 1 1,1-1-1,-1 0 0,0 0 0,1 0 1,-1 0-1,0 0 0,1 0 1,-1-1-1,0 1 0,3-2 1,-4 1 80,1 1 0,-1-2 1,1 1-1,-1 0 0,0 0 1,0 0-1,0-1 0,1 1 1,-1-1-1,0 1 1,-1-1-1,1 1 0,0-1 1,0 1-1,-1-1 0,1 0 1,-1 1-1,1-1 0,0-3 1,3-19-1051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624 139 14043,'37'-53'3645,"-37"53"-3582,0 0 1,0 0 0,1-1-1,-1 1 1,0 0-1,0 0 1,1-1 0,-1 1-1,0 0 1,0-1-1,0 1 1,0 0 0,1-1-1,-1 1 1,0 0 0,0-1-1,0 1 1,0 0-1,0-1 1,0 1 0,0 0-1,0-1 1,0 1-1,0 0 1,0-1 0,0 1-1,0 0 1,0-1-1,0 1 1,-1 0 0,1-1-1,0 1 1,0 0 0,-1-1-1,-11-1 1084,-17 9-243,10 0-782,-1-1-1,-1-1 1,1-1 0,-1-1 0,0 0 0,1-2-1,-1 0 1,0-2 0,0 0 0,0-1 0,-28-7-1,-12-8-80,-63-27 0,47 16-23,74 26-17,0 1-1,-1 0 0,1 0 0,0 0 1,-1 1-1,1-1 0,0 1 1,-6 0-1,8 0 0,1 0-1,-1 0 1,1 0 0,-1 0-1,1 1 1,-1-1 0,1 0-1,-1 0 1,1 1 0,0-1-1,-1 0 1,1 1 0,-1-1-1,1 0 1,0 1 0,-1-1 0,1 1-1,0-1 1,-1 1 0,1-1-1,0 0 1,-1 2 0,1-1-1,-1 1 1,1-1-1,0 1 1,0 0 0,0-1-1,0 1 1,0 0-1,0-1 1,0 1-1,1 2 1,9 39 22,25 65-1,-22-71 6,-1 1-1,12 61 1,-20-53 18,-1 1 1,-3-1 0,-1 0 0,-15 92-1,-58 178 99,59-263-134,7-32 43,2 0-1,0 1 1,2-1-1,0 1 0,1 0 1,1 30-1,2-48-17,1 0 0,0 0 0,-1 0 0,2 0 0,-1 0-1,0-1 1,1 1 0,-1 0 0,1-1 0,0 0 0,0 1 0,1-1 0,-1 0-1,1 0 1,-1 0 0,1 0 0,0-1 0,0 1 0,0-1 0,1 1-1,4 1 1,6 3 113,1 0 1,0-1-1,32 8 0,-17-5-46,13 4-322,-1 2 0,-1 2 1,0 1-1,45 30 0,-76-42-257,-3 0-116,0-2 0,0 1-1,11 4 1,-17-8 525,0-1 0,0 1 1,0-1-1,0 1 0,0-1 0,0 0 1,0 1-1,0-1 0,0 0 0,0 0 1,0 0-1,0 0 0,0 0 0,0 0 1,0 0-1,0 0 0,0 0 0,0 0 1,0-1-1,0 1 0,0 0 0,0-1 1,0 1-1,-1-1 0,1 1 0,0-1 1,0 1-1,0-1 0,0 1 0,-1-1 1,1 0-1,0 0 0,0 1 0,-1-1 1,2-1-1,8-29-1135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49 14099,'0'-2'167,"0"1"0,0-1 0,0 0 0,0 0 0,-1 0 0,1 1 0,-1-1 0,1 0 0,-1 1-1,1-1 1,-1 0 0,0 1 0,0-1 0,0 1 0,0-1 0,0 1 0,0 0 0,-1-1 0,-1-1 0,0 1 39,0 0 0,0 1 0,0-1 0,0 1 0,0 0 0,0 0 0,-1 0 0,1 0-1,-7-1 1,-5 2 281,1-1 0,-1 2-1,-26 3 1,39-3-449,-52 7 427,0 3 1,1 3-1,-55 21 1,98-32-430,0 2 1,0-1-1,1 1 1,0 1 0,0 0-1,0 0 1,1 1-1,-1 0 1,2 0 0,-1 1-1,1 0 1,-8 12-1,8-8 24,0 0-1,1 0 0,0 1 0,1 0 0,1 0 0,0 0 0,1 1 0,0 0 0,-1 15 1,2-7 31,1 0 0,0 0 0,2 0 1,1-1-1,0 1 0,2 0 0,9 33 1,-10-46-68,0 1 0,1-1 0,1 0 0,-1 0 0,1 0 0,0 0 0,1-1 0,0 0 0,1 0 0,0-1 0,0 0 0,0 0 0,1 0 0,0-1 0,0 0 0,0-1 0,1 0 0,14 7 0,4-3-246,-1-1-1,1-1 0,49 6 1,84-3-5713,-135-10 4889,-4-2-276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1445 13571,'41'-15'1517,"76"-40"1,-99 44-1137,-1 0-1,0-2 1,-1 1 0,0-2-1,-1 0 1,18-22 0,-18 17-39,-2 0 1,0-1-1,-1 0 1,-1-1-1,12-31 0,-10 14-19,-2 0-1,10-57 1,37-490 434,-47 412-457,-11 171-275,0 1 1,0-1-1,-1 0 0,1 1 0,-1-1 0,1 1 0,-1-1 0,0 1 1,1-1-1,-1 1 0,0 0 0,0-1 0,0 1 0,0 0 0,0 0 0,0 0 1,-1 0-1,1 0 0,0 0 0,-1 0 0,-1-1 0,-34-18 185,30 17-124,-14-6 31,-1 2 0,0-1 0,0 2 0,-1 1 0,-42-4 1,-119 5 144,119 5-190,-66-7 0,116 4-52,1 0 0,-1-1 0,-25-9 0,36 10-20,0 1 1,-1-1-1,1 0 1,0 0-1,0-1 0,1 1 1,-1-1-1,1 0 1,-1 0-1,1 0 0,0 0 1,0-1-1,0 1 1,0-1-1,1 0 0,-4-5 1,6 3-494,3 7-221,8 10-266,9 53 110,-9-25 249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19 12731,'15'-13'2255,"-12"7"-944,-12 8 573,-25 11-778,-1-1 0,0-2 1,0-1-1,-67 7 0,-173-14-670,197-4-494,69 2-95,0 0 0,0 1 0,0 0 0,0 1-1,1 0 1,-17 6 0,24-8 36,-1 1 0,0 0 0,0 0 0,1 0 0,-1 0 0,0 0 0,1 0 0,0 0 0,-1 1 0,1-1 0,-1 1 0,1-1 0,0 1 0,0-1 0,0 1 0,-1 2 0,2-2-29,-1-1 0,1 1 0,0 0 0,0 0 0,0 0 0,0-1 0,0 1 0,0 0 0,1 0 0,-1-1 0,1 1 0,-1 0-1,1 0 1,0-1 0,-1 1 0,1 0 0,0-1 0,0 1 0,0-1 0,0 0 0,2 2 0,18 15-778,10-2-213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0 15291,'15'5'2708,"-23"-1"-480,-28 1-349,-74-6-32,67 0-1993,-1 1 1,1 2-1,-75 12 0,109-12-87,0 0-1,1 1 0,-1 0 0,1 0 1,0 1-1,0 0 0,-9 6 1,7 1-416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673 220 10098,'3'-4'550,"-1"0"-1,0 0 1,0-1-1,0 1 0,-1 0 1,1-1-1,-1 1 1,1-7-1,-2 10-445,0 0 0,0-1-1,-1 1 1,1 0 0,0 0 0,0 0-1,-1-1 1,1 1 0,0 0 0,-1 0 0,0 0-1,1 0 1,-1-1 0,1 1 0,-1 0-1,0 0 1,0 0 0,0 1 0,0-1-1,1 0 1,-1 0 0,0 0 0,0 1-1,-1-1 1,1 0 0,0 1 0,0-1-1,0 1 1,0-1 0,0 1 0,-1 0-1,1-1 1,0 1 0,-3 0 0,-57-11 1158,-177-43-124,150 26-1053,-66-19-18,148 46-65,0 0 1,0 0-1,0 0 0,0 0 1,0 1-1,0 0 0,-8 1 1,13 0-4,-1-1 0,1 1 1,-1-1-1,1 1 1,-1-1-1,1 1 0,-1 0 1,1 0-1,-1 0 1,1 0-1,0 0 0,-1 0 1,1 0-1,0 0 1,0 0-1,0 1 1,0-1-1,0 0 0,0 1 1,1-1-1,-1 1 1,0-1-1,1 1 0,-1-1 1,1 1-1,-1 0 1,1-1-1,0 1 0,-1-1 1,1 4-1,0 8 3,1 1-1,0-1 1,1 0 0,1 0-1,5 21 1,-3-16 2,5 37 0,-8 16 0,-3-1 0,-18 122 1,5-78 7,6-38 20,-4 42 397,2 144-1,11-241-171,2 0-1,0 0 0,1 0 0,1 0 0,1-1 0,1 0 1,11 23-1,-11-28-119,1-1 1,0 1 0,1-2 0,1 1 0,0-1 0,1-1-1,0 0 1,1 0 0,23 17 0,-27-24-331,-1 0 0,0-1 0,1 0 0,0-1 0,0 1 0,0-2 0,1 1 0,-1-1 0,10 1 0,-12-2-37,0-1 1,0 0 0,0 0 0,0 0 0,0-1 0,0 0 0,0 0-1,0-1 1,0 1 0,0-1 0,0-1 0,-1 1 0,8-5-1,20-15-742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52 10626,'0'-2'157,"1"1"1,0 0-1,-1 0 0,1-1 0,-1 1 0,1-1 1,-1 1-1,0 0 0,0-1 0,1 1 0,-1-1 1,0 1-1,0 0 0,0-1 0,-1 1 0,1-1 1,0 1-1,0 0 0,-1-1 0,1 1 0,-1 0 1,1-1-1,-1 1 0,0 0 0,0 0 0,1-1 1,-1 1-1,0 0 0,0 0 0,0 0 0,0 0 1,0 0-1,0 0 0,0 0 0,-1 1 0,1-1 1,0 0-1,0 1 0,-1-1 0,1 1 0,0-1 1,-1 1-1,1-1 0,-1 1 0,1 0 0,0 0 1,-3 0-1,-2-1 63,-1 1-1,1 0 1,-1 0 0,0 0-1,1 1 1,-1 0 0,1 0-1,-1 1 1,1 0 0,0 0-1,0 1 1,0-1 0,0 1-1,0 1 1,-9 5 0,-3 5 124,-1 0 0,2 1 0,-18 20 1,24-24-189,0 2 1,1-1 0,1 1-1,0 0 1,1 1-1,0 0 1,-10 26 0,15-32-103,1 1 0,-1-1 1,2 0-1,-1 1 0,1-1 1,1 1-1,0 0 0,0-1 1,0 1-1,1-1 0,0 1 0,1-1 1,0 1-1,0-1 0,1 0 1,4 9-1,0-3 3,2 1 1,-1-2-1,2 1 0,0-1 1,17 17-1,65 55-277,-40-39-507,-42-37 554,24 21-1559,-32-28 1483,1-1 0,0 1 0,-1 0 0,1-1-1,0 1 1,0-1 0,0 0 0,0 0-1,1 0 1,4 0 0,3-3-590,-1-4-197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161 135 13619,'-1'-3'304,"-1"0"-1,0 0 1,0 0-1,0 0 1,-1 0 0,1 1-1,-1-1 1,1 1 0,-5-4-1,5 6-210,1-1 0,-1 1 1,1-1-1,-1 1 0,0-1 0,0 1 0,1 0 0,-1 0 0,0 0 0,0 0 1,1 0-1,-1 0 0,0 0 0,1 0 0,-1 1 0,0-1 0,1 1 0,-1 0 1,0-1-1,1 1 0,-3 1 0,-2 2 90,1-1-1,-1 2 1,1-1 0,0 0 0,0 1-1,0 0 1,1 0 0,0 1-1,0-1 1,0 1 0,1 0 0,-1 0-1,-3 10 1,1-2 63,1 1 0,0 0 0,1 0 0,-3 29-1,6-31-178,1-1 0,0 0 0,1 0 0,1 0 0,0 1 0,1-2 0,0 1 0,0 0 0,1 0 0,1-1 0,0 0 0,1 0 0,0-1 0,0 1 0,1-1 0,0 0 0,17 16 0,-16-18-47,-1-1-1,1-1 1,0 1 0,0-1-1,0-1 1,1 1-1,0-2 1,0 1-1,1-1 1,-1 0 0,1-1-1,0 0 1,0-1-1,0 0 1,0 0-1,0-1 1,0-1 0,0 0-1,0 0 1,1-1-1,17-3 1,-20 2-15,0-1 0,-1 1 0,1-1 1,-1-1-1,0 0 0,0 0 0,0 0 0,-1-1 1,0 1-1,0-2 0,10-9 0,-8 6 6,-1-1 1,0 0-1,0 0 0,-1-1 1,0 0-1,-1 0 0,4-13 1,-2 4 0,-1-1 1,-2 0 0,0 0 0,-1-1 0,-1 1 0,-1-1 0,-1 1 0,-4-32 0,2 41-10,0-1-1,-1 0 1,0 1-1,-1-1 1,0 1 0,-1 0-1,-1 1 1,0-1-1,-10-13 1,12 19-3,-1 0 1,0 1-1,0-1 1,0 1-1,-1 0 0,1 1 1,-1-1-1,0 1 1,-1 1-1,1-1 1,-1 1-1,0 0 0,1 0 1,-1 1-1,0 0 1,-1 0-1,-12-1 1,7 3-104,-1-1 1,1 2-1,-1 0 1,1 1-1,-1 0 0,1 1 1,0 0-1,0 1 1,0 1-1,-20 9 1,24-9-71,0 0 0,0 0 1,0 1-1,1 0 0,0 0 0,0 1 0,1 0 1,-1 0-1,2 1 0,-1 0 0,1 0 0,0 1 1,1 0-1,-7 15 0,10-20 96,0 1 0,1 0 1,0-1-1,0 1 0,0 0 0,1 0 0,-1 9 0,3-5-124,-1 0 0,1 0 0,5 12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3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 13011,'8'-3'458,"1"0"0,-1 1 0,1 0 0,0 1 0,0 0 0,0 0 0,-1 1 0,1 0 0,11 2 0,-17-1-341,0-1-1,0 1 1,0 0 0,-1 0 0,1 0-1,0 0 1,-1 1 0,1-1 0,-1 1-1,1-1 1,-1 1 0,0 0 0,0 0 0,0 0-1,0 0 1,0 0 0,0 1 0,0-1-1,-1 1 1,1-1 0,-1 1 0,0-1-1,0 1 1,0 0 0,0 0 0,0-1-1,0 1 1,-1 0 0,1 0 0,-1 0-1,0 5 1,0 8 89,-1 0 0,-1-1-1,0 1 1,-1-1 0,-1 0-1,-1 0 1,-11 28 0,-57 97 458,66-126-596,-9 12 42,0 1 80,0 1 0,2 1 1,-10 30-1,23-57-164,0 0-1,0 1 1,1-1 0,-1 0 0,1 0-1,-1 0 1,1 1 0,0-1 0,0 0-1,0 0 1,0 1 0,0-1 0,1 0-1,-1 0 1,1 1 0,-1-1 0,1 0-1,0 0 1,0 0 0,0 0 0,0 0-1,0 0 1,0 0 0,2 2 0,1-1 7,-1-1 1,0 0 0,1 0-1,-1 0 1,1 0 0,0 0-1,0-1 1,-1 0 0,1 1-1,0-2 1,0 1 0,5 0-1,31 3 124,62-1 0,-72-4-858,1 2 1,-1 0-1,0 3 0,31 6 0,-58-9 339,0 0 0,1 0 0,-1 0 0,0 0 0,0 1 0,0-1 0,0 1-1,0 0 1,-1 0 0,6 5 0,-3-1-846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1360 10610,'16'-16'650,"-1"-1"0,0 0-1,-2-1 1,0-1 0,-1 0 0,0 0-1,-2-1 1,0-1 0,-2 1-1,0-2 1,5-24 0,1-12-41,-4-1-1,-1 0 1,-1-61 0,-6 21-216,-4 1 1,-4 0 0,-5 0 0,-39-159-1,48 248-328,0 0 0,-1 0-1,-1 0 1,0 0 0,0 0-1,-7-10 1,9 16-29,-1-1 0,0 1 0,0 0 0,0 0 0,0 0-1,0 1 1,-1-1 0,1 1 0,-1 0 0,0 0 0,1 0 0,-1 0-1,0 0 1,0 1 0,-8-2 0,-24-2 195,0 1 1,-55 1-1,-21-1 42,8-10-48,-29-2-1256,130 16 901,-1-1 0,1 1 0,-1 0 0,1 1 0,-1-1 0,-4 2 0,7-2 115,1 0 1,-1 0-1,1 1 0,-1-1 0,1 0 0,-1 0 0,1 1 1,0-1-1,-1 1 0,1-1 0,-1 0 0,1 1 1,0-1-1,-1 1 0,1-1 0,0 1 0,0-1 1,-1 1-1,1-1 0,0 1 0,0-1 0,0 1 1,0-1-1,-1 1 0,1-1 0,0 1 0,0 0 1,0-1-1,0 1 0,0-1 0,1 1 0,-1-1 1,0 1-1,0-1 0,0 1 0,0-1 0,1 1 0,-1-1 1,0 1-1,0-1 0,1 1 0,0 0 0,10 20-479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28 12403,'63'-14'3770,"-95"24"-3641,-2-1 1,1-1 0,-1-2 0,-1-1-1,1-2 1,0-1 0,-1-2-1,0-1 1,1-2 0,0-1-1,-36-9 1,43 3-74,27 10-54,0 0 0,1 0 0,-1 0 0,0 0 0,1 0 0,-1 0 0,0 0 0,1-1 0,-1 1 0,0 0 0,0 0 0,1 0 0,-1 0 0,0-1 0,0 1 0,1 0 0,-1 0 0,0-1 0,0 1 0,0 0 0,1 0 0,-1-1 0,0 1-1,0 0 1,0-1 0,0 1 0,0 0 0,0-1 0,0 1 0,0 0 0,1 0 0,-1-1 0,0 1 0,0 0 0,0-1 0,-1 1 0,1 0 0,0-1 0,0 1 0,0 0 0,0-1 0,0 1 0,0 0 0,0-1 0,0 1 0,-1 0 0,1 0 0,0-1 0,0 1 0,0 0 0,-1 0 0,1-1 0,0 1 0,0 0 0,-1 0 0,1 0 0,0-1 0,0 1 0,-1 0 0,1 0 0,0 0 0,-1 0 0,1 0 0,11-4 13,0 2-1,1 0 1,-1 0 0,1 1 0,21 1 0,61 7 25,-89-6-38,35 4 7,0 2 1,-1 1-1,0 2 1,65 27-1,-87-30 14,-1 1 0,0 0 0,-1 1-1,0 0 1,0 2 0,-1 0-1,0 0 1,-1 1 0,0 1-1,-1 0 1,0 1 0,-1 0-1,9 16 1,-13-16 12,-1 0 0,-1 0 0,0 0-1,0 0 1,-1 1 0,-1 0 0,1 16 0,-2-7 35,-2 0 0,0 1 1,-7 43-1,-5-9 95,-3-1 1,-35 93-1,-75 146 249,85-205-474,37-86-165,0 0 1,1 0 0,0 0 0,0 0-1,1 0 1,-2 12 0,3-18 151,0 1 0,0-1 0,1 0-1,-1 0 1,0 1 0,0-1 0,0 0 0,0 0 0,0 1 0,0-1 0,0 0 0,1 0-1,-1 0 1,0 1 0,0-1 0,0 0 0,1 0 0,-1 0 0,0 1 0,0-1 0,0 0-1,1 0 1,-1 0 0,0 0 0,0 0 0,1 0 0,-1 1 0,0-1 0,1 0 0,-1 0-1,0 0 1,0 0 0,1 0 0,-1 0 0,0 0 0,0 0 0,1 0 0,-1 0-1,0 0 1,1-1 0,-1 1 0,0 0 0,0 0 0,1 0 0,-1 0 0,0 0 0,1-1-1,16-6-733,-12 4 282,15-4-558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3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15443,'-18'38'1505,"-5"26"-913,1 7-192,-9 29 736,-3 13-416,-4 15-184,-3 10-24,0 8-336,-3 5-304,8-3-544,-1-6-1536,8-24 1896,3-14-296,8-25-209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60 13915,'-6'-4'855,"-1"0"-1,0 0 1,0 0-1,0 1 1,0 0 0,0 1-1,-15-4 1,-57-4 1491,39 6-1858,1-1-31,13 1-339,-1 1 0,0 1 0,1 1 0,-52 5 0,74-4-256,0 1 0,0 0 1,-1 1-1,1-1 0,0 1 0,0-1 0,1 1 0,-1 1 0,-6 3 0,9-5 37,0 0-1,0 0 1,0 0-1,0 0 1,0 0-1,0 0 0,1 1 1,-1-1-1,0 0 1,1 1-1,-1-1 1,0 0-1,1 1 1,0-1-1,-1 1 0,1-1 1,0 1-1,0-1 1,-1 1-1,1-1 1,1 1-1,-1-1 0,0 0 1,0 1-1,0-1 1,1 1-1,-1-1 1,1 1-1,-1-1 1,1 0-1,-1 1 0,2 0 1,14 20-701,5 1-247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8 562 16211,'0'-38'1601,"1"-15"-1017,-1-12-272,0-7 800,-1 0-344,0 8-496,-2 5-256,1 14-816,2 8-1096,-1 12 1552,1 3-256,0 13-232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574 211 14587,'0'0'121,"0"0"-1,0-1 1,1 1-1,-1 0 1,0 0 0,0 0-1,0 0 1,0 0-1,0-1 1,0 1-1,1 0 1,-1 0-1,0 0 1,0-1 0,0 1-1,0 0 1,0 0-1,0 0 1,0-1-1,0 1 1,0 0 0,0 0-1,0 0 1,0-1-1,0 1 1,0 0-1,0 0 1,0 0-1,0-1 1,0 1 0,0 0-1,0 0 1,0 0-1,-1 0 1,1-1-1,0 1 1,0 0 0,0 0-1,-11-6 2307,-24-1-1262,16 4-637,-7-3-287,-190-56 536,185 51-815,1-1-1,0-2 1,0-1-1,-48-35 1,74 47 42,-19-11-166,23 14 157,-1 0 1,1 0 0,0-1-1,-1 1 1,1 0-1,0 0 1,-1 0 0,1 0-1,0 0 1,-1 0 0,1 0-1,0 0 1,-1 0-1,1 0 1,0 0 0,-1 1-1,1-1 1,0 0 0,-1 0-1,1 0 1,0 0-1,-1 0 1,1 1 0,0-1-1,-1 0 1,1 1 0,-1 0 0,1-1 0,0 1 0,0 0 1,-1 0-1,1-1 0,0 1 0,0 0 0,0 0 0,0 0 0,0-1 0,0 1 1,0 0-1,0 0 0,0 0 0,0 0 0,20 109-76,-11-64 125,5 59 1,-11-13 53,-11 109 1,-24 90 56,1-14 110,30-263-233,-1 6 69,0 0 0,2 1 0,3 30-1,-2-46-62,-1 0 0,1-1 0,0 1 0,1 0 0,-1-1 0,1 1 0,0-1 0,0 1 0,1-1 0,-1 0 0,1 0 0,0 0-1,0 0 1,0 0 0,0-1 0,1 0 0,0 1 0,-1-1 0,1 0 0,6 2 0,12 4 53,1 0 1,0-2 0,1-1-1,-1 0 1,1-2 0,30 1-1,57 12-866,-93-12 345,28 6-2935,-44-11 3161,1 1-1,-1-1 0,1 0 1,-1 0-1,0 0 1,1-1-1,-1 1 0,0 0 1,1-1-1,-1 0 1,0 1-1,1-1 0,-1 0 1,0 0-1,3-2 1,8-10-1220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0 824 15107,'2'-8'462,"0"0"-1,-1 0 0,-1-1 1,1 1-1,-1 0 0,-2-11 1,1-7 369,5-340 3473,1 3-3513,5 399-3608,8 69-405,-11-62 2170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14 14219,'-2'-5'1632,"-7"5"-807,-3 0-305,-12 0 2032,-4-3-1488,-10 1-583,-4 0-49,0 1 8,1 1-72,4 1-392,8 3-224,9 4-648,5 3 151,6-3 513,4-1-192,10-7-192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15603,'2'6'3397,"5"43"-1313,-9 72 55,-26 175 0,18-209-2014,1-27-279,4-37-536,2 0 1,1 1 0,0 40-1,2-64 636,0 1 0,0-1-1,0 1 1,0 0 0,0-1-1,0 1 1,0-1 0,0 1-1,0-1 1,0 1 0,0-1-1,1 1 1,-1-1 0,0 1-1,0-1 1,0 1 0,1-1-1,-1 1 1,0-1 0,1 1-1,-1-1 1,0 1 0,1-1-1,-1 0 1,1 1 0,-1-1-1,0 0 1,1 1 0,-1-1-1,1 0 1,-1 0-1,1 1 1,-1-1 0,1 0-1,-1 0 1,2 0 0,0 0-50,-1-1-1,1 1 1,0-1 0,-1 0 0,1 0 0,-1 0 0,0 0-1,1 0 1,-1 0 0,1 0 0,1-3 0,15-16-935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21 10634,'-14'-4'749,"-1"-1"0,0 2 0,0 0 0,0 0-1,0 2 1,0 0 0,-17 1 0,25 0-557,0 1 0,0 0 0,0 1 1,0 0-1,0 0 0,0 0 0,0 1 0,0 0 1,1 0-1,0 1 0,0 0 0,0 0 0,0 0 1,0 1-1,1 0 0,0 0 0,-6 6 0,3 1 11,0 0 0,0 1-1,1-1 1,1 2-1,0-1 1,1 1 0,1-1-1,0 1 1,0 1 0,-2 24-1,4-10-8,0 1-1,2-1 0,1 0 0,8 42 1,-5-47-155,2 0 0,0-1 1,2 0-1,0 0 1,2-1-1,1 0 0,0-1 1,1 0-1,2-1 1,21 26-1,-26-36-37,1 1 0,1-2 0,0 1 0,0-2 0,0 1 0,1-2 0,1 1 0,16 6 0,-19-10-7,0 0 1,1-1-1,-1-1 0,1 1 0,0-2 0,-1 0 0,1 0 0,0-1 1,0 0-1,0 0 0,20-5 0,-22 3-40,1-1 1,-1 0-1,1-1 1,-1 0-1,0 0 0,0-1 1,-1 0-1,0-1 0,9-6 1,-4 1-838,-1-1-1,0 0 1,-1-1 0,15-21 0,-25 32 682,0 0 1,1 0-1,-1 0 1,0 0-1,0-1 0,0 1 1,0 0-1,0-3 1,-1 2-898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35 10682,'-1'0'114,"0"0"-1,1 0 0,-1 1 0,0-1 0,0 0 1,0 0-1,0 1 0,0-1 0,0 0 1,1 1-1,-1-1 0,0 1 0,0-1 1,0 1-1,1-1 0,-1 1 0,0 0 1,1-1-1,-1 1 0,0 0 0,1-1 1,-1 1-1,1 0 0,-1 0 0,1 0 0,0 0 1,-1-1-1,1 1 0,0 1 0,-10 33 1344,8-29-826,-4 24 102,2 1 0,0 1 0,2-1 0,4 56 0,0-63-479,1 1 0,2-1 0,0 0-1,1-1 1,2 1 0,16 37 0,-21-54-210,1 0 1,0-1 0,0 1-1,1-1 1,0 0-1,0 0 1,0 0 0,0-1-1,1 1 1,0-1 0,0-1-1,1 1 1,-1-1 0,1 0-1,0-1 1,0 0-1,0 0 1,1 0 0,-1-1-1,1 0 1,-1 0 0,1-1-1,0 0 1,0 0 0,-1-1-1,1 0 1,0-1-1,0 1 1,-1-1 0,1-1-1,0 0 1,-1 0 0,11-4-1,-5 0-20,0-1 0,-1 0 0,0-1-1,-1 0 1,0-1 0,0 0 0,-1-1 0,0 0-1,0-1 1,-1 0 0,-1 0 0,0-1-1,0 0 1,-2 0 0,1-1 0,7-20 0,-9 18-18,0-1-1,0 1 1,-1-1 0,-1 0 0,-1 0 0,0 0 0,-1 0 0,-1 0 0,0-1 0,-2 1 0,1 0 0,-2 0 0,0 0 0,-7-18 0,6 24-8,0 1 1,0 0-1,-1 0 1,0 1 0,0-1-1,-1 1 1,-1 0-1,1 1 1,-1-1 0,0 1-1,-1 1 1,0-1-1,0 1 1,0 1-1,0 0 1,-1 0 0,-13-6-1,11 8-120,0-1 0,0 1 0,0 1-1,0 0 1,0 1 0,-1 0 0,1 0 0,0 1 0,0 1-1,-1 0 1,1 1 0,0 0 0,0 0 0,0 1-1,-13 6 1,9-3-108,1 0-1,0 2 1,1 0-1,-1 0 0,2 1 1,-1 1-1,1 0 1,1 1-1,-18 20 0,0 11-594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13299,'5'-5'273,"0"0"0,1 0 0,0 0 0,-1 1 0,1 0 1,0 1-1,1-1 0,-1 1 0,1 0 0,0 1 0,-1-1 0,1 1 0,0 1 1,0-1-1,9 0 0,-12 2-156,-1-1 0,1 1 1,0 0-1,-1 0 0,1 0 0,0 1 1,-1-1-1,1 1 0,0 0 1,-1 0-1,1 0 0,-1 1 0,1-1 1,-1 1-1,0 0 0,0 0 1,1 0-1,-1 0 0,-1 0 0,1 1 1,0-1-1,-1 1 0,1 0 1,-1 0-1,0 0 0,0 0 0,0 0 1,0 0-1,0 1 0,1 4 1,0 3 35,-1 0 1,0 0-1,-1 0 1,0 0-1,-1 0 1,0 0 0,-3 20-1,-19 80 363,16-87-451,0 1 28,1 0 0,-3 40-1,8-56-71,0-1 0,0 0-1,1 1 1,0-1 0,1 0 0,-1 0-1,1 0 1,1 0 0,0 0 0,0-1-1,8 15 1,0-7 17,0-1-1,1-1 1,20 19-1,2 2 36,-32-33-69,-1 0-1,0 0 1,1 1 0,-1-1 0,0 1 0,0-1-1,0 1 1,0 0 0,0-1 0,0 1 0,-1 0-1,1-1 1,0 1 0,-1 0 0,1 0 0,-1 0-1,0 0 1,0-1 0,0 1 0,0 3 0,-1-3-3,0 0 0,0 0 1,0 0-1,0-1 0,0 1 1,0-1-1,-1 1 0,1-1 1,0 1-1,-1-1 0,0 0 1,1 0-1,-1 1 0,0-1 1,1 0-1,-1-1 0,0 1 1,0 0-1,-3 1 0,-12 3-277,-1 0 0,1-1-1,0 0 1,-1-2 0,0 0-1,0-1 1,0-1-1,1 0 1,-1-2 0,0 0-1,-18-4 1,31 4 37,0 1 0,0-1 0,1 0 0,-1 0 0,0-1 0,1 1 0,0-1 1,0 0-1,0 0 0,0-1 0,0 1 0,-4-6 0,3 3 34,0-1 0,0 0-1,1-1 1,0 1 0,1-1 0,-5-14-1,-7-38-1174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17996,'-4'0'1352,"-11"15"-936,-7-3-136,-13-1 528,-8 1-303,-9-7-89,-3-2 32,0-3-392,1 0-368,11 0-1665,2 2 1801,35 5-312,16 1-216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14563,'-15'9'1336,"-4"-7"-759,0 3-209,-7-4 856,-3 0-552,-8-1-256,1 2 0,2-1-56,-1-1-128,9 2-328,4 1-208,9 4-568,7 7-656,8 11 1240,5 5-240,11 2-249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1209 16059,'13'1'427,"0"-2"-1,0 0 0,-1 0 0,1-1 0,13-4 0,-20 4-258,1-1-1,-1 0 0,0 0 0,0 0 0,-1 0 1,1-1-1,-1 0 0,1 0 0,-1-1 1,-1 1-1,8-10 0,-1-1 41,0-1 1,-2 0-1,0-1 1,0 0-1,-2 0 0,0-1 1,-1 1-1,6-31 0,-3-4 211,6-95 0,-12 13-209,-6-1 1,-29-199 0,31 319-196,0 8 4,0 1 0,0-1-1,0 1 1,-3-9 0,3 14-10,1-1 0,-1 1 0,0 0 0,1 0 0,-1 0 0,0-1 0,0 1 0,1 0 0,-1 0 0,0 0 0,0 0 0,0 0 0,-1 0 0,1 1 0,0-1 0,0 0 1,0 0-1,-1 1 0,1-1 0,0 1 0,0-1 0,-1 1 0,1 0 0,-1-1 0,-1 1 0,-80 0 557,61 2-747,1-2-1,-1-1 1,-29-4-1,44 4 56,0-1 0,-1 0 0,1-1 0,1 1 0,-1-1 0,0-1-1,1 1 1,-1-1 0,1 0 0,0 0 0,1-1 0,-1 0 0,1 0 0,-5-6 0,-8-13-386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18 14555,'-14'-7'1897,"1"5"-1065,-7 2-208,-4 3 1160,-8 0-728,-5 0-95,-6-3-65,-5 0-168,-4 0-256,-2-3-120,2-1-384,6-2-232,8 3-608,7 2-376,14 12 976,14 9-233,21 11-223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34 546 17268,'-7'-45'1576,"3"-13"-1056,0-4-224,-2-7 640,0 0-359,2 4-457,1 6-369,5 13-1863,3 8 1880,5 16-328,3 10-224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97 16588,'-3'-1'245,"1"0"1,-1 0-1,1 0 1,-1 0 0,0 0-1,1 0 1,-1 1-1,0-1 1,0 1 0,1-1-1,-6 1 1,-37 3 1202,19-1-822,-20-1-26,0-2 1,-53-9 0,76 6-643,0-1 0,0-1 1,1 0-1,0-2 1,0-1-1,-24-14 1,36 17-37,8 4 46,-1 0 1,1 0 0,-1 1-1,0-1 1,0 1 0,1-1-1,-1 1 1,0 0 0,0 0-1,-4 0 1,6 1 23,1 1 0,0-1 1,-1 1-1,1-1 0,-1 1 0,1-1 0,0 1 1,0-1-1,-1 1 0,1-1 0,0 1 1,0-1-1,-1 1 0,1 0 0,0-1 0,0 1 1,0-1-1,0 1 0,0 0 0,0-1 1,0 1-1,0-1 0,1 2 0,0 20 21,-1-18-13,8 90 253,7 129 453,-17-109-71,-4 0-1,-36 193 0,39-290-485,0-1 0,1 1-1,0 32 1,3-43-117,-1 1 1,1-1-1,1 0 1,-1 1-1,1-1 1,0 0-1,1 0 1,-1 0-1,1 0 1,1 0-1,-1-1 1,1 1-1,4 4 1,13 14-680,0 0 0,1-2 1,2-1-1,51 36 0,-72-55 367,0 0-1,0 0 1,0-1 0,0 1-1,0-1 1,1 0 0,2 1-1,-4-2 199,-1 0-1,1 0 0,-1 0 0,0 0 1,1 0-1,-1 0 0,1 0 0,-1-1 1,0 1-1,1 0 0,-1-1 0,0 1 0,1-1 1,-1 0-1,0 1 0,0-1 0,0 0 1,0 0-1,0 0 0,0 0 0,2-1 0,12-19-1186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15027,'-8'1'447,"1"1"-1,0 0 1,0 1-1,0 0 1,0 0-1,-12 7 1,-39 31 1132,46-33-1193,-9 8-73,1 0 0,1 2 0,0 0 0,2 1 0,0 0 0,0 2 1,2 0-1,-23 43 0,33-54-264,0 1 0,1-1 0,0 1 0,0 0 0,2 0 0,-1 1 1,1-1-1,1 1 0,0-1 0,0 1 0,2-1 0,-1 1 0,1-1 0,1 1 0,0-1 0,1 1 1,0-1-1,0 0 0,1-1 0,1 1 0,0 0 0,7 11 0,-6-13-41,1 0 0,0-1 0,0 1 0,1-1 0,0 0 0,0-1 0,0 0 0,1-1 0,0 1 0,1-2 0,-1 1 0,1-1 0,0-1 0,1 0 0,17 5 0,-15-6-49,1-1 1,0 0 0,0-1-1,0 0 1,0-1 0,-1-1 0,1 0-1,0-1 1,0 0 0,-1-2 0,1 1-1,13-7 1,25-14-902,-37 16 606,0 1 1,0 0-1,18-4 1,-7 7-150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 12587,'-3'-1'160,"1"-1"1,-1 1 0,0 0 0,0 0 0,0 0 0,0 0-1,-1 0 1,1 1 0,0-1 0,0 1 0,0 0-1,0 0 1,-1 0 0,1 0 0,0 1 0,0-1-1,-5 3 1,3-2 32,1 2 0,-1-1 0,1 0-1,0 1 1,0 0 0,0 0 0,0 0 0,0 1-1,1-1 1,-5 6 0,0 2 114,0 1-1,0 0 1,1 0-1,1 1 1,0 0 0,1 0-1,-5 16 1,6-11-98,1 0 0,0 0 0,1 1 1,1-1-1,1 1 0,0-1 0,2 1 0,0-1 1,5 20-1,-4-24-123,1 0 0,0-1 0,1 1 1,1-1-1,0 0 0,0 0 0,1-1 1,1 1-1,0-2 0,1 1 0,0-1 0,13 12 1,-17-19-61,0 0 0,0 0 0,1 0 0,-1-1 0,1 1 0,-1-2 0,1 1 0,0 0 0,0-1 0,1 0 0,-1-1 0,0 1 0,0-1 0,1 0 0,-1-1 0,1 1-1,-1-2 1,1 1 0,-1 0 0,1-1 0,-1 0 0,8-3 0,-7 1-11,0 0 0,0 0-1,0-1 1,0 0 0,0 0-1,-1-1 1,0 1 0,0-2-1,0 1 1,-1 0 0,0-1-1,0 0 1,0-1 0,-1 1-1,1-1 1,-2 1 0,1-1-1,2-8 1,-1 1-17,0 0 1,-2 0-1,1 0 0,-2 0 1,0-1-1,-1 0 1,0 1-1,-1-1 1,-1 0-1,0 1 0,-1-1 1,0 1-1,-1 0 1,-1-1-1,-8-19 0,8 25-162,0-1 0,-1 1 0,0 0 0,0 1 0,-1-1 0,0 1-1,-1 0 1,0 0 0,0 1 0,0 0 0,-1 0 0,0 1 0,0 0-1,-1 0 1,0 1 0,0 0 0,0 1 0,0 0 0,-1 0-1,0 1 1,0 0 0,-19-2 0,14 3-98,0 2 0,0 0 1,0 1-1,-1 0 0,-24 6 0,-10 9-738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50 7330,'12'-7'1000,"1"0"1,-1 1-1,1 0 1,1 1 0,-1 1-1,1 0 1,0 1-1,0 0 1,0 1 0,0 1-1,0 0 1,1 1-1,23 2 1,-35-1-923,-1-1 0,0 0 0,0 1 0,0-1 0,0 1 0,0 0 0,0-1 0,0 1 0,0 0 0,0 1 0,0-1 1,0 0-1,0 0 0,-1 1 0,1-1 0,0 1 0,-1-1 0,0 1 0,1 0 0,-1 0 0,0-1 0,0 1 0,0 0 0,0 0 0,0 0 0,0 0 0,0 0 0,-1 1 0,1-1 0,-1 0 1,0 0-1,1 0 0,-1 3 0,-1 6 55,0 1 0,-1-1 0,0 0 0,0 1 0,-6 13 0,2-5-63,1-3-34,1 0-1,0 1 1,1-1 0,1 1-1,1 0 1,0 0 0,1 0-1,1 0 1,1 0 0,1-1-1,7 31 1,0-22-5,-5-13-18,0 1 0,4 25 0,-8-35-12,0 0-1,-1-1 1,0 1-1,0 0 1,0 0-1,-1 0 1,1-1-1,-1 1 1,0 0-1,0-1 1,0 1 0,0 0-1,0-1 1,-1 1-1,-3 4 1,0-2-30,0 0 0,0-1 1,-1 1-1,1-1 1,-1 0-1,0-1 0,-1 0 1,1 0-1,-1 0 0,0-1 1,0 1-1,-11 2 1,2-1-372,-1-1 0,1 0 0,-1-1 0,-26 1 1,35-4 246,1 1 1,-1-2 0,1 1 0,-1 0-1,1-1 1,-1-1 0,1 1-1,0-1 1,-1-1 0,1 1 0,0-1-1,1 0 1,-1-1 0,0 0 0,1 0-1,-11-9 1,11 6-81,0 0 1,1-1-1,-7-12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14035,'7'0'363,"0"1"-1,0 0 1,1 0 0,-2 1 0,1 0-1,12 5 1,-16-6-283,-1 1-1,1-1 1,-1 1-1,0 0 1,0 0-1,0 0 1,0 0-1,0 0 1,0 1-1,-1-1 1,1 0-1,-1 1 0,1 0 1,-1-1-1,0 1 1,0 0-1,0-1 1,-1 1-1,2 4 1,0 7 373,-1 1 0,0 0 0,-1 0 1,-1 0-1,0-1 0,-1 1 0,0 0 0,-1-1 1,-6 17-1,-9 21 437,-26 53 1,34-84-632,4-7-146,1-5-9,1 0 0,0 1 1,1 0-1,0-1 1,-2 12-1,5-19-91,-1 0-1,1 0 0,0 0 1,0 0-1,0 0 0,0 0 1,1 1-1,-1-1 0,0 0 1,1 0-1,0 0 0,-1 0 1,1 0-1,0 0 0,0 0 1,0-1-1,0 1 0,0 0 1,1 0-1,-1-1 0,0 1 1,1-1-1,-1 1 0,1-1 1,0 1-1,0-1 0,-1 0 1,1 0-1,0 0 0,3 1 1,8 3-261,1-1 0,1 0 0,-1-1 0,0 0 0,1-1 0,0-1 0,-1-1 0,1 0 1,0 0-1,-1-2 0,1 0 0,-1 0 0,1-2 0,-1 1 0,17-8 0,9-10-550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 17596,'-7'-7'1424,"-9"7"-960,-7 0-184,-19 2 576,-5 0-351,-5 2-241,-1 0-152,3 3-561,5 0 345,12 2 8,4-1-112,17 2-128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1726 13659,'34'-19'1072,"0"0"1,-2-2-1,0-2 0,-1 0 1,36-38-1,-41 34-927,-1-1 0,-1-2 0,-1 0 0,-2-2 0,-1 0-1,-2-1 1,-1-1 0,-2-1 0,15-47 0,-15 26-111,-3-1-1,-2 0 1,-2-1 0,-1-108-1,-10 77-26,-4 0-1,-27-129 1,23 172 200,-1 0-1,-34-78 1,40 112-113,-1 1 1,0 0-1,0 0 0,-1 0 1,0 1-1,-1 0 0,0 1 1,-1 0-1,0 0 0,0 1 0,-1 1 1,0 0-1,-16-8 0,10 6-34,0 2-1,-1 0 0,0 0 0,0 2 0,-1 0 0,1 1 0,-1 1 0,-30 0 1,36 3-166,1 0 1,-1 2 0,1 0 0,0 0 0,-1 1 0,1 0-1,0 1 1,1 1 0,-1 0 0,-19 11 0,24-11-13,0-1 0,1 1 0,-1 0 0,1 1 0,0-1 0,1 1 0,-1 0 0,1 1 0,0-1 0,1 1 0,-1 0 0,2 0 0,-1 1 0,1-1 0,0 1 0,0-1 0,-2 12 0,3 18-544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 11995,'-5'-4'1656,"-7"-1"-976,-6 3-280,-4-1 1713,-7 1-1625,1 2-112,0 3-288,3 3-280,4 2 192,4 4-88,8-3-96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8858,'20'-45'4430,"-20"45"-4381,0 0 0,0-1-1,0 1 1,0 0 0,0 0-1,0 0 1,0-1 0,0 1-1,0 0 1,1 0 0,-1 0-1,0-1 1,0 1 0,0 0-1,0 0 1,0 0 0,0 0-1,1-1 1,-1 1 0,0 0-1,0 0 1,0 0 0,1 0-1,-1 0 1,0 0 0,0-1-1,0 1 1,1 0 0,-1 0 0,0 0-1,0 0 1,0 0 0,1 0-1,-1 0 1,0 0 0,0 0-1,0 0 1,1 0 0,-1 0-1,0 0 1,0 0 0,1 0-1,-1 0 1,0 1 0,0-1-1,0 0 1,1 0 0,-1 0-1,0 0 1,0 0 0,0 0-1,0 1 1,1-1 0,-1 0-1,0 0 1,0 0 0,0 0 0,0 1-1,0-1 1,0 0 0,0 0-1,1 0 1,-1 1 0,0-1-1,0 0 1,0 0 0,7 20 1030,18 207 2719,-18-137-3150,14 304 633,-21-392-1286,0 6-64,0 0-1,0 0 0,-1-1 0,0 1 1,-4 12-1,5-20 57,0 1 0,0-1 1,0 0-1,0 0 0,0 0 0,0 0 1,0 0-1,0 0 0,0 0 0,0 0 0,0 1 1,-1-1-1,1 0 0,0 0 0,0 0 1,0 0-1,0 0 0,0 0 0,0 0 1,0 0-1,-1 0 0,1 0 0,0 0 1,0 0-1,0 0 0,0 0 0,0 0 0,0 0 1,-1 0-1,1 0 0,0 0 0,0 0 1,0 0-1,0 0 0,0 0 0,0 0 1,-1 0-1,1 0 0,0 0 0,0 0 1,0 0-1,0 0 0,0 0 0,0-1 0,0 1 1,-1 0-1,1 0 0,0 0 0,0 0 1,0 0-1,0 0 0,0 0 0,0-1 1,0 1-1,0 0 0,0 0 0,0 0 1,0 0-1,0 0 0,0 0 0,0-1 0,0 1 1,0 0-1,0 0 0,0 0 0,0 0 1,-4-12-556,0-15-175,1 0 1,2 0-1,1-1 1,1 1-1,5-29 0,4-10-212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 12803,'8'-3'1624,"-3"13"-680,-4 5-320,-4 11 1273,-2 3-481,-7 8-376,-3 1-71,-5 0-249,-4 0-112,-7-4-224,-1-5-72,-3-8-336,-1-4-288,4-10-632,5-4 360,13-7 352,9-5-177,15-5-175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14091,'4'3'2065,"-3"8"-1163,-2 16 13,1-24-537,-4 125 2391,14 141 0,1-6-3621,-13-239-340,2-23 1143,0-1 0,0 0 0,0 0 0,0 0 1,0 0-1,0 1 0,0-1 0,0 0 0,0 0 0,0 0 0,0 0 0,-1 1 0,1-1 0,0 0 1,0 0-1,0 0 0,0 0 0,0 0 0,0 1 0,0-1 0,-1 0 0,1 0 0,0 0 1,0 0-1,0 0 0,0 0 0,0 0 0,-1 0 0,1 1 0,0-1 0,0 0 0,0 0 0,0 0 1,-1 0-1,1 0 0,0 0 0,0 0 0,0 0 0,0 0 0,-1 0 0,1 0 0,0 0 0,0 0 1,0 0-1,0 0 0,-1 0 0,1-1 0,-3-2-435,0 0-1,1 0 1,-1-1 0,1 1-1,0-1 1,-2-4 0,0 1 630,-10-20-1453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20 13907,'0'-2'1384,"-4"1"-792,-6-5-208,-6 2 985,-3 0-449,-10 1-400,0 3 8,-5 3-280,0 4-424,2 7-1592,2 3 1680,13 8-312,6 5-224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14387,'-8'23'1976,"5"8"-1119,13 20-257,4 9 1168,3 12-696,-2 2-87,5 5-161,1 0-168,-7-6-296,0-4-120,-5-15-296,-4-11-280,-2-24-504,0-14-328,0-17-1681,0-9 2289,4-17-464,3-7-345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15587,'-16'13'1905,"-5"-1"-1169,-12 1-232,-7 0 944,-6 2-567,-1-1-33,4 0-176,-1-1-320,10-5-752,6-2-360,18 0-1681,10-1 2065,16-6-392,8-5-320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11610,'-20'17'2153,"-2"-1"-937,-3-1-360,-2-1 1985,-8 0-1345,-2-4-175,-1 0-241,1-2-208,5-2-400,4-2-296,7-4-840,4 0 984,4-2-360,12 3-120,-2 9-80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14875,'1'0'99,"-1"0"0,1 0-1,-1 0 1,1 0 0,-1 0-1,1 0 1,-1 0 0,1 0-1,-1 0 1,1 0 0,-1 1-1,0-1 1,1 0 0,-1 0 0,1 0-1,-1 1 1,1-1 0,-1 0-1,0 1 1,1-1 0,-1 0-1,0 1 1,1-1 0,-1 1-1,0-1 1,0 1 0,1-1 0,-1 1-1,0 16 1543,-1-13-1303,0 0 0,0 0 0,-1 0 0,1 0 0,-1 0-1,-4 6 1,2-6-183,1-1 0,0 0 0,-1 0 0,1-1 0,-1 1-1,0-1 1,0 1 0,0-1 0,0 0 0,0-1 0,-1 1-1,1-1 1,-1 0 0,1 0 0,-6 0 0,-9 1 138,1 0 1,-26-3-1,36 1-225,-120-11 480,-22 0-350,281 23-524,-74-12 236,-29 0 61,-1 0 1,1 2-1,0 1 1,45 10-1,-69-12 30,1 1 0,-1 0-1,0 0 1,0 0 0,-1 0-1,1 1 1,0-1 0,-1 1-1,1 0 1,-1 0 0,0 0 0,0 1-1,0-1 1,-1 1 0,1 0-1,-1-1 1,0 1 0,0 0 0,0 0-1,0 1 1,-1-1 0,2 6-1,0 8 31,0 1 0,-1-1 0,0 1 0,-2 19-1,0-21-1,-7 237 460,0 8-1042,7-255 453,3 37-940,-3-41 784,1 1 0,-1-1 1,1 0-1,0 0 0,0 0 0,0 0 1,1 0-1,-1 0 0,0 0 1,4 4-1,-4-7 208,-1 1 1,1-1-1,-1 0 0,1 0 1,0 1-1,-1-1 0,1 0 1,0 0-1,-1 0 0,1 0 0,0 0 1,-1 0-1,1 0 0,0 0 1,-1 0-1,1 0 0,0 0 1,-1 0-1,1-1 0,-1 1 1,1 0-1,0 0 0,-1-1 1,1 1-1,-1 0 0,1-1 1,-1 1-1,1-1 0,-1 1 1,1-1-1,-1 1 0,1-1 1,-1 1-1,1-1 0,-1 0 1,1 1 23,19-20-1074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15 15779,'-37'-14'1569,"2"14"-953,-4 0-256,-3 1 680,1 4-296,4-1-312,5-1-208,9-1-920,6-2-1472,16-2 1208,15-7 87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3:5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15763,'3'0'1785,"-3"3"-969,0 2-296,-4 1 1032,0-1-487,2 1-385,2 0-144,3 4-928,3-1-440,1 10 712,0 3-192,4 16-161</inkml:trace>
  <inkml:trace contextRef="#ctx0" brushRef="#br0" timeOffset="1">27 626 17188,'9'10'1904,"-1"-2"-1336,-1-4-288,-1-4 744,-1-3-976,1-4-328,-2 2-1864,-2 1 1944,-1 4-504,7-3-264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10722,'20'-13'1776,"-2"-1"-1,25-22 1,62-77 999,-14 14-1431,-76 84-1158,-6 5 70,1 1-1,0 0 1,19-13 0,-28 21-241,-1 1 1,1 0 0,-1-1-1,0 1 1,1 0-1,-1 0 1,1 0 0,-1-1-1,1 1 1,-1 0 0,1 0-1,-1 0 1,1 0 0,-1 0-1,1 0 1,-1 0 0,1 0-1,-1 0 1,1 0-1,-1 0 1,1 0 0,-1 0-1,1 1 1,-1-1 0,1 0-1,-1 0 1,0 0 0,1 1-1,-1-1 1,1 0 0,-1 0-1,0 1 1,1-1 0,-1 0-1,0 1 1,1-1-1,-1 1 1,0-1 0,1 0-1,-1 1 1,0-1 0,0 1-1,0-1 1,1 1 0,-1-1-1,0 1 1,4 25 255,-4-23-231,4 112 288,-16 153 0,3-134-301,-9 168-1067,18-302 1005,0 0 1,0 0-1,0 0 1,0 0-1,0 1 1,0-1-1,0 0 1,0 0-1,-1 0 0,1 0 1,0 0-1,0 0 1,0 0-1,0 0 1,0 1-1,0-1 0,0 0 1,0 0-1,0 0 1,0 0-1,0 0 1,0 0-1,0 1 0,0-1 1,0 0-1,0 0 1,0 0-1,0 0 1,0 0-1,0 0 0,0 1 1,1-1-1,-1 0 1,0 0-1,0 0 1,0 0-1,0 0 0,0 0 1,0 0-1,0 0 1,0 0-1,0 1 1,0-1-1,1 0 1,-1 0-1,0 0 0,0 0 1,0 0-1,0 0 1,0 0-1,0 0 1,0 0-1,1 0 0,-1 0 1,0 0-1,0 0 1,0 0-1,0 0 1,0 0-1,0 0 0,1 0 1,6-9-609,6-17 98,-2 0-274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55 13435,'9'-19'5490,"-9"18"-5401,0 1-1,-1-1 1,1 1 0,-1-1 0,1 1 0,-1 0 0,1-1 0,-1 1-1,1 0 1,-1-1 0,0 1 0,1 0 0,-1 0 0,1 0 0,-1 0-1,0-1 1,1 1 0,-1 0 0,1 0 0,-1 0 0,0 0 0,1 0-1,-1 0 1,0 0 0,1 1 0,-1-1 0,1 0 0,-1 0 0,0 0-1,0 1 1,-54 2 584,-1-2-1,-107-13 1,71 3-514,26 2-131,35 3-67,0 2 0,-40 0 1,69 2 32,1 1 0,-1-1 0,0 0 0,1 0 1,-1 1-1,0-1 0,1 1 0,-1-1 0,1 1 0,-1 0 1,1-1-1,-1 1 0,1 0 0,0 0 0,-1 0 1,1 0-1,0 0 0,0 0 0,0 1 0,-1-1 0,1 0 1,1 1-1,-1-1 0,0 0 0,0 1 0,0-1 0,1 1 1,-1 0-1,1-1 0,-1 1 0,1-1 0,0 1 0,-1 3 1,1 4-9,0 1 1,0 0 0,1-1 0,4 18 0,-1-6 18,5 57 11,-4 0 0,-3 0 0,-9 96 0,-55 230 163,58-381-93,0 0 1,1 0 0,1 0-1,2 25 1,0-40-22,1 0 0,0 0 0,1 1-1,-1-1 1,2 0 0,-1 0 0,1 0 0,0-1-1,1 1 1,0-1 0,0 0 0,1 0 0,0 0 0,8 9-1,3-1 80,0 0 0,1-1 0,0-1 0,1-1 0,32 16-1,-37-21-460,0-1-1,1-1 0,0 0 1,0-1-1,0 0 0,0-2 1,1 1-1,-1-2 0,19 1 1,-25-3 57,-1 0 0,0 0 0,0-1 0,0 1 1,0-2-1,0 1 0,0-1 0,0 0 0,-1 0 0,1-1 1,-1 0-1,0 0 0,0-1 0,-1 1 0,9-10 1,23-25-1056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22 15507,'6'-11'1756,"-8"4"-244,-22 4 301,19 3-1718,-16 0 234,0 0 0,0 1 0,0 1 0,0 1 0,0 1 1,0 1-1,1 1 0,-24 9 0,35-11-280,-1 1 1,1 0 0,0 0 0,1 1-1,-1 0 1,1 1 0,0 0-1,1 0 1,0 1 0,0 0 0,0 0-1,1 0 1,0 1 0,1 0-1,0 0 1,0 0 0,1 1 0,-4 13-1,4-11-20,1 0 0,1-1 1,0 1-1,1 0 0,0 0 0,0 1 0,2-1 0,-1 0 0,1 0 0,1 0 1,1 0-1,-1-1 0,2 1 0,-1-1 0,2 1 0,0-1 0,0 0 0,1-1 0,0 1 1,1-1-1,0 0 0,0-1 0,1 0 0,0 0 0,1-1 0,0 0 0,0 0 1,1-1-1,15 9 0,-8-7-542,0 0 1,31 10-1,-42-16 223,1-1-1,0-1 0,-1 1 0,1-1 0,0 0 0,0 0 0,0-1 0,0 0 1,0-1-1,12-1 0,-8-3-599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1203 14803,'16'0'365,"0"-1"0,0-1 0,0 0 0,0-1 0,0 0-1,-1-2 1,1 0 0,-1 0 0,0-2 0,-1 1 0,1-2 0,-2 0 0,1-1 0,-1 0 0,0-1-1,-1-1 1,0 0 0,-1 0 0,0-1 0,-1-1 0,0 1 0,14-26 0,-8 7-198,-2-1 0,0-1 0,-3-1 0,0 1 0,10-64 0,-10 18-53,1-116-1,-15 47-98,1 123 169,-1 1 0,-1 0-1,-1 0 1,-9-24 0,11 42-131,0 0 0,0 0 0,-1 0 0,0 0 0,0 0 0,0 1 0,-1 0 0,0 0 0,0 0 0,0 0 0,0 1 0,-1 0 0,0 0 0,0 1 0,0-1 0,0 1 0,-10-3 0,-7-2-35,0 1 1,0 1-1,-40-5 1,-95-5 13,88 10-67,-126-25-1,176 24-362,14 4-434,12 2-425,44 8 264,-12 2 330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51 15227,'14'3'1433,"-13"-4"-1400,-1 1 0,0 0 1,0 0-1,0 0 0,0 0 0,0 0 0,0 0 0,0 0 0,0 0 0,0-1 1,0 1-1,0 0 0,0 0 0,1 0 0,-1 0 0,0 0 0,0 0 1,0-1-1,0 1 0,0 0 0,0 0 0,0 0 0,0 0 0,0 0 0,0 0 1,0-1-1,-1 1 0,1 0 0,0 0 0,0 0 0,0 0 0,0 0 1,0 0-1,0 0 0,0-1 0,0 1 0,0 0 0,0 0 0,0 0 0,0 0 1,-1 0-1,1 0 0,0 0 0,0 0 0,0 0 0,0-1 0,-22-15 1872,4 10-1497,1 0 1,-1 1-1,0 0 0,0 2 1,-1 0-1,1 1 1,-29 0-1,-131 15 277,164-12-629,-25 3-6,11-1-58,-1 0-1,1 2 1,-31 9-1,57-14-26,0 1 0,1-1 0,-1 1-1,0 0 1,1-1 0,-1 1 0,1 0-1,-1 0 1,1 0 0,0 0 0,-1 0-1,1 1 1,0-1 0,0 0 0,-2 3-1,2-3-78,1 0 0,0 0-1,-1 0 1,1 0-1,0 0 1,0 0 0,0 0-1,0 0 1,0 0 0,0 0-1,0 0 1,0 0 0,0 0-1,1 0 1,-1 0-1,0 0 1,0 0 0,1 0-1,-1-1 1,2 3 0,0 1-220,1-1 1,0 1-1,1 0 0,-1-1 1,1 0-1,0 0 1,-1 0-1,1 0 1,1 0-1,4 2 1,28 11-627,8 0-229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6 14603,'9'-5'1552,"-7"5"-847,0 3-241,-8-2 936,-5 3-216,-10-2-272,-6-1-55,-12 0-225,-5 1-88,-5-4-120,-2-2-32,3 1-272,3 2-336,10 1-784,7 1 1272,19 11-416,19 2-88,16 3-104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11 239 10930,'2'-34'2271,"2"1"0,13-60-1,-16 88-2125,1 0 0,-1 0 0,1 0-1,0 1 1,0-1 0,0 1-1,0-1 1,1 1 0,0 0 0,0 0-1,0 0 1,0 0 0,6-4 0,-6 6-86,-1 1 0,0-1 0,1 1 1,-1 0-1,1 0 0,-1 0 1,1 0-1,0 0 0,-1 0 1,1 1-1,0-1 0,-1 1 1,1 0-1,0 0 0,0 0 0,-1 0 1,1 1-1,0-1 0,0 1 1,-1-1-1,1 1 0,-1 0 1,1 0-1,-1 0 0,1 0 1,2 2-1,6 4 53,-1 0 0,0 0 1,-1 1-1,0 0 0,0 1 0,-1 0 0,0 0 1,0 1-1,-1 0 0,0 0 0,-1 1 0,0 0 1,-1 0-1,0 0 0,3 13 0,-3-8-30,-1-1 0,0 1 0,-1 0-1,-1 0 1,-1 0 0,0 0 0,-1 0-1,-1 0 1,0 0 0,-2 0 0,-3 18 0,-1-12 1,-1-1 0,0 0 1,-2 0-1,0-1 1,-24 34-1,-77 84 175,76-96-194,29-35-53,-2 2 48,0 0 0,1 1-1,0 0 1,-6 12 0,12-20-42,0 0 0,0 0 1,0 0-1,0 0 0,0 0 1,1 0-1,-1 0 0,1 0 0,0 0 1,-1 0-1,1 0 0,0 0 0,0 0 1,0 0-1,1 0 0,-1 0 1,1 0-1,-1 0 0,1 1 0,-1-2 1,1 1-1,0 0 0,0 0 1,0 0-1,0 0 0,0 0 0,0-1 1,1 1-1,-1-1 0,3 3 1,4 2-8,0-1 1,0 0 0,0-1-1,0 0 1,1 0 0,0-1-1,-1 0 1,1 0 0,1-1-1,-1 0 1,0-1 0,0 0-1,18-1 1,-2-1-782,0-1-1,-1-1 1,1-1-1,23-7 1,17-8-729,-36 11 534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14931,'3'-6'2129,"1"2"-1209,-1 3-400,0-2 1552,0 1-1207,0 1-497,2 0-312,1 1 152,-1 1-280,2 0-152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94 13123,'-5'-18'1155,"-8"-25"260,13 41-1210,-1-1 0,0 1 0,-1 0-1,1-1 1,0 1 0,-1 0 0,1 0 0,-1 0 0,1 0-1,-1 0 1,0 0 0,-4-2 0,6 3-142,-1 1 1,1 0-1,-1-1 0,0 1 1,1 0-1,-1 0 0,1 0 1,-1-1-1,0 1 0,1 0 1,-1 0-1,1 0 0,-1 0 1,0 0-1,1 0 0,-1 0 1,0 0-1,1 1 1,-1-1-1,1 0 0,-1 0 1,0 0-1,1 1 0,-1-1 1,1 0-1,-1 1 0,1-1 1,-1 0-1,1 1 0,-1-1 1,1 1-1,-1-1 0,1 1 1,0-1-1,-1 1 0,1-1 1,-1 1-1,-7 23 1115,4 13-658,1 0 1,2 1-1,1-1 0,3 1 1,0-1-1,3 1 1,19 68-1,-22-96-477,0-1-1,0 0 0,1 0 1,1 0-1,-1-1 0,12 15 1,-14-20-34,0-1 0,1 1 0,-1-1 0,1 1 0,0-1 1,0 0-1,0 0 0,0 0 0,0 0 0,0-1 0,1 1 0,-1-1 0,0 0 1,1 0-1,-1 0 0,1 0 0,-1-1 0,1 1 0,-1-1 0,1 0 1,5 0-1,-2-2-1,1 1-1,-1-1 1,1 0 0,-1 0 0,0-1 0,0 0 0,12-7 0,45-33 20,-23 14-3,-39 27-23,0 1 1,0-1 0,0 1 0,0 0 0,1 0-1,-1 0 1,0 0 0,5 0 0,-7 1-1,1 0 0,0 0 0,-1 0 0,1 0-1,0 1 1,-1-1 0,1 0 0,-1 0 0,1 1 0,0-1 0,-1 0 0,1 1 0,-1-1 0,1 1 0,-1-1 0,1 1-1,-1-1 1,1 1 0,-1-1 0,0 1 0,1-1 0,-1 1 0,0-1 0,1 1 0,-1 0 0,0-1 0,0 1 0,1 0 0,-1-1-1,0 1 1,0-1 0,0 1 0,0 0 0,0 0 0,0-1 0,0 1 0,0 0 0,0 0 0,0 32 66,0-1 0,-9 55 0,5-59-658,1 1 1,2 0-1,0 0 1,5 30-1,1-39-1255,-5-20 1784,0 1 0,1 0 0,-1-1 0,0 1 0,0-1 0,1 1 0,-1-1 0,1 1 0,-1-1 0,0 1 0,1-1 0,-1 0 0,1 1 0,-1-1 0,1 0 0,-1 1 0,1-1 0,-1 0 0,1 1 0,-1-1 0,1 0 0,0 0 1,-1 0-1,1 0 0,-1 0 0,1 1 0,1-1 0,6-3-1105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15251,'0'-2'160,"-9"-22"2628,4 19-772,3 17 84,3-3-1805,0-1-1,1 0 1,0 1-1,1-1 1,0 0-1,0-1 1,0 1-1,6 8 0,4 11 37,67 168 483,-66-152-742,-1 0 0,12 77 0,-22-103-56,-2 1 1,-1 35-1,0-50-25,0 1 1,0-1-1,0 0 0,-1 0 0,1 1 1,-1-1-1,0 0 0,0 0 0,0 0 1,-1 0-1,1 0 0,-1 0 0,0 0 0,0 0 1,1 0-1,-2-1 0,1 1 0,0-1 1,-1 0-1,1 1 0,-1-1 0,-5 3 1,6-4-33,1 0 0,-1-1 1,0 1-1,0-1 0,1 1 1,-1-1-1,0 0 1,0 0-1,0 1 0,0-1 1,1-1-1,-1 1 0,0 0 1,0 0-1,0-1 0,0 1 1,1-1-1,-1 1 1,0-1-1,-2-1 0,2 0-101,-1 0 0,1 0 0,-1 0 0,1 0 0,0-1 0,0 1 0,0-1 0,0 1 0,0-1 0,-2-5 0,0-1-149,0 0 0,1 0 1,1-1-1,-1 1 1,1-1-1,-1-17 0,3 15 37,0 0-1,3-19 0,11-28-716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43 15419,'13'-24'1673,"-16"13"-841,-12 4-280,-18 7 1104,-8 0-415,-11 6-465,-4-2-144,-2 3-272,3-2-296,7 0-752,10-2 696,19 1-128,19 4-112,28 3-112</inkml:trace>
  <inkml:trace contextRef="#ctx0" brushRef="#br0" timeOffset="1">519 619 20364,'1'10'1593,"3"0"-1241,9-2-272,-3-5 288,-6 0-888,-2 4 440,-2 0-64,0 4-192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70 9498,'-1'10'717,"0"-1"0,-1 1 0,0-1 0,-4 14-1,-4 16 798,6-11-1119,1-1-1,1 1 0,1 0 0,2 0 0,1 0 0,1-1 1,1 1-1,1-1 0,11 33 0,-11-45-320,1-1 1,0-1-1,1 1 0,1-1 1,0 0-1,1-1 1,0 0-1,12 12 0,-13-16-15,0 0-1,1-1 0,0 0 1,0-1-1,1 0 1,0-1-1,0 1 1,0-2-1,1 0 0,-1 0 1,22 4-1,-24-6-17,0-1 0,1 0 0,0-1 0,-1 0 0,1 0 0,-1-1 0,1 0-1,-1 0 1,1-1 0,-1 0 0,0 0 0,0-1 0,0 0 0,0-1 0,8-4 0,-8 2-13,1 0 0,-1 0 0,0-1 1,-1 0-1,0 0 0,0-1 0,0 1 1,-1-2-1,0 1 0,-1-1 0,0 0 1,6-14-1,-4 4-15,-1-1 0,0 0 1,-2 0-1,0 0 0,-2-1 0,0 1 0,-1-1 1,-1 0-1,-1 1 0,-6-37 0,4 38-4,-1 1 1,-1-1-1,0 1 0,-2 1 0,0-1 0,-1 1 0,0 0 0,-2 1 0,0 0 0,-1 0 0,-25-27 1,31 37-56,-1 1 1,0 0 0,0 1 0,0-1 0,-1 1 0,1 0 0,-1 1 0,0 0 0,0 0 0,-1 0 0,1 1 0,0 0 0,-1 0 0,1 1 0,-1 0 0,0 0 0,1 1-1,-1 0 1,0 1 0,1-1 0,-1 1 0,1 1 0,-1-1 0,1 1 0,-1 1 0,1-1 0,0 1 0,0 1 0,0-1 0,1 1 0,-1 0 0,-10 10 0,-20 28-233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13875,'147'-272'7918,"-142"263"-7647,16-25 678,-20 32-872,0 1 0,1-1 1,-1 1-1,1-1 0,-1 1 0,1-1 0,-1 1 0,1 0 1,0 0-1,0 0 0,0 0 0,-1 0 0,1 0 0,0 1 1,3-2-1,-4 3-40,0-1 0,0 0 0,1 0 0,-1 1 0,0-1 0,0 0 0,0 1 0,0-1 0,0 1 0,0-1 0,0 1 0,0 0 0,0-1-1,-1 1 1,1 0 0,0 0 0,0 0 0,0 0 0,-1 0 0,1 0 0,-1-1 0,1 2 0,0-1 0,-1 0 0,0 0 0,1 0 0,-1 0 0,0 0 0,1 0 0,-1 2 0,8 40 361,-8-41-358,6 60 319,-3 86 1,-16 63-314,1-18-2335,14-181 821,3-14-259,9-18-101,2-13 716,4-10-257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14603,'2'58'4642,"5"-13"-2874,21 79-1,-20-97-1405,2-1 1,0-1-1,2 1 0,18 28 1,-25-45-264,2 0 0,-1-1 0,1 0 0,1 0 0,-1-1 0,1 0 0,14 10 0,-20-15-78,1-1 0,-1 1 0,1-1-1,-1 1 1,1-1 0,0 0 0,-1 0-1,1 0 1,0 0 0,0-1 0,0 1-1,0-1 1,-1 0 0,1 0 0,0 0 0,0 0-1,0 0 1,0 0 0,0-1 0,0 1-1,-1-1 1,1 0 0,0 0 0,0 0-1,-1 0 1,1-1 0,-1 1 0,1-1 0,-1 1-1,1-1 1,-1 0 0,3-3 0,0-2-6,0 0 1,0 0-1,0 0 0,-1-1 1,-1 0-1,1 0 1,-1 0-1,0 0 1,-1 0-1,0 0 1,0-1-1,-1 1 1,1-17-1,-2 6-9,0-1 0,-2 1 1,0 0-1,-1 1 0,-7-26 0,6 29-98,-1 1 1,0 0-1,-2-1 0,1 2 1,-2-1-1,0 1 0,0 0 1,-20-21-1,24 29 2,-1 0-1,0 0 0,0 1 1,-1 0-1,1 0 1,-1 0-1,0 1 0,0-1 1,0 2-1,-1-1 1,1 1-1,0-1 0,-1 2 1,0-1-1,1 1 1,-1 0-1,0 0 0,0 1 1,0 0-1,0 0 1,-12 3-1,-3 4-449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 18892,'-35'-3'1384,"-5"3"-1104,0 0-112,-8 0 513,-2 3-577,5 3-569,6 4-335,7 1 760,5 0-216,16 1-136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12923,'4'-3'499,"1"0"-1,-1 1 1,1 0 0,0-1 0,0 1 0,0 1 0,0-1-1,1 1 1,-1 0 0,0 0 0,1 0 0,-1 1 0,0 0 0,1 0-1,-1 1 1,0-1 0,1 1 0,-1 0 0,6 2 0,-8-2-407,-1 1 0,1-1 1,-1 1-1,1-1 1,-1 1-1,0 0 0,0 0 1,0 0-1,0 0 1,0 0-1,0 1 0,-1-1 1,1 1-1,-1-1 1,1 1-1,-1-1 0,0 1 1,0 0-1,0 0 1,0-1-1,0 6 0,1 7 127,-1 0-1,0 0 0,-3 19 0,3 18 45,4-25-206,1 0-1,2 0 0,0-1 0,16 30 1,15 51-21,-38-103-34,0 0 1,0 1 0,0-1-1,0 1 1,-1 0 0,0-1-1,0 1 1,0-1-1,-1 1 1,1 0 0,-1-1-1,0 1 1,-2 5 0,1-7-6,1 0 0,-1 0 0,0 0 0,0 0 0,0 0 0,-1 0 0,1-1 0,-1 1 0,1-1-1,-1 1 1,0-1 0,0 0 0,0 0 0,0 0 0,0-1 0,-1 1 0,-5 1 0,-5 1-234,0-1 0,0 0-1,-28 1 1,30-3-13,0 0 1,0 1-1,0 0 0,0 1 1,-23 8-1,21-4-194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1003 12075,'-3'-20'706,"1"-1"1,1 0 0,1 0 0,0 0-1,2 0 1,6-30 0,-4 21 72,-4 29-741,22-131 2454,-18 117-2149,0 1 0,0-1 0,2 1 0,0 0 1,0 0-1,14-20 0,-19 32-292,0 1 1,0-1-1,0 1 1,0 0-1,0 0 1,0-1-1,0 1 1,0 0-1,1 0 1,-1 0-1,0 0 1,1 1-1,-1-1 0,1 0 1,-1 0-1,1 1 1,-1-1-1,1 1 1,2-1-1,-3 1-11,1 1 0,-1-1 0,0 1-1,1-1 1,-1 1 0,1-1-1,-1 1 1,0 0 0,0 0 0,1 0-1,-1-1 1,0 1 0,0 0-1,0 1 1,0-1 0,0 0 0,0 0-1,0 0 1,0 0 0,-1 1-1,1-1 1,1 3 0,5 12 136,0 0 0,-1 1 0,-1 0-1,-1 0 1,4 27 0,5 94 198,-13-130-361,1 2-4,0 11-10,0 1 0,-1-1 0,-4 30 0,0-42-118,0-16 31,-2-17-17,3-4 41,1-1 0,2 0 1,0 1-1,2-1 0,1 1 1,1-1-1,2 1 0,13-39 0,-17 61 80,0 0 0,0 1 0,1-1 1,0 1-1,0 0 0,1-1 0,3-4 0,-6 9-8,0 1 0,0-1 0,0 0 0,0 0 0,0 0 1,0 1-1,0-1 0,0 0 0,0 1 0,0-1 0,0 1 0,0 0 1,0-1-1,0 1 0,0 0 0,1-1 0,-1 1 0,0 0 1,0 0-1,0 0 0,1 0 0,-1 0 0,0 0 0,0 1 1,0-1-1,1 0 0,-1 0 0,0 1 0,0-1 0,0 1 0,0-1 1,0 1-1,0 0 0,0-1 0,0 1 0,0 0 0,0 0 1,0-1-1,0 1 0,-1 0 0,2 1 0,4 5 37,-1 1 0,0 0 0,0-1 0,0 1 0,-1 1 0,0-1 1,-1 1-1,4 12 0,14 75 192,-20-91-228,3 25 26,-3-19-34,1-1 0,0 1 0,0-1 0,7 18 0,-2-58-146,-5 17 114,0 2 4,0 0 0,0 0 1,1 0-1,7-20 0,-9 30 26,-1-1 0,1 1 0,0 0 0,0-1 0,-1 1-1,1-1 1,0 1 0,0 0 0,0 0 0,1 0 0,-1-1 0,0 1 0,0 0 0,1 0 0,-1 1 0,0-1-1,1 0 1,-1 0 0,1 1 0,-1-1 0,1 1 0,-1-1 0,1 1 0,0 0 0,-1-1 0,1 1 0,0 0-1,-1 0 1,1 0 0,-1 0 0,1 1 0,0-1 0,-1 0 0,1 1 0,-1-1 0,1 1 0,-1-1 0,1 1 0,-1 0-1,1 0 1,1 1 0,12 7 3,-1 1 0,1 1 0,18 20 0,24 17 0,-46-40-1,0-1 0,1 0 0,-1-1 0,15 6 0,-23-10-1,0-1-1,0 0 1,1 0 0,-1-1 0,0 1 0,1-1 0,-1 1 0,0-1 0,1 0 0,-1 0 0,1-1 0,-1 1 0,0-1 0,1 1 0,-1-1 0,0 0 0,0 0 0,0-1 0,1 1 0,-1-1 0,5-3 0,-2 0-2,-1 0 1,0-1-1,0 0 1,0 0 0,0 0-1,-1-1 1,0 1-1,-1-1 1,1 0 0,2-8-1,1-6-9,-1 1 0,6-31 1,-3-28 10,-8 69-1,-1 0 0,0 0 0,-1 0 0,0 0 0,-3-16 0,4 26 2,0 0-1,0-1 1,0 1-1,0 0 1,-1 0-1,1-1 1,0 1-1,0 0 1,0-1-1,0 1 1,0 0-1,0-1 1,0 1-1,0 0 1,-1 0 0,1-1-1,0 1 1,0 0-1,0 0 1,-1-1-1,1 1 1,0 0-1,0 0 1,-1 0-1,1 0 1,0-1-1,0 1 1,-1 0-1,1 0 1,0 0-1,-1 0 1,-4 8 28,0 16 11,3-2-30,1 0 0,1-1 0,1 1 0,1-1 0,1 0 0,1 1 0,1-1 0,1-1 0,0 1 0,2-1 0,15 31 0,-20-47-12,-1 0 0,1 0 0,0 0 0,1 0 0,-1 0 1,1-1-1,0 0 0,0 0 0,0 0 0,0 0 0,0 0 0,9 3 1,-12-5-1,1-1-1,0 1 1,-1-1 0,1 0 0,0 1 0,-1-1 0,1 0 0,0 0 0,0 0 0,0 0 0,-1-1 0,1 1 0,0 0 0,-1-1 0,1 1 0,2-2 0,-2 1-2,0 0 0,0-1 1,0 0-1,0 1 0,0-1 0,0 0 1,-1 0-1,1 1 0,-1-1 1,1-1-1,-1 1 0,0 0 0,0 0 1,2-5-1,0-2-8,0-1 1,-1 0 0,0 0-1,-1 0 1,0 0-1,-1 0 1,0 0-1,0 0 1,-1 0-1,0 0 1,-1 0 0,-4-15-1,-6-12-27,-29-65 0,40 99 37,-46-87-25,47 87 38,4 4-10,8 7-5,-3-1 4,0-1 1,0 0-1,1 0 1,0-1-1,0 0 1,0-1-1,0 0 1,1 0-1,0-1 1,-1-1-1,1 1 1,0-2-1,0 0 1,1 0-1,-1-1 1,0 0-1,0-1 1,0 0-1,0-1 1,0 0-1,0-1 1,-1 0-1,1-1 1,-1 0-1,1-1 1,-2 0-1,1 0 1,0-1-1,9-8 1,-4 1-3,1 0 1,-2-2-1,1 0 1,-2 0 0,0-2-1,-1 1 1,-1-2-1,-1 1 1,0-2 0,-1 1-1,-1-1 1,-1 0-1,0-1 1,-2 0 0,0 0-1,-1 0 1,-2 0-1,0-1 1,0 1 0,-4-33-1,2 47 7,-1 0 0,1 0-1,-1 0 1,-1 0 0,1 0-1,-1 0 1,0 1 0,-1-1 0,1 1-1,-1-1 1,0 1 0,0 0-1,-1 0 1,-4-5 0,7 9-2,0 0-1,0 0 1,0 1 0,0-1 0,0 0-1,-1 0 1,1 1 0,0-1 0,0 1-1,-1-1 1,1 1 0,0 0 0,0-1-1,-1 1 1,1 0 0,0 0-1,-1 0 1,1 0 0,0 0 0,-1 0-1,1 0 1,0 0 0,-1 1 0,1-1-1,0 0 1,-1 1 0,1-1 0,0 1-1,0 0 1,0-1 0,-1 1 0,1 0-1,0 0 1,0 0 0,0 0 0,0-1-1,0 1 1,1 0 0,-2 2 0,-3 3 9,1 0 0,0 0 0,1 0 0,-1 0 0,1 1 0,-4 13 1,0 6 13,1 1 0,1 0 0,1 0-1,2 1 1,1 44 0,5-5 35,15 79 0,-11-94-35,4-1-1,1-1 1,24 60 0,-30-91-114,2-1 1,0 0 0,1 0 0,1-1 0,0 0 0,1-1 0,1 0 0,1-1-1,0-1 1,1 0 0,21 16 0,-30-26-64,1 0 0,0 0-1,-1 0 1,2-1 0,-1 0-1,0 0 1,1-1 0,-1 1 0,1-2-1,14 2 1,-16-3 71,1 0-1,-1-1 1,0 1-1,0-2 1,0 1-1,0-1 1,0 1-1,0-2 1,-1 1-1,1-1 1,-1 0-1,1 0 1,-1 0-1,6-6 1,2-2-130,0 0-1,16-20 1,21-31-635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31 10682,'1'-5'409,"5"-18"1915,-5 20-607,-1 17 355,-24 314 4949,20 169-4811,12-285-1795,-8-212-416,1 0 0,-1 0-1,0 1 1,0-1 0,0 0 0,0 0 0,0 1 0,0-1 0,0 0 0,0 0 0,0 1-1,0-1 1,0 0 0,0 1 0,0-1 0,0 0 0,0 0 0,0 1 0,0-1 0,0 0 0,0 0-1,0 1 1,0-1 0,0 0 0,0 0 0,-1 1 0,1-1 0,0 0 0,0 0 0,0 1-1,-1-1 1,1 0 0,0 0 0,0 0 0,0 0 0,-1 1 0,1-1 0,0 0 0,0 0 0,-1 0-1,1 0 1,0 0 0,0 0 0,-1 0 0,1 1 0,0-1 0,0 0 0,-1 0 0,1 0-1,0 0 1,-1 0 0,1 0 0,0-1 0,0 1 0,-1 0 0,1 0 0,-16-13-339,3 3-396,13 10 706,-1 0 12,1 0 6,-1 0 1,-12 0 42,13 3-211,0-1-1,0 0 1,0 0 0,0 1-1,0-1 1,0 0 0,1 1-1,-1-1 1,1 0 0,0 0-1,-1 0 1,1 0 0,2 4 0,4 17-1585,-6-10 1082,0-1-244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13539,'-4'21'1084,"1"1"1,1 0-1,2 40 1,-1-14 367,1-26-894,0 181 2976,2-172-3126,1 0 1,1 0 0,2 0-1,14 42 1,-16-61-284,1-1 0,0 0 0,0-1 0,1 1 0,0-1 0,1-1 0,0 1-1,1-1 1,0 0 0,0-1 0,11 9 0,-6-8 2,-1-1 0,1 0 1,1-1-1,0 0 0,0-1 0,0-1 0,0 0 0,21 4 0,44 6 49,-45-10-1014,-1 2 0,1 1 0,34 14 0,-35-9 247,-1-3-208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6873,'0'-1'114,"0"0"0,-1 1 0,1-1-1,-1 0 1,1 0 0,-1 1 0,1-1-1,-1 1 1,0-1 0,1 0-1,-1 1 1,0-1 0,0 1 0,1-1-1,-1 1 1,0 0 0,0-1 0,0 1-1,-1-1 1,2 2-26,-1-1 0,1 0 0,0 0 0,-1 1 0,1-1-1,0 0 1,-1 1 0,1-1 0,0 0 0,-1 1 0,1-1 0,0 1 0,-1-1 0,1 0-1,0 1 1,0-1 0,0 1 0,-1-1 0,1 1 0,0-1 0,0 1 0,0-1 0,0 1-1,0 0 1,-1 42 2729,2-35-2687,21 306 5177,-3-69-3903,-16-199-1226,1-5 8,-3 1 0,-6 71 0,0-101-117,-1-17-22,-2-19-4,-9-51-9,3-1 0,4 0 0,-1-97 0,11 145-30,1-1 1,1 0-1,11-48 0,-11 66-2,1 0 0,0 1 0,1 0-1,0 0 1,0 0 0,1 0 0,1 1-1,-1-1 1,2 1 0,-1 1 0,1-1-1,14-13 1,-18 20-1,0-1 0,0 1 0,0-1 0,1 1 0,-1 0 0,0 1 0,1-1 0,0 0 0,-1 1 0,1 0 0,0 0 0,-1 0 0,1 0 0,0 1 0,0-1 0,0 1 0,0 0 0,0 0 0,-1 0 0,1 1 0,0-1 0,0 1 0,0 0 0,-1 0 0,1 1 0,0-1 0,-1 1 0,1-1 0,-1 1 0,0 0 0,6 4 0,-3 0 14,-1-1 1,1 1-1,-1 0 0,0 0 1,0 1-1,-1 0 1,0 0-1,0 0 0,-1 0 1,0 0-1,0 1 1,0-1-1,-1 1 0,2 11 1,-3-5 35,0 0 1,0 0 0,-2-1 0,0 1-1,0 0 1,-1 0 0,-1-1 0,0 0-1,-1 1 1,-11 23 0,12-30-37,-1 0 1,0 0 0,0-1-1,0 0 1,-1 0-1,0 0 1,0 0 0,-1-1-1,-7 6 1,9-7-52,-1-2 0,0 1 0,0 0 1,0-1-1,0 0 0,0 0 0,0 0 0,0-1 1,-1 0-1,1 0 0,-1 0 0,1-1 0,-1 1 1,-5-2-1,-15-4-1148,25 5 1097,0-1-1,0 1 1,0-1 0,0 1 0,0-1 0,-1 1 0,1-1 0,0 0 0,1 0 0,-1 1-1,0-1 1,0 0 0,0 0 0,0 0 0,1 0 0,-1 0 0,0 0 0,0-2 0,2-4-507,8 0-206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13379,'-2'6'488,"1"1"0,0 0-1,0-1 1,0 1 0,1 0 0,1 12 0,-1 15 651,-13 192 2199,-1 344-1520,21-522-4720,-3-80 1626,-1 4 393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31 15451,'-6'-14'1457,"-12"14"-873,-5 2-216,-3 3 560,-4 4-216,-1-1-88,2 1-48,3 0-336,7 1-240,7-4-624,11-6-256,14-14-2032,3-11 2135,6-11-343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48 16107,'-21'2'1329,"8"-1"-849,-5 1-144,-6-2 568,-7-2-312,-2-1-80,-1-2-16,-1-1-135,1-2-65,4 1-176,6 0-176,9 2-264,5 0-265,10 3-575,7 1-720,7 1 1432,6 0-329,12-2-255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16275,'5'23'1617,"-5"20"-945,3 14-216,-3 16 784,0 4-327,0 8-169,0 0-64,0 1-248,2-5-104,-1-18-272,-1-12-240,0-26-520,0-22-288,-1 1-1369,-1-20 1929,-2-13-384,0-3-352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37 217 11682,'-3'1'213,"1"0"0,0 0 0,0 0-1,-1-1 1,1 1 0,0-1 0,-1 0-1,1 0 1,-1 1 0,-3-2 0,6 1-168,0 0 1,-1 0-1,1 0 1,-1 0-1,1-1 1,0 1-1,-1 0 1,1 0-1,0-1 1,-1 1-1,1 0 1,0-1-1,-1 1 1,1 0-1,0-1 1,0 1-1,0 0 1,-1-1 0,1 1-1,0-1 1,0 1-1,0 0 1,0-1-1,1-18 1190,2 9-812,0 1-1,1-1 1,0 1-1,1 0 1,0 1 0,0-1-1,13-14 1,1 1 656,32-29 0,-45 46-855,1-1 1,-1 1 0,14-7-1,-19 11-181,1 0 0,0 0 1,0 0-1,-1 0 0,1 1 0,0-1 0,0 1 0,0-1 1,0 1-1,0 0 0,0 0 0,-1-1 0,1 2 0,0-1 0,0 0 1,0 0-1,0 0 0,0 1 0,0-1 0,0 1 0,0 0 1,2 1-1,-1 0 1,0 1 1,0 0-1,0 0 1,0 0-1,-1 0 1,1 0-1,-1 0 1,0 1-1,0-1 1,0 1-1,-1-1 1,1 1 0,1 6-1,1 7 91,5 30 0,-2 12 26,-2 93 0,-15 58-347,8-183-325,-2 31 101,1-22-6037,11-94 3701,-1 14 1054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15267,'-10'76'2705,"8"-45"-2139,2 1 0,1-1-1,2 0 1,1 0 0,11 41 0,-11-56-416,1 0 0,0 0 0,2 0 0,0-1 0,0 0 0,2-1 0,0 1-1,0-1 1,1-1 0,1 0 0,20 18 0,-25-26-107,0 0-1,0 0 1,1-1-1,-1 0 0,1 0 1,0-1-1,0 0 1,1 0-1,-1-1 0,1 0 1,-1 0-1,1-1 1,0 0-1,-1 0 0,11-1 1,-12 0-25,0-1 0,0 0 0,0 0 1,0 0-1,0-1 0,0 0 0,-1 0 0,1 0 0,-1-1 1,1 0-1,-1 0 0,0-1 0,0 1 0,0-1 0,-1 0 1,1 0-1,-1-1 0,0 1 0,0-1 0,3-6 1,0-1-7,0-1 1,-1 0 0,0-1 0,-1 1 0,-1-1 0,0 0 0,-1 0 0,0-1 0,-1 1 0,-1-1 0,0 1 0,-1-1 0,-1 1 0,0-1 0,-1 1 0,0 0 0,-6-17 0,5 18-13,-1 0 0,-1 0 0,0 0 0,-1 1 0,0 0 0,0 0-1,-2 1 1,1 0 0,-2 0 0,1 1 0,-1 0 0,-1 0 0,0 1 0,0 0 0,-1 1 0,0 0 0,0 1 0,-21-10 0,25 14-88,0 0 1,0 1-1,-1 0 1,1 1 0,-1-1-1,1 1 1,-1 1-1,1-1 1,-1 2 0,0-1-1,1 1 1,-1 0-1,1 0 1,-1 1 0,1 0-1,-11 4 1,13-4-104,0 1 0,1 0 0,-1 0 0,0 0 0,1 0 0,0 1-1,-1-1 1,2 1 0,-1 0 0,0 0 0,1 1 0,-1-1 0,1 1 0,1 0 0,-1 0 0,1 0 0,-1 0 0,1 0 0,1 0 0,-1 1 0,1-1 0,-1 11 0,1-11 71,1-1 0,0 1 0,1 0 0,-1-1 0,1 1-1,0-1 1,2 7 0,15 31-1143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12747,'3'7'4849,"3"5"-4193,1 5-424,1 3-152,0 5 472,2 5-1352,7 6 744,11 8-64,3 1-72</inkml:trace>
  <inkml:trace contextRef="#ctx0" brushRef="#br0" timeOffset="1">59 467 14571,'-10'8'1352,"6"0"-1040,6 4-536,-5-2 208,7-6 24,7-1-112,13-3-80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65 16331,'17'3'2969,"-13"-4"-1559,-13-1-631,-387-56 1096,379 56-1878,8 0-9,1 1 0,-1 0 0,1 1 0,-1-1 1,0 2-1,1-1 0,-1 1 0,1 1 0,-10 2 0,17-3 8,0-1 0,0 1 1,1-1-1,-1 1 0,0-1 0,1 1 0,-1 0 0,1 0 0,-1-1 0,0 1 0,1 0 0,0 0 0,-1 0 0,1-1 0,0 1 0,-1 0 0,1 0 0,0 0 1,0 0-1,0 0 0,0 0 0,-1 0 0,1 0 0,1-1 0,-1 1 0,0 0 0,0 0 0,0 0 0,0 0 0,1 2 0,14 32-53,-8-19 48,4 18 8,-2 1-1,-1 0 1,-1 1 0,-3 0-1,2 62 1,-21 183 103,3-182-14,4-42 276,0 101 0,8-150-302,0 0 1,1 0-1,0 0 1,0 0-1,1-1 1,0 1-1,1 0 1,0-1-1,0 1 1,0-1-1,1 0 1,0 0-1,1 0 1,-1-1-1,1 1 1,1-1 0,-1-1-1,1 1 1,0-1-1,0 1 1,0-2-1,1 1 1,10 5-1,3 1-196,1 0-1,0-1 1,1-1 0,24 6-1,-39-13-59,0 0-1,-1-1 1,1 0-1,0 0 1,0 0-1,0-1 1,0 0-1,0-1 1,0 1-1,0-1 1,0-1-1,0 1 1,-1-1-1,1 0 1,-1-1-1,1 0 1,-1 0-1,8-5 1,18-22-569,-2-8-247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7402,'5'0'768,"4"1"-656,-8-1-448,2 0 592,-2 0-288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24 10098,'2'0'45,"29"-8"2594,-31 8-2582,0 0-1,0 0 1,1 0-1,-1 0 1,0 0-1,0 0 1,1 0-1,-1 0 1,0-1-1,0 1 1,0 0-1,1 0 1,-1 0-1,0 0 1,0 0-1,0 0 1,0-1-1,1 1 1,-1 0-1,0 0 1,0 0-1,0-1 1,0 1-1,0 0 1,1 0-1,-1 0 1,0-1-1,0 1 1,0 0-1,0 0 1,0-1-1,0 1 1,0 0-1,0-1 1,-15-4 1720,6 3-1481,0 1 1,0 0-1,0 1 0,0 0 1,0 0-1,0 1 0,0 0 1,0 1-1,1 0 0,-1 0 1,0 1-1,-11 5 0,9-2-146,0 0-1,0 1 1,1 0 0,0 1-1,0 0 1,0 0-1,1 1 1,-10 13-1,7-6 15,1 0 0,1 0 0,0 1 1,1 1-1,0-1 0,2 2 0,0-1 0,1 1 0,-4 24 0,7-30-98,1 1-1,1-1 1,0 1 0,1-1-1,0 1 1,1 0 0,0-1-1,1 1 1,1-1 0,0 0-1,1 0 1,0 0 0,1 0 0,7 13-1,-8-20-95,0 1 0,1-1-1,-1 0 1,1 0 0,1-1 0,-1 1-1,1-1 1,-1-1 0,2 1-1,-1-1 1,0 0 0,1 0 0,0-1-1,0 1 1,0-2 0,0 1-1,0-1 1,11 2 0,-2-2-692,0 0 1,-1-2-1,1 0 1,0-1-1,-1 0 0,1-1 1,29-8-1,-26 6-431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106 909 12539,'24'14'757,"1"-1"1,1-1 0,0-2 0,29 9 0,-36-14-332,0-1 0,0 0 1,0-2-1,1 0 0,-1-1 1,33-3-1,-44 2-328,-1-2 0,1 1-1,0-1 1,-1 0 0,1-1-1,-1 0 1,0 0 0,0 0 0,0-1-1,0 0 1,-1 0 0,1-1 0,-1 0-1,0 0 1,-1 0 0,1-1-1,-1 0 1,0 0 0,-1 0 0,1-1-1,-1 0 1,-1 1 0,1-1 0,4-15-1,-3 2 8,0 0-1,-2 0 1,0 0-1,-2-1 1,0 1-1,-1 0 1,-1-1-1,-6-34 0,-6-7 39,-29-91-1,40 148-138,-62-185 154,43 136-62,-38-73 0,56 121-67,0 1 0,0 0 0,-1 0 0,1-1-1,-1 2 1,0-1 0,-1 0 0,-6-5 0,9 9 0,-1 0 0,0-1 0,1 1 0,-1 0 0,0 0 0,0 0 0,1 1 1,-1-1-1,0 1 0,0 0 0,0-1 0,0 1 0,0 0 0,0 1 0,0-1 0,0 1 1,0-1-1,1 1 0,-4 1 0,-37 10-124,0-2 1,-1-2 0,-77 5-1,80-10-478,39 0 209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4 18260,'41'-3'-3239,"-39"3"3347,0 0 1,1 1-1,-1-1 1,0 0-1,0 1 1,0 0-1,0 0 1,0-1-1,0 1 1,0 0-1,0 0 1,0 1-1,3 2 1,-5-4-45,1 0 0,-1 1 0,1-1 0,-1 1 0,1-1 0,-1 1 0,1-1 0,-1 1 0,0-1 0,1 1-1,-1-1 1,0 1 0,1 0 0,-1-1 0,0 1 0,0-1 0,1 1 0,-1 0 0,0-1 0,0 1 0,0 0 0,0-1 0,0 1 0,0 0 0,0-1 0,0 1 0,0 0 0,0-1 0,-1 1 0,1 0 0,0-1 0,0 1 0,-1 0 0,1-1 0,0 1 0,-1-1 0,1 1 0,0-1 0,-1 1 0,0 0 0,-4 3 122,0 0 1,-1-1-1,1 1 1,-1-1 0,0-1-1,0 1 1,0-1-1,0 0 1,0 0 0,-1-1-1,-11 2 1,-10 0 155,-41-3 0,43 0-161,0 0-122,-98 4 282,111-2-459,0 0-1,1 0 1,-1 1-1,1 1 1,0 0-1,0 0 1,-16 10-1,23-11 8,0 0-1,1 0 1,-1 0 0,1 1-1,0 0 1,0-1-1,1 2 1,-5 5-1,6-7 83,0-1 0,1 1-1,0-1 1,0 1 0,0 0-1,0-1 1,0 1 0,0 0-1,1 0 1,-1 0 0,1-1-1,0 1 1,0 0 0,0 0-1,0 0 1,0 0 0,2 5-1,0-2-63,1 1-1,0-1 1,0 0-1,6 8 1,-9-13 80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1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15 16347,'-13'-10'1593,"-5"6"-1169,-18 4-168,-6 6 672,-14 1-552,-3 1-48,-2 2-296,1 1-440,1 5 392,4 1-104,14-1-88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10386,'-1'-3'387,"0"0"-1,0 0 1,0 0-1,0 0 1,0 0 0,1 0-1,-1 0 1,1 0-1,0 0 1,0-6-1,1 8-228,-1 0-1,0 0 1,1 0-1,-1 0 1,1 0 0,-1 0-1,1 0 1,0 0-1,-1 0 1,1 1-1,0-1 1,-1 0-1,1 0 1,0 1-1,0-1 1,0 0 0,0 1-1,0-1 1,0 1-1,0-1 1,0 1-1,0-1 1,0 1-1,0 0 1,0-1-1,0 1 1,0 0-1,0 0 1,0 0 0,1 0-1,-1 0 1,0 0-1,0 0 1,2 1-1,70 5 1840,-44-2-1886,0-2 0,0-1 1,35-4-1,-35-2-55,-22 3-24,-1 0 1,1 1 0,0 0-1,0 0 1,-1 1-1,1 0 1,0 0-1,0 0 1,13 3 0,-19-2-23,0-1 0,0 1 0,-1 0 0,1 0 0,0 0 0,0-1 0,0 1 0,-1 0 0,1 0 0,0 0 0,-1 0 0,1 0 0,-1 0 1,1 0-1,-1 1 0,1-1 0,-1 0 0,0 0 0,0 0 0,1 0 0,-1 0 0,0 1 0,0-1 0,0 1 0,-4 30 141,4-31-147,-41 161 302,-4 21-465,35-123-554,3 1 0,2 0 0,4 94-1,7-119 130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10594,'35'-48'3277,"78"-83"1,-47 57-1107,68-92 519,-34 40-774,-88 116-1542,-11 10-364,-1 0 0,0 0 0,0 0 0,1 0 0,-1 0 0,0 0 0,0 0 0,1 0 0,-1 0 0,0 0 0,0 0 1,0 0-1,1 0 0,-1 1 0,0-1 0,0 0 0,0 0 0,1 0 0,-1 0 0,0 0 0,0 1 0,0-1 0,1 0 0,-1 0 0,0 0 0,0 0 0,0 1 0,0-1 0,0 0 0,0 0 0,1 1 1,-1-1-1,0 0 0,3 34 426,-3-31-422,-13 417 889,5-254-807,6-120-201,3-20-408,-2 0 0,-1 0 1,-1 0-1,-1-1 0,-13 43 0,17-67 336,0 0 0,-1 0 1,1-1-1,-1 1 0,1 0 0,-1-1 0,1 1 1,-1 0-1,1-1 0,-1 1 0,0-1 1,1 1-1,-1-1 0,0 1 0,1-1 0,-1 1 1,0-1-1,-1 1 0,3-1 107,-1 0 0,0-1 0,0 1 0,0 0 0,0 0 0,0 0 0,0 0 0,0 0 0,0 0 0,0 0 0,1 0 0,-1-1 0,0 1 0,0 0 0,0 0 0,0 0 0,0 0 0,0 0 0,0 0 0,0 0 0,0-1 0,0 1 0,0 0 0,0 0 0,0 0 0,0 0 0,0 0 0,0 0 0,0-1 0,0 1 0,0 0 0,0 0 0,0 0 0,-1 0 0,1 0 0,0 0 0,0-1 0,0 1 0,0 0 0,0 0 0,0 0 0,0 0 0,0 0 0,0 0 0,0 0 0,-1 0 0,1 0 0,0 0 1,0 0-1,0 0 0,0-1 0,0 1 0,0 0 0,-1 0 0,1 0 0,0 0 0,0 0 0,0 0 0,7-7-1548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21693,'13'-15'1560,"-2"13"-1288,-1 2-128,-8 2 280,0 2-488,-2-1-600,-3-10-560,-1-10 784,4-13-184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12867,'-1'-7'1503,"3"8"-362,3 15 556,-3 7-592,-2 0 0,-1-1 0,-5 34 1,3-39-807,1 1 1,0-1-1,2 1 1,0-1-1,0 0 1,2 1 0,5 26-1,-4-36-234,1-1 0,0 0 0,0 0 0,0 0 0,0 0-1,1-1 1,1 1 0,-1-1 0,1 0 0,0-1 0,0 0 0,0 0 0,1 0 0,0 0-1,0-1 1,0 0 0,11 4 0,13 4-236,1-1-1,60 13 1,-75-20-121,-10-2-155,0 0-1,1 0 1,-1 0-1,1-1 0,0-1 1,-1 1-1,1-1 1,14-2-1,-21 2 378,0-1 0,0 0 1,0 1-1,0-1 0,0 0 0,0 0 1,0 0-1,0 0 0,0 0 0,0 0 0,0 0 1,-1 0-1,1 0 0,0 0 0,-1 0 1,1 0-1,-1 0 0,1-1 0,-1 1 0,0 0 1,0 0-1,1-1 0,-1 1 0,0 0 1,0-1-1,0 1 0,0-2 0,-3-24-1155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15179,'-1'-7'1865,"-2"5"-1137,1 19-208,1 8 1088,-2 18-744,2 7-119,-1 17-217,1 3-240,1 2-504,-2-5-312,2-8-609,0-7-455,-2-12 1144,0-11-304,1-16-224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15891,'-7'35'1301,"-3"54"-1,1-7-189,-3-10 2,3-29-178,3 1 1,-2 64-1,8-105-898,0 0-1,1 1 1,-1-1-1,1 0 1,-1 0-1,1 0 1,0 0-1,0 0 1,1 0-1,-1 0 1,1 0-1,-1-1 0,1 1 1,0 0-1,0-1 1,0 1-1,0-1 1,1 0-1,-1 0 1,0 0-1,1 0 1,0 0-1,-1 0 1,1-1-1,0 1 1,0-1-1,0 0 1,0 0-1,5 2 0,9 0 22,0 0-1,-1-1 0,1-1 1,26-1-1,-11 1-4,-19-1-123,-1 1 0,0 0 1,1 1-1,-1 0 0,17 6 0,-24-6-263,0 1-1,0-1 0,0 1 0,0 0 1,0 0-1,-1 0 0,0 1 0,1 0 0,-1-1 1,-1 1-1,1 1 0,0-1 0,-1 1 1,3 5-1,-2-5-548,-3-6-267</inkml:trace>
  <inkml:trace contextRef="#ctx0" brushRef="#br0" timeOffset="1">283 224 19636,'0'9'1585,"2"37"-1193,-1 18-160,-1 30 576,-3 9-392,-4 9-240,0 4-176,0-4-728,0-3-440,-1-23 928,2-20-209,6-33-175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22477,'17'22'312,"-8"-6"-104,8 10-48,-4-6-80,-3-2 336,-6-8-608,6 3-568,-7-9-264,-5-11-1233,1-6 1489,1-2-296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15955,'21'-13'857,"-1"0"0,0-1 0,-1-1 0,33-33 0,54-79 1823,-72 85-1960,-28 35-586,-1 0 31,0 1-1,0 0 1,1 0 0,10-8-1,-16 14-152,0-1 0,1 1 0,-1 0 0,0-1 0,1 1 0,-1 0 0,1-1 0,-1 1 0,0 0 0,1 0 0,-1 0 0,1-1 0,-1 1 0,1 0 0,-1 0 0,1 0-1,-1 0 1,1 0 0,-1 0 0,1 0 0,-1 0 0,1 0 0,-1 0 0,1 0 0,-1 0 0,1 0 0,-1 0 0,1 0 0,-1 1 0,1-1 0,-1 0 0,1 0 0,-1 1 0,0-1 0,1 0 0,-1 0 0,1 1 0,-1-1-1,0 1 1,1-1 0,-1 0 0,0 1 0,1-1 0,-1 1 0,0-1 0,0 1 0,1 0 0,4 30 281,-4-25-252,16 387 246,-15-239-1271,-2-91 172,-1-33-684,2-1 0,6 46 0,-2-62 481,6-10-154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18028,'8'-30'-1240,"-6"21"1132,1 0 1,0 0 0,1 0-1,-1 0 1,9-12-1,-12 20 201,1 0 0,-1 0 0,1 0 0,-1 0 0,1 0 0,0 0 0,-1 0 0,1 0 0,0 1 0,0-1 1,-1 0-1,1 1 0,0-1 0,0 0 0,0 1 0,0-1 0,0 1 0,0-1 0,0 1 0,0 0 0,2-1 0,-2 1-19,0 0 1,0 1-1,0-1 1,0 0-1,0 1 1,0-1-1,0 0 1,0 1-1,0 0 1,-1-1-1,1 1 1,0-1-1,0 1 1,0 0-1,-1 0 1,1-1-1,0 1 1,0 2-1,4 5 328,0 1 0,0 0-1,5 18 1,-6-16-116,5 11 203,2 8 42,2-1-1,25 43 1,-34-66-485,0 0 1,0 0-1,0 0 0,1-1 1,0 1-1,0-1 0,0 0 1,0-1-1,1 1 0,0-1 1,0-1-1,0 1 0,0-1 1,1 0-1,-1 0 1,1 0-1,9 1 0,-12-3-36,0-1-1,1 1 0,-1-1 1,0 0-1,0 0 0,0 0 1,0-1-1,0 1 0,0-1 1,0 0-1,0 0 0,0-1 1,0 1-1,0-1 0,0 0 1,-1 0-1,1 0 0,-1 0 1,0-1-1,1 0 1,-1 1-1,0-1 0,0 0 1,-1 0-1,1-1 0,-1 1 1,1 0-1,-1-1 0,0 0 1,-1 1-1,3-8 0,-1 4-5,-1 0 0,0-1 0,-1 0 0,1 1-1,-1-1 1,-1 0 0,0 1 0,0-1 0,0 0 0,-1 0-1,0 1 1,-1-1 0,0 1 0,0-1 0,0 1-1,-5-10 1,1 7-42,0 0-1,0 0 0,-1 0 1,-1 1-1,1 0 0,-2 1 0,1 0 1,-1 0-1,0 0 0,-1 1 1,1 1-1,-1 0 0,-16-7 1,20 10-134,0 1 1,0 0 0,0 0 0,0 0-1,0 1 1,0 0 0,-1 0 0,1 0-1,0 1 1,-1 0 0,1 1 0,0-1 0,0 1-1,-1 0 1,1 1 0,0-1 0,0 1-1,0 0 1,0 1 0,0 0 0,1 0-1,-1 0 1,1 0 0,0 1 0,0 0-1,-6 5 1,-6 11-797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60 19476,'30'-31'-4057,"-21"18"5738,-5 10-529,-5 0-152,-12-2 56,-16 2-632,-8 1 17,-8 2-177,-3 3-208,0 6-577,2 1-359,6 2 744,7-1-208,23-5-128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16420,'7'-4'325,"0"0"1,0 1 0,0 1 0,1-1 0,-1 1 0,1 0 0,15-1 0,-20 2-206,-1 1 1,1 0-1,0 0 0,-1 0 1,1 0-1,-1 0 0,1 1 0,0-1 1,-1 1-1,1-1 0,-1 1 1,1 0-1,-1 0 0,1 0 1,-1 1-1,0-1 0,0 0 0,1 1 1,-1 0-1,0-1 0,0 1 1,0 0-1,-1 0 0,1 0 1,0 0-1,-1 0 0,2 4 0,-2-4-30,0 1 0,-1 0 0,1-1-1,-1 1 1,1 0 0,-1-1-1,0 1 1,0 0 0,0 0-1,-1 0 1,1-1 0,-1 1 0,1 0-1,-2 3 1,-18 40 280,8-20-271,9-18-79,0 0 0,1 0-1,0 0 1,0 0 0,1 0-1,0 0 1,0 1 0,1 10-1,1-14-8,0 1-1,0-1 1,0 0-1,0 1 1,1-1-1,0 0 1,0 0-1,1 0 1,-1-1 0,1 1-1,0 0 1,1-1-1,5 7 1,32 28 50,-26-27-45,-2 1-1,1 0 0,-1 1 0,18 27 0,-29-38-15,0 1 0,0-1 1,0 1-1,0 0 0,-1-1 0,0 1 0,0 0 1,0 0-1,0 0 0,0 0 0,-1 0 0,0 0 0,1 0 1,-2 0-1,1 0 0,0 0 0,-1-1 0,0 1 1,0 0-1,0 0 0,0 0 0,-1 0 0,1-1 1,-1 1-1,0-1 0,0 1 0,-4 4 0,2-4-25,1 1 1,-1-1-1,0 0 0,-1-1 0,1 1 0,-1-1 1,0 0-1,-9 5 0,-45 14-1503,2-1 516,31-7 503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 13163,'-10'-7'1208,"-3"2"-960,-2 5-136,-3 1 800,-3 2-1760,-5 1 776,2-1-64,2 0-96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1 980 12915,'87'-297'3767,"-81"274"-3466,2-10 608,1 1 1,23-51-1,-30 79-755,0 0-1,0 0 1,1 0-1,-1 0 1,1 1 0,4-6-1,-6 9-112,0-1 0,0 0 0,-1 1 0,1-1 0,0 1 0,0-1 0,0 1 0,0-1 0,-1 1 0,1-1 0,0 1 0,0 0 0,0 0 0,0-1 0,0 1 0,0 0 0,0 0 1,0 0-1,0 0 0,0 0 0,0 0 0,0 0 0,0 1 0,0-1 0,0 0 0,0 0 0,0 1 0,0-1 0,0 1 0,0-1 0,-1 1 0,1-1 0,0 1 0,0-1 0,0 1 0,-1 0 0,2 1 0,3 3 114,0 1 1,-1 1-1,0-1 1,0 1-1,0 0 1,-1-1-1,0 2 1,4 12-1,13 65 416,-19-80-545,6 32 77,-1 0 0,0 45 1,-6-111-154,2-1 1,7-41 0,-4 48 48,11-27 1,-13 42 29,0 1 1,1-1-1,0 1 1,0-1-1,1 1 1,9-11-1,-13 17-15,0 0 0,0-1 0,0 1 0,0 0 0,1 0 0,-1 0 0,0 1 0,0-1 0,1 0 0,-1 0 0,0 1 0,1-1 0,-1 0 0,0 1 0,1 0 0,-1-1 0,1 1 0,-1 0 0,1 0 0,-1 0 0,1 0 0,-1 0 0,1 0 0,1 0 0,0 1 9,-1 0 0,0 0 1,0 1-1,0-1 0,0 0 1,0 1-1,0-1 1,-1 1-1,1 0 0,0 0 1,-1-1-1,1 1 0,1 4 1,3 6 74,0-1 0,0 1 0,-2 1 0,5 15 0,14 77 272,-11-45-297,-12-59-71,0-1 0,0 1-1,0-1 1,0 1 0,0-1 0,0 1 0,0-1 0,0 1 0,1-1 0,-1 0 0,0 1 0,0-1 0,0 1 0,0-1 0,1 1 0,-1-1 0,0 0 0,0 1 0,1-1 0,-1 1 0,0-1 0,1 0 0,-1 1-1,0-1 1,1 0 0,-1 0 0,1 1 0,-1-1 0,0 0 0,1 0 0,0 1 0,8-14 9,4-32-40,-12 42 29,2-8-2,2-11 4,2-1 0,17-41 0,-24 63-1,1 0 0,-1-1 0,1 1 0,-1 0 0,1 0 0,0 0 1,0 0-1,-1 0 0,1 0 0,0 0 0,0 0 0,0 1 0,0-1 1,0 0-1,0 0 0,0 1 0,0-1 0,0 1 0,0-1 0,1 1 1,-1-1-1,0 1 0,0 0 0,0-1 0,1 1 0,-1 0 0,0 0 1,0 0-1,1 0 0,-1 0 0,0 0 0,0 1 0,1-1 0,-1 0 0,0 0 1,0 1-1,0-1 0,2 2 0,4 2 4,0 0 0,0 1 0,-1 0 0,0 0-1,7 7 1,6 4-21,-14-11 16,1-1-1,0 0 1,0-1 0,0 1 0,0-1-1,1-1 1,-1 1 0,1-1 0,0 0-1,0 0 1,10 0 0,-13-2-4,0 0 0,0 0 0,0-1 0,0 1 0,0-1 0,0 0 0,0 0 0,0 0 0,0-1 0,-1 1 0,1-1 0,0 0 0,-1 0 0,1-1 0,-1 1 0,0-1 0,0 1 0,0-1 0,0 0 0,0 0 0,2-4 0,-1 0 2,1 0-1,-1 0 1,0 0-1,-1-1 1,0 0-1,0 1 1,-1-1-1,0 0 1,2-11-1,-3 14-2,0 0-1,-1-1 1,0 1-1,0-1 1,0 1-1,0-1 1,-1 1-1,0 0 0,0-1 1,0 1-1,-1 0 1,0 0-1,0 0 1,-5-10-1,7 15 6,-1-1 0,1 0-1,-1 0 1,1 1-1,-1-1 1,0 0 0,1 1-1,-1-1 1,0 1 0,1-1-1,-1 1 1,0-1-1,1 1 1,-1-1 0,0 1-1,0 0 1,-1-1 0,2 1-1,-1 0 1,1 0-1,-1 0 1,1 1 0,-1-1-1,1 0 1,0 0 0,-1 0-1,1 0 1,-1 1-1,1-1 1,0 0 0,-1 0-1,1 1 1,0-1-1,-1 0 1,1 1 0,0-1-1,-1 0 1,1 1 0,0-1-1,0 0 1,-1 2-1,0 1 0,0 0-1,0 0 1,0 0-1,0 0 1,1 0-1,-1 0 1,1 0-1,0 4 1,0 6-4,2-1 1,-1 0-1,2 0 1,0 0-1,0 0 1,1 0-1,0-1 1,1 1-1,1-1 0,0 0 1,9 12-1,-11-17 4,0 0 0,1 0-1,0-1 1,1 0-1,-1 0 1,1 0 0,0-1-1,0 1 1,7 2-1,-9-5 0,0 0-1,1 0 1,-1-1-1,1 1 0,0-1 1,-1-1-1,1 1 0,0 0 1,0-1-1,-1 0 0,1 0 1,0-1-1,0 1 1,8-3-1,-9 2 0,0 0 0,-1 0 0,1-1-1,-1 1 1,1-1 0,-1 0 0,0 0 0,1 0 0,-1 0 0,0 0 0,-1-1 0,1 0-1,0 1 1,-1-1 0,1 0 0,-1 0 0,0 0 0,0-1 0,0 1 0,0 0-1,-1-1 1,1 1 0,-1-1 0,0 0 0,0 1 0,0-1 0,0-4 0,-1 1-4,0 1 1,0-1 0,0 0 0,-1 1 0,0-1 0,0 0-1,-1 1 1,0-1 0,0 1 0,0 0 0,-1 0-1,0 0 1,0 0 0,-7-9 0,2 5 0,0 0-1,-1 1 1,0 0 0,-1 1 0,0 0 0,0 0-1,-1 1 1,0 1 0,0 0 0,0 0-1,-24-8 1,35 14 6,-1 0-1,1 0 0,-1-1 1,1 1-1,0 0 1,-1 0-1,1 0 1,-1 0-1,1 0 1,0 0-1,-1 0 0,1 0 1,-1 0-1,1 0 1,0 0-1,-1 0 1,1 0-1,-1 0 0,1 0 1,-1 0-1,1 0 1,0 0-1,-1 1 1,1-1-1,0 0 1,-1 1-1,10 8 14,0-5-8,-1-1 1,1 1-1,-1-2 1,1 1-1,0-1 1,0 0-1,0-1 1,1 0 0,-1-1-1,0 1 1,0-2-1,10-1 1,-6 1-6,1-2 0,-1 1 0,0-2 0,0 0 1,0 0-1,0-2 0,19-10 0,-16 6-9,-2-1 1,0-1-1,0 0 1,-1-1 0,0 0-1,-1-1 1,-1 0-1,0-1 1,-1 0-1,-1-1 1,9-18-1,-11 19 2,-1 0-1,0-1 0,-1 0 0,0 0 1,-1 0-1,-1-1 0,-1 1 1,0-1-1,-1 0 0,-1 1 1,-1-1-1,-2-18 0,-3 21 21,3 14 2,-1 8 4,1 8-1,0 0 1,1 0-1,1 1 1,2 27-1,10 73 58,-11-112-72,1 3-2,30 185 106,-26-172-104,0-1 0,2 0 0,0 0 1,1-1-1,1 0 0,1-1 0,14 21 0,-19-33-42,-1 0 0,1-1 1,0 0-1,0 0 0,1 0 1,-1-1-1,1 1 0,8 3 1,-12-7-20,-1 0 1,1 0-1,0-1 1,-1 1-1,1 0 1,0-1-1,0 1 1,0-1 0,-1 0-1,1 0 1,0 0-1,0 0 1,0 0-1,0 0 1,0 0 0,-1 0-1,1-1 1,0 1-1,0-1 1,0 1-1,-1-1 1,1 0-1,0 0 1,-1 0 0,1 0-1,-1 0 1,1 0-1,-1 0 1,1 0-1,-1-1 1,0 1-1,0 0 1,1-1 0,-1 1-1,1-3 1,0-1-76,1-1 1,-1 0-1,0 1 0,0-1 1,-1 0-1,1 0 1,-2-1-1,1 1 0,0 0 1,-1 0-1,0 0 1,-1 0-1,1 0 1,-1-1-1,-1 1 0,1 0 1,-5-11-1,-16-29-723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16075,'0'-1'43,"1"1"-1,-1 0 1,0 0-1,0-1 0,0 1 1,1 0-1,-1 0 0,0 0 1,0 0-1,1 0 1,-1-1-1,0 1 0,0 0 1,1 0-1,-1 0 0,0 0 1,0 0-1,1 0 1,-1 0-1,0 0 0,1 0 1,-1 0-1,0 0 0,0 0 1,1 0-1,-1 0 1,0 0-1,1 0 0,-1 0 1,0 0-1,0 0 0,1 1 1,-1-1-1,0 0 1,0 0-1,1 0 0,-1 0 1,0 1-1,0-1 0,0 0 1,1 0-1,-1 0 1,0 1-1,0-1 0,0 0 1,0 0-1,1 1 0,-1-1 1,0 0-1,0 0 0,0 1 1,0-1-1,0 0 1,0 1-1,0-1 0,0 0 1,0 0-1,0 1 0,0-1 1,0 1-1,6 25 609,22 276 3734,-23-212-3836,6 524 418,-11-607-1010,-1 11-389,0 1 0,0-1-1,-2 0 1,0-1 0,-10 32 0,13-49 339,0 1 1,0-1-1,-1 1 1,1-1-1,0 1 1,0-1-1,0 0 1,0 1-1,-1-1 1,1 1-1,0-1 1,0 0-1,-1 1 1,1-1-1,0 0 1,-1 1-1,1-1 1,0 0-1,-1 1 1,1-1-1,-1 0 1,1 0-1,0 1 1,-1-1-1,1 0 1,-1 0-1,1 0 1,-1 0-1,0 0 1,-6-9-1408,-2-22 487,9 30 973,-7-47-1254,2-10-185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15699,'2'-2'209,"1"-1"1,-1 0-1,0 1 0,1-1 0,-1 1 0,1 0 0,0 0 0,5-4 0,-7 6-167,0-1 0,-1 1 0,1 0 0,0 0 0,0-1 0,-1 1 0,1 0 0,0 0-1,0 0 1,-1 0 0,1 0 0,0 0 0,0 0 0,-1 0 0,1 0 0,0 0 0,0 0 0,-1 1-1,1-1 1,0 0 0,-1 0 0,1 1 0,0-1 0,-1 1 0,1-1 0,0 0 0,-1 1 0,1-1 0,-1 1-1,1 0 1,-1-1 0,1 1 0,-1-1 0,1 1 0,-1 0 0,0-1 0,1 1 0,-1 0 0,0-1-1,1 1 1,-1 0 0,0 0 0,0-1 0,0 1 0,0 0 0,0 1 0,3 20 569,0-1 0,-2 1-1,-1-1 1,-1 1 0,-3 22 0,2-17-187,-4 38 358,-5 107 702,11-143-1175,1 0-1,2 0 1,11 53-1,-11-71-224,0 1-1,1-1 1,0 0-1,1 0 1,1 0-1,-1-1 0,2 1 1,-1-2-1,1 1 1,1-1-1,0 0 1,0 0-1,1-1 0,0 0 1,0-1-1,1 0 1,0 0-1,0-1 1,1 0-1,0-1 0,0 0 1,0-1-1,0 0 1,1-1-1,-1 0 1,22 2-1,5-3-76,0-1 1,0-2-1,52-7 1,-17 1-978,-70 6 944,0 1 1,0 0 0,0 0 0,0 0-1,0 0 1,0 1 0,0-1-1,0 1 1,0 0 0,0 0-1,4 2 1,-6-2 2,1 0 0,-1 0 0,0 0 0,0 0 0,1 0 0,-1 0 0,0 1 0,0-1 0,0 0 1,0 1-1,-1-1 0,1 1 0,0-1 0,-1 1 0,1 0 0,-1-1 0,1 1 0,-1 0 0,1 2 0,1 23-453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11482,'2'2'213,"0"1"-1,0-1 0,-1 1 0,1 0 0,-1 0 0,1-1 0,-1 1 1,0 0-1,0 0 0,0 0 0,-1 1 0,1-1 0,-1 0 0,0 0 1,1 5-1,-2 2 272,0 1 1,0 0 0,-3 12 0,-92 329 3915,-21-8-3568,93-277-605,22-59-185,-4 6 103,1 0 1,1 0 0,1 0-1,-4 30 1,8-43-97,-1 0 0,1-1 1,0 1-1,0-1 0,0 1 1,0-1-1,0 1 0,0-1 0,0 0 1,0 1-1,-1-1 0,1 0 0,1 0 1,-1 0-1,0 0 0,0 0 1,0 0-1,0 0 0,0 0 0,1 0 1,5 0 123,37 3-15,1-1-1,-1-3 1,1-1 0,-1-2-1,50-12 1,-62 9-37,0 1 1,0 2-1,0 1 1,1 1 0,61 5-1,-92-2-114,-1-1 0,1 1 0,0-1 0,0 0 0,0 0 0,0 0 0,-1 0 0,1 0 0,0-1-1,0 1 1,0 0 0,-1-1 0,1 1 0,0-1 0,-1 0 0,1 0 0,0 1 0,-1-1 0,1 0 0,-1 0 0,1-1 0,-1 1-1,0 0 1,1 0 0,0-3 0,-1 2-4,0 0-1,0 0 1,0-1-1,0 1 1,0-1-1,-1 1 1,0 0-1,1-1 1,-1 1 0,0-1-1,0 1 1,0-1-1,-1 1 1,1-1-1,0 1 1,-1-1-1,0 1 1,-1-4-1,-3-5-2,-1-1-1,0 1 1,-1 0 0,0 0-1,-1 1 1,-12-13-1,-8-11 20,-31-54-24,-84-168 0,1 2-7,142 254 12,-7-13-1,-1 1 1,0 1 0,0 0 0,-2 0-1,-15-15 1,25 26-10,0 0 0,0-1 1,-1 1-1,1 0 0,0 0 0,0-1 0,-1 1 0,1 0 0,0 0 0,0 0 0,-1 0 0,1-1 0,0 1 0,-1 0 1,1 0-1,0 0 0,-1 0 0,1 0 0,0 0 0,-1 0 0,1 0 0,0 0 0,-1 0 0,1 0 0,0 0 1,-1 0-1,1 0 0,0 0 0,-1 0 0,1 0 0,0 0 0,-1 0 0,1 0 0,0 1 0,0-1 0,-1 0 1,1 0-1,-2 15-1024,9 18-2022,-5-29 2842,0 0 1,0 0-1,0-1 0,1 1 0,0 0 1,-1-1-1,6 5 0,6 2-882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14 17204,'18'-12'1563,"-10"11"-766,-10 10 281,1-7-957,-1 0 0,1 0 0,-1-1 1,1 1-1,-1-1 0,0 1 0,1-1 1,-1 1-1,0-1 0,0 0 0,0 0 1,0 0-1,0 0 0,0 0 0,0-1 1,-4 2-1,-40 5 533,37-6-522,-15 1-40,0-2-1,-34-3 1,30 1-80,-30 1 0,57 1-12,0 0 0,0 0 0,1 1 0,-1-1 0,0 0 0,1 0 0,-1 0 0,0 1 0,1-1-1,-1 0 1,1 1 0,-1-1 0,1 0 0,-1 1 0,0-1 0,1 1 0,-1-1 0,1 1 0,0-1 0,-1 1 0,1-1 0,-1 1 0,1 0 0,0-1 0,0 1 0,-1-1 0,1 1 0,0 0 0,0-1 0,0 1 0,-1 0 0,1 0 0,0-1 0,0 1 0,0 0 0,0-1 0,0 1 0,0 0 0,1-1 0,-1 1 0,0 0 0,0-1 0,1 2 0,13 35-6,-11-30 6,22 57 90,-2 2-1,-4 0 1,-2 1-1,14 129 1,-20-45 434,-10 172-1,-2-300-449,0-9 34,0-1-1,1 1 1,1 0-1,3 16 0,-4-27-65,1 0-1,0 0 1,0 0-1,0 0 0,0 0 1,1 0-1,-1 0 0,1-1 1,-1 1-1,1-1 1,0 1-1,0-1 0,0 0 1,1 1-1,-1-1 0,0 0 1,1 0-1,-1-1 1,1 1-1,0 0 0,0-1 1,-1 0-1,6 2 0,19 4 205,1-2-1,46 4 0,14 3-1333,-85-11 858,0 0 0,0-1 0,0 1 0,0-1-1,0 1 1,0-1 0,1 0 0,-1 0 0,0 0-1,0-1 1,0 1 0,0-1 0,0 0 0,0 0-1,0 0 1,0 0 0,-1 0 0,1 0 0,0-1-1,-1 0 1,1 1 0,-1-1 0,1 0 0,-1 0 0,0 0-1,0-1 1,3-2 0,7-18-985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372 163 8794,'7'-27'1059,"-2"9"488,-1-1-1,0 1 0,-2-1 1,1-30-1,-3 49-1466,0-1 0,0 0-1,0 1 1,0-1 0,0 1 0,0-1 0,0 1-1,-1-1 1,1 1 0,0-1 0,0 1-1,-1-1 1,1 1 0,0-1 0,-1 1 0,1-1-1,0 1 1,-1 0 0,1-1 0,-1 1-1,1-1 1,-1 1 0,1 0 0,-1 0 0,1-1-1,-1 1 1,1 0 0,-1 0 0,1 0 0,-1-1-1,1 1 1,-1 0 0,1 0 0,-1 0-1,0 0 1,1 0 0,-1 0 0,1 0 0,-1 0-1,1 0 1,-1 0 0,0 1 0,1-1-1,-1 0 1,1 0 0,-2 1 0,-29 13 865,26-10-747,-1-2-118,-41 23 658,-70 46-1,102-60-659,1 0 0,1 1 0,0 1-1,0 0 1,1 0 0,1 2 0,1-1-1,-15 26 1,18-26-1,0 0 0,1 0 0,1 1 0,0 0 0,1-1 0,1 2 1,0-1-1,-1 26 0,4-33-41,0 0 0,0 0 1,1-1-1,1 1 1,-1 0-1,1-1 1,0 1-1,1-1 1,0 0-1,0 1 0,0-1 1,1-1-1,0 1 1,1 0-1,-1-1 1,1 0-1,0 0 0,12 9 1,-6-6 42,0-1 1,0-1-1,1 0 0,0 0 1,1-1-1,0-1 0,-1 0 1,2-1-1,-1 0 0,19 2 1,-4-2-465,28 1 0,30-4-4724,-79-1 4430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1213 14923,'11'-5'389,"0"0"-1,1 0 1,0 1-1,0 1 1,22-5-1,64 0 2206,-70 7-1411,-1-2 0,51-9 0,-72 10-1072,0 0 1,0 0-1,-1-1 0,1 0 1,-1 1-1,0-2 0,1 1 1,-1-1-1,-1 0 0,1 0 0,-1 0 1,9-10-1,-8 6-44,1-1-1,-1 1 1,0-1-1,0-1 1,-1 1-1,-1-1 1,4-11-1,-1-8-17,-2 0-1,0-1 1,-2 1-1,-2-43 1,-16-171 62,-1-20-130,18 82 12,-1 180 9,0 1 0,0-1-1,0 1 1,0-1 0,-1 1 0,1-1-1,0 1 1,0-1 0,-1 1 0,1-1-1,0 1 1,-1 0 0,1-1 0,0 1-1,-1-1 1,1 1 0,-1 0 0,1-1-1,0 1 1,-1 0 0,1 0-1,-1-1 1,1 1 0,-1 0 0,1 0-1,-1 0 1,1 0 0,-1 0 0,1-1-1,-1 1 1,0 0 0,0 0 0,-24 0 27,13 1-14,-40-7 14,-90-21 1,-49-27-12,169 48-17,-27-11 5,37 11-14,-1 1 0,0 1-1,0 0 1,0 1 0,0 1-1,-19-2 1,32 4-38,0 0-1,-1 1 0,1-1 1,0 0-1,-1 0 0,1 1 1,0-1-1,0 0 0,-1 1 1,1-1-1,0 0 1,0 0-1,0 1 0,-1-1 1,1 1-1,0-1 0,0 0 1,0 1-1,0-1 1,0 0-1,0 1 0,0-1 1,0 1-1,0-1 0,0 0 1,0 1-1,0-1 0,0 0 1,0 1-1,0-1 1,0 1-1,0-1 0,0 0 1,1 1-1,-1-1 0,0 0 1,0 1-1,1 0 1,8 23-1057,-6-14 832,3 5-356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45 13363,'21'-12'2029,"-19"11"-1629,0 0 0,1 0 1,-1 0-1,0 0 0,0-1 1,0 1-1,0-1 0,4-2 1,-6 3-342,0 1 1,0 0-1,0-1 1,0 1-1,0 0 1,0-1-1,-1 1 1,1 0-1,0 0 1,0-1-1,0 1 1,0 0-1,0-1 1,-1 1-1,1 0 1,0 0-1,0-1 1,0 1-1,-1 0 1,1 0-1,0 0 1,0 0-1,-1-1 1,1 1-1,0 0 1,0 0-1,-1 0 1,1 0-1,0 0 1,-1 0-1,1-1 1,0 1-1,-1 0 1,1 0-1,-1 0 1,-11-3 596,-25-1 22,0 1 0,-1 2 0,-42 5 0,-113 20-735,136-16-385,57-8 310,-1 1 0,1-1 0,-1 0 0,1 0 0,0 1 0,-1-1 0,1 0 0,-1 0 0,1 1 0,-1-1 0,1 1 0,0-1 0,-1 0 0,1 1 0,0-1 0,-1 1 0,1-1 0,0 1 0,0-1 0,0 1 0,-1-1 0,1 1 0,0-1 0,0 1 0,0-1 0,0 1 0,0-1 0,0 1 0,0-1 0,0 1 0,0 0 0,0-1 0,0 1 0,0-1 0,0 1 0,1-1 0,-1 1 0,0-1 0,0 1 0,1-1-1,-1 0 1,0 1 0,1 0 0,14 25-2231,3-8 1092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 18660,'11'5'1709,"-12"-2"-484,-18-2 158,9 0-1087,-170-7 1809,13-1-3555,106 7 816,38 0 209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4:5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10978,'13'-16'4669,"12"-28"-2206,3 0 0,43-50 0,-13 15-1778,86-156 0,-116 188-480,-27 44-178,0 1 1,1-1-1,-1 1 1,1 0-1,0-1 1,0 1-1,0 0 1,3-3-1,-5 5-23,0 0-1,0 0 1,1 0 0,-1 0 0,0 0-1,0 0 1,0 0 0,0 0 0,1 0-1,-1 0 1,0 0 0,0 0-1,0 0 1,1 0 0,-1 0 0,0 0-1,0 0 1,0 0 0,0 0-1,1 0 1,-1 0 0,0 0 0,0 0-1,0 1 1,0-1 0,1 0 0,-1 0-1,0 0 1,0 0 0,0 0-1,0 0 1,0 1 0,0-1 0,1 0-1,-1 0 1,0 0 0,0 0-1,0 1 1,0-1 0,0 0 0,3 18 68,0 154 94,18 330-60,-16-429-103,11 85-702,-15-154 460,0-1 1,0 1 0,0-1 0,0 1-1,1-1 1,3 7 0,-5-9 190,0-1 0,1 1 0,-1-1 1,1 1-1,-1-1 0,1 1 0,-1-1 1,1 1-1,-1-1 0,1 1 0,-1-1 1,1 0-1,-1 1 0,1-1 0,0 0 0,-1 1 1,1-1-1,0 0 0,-1 0 0,1 0 1,0 0-1,-1 0 0,1 0 0,0 0 0,-1 0 1,1 0-1,0 0 0,0 0 0,-1 0 1,1 0-1,0 0 0,-1 0 0,1-1 1,-1 1-1,1 0 0,0-1 0,-1 1 0,1 0 1,-1-1-1,1 1 0,-1-1 0,1 1 1,-1-1-1,1 1 0,-1-1 0,1 1 0,0-2 1,13-19-743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16 684 10562,'-3'-4'275,"1"0"0,0 0-1,1 0 1,-1 0 0,1 0-1,-1-1 1,1 1 0,1 0 0,-1-1-1,0 1 1,1-1 0,0 1-1,0-1 1,1 1 0,-1-1 0,2-6-1,3-7 461,-1 0 0,13-29 0,-6 19-465,1 1 0,1 1 1,1 0-1,1 1 0,2 1 0,27-33 0,-43 56-233,1-1 0,-1 0 0,1 1 0,-1 0 0,1-1 0,0 1 0,0 0 0,-1 0 0,1 0-1,0 0 1,0 0 0,0 0 0,0 0 0,0 1 0,0-1 0,0 1 0,0 0 0,3-1 0,-4 2-9,1-1 1,-1 1-1,0-1 1,1 1-1,-1 0 1,0-1-1,0 1 1,1 0-1,-1 0 1,0 0-1,0 0 1,0 0-1,0 0 1,0 0-1,0 1 1,0-1-1,-1 0 1,1 0-1,0 1 1,-1-1-1,1 1 1,-1-1-1,1 0 1,-1 1-1,0-1 1,1 3-1,4 27 125,-1 0-1,-1 0 1,-2 0 0,-1 0-1,-2 0 1,-6 42-1,-2-24-124,10-49-27,0 0-1,0 0 1,0-1-1,0 1 0,0 0 1,0 0-1,-1 0 1,1 0-1,0 0 0,0 0 1,0 0-1,0 0 1,0 0-1,0 0 0,0 0 1,0 0-1,0 0 0,-1 0 1,1 0-1,0 0 1,0 0-1,0 0 0,0 0 1,0 0-1,0 0 1,0 0-1,0 0 0,0 0 1,-1 0-1,1 0 1,0 0-1,0 0 0,0 0 1,0 0-1,0 1 1,0-1-1,0 0 0,0 0 1,0 0-1,0 0 1,0 0-1,0 0 0,0 0 1,0 0-1,-1 0 1,1 0-1,0 0 0,0 1 1,0-1-1,0 0 1,0 0-1,0 0 0,0 0 1,-2-15 7,0-21-2,3 11 13,1-1 0,1 1-1,2 0 1,0 0 0,1 1-1,2-1 1,18-40 0,-24 62 7,0-1 1,0 1-1,0 0 1,0 0-1,1 0 0,-1 0 1,1 1-1,0-1 1,0 1-1,5-4 1,-7 5-13,0 1 0,0 0 0,0-1 1,0 1-1,1 0 0,-1-1 0,0 1 1,0 0-1,0 0 0,1 0 0,-1 0 0,0 0 1,0 0-1,0 1 0,0-1 0,1 0 1,-1 0-1,0 1 0,0-1 0,0 1 1,0-1-1,0 1 0,0 0 0,0-1 0,0 1 1,0 0-1,0 0 0,0-1 0,-1 1 1,1 0-1,0 0 0,0 0 0,-1 0 1,1 0-1,-1 0 0,2 2 0,3 8 74,0-1-1,0 1 0,-1 0 1,0 1-1,-1-1 0,2 15 1,7 73 178,-11-92-244,-1-2-24,-1 0 1,1 0-1,-1-1 0,0 1 0,0 0 0,-2 4 0,-3 20 22,6-28-18,0 0 1,-1 1-1,1-1 1,0 1-1,1-1 0,-1 1 1,0-1-1,0 0 1,0 1-1,1-1 0,-1 0 1,2 3-1,3-5-3,1-10-22,-1-2 16,-1-1 0,-1 1-1,4-28 1,-6 30 4,0 0 0,1 1 0,1-1-1,0 0 1,0 1 0,1-1-1,7-12 1,-11 22 4,0 1-1,1-1 1,-1 1-1,0-1 1,1 1-1,-1-1 1,0 1-1,1-1 1,-1 1-1,1-1 1,-1 1-1,1 0 1,-1-1-1,1 1 1,-1 0-1,1-1 1,-1 1-1,1 0 1,-1 0-1,1-1 1,0 1-1,-1 0 1,1 0-1,-1 0 1,1 0-1,0 0 1,-1 0-1,1 0 1,-1 0-1,1 0 1,0 0-1,-1 0 1,1 0-1,-1 0 1,1 1-1,0-1 1,-1 0-1,1 0 1,-1 1-1,1-1 1,-1 0-1,1 1 1,-1-1-1,1 1 1,-1-1-1,1 0 1,-1 1-1,0-1 1,1 1-1,-1-1 1,0 1-1,1 1 1,20 34 34,-19-30-33,5 6 2,1 6 0,1-1 0,16 22 0,-23-35-4,0-1 0,1 0-1,-1 0 1,1 0-1,0 0 1,0-1 0,0 1-1,0-1 1,0 0 0,1 0-1,-1 0 1,1 0 0,-1 0-1,1-1 1,-1 0 0,1 1-1,0-1 1,5 0-1,-6-1 0,1-1 0,-1 1 0,1-1 0,-1 0 0,1 0 0,-1 0 0,0-1 0,0 1 0,1-1 0,-1 0 0,0 0 0,0 0 0,-1 0 0,1 0 0,0-1 0,-1 1 0,1-1 0,-1 1 0,0-1 0,4-6 0,0-1-4,0-1 1,0 1-1,-1-1 1,7-22-1,-9 24 0,-1 0-1,1 0 0,-2-1 0,1 1 1,-1 0-1,-1-1 0,1 1 0,-2-12 0,-4 11-2,0 13-2,-2 18 4,7-11 10,1 0 0,-1 0 0,2 0 0,-1 0 0,1 0 0,1 0 0,0-1 0,0 1-1,8 15 1,-8-19-4,0-1 0,0 1 0,1-1-1,-1 1 1,1-1 0,0 0-1,1 0 1,-1-1 0,1 1 0,0-1-1,0 0 1,0 0 0,1-1 0,-1 0-1,12 6 1,-15-9-2,0 1-1,-1-1 1,1 1-1,-1-1 1,1 0-1,0 1 0,-1-1 1,1 0-1,0 0 1,-1 0-1,1 0 1,-1-1-1,1 1 1,0 0-1,-1-1 1,3 0-1,-4 1 1,1-1 0,0 1 0,-1-1 1,1 1-1,-1-1 0,1 1 0,-1-1 0,1 0 0,-1 1 0,0-1 0,1 0 0,-1 1 0,0-1 0,1 0 0,-1 1 0,0-1 0,0 0 0,0 0 0,1 0 0,-1 1 0,0-1 0,0 0 0,0-1 0,-1-2-2,0 1-1,1-1 0,-1 1 1,-1-1-1,1 1 0,0-1 0,-1 1 1,1 0-1,-1 0 0,0 0 1,0 0-1,-4-4 0,-5-4-9,0 2-1,-1 0 0,-15-10 0,-22-17-3,49 35 18,-1 1-1,1 0 1,0 0-1,0 0 1,-1-1-1,1 1 1,0 0-1,-1 0 1,1-1-1,0 1 1,0 0 0,-1-1-1,1 1 1,0 0-1,0-1 1,0 1-1,0 0 1,-1-1-1,1 1 1,0 0-1,0-1 1,0 1-1,0 0 1,0-1 0,0 1-1,0-1 1,0 1-1,0 0 1,0-1-1,0 1 1,0 0-1,0-1 1,0 1-1,1 0 1,-1-1-1,0 1 1,0-1 0,0 1-1,0 0 1,1 0-1,-1-1 1,0 1-1,0 0 1,1-1-1,-1 1 1,0 0-1,0 0 1,1-1 0,-1 1-1,0 0 1,1 0-1,-1 0 1,0 0-1,1-1 1,-1 1-1,1 0 1,-1 0-1,0 0 1,1 0-1,30-6-17,-21 5 15,11-4-10,1-1 1,-1-1 0,0-1 0,0 0-1,-1-2 1,0 0 0,-1-2 0,34-25-1,-43 30 7,-1-1 0,0-1 0,0 1 0,-1-1 0,0 0 0,-1-1 0,0 0 0,-1 0 0,0-1 0,0 0 0,-1 0 0,0 0 0,-1 0 0,0-1 0,-1 0-1,-1 1 1,0-1 0,1-13 0,-3 18-1,-1-1 1,0 0-1,0 1 0,-1-1 0,0 1 0,0 0 0,-4-8 1,5 13 2,0 0 1,0 0-1,-1 0 1,1 0 0,0 0-1,-1 0 1,1 0 0,-1 0-1,0 1 1,1-1 0,-5-2-1,5 3 4,0 1-1,0 0 0,0-1 0,-1 1 0,1 0 0,0-1 0,0 1 0,0 0 0,0 0 0,-1 0 1,1 0-1,0 0 0,0 0 0,0 0 0,0 1 0,-1-1 0,1 0 0,0 1 0,0-1 0,0 1 1,0-1-1,0 1 0,0 0 0,-2 0 0,0 2 1,0 0-1,-1 0 1,2 0-1,-1 0 1,0 1-1,1-1 1,-1 1-1,1 0 1,0-1 0,0 1-1,0 0 1,-2 7-1,-1 7 11,-4 30-1,9-46-9,-8 56 18,3 1 1,2 0-1,3 1 0,14 103 0,-14-161-19,14 72-39,-12-68 1,0 0 1,0 0-1,0-1 0,1 1 0,-1-1 1,1 0-1,1 0 0,-1 0 1,1 0-1,4 5 0,-7-9-10,0 0-1,0 0 1,1 0-1,-1 0 1,0-1 0,1 1-1,-1 0 1,0 0-1,1-1 1,-1 1-1,1-1 1,-1 0-1,1 1 1,-1-1-1,1 0 1,-1 0 0,1 0-1,-1 0 1,1 0-1,-1 0 1,1 0-1,-1 0 1,1-1-1,-1 1 1,1-1 0,-1 1-1,1-1 1,-1 1-1,1-1 1,-1 0-1,0 0 1,0 0-1,2-1 1,3-3-436,1-1-1,-1 0 1,-1 0-1,9-12 1,-11 14 286,41-65-1526,-24 37 718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19260,'-15'25'1304,"19"3"-1080,-3-3-120,-2-3 361,-5-6-249,6-4-272,0-4-240,9-6-1185,6-8 1337,12-12-224,3-5-128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57 125 5617,'1'0'204,"-1"-1"0,0 1-1,0-1 1,0 0 0,0 1-1,0-1 1,0 0 0,0 1-1,0-1 1,0 0 0,0 1-1,0-1 1,0 1 0,-1-1-1,1 0 1,0 1 0,0-1-1,-1 0 1,1 1 0,0-1-1,-1 1 1,1-1 0,-1 1-1,1-1 1,0 1 0,-1-1-1,1 1 1,-1 0 0,0-1-1,1 1 1,-1 0 0,1-1-1,-1 1 1,1 0-1,-2-1 1,1 2-72,0-1 0,0 0 0,0 1 0,0-1 0,1 0 0,-1 1 0,0 0 0,0-1 0,0 1 0,0-1 0,1 1 0,-1 0 0,0 0 0,1-1 0,-1 1 0,0 0 0,1 0 0,-1 0 0,1 0 0,-1 0 0,0 1 0,-5 14 295,1 1 0,0 0 1,1 0-1,0 0 0,2 0 0,-1 20 1,4 106 924,1-109-881,12 64 1,-12-86-377,1 0 1,0-1 0,1 1-1,1-1 1,0 0 0,0 0-1,1-1 1,0 0 0,8 10-1,-12-17-58,1 0-1,0 0 0,-1 0 1,1-1-1,0 1 0,1-1 0,-1 0 1,0 0-1,1 0 0,-1 0 1,1-1-1,-1 1 0,1-1 1,0 0-1,0 0 0,7 1 0,-6-2 1,0-1 0,0 1 0,0-1 0,0 1 0,0-2 0,-1 1-1,1 0 1,0-1 0,-1 0 0,1 0 0,7-5 0,0-1 25,1-2 0,-1 0 0,-1 0 0,0-1 0,0 0-1,-1-1 1,13-19 0,-10 10-35,-1 0 0,-1-1 0,-1 0-1,-1 0 1,-1-1 0,-1 0 0,-1-1-1,0 1 1,2-42 0,-7 48-24,-1 0-1,0 1 1,-2-1-1,0 1 1,0 0 0,-9-25-1,8 29-1,-2 1-1,0 0 1,0 0-1,-1 1 1,0-1-1,-1 1 1,0 0-1,0 1 1,-15-14-1,17 18-28,0 1 0,0 0 0,0 0 0,-1 0 0,1 1 0,-1 0 0,0 0 0,0 0 0,0 1 0,0 0 0,-1 0 0,1 1 0,0-1 0,-1 1 1,1 1-1,-11-1 0,11 2-147,0 0 0,1 0 0,-1 0 0,0 0 0,1 1 0,-1 0 0,1 0 0,-1 1 0,1-1 0,0 1 0,0 0 0,0 1 0,1-1 0,-1 1 0,1 0 0,0 0 1,0 0-1,-6 9 0,3-3-329,1 1 1,0-1-1,1 1 1,0 0-1,1 0 1,0 0 0,-3 17-1,2 3-735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13059,'149'-211'9210,"-133"186"-8670,-4 6-54,0 1 1,1 0-1,25-26 1,-23 35 9,-14 9-484,-1 0 0,0 0 0,0 0 0,1 0 0,-1 0 0,0 0 0,0 0 0,1 1 0,-1-1 0,0 0 0,0 0 0,1 0 0,-1 0 0,0 0 0,0 1 0,0-1 0,1 0 0,-1 0 0,0 0 1,0 1-1,0-1 0,1 0 0,-1 0 0,0 1 0,0-1 0,0 0 0,0 0 0,0 1 0,0-1 0,0 0 0,0 1 0,0-1 0,-1 33 333,0-25-376,-23 267-797,17 386 1,7-650 598,1-1 0,0 1 0,0-1 1,5 17-1,-5-24 184,0 0 0,0-1-1,0 1 1,0 0 0,1-1 0,-1 0 0,1 1-1,0-1 1,-1 0 0,1 0 0,0 0 0,1 0-1,-1 0 1,0 0 0,0-1 0,1 1 0,-1-1-1,1 1 1,-1-1 0,1 0 0,0 0 0,3 1-1,28 0-696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14707,'6'6'1921,"1"0"-761,-1-2-320,3 4-208,-4-5-264,3 4 1345,-4-7-1105,-2-3-768,-2-4-240,0-5-1097,0-1-1015,-2-8 1928,-1-5-449,2-3-335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14523,'33'-17'1552,"0"-3"1,-1 0-1,-1-2 0,35-32 1,-64 52-1462,-1 0 0,1 1 0,0-1 0,0 0 0,0 1 0,0-1 0,1 1 0,-1 0 0,0 0-1,1 0 1,3-2 0,-6 3-72,1 0-1,-1 0 1,0 0-1,1 1 1,-1-1-1,1 0 1,-1 0-1,0 0 0,1 0 1,-1 0-1,1 1 1,-1-1-1,0 0 1,1 0-1,-1 1 1,0-1-1,1 0 0,-1 0 1,0 1-1,0-1 1,1 0-1,-1 1 1,0-1-1,0 0 1,1 1-1,3 20 123,-3 257 441,-4-179-1450,15 157-1,-12-250 536,1 0 0,0 0-1,0 0 1,0 0 0,1 0 0,0-1-1,0 1 1,5 8 0,-7-14 298,1 0 0,-1 1 0,0-1 0,1 1 0,-1-1 1,1 0-1,-1 1 0,0-1 0,1 0 0,-1 1 0,1-1 0,-1 0 0,1 0 0,-1 1 1,1-1-1,-1 0 0,1 0 0,-1 0 0,1 0 0,-1 0 0,1 0 0,-1 0 0,1 0 1,-1 0-1,1 0 0,-1 0 0,1 0 0,-1 0 0,1 0 0,-1 0 0,1 0 1,-1-1-1,1 1 0,-1 0 0,1 0 0,-1-1 0,0 1 0,1 0 0,-1-1 0,1 1 1,-1 0-1,0-1 0,1 1 0,-1 0 0,0-1 0,1 1 0,-1-1 0,0 1 0,1-1 1,11-23-1069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12619,'0'0'63,"0"-1"0,0 1 1,0 0-1,0 0 0,0-1 0,1 1 1,-1 0-1,0-1 0,0 1 1,0 0-1,0 0 0,1-1 0,-1 1 1,0 0-1,0 0 0,1-1 1,-1 1-1,0 0 0,1 0 0,-1 0 1,0 0-1,0-1 0,1 1 1,-1 0-1,0 0 0,1 0 0,-1 0 1,0 0-1,1 0 0,-1 0 1,0 0-1,1 0 0,-1 0 0,0 0 1,1 0-1,-1 0 0,7 13 1431,0 35 155,-6-34-1003,23 110 1738,-20-108-2138,1 0-1,1-1 1,0 0-1,1 0 1,14 23-1,-18-34-195,0 0 0,-1-1 0,1 1 0,1-1-1,-1 0 1,0 0 0,1 0 0,0 0 0,-1-1-1,1 1 1,0-1 0,0 0 0,0 0 0,1-1 0,-1 1-1,0-1 1,9 2 0,-7-3-4,-1 0-1,1 0 1,0 0-1,-1 0 1,1-1-1,0 0 0,-1-1 1,1 1-1,-1-1 1,1 0-1,-1 0 1,0-1-1,10-5 1,-3-1-12,0 0 0,0-1 0,-1-1 0,0 0 1,-1-1-1,0 0 0,-1 0 0,0-1 0,-1 0 0,-1 0 1,0-1-1,-1 0 0,0 0 0,-1-1 0,-1 0 0,0 0 1,-1 0-1,0 0 0,0-18 0,-3 21-46,0-1 0,0 1 0,-1 0 0,-1 0 0,0 0 0,0 0 0,-1 0 0,-1 0 0,0 1 0,-11-21 0,10 23-41,0 1 0,-1 0 0,-1 0 0,1 0 0,-1 1-1,0 0 1,-1 0 0,1 1 0,-1 0 0,-1 0 0,1 1 0,-1 0 0,0 0 0,-14-4-1,15 6-201,0 0-1,0 1 1,-1 0-1,1 0 1,0 1-1,-1 0 1,1 0-1,-1 1 0,0 0 1,1 1-1,-1 0 1,1 0-1,-1 1 1,1 0-1,0 0 1,0 1-1,0 0 0,0 1 1,0 0-1,1 0 1,0 0-1,-1 1 1,-8 8-1,-4 11-957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 17236,'4'-4'1552,"-5"5"-1072,-7 3-192,-6 0 728,-5 1-391,-9-3-273,-5 1-72,1 0-528,-1-2-425,9-2-1759,9-2 2120,14-1-344,6-2-280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11490,'8'-6'321,"13"-11"1029,2 1 0,25-14 0,-41 26-942,0 1 1,0-1-1,0 2 0,0-1 0,1 1 1,-1 0-1,1 0 0,-1 1 1,1 0-1,0 1 0,0 0 0,9 1 1,-15-1-350,-1 0 0,1 0 0,0 1 0,-1-1 0,1 1 0,0-1 0,-1 1 0,1 0 0,0 0 0,-1 0 0,0 0 0,1 0 0,-1 0 0,1 0 0,-1 0 0,0 0 0,0 1 0,0-1 0,0 1 0,0-1 0,0 1 0,0-1 0,0 1 0,0-1 0,-1 1 0,1 0 0,-1-1 0,1 1 0,-1 0 1,0 0-1,1-1 0,-1 4 0,0 5 26,0 1 1,-1 0-1,0 0 1,-4 14-1,0 5 3,4-24-79,1 0 0,0 0 0,1 0 0,0 0-1,-1 0 1,2 0 0,-1-1 0,1 1 0,0 0 0,0-1 0,0 1 0,1-1 0,0 0 0,4 6 0,5 5 7,1-1 0,0-1 0,17 13 0,23 27 4,-48-48-19,0 0 0,0 0 0,-1 1 0,0 0 0,0 0 0,-1 0 0,4 9 0,-6-14-2,-1 0-1,1 1 0,0-1 1,-1 1-1,0 0 0,1-1 0,-1 1 1,0-1-1,0 1 0,0-1 0,-1 1 1,1 0-1,-1-1 0,1 1 1,-2 3-1,0-4 2,1 0 0,0-1 1,0 1-1,0 0 0,-1-1 1,1 1-1,-1-1 1,1 0-1,-1 1 0,1-1 1,-1 0-1,0 0 0,0 0 1,0 0-1,-3 1 0,-1-1-43,0 1 0,-1-1 0,1 0 0,0-1 0,-1 0 0,1 0 0,0 0 0,-1-1 0,1 0 0,0 0 0,-9-3 0,1 0-346,1-1 1,0-1 0,0 0 0,1-1-1,0 0 1,0-1 0,-11-9 0,19 14-270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1 776 15043,'14'-48'1332,"38"-115"1851,-40 132-2538,1 1 0,1 0 0,20-30 0,-32 58-560,2-6 117,1 1-1,1 0 0,7-8 1,-12 14-168,0 0-1,-1 0 1,1 0 0,0 0 0,0 1-1,0-1 1,0 0 0,0 0 0,0 1-1,0-1 1,0 1 0,0-1-1,0 1 1,1-1 0,-1 1 0,0 0-1,0-1 1,0 1 0,0 0 0,1 0-1,-1 0 1,0 0 0,0 0 0,0 0-1,1 0 1,-1 1 0,0-1-1,0 0 1,0 1 0,1-1 0,-1 1-1,0-1 1,2 2 0,-1 1 25,1 0 0,-1 0 0,1 0 0,-1 1 0,0-1 0,0 1 0,0-1 0,-1 1 0,1 0-1,-1 0 1,0 0 0,1 5 0,7 54 314,-8-56-340,2 28 17,-1 1-1,-2 0 1,-1-1 0,-9 52-1,8-89-130,0-10 58,2-19 5,1 1 0,2-1 0,1 1-1,1 0 1,2 0 0,0 1 0,21-48 0,-26 72 35,0 1 1,0-1-1,1 1 0,0-1 1,0 1-1,0 0 0,0 0 1,1 0-1,6-5 1,-9 9-10,0-1 0,0 0 1,0 1-1,0-1 0,0 1 1,0 0-1,0-1 0,1 1 1,-1 0-1,0-1 0,0 1 1,0 0-1,0 0 0,1 0 1,-1 0-1,0 0 0,2 1 1,-1 0 3,0 0 0,0 0 0,0 0 0,0 0 1,0 0-1,-1 0 0,1 0 0,0 1 0,-1-1 1,1 1-1,-1-1 0,1 1 0,0 2 1,8 10 60,-1 1 0,-1 1 0,0-1 0,-1 1 1,9 32-1,15 90 234,-26-113-277,2-6 10,-7-18-39,0-1-1,0 0 1,0 0 0,0 0 0,0 0 0,1 0 0,-1 0 0,0 0 0,0 0-1,0 1 1,0-1 0,0 0 0,1 0 0,-1 0 0,0 0 0,0 0 0,0 0-1,0 0 1,1 0 0,-1 0 0,0 0 0,0 0 0,0 0 0,0 0 0,1 0-1,-1 0 1,0 0 0,0-1 0,0 1 0,0 0 0,0 0 0,1 0 0,-1 0 0,0 0-1,0 0 1,0 0 0,0 0 0,0 0 0,0-1 0,0 1 0,1 0 0,-1 0-1,0 0 1,0 0 0,0 0 0,0-1 0,0 1 0,0 0 0,0 0 0,0 0-1,12-37 13,-5 7-31,19-68-14,-22 86 31,1-1 0,0 1-1,1 0 1,0 0 0,11-14 0,-16 24 2,1 0 1,-1 0-1,1 0 1,0 0-1,0 0 1,0 1 0,0-1-1,0 1 1,0-1-1,0 1 1,1 0-1,-1 0 1,0 0-1,1 0 1,-1 0 0,1 1-1,-1-1 1,1 1-1,-1-1 1,1 1-1,-1 0 1,1 0-1,0 0 1,-1 1 0,1-1-1,-1 0 1,1 1-1,-1 0 1,1-1-1,-1 1 1,0 0-1,4 2 1,6 4 7,0 0 1,-1 1-1,0 0 0,17 16 1,-23-19-15,12 12 11,21 17 25,-36-32-29,0 0-1,1 0 1,-1-1 0,1 1 0,-1-1-1,1 0 1,0 0 0,-1 0 0,1 0-1,0 0 1,0 0 0,0-1 0,3 1-1,-4-1 0,-1-1-1,0 1 0,1 0 0,-1-1 1,1 0-1,-1 1 0,0-1 0,1 0 1,-1 1-1,0-1 0,0 0 0,1 0 1,-1 0-1,0 0 0,0 0 0,0 0 1,0-1-1,0 1 0,-1 0 0,1 0 1,0-1-1,0 1 0,-1 0 0,1-1 1,-1 1-1,1-3 0,2-6 2,-1 1-1,0-1 1,0-9-1,-1 9-4,1-18 2,0 1 0,-3-32 0,2 83-6,2-1-1,0 0 1,2-1 0,1 1-1,0-1 1,2 0 0,0 0-1,1-1 1,2-1 0,0 1-1,15 20 1,-22-36 6,-1-1 0,1 0 0,0 0 0,0 0 0,1 0 0,-1-1-1,1 1 1,-1-1 0,1 0 0,9 3 0,-12-5-1,0 0 0,0-1 0,0 0 1,0 1-1,0-1 0,1 0 0,-1 0 0,0 0 0,0 0 0,0 0 0,0-1 0,0 1 1,0-1-1,0 1 0,0-1 0,0 0 0,0 0 0,0 0 0,0 0 0,0 0 0,0 0 0,-1 0 1,1-1-1,0 1 0,-1-1 0,1 1 0,-1-1 0,0 1 0,1-1 0,1-3 0,2-5-7,1-1 0,-1 1 0,-1-1 0,0 0-1,-1 0 1,0-1 0,0 1 0,-1-1-1,-1 1 1,0-1 0,-1 0 0,-1-21 0,-2 5-5,-1 0 0,-1 0 1,-1 0-1,-13-32 0,16 52 9,3 4-1,-2 0 1,1 0 0,0 0-1,-1 0 1,0 0-1,1 0 1,-2 1-1,1-1 1,0 1 0,-1 0-1,-3-5 1,5 8 4,1 1 1,0-1-1,0 1 1,0-1-1,0 1 1,0-1-1,0 1 1,0 0-1,0-1 1,0 1-1,0-1 1,0 1-1,0-1 1,0 1-1,0-1 1,0 1-1,0-1 1,1 1-1,-1-1 1,0 1-1,0-1 1,1 0-1,0 2 1,1 1 1,1 0 1,0 1 0,0-1-1,0 0 1,0 0 0,0-1-1,1 1 1,-1-1-1,1 1 1,0-1 0,-1 0-1,1-1 1,0 1 0,0-1-1,1 0 1,-1 0 0,0 0-1,0 0 1,0 0 0,1-1-1,-1 0 1,7-1 0,-4 1 1,0-1 1,0 0 0,0-1 0,-1 1 0,1-1 0,0-1 0,-1 1 0,1-1 0,-1 0 0,0-1 0,0 1 0,0-1 0,6-6 0,-3 1-3,0-1 0,-1-1 0,0 0 0,0 0 0,-1 0-1,-1-1 1,0 0 0,-1 0 0,0 0 0,0-1 0,-2 0 0,1 0 0,-2 0 0,0 0 0,0 0 0,-1 0 0,-1-1-1,-2-15 1,-1 4 14,3 25-13,0 1-1,0-1 1,0 0 0,0 0 0,0 1-1,0-1 1,-1 0 0,1 0 0,0 1-1,0-1 1,0 0 0,0 0 0,-1 0-1,1 1 1,0-1 0,0 0 0,0 0-1,-1 0 1,1 0 0,0 0 0,0 0-1,-1 1 1,1-1 0,0 0 0,0 0-1,-1 0 1,1 0 0,0 0 0,-1 0-1,1 0 1,0 0 0,0 0 0,-1 0-1,1 0 1,0 0 0,0 0 0,-1 0-1,1 0 1,0-1 0,0 1 0,-1 0-1,1 0 1,0 0 0,0 0 0,-1 0-1,1 0 1,0-1 0,0 1 0,0 0-1,0 0 1,-1 0 0,1-1 0,0 1-1,0 0 1,0 0 0,0-1 0,-1 1-1,-1 14 13,0-1-1,0 1 1,1 0-1,1 0 0,2 22 1,14 74 59,-15-106-68,5 36 32,3-1 1,1-1-1,16 38 0,-18-58-57,0-1 0,0 0 0,2 0 0,0-1 0,1-1-1,0 0 1,2 0 0,20 19 0,-29-29-123,1-1-1,0 0 1,0-1-1,0 1 1,0-1 0,1 0-1,-1 0 1,1 0-1,0-1 1,0 0-1,0 0 1,0-1 0,0 0-1,0 0 1,0 0-1,0 0 1,1-1-1,-1 0 1,0-1 0,0 1-1,0-1 1,1 0-1,-1-1 1,0 0-1,-1 0 1,1 0 0,0 0-1,0-1 1,-1 0-1,0 0 1,1-1-1,6-5 1,-4 2-97,1-1-1,-1 0 1,0-1-1,-1 0 1,0 0 0,-1 0-1,8-14 1,7-23-1035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49 12531,'4'-7'887,"-2"5"-666,-1 1 0,1-1 0,-1 0 0,0 0 0,0 1 0,1-1 0,-1 0 0,-1 0 0,1 0-1,0 0 1,0 0 0,-1-1 0,1 1 0,-1 0 0,0 0 0,0 0 0,0 0 0,0-4 0,-9 23 2683,6 6-2078,1-1 0,1 1 0,3 44 0,0-44-841,-1 1 1,-1 0-1,-4 30 0,3-52 16,1 0 0,-1 0 1,1 0-1,-1 0 0,1 0 0,-1-1 0,0 1 1,0 0-1,-2 2 0,-3-2 16,-1-12 19,0-12 18,-4-6 237,11 28-287,0 0 0,0 0-1,0 0 1,0 0-1,0 0 1,0 0 0,0 0-1,0 0 1,0 0 0,-1 0-1,1 0 1,0 0-1,0 0 1,0 0 0,0 0-1,0 0 1,0 0 0,0 0-1,-1 0 1,1 0-1,0 0 1,0 0 0,0 0-1,0 0 1,0 0-1,0 0 1,0 0 0,-1 0-1,1 0 1,0 0 0,0 0-1,0 0 1,0 0-1,0 0 1,0 0 0,0 0-1,0 0 1,-1 1 0,1-1-1,0 0 1,0 0-1,0 0 1,0 0 0,0 0-1,0 0 1,0 0-1,0 0 1,0 1 0,0-1-1,0 0 1,0 0 0,0 0-1,0 0 1,0 0-1,0 0 1,0 0 0,0 1-1,0-1 1,-4 22 239,-18 329 988,9-97-700,10-216-512,-24 258 462,17-221-707,-39 139 0,46-209-794,2-13 118,6-18-891,0 1-1,2 0 1,14-35 0,-9 25 904,7-15-628,7 1-181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 8738,'0'0'44,"0"0"-1,0 0 1,0 0 0,0 0-1,0-1 1,0 1 0,0 0 0,0 0-1,0 0 1,0 0 0,0 0-1,0-1 1,0 1 0,0 0 0,-1 0-1,1 0 1,0 0 0,0 0-1,0 0 1,0-1 0,0 1 0,0 0-1,0 0 1,-1 0 0,1 0-1,0 0 1,0 0 0,0 0-1,0 0 1,0 0 0,0 0 0,-1 0-1,1-1 1,0 1 0,0 0-1,0 0 1,0 0 0,-1 0 0,1 0-1,0 0 1,0 0 0,0 0-1,0 0 1,0 1 0,-1-1 0,1 0-1,0 0 1,0 0 0,-9 8 1341,-6 18 276,15-26-1609,-160 339 5387,126-262-4893,23-51-400,-46 110 780,55-132-852,1 1-1,-1-1 1,1 1 0,0 0-1,0 0 1,1 0-1,-1 6 1,2-10-49,-1 1 1,0-1-1,0 0 1,1 0-1,-1 1 1,0-1-1,1 0 1,0 0-1,-1 0 0,1 0 1,-1 1-1,1-1 1,0 0-1,0 0 1,0 0-1,0 0 1,0-1-1,0 1 1,0 0-1,0 0 0,0-1 1,0 1-1,0 0 1,0-1-1,1 1 1,-1-1-1,0 1 1,0-1-1,3 0 0,15 3 86,0-2-1,0 0 0,0-1 0,0-1 0,0-1 1,20-5-1,20 0-237,111-2-5981,-157 9 4995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82 15931,'8'-64'-3076,"-4"46"4410,-4 18-1309,1 0-1,-1 0 0,0 0 0,0 0 1,0 0-1,0 0 0,0 0 0,0 0 0,1 0 1,-1 0-1,0 0 0,0 0 0,0 0 1,0 0-1,0 0 0,0 0 0,0 0 1,1 0-1,-1 1 0,0-1 0,0 0 0,0 0 1,0 0-1,0 0 0,0 0 0,0 0 1,0 0-1,1 0 0,-1 0 0,0 0 0,0 1 1,0-1-1,0 0 0,0 0 0,0 0 1,0 0-1,0 0 0,0 0 0,0 0 1,0 1-1,0-1 0,0 0 0,0 0 0,0 0 1,0 0-1,0 0 0,0 0 0,0 0 1,0 1-1,0-1 0,0 0 0,3 22 981,-2 23 936,-2 0 0,-13 80-1,-1 12 138,14-114-1629,1 0 0,1 0 0,8 45 0,-7-59-328,1 0 1,0 1-1,0-1 1,1-1 0,0 1-1,0 0 1,1-1-1,0 0 1,1 0-1,8 10 1,-4-9 13,-1 0-1,1-1 0,0 0 1,1 0-1,0-1 1,22 10-1,6-2 7,1-1 0,0-2-1,72 11 1,-79-16-223,10 0-229,-27-5-183,-1 0 1,1 2 0,0 0 0,15 6 0,-30-9 433,1 0 0,-1-1 0,1 1 0,-1 0 0,1 0 0,-1 0 0,1 0 0,-1 0 0,0 0 0,0 0 0,0 0 0,1 1 0,-1-1 0,0 0 0,0 1 0,-1-1 0,1 1 0,0-1 0,0 1 0,0 2 0,1 8-791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26 11891,'1'-7'1416,"-1"-5"-848,0 7-88,-5 5 672,-8-1-336,-1 1-15,-3 6-33,-3 1-88,3 11-216,1 3-208,4 10-688,4 8-592,1 12 888,4 10-168,3 22-144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7938 1 12267,'7'2'716,"-1"0"-1,1 1 1,-1 0 0,0 0 0,0 1 0,0 0 0,6 4 0,-11-7-715,0 0 1,0 0 0,0 0-1,0 0 1,-1 0 0,1 0-1,0 0 1,0 0-1,-1 0 1,1 1 0,0-1-1,-1 0 1,1 0-1,-1 1 1,0-1 0,1 0-1,-1 3 1,0-3 21,-1 1-1,1-1 1,0 0-1,-1 0 1,1 1 0,-1-1-1,0 0 1,1 0-1,-1 0 1,0 0 0,0 0-1,0 0 1,0 0-1,0 0 1,0 0-1,0 0 1,0-1 0,0 1-1,0 0 1,0-1-1,0 1 1,-2 0 0,-6 3 8,-1 0 0,1-1 1,-1 0-1,1-1 0,-1 0 1,-16 1-1,-65-1 299,64-2-277,-321-14 659,69 0-158,-1110 2 897,289 69-808,411-13-559,-727 31 215,164 24-31,705-50-258,-152 10 509,634-54 493,67-8-942,0 1-1,0-1 0,0 0 1,0 0-1,0 0 0,2-5 1,-4 7-137,0 0 0,1 0 0,-1 0 0,0 0 0,1 0 0,-1 0 0,1 0 0,-1 0 0,1 0 0,-1 0 0,1 1 0,0-1 0,-1 0 0,1 0 0,0 1-1,0-1 1,0 1 0,-1-1 0,1 0 0,0 1 0,0-1 0,0 1 0,0 0 0,0-1 0,0 1 0,0 0 0,0 0 0,0-1 0,0 1 0,0 0 0,0 0 0,0 0 0,0 0 0,0 0 0,0 1 0,0-1 0,0 0 0,0 0 0,1 1 0,24 4-462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25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7050 905 12123,'56'-34'546,"-21"14"-414,-2-2 0,42-33-1,-66 48-126,-1-1-1,1 0 0,-2-1 1,1 0-1,-1 0 0,-1-1 0,0 1 1,0-1-1,-1-1 0,0 1 1,0-1-1,4-19 0,-6 10-5,0 0 0,-2-1 1,0 1-1,-1 0 0,-1-1 0,-1 1 0,-1-1 0,0 1 0,-11-30 0,4 19 1,-2-1-1,-1 2 0,-1 0 0,-2 1 1,-21-32-1,24 43 4,-1 0 1,0 1 0,-1 0-1,-26-21 1,35 33-2,0 0 0,0 1 1,0-1-1,-1 1 0,0 1 0,0 0 0,0 0 1,0 0-1,0 0 0,0 1 0,-1 1 1,1-1-1,-1 1 0,1 0 0,-1 1 1,-14 1-1,12 1 3,-1 1 0,1 0-1,0 0 1,1 1 0,-1 1 0,1-1 0,0 2 0,0-1 0,0 1 0,1 0-1,0 1 1,0 0 0,-11 14 0,-3 4 5,1 1-1,2 2 1,-17 30 0,2 7-18,3 1 1,3 2 0,3 1 0,2 1 0,4 0 0,-11 79 0,20-56 0,7-81 23,0-17-7,-2-23 2,4 24-8,-12-65 79,-2 2-1,-4 0 1,-2 0 0,-36-73-1,54 132-64,1 3-1,0 1 1,0-1-1,-1 1 0,1-1 1,-1 1-1,0 0 1,0 0-1,0 0 1,-1 0-1,1 1 1,-1-1-1,0 1 1,-6-5-1,9 8-10,0 0 0,0-1 0,0 1-1,0 0 1,0 0 0,0-1 0,0 1 0,0 0 0,0 0 0,0 0 0,0 0-1,0 0 1,0 0 0,0 1 0,1-1 0,-1 0 0,0 0 0,0 1 0,0-1-1,0 1 1,0-1 0,0 0 0,0 1 0,1 0 0,-1-1 0,0 1-1,0-1 1,1 1 0,-1 0 0,1 0 0,-1-1 0,0 1 0,1 0 0,-1 0-1,1 0 1,0 0 0,-1-1 0,1 1 0,0 0 0,-1 0 0,1 0 0,0 2-1,-3 5 27,1 1-1,1-1 0,-2 17 0,1 15 4,2 0-1,1 0 1,2 0-1,2 0 0,1-1 1,3 0-1,1 0 0,17 44 1,-22-72-29,0-1 0,0 0 1,1 0-1,0 0 0,15 16 1,-17-21-6,0-2 0,0 1 1,1 0-1,-1-1 0,1 0 0,-1 0 1,1 0-1,0 0 0,0-1 1,0 0-1,1 0 0,-1 0 1,0-1-1,8 1 0,-4-1 0,0-1 0,0-1 1,0 0-1,0 0 0,0-1 0,0 0 0,0 0 0,0-1 0,-1 0 0,0-1 1,15-8-1,9-7 5,44-36 0,-61 44-1,22-18 14,-16 12 20,1 0-1,0 2 0,39-21 0,-54 33-21,1 0 0,-1 0 0,1 1 0,0 0 0,-1 0-1,1 0 1,0 1 0,0 1 0,0-1 0,0 1 0,0 1-1,0-1 1,0 1 0,0 1 0,-1-1 0,15 6 0,4 5 35,-2 1 0,0 0 0,-1 2 0,29 24 1,-29-21-25,2-1 0,0-1 0,31 16 0,-54-31-27,0 0 0,0 0 0,0 0-1,0-1 1,0 1 0,0 0 0,0-1 0,0 1 0,0-1-1,0 0 1,0 0 0,1 1 0,-1-1 0,0-1 0,0 1 0,0 0-1,0-1 1,0 1 0,0-1 0,1 1 0,-1-1 0,2-1-1,-3 1 0,1-1 0,-1 0 0,1 1-1,-1-1 1,0 0 0,0 0-1,0 0 1,0 0 0,0 0-1,0 0 1,0 0 0,-1 0-1,1 0 1,-1 0 0,0 0-1,1-1 1,-1-2 0,0-8-5,-1 1 0,0-1 0,-1 1 0,0-1 0,-1 1 0,-5-13 0,-3-4-2,-1 1 1,-2 0 0,-1 1 0,-1 1 0,-1 0 0,-2 1 0,0 1-1,-1 1 1,-2 1 0,0 1 0,-1 1 0,-33-22 0,43 33 6,-1 2 0,0 0 1,-1 0-1,0 2 0,1 0 1,-2 0-1,1 1 0,0 1 0,-1 1 1,0 0-1,1 1 0,-29 2 1,20 2 0,-1 1 1,1 1 0,-1 1-1,2 1 1,-1 1 0,1 2-1,-30 15 1,-2 5 3,-109 50 20,140-71-23,-1 0 1,0-2 0,-1 0 0,0-2 0,-26 2 0,0-4 2,-1-3 0,1-3 0,-88-14 0,-153-49 4,226 49-12,-283-58 57,297 68-36,1 1 0,-1 3-1,0 3 1,-91 10 0,126-8-11,1 1 0,-1 1 0,1 1 0,0 1 0,1 0 0,-1 1 0,1 1 0,0 0 0,1 1-1,0 1 1,0 0 0,1 1 0,1 1 0,0 0 0,0 0 0,1 2 0,1 0 0,0 0 0,1 0 0,0 2 0,2-1 0,-1 1 0,-5 19 0,7-16-1,2 0 1,1 0-1,0 1 1,2 0-1,0 0 1,1 0-1,1 0 1,0 0-1,2 0 1,1-1 0,0 1-1,1 0 1,12 32-1,-11-39-8,-1-1 0,2 0 0,0-1 0,0 0 0,1 0 0,1 0 0,0 0 0,0-1 0,1-1 0,0 0 0,0 0 0,1 0 0,1-1 0,-1-1 0,1 0 0,1 0 0,-1-1 0,1 0-1,0-1 1,0-1 0,25 6 0,-17-7-10,0-1 0,1-1 0,0 0 0,-1-2-1,1-1 1,-1 0 0,1-2 0,-1 0-1,34-12 1,-15 2-18,-1-2 1,-1-2-1,65-41 0,-48 22 27,-2-3 1,86-84-1,-102 87 63,-2-2 0,-1-1 0,-3-2 0,27-46 0,-48 71-14,0-1 0,-1 0 0,6-20-1,-11 30-20,-1 1-1,0-1 1,-1 0-1,0-1 1,0 1-1,-1 0 1,0 0-1,-1 0 1,-2-14-1,2 19-15,0-1 0,0 1-1,0-1 1,-1 1 0,0 0 0,1 0 0,-1 0-1,0 0 1,-1 0 0,1 0 0,-1 1-1,1-1 1,-1 1 0,0-1 0,0 1 0,0 0-1,0 0 1,0 0 0,0 1 0,0-1-1,-1 1 1,1 0 0,-1-1 0,1 2-1,-5-2 1,-8-1 3,1 2 0,-1-1-1,0 2 1,-24 1 0,-30 8-84,1 2 0,0 4 0,2 2 0,-107 42 0,145-48 3,0 2 1,1 0-1,-34 23 1,51-29 40,1 0 0,1 1 0,0 0 0,0 0 1,0 1-1,1 0 0,0 1 0,1 0 0,0 0 0,1 1 1,-8 15-1,9-13 3,1-1 0,1 1 0,-1 0 1,2 1-1,0-1 0,1 0 0,0 1 0,1-1 1,0 0-1,1 1 0,1-1 0,0 0 1,1 1-1,0-1 0,1-1 0,0 1 0,1 0 1,10 18-1,-4-13-1,1 0 1,0 0-1,1-1 1,1 0-1,0-1 0,1-1 1,1 0-1,1-2 1,0 1-1,35 19 1,-25-19 29,1-1 1,0-2-1,0-1 1,2-1-1,-1-2 1,1 0-1,0-2 1,0-2-1,0 0 1,0-2-1,1-2 1,-1 0-1,0-2 1,0-2-1,52-13 1,-52 9 33,-1 0 0,0-2 1,-1-1-1,0-2 1,-1 0-1,0-2 1,-1-1-1,-1-1 0,-1-1 1,-1-1-1,0-1 1,-2-1-1,0-1 0,-1-1 1,24-40-1,-36 50-15,0-1-1,-1 0 0,0 0 0,-2-1 0,7-24 1,-10 31-14,-1 1 1,0-1 0,0 0-1,-1 0 1,0 0 0,-1 0-1,0 0 1,0 0 0,-1 1-1,0-1 1,-6-16 0,4 16-1,0 1 1,-1-1-1,0 1 0,-1 0 1,1 0-1,-2 0 0,1 1 1,-1 0-1,-10-9 1,4 7 2,0 0 1,0 1-1,0 0 1,-1 1-1,-19-7 1,-5 2 10,0 2 0,0 1 0,-69-7 0,38 10-10,0 3 1,0 3-1,-90 11 0,104-4-10,0 3 1,1 3-1,1 2 0,-82 34 0,102-34-7,2 1-1,0 2 0,1 2 0,0 0 0,2 2 0,1 1 0,1 1 0,0 2 0,2 0 0,2 2 0,0 0 0,2 1 0,-28 53 0,40-66-9,1 1-1,1 0 0,-8 29 1,13-40 3,-1 0 0,2 0 0,-1 0 1,1 1-1,0-1 0,0 0 0,0 0 0,1 1 1,0-1-1,0 0 0,1 0 0,0 0 1,4 10-1,-5-14 5,0 0 0,0 0 1,0 0-1,1-1 0,-1 1 1,0 0-1,1-1 1,-1 1-1,1-1 0,0 0 1,-1 1-1,1-1 0,0 0 1,0 0-1,0 0 0,0 0 1,0-1-1,0 1 0,0 0 1,0-1-1,0 1 1,0-1-1,0 0 0,0 0 1,0 0-1,0 0 0,0 0 1,1 0-1,-1 0 0,0-1 1,3 0-1,3-2-8,0 0 1,-1 0-1,0-1 1,0 1-1,0-2 1,0 1-1,-1-1 1,7-5-1,6-9-11,0 0 0,-2-1 0,0-1 0,-1 0 1,-1-1-1,-1-1 0,18-39 0,-20 35 19,-2 0-1,0-1 1,-2 0 0,-1-1 0,-1 0 0,4-53-1,-10 65 17,0 0 0,-1 0 0,0 0-1,-2 0 1,0 1 0,-1-1 0,0 1 0,-1 0-1,-1 0 1,-1 0 0,0 1 0,-1 0-1,-1 1 1,0-1 0,-1 2 0,0-1 0,-1 1-1,-1 1 1,0 0 0,0 1 0,-1 0-1,-1 1 1,-17-10 0,9 8 20,-2 0 0,1 2 0,-1 1 1,-1 1-1,-50-10 0,39 13 6,0 1-1,-1 2 1,-61 5 0,32 4 5,1 4 0,0 2 0,1 3 0,-82 33 0,74-21-14,2 3 0,-105 63 0,132-66-27,0 2 0,2 2-1,1 2 1,-60 65-1,84-81-11,0 2-1,-23 38 1,35-51-2,0 0 1,0 1 0,1-1-1,0 1 1,1 0 0,0 0-1,0 0 1,1 0 0,0 0-1,0 1 1,1 15 0,0-21 1,0-1 0,1 1 1,-1 0-1,1-1 0,0 1 0,-1-1 1,1 1-1,0-1 0,1 1 0,-1-1 1,0 0-1,1 1 0,-1-1 0,1 0 1,0 0-1,-1 0 0,1 0 1,0 0-1,0-1 0,0 1 0,1-1 1,-1 1-1,0-1 0,1 0 0,-1 0 1,4 2-1,1-2-14,-1 0-1,1 0 1,0 0-1,-1-1 1,1 1 0,0-2-1,-1 1 1,1-1 0,-1 0-1,12-3 1,11-5-53,-1-2-1,0 0 1,-1-2-1,0-1 1,45-33-1,-17 7-55,76-75 0,-80 65 131,73-93 0,-102 113 48,-1-1 0,-2 0 1,-1-1-1,-1-2 0,12-35 1,-24 52-4,0 0 0,0 0 1,-2 0-1,0-1 0,-1 1 1,-1-20-1,-1 31-24,0 1-1,0-1 1,0 1-1,-1 0 1,0-1-1,0 1 1,-1 0 0,1 0-1,-1 0 1,0 0-1,-1 0 1,1 0-1,-1 0 1,0 1-1,0-1 1,0 1 0,-1 0-1,1 0 1,-1 0-1,0 1 1,0-1-1,-1 1 1,-6-4-1,4 4 2,-1 0-1,0 0 0,0 1 1,0 0-1,0 1 0,0-1 0,0 2 1,0-1-1,-1 1 0,1 0 1,0 1-1,-11 2 0,-5 2 22,0 1 0,-43 17 0,24-4-19,1 1 0,2 3 0,0 1 1,1 2-1,1 1 0,2 2 0,1 2 0,1 1 0,2 2 1,1 1-1,2 1 0,1 2 0,-43 79 0,57-88-22,1 1-1,2 0 0,1 1 0,-11 63 1,18-69-10,0 0 1,2 0-1,1 0 0,1 0 1,1 1-1,10 47 1,-9-60-3,1-1 0,0 1 1,1 0-1,0-1 0,1 0 1,0 0-1,1-1 0,1 0 1,0 0-1,0 0 0,1-1 1,0-1-1,1 1 0,0-2 1,0 1-1,1-1 0,0-1 0,0 0 1,1 0-1,0-1 0,0-1 1,1 0-1,-1-1 0,1 0 1,0-1-1,26 4 0,-16-7-7,-1 0-1,1-1 0,-1-1 0,0-1 0,0-1 0,0-1 1,0-1-1,-1-1 0,38-17 0,-14 1-10,-1-2 0,-1-1 1,50-41-1,-51 32 50,-2-1 0,-1-3 1,-2 0-1,-1-3 0,-3-1 0,-1-1 1,-2-2-1,-3-1 0,-1-1 0,-3-1 0,27-80 1,-45 111 8,0 0-1,-1 0 1,-1 0 0,-1-1 0,0 1 0,-2-29 0,0 42-18,0-1 1,-1 1-1,0-1 1,0 1-1,0 0 1,-1-1 0,1 1-1,-1 0 1,-1 0-1,1 0 1,-1 0-1,1 1 1,-2-1-1,1 1 1,0 0-1,-1-1 1,0 2-1,0-1 1,0 0 0,0 1-1,0 0 1,-1 0-1,0 0 1,1 0-1,-8-2 1,5 3 0,-1 0-1,1 0 1,0 1 0,-1 0 0,1 1 0,0 0 0,-1 0-1,1 0 1,0 1 0,-1 0 0,1 0 0,-14 6 0,0 0 1,0 1 0,1 2 1,-21 12-1,1 2-6,1 1 0,1 2 0,2 2 0,1 1 0,-41 45 0,61-58-17,0 0 1,2 1-1,0 0 1,1 1-1,1 0 1,1 1-1,1 0 0,0 1 1,2 0-1,0 0 1,1 0-1,2 1 1,-3 27-1,6-36-2,1 0 0,1 0 0,0 0 1,0 0-1,2 0 0,-1 0 0,2-1 0,0 1 0,0-1 0,1 0 0,11 19 0,-7-16-4,0-2 0,1 0 0,1 0 0,0-1-1,1 0 1,0 0 0,1-2 0,20 14-1,-12-11 14,0-1-1,1-1 0,0-1 0,1-1 0,0-1 0,0-1 0,1-1 1,-1-1-1,1-1 0,1-1 0,-1-2 0,41-1 0,-50-1 13,0-1 0,0-1-1,-1 0 1,1-1 0,-1-1-1,0 0 1,0-1 0,0 0-1,-1-1 1,0-1 0,17-12-1,-21 13 1,-1 0-1,-1-1 1,1 1-1,-1-1 1,-1-1-1,1 1 1,-2-1-1,1 0 1,-1-1-1,0 1 1,-1-1 0,0 0-1,-1 0 1,0 0-1,0-1 1,1-18-1,-3 13-5,-1-1 0,0 0-1,-2 1 1,0-1 0,0 1 0,-2-1 0,0 1-1,-1 0 1,0 0 0,-1 1 0,-1-1 0,-1 2-1,0-1 1,-1 1 0,0 0 0,-14-14 0,10 12-4,-2 0 0,0 1 1,-1 1-1,-1 1 0,0 0 1,0 1-1,-1 1 0,-1 1 0,0 0 1,0 2-1,-1 0 0,-28-7 1,18 8-1,1 2 1,-1 2 0,0 0 0,0 2 0,-1 1-1,1 2 1,0 0 0,0 2 0,-36 10-1,27-3 7,1 2-1,0 2 0,1 1 1,0 1-1,2 3 1,-49 33-1,6 6 16,-88 86 1,-58 81-22,201-202-6,13-14 0,-3 5-25,0-1 0,-2-1-1,1 0 1,-2-1 0,-21 13-1,35-24 25,0 1-1,-1-1 0,1 0 0,0-1 0,-1 1 1,1 0-1,-1-1 0,1 1 0,0-1 0,-1 0 1,1 1-1,-6-2 0,7 1 1,-1 0 0,1-1 0,0 1 0,-1-1 0,1 0 0,-1 1 0,1-1 0,0 0 0,0 0-1,-1 0 1,1 0 0,0 0 0,0 0 0,0 0 0,0 0 0,-1-2 0,-2-4-21,1 0 0,0 0 0,0 0 0,1 0 0,0-1 0,1 1 0,-1-1 1,1-7-1,-13-167-314,2 8 203,5 111 172,-3 0-1,-25-87 0,29 128 15,-2 0 0,-1 0-1,-1 1 1,-1 0 0,0 0-1,-2 2 1,0-1 0,-1 2-1,-32-33 1,38 43-9,-1 0 0,0 0 0,-1 1 1,1 0-1,-1 1 0,-1 0 0,1 1 0,-1 0 0,0 1 1,0 0-1,-1 0 0,1 1 0,-1 1 0,1 0 0,-1 1 1,0 0-1,0 0 0,0 1 0,0 1 0,1 0 0,-1 1 1,0 0-1,1 1 0,-19 6 0,7 1 21,1 0 0,0 2 0,0 0 0,2 2 0,-1 0 0,-17 17 0,6-2 11,2 1 0,-46 58 0,43-43-126,2 2 0,1 2 0,3 0 1,2 2-1,3 1 0,2 1 0,-27 107 0,43-141-30,1 0 0,0 0 0,1 1-1,2-1 1,0 0 0,4 35 0,-3-48 47,0 0 0,0 0 0,1 0 0,0-1 1,0 1-1,0 0 0,1-1 0,0 1 0,0-1 0,0 0 1,1 0-1,-1 0 0,1 0 0,0-1 0,1 0 0,-1 0 1,1 0-1,0 0 0,0-1 0,0 1 0,0-1 0,1-1 1,-1 1-1,1-1 0,6 2 0,0-1-32,-1-1-1,1 0 1,-1-1-1,1 0 1,0-1-1,20-2 0,-5-2-86,49-14-1,-17-1 53,-1-3 0,0-2 1,106-64-1,142-125 518,-266 183-156,-1-3 1,52-55 0,-59 43 90,-30 43-311,-1-1 1,1 0 0,-1 1 0,0-1 0,0 0 0,0 0 0,0 0 0,0 0 0,-1 0 0,1 0 0,-1 0 0,0-4 0,0 6-23,0 0-1,-1 0 1,1 0 0,0 1 0,-1-1 0,1 0 0,-1 0 0,1 1 0,-1-1 0,1 0 0,-1 1 0,1-1-1,-1 0 1,0 1 0,1-1 0,-1 1 0,0-1 0,1 1 0,-1 0 0,0-1 0,0 1 0,1 0 0,-1-1 0,0 1-1,0 0 1,0 0 0,0 0 0,1 0 0,-1 0 0,-1 0 0,-31 2 188,1 5-118,1 2 1,0 1-1,-51 24 1,-84 59 28,114-58-92,2 1 0,-84 81-1,104-86-14,1 1 1,2 1-1,1 1 0,2 2 1,-21 38-1,34-51-13,1 0 0,1 0 0,1 1 0,1 0 0,-6 36-1,11-46 2,0 0-1,1 0 0,1 0 1,0 0-1,1-1 0,1 1 1,0 0-1,0 0 0,2-1 1,-1 1-1,9 17 0,-9-25-2,0-1 0,0 0 0,1 1 0,-1-1 0,1 0 0,0 0 0,1-1 0,-1 0 0,1 1 0,0-1 0,0-1 0,0 1 1,1-1-1,-1 0 0,1 0 0,0 0 0,0-1 0,0 0 0,0 0 0,0-1 0,0 0 0,0 0 0,11 1 0,-3-2-14,0-1 0,0 0 0,0 0 0,0-2 0,0 0 1,0 0-1,0-1 0,-1-1 0,23-11 0,-11 2-7,0-1 0,-1-1 0,-1-1 0,0-1 0,24-26 0,-11 6-44,62-85 0,-74 87 66,-1-1 0,-2-1 0,-1-1 0,17-47 0,-29 61 26,0 1 1,-2-1-1,0 0 1,-2-1-1,-1 1 1,-1-1 0,-1 0-1,-3-33 1,1 49-5,0 1 0,-1 0 1,0 0-1,0 0 0,-1 0 1,0 0-1,-1 0 0,0 1 1,0-1-1,-1 1 0,-10-14 1,9 16-3,1 1 1,-1 0-1,0 0 0,0 0 1,-1 1-1,1-1 0,-1 2 1,0-1-1,0 1 1,0 0-1,-1 0 0,1 1 1,-15-3-1,-2 2 17,0 1 0,0 1 0,0 1 0,0 1 1,0 2-1,0 0 0,0 1 0,1 1 0,-1 2 0,-27 11 0,-28 15 39,-112 63 0,190-95-65,-75 41 18,3 4 0,1 3-1,3 2 1,2 4 0,-61 65 0,115-107-19,1 0 0,0 1-1,1 0 1,1 0 0,-16 29 0,25-41-2,0 0 0,0 0 0,0 0 0,0 0 0,1 1 0,-1-1 0,1 0 0,-1 0 0,1 0 0,0 1 0,0-1 0,0 0 0,0 0 0,0 1 0,0-1 0,1 0 0,-1 0 0,1 0 0,-1 1 0,1-1 0,0 0 0,0 0 0,0 0 0,2 2 0,-1-2-3,0 0-1,1 0 1,-1 0-1,1-1 0,-1 1 1,1-1-1,0 1 1,0-1-1,-1 0 1,1 0-1,0 0 1,0 0-1,0-1 1,0 1-1,1-1 1,-1 0-1,0 0 1,3 0-1,8-1-14,-1 0 0,0-2-1,0 1 1,0-1 0,0-1 0,-1-1 0,1 0-1,-1 0 1,0-1 0,0 0 0,13-11-1,3-3-22,-1-2 0,0-1 0,29-32 0,-29 24 17,0 0-1,-2-2 0,-2 0 1,34-66-1,-46 77 40,-1-1 0,-2 0-1,0-1 1,-1 1 0,-1-2 0,-2 1 0,0-1-1,-2 1 1,0-30 0,-2 43 4,-1 1 0,0 0 0,0 0 0,-1 0 0,-1 0 0,0 0 0,-8-18 0,9 23-5,-1 0 0,0 1 0,0-1 0,0 1 0,-1 0 0,0 0 0,1 0-1,-2 0 1,1 1 0,0-1 0,-1 1 0,1 0 0,-1 1 0,0-1 0,0 1 0,-9-4 0,0 3 13,1 0 0,-1 1 1,1 0-1,-1 1 0,1 1 1,-1 0-1,-27 4 0,8 1 21,0 2 0,-38 14 0,0 5-6,2 3 0,0 3 0,3 3 1,0 3-1,3 2 0,1 4 0,-62 57 0,84-65-56,1 3-1,-37 48 0,60-68-13,2 2 0,0-1-1,2 2 1,0 0-1,1 0 1,-14 43 0,23-58 13,1 0 0,-1 0 0,1 0 0,0 0 0,1 0 0,0 1 0,0-1 1,0 0-1,1 0 0,0 0 0,3 10 0,-3-13 3,0 0 1,1-1-1,0 1 0,0-1 0,0 1 0,0-1 1,0 0-1,1 0 0,0 0 0,-1 0 0,1 0 1,0-1-1,0 1 0,1-1 0,-1 0 0,0 1 1,1-2-1,0 1 0,-1 0 0,7 1 0,-3-1-10,0 0 0,0-1-1,0 0 1,0 0-1,0-1 1,0 0 0,1 0-1,-1-1 1,0 1 0,12-4-1,-7 0-4,0 0-1,0-1 0,-1 0 1,1-1-1,16-10 0,-3-3-20,0-2-1,0 0 1,40-47-1,-38 37 31,-2-2 0,-2 0 0,-1-2 0,-1 0-1,-2-1 1,15-41 0,-24 51 33,-1-1 0,-2 0 0,0-1 0,-2 1 0,-1-1 0,-2 0 0,0 0 0,-2 0 1,-5-45-1,4 62-1,-1 0 1,0-1 0,-1 1 0,0 0 0,-1 0 0,0 0-1,-1 1 1,0 0 0,-1 0 0,0 0 0,0 0-1,-1 1 1,0 0 0,-1 0 0,0 1 0,0 0 0,-1 1-1,0 0 1,0 0 0,-1 0 0,0 2 0,0-1-1,0 1 1,-1 0 0,0 1 0,0 1 0,0 0 0,0 0-1,0 1 1,-22-2 0,10 4 12,-1 1 1,1 1-1,0 0 1,0 2-1,0 1 0,0 1 1,1 1-1,0 1 1,0 0-1,1 2 1,-34 20-1,11-2 8,0 3 0,2 1 0,1 2 1,-38 41-1,38-31-5,2 2 0,2 1 0,3 2 0,1 2 1,3 1-1,1 1 0,-27 76 0,43-94-20,2-1 0,-9 48 0,18-66-10,0-1-1,0 1 0,1 0 1,1 0-1,1 0 0,0 0 1,6 24-1,-7-36-3,2 1 1,-1-1-1,0 1 1,1-1 0,0 0-1,0 0 1,0 0-1,0 0 1,1 0-1,-1 0 1,1-1-1,0 1 1,0-1 0,0 0-1,1 0 1,-1 0-1,1 0 1,0-1-1,0 1 1,0-1-1,0 0 1,0 0-1,0 0 1,0-1 0,1 0-1,-1 1 1,6-1-1,-2 0-8,0-1 0,0 0 0,0-1-1,0 0 1,0 0 0,0-1 0,0 0 0,0-1 0,0 1-1,-1-1 1,1-1 0,-1 1 0,0-1 0,12-9-1,1-3-23,0-1-1,-1-1 0,0-1 0,-2 0 0,23-32 1,-6 0-49,35-71 0,-41 65 60,-3-1 1,-3 0-1,-2-2 0,14-68 1,-24 76 53,-2 0 1,-3 0-1,-1-1 1,-3 1-1,-7-66 1,4 99-1,-1 0 0,-1 1 0,-1 0 0,0-1 1,-1 2-1,-1-1 0,-12-22 0,16 34-12,-1 0 1,0 0-1,0 0 0,0 1 0,-1-1 0,0 1 1,0 0-1,0 1 0,-1-1 0,1 1 1,-1 0-1,0 0 0,0 1 0,0 0 0,-1 0 1,1 0-1,-1 1 0,0 0 0,0 0 0,0 1 1,-14-2-1,11 4 3,0-1 0,0 1 0,0 1 1,0 0-1,0 1 0,0 0 0,0 0 0,1 1 0,-1 0 1,1 1-1,-14 8 0,-1 4 22,0 1-1,-39 38 1,30-20-21,1 1 1,1 1-1,2 2 0,2 1 0,2 1 0,2 1 1,1 1-1,3 2 0,1-1 0,3 2 0,1 0 1,3 1-1,2 0 0,-4 57 0,12-82-9,0 1-1,2-1 1,1 1-1,1-1 0,0 0 1,14 45-1,-14-61-8,0 0 1,0 0-1,0 0 0,1-1 0,0 1 0,1-1 0,-1 0 0,1 0 1,0 0-1,0-1 0,7 6 0,-7-8-3,0 0 0,0 0 0,0-1 0,0 1 0,0-1 0,1 0 0,-1-1 0,1 1 0,-1-1 1,1 0-1,-1-1 0,1 1 0,0-1 0,-1 0 0,1 0 0,9-2 0,-4-1-5,1 0-1,-1 0 1,0-1 0,0 0 0,-1-1-1,1-1 1,-1 1 0,0-2-1,-1 1 1,12-10 0,1-4-26,0-1 0,35-44 0,-35 35 7,0-1 1,-3 0-1,0-1 0,-2-2 0,20-54 0,-29 63 27,0 0-1,-2-1 1,-1 1 0,-1-1-1,-1 0 1,-1 0 0,-1-1-1,-5-41 1,3 59 8,0 1 0,-1-1-1,0 1 1,-1-1 0,0 1 0,0 0 0,-1 0 0,0 0 0,-8-12 0,8 15 3,1 1 1,-1 0-1,0 0 1,0 0-1,-1 1 1,1 0-1,-1-1 1,1 1-1,-1 1 1,0-1 0,0 1-1,-1 0 1,1 0-1,0 0 1,-9-1-1,0 2 20,1 0-1,0 1 0,0 0 0,-1 1 0,1 0 1,0 1-1,0 1 0,0 0 0,0 0 1,1 2-1,-1-1 0,1 2 0,0 0 1,-14 9-1,-4 4 34,1 1-1,1 2 1,1 1 0,-28 30-1,25-21 8,1 2-1,1 1 0,-37 61 0,53-75-40,1 0 0,1 1-1,1 0 1,0 1-1,2 0 1,1 0-1,1 1 1,-3 31 0,7-44 19,1-1 1,0 1-1,3 18 1,-3-25-31,1-1 0,0 0 0,-1 0 0,1 0 0,1 0 0,-1 0 1,0-1-1,1 1 0,-1 0 0,1-1 0,0 1 0,0-1 0,0 1 0,0-1 0,0 0 1,3 3-1,-4-5-12,-1 1 0,1-1 0,-1 1 0,1-1 0,0 0 0,-1 1 0,1-1 0,0 0 1,-1 1-1,1-1 0,0 0 0,-1 0 0,1 0 0,0 0 0,-1 0 0,1 0 0,0 0 0,0 0 0,-1 0 1,1 0-1,0 0 0,-1 0 0,1 0 0,0 0 0,-1-1 0,2 0 0,-1 1-3,0-1 0,0 0 1,0 0-1,-1 0 0,1 0 0,0 0 0,0 0 0,-1 0 0,1-1 0,-1 1 0,1 0 0,-1 0 0,1-2 1,0-4-33,0 0 1,0 0 0,-1 1 0,0-10-1,0 11-23,0 0 0,-1-1 0,1 1 0,-1 0 0,-1 0 0,1-1 0,-1 1 0,0 0 0,-4-8 0,6 12 45,0 1 0,0 0 0,0 0 1,-1 0-1,1 0 0,0-1 0,0 1 0,0 0 0,0 0 0,-1 0 0,1 0 0,0 0 0,0 0 0,0-1 0,-1 1 0,1 0 1,0 0-1,0 0 0,0 0 0,-1 0 0,1 0 0,0 0 0,0 0 0,0 0 0,-1 0 0,1 0 0,0 0 0,0 0 0,-1 0 1,1 0-1,0 0 0,0 0 0,0 0 0,-1 1 0,1-1 0,0 0 0,0 0 0,0 0 0,0 0 0,-1 0 0,1 1 0,-5 9-129,2 8 81,2 0 0,0 0 0,1 1 0,0-1 0,5 24 0,-3-28 16,2 30-57,3 0 0,1 0 0,2-1 0,2 0 0,2-1 1,27 56-1,6-18-34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35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328 4 12595,'-11'-2'501,"0"1"0,-1 1 0,1 0 0,0 0 0,-1 1 0,1 0 0,0 1 0,0 1 0,0-1 0,-14 7 0,-46 8 652,63-15-1268,0 0 1,1 0 0,-1 1 0,1 0-1,-1 0 1,1 1 0,0 0-1,0 0 1,1 0 0,-1 1-1,1 0 1,0 1 0,-7 7-1,-2 8-235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5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5 340 10410,'0'-2'66,"-3"-15"1118,2-1 0,1-22-1,0 33-835,1 1-1,0-1 0,1 0 1,0 1-1,0-1 0,0 1 0,1-1 1,6-10-1,3-4 688,1 2-1,26-30 1,-34 43-844,1 0 1,-1 1-1,1 0 1,0 0 0,0 0-1,1 1 1,-1 0-1,1 0 1,0 1-1,0-1 1,15-3-1,-19 6-112,1 1 0,0 0 0,0 0 0,0 0 0,0 0 0,0 0 0,0 1 0,0 0 0,-1 0 0,1 0 0,0 0 0,-1 1 0,1-1 0,-1 1 0,5 2 0,5 5 161,-1 0 0,18 17-1,-8-7-1,3 2-98,1-2 0,1-1-1,0-1 1,2-2 0,-1 0 0,34 11 0,-48-22-106,-1 0 0,1-1 0,0 0 0,0-1 1,0-1-1,1 0 0,14-1 0,-19-1-17,-1-1-1,1 1 1,-1-2 0,1 1-1,-1-1 1,0-1 0,0 1-1,0-2 1,-1 1 0,1-1 0,9-8-1,-9 6 2,-1 0 1,-1-1-1,1 0 0,-1 0 0,-1-1 0,0 0 0,0 0 1,-1 0-1,8-18 0,-6 8-536,0 0-1,-1-1 1,-1 0 0,2-22-1,-7 38-797,-1 6 907,-3 9 26,-3 15-419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5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13459,'4'-10'398,"1"1"-1,0-1 1,0 1 0,1 1-1,0-1 1,1 1 0,15-14 0,-2 0 513,-10 10-266,0 0 1,1 1-1,1 0 1,18-13-1,-27 22-516,1 0 1,0 0-1,-1 0 0,1 0 0,0 0 0,0 1 0,0 0 1,0 0-1,0 0 0,0 0 0,0 1 0,0-1 0,0 1 1,1 0-1,-1 1 0,0-1 0,0 1 0,0-1 1,0 1-1,0 0 0,8 4 0,12 7 253,-1 2 1,-1 0-1,23 19 0,14 9 23,-36-27-272,0-1 0,1-1 0,0-1 0,44 14 0,-58-23-107,0 0 0,0-1-1,0 0 1,0-1 0,0 0-1,0-1 1,0 0 0,0 0-1,0-1 1,0 0 0,0-1-1,0 0 1,0-1 0,-1 0-1,17-8 1,-14 4-111,0 0 0,0-1 0,-1-1 0,0 0 0,-1 0 0,17-20 0,-4 0-985,25-40 0,-28 31 95,-18 34 283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826 210 6921,'103'-137'2645,"-101"134"-2496,23-35 1194,-20 19-346,-5 18-950,0 1 0,0-1 1,0 1-1,0-1 0,0 1 0,0-1 0,0 1 1,-1-1-1,1 1 0,0-1 0,0 1 1,-1-1-1,1 1 0,0-1 0,-1 1 0,1 0 1,0-1-1,-1 1 0,1-1 0,-1 1 0,1 0 1,0 0-1,-1-1 0,1 1 0,-1 0 1,1 0-1,-1-1 0,0 1 0,-2 0 65,0 0-1,0 0 0,1 0 0,-1 0 1,0 0-1,0 1 0,1-1 1,-1 1-1,1 0 0,-1 0 0,0 0 1,1 0-1,-1 0 0,1 1 1,0-1-1,-1 1 0,-1 1 0,0 0 31,-24 16 575,1 1 0,-47 47 1,-41 57 138,-432 561 91,443-526-867,102-159-80,1-7 0,2-10 3,54-222 17,3-20 232,-58 258-231,1 0 0,-1-1-1,0 1 1,0 0 0,1 0 0,-1 0 0,0 0 0,0-1-1,0 1 1,0 0 0,-1 0 0,1 0 0,0 0 0,0 0-1,-1-3 1,-8 17 318,-10 33 85,3 2-82,2 1 0,2 0 0,3 1 0,-7 86 0,16-125-238,-1 0-1,2-1 1,-1 1 0,1 0 0,1-1-1,3 14 1,-4-21-73,0-1-1,0 1 1,0-1-1,1 0 1,-1 1-1,0-1 1,1 0-1,0 0 1,-1 0-1,1 0 1,0 0-1,0 0 1,0 0-1,0-1 1,0 1-1,1-1 1,-1 1-1,0-1 1,1 0-1,-1 0 1,1 0 0,-1 0-1,1 0 1,0-1-1,-1 1 1,1-1-1,0 0 1,-1 0-1,1 0 1,5 0-1,6-2 39,1 0 0,-1-1 0,0 0 0,27-10 0,55-30-471,-61 26-1927,46-16 1,-80 33 2273,3-2-199,0 1 0,1 0 0,-1 0 0,0 0 0,0 1 0,1-1 0,7 1 0,0 2-1099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51 691 9202,'0'0'121,"-1"0"0,0 1 0,0-1 0,1 0 0,-1 0 0,0 0 1,1 0-1,-1 0 0,0 0 0,0 0 0,1 0 0,-1 0 0,0 0 0,0 0 0,1-1 0,-1 1 0,0 0 0,1 0 1,-1-1-1,0 1 0,1 0 0,-1-1 0,1 1 0,-1-1 0,0 1 0,1-1 0,-1 1 0,1-1 0,-1 1 0,1-1 0,0 0 1,-1 1-1,1-1 0,0 0 0,-1 1 0,1-1 0,0 0 0,0 1 0,-1-1 0,1 0 0,0 1 0,0-1 0,0 0 1,0 0-1,0 1 0,0-2 0,0-6 504,-1-1-1,2 1 1,0-12 0,1 8-73,-1-22 241,19-197 1671,-15 198-2329,2-1 0,1 1 0,1 0 0,24-54-1,-25 70-62,1 0-1,15-21 1,-20 32-37,0 1-1,1 0 1,-1 0 0,1 0 0,0 1 0,0-1 0,1 1-1,-1 0 1,1 1 0,7-4 0,-11 6-23,-1 0 0,1 1 0,-1-1 0,1 1 0,-1-1 0,1 1 0,-1-1 0,1 1 0,0 0 0,-1 0 0,1 0 0,-1 0 0,1 0 0,-1 0 0,1 1 0,0-1 0,-1 0 0,1 1 0,-1-1 0,1 1 1,-1 0-1,1-1 0,1 2 0,-2 0 6,1 0-1,0 0 1,0 0 0,-1 0 0,1 0 0,-1 0 0,0 1 0,1-1 0,-1 1-1,0-1 1,0 0 0,0 6 0,2 4 48,-1 1-1,-1 0 0,0-1 1,-2 23-1,-2-7 13,0-1 1,-1 0-1,-2 0 1,-1 0-1,-1-1 0,-1 0 1,-1 0-1,-26 44 0,34-66-57,0-1 0,-1 1 0,0-1 0,0 0-1,0 0 1,-5 4 0,9-12 86,5-5-94,-1 6-10,0 0 0,1 0 1,-1 0-1,1 1 0,0 0 1,0 1-1,0-1 0,0 1 0,0 0 1,10-2-1,-12 3-2,0 0-1,0 1 1,0-1 0,0 1-1,0 0 1,1 0 0,-1 0-1,0 0 1,0 1 0,0 0-1,0 0 1,0 0 0,0 0-1,-1 0 1,1 1 0,0 0-1,5 3 1,-7-3-3,0 0 1,0 0-1,-1 0 0,1 0 1,-1 1-1,0-1 0,1 0 1,-1 1-1,0-1 0,0 1 1,-1-1-1,1 1 0,0-1 1,-1 1-1,0 0 0,1-1 1,-1 1-1,0 0 0,-1-1 1,1 1-1,0-1 0,-1 1 1,1 0-1,-1-1 0,-1 5 1,-2 3-6,0-1 0,0 1 0,-1 0 0,0-1 0,-7 9 0,-4 3 5,0-1 0,0 0 0,-2-2 0,-24 20 0,30-28-6,0-1-1,-1 0 1,0-1-1,0 0 1,-1-2 0,0 1-1,0-2 1,-21 7-1,32-12-39,0 1-1,1-1 1,-1 1 0,0-1-1,0 0 1,0 0 0,0 0-1,0 0 1,0-1 0,0 1-1,0-1 1,0 0 0,-3-1-1,5 1-44,0 1-1,0-1 1,0 0-1,0 0 1,0 0-1,0 1 1,0-1-1,1 0 1,-1 0-1,0 0 1,0-1-1,1 1 1,-1 0-1,1 0 1,-1 0-1,1 0 1,-1-1-1,1 1 1,0 0-1,0 0 1,-1-1-1,1 1 1,0 0-1,0 0 1,0-1-1,1 1 1,-1 0-1,0-1 1,0 1-1,1 0 1,-1 0-1,1-2 1,1-3-46,0 1 0,1 0-1,-1 0 1,1 1 0,0-1 0,0 0 0,1 1 0,-1 0-1,1 0 1,7-6 0,23-19-853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14875,'12'-26'1577,"2"-5"-1065,-1-12-168,0-5 816,-3-4-736,-1-2 0,-3 5 8,0 6-120,-5 9-376,-1 4-224,-1 16-408,-1 4-200,0 23-4161,2 4 3873,5 1-169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5:4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71 14539,'-15'-4'1112,"-11"1"-824,-3 3-104,-16 0 593,-7 0-297,-9-3-232,1-4 8,-1-4-32,5 0-16,11-2-192,5 2-224,15 6-536,8 3-689,9 7 1161,5 5-232,7 3-200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 17260,'-10'-7'1224,"-2"12"-1016,-4 4-112,-10-4 584,0-4-552,-5-1-120,1-1-184,2-5-616,7-2-608,9-4 1152,8 0-208,7 2-185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 12659,'-1'-1'113,"0"1"0,-1 0 1,1-1-1,0 1 0,0 0 1,0 0-1,-1 0 0,1 0 1,0 0-1,0 0 0,0 1 1,-1-1-1,1 0 0,0 0 1,0 1-1,0-1 0,0 1 0,0-1 1,0 1-1,0-1 0,-2 3 1,0-1 78,1 0 1,0 0 0,0 0 0,0 1-1,0-1 1,1 1 0,-1 0 0,-1 4-1,-1 1 208,1 1-1,1 0 1,-1-1-1,1 1 0,-1 12 1,3-9-136,0 1 0,0-1-1,1 1 1,1-1 0,0 1 0,1-1 0,0 0 0,0 0 0,2 0-1,-1-1 1,11 18 0,-12-23-215,0-1-1,0 0 1,1-1 0,-1 1-1,1-1 1,0 1-1,1-1 1,-1 0-1,1-1 1,0 1 0,-1-1-1,2 0 1,-1 0-1,0 0 1,0-1 0,1 0-1,0 0 1,-1 0-1,1-1 1,0 0 0,0 0-1,0 0 1,-1-1-1,1 0 1,0 0-1,8-1 1,-9 0-28,1 0-1,0-1 0,-1 1 1,1-1-1,-1 0 1,0-1-1,0 1 1,0-1-1,0 0 1,0 0-1,-1-1 1,1 1-1,-1-1 1,5-6-1,-3 4-6,-1-1 0,0 0 0,0-1 0,-1 1-1,0-1 1,-1 0 0,1 0 0,-1 0 0,1-9 0,-1 7-25,-1 0 1,0 0-1,-1 0 1,-1 0-1,1 0 1,-1 0 0,-1-1-1,0 1 1,0 0-1,-1 0 1,-1 0-1,1 0 1,-2 1-1,1-1 1,-1 1 0,-9-16-1,10 21-61,1 1 0,-1 0 0,0 0 0,1-1 0,-1 2 0,-1-1 0,1 0 0,0 0 0,-1 1 0,1 0 0,-1 0 0,0 0 0,0 0 0,1 1 0,-1-1 0,-1 1 0,1 0 1,0 0-1,0 0 0,0 1 0,0 0 0,0-1 0,-1 2 0,1-1 0,0 0 0,0 1 0,0 0 0,-1-1 0,1 2 0,0-1 0,0 0 0,1 1 0,-1 0 0,0 0 0,0 0 0,-3 3 0,0 0-42,0 1 1,1 0-1,-9 11 0,-17 26-489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11731,'8'-215'6127,"1"3"-2628,-9 140-2407,0 71-1068,0 1 0,0-1 0,0 1 0,0-1 1,0 1-1,0 0 0,0-1 0,0 1 0,0-1 0,0 1 0,0-1 1,0 1-1,0 0 0,0-1 0,1 1 0,-1-1 0,0 1 0,0 0 1,1-1-1,-1 1 0,0 0 0,0-1 0,1 1 0,-1 0 0,0-1 1,1 1-1,8 6 361,16 30-76,-11-14-154,-10-17-135,1-1-1,-1 1 0,1-1 0,0 1 1,0-2-1,1 1 0,-1 0 0,1-1 1,-1 0-1,1 0 0,0-1 0,0 0 1,1 0-1,-1 0 0,0 0 1,1-1-1,-1-1 0,1 1 0,-1-1 1,7 0-1,-1-1-3,-1-1 0,0 0 0,0-1 1,0 0-1,0 0 0,-1-2 0,1 1 1,-1-1-1,0 0 0,17-13 0,29-24 263,-45 35-156,-8 9 31,-9 22 65,6-23-218,-12 36 143,-53 172-19,56-174-776,2 1-1,2 0 0,-3 71 1,8-100 287,0-1 0,1 1 0,0 0 1,0-1-1,0 1 0,3 7 0,-3-13 297,-1 0 0,0 0-1,1 0 1,-1 0-1,1 0 1,0 0 0,-1-1-1,1 1 1,-1 0-1,1 0 1,0 0 0,0-1-1,0 1 1,-1 0-1,1-1 1,0 1 0,0 0-1,0-1 1,0 1-1,0-1 1,0 0 0,0 1-1,0-1 1,0 0-1,0 0 1,0 1 0,1-1-1,-1 0 1,0 0-1,0 0 1,0 0 0,0-1-1,0 1 1,0 0-1,0 0 1,0-1 0,0 1-1,0 0 1,0-1-1,0 1 1,0-1 0,0 1-1,1-2 1,19-15-1054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13243,'-4'16'818,"-1"1"-1,0-1 1,-1 0 0,-1 0-1,-8 15 1,-4 9 268,-10 31 689,-28 104 0,55-168-1709,0-1 0,1 0 1,0 1-1,0-1 0,1 10 0,0-16-64,0 0 0,0 1 0,0-1 0,0 0 0,0 0 0,0 1 0,0-1 0,1 0 0,-1 0 0,0 0 0,0 1 0,0-1 0,0 0 0,1 0 0,-1 0 0,0 1 0,0-1 0,0 0 0,1 0 0,-1 0 0,0 0 0,0 0 0,1 1 0,-1-1 0,0 0-1,1 0 1,-1 0 0,0 0 0,0 0 0,1 0 0,-1 0 0,0 0 0,0 0 0,1 0 0,-1 0 0,0 0 0,0 0 0,1 0 0,-1 0 0,0-1 0,1 1 0,-1 0 0,0 0 0,0 0 0,0 0 0,1 0 0,-1-1 0,0 1 0,0 0 0,1 0 0,-1 0 0,0-1 0,0 1 0,0 0 0,0 0 0,0-1 0,1 1-1,-1 0 1,0 0 0,0-1 0,0 1 0,0 0 0,10-15 5,-2 0 0,1 0 0,-2 0 0,10-29 0,-8 22-6,13-48 5,-16 48 48,1 0 1,18-38 0,-25 59-46,1 0 0,-1 1 1,0-1-1,0 1 0,1-1 0,-1 0 1,0 1-1,1-1 0,-1 1 0,1-1 1,-1 1-1,1-1 0,-1 1 1,1 0-1,-1-1 0,1 1 0,-1 0 1,1-1-1,0 1 0,-1 0 1,1 0-1,-1-1 0,1 1 0,0 0 1,-1 0-1,1 0 0,0 0 0,-1 0 1,2 0-1,0 0 3,-1 1 1,0 0-1,0-1 0,1 1 1,-1 0-1,0 0 0,0 0 1,0 0-1,0 0 0,0 0 1,0 0-1,0 0 1,1 2-1,5 8 57,-1 1 0,8 19 0,-10-21-11,26 59 152,-17-36-152,1 0 0,2-1 0,35 53 1,-50-84-54,1 1 0,-1-1 0,0 1 0,1-1 0,-1 0 0,1 0 0,-1 0 0,1 0 0,-1 0 0,1 0 0,0 0 0,2 1 0,-3-2-4,-1 0 0,0 0 1,0 0-1,1 0 0,-1 0 1,0 0-1,0 0 0,0 0 1,1 0-1,-1 0 0,0 0 0,0 0 1,1 0-1,-1 0 0,0 0 1,0 0-1,0 0 0,1 0 1,-1 0-1,0-1 0,0 1 1,0 0-1,1 0 0,-1 0 0,0 0 1,0 0-1,0-1 0,0 1 1,1 0-1,-1 0 0,0 0 1,0-1-1,0 1 0,-2-15 32,-2 7-31,1 0-1,-2 0 0,1 1 1,-1 0-1,-1-1 0,1 2 1,-1-1-1,0 1 1,-1 0-1,1 0 0,-1 0 1,0 1-1,-1 0 0,-7-4 1,2 3-145,1 0 0,-1 0 0,-1 1 0,1 0 0,-1 2 0,1-1 0,-1 2 1,-15-2-1,20 4-336,1 0 1,-1 0 0,1 1 0,-11 2-1,16-3 255,1 1-1,-1-1 1,1 1-1,-1 0 1,1 0-1,-1 0 0,1 0 1,0 0-1,-1 0 1,1 1-1,0-1 1,0 1-1,0 0 1,0 0-1,0-1 0,1 1 1,-4 4-1,3 3-974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 13075,'0'0'40,"0"0"-1,0 0 1,1-1 0,-1 1 0,0 0 0,0 0 0,0 0 0,1 0-1,-1 0 1,0-1 0,0 1 0,0 0 0,0 0 0,0 0 0,0-1-1,1 1 1,-1 0 0,0 0 0,0 0 0,0-1 0,0 1 0,0 0-1,0 0 1,0-1 0,0 1 0,0 0 0,0 0 0,0 0 0,0-1-1,0 1 1,0 0 0,0 0 0,0-1 0,0 1 0,0 0 0,0 0-1,-1 0 1,1-1 0,0 1 0,0 0 0,0 0 0,0 0-1,0-1 1,0 1 0,-1 0 0,1 0 0,0 0 0,-1 0 4,1 0 0,0-1 0,-1 1 1,1 0-1,0 0 0,-1 1 0,1-1 1,0 0-1,-1 0 0,1 0 0,0 0 0,-1 0 1,1 0-1,0 0 0,-1 0 0,1 1 1,0-1-1,0 0 0,-1 0 0,1 0 0,0 1 1,0-1-1,-1 0 0,1 0 0,0 1 1,0-1-1,0 0 0,-1 1 0,1-1 0,0 0 1,0 0-1,0 1 0,0-1 0,0 1 1,-3 8 324,0 1 0,2 0 1,-1-1-1,1 1 1,0 0-1,1 12 1,8 63 464,-3-43-512,-1-2-168,4 59 59,-8-86-201,0-1-1,-1 0 1,-1 1 0,1-1-1,-7 21 1,7-31-15,0 1-1,-1-1 1,1 1 0,0-1-1,-1 1 1,1-1 0,-1 0-1,0 0 1,0 0 0,0 0-1,0 0 1,0 0 0,0-1-1,0 1 1,-1-1 0,1 1-1,-1-1 1,1 0 0,-1 0-1,1 0 1,-1 0 0,0-1-1,1 1 1,-1-1 0,0 1-1,0-1 1,-4 0 0,4 0-138,-1 0 0,1-1 0,0 1-1,0-1 1,0 1 0,0-1 0,0 0 0,0 0 0,0-1 0,0 1 0,1-1 0,-1 1 0,0-1 0,1 0 0,-1 0 0,1 0 0,0 0 0,-1 0 0,1-1 0,0 1 0,0-1 0,1 1 0,-1-1 0,-1-3 0,2 5 29,1 0 0,-1 1 0,1-1 0,0 0 0,-1 0 0,1 0 0,0 0 0,0 1 0,0-1 0,-1 0 0,1 0 0,0 0 0,0 0 0,0 0 0,0 0 0,1 1 1,-1-1-1,0 0 0,0 0 0,0 0 0,1 0 0,-1 1 0,0-1 0,1 0 0,-1 0 0,1 0 0,-1 1 0,1-1 0,-1 0 0,1 1 0,0-1 0,-1 0 0,1 1 0,1-1 0,8-5-1078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14555,'-10'16'506,"1"0"0,0 1 0,1 0 0,1 0 0,-5 22 0,4-17 20,-30 99 1597,-24 130 0,84-312-1752,2-20-351,-2 4 157,40-92 1,-60 165-135,0 0 0,0 0 0,0 0 0,1 0 0,-1 0 0,1 1 0,4-5 0,-6 8-30,-1-1 0,1 1 0,-1-1 0,1 1-1,-1-1 1,1 1 0,0 0 0,-1 0 0,1-1 0,0 1 0,0 0 0,-1 0 0,1 0-1,0 0 1,-1-1 0,1 1 0,0 0 0,-1 0 0,1 0 0,1 1 0,-1-1 4,0 1 0,1-1 1,-1 1-1,0 0 1,0 0-1,0-1 1,0 1-1,0 0 0,0 0 1,0 0-1,0 0 1,-1 0-1,1 0 1,0 0-1,0 2 0,17 32 163,-2 1 0,-1 0-1,10 39 1,-8-22-138,-5-20-16,-2 1 1,3-1 0,0 0-1,23 38 1,-26-58-15,-9-17-15,-2 2 1,0-1 1,0 0-1,0 1 0,-1-1 0,1 0 0,-1 1 0,-3-5 1,-5-2 1,0 1 0,0-1 0,-1 2 0,0-1 0,-1 2 0,1-1 0,-1 2 0,0 0 0,-26-8 0,21 9-119,-1 0 0,0 1 0,0 1 1,0 0-1,0 1 0,-32 3 1,42 0-367,0-1 0,-1 1 0,-14 6 0,21-7 335,0 0 0,0 0 0,0 0 0,0 0-1,0 0 1,0 1 0,0-1 0,-2 3 0,4-3 118,-1-1 0,1 1 0,-1 0 0,1-1 0,0 1 0,0-1 0,-1 1 0,1 0 0,0-1 0,0 1 0,-1 0 0,1-1 0,0 1 0,0 0 0,0-1 0,0 1 0,0 0-1,0-1 1,0 1 0,0 0 0,1-1 0,-1 1 0,0 0 0,0-1 0,0 1 0,1 0 0,0 0 0,10 13-884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2 723 12635,'-1'-10'383,"1"0"1,-1 0 0,2 0 0,-1 1-1,1-1 1,1 0 0,0 0 0,0 1-1,1-1 1,4-11 0,7-30 915,-3-3-156,-3-1 0,1-78 0,-9 104-900,-2-1-1,0 0 1,-2 1 0,-1 0-1,-1 0 1,-13-33-1,16 55 334,10 18-239,0-5-279,1-1 0,0 0 0,0 0 0,0-1 0,0 0 0,1-1 0,0 1 0,-1-2 0,1 1 0,0-1 0,1-1 0,-1 1 0,0-2 0,0 1 0,16-2 0,0-1-15,-1-1 0,0-1 0,1-1 0,39-15-1,51-30 109,-41 16 195,-73 33-338,0 1-1,-1-1 1,1 1 0,-1 0 0,1-1 0,0 1 0,-1 0 0,1-1 0,0 1 0,0 0 0,-1 0 0,1 0 0,0 0 0,0-1 0,-1 1 0,1 0 0,0 0 0,0 1 0,-1-1 0,1 0 0,0 0 0,0 0 0,-1 0 0,1 1 0,0-1 0,-1 0 0,1 0 0,0 1 0,-1-1 0,1 1 0,0-1 0,-1 1 0,1-1 0,-1 1 0,1-1 0,-1 1 0,1-1 0,-1 1 0,1 0 0,-1-1 0,1 2 0,0 2 26,-1 0 0,1 0 0,-1 0 0,0 0 0,0 0 0,0 0 1,-2 8-1,-56 229 572,24-112-564,7-13-752,-15 143 1,41-250 266,1-7 249,0 0-1,1-1 1,-2 1 0,1 0-1,0-1 1,0 1-1,-1-1 1,1 1-1,0 0 1,-1-1-1,0 1 1,1-1 0,-2 3-1,1-5 70,0-1-1,0 1 1,1 0-1,-1-1 1,0 1-1,1 0 1,-1-1 0,1 1-1,-1-1 1,1 1-1,0-1 1,0 1-1,0-3 1,-4-26-1013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0 8266,'-3'0'1493,"-26"1"5256,21-1-6457,-1 1 1,1 0 0,-1 0-1,0 1 1,1 0-1,-12 5 1,3 2-1,-1 0 1,2 1-1,0 1 0,0 0 1,1 2-1,0-1 0,1 2 1,-17 21-1,8-6 81,1 1-1,1 1 0,-23 49 1,30-52-222,2 2 0,2 0 0,0 0 0,2 1-1,2 0 1,0 0 0,0 35 0,3 28-190,10 98 0,-3-131-233,-5-27-452,1-26 137,-1-1 0,1 1 0,1-1 0,-1 1 0,1-1 0,3 10 0,2-9-273,4-4-265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29 10546,'-3'-3'399,"0"1"0,1-1 0,-1 1-1,0-1 1,0 1 0,-1 0 0,1 0 0,0 1-1,-1-1 1,1 1 0,-1-1 0,1 1 0,-1 0-1,0 1 1,1-1 0,-1 1 0,0-1 0,-5 1-1,3 1-144,1 0-1,0 0 0,-1 1 1,1 0-1,0 0 1,0 0-1,0 0 0,0 1 1,0 0-1,1 0 0,-7 5 1,0 2-37,0 1 0,0 0 1,1 0-1,1 1 0,0 0 1,0 1-1,2 0 0,-9 18 1,4 0-2,2-1 0,1 1 0,2 1 0,1-1 1,-2 37-1,0 161 125,8-227-338,0 4-172,0 0 1,0-1-1,1 1 0,-1 0 0,1-1 0,1 1 1,-1-1-1,1 1 0,0-1 0,3 7 0,-3-10-12,-1-1 0,0 1 0,1 0 0,0-1 0,-1 1 0,1 0 0,0-1-1,0 0 1,0 1 0,0-1 0,0 0 0,0 0 0,0 0 0,0-1 0,0 1 0,0 0-1,1-1 1,-1 1 0,0-1 0,0 0 0,1 0 0,-1 0 0,0 0 0,1 0 0,-1 0-1,0-1 1,4 0 0,19-4-984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13547,'1'2'341,"-1"1"0,0-1-1,0 1 1,-1 0 0,1-1 0,-1 1 0,1-1-1,-1 1 1,0-1 0,-1 3 0,2-3 47,-100 349 5526,45-152-5811,52-190-293,-7 30-501,10-38 551,-1 0 0,1 1 0,0-1 0,0 1 0,0-1 0,0 0 0,0 1 0,0-1 0,0 1 0,0-1 0,0 1 0,1-1 0,-1 0 0,1 1 0,-1-1 0,1 0 0,-1 1 0,1-1 0,0 0 0,1 2 0,-1-3 85,-1 1 0,1-1 0,0 0-1,0 1 1,0-1 0,0 0 0,0 0-1,0 0 1,-1 0 0,1 0 0,0 0-1,0 0 1,0 0 0,0 0 0,0-1-1,0 1 1,0 0 0,-1 0 0,1-1-1,0 1 1,0-1 0,0 1 0,-1-1-1,1 1 1,0-1 0,-1 1 0,2-2-1,15-11-945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 13947,'5'-9'1352,"-5"3"-752,-7 3-192,-7 3 985,-1-1-537,-6 1-376,-2 1-32,-1 3-24,3 2-144,3 4-512,2 1-328,9 0-840,3-1 1176,4-6-216,6 1-168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6:3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15683,'38'-19'2089,"0"18"-1097,-1 8-432,-15 28 1897,-3 11-1289,-15 23-648,-7 9-136,-10 12-856,-5 6-640,0-5 912,6-5-184,15-14-160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15171,'0'0'32,"0"0"0,0 0 1,0 0-1,0 0 0,0 0 0,0 0 0,0 0 0,0-1 0,0 1 0,1 0 1,-1 0-1,0 0 0,0 0 0,0 0 0,0 0 0,0 0 0,0 0 0,0-1 1,0 1-1,0 0 0,0 0 0,0 0 0,0 0 0,0 0 0,1 0 0,-1 0 1,0 0-1,0 0 0,0 0 0,0 0 0,0 0 0,0 0 0,0 0 0,0 0 1,1 0-1,-1-1 0,0 1 0,0 0 0,0 0 0,0 0 0,0 1 0,0-1 1,0 0-1,1 0 0,-1 0 0,0 0 0,0 0 0,0 0 0,0 0 1,0 0-1,0 0 0,0 0 0,1 0 0,-1 0 0,0 0 0,0 0 0,0 0 1,0 0-1,0 0 0,0 1 0,0-1 0,0 0 0,0 0 0,0 0 0,0 0 1,0 0-1,0 13 1037,-9 24 53,8-31-650,-29 111 2343,-13 57-1213,9 2-3310,34-149-1538,6-42-2138,-2-2 3865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9618,'22'-12'980,"-12"6"-187,0 0-1,1 1 1,0 0 0,19-5-1,-28 9-648,0 1-1,0-1 1,0 1-1,0 0 1,0-1-1,0 1 1,0 0-1,0 0 1,0 1 0,0-1-1,0 0 1,0 1-1,0-1 1,0 1-1,0 0 1,0-1-1,0 1 1,-1 0-1,1 0 1,0 0-1,-1 0 1,1 1 0,0-1-1,-1 0 1,0 1-1,1-1 1,-1 1-1,0-1 1,0 1-1,0 0 1,0-1-1,0 1 1,2 3-1,-1 3 131,0 0 0,0-1 0,-1 1 0,1 0 0,-2 0 0,1 0 0,-1 0-1,-1 12 1,-2 6 291,-8 31 0,-4-5 213,-38 92 0,38-105-313,14-36-438,0 0 0,0-1-1,0 1 1,1 0-1,0 0 1,-1 0 0,1 0-1,0-1 1,0 1-1,1 0 1,-1 0 0,1 0-1,-1 0 1,1-1-1,0 1 1,0 0 0,0-1-1,0 1 1,1-1-1,-1 1 1,1-1 0,-1 1-1,1-1 1,0 0 0,0 0-1,0 0 1,2 2-1,7 5-284,0 0 0,1-1 0,0 0 0,14 6 0,-24-13 201,18 9-864,0 0 0,0-2 0,1 0 0,34 8 0,-30-13-189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72 128 12531,'1'-18'1739,"-4"12"-201,-5 11 118,7-3-1501,0 1 1,-1-1-1,1 1 1,0-1-1,0 1 0,0-1 1,1 1-1,-1-1 1,0 1-1,1 0 1,0 3-1,-1 33 649,1-31-633,1 12 212,1-1 0,0 1 0,9 34 0,-9-47-296,0-1-1,0 1 0,1 0 1,0-1-1,0 0 0,0 0 1,1 1-1,0-2 0,0 1 1,0 0-1,1-1 0,0 0 1,10 8-1,-12-11-49,0 0 1,0 0-1,0-1 0,0 0 0,0 1 1,0-1-1,0 0 0,0-1 1,1 1-1,-1 0 0,0-1 1,0 0-1,1 0 0,-1 0 1,0 0-1,6-1 0,-5 0-4,1-1-1,0 1 0,-1-1 1,1 0-1,-1-1 0,0 1 1,0-1-1,0 1 1,0-1-1,4-5 0,0 0-10,0 0 0,-1-1 0,0 0 0,-1 0 0,0 0 0,0-1 0,-1 0 0,0 0 0,3-12 0,-4 10-15,-1-1 1,-1 0 0,0 0-1,-1 0 1,0 0 0,-1-1-1,0 1 1,-2 0 0,1 0-1,-4-14 1,3 21-23,1-1 0,-1 1-1,0 0 1,0 0 0,-1 0 0,1 1 0,-1-1-1,-1 1 1,1-1 0,-1 1 0,0 0 0,0 0-1,0 1 1,-1-1 0,0 1 0,0 0-1,0 0 1,0 1 0,-1 0 0,1-1 0,-1 2-1,-9-4 1,10 4-100,-1 1-1,1 0 1,-1 1 0,1 0-1,-1 0 1,1 0-1,-1 0 1,1 1 0,0 0-1,-1 0 1,1 0 0,0 1-1,-1-1 1,1 2-1,0-1 1,0 0 0,1 1-1,-1 0 1,-4 3 0,-1 2-92,0 1 0,1-1 0,0 1 0,0 1 0,1 0 1,0 0-1,-7 13 0,-8 19-600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1221 14507,'50'-48'1849,"59"-71"0,-87 90-1361,0-2 1,-2 0 0,-1-1 0,17-40-1,-20 31-90,-1 0 0,-2-2 0,-1 1-1,-3-2 1,-2 1 0,4-69 0,-10 84-317,-2 0 1,0-1-1,-2 1 1,-1 0-1,-1 1 1,-1-1-1,-2 1 1,-1 0-1,-1 0 1,-1 1-1,-18-31 1,22 46-111,0 1 1,0 0 0,-1 1-1,0 0 1,-1 0 0,0 1-1,0 0 1,-1 0 0,0 1-1,-12-6 1,11 7-634,0 1 1,0 1-1,-1 0 0,1 0 0,-25-3 0,31 7-286,6 1 355,8 4-342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36 15747,'0'-1'97,"0"1"0,1-1 0,-1 0 0,0 0-1,0 1 1,0-1 0,0 0 0,0 0 0,0 0-1,0 1 1,-1-1 0,1 0 0,0 0-1,0 1 1,-1-1 0,1 0 0,0 1 0,-1-1-1,1 0 1,-1 1 0,1-1 0,-1 0 0,1 1-1,-1-1 1,1 1 0,-1-1 0,-1 0 0,-21-4 1354,9 3-957,-9-1 224,-1 0 0,-44 0 0,61 3-705,-1 1-1,0 0 0,1 0 1,-1 0-1,1 1 1,-1 0-1,1 0 0,0 1 1,0 0-1,0 0 0,0 1 1,-10 7-1,15-10-129,0 0 1,1 0-1,-1 0 0,1 1 0,-1-1 0,1 0 1,0 1-1,-1-1 0,1 1 0,0 0 0,0-1 1,0 1-1,0 0 0,0 0 0,1 0 0,-1 0 1,0 0-1,1 0 0,0 0 0,-1 0 0,1 0 1,0 0-1,0 0 0,0 0 0,0 0 0,0 0 1,1 0-1,-1 0 0,1-1 0,-1 1 0,1 0 1,-1 0-1,1 0 0,0 0 0,0 0 0,0-1 1,2 3-1,1 0-250,0 0 1,0 0 0,0 0 0,0-1 0,1 1-1,-1-1 1,1 0 0,0-1 0,0 1 0,0-1-1,0 0 1,8 2 0,5-1-1240,0 0 1,20 1 0,1-1 1466,-1 4 3394,-38-7-3211,0 0 1,0 0 0,0 0 0,0 0 0,0 0 0,0 0 0,1 0 0,-1 0 0,0 0 0,0 0-1,0 0 1,0 0 0,0 0 0,0 0 0,0 0 0,1 0 0,-1 0 0,0 0 0,0 0 0,0 0-1,0 0 1,0 1 0,0-1 0,0 0 0,1 0 0,-1 0 0,0 0 0,0 0 0,0 0 0,0 0-1,0 0 1,0 0 0,0 1 0,0-1 0,0 0 0,0 0 0,0 0 0,0 0 0,0 0 0,0 0-1,0 0 1,0 1 0,0-1 0,0 0 0,0 0 0,0 0 0,0 0 0,0 0 0,0 0 0,0 1-1,0-1 1,0 0 0,0 0 0,0 0 0,0 0 0,0 0 0,0 0 0,0 0 0,0 1 0,0-1-1,0 0 1,0 0 0,-1 0 0,1 0 0,0 0 0,-12 6 2168,-17 2-87,-49-3 174,52-4-2092,0 1-1,-37 7 0,44-2-672,19-7 455,0 0-1,-1 1 1,1-1 0,-1 0-1,1 0 1,0 1 0,-1-1-1,1 0 1,0 0-1,-1 1 1,1-1 0,0 0-1,-1 1 1,1-1 0,0 0-1,0 1 1,-1-1-1,1 1 1,0-1 0,0 0-1,0 1 1,-1-1 0,1 1-1,0-1 1,0 1-1,0-1 1,0 0 0,0 1-1,0-1 1,0 1 0,0-1-1,0 1 1,0-1-1,0 1 1,0-1 0,1 0-1,-1 1 1,0-1 0,0 1-1,9 9-300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5 315 12307,'-1'-2'109,"0"1"1,1-1 0,-1 0-1,1 1 1,-1-1 0,1 0 0,0 0-1,0 0 1,0 0 0,0 1-1,0-1 1,0 0 0,0 0 0,1 0-1,-1 1 1,1-1 0,-1 0-1,1 0 1,0 1 0,1-3 0,24-36 1386,-9 16-582,-4 2-378,1 1-1,1 0 1,0 0 0,2 2 0,19-18-1,-28 29-427,0 1 1,1 1-1,0-1 0,0 1 0,1 1 0,-1 0 0,1 0 0,0 1 0,1 0 0,-1 1 0,1 0 0,-1 1 1,1 0-1,15-1 0,-23 3-78,-1 0 0,1 0 1,-1 0-1,1 0 0,0 1 1,-1-1-1,1 0 0,-1 1 1,1 0-1,-1 0 0,1 0 1,-1 0-1,1 0 0,-1 0 0,0 1 1,0-1-1,0 1 0,0-1 1,0 1-1,3 3 0,-3-2-5,0 0 0,0 0 0,-1 1 0,0-1 0,1 0 0,-1 1 0,0-1 0,-1 1 0,1-1 0,-1 1 0,1-1 0,-1 1 0,-1 4 0,0 9-6,-2-1 0,0 1 0,-1-1 0,0 0 0,-9 19 0,0-7-30,-1 0 1,-22 33-1,1-3 23,35-57-6,-1 1 1,0 0 0,0 0-1,1-1 1,-1 1-1,1 0 1,0 0-1,0 0 1,-1-1-1,1 1 1,0 0-1,0 0 1,1 0-1,-1 0 1,0-1 0,1 1-1,-1 0 1,1 0-1,-1-1 1,1 1-1,1 2 1,3 4 13,-1-1 1,1 0 0,10 10-1,5 9 19,-15-18-43,0-1 0,-1 1 0,0 1 0,0-1 0,-1 0 0,0 1-1,0 0 1,-1-1 0,0 1 0,-1 0 0,0 0 0,-1 0 0,1 0 0,-2 0-1,1 0 1,-1 0 0,-1 0 0,0 0 0,0 0 0,0 0 0,-1-1 0,-1 1-1,1-1 1,-1 0 0,-1 0 0,1 0 0,-1-1 0,-1 1 0,1-1-1,-1-1 1,-8 8 0,6-7 7,-1 0-1,0-1 1,-1 1-1,0-2 1,1 1-1,-2-2 1,1 1-1,0-1 1,-16 3-1,22-6-114,0 1 0,-1-1 1,1-1-1,0 1 0,-1-1 0,1 0 0,-1 0 0,1 0 0,-1 0 0,1-1 0,-1 0 0,1 0 0,0 0 0,-1 0 0,1-1 0,0 1 0,0-1 0,0 0 0,0-1 0,0 1 0,1-1 0,-1 1 0,1-1 0,0 0 0,-6-6 0,8 7-41,0 1 0,1-1 0,-1 0 0,0 1 0,0-1 0,1 0 0,-1 0 0,1 1 0,-1-1 0,1 0 0,0 0 0,0 0 0,0 0-1,0 0 1,0 1 0,0-1 0,1-3 0,12-28-894,3 6-140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50 8026,'5'-43'1495,"-5"43"-1434,0-1 0,-1 1 0,1-1 0,-1 1 0,1-1 0,-1 1 0,1-1 0,-1 1-1,1 0 1,-1-1 0,1 1 0,-1 0 0,1 0 0,-1-1 0,0 1 0,1 0 0,-1 0 0,1 0 0,-1 0 0,0 0 0,1 0 0,-1 0 0,0 0 0,1 0 0,-1 0 0,0 0 0,1 0 0,-1 0 0,0 1 0,-21 2 1144,15-1-930,0 0 0,0 0 0,0 1 0,0 0 1,0 0-1,1 1 0,-1-1 0,1 2 0,0-1 0,-10 10 1,7-4-103,0 0 0,1 1 1,0 0-1,1 0 1,-7 16-1,-14 30 357,-37 105 0,53-123-395,2 0 1,1 0-1,-6 77 1,14-106-97,1 1 0,0-1 1,1 0-1,0 0 0,1 0 0,0 0 0,1-1 1,-1 1-1,2 0 0,4 9 0,-7-16-23,1 0 1,0 0-1,0 0 0,0-1 0,0 1 0,1 0 1,-1-1-1,1 1 0,-1-1 0,1 0 0,0 0 1,0 0-1,0 0 0,0-1 0,0 1 0,1-1 1,-1 0-1,0 0 0,1 0 0,-1 0 0,0 0 1,1-1-1,-1 0 0,1 1 0,-1-1 0,1-1 0,-1 1 1,1 0-1,-1-1 0,1 0 0,5-1 0,5-3 26,1-1 0,-2 0-1,1-1 1,-1 0-1,0-1 1,0-1-1,-1 0 1,18-17-1,-7 4 7,-1-1-1,-1-2 0,19-27 0,-24 27-13,-1 0 0,-1 0-1,-1-1 1,-1-1 0,-1 0-1,8-34 1,-16 48-25,0 1 0,-1-1 1,0 0-1,-1 0 0,0 0 0,-1 0 0,0 0 1,-1 0-1,-1 0 0,0 0 0,-1 0 0,0 0 1,-1 1-1,0 0 0,-1 0 0,-7-13 0,8 19-83,1 0 0,-1 0-1,-1 1 1,1-1 0,-1 1 0,0 1-1,0-1 1,0 0 0,0 1 0,-1 0-1,0 1 1,0-1 0,0 1 0,0 0-1,-1 0 1,1 1 0,-1 0-1,1 0 1,-1 1 0,0 0 0,0 0-1,0 0 1,0 1 0,1 0 0,-1 0-1,0 1 1,0 0 0,0 0-1,0 0 1,1 1 0,-1 0 0,1 1-1,-1-1 1,1 1 0,0 0 0,0 1-1,0-1 1,-6 6 0,-24 28-400,7 6-153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240 102 10026,'1'-3'148,"1"0"-1,-1 0 1,0 0-1,0 0 1,0 0-1,0 0 1,0 0-1,0 0 1,-1-1-1,0 1 1,1 0-1,-1 0 1,-1-1-1,1 1 1,0 0-1,-1 0 1,0 0-1,-1-4 1,2 4-56,-1 1 1,0 0-1,0 0 1,0 0-1,0 0 1,0 0-1,0 0 1,-1 0 0,1 1-1,-1-1 1,1 0-1,-1 1 1,0-1-1,0 1 1,1-1-1,-1 1 1,0 0-1,0 0 1,0 0-1,-1 0 1,1 0 0,0 0-1,0 1 1,0-1-1,-1 1 1,-2-1-1,2 1-2,0 1-1,1-1 0,-1 1 1,0 0-1,1 0 1,-1 0-1,1 0 1,-1 0-1,1 1 0,-1-1 1,1 1-1,0-1 1,0 1-1,-1 0 0,1 0 1,0 0-1,1 0 1,-1 0-1,0 0 0,1 1 1,-1-1-1,0 3 1,-4 6 158,0 0 0,1 0 1,-6 18-1,9-23-137,0 1-1,0 0 1,0 0 0,1 0-1,1 0 1,-1 13-1,1-19-94,0 0 0,0 0-1,0 0 1,1 0 0,-1 0-1,0 0 1,0 0-1,1 0 1,-1 0 0,1-1-1,-1 1 1,1 0-1,-1 0 1,1 0 0,0 0-1,-1-1 1,1 1-1,0 0 1,0-1 0,-1 1-1,2 0 1,0 0-2,0-1 0,-1 1 0,1-1 0,0 0 0,0 0 0,0 0 0,-1 0 0,1 0 0,0 0 0,0 0 0,-1-1 0,1 1 0,0 0 0,-1-1 0,1 0 1,3-1-1,5-3 36,0-1 1,0 0 0,-1 0 0,0-1 0,14-14 0,9-6 146,-32 27-190,0 0-1,0-1 1,1 1 0,-1 0-1,0-1 1,1 1-1,-1 0 1,0-1-1,1 1 1,-1 0 0,0 0-1,1-1 1,-1 1-1,0 0 1,1 0-1,-1 0 1,1-1 0,-1 1-1,0 0 1,1 0-1,-1 0 1,1 0-1,-1 0 1,1 0 0,-1 0-1,1 0 1,-1 0-1,0 0 1,1 0-1,-1 0 1,1 0 0,-1 1-1,0-1 1,1 0-1,-1 0 1,1 0-1,-1 1 1,0-1 0,1 0-1,-1 0 1,0 1-1,1-1 1,-1 0-1,1 1 1,-1 2 21,1-1 1,0 1-1,-1 0 1,0-1-1,1 1 0,-1 0 1,-1 4-1,-2 78 113,-5 0 0,-3 0 0,-4-1 0,-32 100 1,45-177-139,-5 16 1,-1 0 1,-14 29-1,20-48-2,-1 1-1,1 0 1,-1-1-1,0 0 1,0 0-1,-1 0 1,1 0-1,-1 0 0,1 0 1,-1-1-1,0 0 1,-1 0-1,1 0 1,-1 0-1,1-1 0,-1 0 1,-5 2-1,8-3 3,-1 0-1,1-1 0,0 0 1,0 1-1,0-1 1,-1 0-1,1 0 0,0 0 1,0-1-1,-1 1 1,1 0-1,0-1 0,0 0 1,0 1-1,0-1 1,0 0-1,0 0 0,0 0 1,0 0-1,0 0 0,-2-2 1,2 0 1,-1 0 1,0 0-1,1 0 0,0 0 1,0 0-1,0-1 1,0 1-1,1-1 0,-1 1 1,1-1-1,-1-5 0,-1-2 19,1-1 0,1 1-1,0-1 1,0 0-1,1 0 1,1 1 0,2-16-1,2 10 20,0 1 0,1-1 0,1 1-1,0 0 1,1 0 0,1 1 0,0 0 0,1 1-1,1-1 1,19-18 0,7-4-118,2 1 0,52-37 0,-36 37-685,-38 26-286,-1-1 0,0-1 0,27-25 0,-33 27 56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11162,'0'-1'56,"0"1"0,0 0 0,1 0-1,-1 0 1,0 0 0,1 0 0,-1 0-1,0 0 1,1 0 0,-1 0 0,0 0-1,1 1 1,-1-1 0,0 0-1,1 0 1,-1 0 0,0 0 0,0 0-1,1 0 1,-1 1 0,0-1 0,1 0-1,-1 0 1,0 0 0,0 1 0,0-1-1,1 0 1,-1 1 0,0-1 0,0 1-1,2 12 754,-10 23-116,5-25-135,-63 277 2668,-144 521-2105,188-749-3702,18-56 1935,5-8-45,4-8-229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0 754 11891,'24'-53'1087,"3"1"1,2 2 0,37-52 0,-61 97-829,0-1 0,-1 1 0,2 0 0,-1 1 0,0-1-1,1 1 1,8-5 0,-13 9-191,0-1-1,0 0 1,0 1 0,1 0-1,-1-1 1,0 1 0,0 0-1,0-1 1,1 1 0,-1 0-1,0 0 1,0 0 0,1 0-1,-1 0 1,0 0 0,0 0-1,1 1 1,-1-1-1,2 1 1,-2 0-6,0 0 0,1 0-1,-1 1 1,0-1 0,0 0-1,0 0 1,0 1 0,0-1 0,0 1-1,-1-1 1,1 1 0,0-1-1,-1 1 1,1-1 0,-1 1 0,0 0-1,1-1 1,-1 1 0,0 2-1,1 14 38,-1 0-1,0 1 0,-1-1 0,-1 0 0,-1 0 0,-1-1 0,0 1 1,-1-1-1,-1 0 0,-1 0 0,-17 31 0,17-39-104,8-18-3,8-17-4,5-1 10,0 1 1,21-28-1,-26 41 48,1 1 1,0 0-1,1 0 0,1 1 1,21-16-1,-32 26-37,-1 1 1,1-1-1,-1 1 0,0 0 0,1 0 1,-1-1-1,1 1 0,-1 0 1,1 0-1,-1-1 0,0 1 0,1 0 1,-1 0-1,1 0 0,-1 0 0,1 0 1,-1 0-1,1 0 0,-1 0 0,1 0 1,0 0-1,-1 0 0,1 0 1,-1 0-1,1 0 0,-1 0 0,0 0 1,1 1-1,-1-1 0,1 0 0,-1 0 1,1 1-1,-1-1 0,1 0 1,-1 0-1,0 1 0,1 0 0,0 1 15,0 0 0,0 0 0,0-1 0,0 2 1,-1-1-1,1 0 0,-1 0 0,1 0 0,-1 4 0,-1 48 190,1-53-212,-9 78 59,29-94-52,8-21 1,-19 23-1,1 1 0,0 0 0,1 1 0,15-14 0,-25 24-6,0 1 1,0-1-1,0 0 0,0 1 0,0-1 0,1 1 1,-1-1-1,0 1 0,1-1 0,-1 1 0,0 0 0,1 0 1,-1 0-1,0 0 0,1 0 0,-1 0 0,0 0 0,1 0 1,-1 0-1,0 0 0,1 1 0,-1-1 0,0 1 1,0-1-1,1 1 0,-1-1 0,0 1 0,0 0 0,0 0 1,0-1-1,0 1 0,0 0 0,2 2 0,3 4 8,0 0 0,0 1 0,-1 0 0,6 9 0,2 4 26,-11-18-30,0 0-1,1-1 0,-1 1 0,0-1 0,1 0 1,0 1-1,-1-1 0,1 0 0,0-1 1,0 1-1,0 0 0,0-1 0,1 0 1,-1 1-1,0-1 0,0-1 0,1 1 1,-1 0-1,7 0 0,-4-2 0,0 0 0,0 0 0,0 0 0,-1 0 0,1-1 0,0 0 0,-1 0 0,1-1 0,-1 0 0,9-5 0,-1-1-1,-1 1 0,-1-2-1,1 0 1,14-16 0,-22 22-12,0-1 1,-1 1 0,1-1-1,-1 1 1,0-1-1,-1 0 1,1 0 0,-1 0-1,0 0 1,0-1-1,-1 1 1,0-1 0,0 1-1,0-1 1,0-6-1,-1 12 5,0-1 0,1 1-1,-1-1 1,0 0-1,0 1 1,0-1 0,0 1-1,0-1 1,0 0 0,-1 1-1,1-1 1,0 1-1,0-1 1,0 0 0,0 1-1,-1-1 1,1 1 0,0-1-1,-1 1 1,1-1-1,0 1 1,-1-1 0,1 1-1,-1 0 1,1-1 0,-1 1-1,1-1 1,-1 1-1,1 0 1,-1-1 0,1 1-1,-1 0 1,1 0 0,-1-1-1,1 1 1,-1 0-1,-1 0 1,1 0-1,1 0 1,-1 1-1,0-1 1,0 1-1,0-1 0,0 1 1,1-1-1,-1 1 0,0-1 1,1 1-1,-1 0 1,0-1-1,1 1 0,-1 0 1,1 0-1,-1-1 1,1 1-1,-1 0 0,1 0 1,0 0-1,-1 0 0,1-1 1,0 1-1,0 1 1,-2 8 1,0-1 1,1 1 0,0-1-1,1 1 1,0 0 0,1-1-1,0 1 1,0-1 0,1 1-1,0-1 1,4 10 0,-4-14 3,-1-1-1,1 0 1,0 1 0,1-1 0,-1 0-1,1 0 1,-1 0 0,1 0 0,1-1 0,-1 1-1,0-1 1,1 0 0,-1 0 0,1 0-1,0 0 1,0 0 0,0-1 0,1 0-1,-1 0 1,1 0 0,-1-1 0,1 1 0,9 1-1,-12-3-4,0 1 1,0-1-1,0 0 0,1 0 0,-1 0 0,0 0 0,0 0 0,0-1 0,0 1 1,1-1-1,-1 1 0,0-1 0,0 0 0,0 0 0,0 0 0,0 0 1,0 0-1,0 0 0,-1 0 0,1-1 0,0 1 0,-1-1 0,1 1 0,-1-1 1,1 0-1,-1 1 0,0-1 0,0 0 0,1 0 0,-2 0 0,1 0 1,0 0-1,0 0 0,0 0 0,-1 0 0,1-1 0,-1 1 0,0 0 0,0-3 1,1-3-15,-1 1 1,0-1-1,-1 0 1,0 1-1,0-1 1,0 1-1,-1 0 1,0-1-1,-1 1 1,-3-9-1,1 7-18,-1-1 1,1 1-1,-10-11 0,14 18 27,0 0 0,-1 1 0,1-1-1,0 1 1,-1-1 0,1 1 0,-1 0 0,0-1-1,1 1 1,-1 0 0,0 0 0,0 0 0,0 1 0,0-1-1,0 0 1,0 1 0,0-1 0,0 1 0,0-1-1,0 1 1,0 0 0,0 0 0,0 0 0,0 0-1,-2 1 1,3-1 7,1 0 1,-1 0-1,1 0 0,-1 1 0,1-1 0,0 0 1,-1 0-1,1 1 0,-1-1 0,1 1 0,0-1 1,-1 0-1,1 1 0,0-1 0,-1 1 0,1-1 1,0 0-1,0 1 0,-1-1 0,1 1 0,0-1 1,0 1-1,0-1 0,0 1 0,0-1 0,0 1 1,0-1-1,0 1 0,0-1 0,0 1 0,0-1 1,0 1-1,0-1 0,0 1 0,0-1 0,0 1 1,1-1-1,-1 1 0,0-1 0,0 1 0,1-1 1,-1 1-1,0-1 0,0 0 0,1 1 0,-1-1 1,1 1-1,0-1 0,0 3 8,1-1 0,0 1 0,1-1 0,-1 0-1,0 0 1,0 0 0,5 2 0,0 0 10,1-1-1,0-1 1,0 1 0,0-1-1,1-1 1,-1 0-1,0 0 1,1 0 0,-1-1-1,0-1 1,1 1-1,-1-1 1,0 0 0,0-1-1,1 0 1,-1-1-1,0 1 1,14-8 0,-4 1-6,-1-1 1,0 0-1,0-1 1,-1-1-1,-1-1 1,27-26-1,-23 16-9,0 0-1,-2 0 1,-1-2-1,0 0 0,-2-1 1,-1 0-1,-1-1 1,-2-1-1,0 0 1,-2 0-1,-1-1 0,4-40 1,-12 55 15,-2 13-1,-2 7 8,-4 11 1,2 0 0,0 0-1,1 1 1,1-1 0,-4 29-1,2-13 11,-38 212 250,39-190-171,2-1 0,5 83 0,0-118-72,1-1 0,2 1-1,-1-1 1,11 29 0,-12-42-64,0 1 0,0-1-1,0 0 1,1 0 0,0-1 0,0 1-1,0 0 1,1-1 0,-1 0-1,1 0 1,0 0 0,0 0 0,1 0-1,-1-1 1,1 0 0,-1 0 0,1 0-1,0-1 1,6 3 0,-6-4-102,0 0 1,0-1-1,0 0 1,0 1-1,0-2 1,0 1-1,0-1 1,-1 1-1,1-1 1,0-1-1,0 1 0,-1-1 1,1 0-1,0 0 1,-1 0-1,0 0 1,0-1-1,8-5 1,-3 0-228,0 1 0,0-1 0,-1 0 0,0-1 0,0 0 0,11-19 0,-14 20 168,-1 1-1,-1-1 1,0-1-1,3-8 0,4-33-1018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13851,'-12'18'1432,"-2"-2"-960,-1 13-144,-1 15 777,2 15-665,-5 13-48,-1 9 24,-3 0-8,2 2-216,2-5-120,0-7-288,7-8-192,5-14-464,4-13-753,7-20 1281,11-10-256,19-33-224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5:5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40 7674,'0'0'201,"0"-1"0,-1 1 0,1-1 0,0 1 0,0-1 0,-1 1 0,1-1 0,0 1 0,-1-1 0,1 1 0,-1-1 0,1 1 0,0 0 0,-1-1 0,1 1 0,-1 0 0,1-1 0,-1 1 0,0 0 0,1 0 0,-1-1 0,1 1 0,-1 0 0,1 0 0,-1 0 0,0 0 0,1 0 0,-1 0 0,1 0 0,-1 0 0,0 0 0,1 0 0,-1 0 0,1 0 0,-1 0 0,0 1 0,-1 1-64,0 0 1,1 0-1,-1 0 1,1 0-1,-1 0 1,1 0 0,0 1-1,-1 3 1,-34 70 674,-11 29-313,-53 168 298,-15 38 641,97-265-627,18-46-792,-1 0 1,1 0 0,0 0 0,0 0-1,0 0 1,0 1 0,0-1 0,0 0-1,0 0 1,0 0 0,0 0 0,0 0-1,0 1 1,0-1 0,0 0 0,0 0-1,0 0 1,0 0 0,0 1-1,0-1 1,0 0 0,0 0 0,0 0-1,0 0 1,0 0 0,0 1 0,1-1-1,-1 0 1,0 0 0,0 0 0,0 0-1,0 0 1,0 0 0,0 1 0,0-1-1,1 0 1,-1 0 0,0 0-1,0 0 1,0 0 0,1 0 0,8 1 468,12-6 47,-20 5-452,46-9 341,1 1 0,0 3 1,93 3-1,-30 0-230,155-18 370,-266 20-562,1 0 0,0 0-1,-1 0 1,1 0 0,-1 0 0,1 0-1,0-1 1,-1 1 0,1 0 0,-1 0-1,1-1 1,-1 1 0,1 0 0,-1-1-1,1 1 1,-1-1 0,0 1 0,1-1 0,-1 1-1,1-1 1,-1 1 0,0-1 0,1 1-1,-1-1 1,0 1 0,0-1 0,0 1-1,1-1 1,-1-1 0,0 0 0,0 0 1,0-1-1,0 1 1,0-1-1,0 1 1,-1 0-1,1-1 1,-2-2-1,-18-40 21,20 45-22,-179-311-20,104 175-52,-113-156 1,211 326-2125,-18-25 1615,1 0 0,0-1 0,0 0-1,0 0 1,1 0 0,0-1 0,17 13 0,2-4-735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88 9178,'32'-8'12192,"-55"5"-11797,1-1 1,0-2-1,-32-12 0,3 2-262,16 6-88,-54-8 1,76 16-52,0 1 1,0 0 0,0 1 0,0 0 0,0 1-1,1 1 1,-24 5 0,33-6 1,0 0 0,0 0 0,0 1 0,0-1 0,0 0 0,1 1 1,-1 0-1,0 0 0,1 0 0,-1 0 0,1 0 0,0 0 0,0 1 0,0-1 0,0 1 0,0-1 0,-2 6 0,2-4 0,0 1 1,1-1-1,0 1 0,0 0 0,0-1 0,1 1 0,-1 0 0,1 0 0,0 0 0,2 8 1,2 7-1,1 1 1,1-1-1,1 1 1,12 23-1,-15-34 7,30 69 17,-3 1-1,-4 1 1,17 85 0,-29-75 216,-4 1 0,-4 1 1,-4 0-1,-4-1 1,-4 1-1,-33 177 1,34-252-85,1-9 28,1 1 1,0-1-1,1 0 1,0 15-1,1-22-124,0 0 0,0 1-1,1-1 1,-1 0 0,1 1 0,-1-1 0,1 0-1,0 0 1,0 1 0,0-1 0,0 0 0,1 0-1,-1 0 1,0 0 0,1-1 0,-1 1 0,1 0-1,0 0 1,0-1 0,-1 1 0,1-1 0,3 2-1,9 3 100,1 0 0,-1-1 0,1-1-1,0 0 1,0-1 0,0 0 0,22 0-1,-16-1-643,0 1-1,41 10 1,-58-11 20,15 4-1207,-18-6 1612,-1 0-1,1 0 1,-1 1-1,0-1 1,1 0-1,-1 0 0,1 0 1,-1 0-1,1 0 1,-1 0-1,0 0 1,1 0-1,-1 0 1,1 0-1,-1 0 1,1 0-1,-1 0 1,1 0-1,-1-1 1,0 1-1,1 0 1,-1 0-1,1 0 1,-1-1-1,0 1 1,1 0-1,-1 0 1,0-1-1,1 1 1,-1 0-1,0-1 0,1 1 1,-1-1-1,2-12-949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443 101 11354,'-1'-2'224,"0"0"0,0 0 0,-1-1 0,1 1 0,0 1 0,-1-1 0,0 0 0,1 0 0,-1 0 0,0 1 0,0-1 0,-4-1 0,0-2 375,-3-3-194,-1 1 1,0 0 0,0 0 0,-1 1 0,1 1 0,-1-1 0,-1 2 0,1 0 0,-1 0 0,0 1 0,0 0 0,0 1 0,-17-1 0,19 3-283,1 0 1,-1 1 0,0 0 0,1 0 0,-1 1 0,1 1-1,0-1 1,0 2 0,0-1 0,0 1 0,0 0 0,0 1 0,1 0-1,0 1 1,0-1 0,1 2 0,-10 8 0,10-7-29,-1 0 1,2 1-1,-1 0 0,1 0 1,1 0-1,-1 1 1,2-1-1,-1 1 0,1 0 1,1 1-1,0-1 1,-2 13-1,3-8-15,1 0 1,0 0-1,1 0 1,1 0-1,1 0 1,0 0-1,0 0 0,6 15 1,1-2-32,2 0 0,1 0 0,1-1 0,2 0 0,0-1 0,2-1 1,0-1-1,27 29 0,-42-52-63,59 60-19,-56-56-128,0-1-1,0 0 0,1 0 1,-1-1-1,1 1 0,0-1 1,0 0-1,1-1 1,-1 1-1,10 1 0,-14-4-64,1 1-1,-1-1 0,1 0 0,-1-1 0,1 1 1,-1 0-1,1-1 0,-1 1 0,1-1 0,-1 0 1,1 0-1,-1 0 0,0 0 0,1 0 0,-1 0 1,4-4-1,-1 1-348,0-1 1,-1 0-1,1 0 1,7-11-1,1-3-644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 10290,'7'-13'1537,"-4"9"-413,-4 9 1586,-19 58 1113,-22 119 1,6 69-2860,20-124-687,16-127-287,-1 10-268,-1-1 1,2 1-1,-1-1 0,2 14 0,-1-23 225,0 0 0,0 1 0,1-1 0,-1 1 0,0-1 0,0 0 0,0 1 0,0-1 0,0 0 0,0 0-1,0 1 1,1-1 0,-1 0 0,0 1 0,0-1 0,0 0 0,1 0 0,-1 1 0,0-1 0,0 0 0,1 0 0,-1 1 0,0-1-1,1 0 1,-1 0 0,0 0 0,1 0 0,-1 0 0,0 1 0,1-1 0,-1 0 0,0 0 0,1 0 0,-1 0 0,0 0 0,1 0 0,-1 0-1,0 0 1,1 0 0,-1 0 0,0 0 0,1-1 0,-1 1 0,0 0 0,1 0 0,-1 0 0,0 0 0,1 0 0,-1-1 0,0 1-1,1 0 1,-1 0 0,0 0 0,0-1 0,1 1 0,-1-1 0,21-17-2029,-17 14 2031,20-16-925,9-5-141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 15371,'-4'0'1385,"-5"-2"-793,-3 1-184,-14 1 504,1 0-104,-9 1-32,-1 5 0,-3 4-223,0 5-137,4 4-368,3 2-184,10 3-464,3 1-257,9-4-511,8-3-968,9-11 1671,12-9-423,13-24-104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13779,'1'0'111,"0"0"1,-1 1-1,1-1 1,-1 0-1,1 0 0,0 1 1,-1-1-1,1 1 1,-1-1-1,1 0 0,-1 1 1,1-1-1,-1 1 1,0-1-1,1 1 0,-1-1 1,0 1-1,1 0 1,-1-1-1,0 1 0,0-1 1,1 1-1,-1 0 1,0-1-1,0 1 0,0-1 1,0 1-1,0 0 1,0 0-1,2 25 718,-2-24-510,-20 297 4048,11-200-3941,6-66-369,-3 32-811,2 75 0,9-118-555,-5-21 1228,0-1 1,1 0-1,-1 1 1,0-1-1,0 0 0,0 1 1,1-1-1,-1 0 0,0 0 1,0 1-1,1-1 1,-1 0-1,0 0 0,1 0 1,-1 1-1,0-1 1,1 0-1,-1 0 0,0 0 1,1 0-1,-1 0 0,0 0 1,1 1-1,-1-1 1,0 0-1,1 0 0,-1 0 1,0 0-1,1 0 1,-1-1-1,3 0-139,-1 0 1,0 0-1,-1-1 1,1 1-1,0 0 1,0-1-1,-1 0 1,1 0-1,-1 1 1,1-1-1,-1 0 1,0 0-1,2-3 1,9-17-1044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10658,'4'-4'615,"0"1"0,1-1-1,0 0 1,9-4-1,-13 7-517,-1 1-1,1-1 1,-1 1 0,1-1-1,0 1 1,-1 0-1,1-1 1,0 1 0,0 0-1,-1 0 1,1-1-1,0 1 1,0 0-1,-1 0 1,1 0 0,0 0-1,0 0 1,-1 0-1,1 0 1,0 0-1,0 0 1,-1 1 0,1-1-1,0 0 1,-1 0-1,1 1 1,0-1-1,-1 0 1,1 1 0,0-1-1,-1 1 1,1-1-1,0 1 1,-1-1-1,1 1 1,-1-1 0,1 1-1,-1-1 1,0 1-1,1 0 1,-1-1-1,1 1 1,-1 0 0,0-1-1,0 1 1,1 0-1,-1 0 1,0-1-1,0 2 1,1 9 326,0-1 0,0 0 0,-1 1 0,-1-1-1,0 0 1,-3 16 0,-20 63 839,14-60-820,-3 12 41,8-29-326,0-1 0,1 1 1,1 0-1,0 0 0,1 1 1,0-1-1,1 0 0,0 17 1,2-24-137,0-1 0,1 0-1,0 0 1,-1 1 0,1-1 0,1 0 0,-1-1 0,0 1 0,1 0 0,0-1 0,0 1 0,0-1 0,0 0 0,1 0-1,-1 0 1,1 0 0,5 2 0,8 6-508,1-1-1,26 10 1,-41-19 368,14 7-606,-7-3 188,1 0-1,-1-1 1,1 0-1,0-1 1,0 0-1,0 0 1,0-1-1,14 0 1,2-5-807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 8730,'-1'-3'193,"-1"1"0,0-1 0,1 1 0,-1 0 0,0-1 0,0 1 0,0 0 0,-1 1 0,1-1 0,0 0 0,-1 1 0,1-1 0,-1 1 0,0 0 0,1-1 0,-1 1 0,0 1 0,0-1 0,0 0 0,1 1 0,-1-1 0,0 1 0,0 0 0,0 0 0,0 0 0,0 0 0,0 1 0,0-1 0,0 1 0,1 0 0,-1-1 0,0 1 0,0 1 0,1-1 0,-1 0 0,1 1 0,-1-1 0,-4 5 0,1-2 49,0 2 1,1-1-1,-1 1 1,1 0-1,0 0 1,1 0-1,-1 1 1,1 0-1,1 0 1,-1 0-1,1 0 1,0 0-1,1 1 1,-3 14-1,1-2 98,1 0 0,1 1 0,1-1 0,3 33 0,0-29-116,1 0 1,1 0-1,1-1 1,2 1-1,17 43 1,-20-57-164,1 0-1,0 0 1,1-1 0,-1 0 0,2 0-1,-1 0 1,1-1 0,1 0 0,0-1 0,0 1-1,0-1 1,1-1 0,-1 0 0,2 0-1,16 8 1,-21-12-41,0 0-1,0-1 0,0 1 1,1-1-1,-1 0 1,1-1-1,-1 1 1,0-1-1,1 0 0,-1 0 1,1-1-1,-1 0 1,0 0-1,1 0 0,-1 0 1,0-1-1,0 0 1,0 0-1,0-1 1,0 1-1,0-1 0,-1 0 1,1 0-1,-1 0 1,0-1-1,0 0 1,4-4-1,0-1-10,-1-1 1,-1 1-1,1-1 1,-1 0-1,-1-1 1,0 0-1,-1 1 1,0-2-1,0 1 1,-1 0-1,3-21 1,-4 8-7,0 1 1,-2-1-1,0 0 1,-2 1-1,-7-38 1,8 51-3,-2 1 1,1-1-1,-1 1 0,0 0 1,-1 0-1,0 0 1,-1 1-1,0-1 1,0 1-1,0 0 0,-1 1 1,-1-1-1,1 1 1,-1 0-1,0 1 1,-11-8-1,12 10-2,1 2 0,-1-1 0,1 1 0,-1-1 0,0 1 0,0 1 0,0 0 0,0-1 0,0 2 0,0-1 0,-1 1 0,-8 0 0,5 1-121,1 1 1,-1 0-1,1 0 0,-1 1 0,1 0 1,0 1-1,-12 6 0,7-2-142,1 0 0,0 1-1,1 1 1,0-1 0,1 2 0,0 0 0,0 0 0,1 1-1,-14 22 1,20-27 114,0 0 0,0 0 0,-4 14 0,3 17-657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0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1319 15267,'9'2'231,"0"-1"0,-1 0 0,1 0 0,0-1 0,0 0 0,0 0 0,-1-1 0,1 0 0,0-1 0,0 0 0,-1 0 0,1-1 0,-1 0 0,0 0 0,0-1-1,15-9 1,-7 1 89,1-1-1,-2 0 0,0-1 0,0 0 0,-1-2 0,-1 1 1,-1-2-1,21-34 0,-20 26-76,-2-1-1,0 0 1,-2-1 0,-1 0 0,10-54-1,-12 29-142,-3 0 0,-2-1 0,-2 1 0,-2-1 0,-3 1-1,-19-84 1,17 105-85,0 0 0,-2 1-1,-2 0 1,0 1 0,-25-42-1,29 58 17,-1 1 1,0 0-1,0 0 0,-1 1 0,-1 0 0,0 1 0,0 0 0,-1 1 1,0 0-1,-1 1 0,0 0 0,0 1 0,-25-10 0,-73-12 397,84 24-313,1-2 0,0 0 0,1-2 0,0 0 0,-24-14 0,48 23-166,1 0 1,0 0-1,-1-1 0,1 1 1,0 0-1,-1 0 1,1 0-1,-1-1 0,1 1 1,0 0-1,-1 0 1,1 0-1,-1 0 0,1 0 1,0 0-1,-1 0 1,1 0-1,-1 0 0,1 0 1,-1 0-1,1 0 1,0 0-1,-1 0 0,1 0 1,-1 1-1,1-1 1,0 0-1,-1 0 0,1 0 1,-1 1-1,1-1 0,0 0 1,0 0-1,-1 1 1,1-1-1,0 0 0,-1 1 1,1-1-1,0 1 1,-7 19-2630,3-4 1657,-5-4 70,0-5-186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10850,'58'-243'5195,"-56"236"-5013,13-40 628,-14 46-762,-1-1 1,1 1 0,-1-1 0,1 1-1,0 0 1,0-1 0,0 1 0,-1-1-1,1 1 1,0 0 0,1 0 0,-1 0-1,0 0 1,0 0 0,0 0 0,1 0-1,-1 0 1,0 0 0,1 0 0,-1 1-1,1-1 1,-1 0 0,4 0 0,-4 2-19,0-1 1,0 1 0,1-1 0,-1 1-1,0-1 1,0 1 0,0 0 0,0 0-1,0-1 1,0 1 0,0 0 0,0 0-1,0 0 1,0 0 0,-1 0 0,1 0-1,0 0 1,-1 1 0,1-1 0,-1 0-1,1 0 1,0 2 0,10 34 216,-10-30-172,11 49 142,-2 1-1,2 102 1,-12-143-150,-1-24-34,-1-27 7,1 33-39,3-66 50,-1 62-47,-1 0-1,1 0 1,1 0 0,-1 0-1,1 0 1,0 0-1,0 1 1,1-1-1,4-6 1,-7 11-1,1 0 1,0 0 0,0-1 0,0 1 0,0 0-1,1 0 1,-1 0 0,0 0 0,0 0 0,1 1-1,-1-1 1,0 0 0,1 1 0,-1-1-1,1 0 1,-1 1 0,1 0 0,-1-1 0,1 1-1,-1 0 1,1 0 0,-1 0 0,1 0 0,-1 0-1,1 0 1,-1 0 0,1 0 0,-1 1 0,1-1-1,-1 1 1,1-1 0,-1 1 0,1-1-1,-1 1 1,0 0 0,1 0 0,1 1 0,5 4 17,0 0 1,-1 1 0,1 0 0,8 11 0,11 15 80,24 40 1,-27-37-1173,30 35 0,-53-70 1036,2 3-69,1 0-1,-1 0 0,1 0 0,0 0 1,1-1-1,-1 0 0,1 1 1,7 3-1,8-1-469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12867,'-12'-1'1024,"1"5"-896,-2 6-168,-1 4 248,0 0-216,3-1-48,11-5-24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8882,'2'1'184,"1"0"0,-1-1 0,0 1 0,0 0 0,0 0 0,1 0 0,-1 0 0,0 1 0,0-1 0,-1 1 0,1-1 0,0 1 0,0-1 0,-1 1 0,1 0 0,-1 0 0,1 0 0,-1 0 0,0 0 1,0 0-1,0 0 0,0 1 0,0-1 0,0 0 0,-1 0 0,1 1 0,-1-1 0,1 0 0,-1 1 0,0 2 0,-1 5 383,0 1 0,-1-1-1,0 0 1,-1 0 0,-6 16 0,-109 389 1322,81-269-1707,33-133-159,-16 60 126,3 1 0,-10 104 1,27-177-111,-1 1 0,1 0 1,0 0-1,0 0 0,0-1 1,0 1-1,1 0 0,-1 0 1,0 0-1,1-1 0,1 4 0,-2-5-16,1 1-1,-1-1 0,1 0 1,0 1-1,-1-1 0,1 0 1,-1 1-1,1-1 0,0 0 1,-1 0-1,1 0 0,0 0 1,0 1-1,-1-1 0,1 0 1,0 0-1,-1 0 0,1-1 1,0 1-1,-1 0 0,1 0 1,0 0-1,-1 0 0,1-1 1,0 1-1,-1 0 0,1-1 1,-1 1-1,1 0 0,0-1 1,-1 1-1,1-1 0,0 0 1,14-6 68,1 0-1,1 1 1,-1 0 0,1 1 0,0 1 0,0 1 0,0 1 0,1 0 0,24 1 0,20 3-64,79 13-1,-91-8 44,26 5 5,42 4 111,-100-14-115,-1-2 1,0 0 0,0-1 0,29-5 0,-42 5-58,0 1-1,0-1 1,0 0-1,0 0 1,0-1-1,0 1 1,-1-1-1,1 0 1,0 0-1,-1 0 1,0-1-1,1 1 1,-1-1-1,0 0 1,0 0-1,-1 0 1,1 0-1,-1 0 1,1 0-1,-1-1 1,0 1 0,0-1-1,-1 0 1,1 0-1,-1 1 1,1-1-1,-1 0 1,0 0-1,-1 0 1,1 0-1,-1 0 1,0 0-1,0-1 1,-1-5-1,-1-5-6,0-1 0,-2 1 0,0 0 0,-1 0 0,0 1 0,-1-1 0,-14-23 0,-33-46 28,-122-146 0,162 213-31,-330-352-244,330 356-364,-1 1 1,0 0-1,-1 1 1,0 1-1,-28-15 1,39 24 237,-3-3-1,13 2-471,22 2-190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28 408 9242,'-7'-19'992,"2"-1"1,0 1-1,1-1 1,1 0 0,1-1-1,1 1 1,1 0-1,3-32 1,-1 33-572,1-1 0,0 1 0,8-22 0,-8 33-254,-1 0 0,1 0 1,1 0-1,0 1 1,0 0-1,0-1 0,1 1 1,0 1-1,11-13 1,-15 18-131,0 0 1,1 0-1,-1 0 1,0 0-1,0 0 1,1 0-1,-1 0 1,0 1-1,1-1 1,-1 1 0,1-1-1,-1 1 1,1-1-1,-1 1 1,1 0-1,0-1 1,-1 1-1,1 0 1,-1 0-1,1 0 1,2 1-1,-2 0-1,0 0-1,0 0 1,0 0-1,0 0 1,0 1-1,0-1 0,0 0 1,0 1-1,-1-1 1,1 1-1,-1 0 1,1 0-1,1 2 0,3 7 30,0 0 0,0 1 0,-1 0-1,4 14 1,-8-22-63,30 109-1,-13-40 44,-16-70 45,-1-7-24,1-17 12,-1-28 2,-2 13-39,1 7 1,0 0 0,5-30-1,-5 57-34,0 1-1,0 0 0,0 0 1,1 0-1,-1 0 0,0-1 1,0 1-1,1 0 0,-1 0 1,1 0-1,-1 0 0,1 0 1,-1 0-1,1 0 0,-1 0 1,1 0-1,0 0 0,0 0 1,0 0-1,-1 0 0,1 1 0,0-1 1,0 0-1,2 0 0,-2 1 0,0 0 0,0 0 0,0 0 0,0 1 0,1-1 0,-1 0 0,0 1-1,0-1 1,0 1 0,0-1 0,0 1 0,0-1 0,0 1 0,0 0-1,0 0 1,0-1 0,0 1 0,-1 0 0,2 1 0,7 9 21,-1 0 0,0 0-1,6 13 1,-11-20-26,41 85-3,-11-22-32,-33-68 35,0 1-1,0 0 0,0 0 0,0-1 0,0 1 1,0 0-1,0 0 0,0-1 0,0 1 0,0 0 1,1 0-1,-1-1 0,0 1 0,0 0 0,0 0 1,0 0-1,0-1 0,1 1 0,-1 0 0,0 0 1,0 0-1,0 0 0,1-1 0,-1 1 0,0 0 0,0 0 1,1 0-1,-1 0 0,0 0 0,0 0 0,0 0 1,1 0-1,-1 0 0,0 0 0,0 0 0,1 0 1,-1 0-1,0 0 0,1 0 0,-1 0 0,0 0 1,0 0-1,0 0 0,1 0 0,-1 0 0,0 0 1,0 0-1,1 0 0,-1 0 0,0 1 0,0-1 1,0 0-1,1 0 0,-1 0 0,0 0 0,0 1 0,0-1 1,1 0-1,-1 0 0,0 0 0,0 1 0,0-1 1,0 0-1,0 0 0,0 1 0,0-1 0,0 0 1,8-29 11,-6 17-6,-1 8-2,1 0 0,-1 0 0,1 1 0,-1-1-1,1 1 1,0-1 0,0 1 0,1 0 0,-1 0-1,1 0 1,0 0 0,3-3 0,-4 4-3,1 1 1,-1 0-1,0 0 0,1-1 1,-1 2-1,1-1 1,-1 0-1,1 0 0,-1 1 1,1 0-1,-1-1 1,1 1-1,-1 0 0,1 0 1,0 1-1,-1-1 1,1 0-1,-1 1 0,5 1 1,8 3 2,-1 1 0,0 1-1,0 0 1,0 1 0,13 10 0,31 17 41,-56-34-44,1 0 1,-1 0 0,0 0-1,0 0 1,1 0-1,-1 0 1,1-1 0,-1 1-1,0-1 1,1 0-1,-1 0 1,1 1 0,-1-2-1,1 1 1,2 0-1,-3-1-28,-1 0 0,0 0-1,1 0 1,-1 0 0,0 0-1,1 0 1,-1 0 0,0 0-1,0 0 1,0 0-1,0-1 1,0 1 0,0-1-1,0 1 1,0 0 0,-1-1-1,1 1 1,0-1 0,-1 0-1,0 1 1,1-1 0,-1 1-1,0-4 1,16-133-4535,-11 104 3551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30 13587,'29'-29'4681,"-55"35"-2154,3 0-2399,-1-1-1,1-1 1,-36 2-1,-74-6 498,34-1-420,-56-2-125,152 3-5,5 0 6,5 6-14,7 46-94,-3 1 1,-2 0-1,3 56 0,-6-46 37,40 325 184,-42-353-162,11 136 323,-15-149-171,2 0-1,1 0 1,0-1 0,8 25-1,-9-39-105,1 0-1,-1 0 0,2 0 1,-1 0-1,1-1 1,0 1-1,0-1 0,0 0 1,1-1-1,0 1 1,0-1-1,1 0 0,-1 0 1,1 0-1,12 6 1,-2-4 52,0 0 1,0-1-1,1-1 1,-1-1-1,1 0 1,21 1-1,-15-2-200,0 2-1,27 8 1,-42-10-257,0 0 1,-1 0-1,1 1 1,-1 0 0,0 1-1,0 0 1,0 0-1,0 0 1,-1 1-1,6 6 1,-3-2-289,-1-1-228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319 116 9170,'-3'-10'732,"0"0"0,0 1-1,-1 0 1,-1 0 0,1 0 0,-8-10 0,9 16-537,0-1-1,0 1 1,0 0 0,-1 0 0,1 0 0,-1 1 0,1-1-1,-1 1 1,0 0 0,0 0 0,0 0 0,0 1 0,0-1 0,-1 1-1,1 0 1,-7-1 0,4 1-68,0 1 0,1-1 0,-1 1 1,0 0-1,1 1 0,-1 0 0,1 0 0,-1 0 0,1 1 0,-1 0 0,1 0 0,0 0 1,-12 7-1,11-4-29,1-1 1,0 1 0,0 1 0,0-1 0,0 1-1,1 0 1,0 0 0,0 1 0,1 0-1,-5 9 1,1 3 53,0 0 0,1 1 0,1 0 0,1 0 0,1 0-1,1 1 1,0-1 0,1 23 0,2-18-7,1 0 1,0 0-1,2 0 1,1 0-1,1 0 1,1-1-1,1 0 1,19 43-1,-19-54-225,0 0 0,1 0-1,0 0 1,1-1 0,0-1-1,1 1 1,0-2 0,1 1-1,0-1 1,1-1 0,0 0 0,0-1-1,1 0 1,0-1 0,1 0-1,16 5 1,-26-10-106,0-1-1,0 1 1,0-1-1,0 0 1,1 0 0,-1 0-1,0-1 1,1 1-1,-1-1 1,1 0 0,-1 0-1,1-1 1,-1 1-1,0-1 1,1 0 0,-1-1-1,0 1 1,0 0-1,0-1 1,0 0 0,0 0-1,0 0 1,0-1-1,-1 1 1,5-5 0,14-19-883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14595,'6'-18'1918,"-6"18"-1870,0 0-1,1 0 0,-1 0 1,0 1-1,1-1 1,-1 0-1,0 0 0,0 0 1,1 0-1,-1 0 1,0 0-1,0 1 1,0-1-1,1 0 0,-1 0 1,0 0-1,0 1 1,0-1-1,1 0 0,-1 0 1,0 1-1,0-1 1,0 0-1,0 0 1,0 1-1,1-1 0,-1 0 1,0 0-1,0 1 1,0-1-1,0 0 0,0 1 1,8 38 1678,15 224 999,-11-109-3064,4-1-4162,-14-148 3434,-1-11 224,1-8-445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9 15883,'-31'-8'1337,"0"23"-929,-3 8-128,-4 9 408,0 4-264,3 3 32,5 0-16,9-1-464,4-5-384,10-11-816,4-5-1105,6-13 1873,4-6-344,7-27-344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15211,'3'2'239,"-1"1"0,0-1 0,0 1-1,0 0 1,0-1 0,0 1 0,-1 0-1,1 0 1,-1 0 0,2 5 0,8 35 621,-7-25-173,66 405 2503,-67-399-3136,23 215-3223,-26-239 3115,0-1-1,0 1 1,0 0 0,0 0-1,0 0 1,0 0 0,0 0-1,0-1 1,0 1 0,0 0-1,0 0 1,0 0 0,0 0-1,0 0 1,0 0 0,0-1-1,1 1 1,-1 0 0,0 0-1,0 0 1,0 0 0,0 0-1,0 0 1,0 0 0,1 0-1,-1 0 1,0 0 0,0-1-1,0 1 1,0 0-1,0 0 1,1 0 0,-1 0-1,0 0 1,0 0 0,0 0-1,0 0 1,0 0 0,1 0-1,-1 0 1,0 0 0,0 0-1,0 0 1,0 1 0,0-1-1,1 0 1,-1 0 0,0 0-1,0 0 1,0 0 0,0 0-1,0 0 1,0 0 0,0 0-1,1 0 1,-1 1 0,0-1-1,0 0 1,0 0 0,0 0-1,0 0 1,0 0-1,0 0 1,0 1 0,0-1-1,0 0 1,0 0 0,12-40-2239,-4 11 1064</inkml:trace>
  <inkml:trace contextRef="#ctx0" brushRef="#br0" timeOffset="1">261 484 9610,'3'-3'415,"0"-1"-1,1 1 1,-1 0-1,1 0 1,0 0-1,0 0 1,0 0-1,0 1 1,7-3-1,-10 5-260,1-1-1,-1 1 1,1 0-1,0 0 1,-1 0 0,1 0-1,0 0 1,-1 0-1,1 0 1,0 0-1,-1 1 1,1-1 0,-1 1-1,1-1 1,-1 1-1,1 0 1,-1-1-1,1 1 1,-1 0 0,0 0-1,1 0 1,-1 0-1,0 0 1,0 0-1,0 1 1,0-1-1,0 0 1,0 1 0,0-1-1,0 0 1,1 3-1,3 5 177,0 1-1,-1 0 1,0 0-1,0 0 1,-1 0-1,0 0 1,1 14 0,0 9 142,-2 34 0,-1-41-287,0 0 1,9 47-1,-9-68-320,1 0 0,0 0 0,1 0 0,-1 0 0,1 0 0,0-1 0,0 1 0,1-1 0,-1 0 0,1 0 0,0 0-1,0-1 1,0 1 0,1-1 0,-1 0 0,1 0 0,-1 0 0,1-1 0,0 0 0,0 0 0,1 0 0,-1 0 0,0-1 0,0 0 0,1 0 0,-1 0 0,1-1 0,-1 0 0,0 0-1,1 0 1,-1-1 0,10-2 0,15-9-738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30 307 11058,'-14'-119'5616,"16"135"-5118,2 0-1,-1 1 0,2-1 1,0-1-1,10 20 0,-3-9-197,2 0 0,20 30 0,-24-43-190,0 0 0,1 0 0,0-1 0,1 0 0,24 17 0,-31-25-72,1 0 0,-1 0-1,1-1 1,0 0 0,0 0-1,0-1 1,0 0 0,0 0 0,1 0-1,-1 0 1,1-1 0,-1 0-1,1-1 1,-1 0 0,1 0-1,0 0 1,10-2 0,-13 0-21,0 1 0,1-1 0,-1 0 0,0 0 0,0 0 0,0-1 0,-1 1 0,1-1 0,-1 0 0,1 0 0,-1-1 0,0 1 0,0 0 0,0-1 0,-1 0 0,1 0 0,-1 0 0,0 0 0,0 0 0,0 0 0,1-5 0,1-3 9,-1 0-1,0 0 0,-1-1 1,0 1-1,-1 0 0,-1-20 1,-1 12-9,-1 0 1,-1 0-1,-1 0 0,-1 0 1,-1 1-1,-1-1 1,-10-22-1,9 27-17,0 0-1,0 0 1,-2 1-1,0 0 1,0 0-1,-1 1 1,-1 1-1,-24-21 0,32 30-71,-1-1-1,1 1 0,-1 0 0,0 1 0,0-1 0,0 1 0,-1 0 0,1 0 0,0 0 0,-1 1 0,1 0 0,-1 0 0,0 0 0,1 1 1,-1 0-1,0 0 0,1 0 0,-1 1 0,1 0 0,-1 0 0,0 0 0,1 1 0,0-1 0,-1 1 0,1 1 0,0-1 0,0 1 0,0 0 1,1 0-1,-1 0 0,1 1 0,-1-1 0,1 1 0,-6 7 0,3 0-49,-1 1 0,1 0 0,1 0 1,0 0-1,1 1 0,1 0 0,-5 16 0,-4 36-522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1211 9898,'4'-1'314,"0"0"0,0 0 0,-1 0 0,1-1-1,0 1 1,-1-1 0,1 0 0,-1 0 0,1 0 0,-1-1 0,4-3 0,0-1 697,-1 0 0,0-1 0,6-10 0,1-2 321,-5 8-799,-1 0 0,6-16 0,-8 16-434,1 0 1,14-20-1,22-23 70,35-50-38,-66 87-120,0-1 1,-2 0-1,0 0 0,8-24 0,-10 17-8,-1-1 0,-1 1 0,-1-1 1,-1 0-1,-2 0 0,0 0 0,-2 0 0,-1 0 1,-1 0-1,-2 0 0,0 1 0,-2-1 0,-1 1 1,-1 1-1,-1 0 0,-1 0 0,-1 1 0,-1 0 1,-23-30-1,28 45 6,0 0 1,0 0-1,0 1 0,-1 0 1,-1 0-1,1 1 0,-1 1 1,0-1-1,-1 1 0,0 1 1,-20-7-1,8 5 39,0 2 0,-1 1-1,1 1 1,-1 0 0,-23 2 0,29 1-54,-1 0-219,-1 0 0,1-1 0,0-1 0,0 0 0,0-2 0,-34-11 0,51 15 195,1 0 0,-1-1-1,1 0 1,-1 1 0,1-1-1,-1 0 1,1 0-1,-1 0 1,1 0 0,0 0-1,0 0 1,-1 0 0,1 0-1,0 0 1,0-1 0,0 1-1,0 0 1,0-1 0,1 1-1,-1-1 1,0 1 0,1-1-1,-1 1 1,0-2-1,-1-18-430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 12715,'0'0'110,"0"-1"0,0 1 0,0-1 1,-1 1-1,1-1 0,0 1 0,0-1 0,0 1 1,-1-1-1,1 1 0,0-1 0,-1 1 0,1 0 1,0-1-1,-1 1 0,1 0 0,-1-1 1,1 1-1,-1 0 0,1-1 0,0 1 0,-1 0 1,1 0-1,-1-1 0,1 1 0,-1 0 0,0 0 1,1 0-1,-1 0 0,1 0 0,-1 0 1,1 0-1,-1 0 0,1 0 0,-1 0 0,1 0 1,-1 0-1,0 0 0,-29 6 1917,21-4-1732,-35 6 921,-86 29 0,127-37-1282,1 1 0,0 0 0,-1 0 0,1 0 0,0 1 0,0-1 0,0 0 0,0 1 0,0 0 0,0-1 0,1 1 0,-1 0 0,0 0 0,1 0 0,-2 3 0,2-4-50,1 1 0,-1-1 0,1 1 0,0-1 0,0 1 1,0-1-1,0 1 0,0 0 0,0-1 0,0 1 0,0-1 0,1 1 1,-1-1-1,0 1 0,1-1 0,-1 1 0,1-1 0,0 1 1,0-1-1,-1 1 0,1-1 0,0 0 0,0 0 0,3 3 0,4 4-213,0 0-1,1 0 0,1-1 0,13 9 0,19 10-752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17 418 15259,'-14'-1'1623,"14"1"-1595,-1 0 1,1 0 0,0 0 0,0 0 0,0 0 0,0 0 0,0 0 0,0 0 0,-1-1 0,1 1 0,0 0 0,0 0 0,0 0-1,0 0 1,0 0 0,0 0 0,0-1 0,0 1 0,0 0 0,0 0 0,0 0 0,0 0 0,0 0 0,-1-1 0,1 1 0,0 0-1,0 0 1,0 0 0,1 0 0,-1 0 0,0-1 0,0 1 0,0 0 0,0 0 0,0 0 0,0 0 0,0 0 0,0-1 0,0 1 0,0 0-1,19-19 1447,-3 4-774,24-35 792,48-76 0,30-39-676,-113 160-781,17-18 96,-21 22-122,0 0 1,1 0-1,-1 0 0,0 0 1,1 1-1,-1-1 0,0 1 1,1-1-1,-1 1 0,1-1 1,-1 1-1,1 0 0,-1-1 1,1 1-1,0 0 0,-1 0 1,3 1-1,-3-1-2,0 0-1,0 0 1,0 1-1,0-1 1,0 1 0,0-1-1,0 1 1,0-1 0,0 1-1,0 0 1,0-1 0,0 1-1,0 0 1,-1 0 0,1 0-1,0 0 1,0-1 0,-1 1-1,1 0 1,-1 0 0,1 0-1,-1 0 1,1 2 0,5 27 82,-5-22-60,4 50 158,-2 99 0,-18 58-69,12-176-106,-10 109 32,-11 167-837,23-301 595,0 37-753,1-48 732,0 0 0,0 0-1,1-1 1,-1 1 0,1 0 0,0-1 0,-1 1 0,1 0 0,0-1-1,1 1 1,-1-1 0,0 1 0,1-1 0,2 3 0,-3-5 137,0 1 1,0-1-1,0 1 1,0-1-1,0 0 1,1 0 0,-1 1-1,0-1 1,0 0-1,0 0 1,1 0-1,-1 0 1,0 0-1,0-1 1,0 1 0,1 0-1,-1 0 1,0-1-1,0 1 1,0-1-1,0 1 1,0-1-1,0 1 1,2-2 0,20-14-1175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46 15139,'0'3'1401,"-15"-5"-801,-6 0-208,-7-5 704,-5-1-296,-6 1-296,-3 0 16,2 2-392,1-1-448,9 3 320,12 2-80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6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9826,'0'0'47,"0"0"1,0 0-1,0 0 0,1-1 0,-1 1 1,0 0-1,0 0 0,0 0 1,0 0-1,0 0 0,0 0 0,0 0 1,0 0-1,0-1 0,0 1 1,0 0-1,1 0 0,-1 0 0,0 0 1,0 0-1,0 0 0,0 0 1,0 0-1,0 0 0,0 0 0,1 0 1,-1 0-1,0 0 0,0 0 0,0 0 1,0 0-1,0 0 0,0 0 1,1 0-1,-1 0 0,0 0 0,0 0 1,0 0-1,0 0 0,0 0 1,0 0-1,0 0 0,1 0 0,-1 0 1,0 0-1,0 0 0,0 1 0,0-1 1,0 0-1,0 0 0,0 0 1,0 0-1,0 0 0,0 0 0,1 0 1,-1 0-1,0 1 0,0-1 1,0 0-1,0 0 0,0 0 0,0 0 1,0 0-1,0 0 0,0 1 1,2 14 1560,-5 23-294,-130 636 3685,128-654-4890,-9 45 320,13-60-358,0 1 0,1-1 0,0 0 0,0 1 0,0-1 0,0 1 0,1-1 0,0 0-1,2 6 1,-2-9-41,0 0 0,0 0 0,0-1-1,1 1 1,-1 0 0,0-1-1,1 1 1,-1-1 0,1 0-1,0 1 1,-1-1 0,1 0 0,0 0-1,0 0 1,0 0 0,0 0-1,0 0 1,0-1 0,0 1 0,0-1-1,3 1 1,7 1 101,-1-1 1,22-1-1,-21 0-44,303-26 423,-174 10-370,-126 15-118,-9 1-8,-1 0 0,0-1 0,0 1 0,1-1 0,-1 0 0,6-3 0,-10 4-12,0-1 0,0 1 0,0-1 0,0 0 1,0 1-1,0-1 0,-1 0 0,1 0 0,0 0 0,0 1 1,-1-1-1,1 0 0,0 0 0,-1 0 0,1 0 0,-1 0 0,1 0 1,-1-1-1,0 1 0,1 0 0,-1 0 0,0 0 0,0 0 1,0 0-1,0 0 0,0-1 0,0 1 0,0 0 0,0 0 0,0 0 1,0 0-1,-1 0 0,0-2 0,-2-7 1,0 1-1,-1-1 0,0 1 1,-1-1-1,0 1 1,0 0-1,-10-11 1,-6-10-10,-103-159-440,-185-216 0,293 387 179,9 8 90,-2 0 1,1 1 0,-1 0-1,-16-11 1,10 13-157,12 14-96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499 105 13187,'5'-17'1182,"-2"10"-611,-1 0 0,0 0 1,0 0-1,-1 0 0,1-10 0,-2 16-494,0-1-1,0 1 1,0-1 0,-1 1-1,1 0 1,0-1 0,-1 1-1,1 0 1,0 0 0,-1-1-1,0 1 1,1 0-1,-1 0 1,0-1 0,0 1-1,1 0 1,-1 0 0,0 0-1,0 0 1,0 0-1,0 1 1,-1-1 0,1 0-1,0 0 1,0 1 0,0-1-1,-1 0 1,1 1 0,0-1-1,-1 1 1,1 0-1,0-1 1,-3 1 0,-15-1 79,1 0 0,0 1 0,-1 1 0,1 1 0,-33 7 0,-5 0-31,-107 0 3,106-8-92,55-1-36,-1 0 0,1 0 0,-1 1 0,1-1-1,-1 1 1,0-1 0,1 1 0,0 0 0,-1-1-1,1 1 1,0 1 0,-1-1 0,1 0 0,0 1-1,0-1 1,0 1 0,0-1 0,0 1 0,0 0 0,0 0-1,1 0 1,-1 0 0,1 0 0,-1 0 0,1 0-1,-1 3 1,0 2 3,0 0-1,0 0 1,1 1-1,-1-1 1,2 0-1,-1 1 1,1-1-1,1 8 1,5 50 307,20 88 1,-3-18 244,-14-56-213,-6-44-22,1-1 0,1 0 1,2-1-1,21 64 0,-24-89-243,0-1-1,1 1 1,0-1-1,0 0 1,1 0-1,-1 0 1,2-1-1,-1 0 1,1 0-1,-1 0 1,14 7-1,8 3-103,58 24 0,-1 0-1200,13 28-3403,-83-61 3618,-5-7-287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68 11931,'-16'-11'801,"0"1"1,-1 0-1,0 2 1,-26-11 0,38 17-657,1 1 0,-1-1-1,0 1 1,0 0 0,0 0 0,0 0 0,1 1 0,-1 0 0,0 0 0,0 0 0,0 1 0,0-1 0,0 1 0,0 0 0,0 1 0,1-1 0,-1 1-1,1 0 1,-1 0 0,1 1 0,-1-1 0,-5 6 0,7-6-57,1 1-1,-1 0 0,1 0 1,0 0-1,0 1 0,1-1 1,-1 1-1,0-1 1,1 1-1,0-1 0,0 1 1,0 0-1,0-1 0,1 1 1,0 0-1,-1 0 1,1-1-1,0 1 0,1 0 1,0 4-1,1 7 131,1 1-1,1-1 0,9 22 1,2 1-122,1 0 1,2-2 0,2 0-1,1-1 1,2-1-1,1-1 1,2-2 0,35 35-1,-52-58-387,-1 0 0,1-1 1,0-1-1,0 0 0,1 0 0,11 5 0,-16-9 43,-1 0-1,1-1 1,0 1 0,0-1-1,0 0 1,0-1 0,0 1 0,0-1-1,0 0 1,0 0 0,0-1-1,-1 1 1,1-1 0,0 0-1,0 0 1,5-3 0,11-5-914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12171,'1'-17'851,"-1"12"-461,-1 0 1,2-1-1,-1 1 1,0 0 0,1 0-1,0 0 1,0 0-1,4-9 1,-4 15-255,-1-1 0,1 1 0,-1 0 0,1-1 0,-1 1 0,1 0 0,-1-1 0,1 1 0,-1 0 0,0 0 0,1-1 0,-1 1 0,0 0 0,0 0 0,1 0 0,-1 1 0,11 60 1561,6 117-1,-13-124-1608,-3-39-173,7 116-977,-5-41-2901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136 238 14771,'-13'6'1617,"0"12"-1017,3 1-280,-2 2 2104,-5 0-1720,0 3-704,0 0 8,4-5-296,2 0-240,6-11-816,-3-11-1265,10-14 1817,5-18-304</inkml:trace>
  <inkml:trace contextRef="#ctx0" brushRef="#br0" timeOffset="1">86 2 15275,'3'-2'1969,"-1"7"-1201,3 17-288,2 6 2281,3 16-2057,0 8-208,1 17-120,3 4-16,0 2-248,2-3-200,-5-8-536,0-7-272,-6-17-209,0-9-951,-5-29 1488,0 3-416,0-16-177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16235,'6'-1'219,"-1"1"0,1-1 0,0 2 0,0-1 0,0 1 0,0-1 0,-1 1 0,1 1-1,0-1 1,-1 1 0,0 0 0,1 1 0,-1-1 0,0 1 0,0 0 0,6 5-1,-4-3-39,-1 1-1,-1 0 0,1 1 0,-1-1 0,0 1 0,0 0 0,-1 0 0,0 1 0,0-1 0,4 16 0,-1 4 42,0 0-1,-2 1 0,-2 0 1,0 0-1,-2 35 0,2 7 23,-4-67-291,2 0 0,-1-1 0,0 1 1,0 0-1,1-1 0,0 1 0,-1-1 0,1 1 0,0-1 0,0 1 1,0-1-1,1 0 0,-1 1 0,0-1 0,1 0 0,0 0 1,-1 0-1,1 0 0,0 0 0,0 0 0,0-1 0,0 1 0,1-1 1,-1 1-1,0-1 0,1 0 0,-1 0 0,0 0 0,1 0 0,-1 0 1,1-1-1,2 1 0,1 0-195,0-1-1,0 0 1,0 0-1,0-1 1,0 1 0,-1-1-1,1-1 1,0 1 0,-1-1-1,1 0 1,-1 0 0,1-1-1,6-4 1,11-8-776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99 208 15123,'-14'-91'2277,"10"83"-709,5 18-641,4 8-520,1-1 1,1 0-1,1-1 0,0 0 0,18 25 1,-8-15-75,2-2-1,33 34 1,-42-48-232,1 0 0,0 0 0,1-1-1,0-1 1,0 0 0,1-1 0,17 7 0,-26-12-65,0-1 1,0 1 0,0-1 0,1 0-1,-1 0 1,0-1 0,1 0 0,-1 0-1,0 0 1,9-1 0,-11 0-19,1 0 0,-1 0 0,0-1 1,0 1-1,0-1 0,0 1 0,0-1 0,0 0 1,0 0-1,-1 0 0,1-1 0,-1 1 0,1-1 0,-1 1 1,0-1-1,0 0 0,0 1 0,1-4 0,0-1-3,0 1 0,-1 0 0,0 0-1,0-1 1,-1 1 0,0-1 0,0 1 0,0-1-1,-1 0 1,0 1 0,0-1 0,-1 1 0,0-1-1,-3-12 1,-1 2-2,0 0 0,-1 0 0,-1 1 0,-13-23 0,10 23-52,0 1 1,-1 0-1,0 1 0,-1 0 1,-1 0-1,0 1 0,-1 1 1,-23-16-1,28 23-77,1 0 0,-1 0 0,0 1 0,0 0 0,0 1 0,0 0 0,-18-3 0,20 5-40,1 1 0,-1-1 0,0 1 1,1 1-1,-1-1 0,0 1 0,1 0 0,-1 1 0,1 0 1,0 0-1,-1 0 0,-7 5 0,7-4-22,1 2 1,-1-1-1,1 1 1,1-1-1,-1 2 1,1-1-1,-1 1 1,1-1-1,1 2 1,-8 11-1,4-3-98,0 1-1,1 0 0,-8 29 1,-2 30-731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1101 15491,'16'-4'403,"0"0"0,-1-2 0,0 0 0,0-1 0,0 0 0,-1-1-1,0 0 1,0-2 0,-1 1 0,12-13 0,-16 13-251,0-1 1,-1 0 0,0-1-1,0 0 1,-1 0-1,0-1 1,-1 1-1,-1-1 1,0-1-1,0 1 1,-1-1-1,3-22 1,-3 8-67,-2 0 0,-1 0 1,-2-1-1,0 1 0,-2 0 0,-1 0 0,-1 0 0,-8-26 1,-2 5-9,-2 1 0,-2 1 0,-36-64 0,37 79-29,0 1-1,-2 1 1,-40-45-1,51 65-40,0 0 0,0 1 0,-1 0 0,0 0 0,0 1 0,0 0 1,-1 1-1,0 0 0,-1 1 0,1 0 0,-1 1 0,0 0 0,-23-4 0,6 6-387,1 2 0,-31 2 0,39 0-219,0-1 1,0 0-1,0-2 1,0 0-1,-40-9 1,1-14-178,1-4-257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15683,'0'-7'2465,"0"3"-1329,0 1-320,0-2-128,0 2-319,0-3 1743,2 6-1280,1 3-992,0 1-336,1 2-272,-1 0 664,2-11-256,1-12-120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18348,'-17'-8'1544,"10"5"-1160,-2 0-160,-3 2 433,-1 1-377,2 6-640,2 2 183,9 5 105,10 1-168,11 0-96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79 791 12419,'-12'-27'1733,"9"20"-1408,0 0 0,0 0 0,1-1 0,-2-6 0,-8-77 2036,-1-144 0,5 53-1503,7 170-806,-17-175 864,19 178-368,4 9-169,10 15 57,-7-8-246,-3-3-142,0-1 0,0 1 0,0-1 0,0-1 0,1 1 0,-1-1 0,1 0 0,0 0 0,0-1 0,0 1 0,0-1 0,0-1 0,0 1-1,0-1 1,11-1 0,2-2-1,-1 0 0,0-2 0,31-12 0,-34 11 2,1 1-1,-1 0 1,1 1 0,0 1 0,20-2-1,-33 5-40,0 0 0,0 1 1,0-1-1,0 0 0,0 1 0,0 0 0,-1 0 0,1 0 0,0 0 0,0 0 0,-1 1 0,1-1 0,-1 1 0,1-1 0,-1 1 0,0 0 0,0 0 0,0 0 0,0 0 0,0 1 0,0-1 0,0 0 0,-1 1 0,1 0 0,-1-1 1,0 1-1,2 3 0,2 9 17,-1-1 1,0 1-1,-1 0 1,1 18 0,-2-20-12,29 377-625,-8-61-4401,-19-301 4089,0-17-260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59 12747,'1'-5'265,"0"1"118,0 0 0,0 0 0,0 0 1,-1 0-1,0-1 0,0-4 0,0 8-277,0 0 0,-1 0 1,1 0-1,0 0 0,-1 0 1,1 0-1,-1 0 0,1 0 1,-1 1-1,1-1 0,-1 0 0,1 0 1,-1 0-1,0 1 0,1-1 1,-1 0-1,0 1 0,0-1 1,0 1-1,1-1 0,-1 1 1,0-1-1,0 1 0,0 0 0,0-1 1,0 1-1,0 0 0,0 0 1,0 0-1,0-1 0,0 1 1,0 0-1,-1 0 0,-16 1 919,0-1 1,-25 6-1,-15 0-461,17-5-384,16-1-129,0 1-1,0 1 1,-46 9-1,65-9-49,0-1 0,1 1 0,-1 0-1,1 0 1,0 1 0,0 0 0,0-1-1,0 2 1,0-1 0,0 1 0,1-1-1,0 1 1,0 0 0,0 1 0,0-1-1,1 1 1,-1 0 0,1 0 0,0 0-1,1 0 1,-1 0 0,-1 7 0,0 2-1,1 1 0,1 0 0,0-1 1,1 1-1,1 29 0,14 78 11,-4-49 15,5 141 297,7 55 831,-21-257-1054,1 0 0,1 0 0,0-1 0,1 1 0,0-1 0,10 19 0,-10-23-58,1 0 0,-1-1 1,1 0-1,0 0 0,1-1 1,-1 1-1,1-1 0,0 0 1,1-1-1,-1 1 1,11 4-1,24 9-888,1-1 0,57 13 1,-85-25 329,-9-4 375,-2 0 47,0 0 1,0 0-1,0 0 1,0 0-1,0-1 1,1 1-1,-1-1 0,0 0 1,0 0-1,0 0 1,5-1-1,1-7-768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39 12843,'-5'-4'248,"0"-1"1,0 1 0,-1 1 0,1-1-1,-1 1 1,0 0 0,0 0-1,0 0 1,-9-1 0,10 3-99,1 0 0,-1 0 0,0 1 0,0 0 1,0 0-1,0 1 0,0-1 0,0 1 0,0 0 0,0 1 0,0-1 0,1 1 1,-7 2-1,1 2 67,1-1 1,-1 1-1,1 0 0,1 1 1,-1 0-1,1 1 1,0-1-1,1 1 0,-1 1 1,2 0-1,-1 0 1,1 0-1,1 1 0,0-1 1,0 1-1,1 1 1,-5 17-1,2-2-24,1 1-1,1 0 1,2 0 0,0 0 0,2 1-1,3 28 1,-1-35-103,1 1-1,1-1 1,1 0-1,0 0 1,2-1-1,1 1 1,0-1-1,16 29 1,-18-41-177,0 1 0,1-1 0,0 0 0,0 0 0,0-1 0,1 0 0,1 0 1,-1-1-1,1 1 0,0-2 0,0 1 0,1-1 0,-1 0 0,1-1 1,0 0-1,1-1 0,-1 0 0,1 0 0,-1-1 0,15 2 0,-19-3-173,1-1-1,-1 0 1,1 0-1,-1-1 0,1 1 1,-1-1-1,0 0 1,1-1-1,-1 1 1,0-1-1,0 0 0,0 0 1,0-1-1,0 1 1,-1-1-1,1 0 1,5-5-1,8-10-817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11258,'-1'-19'817,"0"9"-240,1 1 0,0-1 1,0 0-1,3-15 0,-3 25-465,0-1 0,0 1 0,0 0 0,0-1 0,0 1 0,0-1 0,0 1 0,0-1 0,0 1 0,1-1 0,-1 1 0,0 0 0,0-1 0,0 1 0,1-1 0,-1 1 0,0 0 0,0-1 1,1 1-1,-1 0 0,0-1 0,1 1 0,-1 0 0,0 0 0,1-1 0,-1 1 0,0 0 0,2-1 0,4 12 1225,3 23-280,35 286 1672,-32-105-5758,-8-194-415,1-18 1285,2-12 1310,4-9-504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173 439 15523,'4'-11'1337,"-10"11"-865,-4 7-184,-7 8 680,-2 5-272,-4 2-304,-1 5-88,0 0-176,5-3-136,3-7-472,2-6-160,10-17-2721,12-26 2825,5-12-368,3-15-216</inkml:trace>
  <inkml:trace contextRef="#ctx0" brushRef="#br0" timeOffset="1">157 5 16908,'0'0'34,"0"0"1,1-1-1,-1 1 1,0 0 0,0 0-1,0-1 1,1 1 0,-1 0-1,0 0 1,0 0 0,1-1-1,-1 1 1,0 0-1,1 0 1,-1 0 0,0 0-1,0-1 1,1 1 0,-1 0-1,0 0 1,1 0-1,-1 0 1,0 0 0,1 0-1,-1 0 1,0 0 0,1 0-1,-1 0 1,0 0-1,1 0 1,-1 0 0,0 0-1,1 0 1,-1 1 0,0-1-1,1 0 1,-1 0-1,0 0 1,0 0 0,1 1-1,-1-1 1,0 0 0,0 0-1,1 0 1,-1 1-1,0-1 1,0 0 0,1 1-1,-1-1 1,0 0 0,0 0-1,0 1 1,0-1 0,0 0-1,0 1 1,1-1-1,-1 0 1,0 1 0,0-1-1,0 1 1,9 27 480,4 45 895,8 137-1,-15-132-1123,4 149 45,-8-77-2911,-3-138 941,-2-14-637,-4-18-33,1-1 793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11859,'3'-2'224,"1"1"1,0 0 0,-1 0 0,1 0 0,0 0 0,0 0 0,-1 1 0,1 0 0,0 0 0,0 0 0,5 1 0,-6 0-64,-1 0 0,1 0 0,0 0-1,-1 0 1,1 0 0,-1 1 0,0-1 0,1 1-1,-1 0 1,0-1 0,0 1 0,0 0-1,0 0 1,0 1 0,-1-1 0,3 4 0,4 8 356,-1 0 1,-1 1 0,-1-1 0,0 1-1,0 1 1,2 23 0,-4-24-199,0 1 0,1 0 1,1-1-1,0 1 0,2-1 0,11 22 0,-7-22-246,0 0 0,0-1 0,2 0 0,18 15 0,-22-21-423,0-1 0,1 0 1,0 0-1,0-1 1,1 0-1,-1-1 0,19 6 1,-26-10 269,-1 0-1,1-1 1,0 1 0,-1-1 0,1 0 0,0 1-1,0-1 1,-1 0 0,1-1 0,0 1 0,-1 0 0,1-1-1,0 0 1,-1 0 0,5-1 0,7-12-807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96 221 16868,'-2'-42'1423,"34"111"914,-23-51-2091,0-1 0,0 0 0,2-1-1,0 1 1,26 27 0,-33-40-219,0 0 1,0 0 0,0 0 0,0-1 0,1 0-1,0 0 1,-1 0 0,1 0 0,0-1-1,1 0 1,-1 0 0,0 0 0,1-1 0,-1 1-1,0-1 1,1-1 0,0 1 0,-1-1-1,1 0 1,-1 0 0,1-1 0,-1 1 0,1-1-1,-1 0 1,8-3 0,-7 1-9,1 0 0,-1 0 0,-1 0 0,1 0 0,0-1 1,-1 0-1,0 0 0,0-1 0,0 0 0,0 1 0,-1-2 0,0 1 0,0 0 1,0-1-1,-1 0 0,0 0 0,0 0 0,0 0 0,-1 0 0,0 0 0,0-1 0,1-8 1,-1 5-14,-1 0 1,0 1-1,-1-1 1,0 0 0,-1 0-1,0 0 1,0 0-1,-1 1 1,0-1 0,-1 1-1,0-1 1,-1 1-1,1 0 1,-10-14 0,6 12-48,-1 0 0,-1 1-1,0 0 1,0 1 0,-1 0 0,0 1 0,-1-1 0,0 2 0,0 0 0,0 0 0,-1 1 0,0 0 0,-23-7 0,27 11-146,0-1 1,0 1 0,0 1 0,-1-1-1,1 1 1,-1 1 0,1-1 0,-1 2 0,1-1-1,0 1 1,-1 0 0,1 1 0,0 0-1,0 0 1,-1 1 0,2 0 0,-1 0-1,0 1 1,1 0 0,0 0 0,-1 1 0,-9 9-1,11-8 29,1 0 0,-1 0 0,2 1 0,-1 0 0,1 0 0,0 0 0,0 1 1,1-1-1,0 1 0,-3 10 0,-3 36-943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1252 10954,'2'0'123,"0"1"-1,0-1 1,0 0-1,0 0 1,0 0-1,0 0 1,0 0-1,1-1 1,-1 1-1,0-1 1,0 1-1,0-1 1,0 0-1,0 0 1,0 1-1,-1-1 1,1-1-1,0 1 1,0 0-1,-1 0 1,1-1 0,-1 1-1,3-3 1,2-3 333,0-1 1,0 0-1,9-16 1,-3 1 134,-1-1 1,-2 0-1,12-42 1,11-79 608,-28 125-1042,11-67 537,5-123-1,-18 150-394,-3 0 0,-17-118 0,15 159-244,-1 1 0,-1-1-1,-1 1 1,0 0 0,-12-22 0,14 32-34,-1 1 0,1 0 0,-1 0 0,-1 0 0,0 0 1,1 1-1,-2 0 0,1 0 0,-1 1 0,0 0 0,0 0 0,0 0 0,-1 1 1,-8-3-1,-5-1 17,1 2 1,-1 0-1,-1 2 1,-31-3 0,-91 0 123,80 5-112,-103-4-1746,162 6 1597,-1-1 1,1 1 0,0-1-1,-1-1 1,1 1 0,-9-4-1,-1-5-366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 15747,'-16'0'1473,"-5"-1"-1137,-1-1-112,-4 2 480,-5 4-376,-8-1-8,-1 1 24,2 1-96,6 0-368,5 5-264,13 10-888,10 5 1112,17 19-176,11 9-144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445 155 15907,'-14'-25'1441,"-7"2"-1145,-10 5-144,-7 2 608,-9 2-536,-6 0-104,1 6-464,-2 1-952,-1-4 1128,6 1-176,18 1-129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39 230 10882,'-6'-5'569,"2"0"-262,-1 1 1,1-1-1,0 0 1,-5-7-1,8 11-182,1-1 0,-1 1 0,0-1 0,0 0 0,1 1 0,-1-1 0,1 0 0,-1 1 0,1-1 0,0 0 0,0 0 0,0 1 0,0-1 0,0 0 0,0 0 0,0 1 0,1-1 0,-1 0 0,1 0 0,0-2 0,7-13 839,0 0 1,2 0 0,19-26 0,-26 38-826,1 0 1,1 0-1,-1 0 0,1 0 1,0 1-1,0 0 0,0 0 1,1 0-1,0 1 0,-1-1 1,1 1-1,0 1 0,0-1 1,10-2-1,-13 5-107,0 0 0,0 0 1,0 0-1,0 0 0,0 1 0,0-1 1,0 1-1,-1-1 0,1 1 0,0 0 1,0 0-1,0 1 0,-1-1 0,1 0 0,-1 1 1,1 0-1,-1-1 0,0 1 0,1 0 1,-1 0-1,0 1 0,0-1 0,0 0 1,-1 1-1,1-1 0,0 1 0,-1-1 0,2 4 1,3 7 22,-1 0 1,0 0 0,0 1 0,3 19 0,0 10 40,-1 0 1,-3 0 0,-1 1 0,-2-1 0,-3 1 0,-1-1 0,-2 1 0,-1-1 0,-3-1 0,-2 0 0,-21 55-1,22-74-15,-1 0-1,-1-1 1,-1 0-1,-1-1 0,-1 0 1,-26 27-1,29-31 117,12-17-188,0 1 1,0-1 0,0 0-1,0 1 1,0-1-1,0 0 1,0 1 0,0-1-1,0 0 1,0 1-1,0-1 1,0 0 0,0 1-1,0-1 1,0 0-1,0 1 1,1-1 0,-1 0-1,0 0 1,0 1-1,0-1 1,0 0 0,1 1-1,-1-1 1,0 0-1,0 0 1,1 1 0,-1-1-1,0 0 1,3 1 47,1 0-1,-1 0 1,0 0 0,0 0-1,0-1 1,0 0 0,7 1 0,-4-1-41,16 2-185,0 2 1,1 0-1,-1 2 1,-1 0-1,1 1 0,20 10 1,-32-13-201,0 0 1,0-1-1,0 0 1,1-1-1,14 2 1,10-2-380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11266,'62'-52'2467,"-27"24"-946,52-55-1,-20 1 150,-4-3 1,71-125-1,-133 208-1621,0 0 1,0 1-1,0-1 1,0 1 0,0-1-1,0 1 1,0-1 0,0 1-1,1 0 1,-1 0-1,3-2 1,-3 3-37,-1 0 0,0 0 0,1 0 0,-1 0 0,0 0 0,1 0 0,-1 0 0,0 0-1,0 0 1,1 0 0,-1 0 0,0 0 0,1 1 0,-1-1 0,0 0 0,0 0 0,1 0 0,-1 1 0,0-1 0,0 0 0,0 0 0,1 0 0,-1 1 0,0-1 0,0 0 0,0 1 0,0-1-1,0 0 1,1 0 0,-1 1 0,0-1 0,0 0 0,0 1 0,0-1 0,0 0 0,0 1 0,0-1 0,0 1 0,1 8 140,0 0-1,-1 1 1,-1 10 0,1-14-121,-61 566 671,32-354-2289,27-203 1210,1-8-131,0-1-1,0 1 1,0 0-1,1 0 0,0 0 1,0-1-1,1 1 1,2 9-1,1-10-443,3-5-76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18604,'-7'-10'1576,"7"8"-1136,0 1 753,-1 0-841,-2 5-1208,0 0-1297,3 2 1833,7-2-352,6-3-288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83 10602,'-1'-3'168,"0"0"-1,0-1 1,0 1-1,0 0 1,0 0-1,-1 0 1,0 0 0,0 0-1,0 0 1,0 1-1,0-1 1,0 1-1,-4-4 1,4 5-67,0 0 0,1 0 0,-1 0 1,0 1-1,0-1 0,0 0 0,0 1 0,1 0 1,-1-1-1,0 1 0,0 0 0,0 0 1,0 0-1,0 0 0,0 0 0,0 1 0,0-1 1,0 0-1,0 1 0,0 0 0,1-1 0,-1 1 1,0 0-1,0 0 0,-1 1 0,-5 3 131,1 0 0,0 1 1,1-1-1,-1 1 0,1 1 0,0-1 0,1 1 0,0 0 0,0 1 0,0-1 0,1 1 0,0 0 0,0 0 0,1 0 0,0 0 0,-3 14 0,1 0 41,1 0-1,1 1 0,1-1 0,1 1 1,2 29-1,1-35-139,0 0 0,1 0 1,1 0-1,0-1 0,1 0 1,1 0-1,10 21 0,-13-31-94,1-1 0,-1 1 0,1-1 0,0 0 0,0 0 0,0-1 0,1 1 0,0-1 0,-1 0 0,7 3 0,-7-5-16,0 0 1,-1 0-1,1-1 1,0 1-1,0-1 1,0 0-1,0 0 0,1-1 1,-1 1-1,0-1 1,0 0-1,0 0 1,0 0-1,1-1 1,-1 1-1,7-3 1,-2 0 1,-1 0 0,1-1 1,-1-1-1,1 1 1,-1-1-1,-1-1 1,1 1-1,-1-1 1,0-1-1,0 1 0,0-1 1,-1 0-1,-1-1 1,1 1-1,4-10 1,0 0-12,-1 0 0,-1 0 0,0-1 1,-1 0-1,-1 0 0,5-29 0,-8 30-6,-1 0 0,-1 0-1,0 0 1,-1 0-1,-1 0 1,-1 0-1,-6-29 1,6 38-26,0 0-1,-1 1 1,1 0-1,-1-1 1,-1 1-1,1 0 1,-1 1-1,-1-1 1,1 1-1,-1-1 1,0 1-1,0 1 1,-1-1-1,0 1 1,0 0-1,0 0 1,-1 1-1,-13-8 1,18 11-86,-1-1 0,0 1 0,1 0 1,-1 0-1,0 0 0,0 0 0,0 1 1,0-1-1,0 1 0,0 0 0,0-1 1,0 1-1,0 1 0,0-1 0,0 0 1,0 1-1,0 0 0,0-1 0,0 1 1,1 0-1,-1 1 0,0-1 0,0 0 1,1 1-1,-1-1 0,1 1 0,-1 0 1,1 0-1,0 0 0,0 0 0,0 0 1,-3 5-1,2-3-170,1 0 0,1 0-1,-1 0 1,0 1 0,1-1 0,0 0-1,0 0 1,0 1 0,1-1 0,-1 1-1,1-1 1,0 1 0,1-1 0,-1 0 0,1 1-1,-1-1 1,1 0 0,1 1 0,-1-1-1,1 0 1,3 7 0,10 14-982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16852,'10'-1'2112,"2"-2"-1328,1 1-328,-2 2 1257,-1 0-953,0 3-200,-1 3-632,-4 4-528,-1 1-1337,3 0 1617,6-1-328,4-2-264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8322,'54'-161'9780,"-44"136"-8819,2-1 0,1 1 0,31-45 0,-41 66-797,0 1 1,0-1-1,0 0 0,1 1 1,0 0-1,7-5 1,-11 7-132,1 1 0,0 0 0,-1-1 0,1 1 0,0 0 1,0 0-1,0-1 0,-1 1 0,1 0 0,0 0 1,0 0-1,-1 0 0,1 0 0,0 0 0,0 0 1,0 0-1,-1 0 0,1 0 0,1 1 0,-1 0-4,0-1 0,0 1 0,0 0 0,0 0-1,0-1 1,-1 1 0,1 0 0,0 0 0,-1 0 0,1 0-1,-1 0 1,1 0 0,-1 0 0,1 0 0,-1 0-1,0 1 1,1-1 0,-1 1 0,2 12 86,0-1 0,-1 1 1,0-1-1,-1 1 0,-2 14 1,-12 75 163,9-75-217,-104 415 240,98-403-310,3-15-87,4-14-126,1 0 0,0 1 0,1-1 0,0 1 0,-1 22 1,3-34 175,0 1 1,0 0 0,0-1-1,0 1 1,0 0 0,0-1-1,0 1 1,1 0 0,-1-1 0,0 1-1,0-1 1,1 1 0,-1 0-1,0-1 1,1 1 0,-1-1-1,0 1 1,1-1 0,-1 1 0,1-1-1,-1 1 1,1-1 0,-1 1-1,1-1 1,0 0 0,-1 1 0,1-1-1,-1 0 1,1 0 0,0 1-1,0-1 1,1 0-1,0 0 1,-1 0-1,1 0 0,0 0 1,-1 0-1,1 0 0,0-1 1,-1 1-1,1-1 0,0 1 0,-1-1 1,1 0-1,1 0 0,20-17-633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 14603,'-3'13'1881,"2"-5"-873,5-8-424,3-3 1912,0 2-1367,-1 0-785,-5 1-128,1-2-648,3-3-497,-5-1-1607,-1-5 2048,-2-8-384,2 0-377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13955,'221'-197'5222,"-204"184"-4069,-17 13-1124,1 0-1,-1 0 1,0 0 0,0 0 0,0-1 0,1 1-1,-1 0 1,0 0 0,0 0 0,1 0 0,-1 0 0,0 0-1,0 0 1,0 0 0,1 1 0,-1-1 0,0 0-1,0 0 1,0 0 0,1 0 0,-1 0 0,0 0 0,0 0-1,0 0 1,1 0 0,-1 1 0,0-1 0,0 0-1,0 0 1,0 0 0,0 0 0,1 1 0,-1-1 0,0 0-1,0 0 1,0 0 0,0 1 0,0-1 0,0 0-1,0 1 1,1 3 211,-1 1 0,0-1 0,-1 1 0,1 0 0,-3 7 0,2-1-249,-9 52 449,-37 252 468,23 3-2453,24-302 1231,-1-10-38,1 1 1,0-1 0,0 1 0,1-1 0,0 1-1,3 9 1,-4-15 282,0-1 0,0 1 0,0-1 0,0 0 0,0 1 0,0-1 0,0 0 0,0 1-1,1-1 1,-1 0 0,0 1 0,0-1 0,0 0 0,0 0 0,1 1 0,-1-1 0,0 0 0,0 1-1,1-1 1,-1 0 0,0 0 0,1 0 0,-1 1 0,0-1 0,1 0 0,-1 0 0,0 0 0,1 0 0,-1 1-1,8-9-909,3-23-135,-2-14-113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6 151 14611,'1'3'200,"-1"0"-1,1 0 1,-1 0 0,1 0-1,-1 0 1,0 0-1,0 0 1,0 0 0,0 0-1,-1 0 1,1 0-1,-2 3 1,0 10 251,-2 99 2464,5-100-2612,0 1 0,1 0-1,1 0 1,0-1 0,7 20 0,-8-30-251,-1-1-1,1 0 1,0 0 0,0 0 0,1 0 0,-1-1-1,1 1 1,0-1 0,0 1 0,0-1-1,0 0 1,1 0 0,-1 0 0,1-1 0,0 1-1,0-1 1,8 4 0,-7-4-20,1-1-1,0 0 1,0 1-1,-1-2 1,1 1 0,0-1-1,0 0 1,0 0 0,0-1-1,0 1 1,0-1 0,-1-1-1,8-1 1,2-3 6,0 0 1,0-1 0,-1 0 0,0-1-1,0-1 1,-1 0 0,0-1 0,19-19-1,-18 16-19,-1-2 0,-1 0 0,0 0 0,0-1 0,-2-1 0,16-31 0,-23 41-47,0-1 0,0 1 0,-1-1 0,0 1 0,0-1 0,-1 0 0,1 0 0,-2 0 0,1 0-1,-1 0 1,-1 0 0,1 0 0,-1 0 0,-1 0 0,1 0 0,-1 1 0,-1-1 0,0 1 0,0-1 0,0 1 0,-1 0 0,0 0-1,0 0 1,0 1 0,-1-1 0,0 1 0,-1 0 0,1 1 0,-1-1 0,0 1 0,-1 0 0,1 0 0,-1 1 0,0 0 0,0 0-1,0 1 1,-1 0 0,-11-4 0,6 4-302,0 0 0,-1 1 0,1 0 0,0 1 0,-1 1 0,1 0-1,0 1 1,-1 0 0,1 1 0,0 0 0,0 1 0,-20 7 0,-5 5-693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13 12603,'-10'-3'1784,"-3"3"-776,-5 3-392,-5 4 1833,-2 0-1249,-3 0-560,0-1-200,2-1-512,4-3-360,6-4-560,8-3-824,11-7 1368,7-2-289,9 0-279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13883,'8'-1'396,"0"0"0,-1 0 0,1 0 0,0 1-1,0 0 1,-1 1 0,12 2 0,-16-3-222,0 1 0,0 0 0,-1 1 0,1-1 0,0 0 0,-1 1 0,1-1 0,-1 1 0,1 0 0,-1 0 0,0 0 0,0 0 0,0 0 0,0 1 0,0-1 0,0 0 0,-1 1 0,1-1 0,-1 1 0,0 0 0,0 0 0,2 4 1,1 11 314,0 0 0,-2 0 0,0 1 0,0 24 0,1 18 33,2-22-285,-1-16-108,-2 1 0,0 0 0,-1 0 0,-4 36 1,2-55-141,0 0 0,0 0 0,0 0 0,0 0 1,-1 0-1,0 0 0,0 0 0,0-1 1,-1 1-1,1-1 0,-1 1 0,0-1 1,0 0-1,-1 0 0,1-1 0,-1 1 1,0-1-1,0 1 0,0-1 0,0 0 1,-1-1-1,1 1 0,-1-1 0,0 0 0,1 0 1,-9 2-1,-9 1-668,-1 0 0,0-1 0,-32 0 1,31-3 106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7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15979,'-5'-4'1553,"3"4"-1001,4-3-224,1 3 832,-1 0-624,4 5-2192,-2 0 1616,3-3-328,0 5-224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9 749 11034,'-3'-11'478,"1"0"0,0 1 0,1-1-1,0 0 1,1 0 0,0 0 0,1 0-1,0 0 1,1 1 0,0-1 0,0 0-1,5-10 1,41-97 1192,-40 102-1418,1 0-1,0 1 1,1 0 0,1 0 0,12-12 0,-20 24-187,-1 1 1,0 0-1,1 0 1,0 0-1,-1 0 1,1 0 0,6-2-1,-8 3-29,0 1-1,0 0 1,0-1-1,0 1 0,0 0 1,0 0-1,1 0 1,-1 0-1,0 0 1,0 0-1,0 0 1,0 0-1,0 0 1,1 1-1,-1-1 1,2 1-1,-1 1 14,0-1-1,0 1 1,0 0 0,0 0-1,0 0 1,0 1 0,0-1-1,-1 0 1,0 1 0,1-1-1,-1 1 1,0-1 0,0 1-1,0-1 1,0 1 0,-1 0-1,2 5 1,2 17 136,-1 0 0,-1 0 0,-1 0 0,-3 30 0,-2-6-81,-13 56 0,11-85-106,4-25-36,5-36-32,3 5 35,2-1 1,1 1 0,2 1 0,1 0 0,26-51-1,-38 85 37,4-6 23,0 0 0,0 1 0,10-12 0,-13 17-19,-1 0 1,1 0 0,0 1 0,-1-1-1,1 0 1,0 0 0,0 1-1,0-1 1,-1 0 0,1 1-1,0-1 1,0 1 0,0-1 0,0 1-1,0 0 1,0-1 0,0 1-1,0 0 1,0 0 0,1 0-1,-1-1 1,0 1 0,0 0-1,0 0 1,0 1 0,0-1 0,0 0-1,0 0 1,0 0 0,0 1-1,0-1 1,0 1 0,0-1-1,0 1 1,0-1 0,0 1 0,0-1-1,0 1 1,1 1 0,0 1 19,1 1 1,0-1-1,-1 1 0,0 0 1,0 0-1,0 0 1,0 1-1,-1-1 1,2 9-1,7 45 217,-9-47-194,3 29 111,-1 0 1,-5 63-1,18-204-181,-13 88 20,1 0-1,0 0 0,1 0 1,0 1-1,11-19 1,-15 30 2,-1-1 1,1 1 0,0 0-1,0 0 1,0 0 0,0-1 0,0 1-1,0 0 1,0 0 0,0 0-1,0 1 1,1-1 0,-1 0-1,0 0 1,0 1 0,1-1 0,-1 0-1,1 1 1,-1-1 0,0 1-1,1 0 1,-1 0 0,1-1 0,-1 1-1,1 0 1,-1 0 0,1 0-1,-1 1 1,1-1 0,-1 0-1,1 0 1,-1 1 0,1-1 0,-1 1-1,0-1 1,1 1 0,1 1-1,4 3 9,0 0-1,0 0 0,0 1 0,-1 0 0,7 8 0,-13-13-8,15 14 1,53 55 52,-58-61-48,1 0 0,0-1 0,0 0 1,1-1-1,14 7 0,-22-13-5,-1 1-1,0-1 1,0 0 0,1 0 0,-1 0-1,1 0 1,-1-1 0,1 1-1,-1-1 1,1 0 0,-1 0-1,1 0 1,-1-1 0,1 1 0,-1-1-1,1 0 1,-1 0 0,1 0-1,-1 0 1,0-1 0,0 1-1,0-1 1,0 0 0,0 0 0,0 0-1,0 0 1,0-1 0,-1 1-1,1-1 1,-1 1 0,0-1 0,0 0-1,2-3 1,2-4 1,-1-1 0,0 0 0,0 0 0,-1 0 1,-1-1-1,0 1 0,-1-1 0,3-23 0,-4 21 0,-1-1 0,0 1 0,-1 0 1,0-1-1,-1 1 0,-1 0 0,-5-15 0,7 26 1,0 0 0,0 0 0,-1 0 0,1 0 1,-1 0-1,0 0 0,0 0 0,-2-2 0,3 4-2,1 1-1,-1-1 1,1 1-1,0 0 1,-1 0 0,1-1-1,-1 1 1,1 0 0,-1 0-1,1-1 1,-1 1-1,1 0 1,-1 0 0,1 0-1,-1 0 1,1 0-1,-1 0 1,1 0 0,-1 0-1,0 0 1,1 0-1,-1 0 1,0 0 0,0 1-1,0-1 1,0 1-1,0 0 1,0 0 0,0-1-1,0 1 1,0 0-1,1 0 1,-1 0-1,0 0 1,1 0 0,-1 0-1,0 0 1,1 0-1,-1 2 1,-4 9 6,1 0 1,1 0-1,0 0 0,1 1 0,0-1 1,1 1-1,0 0 0,2 20 1,0-12 4,2 1 1,0-1-1,1 0 1,11 30-1,-13-44-7,1 0-1,0-1 1,1 1 0,0-1 0,0 1-1,0-1 1,1 0 0,-1 0 0,1-1-1,1 0 1,-1 0 0,11 7-1,-14-10-2,1-1 0,-1 1 0,1-1 0,-1 0 0,1 0 0,0 0 0,0 0 0,0-1 0,-1 1 0,1-1 0,0 0 0,0 0-1,0 0 1,5 0 0,-5-1-1,1 0 0,-1-1-1,0 1 1,1 0 0,-1-1-1,0 0 1,0 1 0,0-1-1,-1-1 1,1 1-1,0 0 1,-1-1 0,1 1-1,3-6 1,1-2 1,-1 0 1,0 0-1,-1-1 0,0 0 1,0 0-1,-1 0 1,-1-1-1,0 1 0,0-1 1,-1 0-1,0-14 0,-1 2-10,0 1 0,-2 0-1,-1-1 1,-9-41 0,8 47 5,-2-1 1,-1 1-1,0 1 1,-1-1-1,-16-28 1,23 45 2,-1 0 0,1 0 0,0 1 0,-1-1 0,1 0 0,-1 1 0,1-1 0,-1 0 0,1 1 0,-1-1 0,1 0 0,-1 1 0,0-1 0,1 1 0,-1-1 0,0 1 0,0 0 0,1-1 0,-1 1 1,-1-1-1,2 2-1,0 0 1,0-1 0,-1 1-1,1 0 1,0-1 0,0 1 0,0 0-1,0 0 1,1-1 0,-1 1-1,0 0 1,0-1 0,0 1 0,0 0-1,1-1 1,-1 1 0,0-1 0,1 1-1,-1 0 1,1 0 0,3 5 1,0 0 1,0 0-1,0-1 1,1 1-1,0-1 0,0 0 1,0-1-1,1 1 1,-1-1-1,1 0 1,0-1-1,0 1 1,1-1-1,-1 0 1,1-1-1,-1 0 1,1 0-1,0 0 0,0 0 1,0-1-1,0-1 1,9 1-1,-2-1-2,0 0 1,-1-1-1,1 0 0,-1-1 0,1-1 0,-1 0 0,0-1 0,0 0 0,0-1 1,21-12-1,-19 8 3,-1 0 0,-1-2 1,0 1-1,0-2 0,-1 0 0,19-24 1,-25 27-6,1 0 0,-1-1 1,0 0-1,-1 0 0,0 0 1,-1-1-1,0 1 0,-1-1 1,0 0-1,3-22 0,-9 1 12,-4 18 9,7 14-17,0 0 0,-1 0 0,1-1-1,0 1 1,-1 0 0,1 0-1,-1 0 1,1 0 0,-1 0 0,1 0-1,0 0 1,-1 0 0,1 0-1,-1 0 1,1 0 0,0 0 0,-1 0-1,1 0 1,-1 0 0,1 1-1,0-1 1,-1 0 0,1 0 0,-1 0-1,1 1 1,0-1 0,-1 0-1,1 0 1,0 1 0,-1-1 0,1 0-1,0 1 1,-3 2 1,1 0 1,-1 0-1,1 0 1,0 0-1,0 0 1,0 1-1,1-1 1,-1 1-1,1-1 1,0 1-1,0 0 0,-1 5 1,-3 50 41,5-51-36,-2 35 51,2 0-1,10 73 1,-8-101-131,1 0 1,0 0-1,1 0 0,1-1 1,1 1-1,-1-1 0,2-1 1,0 1-1,1-1 0,0 0 1,13 14-1,-19-25-13,0 1 1,1 0-1,0-1 1,-1 1-1,1-1 1,0 0-1,0 0 1,0 0-1,1 0 1,-1-1-1,0 1 1,1-1-1,-1 0 1,1 0-1,-1 0 1,1 0-1,-1-1 1,1 1-1,0-1 1,-1 0-1,1 0 1,0 0-1,-1-1 1,1 1-1,-1-1 0,1 0 1,-1 0-1,1 0 1,-1 0-1,1-1 1,3-2-1,33-23-491,2-6-175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 13379,'-1'-9'1348,"-1"12"-361,-3 21 143,3-16-934,-101 465 5954,-48 230-5243,147-683-985,-3 16-478,-3 45-1,9-79 472,1-1 0,0 0 0,0 0 0,0 0 0,0 0 0,0 0 0,0 0-1,0 0 1,1 0 0,-1 1 0,0-1 0,1 0 0,-1 0 0,0 0 0,2 1 0,-2-2 49,0 0 0,1 0 1,-1 0-1,0 0 1,1 0-1,-1 0 0,0 0 1,1 0-1,-1 0 0,0 0 1,0 0-1,1 0 0,-1 0 1,0 0-1,1 0 1,-1 0-1,0 0 0,1 0 1,-1 0-1,0-1 0,0 1 1,1 0-1,-1 0 0,0 0 1,0-1-1,1 1 0,-1 0 1,0 0-1,0-1 1,1 1-1,16-26-764,4-19 36,4-22-180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15067,'15'-13'1269,"-15"13"-1237,0 0-1,0 0 1,0 0-1,1 0 0,-1 0 1,0 0-1,0 0 1,1 0-1,-1 0 0,0 0 1,0 0-1,1 0 0,-1 0 1,0 0-1,0 0 1,0 1-1,1-1 0,-1 0 1,0 0-1,0 0 1,0 0-1,1 1 0,-1-1 1,0 0-1,0 0 1,0 0-1,0 0 0,0 1 1,0-1-1,1 0 0,-1 0 1,0 1-1,0-1 1,0 0-1,0 0 0,0 0 1,0 1-1,0-1 1,0 5 259,1 0 0,-1 0 0,0 1 0,-1-1 0,-1 8 0,-42 178 3352,27-128-2708,2 2 1,-10 122-1,24-179-837,1 1-1,0-1 1,1 1-1,0 0 1,0-1-1,5 16 1,-5-21-71,0 0 0,0 0 0,1-1-1,-1 1 1,1 0 0,0-1 0,0 0 0,-1 1 0,2-1 0,-1 0 0,0 0 0,0 0 0,1 0 0,-1 0-1,1-1 1,-1 1 0,1-1 0,0 0 0,-1 0 0,1 0 0,0 0 0,5 1 0,19 1-200,0-1 1,0-1-1,0-1 1,0-1-1,44-9 1,-40 5-785,1 2-1,0 1 1,43 2 0,-39 8 104,-7 1-252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13 13035,'2'-11'1312,"-5"10"-194,-9 13 523,3-3-1007,-70 57 2218,-79 77-164,142-126-2660,1 0-1,0 1 1,2 0 0,0 1-1,1 1 1,2 0-1,-11 25 1,19-41-193,1 0 1,0 1-1,-1-1 0,2 0 1,-1 1-1,0-1 1,1 1-1,0-1 0,0 1 1,0-1-1,2 8 0,-1-9 37,0 0 0,0 0 1,0 0-1,1 0 0,-1 0 0,1 0 0,0 0 0,0 0 0,0-1 0,0 1 0,0-1 0,1 1 0,-1-1 1,1 0-1,-1 0 0,4 2 0,32 15-626,10-5-239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365 490 14459,'-26'-14'1704,"-5"-3"-775,-2-4-353,-7-9 1024,-2-6-408,1-11-263,2-2-121,8-7-504,5-1-376,8 1-472,0 8 520,7 14-184,2 9-88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96 12827,'28'-20'1471,"36"-19"1,-52 33-1043,1 0 1,0 1-1,0 0 0,0 1 0,25-5 0,-35 8-323,1 1 0,0 0-1,-1-1 1,1 1-1,0 0 1,0 1 0,-1-1-1,1 1 1,0 0 0,-1 0-1,1 0 1,0 0 0,-1 0-1,0 1 1,1 0 0,-1-1-1,0 1 1,0 1-1,0-1 1,3 3 0,-3-1-21,0 0 0,0 0 0,0 0 0,-1 0 0,0 0 0,1 0 0,-2 1 0,1-1 0,0 1 0,-1 0-1,0-1 1,0 1 0,-1 0 0,1 0 0,-1 6 0,-2 13 137,0-1 0,-2 1 0,0-1 0,-2 0 0,-16 43 0,12-37-65,1 0 0,-10 56 0,19-75-134,1 0 0,0-1 0,0 1-1,1 0 1,0-1 0,1 0-1,0 1 1,1-1 0,0 0 0,8 14-1,-6-11-6,0 0-1,-1 0 1,-1 0 0,6 24-1,-10-32-13,1 0 0,-1 1 1,0-1-1,0 0 0,0 0 0,-1 0 1,0 1-1,0-1 0,0 0 0,0 0 0,0 0 1,-1-1-1,0 1 0,0 0 0,0 0 1,0-1-1,0 1 0,-1-1 0,-3 5 0,-3 0-1,0 0-1,-1-1 1,1 1-1,-1-2 1,-1 1-1,1-2 1,-1 1-1,0-1 1,-22 6-1,19-7-222,0-1 1,1 0-1,-1 0 0,0-2 0,-1 0 1,1 0-1,0-1 0,-15-3 0,26 3 121,1 0-1,-1-1 0,0 1 1,1-1-1,-1 0 1,1 0-1,-1 0 0,1 0 1,0 0-1,-1-1 0,1 1 1,0 0-1,0-1 0,0 0 1,0 0-1,0 1 0,0-1 1,1 0-1,-1-1 0,0 1 1,1 0-1,0 0 0,0-1 1,-1 1-1,1 0 1,1-1-1,-1 1 0,0-1 1,0 0-1,1 1 0,-1-6 1,7-21-862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145 175 14451,'-5'2'180,"-1"1"0,0 0 0,1 1 0,0-1 0,-1 1 0,2 0 1,-1 1-1,0-1 0,1 1 0,0 0 0,0 0 0,0 0 0,-5 9 0,-1 5 310,0 1 0,-12 34 1,15-34-225,1 1 0,1 0 0,0 0 0,2 0 0,0 0 1,2 1-1,0 0 0,1-1 0,2 1 0,0-1 0,6 26 1,-6-39-228,0-1 1,1 1 0,0-1 0,0 0-1,0 0 1,1 0 0,0 0 0,0-1 0,1 1-1,0-1 1,0 0 0,1-1 0,-1 1-1,1-1 1,0 0 0,1 0 0,-1-1-1,1 0 1,0 0 0,0-1 0,0 0 0,0 0-1,1 0 1,-1-1 0,1 0 0,-1-1-1,1 0 1,0 0 0,0 0 0,0-1-1,0 0 1,-1-1 0,1 0 0,0 0 0,0 0-1,-1-1 1,1 0 0,11-6 0,-4 1-17,0 0 0,-1-1 1,0-1-1,0-1 0,-1 0 0,0 0 1,-1-1-1,0-1 0,-1 0 1,0-1-1,-1 0 0,0-1 0,-1 0 1,8-16-1,-8 11-20,0 0 0,-1 0 0,-1-1 0,-1 0 0,-1 0-1,-1-1 1,0 1 0,-2-1 0,0 0 0,-3-38 0,0 43-106,-2 0 0,0 1-1,0-1 1,-2 1 0,0 0-1,-1 0 1,0 0 0,-1 1 0,-1 0-1,-12-19 1,12 24-57,1-1 0,-1 1 0,-1 0 0,0 1-1,0 0 1,0 0 0,-1 1 0,0 0 0,-1 1 0,0 0 0,0 1-1,0 0 1,0 1 0,-13-4 0,16 6 77,1 1 0,0 0 0,-1 0 0,0 0 0,1 1 0,-16 1-1,12 2-107,0 0 0,0 0-1,-21 10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46 11378,'-3'-4'217,"1"0"-1,-1 0 1,0 1-1,0 0 0,0-1 1,-1 1-1,1 1 1,-1-1-1,0 0 0,1 1 1,-1 0-1,-5-2 1,6 3-75,0 0 0,0 0 0,0 1 0,0-1 0,-1 1 1,1 0-1,0 0 0,0 0 0,0 0 0,0 1 1,-1-1-1,1 1 0,0 0 0,0 0 0,0 0 0,0 0 1,0 0-1,-3 3 0,0 0 49,1 0-1,-1 0 1,1 1 0,0 0-1,0 0 1,1 0 0,0 1-1,0-1 1,0 1 0,0 0-1,1 0 1,0 0 0,0 1-1,-2 6 1,2-5-75,1 0 0,0 0 0,0 0 1,0 0-1,1 1 0,1-1 0,-1 0 0,1 1 1,1-1-1,-1 1 0,3 10 0,-2-17-96,0 1 0,-1-1 0,1 1 0,0-1 0,0 0 0,1 0 0,-1 1 0,0-1-1,1 0 1,-1 0 0,1-1 0,0 1 0,0 0 0,0 0 0,0-1 0,0 1 0,0-1 0,0 0 0,0 1 0,0-1-1,1 0 1,-1 0 0,3 0 0,4 1 15,0-1 0,0 0-1,0 0 1,1-1-1,9-1 1,-10 0 26,0 1 0,0 0 0,0 1 0,11 2 0,-18-3-47,0 1 1,0 0-1,0 0 1,0 0-1,1 0 0,-2 0 1,1 1-1,0-1 0,0 1 1,0-1-1,-1 1 0,1 0 1,0-1-1,-1 1 0,0 0 1,1 0-1,-1 0 1,0 0-1,0 0 0,0 0 1,0 1-1,-1-1 0,2 3 1,0 4 29,-1 1 0,1 0 0,-2 0 0,1 14 1,-3 11 56,-1-1 1,-2 0 0,-1 0-1,-14 43 1,4-28-29,-3-1 1,-30 59-1,39-87-54,-1-1 0,-15 19 0,23-34-12,0 1 1,0-1-1,-1 0 0,0-1 0,0 1 1,0-1-1,0 1 0,-1-1 1,1-1-1,-1 1 0,1 0 0,-1-1 1,0 0-1,-7 2 0,10-4-3,0 0 1,0 0-1,0 1 0,0-1 0,0-1 0,0 1 0,1 0 0,-1 0 0,0-1 0,0 1 0,0-1 1,0 1-1,1-1 0,-1 0 0,0 0 0,1 0 0,-1 0 0,0 0 0,1 0 0,-1 0 0,1-1 0,0 1 1,-1 0-1,1-1 0,0 1 0,0-1 0,0 1 0,0-1 0,0 0 0,-1-2 0,-1-3 11,0 0-1,1-1 1,0 0-1,0 0 0,-1-14 1,1-2-1,2 0 1,0-1-1,2 1 0,1 0 1,0 0-1,2 0 1,1 1-1,12-32 0,-4 18-281,2 1-1,2 0 0,1 2 0,33-46 0,-40 63-382,1 1-1,1 1 1,1 0-1,0 0 1,1 2 0,0 0-1,1 1 1,1 0-1,0 2 1,35-16-1,-30 16-649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21 9794,'-8'-14'1880,"-5"8"-783,-1 21-233,-3 19 1192,-2 25-447,-1 14-217,-3 25-336,2 11-176,3 24-423,4 2-305,4-7-569,-1-11-207,8-23-376,1-17-712,5-34 1240,4-21-329,-1-44-207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2 687 11354,'0'-3'151,"-1"1"-1,1-1 0,0 0 0,-1 1 0,1-1 0,1 1 0,-1-1 0,0 0 0,1 1 0,-1-1 1,1 1-1,0-1 0,0 1 0,2-4 0,-1-2 240,7-22 663,1 1-1,1 0 0,1 1 0,31-50 0,-41 75-913,0 0 0,0 0 0,0 1 0,1-1-1,-1 1 1,1-1 0,0 1 0,-1 0 0,1 0 0,0 0-1,5-2 1,-7 4-99,0 0 0,0-1 1,0 1-1,0 0 0,0 0 0,0 0 0,0 0 0,1 0 0,-1 0 1,0 0-1,0 0 0,0 1 0,0-1 0,0 0 0,0 1 1,0-1-1,0 0 0,0 1 0,0-1 0,0 1 0,0 0 0,0-1 1,0 1-1,0 0 0,-1 0 0,1 0 0,0-1 0,0 1 0,-1 0 1,1 0-1,-1 0 0,1 0 0,-1 0 0,1 0 0,-1 0 1,1 0-1,-1 2 0,5 10 160,-1 1 1,0-1 0,-1 1-1,-1 0 1,1 24-1,-2-4-82,-4 40 0,1-55-78,1-31-5,3-32-13,-1 40-20,12-73 28,-11 69-21,0 0 0,1 0-1,0 1 1,0-1 0,1 1 0,0 0 0,7-11 0,-10 17-5,0 0 0,0 0 1,0 0-1,0 0 0,0 0 1,0 0-1,0 0 0,0 0 0,0 1 1,0-1-1,0 0 0,1 1 1,-1-1-1,0 0 0,1 1 0,-1 0 1,0-1-1,1 1 0,-1 0 1,1 0-1,-1 0 0,3 0 0,-2 0 3,0 1 0,1-1 0,-1 1-1,0 0 1,0 0 0,1 0-1,-1 0 1,0 1 0,0-1-1,0 1 1,0-1 0,1 3-1,4 3 17,0 0-1,-1 1 0,-1 0 0,1 0 0,5 12 1,11 26 25,-22-45-48,0-1 0,0 0 0,0 0 0,0 1 0,0-1 0,0 0 0,0 0 0,0 0 0,0 1 0,0-1 0,0 0 0,0 0 0,1 0 1,-1 1-1,0-1 0,0 0 0,0 0 0,0 0 0,0 0 0,0 1 0,1-1 0,-1 0 0,0 0 0,0 0 0,0 0 0,1 0 0,-1 0 1,0 0-1,0 1 0,0-1 0,1 0 0,-1 0 0,0 0 0,0 0 0,0 0 0,1 0 0,-1 0 0,0 0 0,0 0 0,0 0 0,1 0 1,-1 0-1,0 0 0,0 0 0,0 0 0,1 0 0,-1-1 0,0 1 0,0 0 0,0 0 0,1 0 0,-1 0 0,0 0 0,0 0 0,0 0 0,0-1 1,1 1-1,-1 0 0,0 0 0,0 0 0,0 0 0,0-1 0,0 1 0,0 0 0,0 0 0,1 0 0,-1-1 0,3-8-4,-1 2 1,1 0 0,0 0 0,0 0 0,0 1 0,7-9 1,-10 14 2,1 0 1,0 0 0,0 0-1,0 0 1,0 0-1,0 0 1,0 0 0,1 0-1,-1 0 1,0 0 0,0 1-1,1-1 1,-1 1 0,0-1-1,1 1 1,-1-1 0,0 1-1,1 0 1,-1-1 0,1 1-1,-1 0 1,0 0 0,1 0-1,-1 0 1,1 1 0,-1-1-1,1 0 1,-1 1 0,0-1-1,1 0 1,-1 1 0,0 0-1,1-1 1,-1 1 0,2 1-1,9 7 11,1 0-1,-1 1 1,0 1-1,10 12 0,-7-7 11,27 22 0,-37-35-17,0 1 0,1-1 0,-1 1 0,1-1 0,0-1 0,0 1 1,0-1-1,0 0 0,12 2 0,-14-4 1,1 0 0,-1 0 0,1-1 0,-1 1 0,0-1 0,1 0-1,-1 0 1,0-1 0,0 1 0,0-1 0,0 0 0,0 0 0,0 0 0,0 0 0,-1-1 0,1 0 0,-1 1 0,0-1 0,0 0 0,0-1-1,0 1 1,0-1 0,4-7 0,2-3 8,-1-1 0,0 0 0,-1 0 0,9-32 0,0-17-3,-15 58-17,0-1 0,0 0 0,-1 1 0,0-1 0,0 0 0,-1 1 0,-1-11 0,2 16 6,0 1 0,0-1 0,0 1-1,0 0 1,0-1 0,0 1 0,-1-1 0,1 1-1,0-1 1,0 1 0,0-1 0,0 1 0,-1 0-1,1-1 1,0 1 0,-1-1 0,1 1 0,0 0-1,0-1 1,-1 1 0,1 0 0,-1-1 0,1 1-1,0 0 1,-1 0 0,1-1 0,-1 1 0,-7 9-16,0 22 15,6-11 26,1 0 0,1 0 0,1-1-1,1 1 1,1-1 0,7 30 0,-6-36-6,0 0 1,0-1-1,1 0 1,1 1 0,0-2-1,1 1 1,0-1-1,1 0 1,0 0-1,14 13 1,-18-20-14,0 0 0,0-1 0,1 0 0,0 0 1,0 0-1,-1 0 0,1-1 0,1 0 0,5 2 0,-8-3-4,-1-1 1,0 1-1,0-1 0,0 0 0,1 0 1,-1 0-1,0 0 0,0 0 0,0 0 1,1 0-1,-1-1 0,0 1 1,0-1-1,0 0 0,0 0 0,0 1 1,0-1-1,0-1 0,0 1 0,0 0 1,0 0-1,-1-1 0,1 1 0,0-1 1,1-2-1,0 0-4,0-1 0,0 0-1,-1 0 1,0 0 0,0 0 0,0 0 0,0 0-1,-1-1 1,0 1 0,0 0 0,-1-1 0,1 1-1,-1-1 1,0 1 0,-1-1 0,1 1 0,-1 0-1,0-1 1,-3-8 0,-1-3-13,-1 0 0,-1 0 0,-1 0 0,-14-24 0,20 38 13,-3-7-6,-1 1 0,1 0 1,-2 1-1,1-1 0,-1 1 1,0 0-1,-1 1 0,-10-9 1,20 17 12,1 1-1,0-1 1,-1-1 0,1 1 0,0 0 0,0-1 0,0 1-1,-1-1 1,1 0 0,0 0 0,0 0 0,4-1 0,3 0 1,0-1 1,0-1 0,13-4-1,0-2 6,0-2 0,29-17 0,-27 12-16,0-1 0,-1-2 1,-1 0-1,29-32 0,-39 36-5,-1 1 0,-1-2 1,0 1-1,0-2 0,-2 1 0,0-1 1,-1-1-1,6-19 0,-13 36 8,0-4-7,1 1 0,-1-1 0,0 1 0,0-1 0,0 0 1,-1 1-1,1-1 0,-1 0 0,0 0 0,-1-6 0,1 11 8,0 1 0,-1-1 0,1 0 0,0 0 0,0 0 0,0 0 1,0 1-1,0-1 0,0 0 0,0 0 0,0 0 0,-1 0 0,1 0 0,0 1 0,0-1 0,0 0 0,0 0 0,-1 0 1,1 0-1,0 0 0,0 0 0,0 0 0,0 0 0,-1 0 0,1 0 0,0 0 0,0 0 0,0 0 0,-1 0 0,1 0 1,0 0-1,0 0 0,0 0 0,0 0 0,-1 0 0,1 0 0,0 0 0,0 0 0,0 0 0,-1 0 0,1 0 0,0 0 1,0 0-1,0 0 0,0-1 0,0 1 0,-1 0 0,1 0 0,0 0 0,0 0 0,0 0 0,0-1 0,0 1 0,0 0 1,0 0-1,-1 0 0,1 0 0,0-1 0,0 1 0,0 0 0,0 0 0,0 0 0,0-1 0,0 1 0,0 0 1,0 0-1,-7 17-14,2 4 15,1 0 0,0 0 0,2 1 0,0 25 0,8 90 43,15 47 68,-16-156-80,1-1 1,2 0-1,0 0 0,21 41 1,-25-59-28,0-1 1,1 0-1,1 0 1,-1-1 0,1 1-1,1-1 1,-1-1-1,1 1 1,12 8-1,-16-13-41,1 1-1,0-1 1,0 0 0,0 0-1,0-1 1,0 1-1,0-1 1,0 0-1,0 0 1,1-1-1,-1 1 1,0-1-1,1 0 1,-1 0-1,0 0 1,1 0-1,-1-1 1,0 0-1,0 0 1,1 0-1,-1 0 1,6-4 0,-2 1-198,0 0 1,-1-1 0,1 0 0,-1-1-1,0 0 1,-1 0 0,1 0-1,-1-1 1,-1 0 0,10-14 0,-9 11 36,0-1 1,-1 1 0,0-1-1,0 0 1,-2 0 0,1 0-1,3-22 1,-5-17-786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2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35 185 7506,'-3'-36'1226,"1"7"353,-2 0 0,0-1-1,-10-31 1,14 62-1538,0-1 1,0 0-1,0 0 0,0 0 1,0 0-1,0 0 0,0 0 0,0 1 1,0-1-1,0 0 0,-1 0 1,1 0-1,0 0 0,0 0 0,0 0 1,0 0-1,0 1 0,0-1 1,0 0-1,0 0 0,0 0 0,0 0 1,-1 0-1,1 0 0,0 0 1,0 0-1,0 0 0,0 0 0,0 0 1,0 0-1,0 0 0,-1 0 1,1 0-1,0 0 0,0 0 0,0 0 1,0 0-1,0 0 0,0 0 0,-1 0 1,1 0-1,0 0 0,0 0 1,0 0-1,0 0 0,0 0 0,0 0 1,0 0-1,-1 0 0,1 0 1,0 0-1,0 0 0,0 0 0,0 0 1,0-1-1,0 1 0,0 0 1,0 0-1,0 0 0,-1 0 0,1 0 1,0 0-1,0 0 0,0-1 1,0 1-1,-1 9 339,1-1 1,0 1 0,0 0-1,0-1 1,1 1 0,4 15-1,-1 1 56,26 175 1575,18 150-446,-21 2-1080,-26-331-673,-5-83-5653,8-59 535,1 78 3703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23 17204,'2'-16'1036,"-8"9"-54,3 7-828,1 0-1,-1 1 1,0-1-1,1 0 1,-1 1 0,0 0-1,1-1 1,-5 3-1,6-3-125,-94 26 1573,-161 22-1,255-48-1640,-24 6-187,16-1-402,9-5 589,0 1-1,0-1 0,0 0 0,-1 0 0,1 1 1,0-1-1,0 0 0,0 0 0,0 1 1,0-1-1,0 0 0,0 0 0,0 1 0,0-1 1,0 0-1,0 0 0,1 1 0,-1-1 1,0 0-1,0 0 0,0 1 0,0-1 0,0 0 1,0 0-1,0 0 0,1 1 0,-1-1 1,0 0-1,0 0 0,0 0 0,1 0 0,-1 1 1,0-1-1,0 0 0,0 0 0,1 0 1,10 7-473,0-1 0,0 0 0,0-1 1,1 0-1,12 3 0,8 3-113,22 10-544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2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16051,'-5'3'1489,"-9"-1"-1121,-20 3-144,-8 0 1168,-13 0-1136,-4 2-80,-5 4-360,2 0-296,5 3 480,2 4-88,20 2-120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31 11410,'4'-2'634,"0"0"0,0 1 0,0 0 0,1 0 0,-1 0 0,0 1 0,1-1 0,5 1 0,24-5 1886,-20 1-1886,-7 1-367,0 1 0,-1 0-1,1 0 1,0 1-1,0-1 1,8 1 0,-14 1-238,1 0 0,-1 0 0,1 1 0,-1-1 0,0 0 0,1 1 0,-1-1 0,0 1 0,1-1 0,-1 1 0,0 0 0,1-1 0,-1 1 0,0 0 0,0 0 0,0 0 0,0 0 0,0 0 0,0 0 0,0 0 0,0 0 0,0 1 0,-1-1 0,1 0 0,0 1 0,-1-1 0,1 0 0,-1 1 0,1-1 0,-1 0 0,0 1 0,0-1 0,0 1 0,1-1 0,-2 2 0,3 15 161,-2 0 1,0 0-1,-1 0 1,-5 27-1,-22 68 371,20-85-463,0 0 0,2 0 0,1 1 1,2 0-1,-1 36 0,6-46-75,1-1 0,7 26 0,-6-30-26,-1-1 0,0 1 0,-1 0 0,-1 0 0,1 20-1,-3-29-2,0-1 0,1 1-1,-2-1 1,1 1 0,0-1-1,-1 1 1,0-1 0,0 0-1,0 0 1,0 0-1,-1 0 1,0 0 0,1-1-1,-1 1 1,-1-1 0,1 0-1,0 0 1,-1 0-1,0 0 1,0 0 0,-4 1-1,3-1-70,0 0-1,0 0 1,-1-1-1,1 1 1,-1-1-1,1-1 1,-1 1-1,0-1 1,0 0-1,-10 0 1,14-1-4,0 0 0,0 0 0,0-1 1,0 1-1,0-1 0,0 1 0,0-1 0,0 0 1,0 1-1,0-1 0,0 0 0,1 0 0,-1-1 1,0 1-1,1 0 0,-1-1 0,0 1 1,1 0-1,0-1 0,-1 0 0,1 1 0,0-1 1,0 0-1,0 0 0,0 1 0,0-1 0,0 0 1,1 0-1,-1 0 0,1 0 0,-1 0 1,1 0-1,0-3 0,-2-20-498,5 0-160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38 8874,'-2'0'142,"0"0"0,0 0 0,0 0 0,0 0 0,0 1 0,1-1-1,-1 1 1,0-1 0,0 1 0,0 0 0,1 0 0,-1 0 0,0 0 0,1 0 0,-1 0 0,1 0 0,-1 1 0,1-1 0,0 0 0,0 1 0,-1-1 0,0 3 0,-26 40 2112,26-41-1915,-5 10 130,1 0-1,1 1 1,0-1-1,1 1 0,0 1 1,1-1-1,0 0 1,2 1-1,-1-1 0,2 1 1,0 0-1,4 27 0,-3-35-358,0 1 0,1 0 0,0 0-1,0-1 1,1 1 0,0-1 0,0 0-1,1 0 1,0 0 0,0 0-1,0-1 1,1 1 0,0-1 0,1 0-1,-1-1 1,1 1 0,0-1 0,0 0-1,1-1 1,0 1 0,-1-1-1,1-1 1,1 1 0,-1-1 0,9 2-1,-8-3-68,0 0-1,0 0 1,0-1-1,0-1 1,0 1-1,0-1 0,1-1 1,-1 1-1,0-1 1,0-1-1,0 0 1,0 0-1,0 0 1,-1-1-1,1 0 0,-1-1 1,1 1-1,-1-1 1,0-1-1,-1 0 1,1 0-1,-1 0 0,0 0 1,0-1-1,6-8 1,-5 5-31,0-1 1,0 0-1,-1 0 0,0 0 1,-1-1-1,-1 0 1,1 0-1,-2 0 0,1 0 1,-1-1-1,-1 1 1,0-1-1,-1 0 0,-1 0 1,1 0-1,-4-23 1,1 23-3,0 0 0,-1 0 0,-1 0 0,0 1 1,0-1-1,-1 1 0,-1 0 0,0 0 1,0 1-1,-1 0 0,-10-12 0,13 18-66,0-1 0,-1 1 0,0-1 0,0 1 0,0 1 0,0-1 0,-1 1 1,1 0-1,-1 0 0,0 0 0,0 1 0,0 0 0,0 0 0,0 1 0,-1 0 0,1 0 0,0 0 0,-1 0 0,1 1 0,-1 1 0,1-1 0,0 1 0,-7 1 0,4 1-81,0-1 0,0 2 0,1-1 0,0 1-1,0 1 1,0-1 0,0 2 0,0-1 0,1 1-1,0 0 1,1 0 0,-1 1 0,1 0 0,0 0-1,-9 15 1,-14 27-536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20884,'-12'10'1897,"7"3"-1241,12-5-288,-2-1 1384,-3-2-903,1-7-801,2-2-568,0-3-369,5-3-303,1-1-1953,5-3 2441,1-2-520,4-1-216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16716,'41'-3'1482,"-18"1"-719,0 1-1,0 1 1,32 4 0,-53-4-675,1 1 0,0 0 0,-1-1 0,1 1 0,-1 0-1,1 0 1,-1 0 0,1 1 0,-1-1 0,0 0 0,0 1 0,1 0 0,-1-1 0,0 1 0,0 0 0,-1 0 0,1 0 0,2 3 0,-3-1-4,1-1 0,-1 1-1,1-1 1,-1 1 0,0 0-1,0-1 1,-1 1-1,1 0 1,-1 0 0,0 0-1,0 5 1,-2 5 52,0 0-1,-1 0 1,-1 0 0,0-1 0,-11 25 0,-11 10 66,17-33-128,0 1 0,-10 26 0,17-37-62,1-1-1,0 1 1,0 0 0,0-1-1,0 1 1,1 0 0,-1 0 0,1-1-1,0 1 1,1 0 0,-1 0 0,1 0-1,0-1 1,2 7 0,31 62 62,-23-53-55,-2 0 1,10 27-1,-17-38-18,0-1-1,0 0 1,-1 1 0,0-1-1,0 1 1,-1 0 0,0-1-1,-1 1 1,-2 13-1,0-13-69,1 0 0,-2-1 0,1 1 0,-1-1 0,0 0 0,-1 0 0,0 0 0,0-1 0,-1 0-1,1 0 1,-2 0 0,1 0 0,-1-1 0,0 0 0,0-1 0,-1 0 0,1 0 0,-1 0 0,0-1 0,-15 5-1,20-8-12,1 0-1,-1 0 0,0 0 0,0 0 1,0-1-1,1 1 0,-1-1 0,0 0 1,0 0-1,0 0 0,0 0 0,0-1 0,0 1 1,1-1-1,-1 0 0,0 0 0,0 0 1,1 0-1,-1 0 0,0 0 0,1-1 0,-1 1 1,1-1-1,0 0 0,0 0 0,-1 0 1,1 0-1,0 0 0,-1-2 0,-16-23-616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10162,'32'-81'5095,"-23"52"-4198,2 1 0,0 1 0,3 0 1,18-29-1,-30 52-776,0 1-1,0 0 1,1 1 0,-1-1 0,1 0-1,0 1 1,0-1 0,0 1 0,0 0 0,0 0-1,1 0 1,5-2 0,-7 4-59,0-1 1,0 1-1,0-1 1,0 1-1,0 0 1,0 0-1,0 0 0,0 1 1,0-1-1,0 0 1,0 1-1,0-1 1,0 1-1,0 0 1,0-1-1,0 1 1,0 0-1,0 0 0,-1 0 1,1 1-1,0-1 1,-1 0-1,1 1 1,1 1-1,2 3 13,0-1 0,0 1 0,-1 0 0,1 1 0,-2-1 0,1 1 0,-1-1 0,0 1 0,0 0 0,-1 0 0,0 1 0,0-1 0,0 8 0,0 1-37,-1 0 0,-1 0 0,-1 0 0,-5 32 0,1-60-130,7-1 95,0-1 0,0 1 0,1 0 0,1 0 0,0 0 0,1 1 0,1-1 0,0 1 0,0 0 0,1 1 0,0-1 0,1 2 0,11-12 0,-18 20 16,0 1-1,1-1 1,-1 1 0,0 0 0,1 0-1,-1 0 1,1 0 0,-1 0 0,1 0-1,0 0 1,0 0 0,-1 1 0,1-1-1,0 0 1,0 1 0,0 0 0,-1-1-1,1 1 1,0 0 0,0 0 0,0 0-1,0 0 1,3 1 0,-3 0 9,0 0-1,0 1 1,0-1-1,0 0 1,0 1 0,-1-1-1,1 1 1,0 0 0,-1 0-1,1-1 1,-1 1-1,0 0 1,0 0 0,0 1-1,1-1 1,-2 0-1,1 0 1,1 4 0,4 11 43,-1 0-1,-1 1 1,0 0 0,-1 0 0,0 19 0,-2-45-92,1 1-1,0 0 1,5-13-1,-1 1 4,-4 12-5,0 0 24,1-1-1,0 0 1,0 1 0,5-10-1,-8 16 6,1 0-1,0 0 0,-1-1 1,1 1-1,0 0 1,0 1-1,0-1 0,-1 0 1,1 0-1,0 0 1,0 0-1,0 1 1,0-1-1,1 0 0,-1 1 1,0-1-1,0 1 1,0-1-1,0 1 0,1 0 1,-1-1-1,0 1 1,0 0-1,1 0 0,-1 0 1,0 0-1,0 0 1,1 0-1,-1 0 0,0 0 1,0 1-1,1-1 1,-1 0-1,2 2 0,33 15 34,-21-9 5,0 0 0,28 8 1,-37-15-39,0 1 1,0-1-1,0-1 1,0 1-1,0-1 1,0 0-1,0 0 1,0-1-1,0 1 1,0-1-1,9-3 1,-6 0-6,0 0 0,1 0-1,-2 0 1,1-1 0,-1-1 0,1 1 0,11-12 0,0-3 1,26-31 1,-46 51-6,1-1 0,0 0 0,0 0 1,-1 0-1,1 0 0,0 1 0,-1-1 1,1 0-1,-1 0 0,1 0 0,-1 0 0,1 0 1,-1 0-1,0 0 0,0-1 0,0 1 0,1 0 1,-1-2-1,-1 3 1,1 0-1,-1 0 1,0 0 0,1-1-1,-1 1 1,1 0 0,-1 0-1,1 0 1,-1 0 0,0 0-1,1 0 1,-1 0 0,1 1-1,-1-1 1,1 0 0,-1 0 0,0 0-1,1 1 1,-1-1 0,1 0-1,-1 0 1,1 1 0,-1-1-1,1 0 1,0 1 0,-1-1-1,1 1 1,-1-1 0,1 1-1,0-1 1,-1 1 0,1 0-1,-5 4 17,1 0 0,-1 1 0,2 0-1,-1 0 1,0 0 0,1 0 0,0 1 0,1-1-1,0 1 1,0-1 0,0 1 0,1 0-1,-1 0 1,2 0 0,-1 9 0,1-14-13,0-1 0,0 0 1,0 0-1,0 0 1,0 0-1,1 1 0,-1-1 1,0 0-1,1 0 1,-1 0-1,1 0 1,-1 0-1,1 0 0,-1 0 1,1 0-1,0 0 1,0 0-1,1 1 1,-2-2 0,1 0 0,0 1 0,-1-1 0,1 0 0,0 0 0,-1 0 0,1 0 0,0 0 0,0 1 0,-1-1 0,1-1 0,0 1 0,0 0 0,-1 0 0,1 0 0,0 0 0,-1 0 0,1-1 1,0 1-1,-1 0 0,2-1 0,4-3 13,0 0 1,-1 0 0,0 0 0,9-10-1,-8 8-9,-5 5-6,0 0 1,0 0 0,1 0-1,-1 0 1,0 0 0,0 0-1,1 0 1,-1 0 0,0 1 0,1-1-1,-1 1 1,1-1 0,-1 1-1,1-1 1,-1 1 0,1 0-1,-1-1 1,1 1 0,2 0 0,-3 1 0,1-1 1,-1 1 0,0-1 0,1 1 0,-1 0-1,0 0 1,0-1 0,0 1 0,0 0 0,0 0-1,0 0 1,0 0 0,0 0 0,0 0 0,0 1-1,0-1 1,0 2 0,4 6 11,-1 1 0,-1 0 0,0 1 0,3 16-1,-4-20-8,4 28-1,-1 0-1,-2 0 1,-1 0 0,-4 36-1,-2-14-8,-21 96 1,23-142 0,-5 19-7,-11 34 1,15-55 5,-1-1 1,0 1 0,0-1-1,0 0 1,-1-1 0,0 1-1,-1-1 1,-9 10 0,13-15 4,1-1 0,-1 1 1,0 0-1,0-1 0,0 0 1,0 0-1,0 1 0,0-1 0,0 0 1,0 0-1,0-1 0,0 1 1,-1 0-1,1-1 0,0 0 1,0 1-1,-3-1 0,3 0 1,0-1 0,1 1 0,-1-1 0,0 0 0,1 1 0,-1-1-1,1 0 1,-1 0 0,1 0 0,0 0 0,-1 0 0,1 0-1,0 0 1,0-1 0,-1 1 0,1 0 0,0-1 0,0 1 0,1-1-1,-1 1 1,0-1 0,0 1 0,1-1 0,-2-3 0,-1-8 2,0 0 1,0 0 0,1 0 0,0 0-1,2-1 1,-1 1 0,3-17-1,0 7 9,1 1-1,1 0 0,11-37 0,-6 38-43,0 0 0,1 0 0,1 1 0,1 0 0,1 1 0,0 0 0,1 1 0,2 0 0,0 2 0,0 0 0,20-15 0,-11 12-592,1 1 1,0 2 0,1 0 0,1 2-1,1 1 1,0 1 0,47-13 0,-44 17-283,-10 2-236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13379,'-1'0'75,"0"0"0,0 1 0,1-1 1,-1 0-1,0 1 0,0-1 0,0 1 0,0-1 0,0 1 1,0-1-1,0 1 0,1 0 0,-1-1 0,0 1 0,1 0 1,-1 0-1,0-1 0,1 1 0,-1 0 0,1 0 0,-1 0 1,1 0-1,-1 0 0,1 0 0,0 0 0,0 0 0,-1 0 1,1 0-1,0 0 0,0 0 0,0 1 0,-2 5 187,-71 280 4893,46-175-3899,-135 570 1935,141-584-3511,21-96-1405,0-4 594,4-11 110,2-23 178,-3 2 55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12683,'0'0'127,"1"1"0,-1-1 0,1 1 1,-1 0-1,1-1 0,-1 1 0,0 0 0,1 0 1,-1-1-1,0 1 0,0 0 0,1 0 0,-1 0 1,0-1-1,0 1 0,0 0 0,0 0 0,0 0 1,0-1-1,0 1 0,-1 1 0,0 24 935,1-23-696,-44 260 5420,25-170-4828,-1 11-114,-36 230 1407,56-333-2205,0-1-1,0 1 1,1 0-1,-1 0 1,0 0-1,1 0 1,-1-1-1,1 1 0,-1 0 1,1-1-1,-1 1 1,1 0-1,0-1 1,-1 1-1,1 0 1,0-1-1,0 1 1,-1-1-1,1 0 1,0 1-1,0-1 0,0 1 1,-1-1-1,1 0 1,0 0-1,0 0 1,2 1-1,32 6 307,-26-6-220,69 16 329,-22-4-998,95 9-1,-127-19-952,-18-2 1121,-1 0 1,1-1-1,0 0 1,-1 0-1,1 0 1,0 0-1,10-3 1,4-3-728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7:4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4687 72 10562,'1'0'118,"-1"1"0,1-1 0,-1 0 0,0 1 0,1-1-1,-1 0 1,1 1 0,-1-1 0,0 0 0,1 1 0,-1-1 0,0 1-1,0-1 1,1 1 0,-1-1 0,0 1 0,0-1 0,0 1 0,0-1 0,1 1-1,-1-1 1,0 1 0,0-1 0,0 1 0,0-1 0,0 2 0,0 17 1719,0-17-1238,-2 41 2053,-15 78 0,4-41-1671,-50 663 1747,5-34-1812,56-688-875,0-2 19,-1-1 1,-8 32-1,10-46-51,-1 0 0,1 1 0,-1-1 0,0 0 0,0-1 0,0 1-1,-1 0 1,1-1 0,-1 1 0,0-1 0,0 0 0,0 0 0,0 0-1,-1 0 1,1 0 0,-8 3 0,-12 5 8,0-2-1,-1 0 1,0-2-1,0 0 1,-1-2-1,-29 3 1,-18 0 3,-66 4 18,110-12-13,1 0-1,0-2 1,-32-6-1,-179-50 77,-49-9-97,199 56 91,-1 4-1,-94 4 0,-179 23 293,269-13-344,-431 17 362,370-18-208,-831 60 187,317-44-358,655-22-25,0-1 0,1 0 1,-21-5-1,30 5-1,-1 0-1,1 0 1,-1 0 0,1-1-1,-1 0 1,1 1-1,0-1 1,0 0 0,0-1-1,0 1 1,0 0-1,1-1 1,-1 0 0,1 0-1,0 0 1,-4-5-1,-21-43 16,-39-62 41,61 104-55,1 1-1,-1-1 1,2 0-1,-1 0 0,1 0 1,0-1-1,1 1 1,0-1-1,0-10 1,-1-16 3,3-41 1,1 44-3,16-260 43,-8 220-39,4 0 0,21-71 0,30-56-3,46-184 26,-97 308-25,2-81 0,-10 99 6,-5 57 23,1-1-1,-1 1 0,1-1 0,0 1 0,-1 0 0,1-1 0,0 1 0,0 0 0,0 0 0,0-1 0,0 1 0,0 0 0,0 0 0,1 0 0,-1 0 0,0 0 0,0 0 0,3 0 0,33-17 235,-23 12-212,10-4-24,0 2 0,1 0 0,0 1-1,0 1 1,43-3 0,132 2 37,-127 6-23,8 1 21,92-4 66,249-9-53,0 30-31,-203-12-35,100 7 66,101 50-46,-101-13-48,-142-30 15,316-7 0,-369-15 12,129-5-30,-195 4 14,36-2-5,104 5 1,-196 1-43,0 0 0,0 0 0,0 0-1,-1 0 1,1 1 0,0-1 0,0 1 0,0-1 0,-1 1 0,1-1 0,0 1 0,-1 0 0,1 0 0,0 0-1,-1 0 1,1 0 0,-1 0 0,2 2 0,-1 0-130,-1 0 0,0 0 0,0 0-1,0 0 1,0 0 0,-1 0 0,1 0 0,-1 0 0,0 4-1,1-1 243,2 25-499,2 6-104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08:3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 14755,'1'6'228,"-1"0"0,0 1 0,0-1 0,0 1 0,-1-1-1,0 0 1,0 1 0,-1-1 0,0 0 0,0 0 0,0 0 0,-1 0 0,0 0 0,0-1-1,0 1 1,-1-1 0,0 0 0,0 0 0,0 0 0,0 0 0,-1-1 0,0 0 0,0 0-1,-11 7 1,0-1 87,-1 0 0,0-2 0,-1 0-1,0 0 1,0-2 0,-37 8 0,0-5 62,-62 3 0,109-12-362,-1 0 23,0 1 0,1 0 0,-1 0 0,1 1 1,-11 3-1,18-4-21,-1 0 0,0 0 0,0 0 0,1 0 1,-1 0-1,0 0 0,1 0 0,-1 0 1,1 0-1,0 1 0,-1-1 0,1 1 1,0-1-1,0 1 0,0 0 0,0-1 0,0 1 1,0 0-1,0 0 0,1-1 0,-1 1 1,1 0-1,-1 0 0,1 0 0,0 0 0,0 0 1,0 0-1,0 3 0,0 3 49,2 0 0,-1 1 0,1-1 0,0 0 0,1 0 0,0 0 0,5 10 1,33 55 262,-26-49-224,301 449-9,-302-454-328,31 37-541,-41-51 462,1-1 1,-1 0-1,1 0 1,0 0-1,0 0 1,0-1-1,0 0 1,10 4 0,-12-7 10,-1 1 1,1-1 0,0 0-1,-1 0 1,1 0 0,0 0-1,-1-1 1,1 1 0,0-1-1,-1 1 1,1-1 0,-1 0-1,1 0 1,-1 0 0,1-1-1,-1 1 1,0-1 0,1 1-1,-1-1 1,0 0 0,0 1-1,2-4 1,-3 4 241,10-8-1337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3:58:04.8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992 74 10546,'-12'-1'98,"1"0"0,-1 0-1,0 1 1,1 1 0,-1 0-1,1 1 1,-14 3 0,17-2-85,0-1 0,0 2 0,0-1 0,0 1 0,1 0 0,0 1 0,0 0 1,0 0-1,1 1 0,-11 10 0,-188 250 297,110-134-180,68-95-98,-40 50 33,57-76-62,0 0 0,0 0 1,-1-1-1,-22 15 0,33-25-4,-1 1 1,1-1-1,-1 1 0,1-1 0,-1 0 1,0 1-1,1-1 0,-1 0 0,1 1 1,-1-1-1,0 0 0,1 0 0,-1 1 1,0-1-1,0 0 0,1 0 0,-1 0 1,0 0-1,1 0 0,-1 0 0,0 0 0,0 0 1,1 0-1,-1-1 0,0 1 0,1 0 1,-1 0-1,0-1 0,1 1 0,-1 0 1,1-1-1,-1 1 0,0 0 0,1-1 1,-1 1-1,1-1 0,-1 1 0,1-1 1,-1 1-1,1-1 0,0 0 0,-1 1 1,1-1-1,0 1 0,-1-1 0,1 0 0,0 1 1,0-1-1,0 0 0,-1 1 0,1-1 1,0 0-1,0 0 0,-1-6-4,0 1 0,1 0 0,0-1-1,0-7 1,0 12 6,3-22 8,0 0 1,2 0-1,9-29 1,29-71 211,-30 88-100,10-24 523,41-81 1,-63 138-578,1 0 1,-1 1-1,1-1 0,-1 0 0,1 1 0,0 0 0,0-1 1,0 1-1,5-4 0,-7 6-52,0 1 0,1-1-1,-1 0 1,0 0 0,1 0 0,-1 0 0,0 0 0,1 1-1,-1-1 1,0 0 0,1 0 0,-1 0 0,0 1 0,0-1-1,1 0 1,-1 0 0,0 1 0,0-1 0,1 0 0,-1 1 0,0-1-1,0 0 1,0 1 0,0-1 0,0 0 0,1 1 0,-1-1-1,0 0 1,0 1 0,0-1 0,0 1 0,0-1 0,0 0-1,0 1 1,0-1 0,0 0 0,0 1 0,0-1 0,-1 0-1,1 1 1,0 0 0,-1 17 319,-7 33-1,-20 90 134,-27 158-223,42-212-267,0 128 0,13-208 20,-1 7-16,1-1-1,1 0 0,0 0 0,0 0 0,1 0 0,1 0 0,7 21 0,-9-32 8,0 0-1,0 1 1,0-1 0,0 0 0,0 0-1,0 0 1,1 0 0,-1-1 0,1 1-1,-1 0 1,1-1 0,0 1 0,-1 0-1,1-1 1,0 0 0,0 0 0,0 1 0,0-1-1,0 0 1,1 0 0,-1-1 0,0 1-1,0 0 1,1-1 0,-1 0 0,0 1-1,0-1 1,1 0 0,-1 0 0,0 0-1,1 0 1,-1-1 0,0 1 0,1-1 0,-1 1-1,0-1 1,0 0 0,0 0 0,3-1-1,5-3-48,0-1 0,-1 0-1,1 0 1,-1-1 0,0 0-1,15-17 1,8-13-131,0-1 1,45-77-1,35-92 279,-72 118 565,-47 133 256,-223 714-426,226-745-931,9-27 102,-1 5 208,234-686-914,-232 676 1129,-1 5 37,-1 0 0,0 0 0,-1-1 1,-1 0-1,1-16 0,-3 31-103,0 0 1,0-1-1,0 1 0,1-1 0,-1 1 0,0 0 0,-1-1 1,1 1-1,0-1 0,0 1 0,0 0 0,0-1 0,0 1 1,0 0-1,0-1 0,-1 1 0,1-1 0,0 1 0,0 0 1,0-1-1,-1 1 0,1 0 0,0 0 0,0-1 1,-1 1-1,1 0 0,0 0 0,-1-1 0,1 1 0,0 0 1,-1 0-1,1 0 0,-1-1 0,1 1 0,0 0 0,-1 0 1,1 0-1,-1 0 0,1 0 0,0 0 0,-1 0 0,1 0 1,-1 0-1,1 0 0,0 0 0,-1 0 0,1 0 0,-1 0 1,1 0-1,0 1 0,-1-1 0,1 0 0,0 0 0,-1 0 1,1 1-1,-22 16 321,-38 52 141,-89 135 1,125-169-426,-14 21-17,-244 383-1161,304-480 692,313-605-114,-326 627 601,-4 11-11,-1 0-1,0 0 1,0-1 0,-1 1-1,0-1 1,-1 0-1,0 0 1,0 0 0,-1 0-1,0-13 1,-1 21-29,1 1-1,-1-1 1,0 0 0,0 0-1,0 1 1,0-1-1,0 0 1,-1 0 0,1 1-1,0-1 1,0 0 0,0 1-1,-1-1 1,1 0-1,0 1 1,-1-1 0,1 0-1,0 1 1,-1-1 0,1 1-1,-1-1 1,1 1-1,-1-1 1,1 1 0,-1-1-1,1 1 1,-1-1 0,0 1-1,1 0 1,-1-1-1,0 1 1,1 0 0,-1 0-1,0-1 1,1 1 0,-1 0-1,0 0 1,1 0-1,-1 0 1,0 0 0,0 0-1,1 0 1,-1 0 0,-1 0-1,-3 2 32,1 0-1,-1 0 0,1 0 1,0 0-1,-7 6 1,10-8-36,-17 13 79,0 1-1,2 1 1,-1 0-1,-15 20 1,-53 76 115,81-106-188,-48 70 117,-64 122 0,87-138-175,3 1 1,-36 120 0,57-162-6,0 0-1,2 1 1,0-1 0,1 1 0,1-1 0,1 27 0,0-41 32,0-1 0,1 0 1,-1 0-1,1 1 0,0-1 0,0 0 1,0 0-1,0 0 0,1 0 1,-1 0-1,3 3 0,-3-5 7,0 0-1,1 0 1,-1 0 0,0 0 0,1 0-1,-1 0 1,1-1 0,-1 1-1,1 0 1,0-1 0,-1 1-1,1-1 1,-1 0 0,1 1-1,0-1 1,0 0 0,-1 0 0,1 0-1,0 0 1,-1-1 0,1 1-1,0 0 1,2-1 0,5-2-39,-1 1 0,1-1 1,-1 0-1,0-1 0,0 0 0,12-8 1,44-36-165,-53 39 184,67-58-167,105-118 0,53-94 474,-183 215-128,243-325 2274,-329 462-1634,20-48-776,-93 195-374,81-160-4,-31 107-1,56-167 366,-3 11-82,1-1-1,0 1 1,-1 17 0,3-27 75,-1 0 0,1 0 0,0 0 1,0-1-1,0 1 0,0 0 0,0 0 0,0 0 1,0 0-1,1 0 0,-1 0 0,0 0 0,0 0 1,1-1-1,-1 1 0,1 0 0,-1 0 0,0 0 1,1-1-1,-1 1 0,1 0 0,0 0 0,-1-1 1,1 1-1,0 0 0,-1-1 0,1 1 1,0-1-1,0 1 0,-1-1 0,1 0 0,0 1 1,0-1-1,0 1 0,0-1 0,0 0 0,-1 0 1,1 0-1,0 0 0,0 0 0,0 0 0,0 0 1,0 0-1,0 0 0,0 0 0,0 0 1,0 0-1,-1 0 0,1-1 0,0 1 0,1-1 1,7-3-36,-1 0 0,-1-1 1,1 0-1,-1 0 1,0-1-1,0 0 0,0 0 1,-1 0-1,0-1 1,9-13-1,-7 11 9,59-79-92,-5-4 1,63-119-1,-104 173 272,-1-1 1,14-42-1,-26 49 118,-8 32-255,0-1 0,0 1 0,0 0 0,0 0 0,0 0 0,0-1 0,0 1 0,0 0 0,0 0 0,0 0 0,-1 0 0,1 0 0,0-1 0,0 1 0,0 0 0,0 0 0,0 0 0,0 0 0,-1 0 0,1-1 0,0 1 0,0 0 0,0 0 0,0 0 0,-1 0 0,1 0-1,0 0 1,0 0 0,0 0 0,0 0 0,-1 0 0,1 0 0,0 0 0,0 0 0,0 0 0,-1 0 0,1 0 0,0 0 0,0 0 0,0 0 0,-1 0 0,1 0 0,0 0 0,0 0 0,0 0 0,0 0 0,-1 0 0,1 0 0,0 1 0,0-1 0,0 0 0,0 0 0,0 0 0,-1 0 0,1 0 0,0 1 0,0-1 0,0 0 0,0 0 0,0 0 0,0 0 0,0 1 0,-9 8 145,1 0-1,0 1 1,-8 14-1,-89 144-64,8 5 0,-108 263-1,187-393-471,-13 51 0,30-92 347,0 0 0,1 0 0,-1 0 0,1 0 0,0 0 0,-1 1 0,1-1 0,0 0 0,1 4 0,-1-6 29,0 0-1,1 0 1,-1 0-1,0 0 1,1 0 0,-1 0-1,0 0 1,0 0 0,1 0-1,-1 0 1,0 0 0,1 0-1,-1 0 1,0 0 0,1 0-1,-1 0 1,0 0 0,1-1-1,-1 1 1,0 0 0,0 0-1,1 0 1,-1 0 0,0-1-1,0 1 1,1 0 0,-1 0-1,0-1 1,0 1 0,0 0-1,1 0 1,-1-1 0,0 1-1,0 0 1,0-1 0,0 1-1,34-50-463,69-137 282,122-310 0,-222 490 210,10-23 188,-2 0-1,13-56 1,-24 85-189,1 0 1,-1 0-1,0 0 1,0 0-1,0 0 0,1 0 1,-1 0-1,0 0 0,-1-1 1,1 1-1,0 0 1,0 0-1,0 0 0,-1 0 1,1 0-1,0 0 1,-1 0-1,1 0 0,-1 0 1,1 0-1,-1 1 0,-1-3 1,1 3-2,1 0-1,-1 0 1,0 0 0,0 0 0,0 0 0,0 0 0,0 0-1,0 0 1,0 0 0,0 1 0,0-1 0,1 0-1,-1 1 1,0-1 0,0 0 0,0 1 0,0-1-1,1 1 1,-1-1 0,0 1 0,1 0 0,-1-1-1,0 1 1,1 0 0,-2 0 0,-10 13 107,-1 0 0,2 0 0,-17 28 0,-28 57 76,43-73-165,-24 43-73,4 0 0,3 3 0,3 0 0,-22 91-1,45-150-15,1 0 0,1 1-1,-1 0 1,2-1-1,0 1 1,1 0-1,0 0 1,4 26 0,-3-38 40,-1 0 0,0 0 0,1 0 0,-1 0 0,1 0 0,0-1 0,0 1 0,-1 0 0,1 0 0,0-1 0,0 1 0,1-1 1,-1 1-1,0-1 0,0 1 0,1-1 0,-1 0 0,1 0 0,-1 1 0,1-1 0,0 0 0,-1 0 0,1-1 0,0 1 0,0 0 1,-1-1-1,1 1 0,0-1 0,0 1 0,0-1 0,0 0 0,0 0 0,0 0 0,0 0 0,3 0 0,2-2-24,0 0-1,0 0 1,0-1-1,0 0 1,-1 0-1,1 0 1,-1-1-1,0 0 1,9-8-1,13-11-58,-2-2 1,0-1-1,24-33 0,65-97-106,-104 141 193,381-605 1084,-357 562-567,-18 35-13,-17 25-452,0 0-1,0 0 1,0 0 0,0 0 0,-1 0 0,1 0 0,0 0 0,-1-1 0,0 1 0,1 0 0,-3 3 0,-148 417 844,94-248-1347,-46 239-1,100-399 421,-1 6-76,0 1 0,2 0 0,0 0 0,1 0 0,3 22 0,5-22-129,-7-20 239,0-1 1,0 1-1,1-1 1,-1 0 0,0 1-1,1-1 1,-1 0-1,0 0 1,1 1 0,-1-1-1,0 0 1,1 0 0,-1 0-1,1 1 1,-1-1-1,0 0 1,1 0 0,-1 0-1,1 0 1,-1 0-1,1 0 1,-1 0 0,1 0-1,-1 0 1,0 0 0,2 0-1,1-2-23,0 1 1,0-1-1,0 0 0,0 0 0,0-1 1,0 1-1,0-1 0,0 1 0,2-4 0,20-23-107,-1-2-1,-2-1 0,20-34 0,-37 57 120,199-364-309,-27-8 782,-95 181 297,-71 156-335,-12 35-208,-3 11-9,-8 14-25,2 1-1,-12 26 1,5-8-52,-359 738-528,357-721 89,19-38 69,8-11 61,-5-3 158,-1-1 1,0 0-1,0 0 1,0 0-1,0 0 1,0 0-1,0 0 1,0 0-1,4-3 1,11-12-98,-1-1 0,-1 0 0,23-32-1,36-68-113,-54 84 193,167-277 11,-21-10 1595,-158 304-1214,-8 16-340,0 0 0,0 0 0,0 0 0,0 0 1,0 1-1,0-1 0,0 0 0,0 0 0,0 0 0,0 0 1,0 0-1,0 0 0,0 0 0,0 0 0,0 0 0,0 0 0,1 0 1,-1 0-1,0 0 0,0 0 0,0 0 0,0 0 0,0 0 0,0 0 1,0 0-1,0 0 0,0 0 0,0 0 0,0 0 0,0 0 1,0 0-1,0 0 0,0 0 0,0 0 0,1 0 0,-1 0 0,0 0 1,0 0-1,0 0 0,0 0 0,0 0 0,0 0 0,0 0 0,0 0 1,0 0-1,0 0 0,0 0 0,0 0 0,0 0 0,0 0 1,0 0-1,0 0 0,1 0 0,-7 30 437,-57 211 600,22-93-950,36-126-96,-47 193-95,38-147-73,-5 81 0,18-137 88,1 1 0,1 19 0,-1-31 71,0 0 1,0 0-1,0 0 1,0-1-1,1 1 1,-1 0-1,0 0 1,0 0-1,1 0 0,-1 0 1,1 0-1,-1-1 1,0 1-1,1 0 1,0 0-1,-1-1 1,1 1-1,-1 0 0,1-1 1,0 1-1,-1 0 1,1-1-1,0 1 1,0-1-1,0 1 1,-1-1-1,1 0 0,1 1 1,0-1-7,0 0-1,0 0 1,-1-1 0,1 1-1,0 0 1,0-1 0,-1 1-1,1-1 1,0 0 0,-1 0-1,1 1 1,-1-1 0,1 0-1,-1 0 1,2-2 0,15-11-101,-1-2 0,0 0 0,16-21 0,46-65-134,-54 69 214,84-117 14,106-131 1386,-191 258-828,-24 23-525,0 0 1,0 0 0,-1 0-1,1 0 1,0 1-1,0-1 1,0 0 0,0 0-1,0 0 1,1 0 0,-1 1-1,0-1 1,0 0-1,0 0 1,0 0 0,0 0-1,0 1 1,0-1 0,0 0-1,0 0 1,0 0-1,0 0 1,0 0 0,1 0-1,-1 1 1,0-1 0,0 0-1,0 0 1,0 0-1,0 0 1,0 0 0,1 0-1,-1 0 1,0 0 0,0 0-1,0 1 1,0-1-1,1 0 1,-1 0 0,0 0-1,0 0 1,0 0 0,0 0-1,1 0 1,-1 0-1,0 0 1,0 0 0,0 0-1,0-1 1,1 1 0,-1 0-1,0 0 1,0 0-1,0 0 1,0 0 0,0 0-1,1 0 1,-1 0 0,0 0-1,0 0 1,0-1-1,0 1 1,0 0 0,0 0-1,1 0 1,-1 0 0,-4 17 128,-1-1 1,0 1-1,-1-1 1,-1 0 0,-11 19-1,-4 10-71,-42 94-209,-56 136-1097,108-238 787,13-28-14,7-13 266,12-18-62,16-27-90,51-94 1,-50 79 265,215-387 690,-210 354 203,-73 160 99,-246 463-358,246-468-675,3-9-64,-10 23-272,31-50 183,7-22 273,0 0 0,0 0 0,0 1 0,0-1 1,0 0-1,0 0 0,0 1 0,0-1 0,0 0 0,0 0 1,0 1-1,0-1 0,0 0 0,0 0 0,0 1 0,0-1 1,0 0-1,0 0 0,0 1 0,0-1 0,0 0 0,1 0 1,-1 1-1,0-1 0,0 0 0,0 0 0,0 0 0,1 1 1,-1-1-1,0 0 0,0 0 0,0 0 0,1 0 0,-1 1 1,0-1-1,0 0 0,1 0 0,-1 0 0,0 0 0,0 0 1,1 0-1,-1 0 0,0 0 0,1 0 0,-1 0 0,0 0 1,0 0-1,1 0 0,-1 0 0,0 0 0,0 0 1,1 0-1,-1 0 0,0 0 0,0 0 0,1 0 0,-1-1 1,0 1-1,0 0 0,1 0 0,-1 0 0,0 0 0,0 0 1,0-1-1,0 1 0,1 0 0,-1-1 0,14-9-164,-1 0 0,-1-1 0,18-19-1,-17 15 95,386-393 252,-386 395-89,3-4 147,2 0-1,-1 1 1,28-17-1,-44 32-205,0 0 0,0 0 0,0 1 1,0-1-1,0 1 0,0-1 0,0 1 0,0-1 0,0 1 1,0-1-1,0 1 0,0 0 0,1 0 0,-1-1 0,0 1 1,0 0-1,0 0 0,0 0 0,1 0 0,0 1 0,-1-1-6,-1 1-1,1 0 0,-1-1 1,1 1-1,-1-1 0,0 1 1,1 0-1,-1-1 0,0 1 1,0 0-1,1 0 0,-1-1 1,0 1-1,0 0 0,0-1 1,0 1-1,0 0 0,0 0 1,0-1-1,0 1 0,0 0 0,0 0 1,-1 0-1,-1 11 117,-2-1 0,1 1 0,-7 12 0,-56 126 436,7-19-751,-49 164 0,93-236-148,14-55 279,1 0 0,-1 0 0,1 0 0,0 0-1,0 0 1,0 0 0,0 0 0,1-1 0,-1 1 0,3 6 0,-3-9 29,1 0 0,-1-1 0,1 1 0,0 0 0,-1-1 0,1 1 0,-1-1 0,1 1 0,0 0 0,0-1 0,-1 0-1,1 1 1,0-1 0,0 1 0,-1-1 0,1 0 0,0 0 0,0 1 0,0-1 0,0 0 0,0 0 0,-1 0 0,1 0 0,0 0 0,0 0 0,0 0 0,0 0 0,0-1 0,-1 1 0,1 0 0,0 0 0,0-1 0,0 1 0,-1 0 0,1-1 0,0 1 0,1-1 0,33-23-473,21-25-220,95-112 1,-115 121 588,110-128-137,176-187 1863,-312 344-1452,25-23 341,-33 33-442,-1 0 0,1-1 0,-1 1 0,1 0 0,0 0 0,-1-1 0,1 1 0,0 1 0,0-1 0,0 0 0,0 0 0,-1 1 0,1-1 0,4 0 0,-6 1-34,0 1-1,1-1 0,-1 0 0,0 0 0,1 0 0,-1 0 0,0 1 0,0-1 1,1 0-1,-1 0 0,0 1 0,0-1 0,0 0 0,0 0 0,1 1 0,-1-1 1,0 0-1,0 0 0,0 1 0,0-1 0,0 0 0,0 1 0,1-1 0,-1 0 0,0 1 1,0-1-1,0 0 0,0 1 0,0-1 0,-1 1 0,-1 16 296,-10 19 104,-99 204-20,14-36-964,95-199 546,-2 3-48,0 1-1,0 0 1,1 0-1,1 0 1,-1 0-1,1 0 0,-1 15 1,3-24 60,0 1 0,1-1-1,-1 1 1,0-1 0,0 1 0,0-1 0,0 1-1,1-1 1,-1 1 0,0-1 0,0 1 0,1-1-1,-1 0 1,0 1 0,1-1 0,-1 1 0,0-1 0,1 0-1,-1 1 1,1-1 0,-1 0 0,0 0 0,1 1-1,-1-1 1,1 0 0,-1 0 0,1 0 0,-1 1-1,1-1 1,-1 0 0,1 0 0,-1 0 0,1 0 0,-1 0-1,1 0 1,-1 0 0,1 0 0,-1 0 0,1 0-1,-1-1 1,1 1 0,-1 0 0,1 0 0,0-1-1,2 0-38,1 0 0,-1-1 0,0 1 0,1-1 0,-1 0 0,3-3 0,13-11-126,-1-1-1,0-1 1,18-24-1,45-68-235,-61 80 323,265-405 10,-245 369 497,-40 65-395,1 0 0,-1 0 0,1 0-1,-1 0 1,1 0 0,-1 0 0,1 0 0,0 0-1,0 1 1,-1-1 0,1 0 0,0 0 0,0 1-1,0-1 1,0 0 0,0 1 0,0-1 0,0 1-1,0-1 1,0 1 0,1-1 0,-1 3 4,-1-1 1,1 0-1,-1 0 0,0 0 1,1 1-1,-1-1 1,0 0-1,0 0 0,0 1 1,0-1-1,0 0 1,0 0-1,0 1 0,0-1 1,-1 0-1,1 0 1,-1 2-1,-19 87 572,-42 116 0,26-95-494,-9 29-136,-52 187-629,93-314 512,1 1 0,-1 21 1,4-34 128,0 0 0,0 0 0,0 0 0,0-1 0,0 1 0,0 0 0,0 0 0,0 0 0,0 0 0,0 0 0,1 0-1,-1 0 1,0 0 0,1-1 0,-1 1 0,1 0 0,-1 0 0,1-1 0,0 2 0,0-2-2,0 0 0,0 0 0,0 0-1,0 0 1,0 0 0,-1 0 0,1 0-1,0 0 1,0 0 0,0-1 0,0 1-1,0 0 1,-1-1 0,1 1-1,0-1 1,0 1 0,0-1 0,-1 1-1,1-1 1,0 0 0,-1 1 0,1-1-1,-1 0 1,2-1 0,19-20-252,-1-2 0,0 0 0,23-40 0,-2 1 48,232-316 848,-258 358-282,1 0 0,0 2 0,23-21 0,-38 39-292,1 0-1,-1 0 1,0 0-1,0 0 1,0 1 0,1-1-1,-1 0 1,0 0-1,1 1 1,-1-1 0,0 1-1,1-1 1,2 1-1,-4 0-28,1 0 0,-1 0 0,0 0 0,1 0 0,-1 0-1,0 1 1,1-1 0,-1 0 0,0 0 0,1 0 0,-1 1 0,0-1 0,1 0-1,-1 0 1,0 1 0,0-1 0,1 0 0,-1 1 0,0-1 0,0 0-1,0 1 1,0-1 0,1 0 0,-1 1 0,0-1 0,0 1 0,0-1 0,0 0-1,0 1 1,0-1 0,0 1 0,0 4 73,0-1 1,-1 1-1,1 0 1,-1-1-1,-3 10 0,-56 150 282,20-61-630,16-42 42,12-32-5,1 0 0,-7 33 0,18-42-93,0-20 302,0 1 0,0-1 0,1 0 1,-1 0-1,0 1 0,0-1 0,1 0 1,-1 1-1,0-1 0,0 0 0,1 0 1,-1 0-1,0 1 0,1-1 0,-1 0 1,0 0-1,1 0 0,-1 0 1,0 0-1,1 0 0,-1 0 0,0 1 1,1-1-1,-1 0 0,1 0 0,-1 0 1,0-1-1,1 1 0,-1 0 0,0 0 1,1 0-1,-1 0 0,0 0 0,1 0 1,-1 0-1,0-1 0,1 1 0,-1 0 1,0 0-1,1 0 0,-1-1 1,0 1-1,0 0 0,1 0 0,-1-1 1,0 1-1,0 0 0,1-1 0,8-6-95,-1-1-1,0 0 0,0 0 1,-1 0-1,10-16 1,31-53-242,-33 51 237,167-287-151,-158 276 563,-18 32-108,-5 9 15,-2 5-96,1-1 0,-2 1 1,1-1-1,-1 0 0,-6 15 1,0 3 55,-149 557 20,154-573-240,0 0 0,1 0-1,0 0 1,1 1 0,0-1-1,0 1 1,1-1-1,1 1 1,0-1 0,0 0-1,1 1 1,5 17-1,-6-25 72,0 1-1,0-1 1,0 1 0,-1-1-1,1 1 1,-1-1-1,0 1 1,0-1-1,0 1 1,-1-1 0,1 1-1,-1-1 1,0 1-1,0-1 1,-2 7-1,0-5-2,0 0-1,0 0 1,0 0-1,-1 0 1,0-1-1,0 0 1,0 1-1,0-1 1,-6 4-1,2-3-14,0 1 0,-1-1 0,0 0 0,0-1 0,0 0 0,0 0 0,0-1 0,-1 0 0,0-1 0,1 0 0,-15 1 0,-6-4-29,-41-5 0,40 2 23,-45 0-1,-6 10 14,-84 18 1,86-11-16,-105 4 1,78-20-10,-138-22 0,-13-1 13,-183 36 24,91 2-3,274-14-27,1-3 1,-123-23 0,117 10 0,-150-28 8,184 39 13,0 2 1,-93 4-1,81 8-6,41-4-17,1-1-1,-1 0 0,0-1 0,0-1 0,-32-4 0,22-9-20,12 5 118,13 9-77,0-1 0,0 1 0,1 0 0,-1 0 1,0 0-1,0 0 0,1 1 0,-1-1 0,0 1 0,1-1 1,-3 3-1,-2 1-9,-37 19-6,-1-2 1,-59 19-1,73-31-5,-1-2-1,1 0 0,-1-3 0,-51 3 0,33-3 31,-84 17 1,91-14-12,37-7-13,0 1-1,0-2 0,0 1 1,0-1-1,0 0 1,-1 0-1,1-1 1,0 0-1,0 0 1,0 0-1,0-1 1,0 0-1,0 0 0,1 0 1,-9-5-1,10 4 0,0-1 0,0 1 0,0 0 0,1-1 0,0 0 0,-1 1 0,1-1 0,1-1 0,-1 1 0,1 0 0,-1-1 0,1 1 0,1-1 0,-1 1 0,1-1 0,-1 0 0,1 0 0,1 0 0,-1 0 0,1-5 0,0-7 2,0 0-1,1 1 1,1-1 0,8-28 0,24-66-5,-25 83 6,37-118 6,-7-1 1,24-182-1,-11-146 3,-51 471-8,0-6 4,0 0 1,1 1 0,1-1 0,4-15 0,-5 23-3,-1-1-1,0 1 1,1-1 0,0 1 0,-1-1 0,1 1 0,0 0-1,0 0 1,0 0 0,1 0 0,-1 0 0,0 0-1,1 0 1,-1 1 0,1-1 0,0 1 0,-1 0-1,1 0 1,5-1 0,128-22-135,-46 10-17,192-31-66,-221 39 324,-1 3 0,104 7 0,139 42 447,-180-24-380,138 7 0,-87-30-99,217-28 0,22-1 229,389-28 311,-448-2-304,-302 51-250,0 2 0,1 2-1,0 3 1,0 2 0,-1 2 0,1 3-1,-1 2 1,0 2 0,58 19 0,-101-26-37,-4-1-10,1 1 1,-1 0-1,0 0 1,1 0-1,-1 0 1,0 1 0,8 5-1,-12-7-17,-1-1 0,0 0-1,0 1 1,0-1 0,0 1 0,0-1-1,0 0 1,0 1 0,0-1 0,0 0-1,0 1 1,0-1 0,0 1 0,0-1-1,0 0 1,0 1 0,0-1 0,0 0-1,0 1 1,0-1 0,0 0 0,-1 1-1,1-1 1,0 0 0,0 1 0,0-1-1,-1 0 1,1 0 0,0 1 0,-1-1 0,1 0-1,0 0 1,0 1 0,-1-1 0,1 0-1,0 0 1,-1 0 0,1 0 0,0 1-1,-1-1 1,1 0 0,-1 0 0,-20 9-21,18-8 21,-58 22-55,-82 18 1,86-26-101,55-14 138,0-1 0,0 1-1,0-1 1,0 1 0,0 0-1,0 0 1,1 0 0,-1 0-1,0 0 1,-1 2 0,2 4-230,11 1-7,-1-2 363,1-1-1,-1-1 1,1 0 0,0 0 0,-1 0 0,2-2 0,-1 1-1,0-1 1,14 1 0,21-4 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8ABE-1AE4-0E4B-177E-3B8947E3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DAD81-5248-D540-65CB-09E56FEB3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F661-1FF6-8CC0-4FEA-3D1CB45E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F801-485D-F8CA-79B3-F4A745E9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BED9-0192-B9C0-F7C1-AD8E8CB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246-36D7-1CC6-5E6C-A98A0E22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47460-D82E-880E-0E04-3C3BA1C2D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5B84-6453-8591-6C84-3071B96A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2A8E0-E94F-D793-0DEB-EB425FF6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44141-3640-BFC7-2445-A77F5D4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08854-316A-E014-6BAA-16772850B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6747D-4D00-218D-A05C-57C13812B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EC7D-07F4-1CD8-0D89-8ACA2168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DB2A-2690-BAA4-8CA8-ACDE7126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D874-32D7-1DE2-18E5-E6A70FD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F0B3-C78F-BDB6-290C-6722ED21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8B5E-29D3-D323-ED51-88923619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DDD6-5F00-A4A6-4BCD-3EE2CF0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018E-A76A-E0EF-03FF-1F411365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10E8-47BA-BBDF-943C-06D00FAA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A968-DC39-B21C-5240-90204C12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C55C-39FE-A544-E97A-C9DA1019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9B5C-E3C5-4B9D-7A80-E5952E84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D4A7-3153-FB67-D3F7-F443DED4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3F2B-B53F-366B-AB8F-D09DA886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37E7-9C3B-332F-752E-61CB8B27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E8EA-3CA0-0328-D773-CC6B3644E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BEDE-8D1D-7CBE-0C40-E511F50D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F0F9-E3A1-920A-3856-44B3399A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A6363-C81C-D892-19B5-1A9BD1F4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A3C57-B8ED-F32F-DA2B-B25D6B7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97F-69C8-A680-08F8-8B83283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2FC7-F637-D9D0-4736-08DCB01F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9D3D-389A-AC56-FC51-32EDE486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D5EA-2032-4F41-4362-4833FF085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A3923-8DA0-AECB-7CA0-7DC5BEA3D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7D602-1FD8-BC95-138A-797E91B0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150C6-34EC-7D9E-5EDA-E1FDB1AB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9B990-2A76-301E-D3AC-81A10E4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2DBF-70B7-9141-BD1D-F04335C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74054-998D-02F0-9CF4-8E756EBD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ACF8B-469D-1811-0BD6-F94E2F27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B4DCD-6303-1A18-188A-01932878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4422-FC05-6457-DCA0-D8BB390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E434A-B126-3B66-22D5-0C23437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86EC-0F8B-8580-C0A9-F3E56CBF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F8F3-7ED2-120F-F7AD-6E9EF930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6CE3-E5AE-C272-B6FC-7408125B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F98A-1A13-482E-EB46-97BBFEA87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E196-B1C6-6E64-33D0-C33FDD08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BEBE-EEFD-FCB3-B679-C0BAF765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6041-76D4-532D-C54D-44F6749A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6AE4-A53F-A060-AC5F-51B6BE68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7CD62-D57C-04F7-5970-83C00D4A7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B25A-0BF9-076B-17F1-29E34706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F5A0-6AAE-5ECA-6636-DC1476DE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DE7E-F80E-9DDE-F189-04DA91AE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A092-2B6B-1830-7100-992618EA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D7F6D-140C-049C-8974-DA5EC235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9B413-8AC5-1F72-73FB-BF81ADFB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6D37-E0F1-153D-E751-9DB730062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B10-B4A5-4E9E-87F9-7924F0F135C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DC91-5318-A645-78B8-D91C71615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A73C-327D-26B5-8192-D7D5E278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324" Type="http://schemas.openxmlformats.org/officeDocument/2006/relationships/customXml" Target="../ink/ink162.xml"/><Relationship Id="rId531" Type="http://schemas.openxmlformats.org/officeDocument/2006/relationships/image" Target="../media/image267.png"/><Relationship Id="rId629" Type="http://schemas.openxmlformats.org/officeDocument/2006/relationships/image" Target="../media/image316.png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39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9.png"/><Relationship Id="rId542" Type="http://schemas.openxmlformats.org/officeDocument/2006/relationships/customXml" Target="../ink/ink271.xml"/><Relationship Id="rId181" Type="http://schemas.openxmlformats.org/officeDocument/2006/relationships/image" Target="../media/image92.png"/><Relationship Id="rId402" Type="http://schemas.openxmlformats.org/officeDocument/2006/relationships/customXml" Target="../ink/ink201.xml"/><Relationship Id="rId279" Type="http://schemas.openxmlformats.org/officeDocument/2006/relationships/image" Target="../media/image141.png"/><Relationship Id="rId486" Type="http://schemas.openxmlformats.org/officeDocument/2006/relationships/customXml" Target="../ink/ink243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346" Type="http://schemas.openxmlformats.org/officeDocument/2006/relationships/customXml" Target="../ink/ink173.xml"/><Relationship Id="rId553" Type="http://schemas.openxmlformats.org/officeDocument/2006/relationships/image" Target="../media/image278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8.png"/><Relationship Id="rId497" Type="http://schemas.openxmlformats.org/officeDocument/2006/relationships/image" Target="../media/image250.png"/><Relationship Id="rId620" Type="http://schemas.openxmlformats.org/officeDocument/2006/relationships/customXml" Target="../ink/ink310.xml"/><Relationship Id="rId357" Type="http://schemas.openxmlformats.org/officeDocument/2006/relationships/image" Target="../media/image180.png"/><Relationship Id="rId54" Type="http://schemas.openxmlformats.org/officeDocument/2006/relationships/customXml" Target="../ink/ink27.xml"/><Relationship Id="rId217" Type="http://schemas.openxmlformats.org/officeDocument/2006/relationships/image" Target="../media/image110.png"/><Relationship Id="rId564" Type="http://schemas.openxmlformats.org/officeDocument/2006/relationships/customXml" Target="../ink/ink282.xml"/><Relationship Id="rId424" Type="http://schemas.openxmlformats.org/officeDocument/2006/relationships/customXml" Target="../ink/ink212.xml"/><Relationship Id="rId631" Type="http://schemas.openxmlformats.org/officeDocument/2006/relationships/image" Target="../media/image317.png"/><Relationship Id="rId270" Type="http://schemas.openxmlformats.org/officeDocument/2006/relationships/customXml" Target="../ink/ink135.xml"/><Relationship Id="rId65" Type="http://schemas.openxmlformats.org/officeDocument/2006/relationships/image" Target="../media/image34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image" Target="../media/image289.png"/><Relationship Id="rId228" Type="http://schemas.openxmlformats.org/officeDocument/2006/relationships/customXml" Target="../ink/ink114.xml"/><Relationship Id="rId435" Type="http://schemas.openxmlformats.org/officeDocument/2006/relationships/image" Target="../media/image219.png"/><Relationship Id="rId642" Type="http://schemas.openxmlformats.org/officeDocument/2006/relationships/customXml" Target="../ink/ink321.xml"/><Relationship Id="rId281" Type="http://schemas.openxmlformats.org/officeDocument/2006/relationships/image" Target="../media/image142.png"/><Relationship Id="rId502" Type="http://schemas.openxmlformats.org/officeDocument/2006/relationships/customXml" Target="../ink/ink251.xml"/><Relationship Id="rId76" Type="http://schemas.openxmlformats.org/officeDocument/2006/relationships/customXml" Target="../ink/ink38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586" Type="http://schemas.openxmlformats.org/officeDocument/2006/relationships/customXml" Target="../ink/ink293.xml"/><Relationship Id="rId7" Type="http://schemas.openxmlformats.org/officeDocument/2006/relationships/image" Target="../media/image5.png"/><Relationship Id="rId239" Type="http://schemas.openxmlformats.org/officeDocument/2006/relationships/image" Target="../media/image121.png"/><Relationship Id="rId446" Type="http://schemas.openxmlformats.org/officeDocument/2006/relationships/customXml" Target="../ink/ink223.xml"/><Relationship Id="rId653" Type="http://schemas.openxmlformats.org/officeDocument/2006/relationships/image" Target="../media/image328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7" Type="http://schemas.openxmlformats.org/officeDocument/2006/relationships/image" Target="../media/image45.png"/><Relationship Id="rId513" Type="http://schemas.openxmlformats.org/officeDocument/2006/relationships/image" Target="../media/image258.png"/><Relationship Id="rId597" Type="http://schemas.openxmlformats.org/officeDocument/2006/relationships/image" Target="../media/image300.png"/><Relationship Id="rId152" Type="http://schemas.openxmlformats.org/officeDocument/2006/relationships/customXml" Target="../ink/ink76.xml"/><Relationship Id="rId457" Type="http://schemas.openxmlformats.org/officeDocument/2006/relationships/image" Target="../media/image230.png"/><Relationship Id="rId14" Type="http://schemas.openxmlformats.org/officeDocument/2006/relationships/customXml" Target="../ink/ink7.xml"/><Relationship Id="rId317" Type="http://schemas.openxmlformats.org/officeDocument/2006/relationships/image" Target="../media/image160.png"/><Relationship Id="rId524" Type="http://schemas.openxmlformats.org/officeDocument/2006/relationships/customXml" Target="../ink/ink262.xml"/><Relationship Id="rId98" Type="http://schemas.openxmlformats.org/officeDocument/2006/relationships/customXml" Target="../ink/ink49.xml"/><Relationship Id="rId163" Type="http://schemas.openxmlformats.org/officeDocument/2006/relationships/image" Target="../media/image83.png"/><Relationship Id="rId370" Type="http://schemas.openxmlformats.org/officeDocument/2006/relationships/customXml" Target="../ink/ink185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4.png"/><Relationship Id="rId328" Type="http://schemas.openxmlformats.org/officeDocument/2006/relationships/customXml" Target="../ink/ink164.xml"/><Relationship Id="rId535" Type="http://schemas.openxmlformats.org/officeDocument/2006/relationships/image" Target="../media/image269.png"/><Relationship Id="rId174" Type="http://schemas.openxmlformats.org/officeDocument/2006/relationships/customXml" Target="../ink/ink87.xml"/><Relationship Id="rId381" Type="http://schemas.openxmlformats.org/officeDocument/2006/relationships/image" Target="../media/image192.png"/><Relationship Id="rId602" Type="http://schemas.openxmlformats.org/officeDocument/2006/relationships/customXml" Target="../ink/ink301.xml"/><Relationship Id="rId241" Type="http://schemas.openxmlformats.org/officeDocument/2006/relationships/image" Target="../media/image122.png"/><Relationship Id="rId479" Type="http://schemas.openxmlformats.org/officeDocument/2006/relationships/image" Target="../media/image241.png"/><Relationship Id="rId36" Type="http://schemas.openxmlformats.org/officeDocument/2006/relationships/customXml" Target="../ink/ink18.xml"/><Relationship Id="rId339" Type="http://schemas.openxmlformats.org/officeDocument/2006/relationships/image" Target="../media/image171.png"/><Relationship Id="rId546" Type="http://schemas.openxmlformats.org/officeDocument/2006/relationships/customXml" Target="../ink/ink273.xml"/><Relationship Id="rId101" Type="http://schemas.openxmlformats.org/officeDocument/2006/relationships/image" Target="../media/image52.png"/><Relationship Id="rId185" Type="http://schemas.openxmlformats.org/officeDocument/2006/relationships/image" Target="../media/image94.png"/><Relationship Id="rId406" Type="http://schemas.openxmlformats.org/officeDocument/2006/relationships/customXml" Target="../ink/ink203.xml"/><Relationship Id="rId392" Type="http://schemas.openxmlformats.org/officeDocument/2006/relationships/customXml" Target="../ink/ink196.xml"/><Relationship Id="rId613" Type="http://schemas.openxmlformats.org/officeDocument/2006/relationships/image" Target="../media/image308.png"/><Relationship Id="rId252" Type="http://schemas.openxmlformats.org/officeDocument/2006/relationships/customXml" Target="../ink/ink126.xml"/><Relationship Id="rId47" Type="http://schemas.openxmlformats.org/officeDocument/2006/relationships/image" Target="../media/image25.png"/><Relationship Id="rId112" Type="http://schemas.openxmlformats.org/officeDocument/2006/relationships/customXml" Target="../ink/ink56.xml"/><Relationship Id="rId557" Type="http://schemas.openxmlformats.org/officeDocument/2006/relationships/image" Target="../media/image280.png"/><Relationship Id="rId196" Type="http://schemas.openxmlformats.org/officeDocument/2006/relationships/customXml" Target="../ink/ink98.xml"/><Relationship Id="rId417" Type="http://schemas.openxmlformats.org/officeDocument/2006/relationships/image" Target="../media/image210.png"/><Relationship Id="rId624" Type="http://schemas.openxmlformats.org/officeDocument/2006/relationships/customXml" Target="../ink/ink312.xml"/><Relationship Id="rId263" Type="http://schemas.openxmlformats.org/officeDocument/2006/relationships/image" Target="../media/image133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3.png"/><Relationship Id="rId330" Type="http://schemas.openxmlformats.org/officeDocument/2006/relationships/customXml" Target="../ink/ink165.xml"/><Relationship Id="rId568" Type="http://schemas.openxmlformats.org/officeDocument/2006/relationships/customXml" Target="../ink/ink284.xml"/><Relationship Id="rId428" Type="http://schemas.openxmlformats.org/officeDocument/2006/relationships/customXml" Target="../ink/ink214.xml"/><Relationship Id="rId635" Type="http://schemas.openxmlformats.org/officeDocument/2006/relationships/image" Target="../media/image319.png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42.png"/><Relationship Id="rId27" Type="http://schemas.openxmlformats.org/officeDocument/2006/relationships/image" Target="../media/image15.png"/><Relationship Id="rId69" Type="http://schemas.openxmlformats.org/officeDocument/2006/relationships/image" Target="../media/image36.png"/><Relationship Id="rId134" Type="http://schemas.openxmlformats.org/officeDocument/2006/relationships/customXml" Target="../ink/ink67.xml"/><Relationship Id="rId537" Type="http://schemas.openxmlformats.org/officeDocument/2006/relationships/image" Target="../media/image270.png"/><Relationship Id="rId579" Type="http://schemas.openxmlformats.org/officeDocument/2006/relationships/image" Target="../media/image291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2.png"/><Relationship Id="rId383" Type="http://schemas.openxmlformats.org/officeDocument/2006/relationships/image" Target="../media/image193.png"/><Relationship Id="rId439" Type="http://schemas.openxmlformats.org/officeDocument/2006/relationships/image" Target="../media/image221.png"/><Relationship Id="rId590" Type="http://schemas.openxmlformats.org/officeDocument/2006/relationships/customXml" Target="../ink/ink295.xml"/><Relationship Id="rId604" Type="http://schemas.openxmlformats.org/officeDocument/2006/relationships/customXml" Target="../ink/ink302.xml"/><Relationship Id="rId646" Type="http://schemas.openxmlformats.org/officeDocument/2006/relationships/customXml" Target="../ink/ink323.xml"/><Relationship Id="rId201" Type="http://schemas.openxmlformats.org/officeDocument/2006/relationships/image" Target="../media/image102.png"/><Relationship Id="rId243" Type="http://schemas.openxmlformats.org/officeDocument/2006/relationships/image" Target="../media/image123.png"/><Relationship Id="rId285" Type="http://schemas.openxmlformats.org/officeDocument/2006/relationships/image" Target="../media/image144.png"/><Relationship Id="rId450" Type="http://schemas.openxmlformats.org/officeDocument/2006/relationships/customXml" Target="../ink/ink225.xml"/><Relationship Id="rId506" Type="http://schemas.openxmlformats.org/officeDocument/2006/relationships/customXml" Target="../ink/ink253.xml"/><Relationship Id="rId38" Type="http://schemas.openxmlformats.org/officeDocument/2006/relationships/customXml" Target="../ink/ink19.xml"/><Relationship Id="rId103" Type="http://schemas.openxmlformats.org/officeDocument/2006/relationships/image" Target="../media/image53.png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548" Type="http://schemas.openxmlformats.org/officeDocument/2006/relationships/customXml" Target="../ink/ink274.xml"/><Relationship Id="rId91" Type="http://schemas.openxmlformats.org/officeDocument/2006/relationships/image" Target="../media/image47.png"/><Relationship Id="rId145" Type="http://schemas.openxmlformats.org/officeDocument/2006/relationships/image" Target="../media/image74.png"/><Relationship Id="rId187" Type="http://schemas.openxmlformats.org/officeDocument/2006/relationships/image" Target="../media/image95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9.png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657" Type="http://schemas.openxmlformats.org/officeDocument/2006/relationships/image" Target="../media/image330.png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32.png"/><Relationship Id="rId517" Type="http://schemas.openxmlformats.org/officeDocument/2006/relationships/image" Target="../media/image260.png"/><Relationship Id="rId559" Type="http://schemas.openxmlformats.org/officeDocument/2006/relationships/image" Target="../media/image281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2.png"/><Relationship Id="rId363" Type="http://schemas.openxmlformats.org/officeDocument/2006/relationships/image" Target="../media/image183.png"/><Relationship Id="rId419" Type="http://schemas.openxmlformats.org/officeDocument/2006/relationships/image" Target="../media/image211.png"/><Relationship Id="rId570" Type="http://schemas.openxmlformats.org/officeDocument/2006/relationships/customXml" Target="../ink/ink285.xml"/><Relationship Id="rId626" Type="http://schemas.openxmlformats.org/officeDocument/2006/relationships/customXml" Target="../ink/ink313.xml"/><Relationship Id="rId223" Type="http://schemas.openxmlformats.org/officeDocument/2006/relationships/image" Target="../media/image113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34.png"/><Relationship Id="rId472" Type="http://schemas.openxmlformats.org/officeDocument/2006/relationships/customXml" Target="../ink/ink236.xml"/><Relationship Id="rId528" Type="http://schemas.openxmlformats.org/officeDocument/2006/relationships/customXml" Target="../ink/ink264.xml"/><Relationship Id="rId125" Type="http://schemas.openxmlformats.org/officeDocument/2006/relationships/image" Target="../media/image64.png"/><Relationship Id="rId167" Type="http://schemas.openxmlformats.org/officeDocument/2006/relationships/image" Target="../media/image85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581" Type="http://schemas.openxmlformats.org/officeDocument/2006/relationships/image" Target="../media/image292.png"/><Relationship Id="rId71" Type="http://schemas.openxmlformats.org/officeDocument/2006/relationships/image" Target="../media/image37.png"/><Relationship Id="rId234" Type="http://schemas.openxmlformats.org/officeDocument/2006/relationships/customXml" Target="../ink/ink117.xml"/><Relationship Id="rId637" Type="http://schemas.openxmlformats.org/officeDocument/2006/relationships/image" Target="../media/image320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76" Type="http://schemas.openxmlformats.org/officeDocument/2006/relationships/customXml" Target="../ink/ink138.xml"/><Relationship Id="rId441" Type="http://schemas.openxmlformats.org/officeDocument/2006/relationships/image" Target="../media/image222.png"/><Relationship Id="rId483" Type="http://schemas.openxmlformats.org/officeDocument/2006/relationships/image" Target="../media/image243.png"/><Relationship Id="rId539" Type="http://schemas.openxmlformats.org/officeDocument/2006/relationships/image" Target="../media/image271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2.png"/><Relationship Id="rId343" Type="http://schemas.openxmlformats.org/officeDocument/2006/relationships/image" Target="../media/image173.png"/><Relationship Id="rId550" Type="http://schemas.openxmlformats.org/officeDocument/2006/relationships/customXml" Target="../ink/ink275.xml"/><Relationship Id="rId82" Type="http://schemas.openxmlformats.org/officeDocument/2006/relationships/customXml" Target="../ink/ink41.xml"/><Relationship Id="rId203" Type="http://schemas.openxmlformats.org/officeDocument/2006/relationships/image" Target="../media/image103.png"/><Relationship Id="rId385" Type="http://schemas.openxmlformats.org/officeDocument/2006/relationships/image" Target="../media/image194.png"/><Relationship Id="rId592" Type="http://schemas.openxmlformats.org/officeDocument/2006/relationships/customXml" Target="../ink/ink296.xml"/><Relationship Id="rId606" Type="http://schemas.openxmlformats.org/officeDocument/2006/relationships/customXml" Target="../ink/ink303.xml"/><Relationship Id="rId648" Type="http://schemas.openxmlformats.org/officeDocument/2006/relationships/customXml" Target="../ink/ink324.xml"/><Relationship Id="rId245" Type="http://schemas.openxmlformats.org/officeDocument/2006/relationships/image" Target="../media/image124.png"/><Relationship Id="rId287" Type="http://schemas.openxmlformats.org/officeDocument/2006/relationships/image" Target="../media/image145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105" Type="http://schemas.openxmlformats.org/officeDocument/2006/relationships/image" Target="../media/image54.png"/><Relationship Id="rId147" Type="http://schemas.openxmlformats.org/officeDocument/2006/relationships/image" Target="../media/image75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7.png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96" Type="http://schemas.openxmlformats.org/officeDocument/2006/relationships/customXml" Target="../ink/ink198.xml"/><Relationship Id="rId561" Type="http://schemas.openxmlformats.org/officeDocument/2006/relationships/image" Target="../media/image282.png"/><Relationship Id="rId617" Type="http://schemas.openxmlformats.org/officeDocument/2006/relationships/image" Target="../media/image310.png"/><Relationship Id="rId659" Type="http://schemas.openxmlformats.org/officeDocument/2006/relationships/image" Target="../media/image331.png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image" Target="../media/image212.png"/><Relationship Id="rId463" Type="http://schemas.openxmlformats.org/officeDocument/2006/relationships/image" Target="../media/image233.png"/><Relationship Id="rId519" Type="http://schemas.openxmlformats.org/officeDocument/2006/relationships/image" Target="../media/image261.png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63.png"/><Relationship Id="rId530" Type="http://schemas.openxmlformats.org/officeDocument/2006/relationships/customXml" Target="../ink/ink265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84.png"/><Relationship Id="rId572" Type="http://schemas.openxmlformats.org/officeDocument/2006/relationships/customXml" Target="../ink/ink286.xml"/><Relationship Id="rId628" Type="http://schemas.openxmlformats.org/officeDocument/2006/relationships/customXml" Target="../ink/ink314.xml"/><Relationship Id="rId225" Type="http://schemas.openxmlformats.org/officeDocument/2006/relationships/image" Target="../media/image114.png"/><Relationship Id="rId267" Type="http://schemas.openxmlformats.org/officeDocument/2006/relationships/image" Target="../media/image135.png"/><Relationship Id="rId432" Type="http://schemas.openxmlformats.org/officeDocument/2006/relationships/customXml" Target="../ink/ink216.xml"/><Relationship Id="rId474" Type="http://schemas.openxmlformats.org/officeDocument/2006/relationships/customXml" Target="../ink/ink237.xml"/><Relationship Id="rId127" Type="http://schemas.openxmlformats.org/officeDocument/2006/relationships/image" Target="../media/image65.png"/><Relationship Id="rId31" Type="http://schemas.openxmlformats.org/officeDocument/2006/relationships/image" Target="../media/image17.png"/><Relationship Id="rId73" Type="http://schemas.openxmlformats.org/officeDocument/2006/relationships/image" Target="../media/image38.png"/><Relationship Id="rId169" Type="http://schemas.openxmlformats.org/officeDocument/2006/relationships/image" Target="../media/image86.png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541" Type="http://schemas.openxmlformats.org/officeDocument/2006/relationships/image" Target="../media/image272.png"/><Relationship Id="rId583" Type="http://schemas.openxmlformats.org/officeDocument/2006/relationships/image" Target="../media/image293.png"/><Relationship Id="rId639" Type="http://schemas.openxmlformats.org/officeDocument/2006/relationships/image" Target="../media/image321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image" Target="../media/image202.png"/><Relationship Id="rId443" Type="http://schemas.openxmlformats.org/officeDocument/2006/relationships/image" Target="../media/image223.png"/><Relationship Id="rId650" Type="http://schemas.openxmlformats.org/officeDocument/2006/relationships/customXml" Target="../ink/ink325.xml"/><Relationship Id="rId303" Type="http://schemas.openxmlformats.org/officeDocument/2006/relationships/image" Target="../media/image153.png"/><Relationship Id="rId485" Type="http://schemas.openxmlformats.org/officeDocument/2006/relationships/image" Target="../media/image244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4.png"/><Relationship Id="rId387" Type="http://schemas.openxmlformats.org/officeDocument/2006/relationships/image" Target="../media/image195.png"/><Relationship Id="rId510" Type="http://schemas.openxmlformats.org/officeDocument/2006/relationships/customXml" Target="../ink/ink255.xml"/><Relationship Id="rId552" Type="http://schemas.openxmlformats.org/officeDocument/2006/relationships/customXml" Target="../ink/ink276.xml"/><Relationship Id="rId594" Type="http://schemas.openxmlformats.org/officeDocument/2006/relationships/customXml" Target="../ink/ink297.xml"/><Relationship Id="rId608" Type="http://schemas.openxmlformats.org/officeDocument/2006/relationships/customXml" Target="../ink/ink304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47" Type="http://schemas.openxmlformats.org/officeDocument/2006/relationships/image" Target="../media/image125.png"/><Relationship Id="rId412" Type="http://schemas.openxmlformats.org/officeDocument/2006/relationships/customXml" Target="../ink/ink206.xml"/><Relationship Id="rId107" Type="http://schemas.openxmlformats.org/officeDocument/2006/relationships/image" Target="../media/image55.png"/><Relationship Id="rId289" Type="http://schemas.openxmlformats.org/officeDocument/2006/relationships/image" Target="../media/image146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661" Type="http://schemas.openxmlformats.org/officeDocument/2006/relationships/image" Target="../media/image332.png"/><Relationship Id="rId11" Type="http://schemas.openxmlformats.org/officeDocument/2006/relationships/image" Target="../media/image7.png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image" Target="../media/image262.png"/><Relationship Id="rId563" Type="http://schemas.openxmlformats.org/officeDocument/2006/relationships/image" Target="../media/image283.png"/><Relationship Id="rId619" Type="http://schemas.openxmlformats.org/officeDocument/2006/relationships/image" Target="../media/image311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3.png"/><Relationship Id="rId258" Type="http://schemas.openxmlformats.org/officeDocument/2006/relationships/customXml" Target="../ink/ink129.xml"/><Relationship Id="rId465" Type="http://schemas.openxmlformats.org/officeDocument/2006/relationships/image" Target="../media/image234.png"/><Relationship Id="rId630" Type="http://schemas.openxmlformats.org/officeDocument/2006/relationships/customXml" Target="../ink/ink315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4.png"/><Relationship Id="rId367" Type="http://schemas.openxmlformats.org/officeDocument/2006/relationships/image" Target="../media/image185.png"/><Relationship Id="rId532" Type="http://schemas.openxmlformats.org/officeDocument/2006/relationships/customXml" Target="../ink/ink266.xml"/><Relationship Id="rId574" Type="http://schemas.openxmlformats.org/officeDocument/2006/relationships/customXml" Target="../ink/ink287.xml"/><Relationship Id="rId171" Type="http://schemas.openxmlformats.org/officeDocument/2006/relationships/image" Target="../media/image87.png"/><Relationship Id="rId227" Type="http://schemas.openxmlformats.org/officeDocument/2006/relationships/image" Target="../media/image115.png"/><Relationship Id="rId269" Type="http://schemas.openxmlformats.org/officeDocument/2006/relationships/image" Target="../media/image136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641" Type="http://schemas.openxmlformats.org/officeDocument/2006/relationships/image" Target="../media/image322.png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52.png"/><Relationship Id="rId543" Type="http://schemas.openxmlformats.org/officeDocument/2006/relationships/image" Target="../media/image273.png"/><Relationship Id="rId75" Type="http://schemas.openxmlformats.org/officeDocument/2006/relationships/image" Target="../media/image39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3.png"/><Relationship Id="rId585" Type="http://schemas.openxmlformats.org/officeDocument/2006/relationships/image" Target="../media/image294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4.png"/><Relationship Id="rId487" Type="http://schemas.openxmlformats.org/officeDocument/2006/relationships/image" Target="../media/image245.png"/><Relationship Id="rId610" Type="http://schemas.openxmlformats.org/officeDocument/2006/relationships/customXml" Target="../ink/ink305.xml"/><Relationship Id="rId652" Type="http://schemas.openxmlformats.org/officeDocument/2006/relationships/customXml" Target="../ink/ink326.xml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347" Type="http://schemas.openxmlformats.org/officeDocument/2006/relationships/image" Target="../media/image175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7.png"/><Relationship Id="rId389" Type="http://schemas.openxmlformats.org/officeDocument/2006/relationships/image" Target="../media/image196.png"/><Relationship Id="rId554" Type="http://schemas.openxmlformats.org/officeDocument/2006/relationships/customXml" Target="../ink/ink277.xml"/><Relationship Id="rId596" Type="http://schemas.openxmlformats.org/officeDocument/2006/relationships/customXml" Target="../ink/ink298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49" Type="http://schemas.openxmlformats.org/officeDocument/2006/relationships/image" Target="../media/image126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621" Type="http://schemas.openxmlformats.org/officeDocument/2006/relationships/image" Target="../media/image312.png"/><Relationship Id="rId663" Type="http://schemas.openxmlformats.org/officeDocument/2006/relationships/image" Target="../media/image333.png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63.png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image" Target="../media/image284.png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4.png"/><Relationship Id="rId467" Type="http://schemas.openxmlformats.org/officeDocument/2006/relationships/image" Target="../media/image235.png"/><Relationship Id="rId632" Type="http://schemas.openxmlformats.org/officeDocument/2006/relationships/customXml" Target="../ink/ink316.xml"/><Relationship Id="rId271" Type="http://schemas.openxmlformats.org/officeDocument/2006/relationships/image" Target="../media/image137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7.png"/><Relationship Id="rId327" Type="http://schemas.openxmlformats.org/officeDocument/2006/relationships/image" Target="../media/image165.png"/><Relationship Id="rId369" Type="http://schemas.openxmlformats.org/officeDocument/2006/relationships/image" Target="../media/image186.png"/><Relationship Id="rId534" Type="http://schemas.openxmlformats.org/officeDocument/2006/relationships/customXml" Target="../ink/ink267.xml"/><Relationship Id="rId576" Type="http://schemas.openxmlformats.org/officeDocument/2006/relationships/customXml" Target="../ink/ink288.xml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601" Type="http://schemas.openxmlformats.org/officeDocument/2006/relationships/image" Target="../media/image302.png"/><Relationship Id="rId643" Type="http://schemas.openxmlformats.org/officeDocument/2006/relationships/image" Target="../media/image323.png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3.png"/><Relationship Id="rId545" Type="http://schemas.openxmlformats.org/officeDocument/2006/relationships/image" Target="../media/image274.png"/><Relationship Id="rId587" Type="http://schemas.openxmlformats.org/officeDocument/2006/relationships/image" Target="../media/image295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7.png"/><Relationship Id="rId405" Type="http://schemas.openxmlformats.org/officeDocument/2006/relationships/image" Target="../media/image204.png"/><Relationship Id="rId447" Type="http://schemas.openxmlformats.org/officeDocument/2006/relationships/image" Target="../media/image225.png"/><Relationship Id="rId612" Type="http://schemas.openxmlformats.org/officeDocument/2006/relationships/customXml" Target="../ink/ink306.xml"/><Relationship Id="rId251" Type="http://schemas.openxmlformats.org/officeDocument/2006/relationships/image" Target="../media/image127.png"/><Relationship Id="rId489" Type="http://schemas.openxmlformats.org/officeDocument/2006/relationships/image" Target="../media/image246.png"/><Relationship Id="rId654" Type="http://schemas.openxmlformats.org/officeDocument/2006/relationships/customXml" Target="../ink/ink327.xml"/><Relationship Id="rId46" Type="http://schemas.openxmlformats.org/officeDocument/2006/relationships/customXml" Target="../ink/ink23.xml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349" Type="http://schemas.openxmlformats.org/officeDocument/2006/relationships/image" Target="../media/image176.png"/><Relationship Id="rId514" Type="http://schemas.openxmlformats.org/officeDocument/2006/relationships/customXml" Target="../ink/ink257.xml"/><Relationship Id="rId556" Type="http://schemas.openxmlformats.org/officeDocument/2006/relationships/customXml" Target="../ink/ink278.xml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53" Type="http://schemas.openxmlformats.org/officeDocument/2006/relationships/image" Target="../media/image78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598" Type="http://schemas.openxmlformats.org/officeDocument/2006/relationships/customXml" Target="../ink/ink299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623" Type="http://schemas.openxmlformats.org/officeDocument/2006/relationships/image" Target="../media/image313.png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4.png"/><Relationship Id="rId567" Type="http://schemas.openxmlformats.org/officeDocument/2006/relationships/image" Target="../media/image285.png"/><Relationship Id="rId99" Type="http://schemas.openxmlformats.org/officeDocument/2006/relationships/image" Target="../media/image51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7.png"/><Relationship Id="rId427" Type="http://schemas.openxmlformats.org/officeDocument/2006/relationships/image" Target="../media/image215.png"/><Relationship Id="rId469" Type="http://schemas.openxmlformats.org/officeDocument/2006/relationships/image" Target="../media/image236.png"/><Relationship Id="rId634" Type="http://schemas.openxmlformats.org/officeDocument/2006/relationships/customXml" Target="../ink/ink317.xml"/><Relationship Id="rId26" Type="http://schemas.openxmlformats.org/officeDocument/2006/relationships/customXml" Target="../ink/ink13.xml"/><Relationship Id="rId231" Type="http://schemas.openxmlformats.org/officeDocument/2006/relationships/image" Target="../media/image117.png"/><Relationship Id="rId273" Type="http://schemas.openxmlformats.org/officeDocument/2006/relationships/image" Target="../media/image138.png"/><Relationship Id="rId329" Type="http://schemas.openxmlformats.org/officeDocument/2006/relationships/image" Target="../media/image166.png"/><Relationship Id="rId480" Type="http://schemas.openxmlformats.org/officeDocument/2006/relationships/customXml" Target="../ink/ink240.xml"/><Relationship Id="rId536" Type="http://schemas.openxmlformats.org/officeDocument/2006/relationships/customXml" Target="../ink/ink268.xml"/><Relationship Id="rId68" Type="http://schemas.openxmlformats.org/officeDocument/2006/relationships/customXml" Target="../ink/ink34.xml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customXml" Target="../ink/ink170.xml"/><Relationship Id="rId578" Type="http://schemas.openxmlformats.org/officeDocument/2006/relationships/customXml" Target="../ink/ink289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603" Type="http://schemas.openxmlformats.org/officeDocument/2006/relationships/image" Target="../media/image303.png"/><Relationship Id="rId645" Type="http://schemas.openxmlformats.org/officeDocument/2006/relationships/image" Target="../media/image324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7.png"/><Relationship Id="rId505" Type="http://schemas.openxmlformats.org/officeDocument/2006/relationships/image" Target="../media/image254.png"/><Relationship Id="rId37" Type="http://schemas.openxmlformats.org/officeDocument/2006/relationships/image" Target="../media/image20.png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image" Target="../media/image275.png"/><Relationship Id="rId589" Type="http://schemas.openxmlformats.org/officeDocument/2006/relationships/image" Target="../media/image296.png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7.png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449" Type="http://schemas.openxmlformats.org/officeDocument/2006/relationships/image" Target="../media/image226.png"/><Relationship Id="rId614" Type="http://schemas.openxmlformats.org/officeDocument/2006/relationships/customXml" Target="../ink/ink307.xml"/><Relationship Id="rId656" Type="http://schemas.openxmlformats.org/officeDocument/2006/relationships/customXml" Target="../ink/ink328.xml"/><Relationship Id="rId211" Type="http://schemas.openxmlformats.org/officeDocument/2006/relationships/image" Target="../media/image107.png"/><Relationship Id="rId253" Type="http://schemas.openxmlformats.org/officeDocument/2006/relationships/image" Target="../media/image128.png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460" Type="http://schemas.openxmlformats.org/officeDocument/2006/relationships/customXml" Target="../ink/ink230.xml"/><Relationship Id="rId516" Type="http://schemas.openxmlformats.org/officeDocument/2006/relationships/customXml" Target="../ink/ink258.xml"/><Relationship Id="rId48" Type="http://schemas.openxmlformats.org/officeDocument/2006/relationships/customXml" Target="../ink/ink24.xml"/><Relationship Id="rId113" Type="http://schemas.openxmlformats.org/officeDocument/2006/relationships/image" Target="../media/image58.png"/><Relationship Id="rId320" Type="http://schemas.openxmlformats.org/officeDocument/2006/relationships/customXml" Target="../ink/ink160.xml"/><Relationship Id="rId558" Type="http://schemas.openxmlformats.org/officeDocument/2006/relationships/customXml" Target="../ink/ink279.xml"/><Relationship Id="rId155" Type="http://schemas.openxmlformats.org/officeDocument/2006/relationships/image" Target="../media/image79.png"/><Relationship Id="rId197" Type="http://schemas.openxmlformats.org/officeDocument/2006/relationships/image" Target="../media/image100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625" Type="http://schemas.openxmlformats.org/officeDocument/2006/relationships/image" Target="../media/image314.png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7.png"/><Relationship Id="rId17" Type="http://schemas.openxmlformats.org/officeDocument/2006/relationships/image" Target="../media/image10.png"/><Relationship Id="rId59" Type="http://schemas.openxmlformats.org/officeDocument/2006/relationships/image" Target="../media/image31.png"/><Relationship Id="rId124" Type="http://schemas.openxmlformats.org/officeDocument/2006/relationships/customXml" Target="../ink/ink62.xml"/><Relationship Id="rId527" Type="http://schemas.openxmlformats.org/officeDocument/2006/relationships/image" Target="../media/image265.png"/><Relationship Id="rId569" Type="http://schemas.openxmlformats.org/officeDocument/2006/relationships/image" Target="../media/image286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7.png"/><Relationship Id="rId373" Type="http://schemas.openxmlformats.org/officeDocument/2006/relationships/image" Target="../media/image188.png"/><Relationship Id="rId429" Type="http://schemas.openxmlformats.org/officeDocument/2006/relationships/image" Target="../media/image216.png"/><Relationship Id="rId580" Type="http://schemas.openxmlformats.org/officeDocument/2006/relationships/customXml" Target="../ink/ink290.xml"/><Relationship Id="rId636" Type="http://schemas.openxmlformats.org/officeDocument/2006/relationships/customXml" Target="../ink/ink31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8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39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538" Type="http://schemas.openxmlformats.org/officeDocument/2006/relationships/customXml" Target="../ink/ink269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77" Type="http://schemas.openxmlformats.org/officeDocument/2006/relationships/image" Target="../media/image90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591" Type="http://schemas.openxmlformats.org/officeDocument/2006/relationships/image" Target="../media/image297.png"/><Relationship Id="rId605" Type="http://schemas.openxmlformats.org/officeDocument/2006/relationships/image" Target="../media/image304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image" Target="../media/image325.png"/><Relationship Id="rId39" Type="http://schemas.openxmlformats.org/officeDocument/2006/relationships/image" Target="../media/image21.png"/><Relationship Id="rId286" Type="http://schemas.openxmlformats.org/officeDocument/2006/relationships/customXml" Target="../ink/ink143.xml"/><Relationship Id="rId451" Type="http://schemas.openxmlformats.org/officeDocument/2006/relationships/image" Target="../media/image227.png"/><Relationship Id="rId493" Type="http://schemas.openxmlformats.org/officeDocument/2006/relationships/image" Target="../media/image248.png"/><Relationship Id="rId507" Type="http://schemas.openxmlformats.org/officeDocument/2006/relationships/image" Target="../media/image255.png"/><Relationship Id="rId549" Type="http://schemas.openxmlformats.org/officeDocument/2006/relationships/image" Target="../media/image276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7.png"/><Relationship Id="rId353" Type="http://schemas.openxmlformats.org/officeDocument/2006/relationships/image" Target="../media/image178.png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560" Type="http://schemas.openxmlformats.org/officeDocument/2006/relationships/customXml" Target="../ink/ink280.xml"/><Relationship Id="rId92" Type="http://schemas.openxmlformats.org/officeDocument/2006/relationships/customXml" Target="../ink/ink46.xml"/><Relationship Id="rId213" Type="http://schemas.openxmlformats.org/officeDocument/2006/relationships/image" Target="../media/image108.png"/><Relationship Id="rId420" Type="http://schemas.openxmlformats.org/officeDocument/2006/relationships/customXml" Target="../ink/ink210.xml"/><Relationship Id="rId616" Type="http://schemas.openxmlformats.org/officeDocument/2006/relationships/customXml" Target="../ink/ink308.xml"/><Relationship Id="rId658" Type="http://schemas.openxmlformats.org/officeDocument/2006/relationships/customXml" Target="../ink/ink329.xml"/><Relationship Id="rId255" Type="http://schemas.openxmlformats.org/officeDocument/2006/relationships/image" Target="../media/image129.png"/><Relationship Id="rId297" Type="http://schemas.openxmlformats.org/officeDocument/2006/relationships/image" Target="../media/image150.png"/><Relationship Id="rId462" Type="http://schemas.openxmlformats.org/officeDocument/2006/relationships/customXml" Target="../ink/ink231.xml"/><Relationship Id="rId518" Type="http://schemas.openxmlformats.org/officeDocument/2006/relationships/customXml" Target="../ink/ink259.xml"/><Relationship Id="rId115" Type="http://schemas.openxmlformats.org/officeDocument/2006/relationships/image" Target="../media/image59.png"/><Relationship Id="rId157" Type="http://schemas.openxmlformats.org/officeDocument/2006/relationships/image" Target="../media/image80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2.png"/><Relationship Id="rId199" Type="http://schemas.openxmlformats.org/officeDocument/2006/relationships/image" Target="../media/image101.png"/><Relationship Id="rId571" Type="http://schemas.openxmlformats.org/officeDocument/2006/relationships/image" Target="../media/image287.png"/><Relationship Id="rId627" Type="http://schemas.openxmlformats.org/officeDocument/2006/relationships/image" Target="../media/image315.png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7.png"/><Relationship Id="rId473" Type="http://schemas.openxmlformats.org/officeDocument/2006/relationships/image" Target="../media/image238.png"/><Relationship Id="rId529" Type="http://schemas.openxmlformats.org/officeDocument/2006/relationships/image" Target="../media/image266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8.png"/><Relationship Id="rId540" Type="http://schemas.openxmlformats.org/officeDocument/2006/relationships/customXml" Target="../ink/ink270.xml"/><Relationship Id="rId72" Type="http://schemas.openxmlformats.org/officeDocument/2006/relationships/customXml" Target="../ink/ink36.xml"/><Relationship Id="rId375" Type="http://schemas.openxmlformats.org/officeDocument/2006/relationships/image" Target="../media/image189.png"/><Relationship Id="rId582" Type="http://schemas.openxmlformats.org/officeDocument/2006/relationships/customXml" Target="../ink/ink291.xml"/><Relationship Id="rId638" Type="http://schemas.openxmlformats.org/officeDocument/2006/relationships/customXml" Target="../ink/ink319.xml"/><Relationship Id="rId3" Type="http://schemas.openxmlformats.org/officeDocument/2006/relationships/image" Target="../media/image3.png"/><Relationship Id="rId235" Type="http://schemas.openxmlformats.org/officeDocument/2006/relationships/image" Target="../media/image119.png"/><Relationship Id="rId277" Type="http://schemas.openxmlformats.org/officeDocument/2006/relationships/image" Target="../media/image140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137" Type="http://schemas.openxmlformats.org/officeDocument/2006/relationships/image" Target="../media/image70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22.png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86" Type="http://schemas.openxmlformats.org/officeDocument/2006/relationships/customXml" Target="../ink/ink193.xml"/><Relationship Id="rId551" Type="http://schemas.openxmlformats.org/officeDocument/2006/relationships/image" Target="../media/image277.png"/><Relationship Id="rId593" Type="http://schemas.openxmlformats.org/officeDocument/2006/relationships/image" Target="../media/image298.png"/><Relationship Id="rId607" Type="http://schemas.openxmlformats.org/officeDocument/2006/relationships/image" Target="../media/image305.png"/><Relationship Id="rId649" Type="http://schemas.openxmlformats.org/officeDocument/2006/relationships/image" Target="../media/image32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7.png"/><Relationship Id="rId453" Type="http://schemas.openxmlformats.org/officeDocument/2006/relationships/image" Target="../media/image228.png"/><Relationship Id="rId509" Type="http://schemas.openxmlformats.org/officeDocument/2006/relationships/image" Target="../media/image256.png"/><Relationship Id="rId660" Type="http://schemas.openxmlformats.org/officeDocument/2006/relationships/customXml" Target="../ink/ink330.xml"/><Relationship Id="rId106" Type="http://schemas.openxmlformats.org/officeDocument/2006/relationships/customXml" Target="../ink/ink53.xml"/><Relationship Id="rId313" Type="http://schemas.openxmlformats.org/officeDocument/2006/relationships/image" Target="../media/image158.png"/><Relationship Id="rId495" Type="http://schemas.openxmlformats.org/officeDocument/2006/relationships/image" Target="../media/image249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9.png"/><Relationship Id="rId397" Type="http://schemas.openxmlformats.org/officeDocument/2006/relationships/image" Target="../media/image200.png"/><Relationship Id="rId520" Type="http://schemas.openxmlformats.org/officeDocument/2006/relationships/customXml" Target="../ink/ink260.xml"/><Relationship Id="rId562" Type="http://schemas.openxmlformats.org/officeDocument/2006/relationships/customXml" Target="../ink/ink281.xml"/><Relationship Id="rId618" Type="http://schemas.openxmlformats.org/officeDocument/2006/relationships/customXml" Target="../ink/ink309.xml"/><Relationship Id="rId215" Type="http://schemas.openxmlformats.org/officeDocument/2006/relationships/image" Target="../media/image109.png"/><Relationship Id="rId257" Type="http://schemas.openxmlformats.org/officeDocument/2006/relationships/image" Target="../media/image130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51.png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66" Type="http://schemas.openxmlformats.org/officeDocument/2006/relationships/customXml" Target="../ink/ink183.xml"/><Relationship Id="rId573" Type="http://schemas.openxmlformats.org/officeDocument/2006/relationships/image" Target="../media/image288.png"/><Relationship Id="rId226" Type="http://schemas.openxmlformats.org/officeDocument/2006/relationships/customXml" Target="../ink/ink113.xml"/><Relationship Id="rId433" Type="http://schemas.openxmlformats.org/officeDocument/2006/relationships/image" Target="../media/image218.png"/><Relationship Id="rId640" Type="http://schemas.openxmlformats.org/officeDocument/2006/relationships/customXml" Target="../ink/ink320.xml"/><Relationship Id="rId74" Type="http://schemas.openxmlformats.org/officeDocument/2006/relationships/customXml" Target="../ink/ink37.xml"/><Relationship Id="rId377" Type="http://schemas.openxmlformats.org/officeDocument/2006/relationships/image" Target="../media/image190.png"/><Relationship Id="rId500" Type="http://schemas.openxmlformats.org/officeDocument/2006/relationships/customXml" Target="../ink/ink250.xml"/><Relationship Id="rId584" Type="http://schemas.openxmlformats.org/officeDocument/2006/relationships/customXml" Target="../ink/ink292.xml"/><Relationship Id="rId5" Type="http://schemas.openxmlformats.org/officeDocument/2006/relationships/image" Target="../media/image4.png"/><Relationship Id="rId237" Type="http://schemas.openxmlformats.org/officeDocument/2006/relationships/image" Target="../media/image120.png"/><Relationship Id="rId444" Type="http://schemas.openxmlformats.org/officeDocument/2006/relationships/customXml" Target="../ink/ink222.xml"/><Relationship Id="rId651" Type="http://schemas.openxmlformats.org/officeDocument/2006/relationships/image" Target="../media/image327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7.png"/><Relationship Id="rId609" Type="http://schemas.openxmlformats.org/officeDocument/2006/relationships/image" Target="../media/image306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595" Type="http://schemas.openxmlformats.org/officeDocument/2006/relationships/image" Target="../media/image299.png"/><Relationship Id="rId248" Type="http://schemas.openxmlformats.org/officeDocument/2006/relationships/customXml" Target="../ink/ink124.xml"/><Relationship Id="rId455" Type="http://schemas.openxmlformats.org/officeDocument/2006/relationships/image" Target="../media/image229.png"/><Relationship Id="rId662" Type="http://schemas.openxmlformats.org/officeDocument/2006/relationships/customXml" Target="../ink/ink331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9.png"/><Relationship Id="rId522" Type="http://schemas.openxmlformats.org/officeDocument/2006/relationships/customXml" Target="../ink/ink261.xml"/><Relationship Id="rId96" Type="http://schemas.openxmlformats.org/officeDocument/2006/relationships/customXml" Target="../ink/ink48.xml"/><Relationship Id="rId161" Type="http://schemas.openxmlformats.org/officeDocument/2006/relationships/image" Target="../media/image82.png"/><Relationship Id="rId399" Type="http://schemas.openxmlformats.org/officeDocument/2006/relationships/image" Target="../media/image201.png"/><Relationship Id="rId259" Type="http://schemas.openxmlformats.org/officeDocument/2006/relationships/image" Target="../media/image131.png"/><Relationship Id="rId466" Type="http://schemas.openxmlformats.org/officeDocument/2006/relationships/customXml" Target="../ink/ink233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326" Type="http://schemas.openxmlformats.org/officeDocument/2006/relationships/customXml" Target="../ink/ink163.xml"/><Relationship Id="rId533" Type="http://schemas.openxmlformats.org/officeDocument/2006/relationships/image" Target="../media/image268.png"/><Relationship Id="rId172" Type="http://schemas.openxmlformats.org/officeDocument/2006/relationships/customXml" Target="../ink/ink86.xml"/><Relationship Id="rId477" Type="http://schemas.openxmlformats.org/officeDocument/2006/relationships/image" Target="../media/image240.png"/><Relationship Id="rId600" Type="http://schemas.openxmlformats.org/officeDocument/2006/relationships/customXml" Target="../ink/ink300.xml"/><Relationship Id="rId337" Type="http://schemas.openxmlformats.org/officeDocument/2006/relationships/image" Target="../media/image170.png"/><Relationship Id="rId34" Type="http://schemas.openxmlformats.org/officeDocument/2006/relationships/customXml" Target="../ink/ink17.xml"/><Relationship Id="rId544" Type="http://schemas.openxmlformats.org/officeDocument/2006/relationships/customXml" Target="../ink/ink272.xml"/><Relationship Id="rId183" Type="http://schemas.openxmlformats.org/officeDocument/2006/relationships/image" Target="../media/image93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7.png"/><Relationship Id="rId250" Type="http://schemas.openxmlformats.org/officeDocument/2006/relationships/customXml" Target="../ink/ink125.xml"/><Relationship Id="rId488" Type="http://schemas.openxmlformats.org/officeDocument/2006/relationships/customXml" Target="../ink/ink244.xml"/><Relationship Id="rId45" Type="http://schemas.openxmlformats.org/officeDocument/2006/relationships/image" Target="../media/image24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image" Target="../media/image279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9.png"/><Relationship Id="rId622" Type="http://schemas.openxmlformats.org/officeDocument/2006/relationships/customXml" Target="../ink/ink311.xml"/><Relationship Id="rId261" Type="http://schemas.openxmlformats.org/officeDocument/2006/relationships/image" Target="../media/image132.png"/><Relationship Id="rId499" Type="http://schemas.openxmlformats.org/officeDocument/2006/relationships/image" Target="../media/image251.png"/><Relationship Id="rId56" Type="http://schemas.openxmlformats.org/officeDocument/2006/relationships/customXml" Target="../ink/ink28.xml"/><Relationship Id="rId359" Type="http://schemas.openxmlformats.org/officeDocument/2006/relationships/image" Target="../media/image181.png"/><Relationship Id="rId566" Type="http://schemas.openxmlformats.org/officeDocument/2006/relationships/customXml" Target="../ink/ink283.xml"/><Relationship Id="rId121" Type="http://schemas.openxmlformats.org/officeDocument/2006/relationships/image" Target="../media/image62.png"/><Relationship Id="rId219" Type="http://schemas.openxmlformats.org/officeDocument/2006/relationships/image" Target="../media/image111.png"/><Relationship Id="rId426" Type="http://schemas.openxmlformats.org/officeDocument/2006/relationships/customXml" Target="../ink/ink213.xml"/><Relationship Id="rId633" Type="http://schemas.openxmlformats.org/officeDocument/2006/relationships/image" Target="../media/image318.png"/><Relationship Id="rId67" Type="http://schemas.openxmlformats.org/officeDocument/2006/relationships/image" Target="../media/image35.png"/><Relationship Id="rId272" Type="http://schemas.openxmlformats.org/officeDocument/2006/relationships/customXml" Target="../ink/ink136.xml"/><Relationship Id="rId577" Type="http://schemas.openxmlformats.org/officeDocument/2006/relationships/image" Target="../media/image290.png"/><Relationship Id="rId132" Type="http://schemas.openxmlformats.org/officeDocument/2006/relationships/customXml" Target="../ink/ink66.xml"/><Relationship Id="rId437" Type="http://schemas.openxmlformats.org/officeDocument/2006/relationships/image" Target="../media/image220.png"/><Relationship Id="rId644" Type="http://schemas.openxmlformats.org/officeDocument/2006/relationships/customXml" Target="../ink/ink322.xml"/><Relationship Id="rId283" Type="http://schemas.openxmlformats.org/officeDocument/2006/relationships/image" Target="../media/image143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8" Type="http://schemas.openxmlformats.org/officeDocument/2006/relationships/customXml" Target="../ink/ink39.xml"/><Relationship Id="rId143" Type="http://schemas.openxmlformats.org/officeDocument/2006/relationships/image" Target="../media/image73.png"/><Relationship Id="rId350" Type="http://schemas.openxmlformats.org/officeDocument/2006/relationships/customXml" Target="../ink/ink175.xml"/><Relationship Id="rId588" Type="http://schemas.openxmlformats.org/officeDocument/2006/relationships/customXml" Target="../ink/ink294.xml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448" Type="http://schemas.openxmlformats.org/officeDocument/2006/relationships/customXml" Target="../ink/ink224.xml"/><Relationship Id="rId655" Type="http://schemas.openxmlformats.org/officeDocument/2006/relationships/image" Target="../media/image329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9.png"/><Relationship Id="rId89" Type="http://schemas.openxmlformats.org/officeDocument/2006/relationships/image" Target="../media/image46.png"/><Relationship Id="rId154" Type="http://schemas.openxmlformats.org/officeDocument/2006/relationships/customXml" Target="../ink/ink77.xml"/><Relationship Id="rId361" Type="http://schemas.openxmlformats.org/officeDocument/2006/relationships/image" Target="../media/image182.png"/><Relationship Id="rId599" Type="http://schemas.openxmlformats.org/officeDocument/2006/relationships/image" Target="../media/image301.png"/><Relationship Id="rId459" Type="http://schemas.openxmlformats.org/officeDocument/2006/relationships/image" Target="../media/image231.png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319" Type="http://schemas.openxmlformats.org/officeDocument/2006/relationships/image" Target="../media/image161.png"/><Relationship Id="rId526" Type="http://schemas.openxmlformats.org/officeDocument/2006/relationships/customXml" Target="../ink/ink263.xml"/><Relationship Id="rId165" Type="http://schemas.openxmlformats.org/officeDocument/2006/relationships/image" Target="../media/image84.png"/><Relationship Id="rId372" Type="http://schemas.openxmlformats.org/officeDocument/2006/relationships/customXml" Target="../ink/ink1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1.png"/><Relationship Id="rId21" Type="http://schemas.openxmlformats.org/officeDocument/2006/relationships/image" Target="../media/image343.png"/><Relationship Id="rId324" Type="http://schemas.openxmlformats.org/officeDocument/2006/relationships/customXml" Target="../ink/ink493.xml"/><Relationship Id="rId531" Type="http://schemas.openxmlformats.org/officeDocument/2006/relationships/image" Target="../media/image596.png"/><Relationship Id="rId170" Type="http://schemas.openxmlformats.org/officeDocument/2006/relationships/customXml" Target="../ink/ink416.xml"/><Relationship Id="rId268" Type="http://schemas.openxmlformats.org/officeDocument/2006/relationships/customXml" Target="../ink/ink465.xml"/><Relationship Id="rId475" Type="http://schemas.openxmlformats.org/officeDocument/2006/relationships/image" Target="../media/image569.png"/><Relationship Id="rId32" Type="http://schemas.openxmlformats.org/officeDocument/2006/relationships/customXml" Target="../ink/ink347.xml"/><Relationship Id="rId128" Type="http://schemas.openxmlformats.org/officeDocument/2006/relationships/customXml" Target="../ink/ink395.xml"/><Relationship Id="rId335" Type="http://schemas.openxmlformats.org/officeDocument/2006/relationships/image" Target="../media/image499.png"/><Relationship Id="rId542" Type="http://schemas.openxmlformats.org/officeDocument/2006/relationships/customXml" Target="../ink/ink602.xml"/><Relationship Id="rId181" Type="http://schemas.openxmlformats.org/officeDocument/2006/relationships/image" Target="../media/image423.png"/><Relationship Id="rId402" Type="http://schemas.openxmlformats.org/officeDocument/2006/relationships/customXml" Target="../ink/ink532.xml"/><Relationship Id="rId279" Type="http://schemas.openxmlformats.org/officeDocument/2006/relationships/image" Target="../media/image472.png"/><Relationship Id="rId486" Type="http://schemas.openxmlformats.org/officeDocument/2006/relationships/customXml" Target="../ink/ink574.xml"/><Relationship Id="rId43" Type="http://schemas.openxmlformats.org/officeDocument/2006/relationships/image" Target="../media/image354.png"/><Relationship Id="rId139" Type="http://schemas.openxmlformats.org/officeDocument/2006/relationships/image" Target="../media/image402.png"/><Relationship Id="rId346" Type="http://schemas.openxmlformats.org/officeDocument/2006/relationships/customXml" Target="../ink/ink504.xml"/><Relationship Id="rId553" Type="http://schemas.openxmlformats.org/officeDocument/2006/relationships/image" Target="../media/image607.png"/><Relationship Id="rId192" Type="http://schemas.openxmlformats.org/officeDocument/2006/relationships/customXml" Target="../ink/ink427.xml"/><Relationship Id="rId206" Type="http://schemas.openxmlformats.org/officeDocument/2006/relationships/customXml" Target="../ink/ink434.xml"/><Relationship Id="rId413" Type="http://schemas.openxmlformats.org/officeDocument/2006/relationships/image" Target="../media/image538.png"/><Relationship Id="rId497" Type="http://schemas.openxmlformats.org/officeDocument/2006/relationships/image" Target="../media/image580.png"/><Relationship Id="rId357" Type="http://schemas.openxmlformats.org/officeDocument/2006/relationships/image" Target="../media/image510.png"/><Relationship Id="rId54" Type="http://schemas.openxmlformats.org/officeDocument/2006/relationships/customXml" Target="../ink/ink358.xml"/><Relationship Id="rId217" Type="http://schemas.openxmlformats.org/officeDocument/2006/relationships/image" Target="../media/image441.png"/><Relationship Id="rId564" Type="http://schemas.openxmlformats.org/officeDocument/2006/relationships/customXml" Target="../ink/ink613.xml"/><Relationship Id="rId424" Type="http://schemas.openxmlformats.org/officeDocument/2006/relationships/customXml" Target="../ink/ink543.xml"/><Relationship Id="rId270" Type="http://schemas.openxmlformats.org/officeDocument/2006/relationships/customXml" Target="../ink/ink466.xml"/><Relationship Id="rId65" Type="http://schemas.openxmlformats.org/officeDocument/2006/relationships/image" Target="../media/image365.png"/><Relationship Id="rId130" Type="http://schemas.openxmlformats.org/officeDocument/2006/relationships/customXml" Target="../ink/ink396.xml"/><Relationship Id="rId368" Type="http://schemas.openxmlformats.org/officeDocument/2006/relationships/customXml" Target="../ink/ink515.xml"/><Relationship Id="rId575" Type="http://schemas.openxmlformats.org/officeDocument/2006/relationships/image" Target="../media/image618.png"/><Relationship Id="rId228" Type="http://schemas.openxmlformats.org/officeDocument/2006/relationships/customXml" Target="../ink/ink445.xml"/><Relationship Id="rId435" Type="http://schemas.openxmlformats.org/officeDocument/2006/relationships/image" Target="../media/image549.png"/><Relationship Id="rId281" Type="http://schemas.openxmlformats.org/officeDocument/2006/relationships/image" Target="../media/image473.png"/><Relationship Id="rId502" Type="http://schemas.openxmlformats.org/officeDocument/2006/relationships/customXml" Target="../ink/ink582.xml"/><Relationship Id="rId76" Type="http://schemas.openxmlformats.org/officeDocument/2006/relationships/customXml" Target="../ink/ink369.xml"/><Relationship Id="rId141" Type="http://schemas.openxmlformats.org/officeDocument/2006/relationships/image" Target="../media/image403.png"/><Relationship Id="rId379" Type="http://schemas.openxmlformats.org/officeDocument/2006/relationships/image" Target="../media/image521.png"/><Relationship Id="rId586" Type="http://schemas.openxmlformats.org/officeDocument/2006/relationships/customXml" Target="../ink/ink624.xml"/><Relationship Id="rId7" Type="http://schemas.openxmlformats.org/officeDocument/2006/relationships/image" Target="../media/image336.png"/><Relationship Id="rId239" Type="http://schemas.openxmlformats.org/officeDocument/2006/relationships/image" Target="../media/image452.png"/><Relationship Id="rId446" Type="http://schemas.openxmlformats.org/officeDocument/2006/relationships/customXml" Target="../ink/ink554.xml"/><Relationship Id="rId292" Type="http://schemas.openxmlformats.org/officeDocument/2006/relationships/customXml" Target="../ink/ink477.xml"/><Relationship Id="rId306" Type="http://schemas.openxmlformats.org/officeDocument/2006/relationships/customXml" Target="../ink/ink484.xml"/><Relationship Id="rId87" Type="http://schemas.openxmlformats.org/officeDocument/2006/relationships/image" Target="../media/image376.png"/><Relationship Id="rId513" Type="http://schemas.openxmlformats.org/officeDocument/2006/relationships/image" Target="../media/image587.png"/><Relationship Id="rId597" Type="http://schemas.openxmlformats.org/officeDocument/2006/relationships/image" Target="../media/image629.png"/><Relationship Id="rId152" Type="http://schemas.openxmlformats.org/officeDocument/2006/relationships/customXml" Target="../ink/ink407.xml"/><Relationship Id="rId457" Type="http://schemas.openxmlformats.org/officeDocument/2006/relationships/image" Target="../media/image560.png"/><Relationship Id="rId14" Type="http://schemas.openxmlformats.org/officeDocument/2006/relationships/customXml" Target="../ink/ink338.xml"/><Relationship Id="rId56" Type="http://schemas.openxmlformats.org/officeDocument/2006/relationships/customXml" Target="../ink/ink359.xml"/><Relationship Id="rId317" Type="http://schemas.openxmlformats.org/officeDocument/2006/relationships/image" Target="../media/image491.png"/><Relationship Id="rId359" Type="http://schemas.openxmlformats.org/officeDocument/2006/relationships/image" Target="../media/image511.png"/><Relationship Id="rId524" Type="http://schemas.openxmlformats.org/officeDocument/2006/relationships/customXml" Target="../ink/ink593.xml"/><Relationship Id="rId566" Type="http://schemas.openxmlformats.org/officeDocument/2006/relationships/customXml" Target="../ink/ink614.xml"/><Relationship Id="rId98" Type="http://schemas.openxmlformats.org/officeDocument/2006/relationships/customXml" Target="../ink/ink380.xml"/><Relationship Id="rId121" Type="http://schemas.openxmlformats.org/officeDocument/2006/relationships/image" Target="../media/image393.png"/><Relationship Id="rId163" Type="http://schemas.openxmlformats.org/officeDocument/2006/relationships/image" Target="../media/image414.png"/><Relationship Id="rId219" Type="http://schemas.openxmlformats.org/officeDocument/2006/relationships/image" Target="../media/image442.png"/><Relationship Id="rId370" Type="http://schemas.openxmlformats.org/officeDocument/2006/relationships/customXml" Target="../ink/ink516.xml"/><Relationship Id="rId426" Type="http://schemas.openxmlformats.org/officeDocument/2006/relationships/customXml" Target="../ink/ink544.xml"/><Relationship Id="rId230" Type="http://schemas.openxmlformats.org/officeDocument/2006/relationships/customXml" Target="../ink/ink446.xml"/><Relationship Id="rId468" Type="http://schemas.openxmlformats.org/officeDocument/2006/relationships/customXml" Target="../ink/ink565.xml"/><Relationship Id="rId25" Type="http://schemas.openxmlformats.org/officeDocument/2006/relationships/image" Target="../media/image345.png"/><Relationship Id="rId67" Type="http://schemas.openxmlformats.org/officeDocument/2006/relationships/image" Target="../media/image366.png"/><Relationship Id="rId272" Type="http://schemas.openxmlformats.org/officeDocument/2006/relationships/customXml" Target="../ink/ink467.xml"/><Relationship Id="rId328" Type="http://schemas.openxmlformats.org/officeDocument/2006/relationships/customXml" Target="../ink/ink495.xml"/><Relationship Id="rId535" Type="http://schemas.openxmlformats.org/officeDocument/2006/relationships/image" Target="../media/image598.png"/><Relationship Id="rId577" Type="http://schemas.openxmlformats.org/officeDocument/2006/relationships/image" Target="../media/image619.png"/><Relationship Id="rId132" Type="http://schemas.openxmlformats.org/officeDocument/2006/relationships/customXml" Target="../ink/ink397.xml"/><Relationship Id="rId174" Type="http://schemas.openxmlformats.org/officeDocument/2006/relationships/customXml" Target="../ink/ink418.xml"/><Relationship Id="rId381" Type="http://schemas.openxmlformats.org/officeDocument/2006/relationships/image" Target="../media/image522.png"/><Relationship Id="rId602" Type="http://schemas.openxmlformats.org/officeDocument/2006/relationships/customXml" Target="../ink/ink632.xml"/><Relationship Id="rId241" Type="http://schemas.openxmlformats.org/officeDocument/2006/relationships/image" Target="../media/image453.png"/><Relationship Id="rId437" Type="http://schemas.openxmlformats.org/officeDocument/2006/relationships/image" Target="../media/image550.png"/><Relationship Id="rId479" Type="http://schemas.openxmlformats.org/officeDocument/2006/relationships/image" Target="../media/image571.png"/><Relationship Id="rId36" Type="http://schemas.openxmlformats.org/officeDocument/2006/relationships/customXml" Target="../ink/ink349.xml"/><Relationship Id="rId283" Type="http://schemas.openxmlformats.org/officeDocument/2006/relationships/image" Target="../media/image474.png"/><Relationship Id="rId339" Type="http://schemas.openxmlformats.org/officeDocument/2006/relationships/image" Target="../media/image501.png"/><Relationship Id="rId490" Type="http://schemas.openxmlformats.org/officeDocument/2006/relationships/customXml" Target="../ink/ink576.xml"/><Relationship Id="rId504" Type="http://schemas.openxmlformats.org/officeDocument/2006/relationships/customXml" Target="../ink/ink583.xml"/><Relationship Id="rId546" Type="http://schemas.openxmlformats.org/officeDocument/2006/relationships/customXml" Target="../ink/ink604.xml"/><Relationship Id="rId78" Type="http://schemas.openxmlformats.org/officeDocument/2006/relationships/customXml" Target="../ink/ink370.xml"/><Relationship Id="rId101" Type="http://schemas.openxmlformats.org/officeDocument/2006/relationships/image" Target="../media/image383.png"/><Relationship Id="rId143" Type="http://schemas.openxmlformats.org/officeDocument/2006/relationships/image" Target="../media/image404.png"/><Relationship Id="rId185" Type="http://schemas.openxmlformats.org/officeDocument/2006/relationships/image" Target="../media/image425.png"/><Relationship Id="rId350" Type="http://schemas.openxmlformats.org/officeDocument/2006/relationships/customXml" Target="../ink/ink506.xml"/><Relationship Id="rId406" Type="http://schemas.openxmlformats.org/officeDocument/2006/relationships/customXml" Target="../ink/ink534.xml"/><Relationship Id="rId588" Type="http://schemas.openxmlformats.org/officeDocument/2006/relationships/customXml" Target="../ink/ink625.xml"/><Relationship Id="rId9" Type="http://schemas.openxmlformats.org/officeDocument/2006/relationships/image" Target="../media/image337.png"/><Relationship Id="rId210" Type="http://schemas.openxmlformats.org/officeDocument/2006/relationships/customXml" Target="../ink/ink436.xml"/><Relationship Id="rId392" Type="http://schemas.openxmlformats.org/officeDocument/2006/relationships/customXml" Target="../ink/ink527.xml"/><Relationship Id="rId448" Type="http://schemas.openxmlformats.org/officeDocument/2006/relationships/customXml" Target="../ink/ink555.xml"/><Relationship Id="rId252" Type="http://schemas.openxmlformats.org/officeDocument/2006/relationships/customXml" Target="../ink/ink457.xml"/><Relationship Id="rId294" Type="http://schemas.openxmlformats.org/officeDocument/2006/relationships/customXml" Target="../ink/ink478.xml"/><Relationship Id="rId308" Type="http://schemas.openxmlformats.org/officeDocument/2006/relationships/customXml" Target="../ink/ink485.xml"/><Relationship Id="rId515" Type="http://schemas.openxmlformats.org/officeDocument/2006/relationships/image" Target="../media/image588.png"/><Relationship Id="rId47" Type="http://schemas.openxmlformats.org/officeDocument/2006/relationships/image" Target="../media/image356.png"/><Relationship Id="rId89" Type="http://schemas.openxmlformats.org/officeDocument/2006/relationships/image" Target="../media/image377.png"/><Relationship Id="rId112" Type="http://schemas.openxmlformats.org/officeDocument/2006/relationships/customXml" Target="../ink/ink387.xml"/><Relationship Id="rId154" Type="http://schemas.openxmlformats.org/officeDocument/2006/relationships/customXml" Target="../ink/ink408.xml"/><Relationship Id="rId361" Type="http://schemas.openxmlformats.org/officeDocument/2006/relationships/image" Target="../media/image512.png"/><Relationship Id="rId557" Type="http://schemas.openxmlformats.org/officeDocument/2006/relationships/image" Target="../media/image609.png"/><Relationship Id="rId599" Type="http://schemas.openxmlformats.org/officeDocument/2006/relationships/image" Target="../media/image630.png"/><Relationship Id="rId196" Type="http://schemas.openxmlformats.org/officeDocument/2006/relationships/customXml" Target="../ink/ink429.xml"/><Relationship Id="rId417" Type="http://schemas.openxmlformats.org/officeDocument/2006/relationships/image" Target="../media/image540.png"/><Relationship Id="rId459" Type="http://schemas.openxmlformats.org/officeDocument/2006/relationships/image" Target="../media/image561.png"/><Relationship Id="rId16" Type="http://schemas.openxmlformats.org/officeDocument/2006/relationships/customXml" Target="../ink/ink339.xml"/><Relationship Id="rId221" Type="http://schemas.openxmlformats.org/officeDocument/2006/relationships/image" Target="../media/image443.png"/><Relationship Id="rId263" Type="http://schemas.openxmlformats.org/officeDocument/2006/relationships/image" Target="../media/image464.png"/><Relationship Id="rId319" Type="http://schemas.openxmlformats.org/officeDocument/2006/relationships/image" Target="../media/image492.png"/><Relationship Id="rId470" Type="http://schemas.openxmlformats.org/officeDocument/2006/relationships/customXml" Target="../ink/ink566.xml"/><Relationship Id="rId526" Type="http://schemas.openxmlformats.org/officeDocument/2006/relationships/customXml" Target="../ink/ink594.xml"/><Relationship Id="rId58" Type="http://schemas.openxmlformats.org/officeDocument/2006/relationships/customXml" Target="../ink/ink360.xml"/><Relationship Id="rId123" Type="http://schemas.openxmlformats.org/officeDocument/2006/relationships/image" Target="../media/image394.png"/><Relationship Id="rId330" Type="http://schemas.openxmlformats.org/officeDocument/2006/relationships/customXml" Target="../ink/ink496.xml"/><Relationship Id="rId568" Type="http://schemas.openxmlformats.org/officeDocument/2006/relationships/customXml" Target="../ink/ink615.xml"/><Relationship Id="rId165" Type="http://schemas.openxmlformats.org/officeDocument/2006/relationships/image" Target="../media/image415.png"/><Relationship Id="rId372" Type="http://schemas.openxmlformats.org/officeDocument/2006/relationships/customXml" Target="../ink/ink517.xml"/><Relationship Id="rId428" Type="http://schemas.openxmlformats.org/officeDocument/2006/relationships/customXml" Target="../ink/ink545.xml"/><Relationship Id="rId232" Type="http://schemas.openxmlformats.org/officeDocument/2006/relationships/customXml" Target="../ink/ink447.xml"/><Relationship Id="rId274" Type="http://schemas.openxmlformats.org/officeDocument/2006/relationships/customXml" Target="../ink/ink468.xml"/><Relationship Id="rId481" Type="http://schemas.openxmlformats.org/officeDocument/2006/relationships/image" Target="../media/image572.png"/><Relationship Id="rId27" Type="http://schemas.openxmlformats.org/officeDocument/2006/relationships/image" Target="../media/image346.png"/><Relationship Id="rId69" Type="http://schemas.openxmlformats.org/officeDocument/2006/relationships/image" Target="../media/image367.png"/><Relationship Id="rId134" Type="http://schemas.openxmlformats.org/officeDocument/2006/relationships/customXml" Target="../ink/ink398.xml"/><Relationship Id="rId537" Type="http://schemas.openxmlformats.org/officeDocument/2006/relationships/image" Target="../media/image599.png"/><Relationship Id="rId579" Type="http://schemas.openxmlformats.org/officeDocument/2006/relationships/image" Target="../media/image620.png"/><Relationship Id="rId80" Type="http://schemas.openxmlformats.org/officeDocument/2006/relationships/customXml" Target="../ink/ink371.xml"/><Relationship Id="rId176" Type="http://schemas.openxmlformats.org/officeDocument/2006/relationships/customXml" Target="../ink/ink419.xml"/><Relationship Id="rId341" Type="http://schemas.openxmlformats.org/officeDocument/2006/relationships/image" Target="../media/image502.png"/><Relationship Id="rId383" Type="http://schemas.openxmlformats.org/officeDocument/2006/relationships/image" Target="../media/image523.png"/><Relationship Id="rId439" Type="http://schemas.openxmlformats.org/officeDocument/2006/relationships/image" Target="../media/image551.png"/><Relationship Id="rId590" Type="http://schemas.openxmlformats.org/officeDocument/2006/relationships/customXml" Target="../ink/ink626.xml"/><Relationship Id="rId201" Type="http://schemas.openxmlformats.org/officeDocument/2006/relationships/image" Target="../media/image433.png"/><Relationship Id="rId243" Type="http://schemas.openxmlformats.org/officeDocument/2006/relationships/image" Target="../media/image454.png"/><Relationship Id="rId285" Type="http://schemas.openxmlformats.org/officeDocument/2006/relationships/image" Target="../media/image475.png"/><Relationship Id="rId450" Type="http://schemas.openxmlformats.org/officeDocument/2006/relationships/customXml" Target="../ink/ink556.xml"/><Relationship Id="rId506" Type="http://schemas.openxmlformats.org/officeDocument/2006/relationships/customXml" Target="../ink/ink584.xml"/><Relationship Id="rId38" Type="http://schemas.openxmlformats.org/officeDocument/2006/relationships/customXml" Target="../ink/ink350.xml"/><Relationship Id="rId103" Type="http://schemas.openxmlformats.org/officeDocument/2006/relationships/image" Target="../media/image384.png"/><Relationship Id="rId310" Type="http://schemas.openxmlformats.org/officeDocument/2006/relationships/customXml" Target="../ink/ink486.xml"/><Relationship Id="rId492" Type="http://schemas.openxmlformats.org/officeDocument/2006/relationships/customXml" Target="../ink/ink577.xml"/><Relationship Id="rId548" Type="http://schemas.openxmlformats.org/officeDocument/2006/relationships/customXml" Target="../ink/ink605.xml"/><Relationship Id="rId91" Type="http://schemas.openxmlformats.org/officeDocument/2006/relationships/image" Target="../media/image378.png"/><Relationship Id="rId145" Type="http://schemas.openxmlformats.org/officeDocument/2006/relationships/image" Target="../media/image405.png"/><Relationship Id="rId187" Type="http://schemas.openxmlformats.org/officeDocument/2006/relationships/image" Target="../media/image426.png"/><Relationship Id="rId352" Type="http://schemas.openxmlformats.org/officeDocument/2006/relationships/customXml" Target="../ink/ink507.xml"/><Relationship Id="rId394" Type="http://schemas.openxmlformats.org/officeDocument/2006/relationships/customXml" Target="../ink/ink528.xml"/><Relationship Id="rId408" Type="http://schemas.openxmlformats.org/officeDocument/2006/relationships/customXml" Target="../ink/ink535.xml"/><Relationship Id="rId212" Type="http://schemas.openxmlformats.org/officeDocument/2006/relationships/customXml" Target="../ink/ink437.xml"/><Relationship Id="rId254" Type="http://schemas.openxmlformats.org/officeDocument/2006/relationships/customXml" Target="../ink/ink458.xml"/><Relationship Id="rId49" Type="http://schemas.openxmlformats.org/officeDocument/2006/relationships/image" Target="../media/image357.png"/><Relationship Id="rId114" Type="http://schemas.openxmlformats.org/officeDocument/2006/relationships/customXml" Target="../ink/ink388.xml"/><Relationship Id="rId296" Type="http://schemas.openxmlformats.org/officeDocument/2006/relationships/customXml" Target="../ink/ink479.xml"/><Relationship Id="rId461" Type="http://schemas.openxmlformats.org/officeDocument/2006/relationships/image" Target="../media/image562.png"/><Relationship Id="rId517" Type="http://schemas.openxmlformats.org/officeDocument/2006/relationships/image" Target="../media/image589.png"/><Relationship Id="rId559" Type="http://schemas.openxmlformats.org/officeDocument/2006/relationships/image" Target="../media/image610.png"/><Relationship Id="rId60" Type="http://schemas.openxmlformats.org/officeDocument/2006/relationships/customXml" Target="../ink/ink361.xml"/><Relationship Id="rId156" Type="http://schemas.openxmlformats.org/officeDocument/2006/relationships/customXml" Target="../ink/ink409.xml"/><Relationship Id="rId198" Type="http://schemas.openxmlformats.org/officeDocument/2006/relationships/customXml" Target="../ink/ink430.xml"/><Relationship Id="rId321" Type="http://schemas.openxmlformats.org/officeDocument/2006/relationships/image" Target="../media/image493.png"/><Relationship Id="rId363" Type="http://schemas.openxmlformats.org/officeDocument/2006/relationships/image" Target="../media/image513.png"/><Relationship Id="rId419" Type="http://schemas.openxmlformats.org/officeDocument/2006/relationships/image" Target="../media/image541.png"/><Relationship Id="rId570" Type="http://schemas.openxmlformats.org/officeDocument/2006/relationships/customXml" Target="../ink/ink616.xml"/><Relationship Id="rId223" Type="http://schemas.openxmlformats.org/officeDocument/2006/relationships/image" Target="../media/image444.png"/><Relationship Id="rId430" Type="http://schemas.openxmlformats.org/officeDocument/2006/relationships/customXml" Target="../ink/ink546.xml"/><Relationship Id="rId18" Type="http://schemas.openxmlformats.org/officeDocument/2006/relationships/customXml" Target="../ink/ink340.xml"/><Relationship Id="rId265" Type="http://schemas.openxmlformats.org/officeDocument/2006/relationships/image" Target="../media/image465.png"/><Relationship Id="rId472" Type="http://schemas.openxmlformats.org/officeDocument/2006/relationships/customXml" Target="../ink/ink567.xml"/><Relationship Id="rId528" Type="http://schemas.openxmlformats.org/officeDocument/2006/relationships/customXml" Target="../ink/ink595.xml"/><Relationship Id="rId125" Type="http://schemas.openxmlformats.org/officeDocument/2006/relationships/image" Target="../media/image395.png"/><Relationship Id="rId167" Type="http://schemas.openxmlformats.org/officeDocument/2006/relationships/image" Target="../media/image416.png"/><Relationship Id="rId332" Type="http://schemas.openxmlformats.org/officeDocument/2006/relationships/customXml" Target="../ink/ink497.xml"/><Relationship Id="rId374" Type="http://schemas.openxmlformats.org/officeDocument/2006/relationships/customXml" Target="../ink/ink518.xml"/><Relationship Id="rId581" Type="http://schemas.openxmlformats.org/officeDocument/2006/relationships/image" Target="../media/image621.png"/><Relationship Id="rId71" Type="http://schemas.openxmlformats.org/officeDocument/2006/relationships/image" Target="../media/image368.png"/><Relationship Id="rId234" Type="http://schemas.openxmlformats.org/officeDocument/2006/relationships/customXml" Target="../ink/ink448.xml"/><Relationship Id="rId2" Type="http://schemas.openxmlformats.org/officeDocument/2006/relationships/customXml" Target="../ink/ink332.xml"/><Relationship Id="rId29" Type="http://schemas.openxmlformats.org/officeDocument/2006/relationships/image" Target="../media/image347.png"/><Relationship Id="rId276" Type="http://schemas.openxmlformats.org/officeDocument/2006/relationships/customXml" Target="../ink/ink469.xml"/><Relationship Id="rId441" Type="http://schemas.openxmlformats.org/officeDocument/2006/relationships/image" Target="../media/image552.png"/><Relationship Id="rId483" Type="http://schemas.openxmlformats.org/officeDocument/2006/relationships/image" Target="../media/image573.png"/><Relationship Id="rId539" Type="http://schemas.openxmlformats.org/officeDocument/2006/relationships/image" Target="../media/image600.png"/><Relationship Id="rId40" Type="http://schemas.openxmlformats.org/officeDocument/2006/relationships/customXml" Target="../ink/ink351.xml"/><Relationship Id="rId136" Type="http://schemas.openxmlformats.org/officeDocument/2006/relationships/customXml" Target="../ink/ink399.xml"/><Relationship Id="rId178" Type="http://schemas.openxmlformats.org/officeDocument/2006/relationships/customXml" Target="../ink/ink420.xml"/><Relationship Id="rId301" Type="http://schemas.openxmlformats.org/officeDocument/2006/relationships/image" Target="../media/image483.png"/><Relationship Id="rId343" Type="http://schemas.openxmlformats.org/officeDocument/2006/relationships/image" Target="../media/image503.png"/><Relationship Id="rId550" Type="http://schemas.openxmlformats.org/officeDocument/2006/relationships/customXml" Target="../ink/ink606.xml"/><Relationship Id="rId82" Type="http://schemas.openxmlformats.org/officeDocument/2006/relationships/customXml" Target="../ink/ink372.xml"/><Relationship Id="rId203" Type="http://schemas.openxmlformats.org/officeDocument/2006/relationships/image" Target="../media/image434.png"/><Relationship Id="rId385" Type="http://schemas.openxmlformats.org/officeDocument/2006/relationships/image" Target="../media/image524.png"/><Relationship Id="rId592" Type="http://schemas.openxmlformats.org/officeDocument/2006/relationships/customXml" Target="../ink/ink627.xml"/><Relationship Id="rId245" Type="http://schemas.openxmlformats.org/officeDocument/2006/relationships/image" Target="../media/image455.png"/><Relationship Id="rId287" Type="http://schemas.openxmlformats.org/officeDocument/2006/relationships/image" Target="../media/image476.png"/><Relationship Id="rId410" Type="http://schemas.openxmlformats.org/officeDocument/2006/relationships/customXml" Target="../ink/ink536.xml"/><Relationship Id="rId452" Type="http://schemas.openxmlformats.org/officeDocument/2006/relationships/customXml" Target="../ink/ink557.xml"/><Relationship Id="rId494" Type="http://schemas.openxmlformats.org/officeDocument/2006/relationships/customXml" Target="../ink/ink578.xml"/><Relationship Id="rId508" Type="http://schemas.openxmlformats.org/officeDocument/2006/relationships/customXml" Target="../ink/ink585.xml"/><Relationship Id="rId105" Type="http://schemas.openxmlformats.org/officeDocument/2006/relationships/image" Target="../media/image385.png"/><Relationship Id="rId147" Type="http://schemas.openxmlformats.org/officeDocument/2006/relationships/image" Target="../media/image406.png"/><Relationship Id="rId312" Type="http://schemas.openxmlformats.org/officeDocument/2006/relationships/customXml" Target="../ink/ink487.xml"/><Relationship Id="rId354" Type="http://schemas.openxmlformats.org/officeDocument/2006/relationships/customXml" Target="../ink/ink508.xml"/><Relationship Id="rId51" Type="http://schemas.openxmlformats.org/officeDocument/2006/relationships/image" Target="../media/image358.png"/><Relationship Id="rId93" Type="http://schemas.openxmlformats.org/officeDocument/2006/relationships/image" Target="../media/image379.png"/><Relationship Id="rId189" Type="http://schemas.openxmlformats.org/officeDocument/2006/relationships/image" Target="../media/image427.png"/><Relationship Id="rId396" Type="http://schemas.openxmlformats.org/officeDocument/2006/relationships/customXml" Target="../ink/ink529.xml"/><Relationship Id="rId561" Type="http://schemas.openxmlformats.org/officeDocument/2006/relationships/image" Target="../media/image611.png"/><Relationship Id="rId214" Type="http://schemas.openxmlformats.org/officeDocument/2006/relationships/customXml" Target="../ink/ink438.xml"/><Relationship Id="rId256" Type="http://schemas.openxmlformats.org/officeDocument/2006/relationships/customXml" Target="../ink/ink459.xml"/><Relationship Id="rId298" Type="http://schemas.openxmlformats.org/officeDocument/2006/relationships/customXml" Target="../ink/ink480.xml"/><Relationship Id="rId421" Type="http://schemas.openxmlformats.org/officeDocument/2006/relationships/image" Target="../media/image542.png"/><Relationship Id="rId463" Type="http://schemas.openxmlformats.org/officeDocument/2006/relationships/image" Target="../media/image563.png"/><Relationship Id="rId519" Type="http://schemas.openxmlformats.org/officeDocument/2006/relationships/image" Target="../media/image590.png"/><Relationship Id="rId116" Type="http://schemas.openxmlformats.org/officeDocument/2006/relationships/customXml" Target="../ink/ink389.xml"/><Relationship Id="rId158" Type="http://schemas.openxmlformats.org/officeDocument/2006/relationships/customXml" Target="../ink/ink410.xml"/><Relationship Id="rId323" Type="http://schemas.openxmlformats.org/officeDocument/2006/relationships/image" Target="../media/image494.png"/><Relationship Id="rId530" Type="http://schemas.openxmlformats.org/officeDocument/2006/relationships/customXml" Target="../ink/ink596.xml"/><Relationship Id="rId20" Type="http://schemas.openxmlformats.org/officeDocument/2006/relationships/customXml" Target="../ink/ink341.xml"/><Relationship Id="rId62" Type="http://schemas.openxmlformats.org/officeDocument/2006/relationships/customXml" Target="../ink/ink362.xml"/><Relationship Id="rId365" Type="http://schemas.openxmlformats.org/officeDocument/2006/relationships/image" Target="../media/image514.png"/><Relationship Id="rId572" Type="http://schemas.openxmlformats.org/officeDocument/2006/relationships/customXml" Target="../ink/ink617.xml"/><Relationship Id="rId225" Type="http://schemas.openxmlformats.org/officeDocument/2006/relationships/image" Target="../media/image445.png"/><Relationship Id="rId267" Type="http://schemas.openxmlformats.org/officeDocument/2006/relationships/image" Target="../media/image466.png"/><Relationship Id="rId432" Type="http://schemas.openxmlformats.org/officeDocument/2006/relationships/customXml" Target="../ink/ink547.xml"/><Relationship Id="rId474" Type="http://schemas.openxmlformats.org/officeDocument/2006/relationships/customXml" Target="../ink/ink568.xml"/><Relationship Id="rId127" Type="http://schemas.openxmlformats.org/officeDocument/2006/relationships/image" Target="../media/image396.png"/><Relationship Id="rId31" Type="http://schemas.openxmlformats.org/officeDocument/2006/relationships/image" Target="../media/image348.png"/><Relationship Id="rId73" Type="http://schemas.openxmlformats.org/officeDocument/2006/relationships/image" Target="../media/image369.png"/><Relationship Id="rId169" Type="http://schemas.openxmlformats.org/officeDocument/2006/relationships/image" Target="../media/image417.png"/><Relationship Id="rId334" Type="http://schemas.openxmlformats.org/officeDocument/2006/relationships/customXml" Target="../ink/ink498.xml"/><Relationship Id="rId376" Type="http://schemas.openxmlformats.org/officeDocument/2006/relationships/customXml" Target="../ink/ink519.xml"/><Relationship Id="rId541" Type="http://schemas.openxmlformats.org/officeDocument/2006/relationships/image" Target="../media/image601.png"/><Relationship Id="rId583" Type="http://schemas.openxmlformats.org/officeDocument/2006/relationships/image" Target="../media/image622.png"/><Relationship Id="rId4" Type="http://schemas.openxmlformats.org/officeDocument/2006/relationships/customXml" Target="../ink/ink333.xml"/><Relationship Id="rId180" Type="http://schemas.openxmlformats.org/officeDocument/2006/relationships/customXml" Target="../ink/ink421.xml"/><Relationship Id="rId236" Type="http://schemas.openxmlformats.org/officeDocument/2006/relationships/customXml" Target="../ink/ink449.xml"/><Relationship Id="rId278" Type="http://schemas.openxmlformats.org/officeDocument/2006/relationships/customXml" Target="../ink/ink470.xml"/><Relationship Id="rId401" Type="http://schemas.openxmlformats.org/officeDocument/2006/relationships/image" Target="../media/image532.png"/><Relationship Id="rId443" Type="http://schemas.openxmlformats.org/officeDocument/2006/relationships/image" Target="../media/image553.png"/><Relationship Id="rId303" Type="http://schemas.openxmlformats.org/officeDocument/2006/relationships/image" Target="../media/image484.png"/><Relationship Id="rId485" Type="http://schemas.openxmlformats.org/officeDocument/2006/relationships/image" Target="../media/image574.png"/><Relationship Id="rId42" Type="http://schemas.openxmlformats.org/officeDocument/2006/relationships/customXml" Target="../ink/ink352.xml"/><Relationship Id="rId84" Type="http://schemas.openxmlformats.org/officeDocument/2006/relationships/customXml" Target="../ink/ink373.xml"/><Relationship Id="rId138" Type="http://schemas.openxmlformats.org/officeDocument/2006/relationships/customXml" Target="../ink/ink400.xml"/><Relationship Id="rId345" Type="http://schemas.openxmlformats.org/officeDocument/2006/relationships/image" Target="../media/image504.png"/><Relationship Id="rId387" Type="http://schemas.openxmlformats.org/officeDocument/2006/relationships/image" Target="../media/image525.png"/><Relationship Id="rId510" Type="http://schemas.openxmlformats.org/officeDocument/2006/relationships/customXml" Target="../ink/ink586.xml"/><Relationship Id="rId552" Type="http://schemas.openxmlformats.org/officeDocument/2006/relationships/customXml" Target="../ink/ink607.xml"/><Relationship Id="rId594" Type="http://schemas.openxmlformats.org/officeDocument/2006/relationships/customXml" Target="../ink/ink628.xml"/><Relationship Id="rId191" Type="http://schemas.openxmlformats.org/officeDocument/2006/relationships/image" Target="../media/image428.png"/><Relationship Id="rId205" Type="http://schemas.openxmlformats.org/officeDocument/2006/relationships/image" Target="../media/image435.png"/><Relationship Id="rId247" Type="http://schemas.openxmlformats.org/officeDocument/2006/relationships/image" Target="../media/image456.png"/><Relationship Id="rId412" Type="http://schemas.openxmlformats.org/officeDocument/2006/relationships/customXml" Target="../ink/ink537.xml"/><Relationship Id="rId107" Type="http://schemas.openxmlformats.org/officeDocument/2006/relationships/image" Target="../media/image386.png"/><Relationship Id="rId289" Type="http://schemas.openxmlformats.org/officeDocument/2006/relationships/image" Target="../media/image477.png"/><Relationship Id="rId454" Type="http://schemas.openxmlformats.org/officeDocument/2006/relationships/customXml" Target="../ink/ink558.xml"/><Relationship Id="rId496" Type="http://schemas.openxmlformats.org/officeDocument/2006/relationships/customXml" Target="../ink/ink579.xml"/><Relationship Id="rId11" Type="http://schemas.openxmlformats.org/officeDocument/2006/relationships/image" Target="../media/image338.png"/><Relationship Id="rId53" Type="http://schemas.openxmlformats.org/officeDocument/2006/relationships/image" Target="../media/image359.png"/><Relationship Id="rId149" Type="http://schemas.openxmlformats.org/officeDocument/2006/relationships/image" Target="../media/image407.png"/><Relationship Id="rId314" Type="http://schemas.openxmlformats.org/officeDocument/2006/relationships/customXml" Target="../ink/ink488.xml"/><Relationship Id="rId356" Type="http://schemas.openxmlformats.org/officeDocument/2006/relationships/customXml" Target="../ink/ink509.xml"/><Relationship Id="rId398" Type="http://schemas.openxmlformats.org/officeDocument/2006/relationships/customXml" Target="../ink/ink530.xml"/><Relationship Id="rId521" Type="http://schemas.openxmlformats.org/officeDocument/2006/relationships/image" Target="../media/image591.png"/><Relationship Id="rId563" Type="http://schemas.openxmlformats.org/officeDocument/2006/relationships/image" Target="../media/image612.png"/><Relationship Id="rId95" Type="http://schemas.openxmlformats.org/officeDocument/2006/relationships/image" Target="../media/image380.png"/><Relationship Id="rId160" Type="http://schemas.openxmlformats.org/officeDocument/2006/relationships/customXml" Target="../ink/ink411.xml"/><Relationship Id="rId216" Type="http://schemas.openxmlformats.org/officeDocument/2006/relationships/customXml" Target="../ink/ink439.xml"/><Relationship Id="rId423" Type="http://schemas.openxmlformats.org/officeDocument/2006/relationships/image" Target="../media/image543.png"/><Relationship Id="rId258" Type="http://schemas.openxmlformats.org/officeDocument/2006/relationships/customXml" Target="../ink/ink460.xml"/><Relationship Id="rId465" Type="http://schemas.openxmlformats.org/officeDocument/2006/relationships/image" Target="../media/image564.png"/><Relationship Id="rId22" Type="http://schemas.openxmlformats.org/officeDocument/2006/relationships/customXml" Target="../ink/ink342.xml"/><Relationship Id="rId64" Type="http://schemas.openxmlformats.org/officeDocument/2006/relationships/customXml" Target="../ink/ink363.xml"/><Relationship Id="rId118" Type="http://schemas.openxmlformats.org/officeDocument/2006/relationships/customXml" Target="../ink/ink390.xml"/><Relationship Id="rId325" Type="http://schemas.openxmlformats.org/officeDocument/2006/relationships/image" Target="../media/image495.png"/><Relationship Id="rId367" Type="http://schemas.openxmlformats.org/officeDocument/2006/relationships/image" Target="../media/image515.png"/><Relationship Id="rId532" Type="http://schemas.openxmlformats.org/officeDocument/2006/relationships/customXml" Target="../ink/ink597.xml"/><Relationship Id="rId574" Type="http://schemas.openxmlformats.org/officeDocument/2006/relationships/customXml" Target="../ink/ink618.xml"/><Relationship Id="rId171" Type="http://schemas.openxmlformats.org/officeDocument/2006/relationships/image" Target="../media/image418.png"/><Relationship Id="rId227" Type="http://schemas.openxmlformats.org/officeDocument/2006/relationships/image" Target="../media/image446.png"/><Relationship Id="rId269" Type="http://schemas.openxmlformats.org/officeDocument/2006/relationships/image" Target="../media/image467.png"/><Relationship Id="rId434" Type="http://schemas.openxmlformats.org/officeDocument/2006/relationships/customXml" Target="../ink/ink548.xml"/><Relationship Id="rId476" Type="http://schemas.openxmlformats.org/officeDocument/2006/relationships/customXml" Target="../ink/ink569.xml"/><Relationship Id="rId33" Type="http://schemas.openxmlformats.org/officeDocument/2006/relationships/image" Target="../media/image349.png"/><Relationship Id="rId129" Type="http://schemas.openxmlformats.org/officeDocument/2006/relationships/image" Target="../media/image397.png"/><Relationship Id="rId280" Type="http://schemas.openxmlformats.org/officeDocument/2006/relationships/customXml" Target="../ink/ink471.xml"/><Relationship Id="rId336" Type="http://schemas.openxmlformats.org/officeDocument/2006/relationships/customXml" Target="../ink/ink499.xml"/><Relationship Id="rId501" Type="http://schemas.openxmlformats.org/officeDocument/2006/relationships/image" Target="../media/image582.png"/><Relationship Id="rId543" Type="http://schemas.openxmlformats.org/officeDocument/2006/relationships/image" Target="../media/image602.png"/><Relationship Id="rId75" Type="http://schemas.openxmlformats.org/officeDocument/2006/relationships/image" Target="../media/image370.png"/><Relationship Id="rId140" Type="http://schemas.openxmlformats.org/officeDocument/2006/relationships/customXml" Target="../ink/ink401.xml"/><Relationship Id="rId182" Type="http://schemas.openxmlformats.org/officeDocument/2006/relationships/customXml" Target="../ink/ink422.xml"/><Relationship Id="rId378" Type="http://schemas.openxmlformats.org/officeDocument/2006/relationships/customXml" Target="../ink/ink520.xml"/><Relationship Id="rId403" Type="http://schemas.openxmlformats.org/officeDocument/2006/relationships/image" Target="../media/image533.png"/><Relationship Id="rId585" Type="http://schemas.openxmlformats.org/officeDocument/2006/relationships/image" Target="../media/image623.png"/><Relationship Id="rId6" Type="http://schemas.openxmlformats.org/officeDocument/2006/relationships/customXml" Target="../ink/ink334.xml"/><Relationship Id="rId238" Type="http://schemas.openxmlformats.org/officeDocument/2006/relationships/customXml" Target="../ink/ink450.xml"/><Relationship Id="rId445" Type="http://schemas.openxmlformats.org/officeDocument/2006/relationships/image" Target="../media/image554.png"/><Relationship Id="rId487" Type="http://schemas.openxmlformats.org/officeDocument/2006/relationships/image" Target="../media/image575.png"/><Relationship Id="rId291" Type="http://schemas.openxmlformats.org/officeDocument/2006/relationships/image" Target="../media/image478.png"/><Relationship Id="rId305" Type="http://schemas.openxmlformats.org/officeDocument/2006/relationships/image" Target="../media/image485.png"/><Relationship Id="rId347" Type="http://schemas.openxmlformats.org/officeDocument/2006/relationships/image" Target="../media/image505.png"/><Relationship Id="rId512" Type="http://schemas.openxmlformats.org/officeDocument/2006/relationships/customXml" Target="../ink/ink587.xml"/><Relationship Id="rId44" Type="http://schemas.openxmlformats.org/officeDocument/2006/relationships/customXml" Target="../ink/ink353.xml"/><Relationship Id="rId86" Type="http://schemas.openxmlformats.org/officeDocument/2006/relationships/customXml" Target="../ink/ink374.xml"/><Relationship Id="rId151" Type="http://schemas.openxmlformats.org/officeDocument/2006/relationships/image" Target="../media/image408.png"/><Relationship Id="rId389" Type="http://schemas.openxmlformats.org/officeDocument/2006/relationships/image" Target="../media/image526.png"/><Relationship Id="rId554" Type="http://schemas.openxmlformats.org/officeDocument/2006/relationships/customXml" Target="../ink/ink608.xml"/><Relationship Id="rId596" Type="http://schemas.openxmlformats.org/officeDocument/2006/relationships/customXml" Target="../ink/ink629.xml"/><Relationship Id="rId193" Type="http://schemas.openxmlformats.org/officeDocument/2006/relationships/image" Target="../media/image429.png"/><Relationship Id="rId207" Type="http://schemas.openxmlformats.org/officeDocument/2006/relationships/image" Target="../media/image436.png"/><Relationship Id="rId249" Type="http://schemas.openxmlformats.org/officeDocument/2006/relationships/image" Target="../media/image457.png"/><Relationship Id="rId414" Type="http://schemas.openxmlformats.org/officeDocument/2006/relationships/customXml" Target="../ink/ink538.xml"/><Relationship Id="rId456" Type="http://schemas.openxmlformats.org/officeDocument/2006/relationships/customXml" Target="../ink/ink559.xml"/><Relationship Id="rId498" Type="http://schemas.openxmlformats.org/officeDocument/2006/relationships/customXml" Target="../ink/ink580.xml"/><Relationship Id="rId13" Type="http://schemas.openxmlformats.org/officeDocument/2006/relationships/image" Target="../media/image339.png"/><Relationship Id="rId109" Type="http://schemas.openxmlformats.org/officeDocument/2006/relationships/image" Target="../media/image387.png"/><Relationship Id="rId260" Type="http://schemas.openxmlformats.org/officeDocument/2006/relationships/customXml" Target="../ink/ink461.xml"/><Relationship Id="rId316" Type="http://schemas.openxmlformats.org/officeDocument/2006/relationships/customXml" Target="../ink/ink489.xml"/><Relationship Id="rId523" Type="http://schemas.openxmlformats.org/officeDocument/2006/relationships/image" Target="../media/image592.png"/><Relationship Id="rId55" Type="http://schemas.openxmlformats.org/officeDocument/2006/relationships/image" Target="../media/image360.png"/><Relationship Id="rId97" Type="http://schemas.openxmlformats.org/officeDocument/2006/relationships/image" Target="../media/image381.png"/><Relationship Id="rId120" Type="http://schemas.openxmlformats.org/officeDocument/2006/relationships/customXml" Target="../ink/ink391.xml"/><Relationship Id="rId358" Type="http://schemas.openxmlformats.org/officeDocument/2006/relationships/customXml" Target="../ink/ink510.xml"/><Relationship Id="rId565" Type="http://schemas.openxmlformats.org/officeDocument/2006/relationships/image" Target="../media/image613.png"/><Relationship Id="rId162" Type="http://schemas.openxmlformats.org/officeDocument/2006/relationships/customXml" Target="../ink/ink412.xml"/><Relationship Id="rId218" Type="http://schemas.openxmlformats.org/officeDocument/2006/relationships/customXml" Target="../ink/ink440.xml"/><Relationship Id="rId425" Type="http://schemas.openxmlformats.org/officeDocument/2006/relationships/image" Target="../media/image544.png"/><Relationship Id="rId467" Type="http://schemas.openxmlformats.org/officeDocument/2006/relationships/image" Target="../media/image565.png"/><Relationship Id="rId271" Type="http://schemas.openxmlformats.org/officeDocument/2006/relationships/image" Target="../media/image468.png"/><Relationship Id="rId24" Type="http://schemas.openxmlformats.org/officeDocument/2006/relationships/customXml" Target="../ink/ink343.xml"/><Relationship Id="rId66" Type="http://schemas.openxmlformats.org/officeDocument/2006/relationships/customXml" Target="../ink/ink364.xml"/><Relationship Id="rId131" Type="http://schemas.openxmlformats.org/officeDocument/2006/relationships/image" Target="../media/image398.png"/><Relationship Id="rId327" Type="http://schemas.openxmlformats.org/officeDocument/2006/relationships/image" Target="../media/image157.png"/><Relationship Id="rId369" Type="http://schemas.openxmlformats.org/officeDocument/2006/relationships/image" Target="../media/image516.png"/><Relationship Id="rId534" Type="http://schemas.openxmlformats.org/officeDocument/2006/relationships/customXml" Target="../ink/ink598.xml"/><Relationship Id="rId576" Type="http://schemas.openxmlformats.org/officeDocument/2006/relationships/customXml" Target="../ink/ink619.xml"/><Relationship Id="rId173" Type="http://schemas.openxmlformats.org/officeDocument/2006/relationships/image" Target="../media/image419.png"/><Relationship Id="rId229" Type="http://schemas.openxmlformats.org/officeDocument/2006/relationships/image" Target="../media/image447.png"/><Relationship Id="rId380" Type="http://schemas.openxmlformats.org/officeDocument/2006/relationships/customXml" Target="../ink/ink521.xml"/><Relationship Id="rId436" Type="http://schemas.openxmlformats.org/officeDocument/2006/relationships/customXml" Target="../ink/ink549.xml"/><Relationship Id="rId601" Type="http://schemas.openxmlformats.org/officeDocument/2006/relationships/image" Target="../media/image631.png"/><Relationship Id="rId240" Type="http://schemas.openxmlformats.org/officeDocument/2006/relationships/customXml" Target="../ink/ink451.xml"/><Relationship Id="rId478" Type="http://schemas.openxmlformats.org/officeDocument/2006/relationships/customXml" Target="../ink/ink570.xml"/><Relationship Id="rId35" Type="http://schemas.openxmlformats.org/officeDocument/2006/relationships/image" Target="../media/image350.png"/><Relationship Id="rId77" Type="http://schemas.openxmlformats.org/officeDocument/2006/relationships/image" Target="../media/image371.png"/><Relationship Id="rId100" Type="http://schemas.openxmlformats.org/officeDocument/2006/relationships/customXml" Target="../ink/ink381.xml"/><Relationship Id="rId282" Type="http://schemas.openxmlformats.org/officeDocument/2006/relationships/customXml" Target="../ink/ink472.xml"/><Relationship Id="rId338" Type="http://schemas.openxmlformats.org/officeDocument/2006/relationships/customXml" Target="../ink/ink500.xml"/><Relationship Id="rId503" Type="http://schemas.openxmlformats.org/officeDocument/2006/relationships/image" Target="../media/image583.png"/><Relationship Id="rId545" Type="http://schemas.openxmlformats.org/officeDocument/2006/relationships/image" Target="../media/image603.png"/><Relationship Id="rId587" Type="http://schemas.openxmlformats.org/officeDocument/2006/relationships/image" Target="../media/image624.png"/><Relationship Id="rId8" Type="http://schemas.openxmlformats.org/officeDocument/2006/relationships/customXml" Target="../ink/ink335.xml"/><Relationship Id="rId142" Type="http://schemas.openxmlformats.org/officeDocument/2006/relationships/customXml" Target="../ink/ink402.xml"/><Relationship Id="rId184" Type="http://schemas.openxmlformats.org/officeDocument/2006/relationships/customXml" Target="../ink/ink423.xml"/><Relationship Id="rId391" Type="http://schemas.openxmlformats.org/officeDocument/2006/relationships/image" Target="../media/image527.png"/><Relationship Id="rId405" Type="http://schemas.openxmlformats.org/officeDocument/2006/relationships/image" Target="../media/image534.png"/><Relationship Id="rId447" Type="http://schemas.openxmlformats.org/officeDocument/2006/relationships/image" Target="../media/image555.png"/><Relationship Id="rId251" Type="http://schemas.openxmlformats.org/officeDocument/2006/relationships/image" Target="../media/image458.png"/><Relationship Id="rId489" Type="http://schemas.openxmlformats.org/officeDocument/2006/relationships/image" Target="../media/image576.png"/><Relationship Id="rId46" Type="http://schemas.openxmlformats.org/officeDocument/2006/relationships/customXml" Target="../ink/ink354.xml"/><Relationship Id="rId293" Type="http://schemas.openxmlformats.org/officeDocument/2006/relationships/image" Target="../media/image479.png"/><Relationship Id="rId307" Type="http://schemas.openxmlformats.org/officeDocument/2006/relationships/image" Target="../media/image486.png"/><Relationship Id="rId349" Type="http://schemas.openxmlformats.org/officeDocument/2006/relationships/image" Target="../media/image506.png"/><Relationship Id="rId514" Type="http://schemas.openxmlformats.org/officeDocument/2006/relationships/customXml" Target="../ink/ink588.xml"/><Relationship Id="rId556" Type="http://schemas.openxmlformats.org/officeDocument/2006/relationships/customXml" Target="../ink/ink609.xml"/><Relationship Id="rId88" Type="http://schemas.openxmlformats.org/officeDocument/2006/relationships/customXml" Target="../ink/ink375.xml"/><Relationship Id="rId111" Type="http://schemas.openxmlformats.org/officeDocument/2006/relationships/image" Target="../media/image388.png"/><Relationship Id="rId153" Type="http://schemas.openxmlformats.org/officeDocument/2006/relationships/image" Target="../media/image409.png"/><Relationship Id="rId195" Type="http://schemas.openxmlformats.org/officeDocument/2006/relationships/image" Target="../media/image430.png"/><Relationship Id="rId209" Type="http://schemas.openxmlformats.org/officeDocument/2006/relationships/image" Target="../media/image437.png"/><Relationship Id="rId360" Type="http://schemas.openxmlformats.org/officeDocument/2006/relationships/customXml" Target="../ink/ink511.xml"/><Relationship Id="rId416" Type="http://schemas.openxmlformats.org/officeDocument/2006/relationships/customXml" Target="../ink/ink539.xml"/><Relationship Id="rId598" Type="http://schemas.openxmlformats.org/officeDocument/2006/relationships/customXml" Target="../ink/ink630.xml"/><Relationship Id="rId220" Type="http://schemas.openxmlformats.org/officeDocument/2006/relationships/customXml" Target="../ink/ink441.xml"/><Relationship Id="rId458" Type="http://schemas.openxmlformats.org/officeDocument/2006/relationships/customXml" Target="../ink/ink560.xml"/><Relationship Id="rId15" Type="http://schemas.openxmlformats.org/officeDocument/2006/relationships/image" Target="../media/image340.png"/><Relationship Id="rId57" Type="http://schemas.openxmlformats.org/officeDocument/2006/relationships/image" Target="../media/image361.png"/><Relationship Id="rId262" Type="http://schemas.openxmlformats.org/officeDocument/2006/relationships/customXml" Target="../ink/ink462.xml"/><Relationship Id="rId318" Type="http://schemas.openxmlformats.org/officeDocument/2006/relationships/customXml" Target="../ink/ink490.xml"/><Relationship Id="rId525" Type="http://schemas.openxmlformats.org/officeDocument/2006/relationships/image" Target="../media/image593.png"/><Relationship Id="rId567" Type="http://schemas.openxmlformats.org/officeDocument/2006/relationships/image" Target="../media/image614.png"/><Relationship Id="rId99" Type="http://schemas.openxmlformats.org/officeDocument/2006/relationships/image" Target="../media/image382.png"/><Relationship Id="rId122" Type="http://schemas.openxmlformats.org/officeDocument/2006/relationships/customXml" Target="../ink/ink392.xml"/><Relationship Id="rId164" Type="http://schemas.openxmlformats.org/officeDocument/2006/relationships/customXml" Target="../ink/ink413.xml"/><Relationship Id="rId371" Type="http://schemas.openxmlformats.org/officeDocument/2006/relationships/image" Target="../media/image517.png"/><Relationship Id="rId427" Type="http://schemas.openxmlformats.org/officeDocument/2006/relationships/image" Target="../media/image545.png"/><Relationship Id="rId469" Type="http://schemas.openxmlformats.org/officeDocument/2006/relationships/image" Target="../media/image566.png"/><Relationship Id="rId26" Type="http://schemas.openxmlformats.org/officeDocument/2006/relationships/customXml" Target="../ink/ink344.xml"/><Relationship Id="rId231" Type="http://schemas.openxmlformats.org/officeDocument/2006/relationships/image" Target="../media/image448.png"/><Relationship Id="rId273" Type="http://schemas.openxmlformats.org/officeDocument/2006/relationships/image" Target="../media/image469.png"/><Relationship Id="rId329" Type="http://schemas.openxmlformats.org/officeDocument/2006/relationships/image" Target="../media/image496.png"/><Relationship Id="rId480" Type="http://schemas.openxmlformats.org/officeDocument/2006/relationships/customXml" Target="../ink/ink571.xml"/><Relationship Id="rId536" Type="http://schemas.openxmlformats.org/officeDocument/2006/relationships/customXml" Target="../ink/ink599.xml"/><Relationship Id="rId68" Type="http://schemas.openxmlformats.org/officeDocument/2006/relationships/customXml" Target="../ink/ink365.xml"/><Relationship Id="rId133" Type="http://schemas.openxmlformats.org/officeDocument/2006/relationships/image" Target="../media/image399.png"/><Relationship Id="rId175" Type="http://schemas.openxmlformats.org/officeDocument/2006/relationships/image" Target="../media/image420.png"/><Relationship Id="rId340" Type="http://schemas.openxmlformats.org/officeDocument/2006/relationships/customXml" Target="../ink/ink501.xml"/><Relationship Id="rId578" Type="http://schemas.openxmlformats.org/officeDocument/2006/relationships/customXml" Target="../ink/ink620.xml"/><Relationship Id="rId200" Type="http://schemas.openxmlformats.org/officeDocument/2006/relationships/customXml" Target="../ink/ink431.xml"/><Relationship Id="rId382" Type="http://schemas.openxmlformats.org/officeDocument/2006/relationships/customXml" Target="../ink/ink522.xml"/><Relationship Id="rId438" Type="http://schemas.openxmlformats.org/officeDocument/2006/relationships/customXml" Target="../ink/ink550.xml"/><Relationship Id="rId603" Type="http://schemas.openxmlformats.org/officeDocument/2006/relationships/image" Target="../media/image632.png"/><Relationship Id="rId242" Type="http://schemas.openxmlformats.org/officeDocument/2006/relationships/customXml" Target="../ink/ink452.xml"/><Relationship Id="rId284" Type="http://schemas.openxmlformats.org/officeDocument/2006/relationships/customXml" Target="../ink/ink473.xml"/><Relationship Id="rId491" Type="http://schemas.openxmlformats.org/officeDocument/2006/relationships/image" Target="../media/image577.png"/><Relationship Id="rId505" Type="http://schemas.openxmlformats.org/officeDocument/2006/relationships/image" Target="../media/image584.png"/><Relationship Id="rId37" Type="http://schemas.openxmlformats.org/officeDocument/2006/relationships/image" Target="../media/image351.png"/><Relationship Id="rId79" Type="http://schemas.openxmlformats.org/officeDocument/2006/relationships/image" Target="../media/image372.png"/><Relationship Id="rId102" Type="http://schemas.openxmlformats.org/officeDocument/2006/relationships/customXml" Target="../ink/ink382.xml"/><Relationship Id="rId144" Type="http://schemas.openxmlformats.org/officeDocument/2006/relationships/customXml" Target="../ink/ink403.xml"/><Relationship Id="rId547" Type="http://schemas.openxmlformats.org/officeDocument/2006/relationships/image" Target="../media/image604.png"/><Relationship Id="rId589" Type="http://schemas.openxmlformats.org/officeDocument/2006/relationships/image" Target="../media/image625.png"/><Relationship Id="rId90" Type="http://schemas.openxmlformats.org/officeDocument/2006/relationships/customXml" Target="../ink/ink376.xml"/><Relationship Id="rId186" Type="http://schemas.openxmlformats.org/officeDocument/2006/relationships/customXml" Target="../ink/ink424.xml"/><Relationship Id="rId351" Type="http://schemas.openxmlformats.org/officeDocument/2006/relationships/image" Target="../media/image507.png"/><Relationship Id="rId393" Type="http://schemas.openxmlformats.org/officeDocument/2006/relationships/image" Target="../media/image528.png"/><Relationship Id="rId407" Type="http://schemas.openxmlformats.org/officeDocument/2006/relationships/image" Target="../media/image535.png"/><Relationship Id="rId449" Type="http://schemas.openxmlformats.org/officeDocument/2006/relationships/image" Target="../media/image556.png"/><Relationship Id="rId211" Type="http://schemas.openxmlformats.org/officeDocument/2006/relationships/image" Target="../media/image438.png"/><Relationship Id="rId253" Type="http://schemas.openxmlformats.org/officeDocument/2006/relationships/image" Target="../media/image459.png"/><Relationship Id="rId295" Type="http://schemas.openxmlformats.org/officeDocument/2006/relationships/image" Target="../media/image480.png"/><Relationship Id="rId309" Type="http://schemas.openxmlformats.org/officeDocument/2006/relationships/image" Target="../media/image487.png"/><Relationship Id="rId460" Type="http://schemas.openxmlformats.org/officeDocument/2006/relationships/customXml" Target="../ink/ink561.xml"/><Relationship Id="rId516" Type="http://schemas.openxmlformats.org/officeDocument/2006/relationships/customXml" Target="../ink/ink589.xml"/><Relationship Id="rId48" Type="http://schemas.openxmlformats.org/officeDocument/2006/relationships/customXml" Target="../ink/ink355.xml"/><Relationship Id="rId113" Type="http://schemas.openxmlformats.org/officeDocument/2006/relationships/image" Target="../media/image389.png"/><Relationship Id="rId320" Type="http://schemas.openxmlformats.org/officeDocument/2006/relationships/customXml" Target="../ink/ink491.xml"/><Relationship Id="rId558" Type="http://schemas.openxmlformats.org/officeDocument/2006/relationships/customXml" Target="../ink/ink610.xml"/><Relationship Id="rId155" Type="http://schemas.openxmlformats.org/officeDocument/2006/relationships/image" Target="../media/image410.png"/><Relationship Id="rId197" Type="http://schemas.openxmlformats.org/officeDocument/2006/relationships/image" Target="../media/image431.png"/><Relationship Id="rId362" Type="http://schemas.openxmlformats.org/officeDocument/2006/relationships/customXml" Target="../ink/ink512.xml"/><Relationship Id="rId418" Type="http://schemas.openxmlformats.org/officeDocument/2006/relationships/customXml" Target="../ink/ink540.xml"/><Relationship Id="rId222" Type="http://schemas.openxmlformats.org/officeDocument/2006/relationships/customXml" Target="../ink/ink442.xml"/><Relationship Id="rId264" Type="http://schemas.openxmlformats.org/officeDocument/2006/relationships/customXml" Target="../ink/ink463.xml"/><Relationship Id="rId471" Type="http://schemas.openxmlformats.org/officeDocument/2006/relationships/image" Target="../media/image567.png"/><Relationship Id="rId17" Type="http://schemas.openxmlformats.org/officeDocument/2006/relationships/image" Target="../media/image341.png"/><Relationship Id="rId59" Type="http://schemas.openxmlformats.org/officeDocument/2006/relationships/image" Target="../media/image362.png"/><Relationship Id="rId124" Type="http://schemas.openxmlformats.org/officeDocument/2006/relationships/customXml" Target="../ink/ink393.xml"/><Relationship Id="rId527" Type="http://schemas.openxmlformats.org/officeDocument/2006/relationships/image" Target="../media/image594.png"/><Relationship Id="rId569" Type="http://schemas.openxmlformats.org/officeDocument/2006/relationships/image" Target="../media/image615.png"/><Relationship Id="rId70" Type="http://schemas.openxmlformats.org/officeDocument/2006/relationships/customXml" Target="../ink/ink366.xml"/><Relationship Id="rId166" Type="http://schemas.openxmlformats.org/officeDocument/2006/relationships/customXml" Target="../ink/ink414.xml"/><Relationship Id="rId331" Type="http://schemas.openxmlformats.org/officeDocument/2006/relationships/image" Target="../media/image497.png"/><Relationship Id="rId373" Type="http://schemas.openxmlformats.org/officeDocument/2006/relationships/image" Target="../media/image518.png"/><Relationship Id="rId429" Type="http://schemas.openxmlformats.org/officeDocument/2006/relationships/image" Target="../media/image546.png"/><Relationship Id="rId580" Type="http://schemas.openxmlformats.org/officeDocument/2006/relationships/customXml" Target="../ink/ink621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49.png"/><Relationship Id="rId440" Type="http://schemas.openxmlformats.org/officeDocument/2006/relationships/customXml" Target="../ink/ink551.xml"/><Relationship Id="rId28" Type="http://schemas.openxmlformats.org/officeDocument/2006/relationships/customXml" Target="../ink/ink345.xml"/><Relationship Id="rId275" Type="http://schemas.openxmlformats.org/officeDocument/2006/relationships/image" Target="../media/image470.png"/><Relationship Id="rId300" Type="http://schemas.openxmlformats.org/officeDocument/2006/relationships/customXml" Target="../ink/ink481.xml"/><Relationship Id="rId482" Type="http://schemas.openxmlformats.org/officeDocument/2006/relationships/customXml" Target="../ink/ink572.xml"/><Relationship Id="rId538" Type="http://schemas.openxmlformats.org/officeDocument/2006/relationships/customXml" Target="../ink/ink600.xml"/><Relationship Id="rId81" Type="http://schemas.openxmlformats.org/officeDocument/2006/relationships/image" Target="../media/image373.png"/><Relationship Id="rId135" Type="http://schemas.openxmlformats.org/officeDocument/2006/relationships/image" Target="../media/image400.png"/><Relationship Id="rId177" Type="http://schemas.openxmlformats.org/officeDocument/2006/relationships/image" Target="../media/image421.png"/><Relationship Id="rId342" Type="http://schemas.openxmlformats.org/officeDocument/2006/relationships/customXml" Target="../ink/ink502.xml"/><Relationship Id="rId384" Type="http://schemas.openxmlformats.org/officeDocument/2006/relationships/customXml" Target="../ink/ink523.xml"/><Relationship Id="rId591" Type="http://schemas.openxmlformats.org/officeDocument/2006/relationships/image" Target="../media/image626.png"/><Relationship Id="rId202" Type="http://schemas.openxmlformats.org/officeDocument/2006/relationships/customXml" Target="../ink/ink432.xml"/><Relationship Id="rId244" Type="http://schemas.openxmlformats.org/officeDocument/2006/relationships/customXml" Target="../ink/ink453.xml"/><Relationship Id="rId39" Type="http://schemas.openxmlformats.org/officeDocument/2006/relationships/image" Target="../media/image352.png"/><Relationship Id="rId286" Type="http://schemas.openxmlformats.org/officeDocument/2006/relationships/customXml" Target="../ink/ink474.xml"/><Relationship Id="rId451" Type="http://schemas.openxmlformats.org/officeDocument/2006/relationships/image" Target="../media/image557.png"/><Relationship Id="rId493" Type="http://schemas.openxmlformats.org/officeDocument/2006/relationships/image" Target="../media/image578.png"/><Relationship Id="rId507" Type="http://schemas.openxmlformats.org/officeDocument/2006/relationships/image" Target="../media/image585.png"/><Relationship Id="rId549" Type="http://schemas.openxmlformats.org/officeDocument/2006/relationships/image" Target="../media/image605.png"/><Relationship Id="rId50" Type="http://schemas.openxmlformats.org/officeDocument/2006/relationships/customXml" Target="../ink/ink356.xml"/><Relationship Id="rId104" Type="http://schemas.openxmlformats.org/officeDocument/2006/relationships/customXml" Target="../ink/ink383.xml"/><Relationship Id="rId146" Type="http://schemas.openxmlformats.org/officeDocument/2006/relationships/customXml" Target="../ink/ink404.xml"/><Relationship Id="rId188" Type="http://schemas.openxmlformats.org/officeDocument/2006/relationships/customXml" Target="../ink/ink425.xml"/><Relationship Id="rId311" Type="http://schemas.openxmlformats.org/officeDocument/2006/relationships/image" Target="../media/image488.png"/><Relationship Id="rId353" Type="http://schemas.openxmlformats.org/officeDocument/2006/relationships/image" Target="../media/image508.png"/><Relationship Id="rId395" Type="http://schemas.openxmlformats.org/officeDocument/2006/relationships/image" Target="../media/image529.png"/><Relationship Id="rId409" Type="http://schemas.openxmlformats.org/officeDocument/2006/relationships/image" Target="../media/image536.png"/><Relationship Id="rId560" Type="http://schemas.openxmlformats.org/officeDocument/2006/relationships/customXml" Target="../ink/ink611.xml"/><Relationship Id="rId92" Type="http://schemas.openxmlformats.org/officeDocument/2006/relationships/customXml" Target="../ink/ink377.xml"/><Relationship Id="rId213" Type="http://schemas.openxmlformats.org/officeDocument/2006/relationships/image" Target="../media/image439.png"/><Relationship Id="rId420" Type="http://schemas.openxmlformats.org/officeDocument/2006/relationships/customXml" Target="../ink/ink541.xml"/><Relationship Id="rId255" Type="http://schemas.openxmlformats.org/officeDocument/2006/relationships/image" Target="../media/image460.png"/><Relationship Id="rId297" Type="http://schemas.openxmlformats.org/officeDocument/2006/relationships/image" Target="../media/image481.png"/><Relationship Id="rId462" Type="http://schemas.openxmlformats.org/officeDocument/2006/relationships/customXml" Target="../ink/ink562.xml"/><Relationship Id="rId518" Type="http://schemas.openxmlformats.org/officeDocument/2006/relationships/customXml" Target="../ink/ink590.xml"/><Relationship Id="rId115" Type="http://schemas.openxmlformats.org/officeDocument/2006/relationships/image" Target="../media/image390.png"/><Relationship Id="rId157" Type="http://schemas.openxmlformats.org/officeDocument/2006/relationships/image" Target="../media/image411.png"/><Relationship Id="rId322" Type="http://schemas.openxmlformats.org/officeDocument/2006/relationships/customXml" Target="../ink/ink492.xml"/><Relationship Id="rId364" Type="http://schemas.openxmlformats.org/officeDocument/2006/relationships/customXml" Target="../ink/ink513.xml"/><Relationship Id="rId61" Type="http://schemas.openxmlformats.org/officeDocument/2006/relationships/image" Target="../media/image363.png"/><Relationship Id="rId199" Type="http://schemas.openxmlformats.org/officeDocument/2006/relationships/image" Target="../media/image432.png"/><Relationship Id="rId571" Type="http://schemas.openxmlformats.org/officeDocument/2006/relationships/image" Target="../media/image616.png"/><Relationship Id="rId19" Type="http://schemas.openxmlformats.org/officeDocument/2006/relationships/image" Target="../media/image342.png"/><Relationship Id="rId224" Type="http://schemas.openxmlformats.org/officeDocument/2006/relationships/customXml" Target="../ink/ink443.xml"/><Relationship Id="rId266" Type="http://schemas.openxmlformats.org/officeDocument/2006/relationships/customXml" Target="../ink/ink464.xml"/><Relationship Id="rId431" Type="http://schemas.openxmlformats.org/officeDocument/2006/relationships/image" Target="../media/image547.png"/><Relationship Id="rId473" Type="http://schemas.openxmlformats.org/officeDocument/2006/relationships/image" Target="../media/image568.png"/><Relationship Id="rId529" Type="http://schemas.openxmlformats.org/officeDocument/2006/relationships/image" Target="../media/image595.png"/><Relationship Id="rId30" Type="http://schemas.openxmlformats.org/officeDocument/2006/relationships/customXml" Target="../ink/ink346.xml"/><Relationship Id="rId126" Type="http://schemas.openxmlformats.org/officeDocument/2006/relationships/customXml" Target="../ink/ink394.xml"/><Relationship Id="rId168" Type="http://schemas.openxmlformats.org/officeDocument/2006/relationships/customXml" Target="../ink/ink415.xml"/><Relationship Id="rId333" Type="http://schemas.openxmlformats.org/officeDocument/2006/relationships/image" Target="../media/image498.png"/><Relationship Id="rId540" Type="http://schemas.openxmlformats.org/officeDocument/2006/relationships/customXml" Target="../ink/ink601.xml"/><Relationship Id="rId72" Type="http://schemas.openxmlformats.org/officeDocument/2006/relationships/customXml" Target="../ink/ink367.xml"/><Relationship Id="rId375" Type="http://schemas.openxmlformats.org/officeDocument/2006/relationships/image" Target="../media/image519.png"/><Relationship Id="rId582" Type="http://schemas.openxmlformats.org/officeDocument/2006/relationships/customXml" Target="../ink/ink622.xml"/><Relationship Id="rId3" Type="http://schemas.openxmlformats.org/officeDocument/2006/relationships/image" Target="../media/image334.png"/><Relationship Id="rId235" Type="http://schemas.openxmlformats.org/officeDocument/2006/relationships/image" Target="../media/image450.png"/><Relationship Id="rId277" Type="http://schemas.openxmlformats.org/officeDocument/2006/relationships/image" Target="../media/image471.png"/><Relationship Id="rId400" Type="http://schemas.openxmlformats.org/officeDocument/2006/relationships/customXml" Target="../ink/ink531.xml"/><Relationship Id="rId442" Type="http://schemas.openxmlformats.org/officeDocument/2006/relationships/customXml" Target="../ink/ink552.xml"/><Relationship Id="rId484" Type="http://schemas.openxmlformats.org/officeDocument/2006/relationships/customXml" Target="../ink/ink573.xml"/><Relationship Id="rId137" Type="http://schemas.openxmlformats.org/officeDocument/2006/relationships/image" Target="../media/image401.png"/><Relationship Id="rId302" Type="http://schemas.openxmlformats.org/officeDocument/2006/relationships/customXml" Target="../ink/ink482.xml"/><Relationship Id="rId344" Type="http://schemas.openxmlformats.org/officeDocument/2006/relationships/customXml" Target="../ink/ink503.xml"/><Relationship Id="rId41" Type="http://schemas.openxmlformats.org/officeDocument/2006/relationships/image" Target="../media/image353.png"/><Relationship Id="rId83" Type="http://schemas.openxmlformats.org/officeDocument/2006/relationships/image" Target="../media/image374.png"/><Relationship Id="rId179" Type="http://schemas.openxmlformats.org/officeDocument/2006/relationships/image" Target="../media/image422.png"/><Relationship Id="rId386" Type="http://schemas.openxmlformats.org/officeDocument/2006/relationships/customXml" Target="../ink/ink524.xml"/><Relationship Id="rId551" Type="http://schemas.openxmlformats.org/officeDocument/2006/relationships/image" Target="../media/image606.png"/><Relationship Id="rId593" Type="http://schemas.openxmlformats.org/officeDocument/2006/relationships/image" Target="../media/image627.png"/><Relationship Id="rId190" Type="http://schemas.openxmlformats.org/officeDocument/2006/relationships/customXml" Target="../ink/ink426.xml"/><Relationship Id="rId204" Type="http://schemas.openxmlformats.org/officeDocument/2006/relationships/customXml" Target="../ink/ink433.xml"/><Relationship Id="rId246" Type="http://schemas.openxmlformats.org/officeDocument/2006/relationships/customXml" Target="../ink/ink454.xml"/><Relationship Id="rId288" Type="http://schemas.openxmlformats.org/officeDocument/2006/relationships/customXml" Target="../ink/ink475.xml"/><Relationship Id="rId411" Type="http://schemas.openxmlformats.org/officeDocument/2006/relationships/image" Target="../media/image537.png"/><Relationship Id="rId453" Type="http://schemas.openxmlformats.org/officeDocument/2006/relationships/image" Target="../media/image558.png"/><Relationship Id="rId509" Type="http://schemas.openxmlformats.org/officeDocument/2006/relationships/image" Target="../media/image309.png"/><Relationship Id="rId106" Type="http://schemas.openxmlformats.org/officeDocument/2006/relationships/customXml" Target="../ink/ink384.xml"/><Relationship Id="rId313" Type="http://schemas.openxmlformats.org/officeDocument/2006/relationships/image" Target="../media/image489.png"/><Relationship Id="rId495" Type="http://schemas.openxmlformats.org/officeDocument/2006/relationships/image" Target="../media/image579.png"/><Relationship Id="rId10" Type="http://schemas.openxmlformats.org/officeDocument/2006/relationships/customXml" Target="../ink/ink336.xml"/><Relationship Id="rId52" Type="http://schemas.openxmlformats.org/officeDocument/2006/relationships/customXml" Target="../ink/ink357.xml"/><Relationship Id="rId94" Type="http://schemas.openxmlformats.org/officeDocument/2006/relationships/customXml" Target="../ink/ink378.xml"/><Relationship Id="rId148" Type="http://schemas.openxmlformats.org/officeDocument/2006/relationships/customXml" Target="../ink/ink405.xml"/><Relationship Id="rId355" Type="http://schemas.openxmlformats.org/officeDocument/2006/relationships/image" Target="../media/image509.png"/><Relationship Id="rId397" Type="http://schemas.openxmlformats.org/officeDocument/2006/relationships/image" Target="../media/image530.png"/><Relationship Id="rId520" Type="http://schemas.openxmlformats.org/officeDocument/2006/relationships/customXml" Target="../ink/ink591.xml"/><Relationship Id="rId562" Type="http://schemas.openxmlformats.org/officeDocument/2006/relationships/customXml" Target="../ink/ink612.xml"/><Relationship Id="rId215" Type="http://schemas.openxmlformats.org/officeDocument/2006/relationships/image" Target="../media/image440.png"/><Relationship Id="rId257" Type="http://schemas.openxmlformats.org/officeDocument/2006/relationships/image" Target="../media/image461.png"/><Relationship Id="rId422" Type="http://schemas.openxmlformats.org/officeDocument/2006/relationships/customXml" Target="../ink/ink542.xml"/><Relationship Id="rId464" Type="http://schemas.openxmlformats.org/officeDocument/2006/relationships/customXml" Target="../ink/ink563.xml"/><Relationship Id="rId299" Type="http://schemas.openxmlformats.org/officeDocument/2006/relationships/image" Target="../media/image482.png"/><Relationship Id="rId63" Type="http://schemas.openxmlformats.org/officeDocument/2006/relationships/image" Target="../media/image364.png"/><Relationship Id="rId159" Type="http://schemas.openxmlformats.org/officeDocument/2006/relationships/image" Target="../media/image412.png"/><Relationship Id="rId366" Type="http://schemas.openxmlformats.org/officeDocument/2006/relationships/customXml" Target="../ink/ink514.xml"/><Relationship Id="rId573" Type="http://schemas.openxmlformats.org/officeDocument/2006/relationships/image" Target="../media/image617.png"/><Relationship Id="rId226" Type="http://schemas.openxmlformats.org/officeDocument/2006/relationships/customXml" Target="../ink/ink444.xml"/><Relationship Id="rId433" Type="http://schemas.openxmlformats.org/officeDocument/2006/relationships/image" Target="../media/image548.png"/><Relationship Id="rId74" Type="http://schemas.openxmlformats.org/officeDocument/2006/relationships/customXml" Target="../ink/ink368.xml"/><Relationship Id="rId377" Type="http://schemas.openxmlformats.org/officeDocument/2006/relationships/image" Target="../media/image520.png"/><Relationship Id="rId500" Type="http://schemas.openxmlformats.org/officeDocument/2006/relationships/customXml" Target="../ink/ink581.xml"/><Relationship Id="rId584" Type="http://schemas.openxmlformats.org/officeDocument/2006/relationships/customXml" Target="../ink/ink623.xml"/><Relationship Id="rId5" Type="http://schemas.openxmlformats.org/officeDocument/2006/relationships/image" Target="../media/image335.png"/><Relationship Id="rId237" Type="http://schemas.openxmlformats.org/officeDocument/2006/relationships/image" Target="../media/image451.png"/><Relationship Id="rId444" Type="http://schemas.openxmlformats.org/officeDocument/2006/relationships/customXml" Target="../ink/ink553.xml"/><Relationship Id="rId290" Type="http://schemas.openxmlformats.org/officeDocument/2006/relationships/customXml" Target="../ink/ink476.xml"/><Relationship Id="rId304" Type="http://schemas.openxmlformats.org/officeDocument/2006/relationships/customXml" Target="../ink/ink483.xml"/><Relationship Id="rId388" Type="http://schemas.openxmlformats.org/officeDocument/2006/relationships/customXml" Target="../ink/ink525.xml"/><Relationship Id="rId511" Type="http://schemas.openxmlformats.org/officeDocument/2006/relationships/image" Target="../media/image586.png"/><Relationship Id="rId85" Type="http://schemas.openxmlformats.org/officeDocument/2006/relationships/image" Target="../media/image375.png"/><Relationship Id="rId150" Type="http://schemas.openxmlformats.org/officeDocument/2006/relationships/customXml" Target="../ink/ink406.xml"/><Relationship Id="rId595" Type="http://schemas.openxmlformats.org/officeDocument/2006/relationships/image" Target="../media/image628.png"/><Relationship Id="rId248" Type="http://schemas.openxmlformats.org/officeDocument/2006/relationships/customXml" Target="../ink/ink455.xml"/><Relationship Id="rId455" Type="http://schemas.openxmlformats.org/officeDocument/2006/relationships/image" Target="../media/image559.png"/><Relationship Id="rId12" Type="http://schemas.openxmlformats.org/officeDocument/2006/relationships/customXml" Target="../ink/ink337.xml"/><Relationship Id="rId108" Type="http://schemas.openxmlformats.org/officeDocument/2006/relationships/customXml" Target="../ink/ink385.xml"/><Relationship Id="rId315" Type="http://schemas.openxmlformats.org/officeDocument/2006/relationships/image" Target="../media/image490.png"/><Relationship Id="rId522" Type="http://schemas.openxmlformats.org/officeDocument/2006/relationships/customXml" Target="../ink/ink592.xml"/><Relationship Id="rId96" Type="http://schemas.openxmlformats.org/officeDocument/2006/relationships/customXml" Target="../ink/ink379.xml"/><Relationship Id="rId161" Type="http://schemas.openxmlformats.org/officeDocument/2006/relationships/image" Target="../media/image413.png"/><Relationship Id="rId399" Type="http://schemas.openxmlformats.org/officeDocument/2006/relationships/image" Target="../media/image531.png"/><Relationship Id="rId259" Type="http://schemas.openxmlformats.org/officeDocument/2006/relationships/image" Target="../media/image462.png"/><Relationship Id="rId466" Type="http://schemas.openxmlformats.org/officeDocument/2006/relationships/customXml" Target="../ink/ink564.xml"/><Relationship Id="rId23" Type="http://schemas.openxmlformats.org/officeDocument/2006/relationships/image" Target="../media/image344.png"/><Relationship Id="rId119" Type="http://schemas.openxmlformats.org/officeDocument/2006/relationships/image" Target="../media/image392.png"/><Relationship Id="rId326" Type="http://schemas.openxmlformats.org/officeDocument/2006/relationships/customXml" Target="../ink/ink494.xml"/><Relationship Id="rId533" Type="http://schemas.openxmlformats.org/officeDocument/2006/relationships/image" Target="../media/image597.png"/><Relationship Id="rId172" Type="http://schemas.openxmlformats.org/officeDocument/2006/relationships/customXml" Target="../ink/ink417.xml"/><Relationship Id="rId477" Type="http://schemas.openxmlformats.org/officeDocument/2006/relationships/image" Target="../media/image570.png"/><Relationship Id="rId600" Type="http://schemas.openxmlformats.org/officeDocument/2006/relationships/customXml" Target="../ink/ink631.xml"/><Relationship Id="rId337" Type="http://schemas.openxmlformats.org/officeDocument/2006/relationships/image" Target="../media/image500.png"/><Relationship Id="rId34" Type="http://schemas.openxmlformats.org/officeDocument/2006/relationships/customXml" Target="../ink/ink348.xml"/><Relationship Id="rId544" Type="http://schemas.openxmlformats.org/officeDocument/2006/relationships/customXml" Target="../ink/ink603.xml"/><Relationship Id="rId183" Type="http://schemas.openxmlformats.org/officeDocument/2006/relationships/image" Target="../media/image424.png"/><Relationship Id="rId390" Type="http://schemas.openxmlformats.org/officeDocument/2006/relationships/customXml" Target="../ink/ink526.xml"/><Relationship Id="rId404" Type="http://schemas.openxmlformats.org/officeDocument/2006/relationships/customXml" Target="../ink/ink533.xml"/><Relationship Id="rId250" Type="http://schemas.openxmlformats.org/officeDocument/2006/relationships/customXml" Target="../ink/ink456.xml"/><Relationship Id="rId488" Type="http://schemas.openxmlformats.org/officeDocument/2006/relationships/customXml" Target="../ink/ink575.xml"/><Relationship Id="rId45" Type="http://schemas.openxmlformats.org/officeDocument/2006/relationships/image" Target="../media/image355.png"/><Relationship Id="rId110" Type="http://schemas.openxmlformats.org/officeDocument/2006/relationships/customXml" Target="../ink/ink386.xml"/><Relationship Id="rId348" Type="http://schemas.openxmlformats.org/officeDocument/2006/relationships/customXml" Target="../ink/ink505.xml"/><Relationship Id="rId555" Type="http://schemas.openxmlformats.org/officeDocument/2006/relationships/image" Target="../media/image608.png"/><Relationship Id="rId194" Type="http://schemas.openxmlformats.org/officeDocument/2006/relationships/customXml" Target="../ink/ink428.xml"/><Relationship Id="rId208" Type="http://schemas.openxmlformats.org/officeDocument/2006/relationships/customXml" Target="../ink/ink435.xml"/><Relationship Id="rId415" Type="http://schemas.openxmlformats.org/officeDocument/2006/relationships/image" Target="../media/image539.png"/><Relationship Id="rId261" Type="http://schemas.openxmlformats.org/officeDocument/2006/relationships/image" Target="../media/image463.png"/><Relationship Id="rId499" Type="http://schemas.openxmlformats.org/officeDocument/2006/relationships/image" Target="../media/image58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9.png"/><Relationship Id="rId671" Type="http://schemas.openxmlformats.org/officeDocument/2006/relationships/customXml" Target="../ink/ink968.xml"/><Relationship Id="rId21" Type="http://schemas.openxmlformats.org/officeDocument/2006/relationships/image" Target="../media/image642.png"/><Relationship Id="rId324" Type="http://schemas.openxmlformats.org/officeDocument/2006/relationships/customXml" Target="../ink/ink794.xml"/><Relationship Id="rId531" Type="http://schemas.openxmlformats.org/officeDocument/2006/relationships/image" Target="../media/image895.png"/><Relationship Id="rId629" Type="http://schemas.openxmlformats.org/officeDocument/2006/relationships/image" Target="../media/image944.png"/><Relationship Id="rId170" Type="http://schemas.openxmlformats.org/officeDocument/2006/relationships/customXml" Target="../ink/ink717.xml"/><Relationship Id="rId268" Type="http://schemas.openxmlformats.org/officeDocument/2006/relationships/customXml" Target="../ink/ink766.xml"/><Relationship Id="rId475" Type="http://schemas.openxmlformats.org/officeDocument/2006/relationships/image" Target="../media/image867.png"/><Relationship Id="rId682" Type="http://schemas.openxmlformats.org/officeDocument/2006/relationships/image" Target="../media/image970.png"/><Relationship Id="rId32" Type="http://schemas.openxmlformats.org/officeDocument/2006/relationships/customXml" Target="../ink/ink648.xml"/><Relationship Id="rId128" Type="http://schemas.openxmlformats.org/officeDocument/2006/relationships/customXml" Target="../ink/ink696.xml"/><Relationship Id="rId335" Type="http://schemas.openxmlformats.org/officeDocument/2006/relationships/image" Target="../media/image797.png"/><Relationship Id="rId542" Type="http://schemas.openxmlformats.org/officeDocument/2006/relationships/customXml" Target="../ink/ink903.xml"/><Relationship Id="rId181" Type="http://schemas.openxmlformats.org/officeDocument/2006/relationships/image" Target="../media/image720.png"/><Relationship Id="rId402" Type="http://schemas.openxmlformats.org/officeDocument/2006/relationships/customXml" Target="../ink/ink833.xml"/><Relationship Id="rId279" Type="http://schemas.openxmlformats.org/officeDocument/2006/relationships/image" Target="../media/image769.png"/><Relationship Id="rId486" Type="http://schemas.openxmlformats.org/officeDocument/2006/relationships/customXml" Target="../ink/ink875.xml"/><Relationship Id="rId693" Type="http://schemas.openxmlformats.org/officeDocument/2006/relationships/customXml" Target="../ink/ink979.xml"/><Relationship Id="rId707" Type="http://schemas.openxmlformats.org/officeDocument/2006/relationships/customXml" Target="../ink/ink986.xml"/><Relationship Id="rId43" Type="http://schemas.openxmlformats.org/officeDocument/2006/relationships/image" Target="../media/image653.png"/><Relationship Id="rId139" Type="http://schemas.openxmlformats.org/officeDocument/2006/relationships/image" Target="../media/image699.png"/><Relationship Id="rId346" Type="http://schemas.openxmlformats.org/officeDocument/2006/relationships/customXml" Target="../ink/ink805.xml"/><Relationship Id="rId553" Type="http://schemas.openxmlformats.org/officeDocument/2006/relationships/image" Target="../media/image906.png"/><Relationship Id="rId192" Type="http://schemas.openxmlformats.org/officeDocument/2006/relationships/customXml" Target="../ink/ink728.xml"/><Relationship Id="rId206" Type="http://schemas.openxmlformats.org/officeDocument/2006/relationships/customXml" Target="../ink/ink735.xml"/><Relationship Id="rId413" Type="http://schemas.openxmlformats.org/officeDocument/2006/relationships/image" Target="../media/image836.png"/><Relationship Id="rId497" Type="http://schemas.openxmlformats.org/officeDocument/2006/relationships/image" Target="../media/image878.png"/><Relationship Id="rId620" Type="http://schemas.openxmlformats.org/officeDocument/2006/relationships/customXml" Target="../ink/ink942.xml"/><Relationship Id="rId357" Type="http://schemas.openxmlformats.org/officeDocument/2006/relationships/image" Target="../media/image808.png"/><Relationship Id="rId54" Type="http://schemas.openxmlformats.org/officeDocument/2006/relationships/customXml" Target="../ink/ink659.xml"/><Relationship Id="rId217" Type="http://schemas.openxmlformats.org/officeDocument/2006/relationships/image" Target="../media/image738.png"/><Relationship Id="rId564" Type="http://schemas.openxmlformats.org/officeDocument/2006/relationships/customXml" Target="../ink/ink914.xml"/><Relationship Id="rId424" Type="http://schemas.openxmlformats.org/officeDocument/2006/relationships/customXml" Target="../ink/ink844.xml"/><Relationship Id="rId631" Type="http://schemas.openxmlformats.org/officeDocument/2006/relationships/image" Target="../media/image945.png"/><Relationship Id="rId270" Type="http://schemas.openxmlformats.org/officeDocument/2006/relationships/customXml" Target="../ink/ink767.xml"/><Relationship Id="rId65" Type="http://schemas.openxmlformats.org/officeDocument/2006/relationships/image" Target="../media/image664.png"/><Relationship Id="rId130" Type="http://schemas.openxmlformats.org/officeDocument/2006/relationships/customXml" Target="../ink/ink697.xml"/><Relationship Id="rId368" Type="http://schemas.openxmlformats.org/officeDocument/2006/relationships/customXml" Target="../ink/ink816.xml"/><Relationship Id="rId575" Type="http://schemas.openxmlformats.org/officeDocument/2006/relationships/image" Target="../media/image917.png"/><Relationship Id="rId228" Type="http://schemas.openxmlformats.org/officeDocument/2006/relationships/customXml" Target="../ink/ink746.xml"/><Relationship Id="rId435" Type="http://schemas.openxmlformats.org/officeDocument/2006/relationships/image" Target="../media/image847.png"/><Relationship Id="rId642" Type="http://schemas.openxmlformats.org/officeDocument/2006/relationships/customXml" Target="../ink/ink953.xml"/><Relationship Id="rId281" Type="http://schemas.openxmlformats.org/officeDocument/2006/relationships/image" Target="../media/image770.png"/><Relationship Id="rId502" Type="http://schemas.openxmlformats.org/officeDocument/2006/relationships/customXml" Target="../ink/ink883.xml"/><Relationship Id="rId76" Type="http://schemas.openxmlformats.org/officeDocument/2006/relationships/customXml" Target="../ink/ink670.xml"/><Relationship Id="rId141" Type="http://schemas.openxmlformats.org/officeDocument/2006/relationships/image" Target="../media/image700.png"/><Relationship Id="rId379" Type="http://schemas.openxmlformats.org/officeDocument/2006/relationships/image" Target="../media/image819.png"/><Relationship Id="rId586" Type="http://schemas.openxmlformats.org/officeDocument/2006/relationships/customXml" Target="../ink/ink925.xml"/><Relationship Id="rId7" Type="http://schemas.openxmlformats.org/officeDocument/2006/relationships/image" Target="../media/image635.png"/><Relationship Id="rId239" Type="http://schemas.openxmlformats.org/officeDocument/2006/relationships/image" Target="../media/image749.png"/><Relationship Id="rId446" Type="http://schemas.openxmlformats.org/officeDocument/2006/relationships/customXml" Target="../ink/ink855.xml"/><Relationship Id="rId653" Type="http://schemas.openxmlformats.org/officeDocument/2006/relationships/image" Target="../media/image956.png"/><Relationship Id="rId292" Type="http://schemas.openxmlformats.org/officeDocument/2006/relationships/customXml" Target="../ink/ink778.xml"/><Relationship Id="rId306" Type="http://schemas.openxmlformats.org/officeDocument/2006/relationships/customXml" Target="../ink/ink785.xml"/><Relationship Id="rId87" Type="http://schemas.openxmlformats.org/officeDocument/2006/relationships/image" Target="../media/image674.png"/><Relationship Id="rId513" Type="http://schemas.openxmlformats.org/officeDocument/2006/relationships/image" Target="../media/image886.png"/><Relationship Id="rId597" Type="http://schemas.openxmlformats.org/officeDocument/2006/relationships/image" Target="../media/image928.png"/><Relationship Id="rId152" Type="http://schemas.openxmlformats.org/officeDocument/2006/relationships/customXml" Target="../ink/ink708.xml"/><Relationship Id="rId457" Type="http://schemas.openxmlformats.org/officeDocument/2006/relationships/image" Target="../media/image858.png"/><Relationship Id="rId664" Type="http://schemas.openxmlformats.org/officeDocument/2006/relationships/image" Target="../media/image961.png"/><Relationship Id="rId14" Type="http://schemas.openxmlformats.org/officeDocument/2006/relationships/customXml" Target="../ink/ink639.xml"/><Relationship Id="rId317" Type="http://schemas.openxmlformats.org/officeDocument/2006/relationships/image" Target="../media/image788.png"/><Relationship Id="rId524" Type="http://schemas.openxmlformats.org/officeDocument/2006/relationships/customXml" Target="../ink/ink894.xml"/><Relationship Id="rId98" Type="http://schemas.openxmlformats.org/officeDocument/2006/relationships/customXml" Target="../ink/ink681.xml"/><Relationship Id="rId163" Type="http://schemas.openxmlformats.org/officeDocument/2006/relationships/image" Target="../media/image711.png"/><Relationship Id="rId370" Type="http://schemas.openxmlformats.org/officeDocument/2006/relationships/customXml" Target="../ink/ink817.xml"/><Relationship Id="rId230" Type="http://schemas.openxmlformats.org/officeDocument/2006/relationships/customXml" Target="../ink/ink747.xml"/><Relationship Id="rId468" Type="http://schemas.openxmlformats.org/officeDocument/2006/relationships/customXml" Target="../ink/ink866.xml"/><Relationship Id="rId675" Type="http://schemas.openxmlformats.org/officeDocument/2006/relationships/customXml" Target="../ink/ink970.xml"/><Relationship Id="rId25" Type="http://schemas.openxmlformats.org/officeDocument/2006/relationships/image" Target="../media/image644.png"/><Relationship Id="rId328" Type="http://schemas.openxmlformats.org/officeDocument/2006/relationships/customXml" Target="../ink/ink796.xml"/><Relationship Id="rId535" Type="http://schemas.openxmlformats.org/officeDocument/2006/relationships/image" Target="../media/image897.png"/><Relationship Id="rId174" Type="http://schemas.openxmlformats.org/officeDocument/2006/relationships/customXml" Target="../ink/ink719.xml"/><Relationship Id="rId381" Type="http://schemas.openxmlformats.org/officeDocument/2006/relationships/image" Target="../media/image820.png"/><Relationship Id="rId602" Type="http://schemas.openxmlformats.org/officeDocument/2006/relationships/customXml" Target="../ink/ink933.xml"/><Relationship Id="rId241" Type="http://schemas.openxmlformats.org/officeDocument/2006/relationships/image" Target="../media/image750.png"/><Relationship Id="rId479" Type="http://schemas.openxmlformats.org/officeDocument/2006/relationships/image" Target="../media/image869.png"/><Relationship Id="rId686" Type="http://schemas.openxmlformats.org/officeDocument/2006/relationships/image" Target="../media/image972.png"/><Relationship Id="rId36" Type="http://schemas.openxmlformats.org/officeDocument/2006/relationships/customXml" Target="../ink/ink650.xml"/><Relationship Id="rId339" Type="http://schemas.openxmlformats.org/officeDocument/2006/relationships/image" Target="../media/image799.png"/><Relationship Id="rId546" Type="http://schemas.openxmlformats.org/officeDocument/2006/relationships/customXml" Target="../ink/ink905.xml"/><Relationship Id="rId101" Type="http://schemas.openxmlformats.org/officeDocument/2006/relationships/image" Target="../media/image681.png"/><Relationship Id="rId185" Type="http://schemas.openxmlformats.org/officeDocument/2006/relationships/image" Target="../media/image722.png"/><Relationship Id="rId406" Type="http://schemas.openxmlformats.org/officeDocument/2006/relationships/customXml" Target="../ink/ink835.xml"/><Relationship Id="rId392" Type="http://schemas.openxmlformats.org/officeDocument/2006/relationships/customXml" Target="../ink/ink828.xml"/><Relationship Id="rId613" Type="http://schemas.openxmlformats.org/officeDocument/2006/relationships/image" Target="../media/image936.png"/><Relationship Id="rId697" Type="http://schemas.openxmlformats.org/officeDocument/2006/relationships/customXml" Target="../ink/ink981.xml"/><Relationship Id="rId252" Type="http://schemas.openxmlformats.org/officeDocument/2006/relationships/customXml" Target="../ink/ink758.xml"/><Relationship Id="rId47" Type="http://schemas.openxmlformats.org/officeDocument/2006/relationships/image" Target="../media/image655.png"/><Relationship Id="rId112" Type="http://schemas.openxmlformats.org/officeDocument/2006/relationships/customXml" Target="../ink/ink688.xml"/><Relationship Id="rId557" Type="http://schemas.openxmlformats.org/officeDocument/2006/relationships/image" Target="../media/image908.png"/><Relationship Id="rId196" Type="http://schemas.openxmlformats.org/officeDocument/2006/relationships/customXml" Target="../ink/ink730.xml"/><Relationship Id="rId417" Type="http://schemas.openxmlformats.org/officeDocument/2006/relationships/image" Target="../media/image838.png"/><Relationship Id="rId624" Type="http://schemas.openxmlformats.org/officeDocument/2006/relationships/customXml" Target="../ink/ink944.xml"/><Relationship Id="rId263" Type="http://schemas.openxmlformats.org/officeDocument/2006/relationships/image" Target="../media/image761.png"/><Relationship Id="rId470" Type="http://schemas.openxmlformats.org/officeDocument/2006/relationships/customXml" Target="../ink/ink867.xml"/><Relationship Id="rId58" Type="http://schemas.openxmlformats.org/officeDocument/2006/relationships/customXml" Target="../ink/ink661.xml"/><Relationship Id="rId123" Type="http://schemas.openxmlformats.org/officeDocument/2006/relationships/image" Target="../media/image692.png"/><Relationship Id="rId330" Type="http://schemas.openxmlformats.org/officeDocument/2006/relationships/customXml" Target="../ink/ink797.xml"/><Relationship Id="rId568" Type="http://schemas.openxmlformats.org/officeDocument/2006/relationships/customXml" Target="../ink/ink916.xml"/><Relationship Id="rId428" Type="http://schemas.openxmlformats.org/officeDocument/2006/relationships/customXml" Target="../ink/ink846.xml"/><Relationship Id="rId635" Type="http://schemas.openxmlformats.org/officeDocument/2006/relationships/image" Target="../media/image947.png"/><Relationship Id="rId274" Type="http://schemas.openxmlformats.org/officeDocument/2006/relationships/customXml" Target="../ink/ink769.xml"/><Relationship Id="rId481" Type="http://schemas.openxmlformats.org/officeDocument/2006/relationships/image" Target="../media/image870.png"/><Relationship Id="rId702" Type="http://schemas.openxmlformats.org/officeDocument/2006/relationships/image" Target="../media/image980.png"/><Relationship Id="rId69" Type="http://schemas.openxmlformats.org/officeDocument/2006/relationships/image" Target="../media/image309.png"/><Relationship Id="rId134" Type="http://schemas.openxmlformats.org/officeDocument/2006/relationships/customXml" Target="../ink/ink699.xml"/><Relationship Id="rId579" Type="http://schemas.openxmlformats.org/officeDocument/2006/relationships/image" Target="../media/image919.png"/><Relationship Id="rId341" Type="http://schemas.openxmlformats.org/officeDocument/2006/relationships/image" Target="../media/image800.png"/><Relationship Id="rId439" Type="http://schemas.openxmlformats.org/officeDocument/2006/relationships/image" Target="../media/image849.png"/><Relationship Id="rId646" Type="http://schemas.openxmlformats.org/officeDocument/2006/relationships/customXml" Target="../ink/ink955.xml"/><Relationship Id="rId201" Type="http://schemas.openxmlformats.org/officeDocument/2006/relationships/image" Target="../media/image730.png"/><Relationship Id="rId285" Type="http://schemas.openxmlformats.org/officeDocument/2006/relationships/image" Target="../media/image772.png"/><Relationship Id="rId506" Type="http://schemas.openxmlformats.org/officeDocument/2006/relationships/customXml" Target="../ink/ink885.xml"/><Relationship Id="rId492" Type="http://schemas.openxmlformats.org/officeDocument/2006/relationships/customXml" Target="../ink/ink878.xml"/><Relationship Id="rId713" Type="http://schemas.openxmlformats.org/officeDocument/2006/relationships/customXml" Target="../ink/ink989.xml"/><Relationship Id="rId145" Type="http://schemas.openxmlformats.org/officeDocument/2006/relationships/image" Target="../media/image702.png"/><Relationship Id="rId352" Type="http://schemas.openxmlformats.org/officeDocument/2006/relationships/customXml" Target="../ink/ink808.xml"/><Relationship Id="rId212" Type="http://schemas.openxmlformats.org/officeDocument/2006/relationships/customXml" Target="../ink/ink738.xml"/><Relationship Id="rId657" Type="http://schemas.openxmlformats.org/officeDocument/2006/relationships/image" Target="../media/image958.png"/><Relationship Id="rId296" Type="http://schemas.openxmlformats.org/officeDocument/2006/relationships/customXml" Target="../ink/ink780.xml"/><Relationship Id="rId517" Type="http://schemas.openxmlformats.org/officeDocument/2006/relationships/image" Target="../media/image888.png"/><Relationship Id="rId60" Type="http://schemas.openxmlformats.org/officeDocument/2006/relationships/customXml" Target="../ink/ink662.xml"/><Relationship Id="rId156" Type="http://schemas.openxmlformats.org/officeDocument/2006/relationships/customXml" Target="../ink/ink710.xml"/><Relationship Id="rId363" Type="http://schemas.openxmlformats.org/officeDocument/2006/relationships/image" Target="../media/image811.png"/><Relationship Id="rId570" Type="http://schemas.openxmlformats.org/officeDocument/2006/relationships/customXml" Target="../ink/ink917.xml"/><Relationship Id="rId223" Type="http://schemas.openxmlformats.org/officeDocument/2006/relationships/image" Target="../media/image741.png"/><Relationship Id="rId430" Type="http://schemas.openxmlformats.org/officeDocument/2006/relationships/customXml" Target="../ink/ink847.xml"/><Relationship Id="rId668" Type="http://schemas.openxmlformats.org/officeDocument/2006/relationships/image" Target="../media/image963.png"/><Relationship Id="rId18" Type="http://schemas.openxmlformats.org/officeDocument/2006/relationships/customXml" Target="../ink/ink641.xml"/><Relationship Id="rId528" Type="http://schemas.openxmlformats.org/officeDocument/2006/relationships/customXml" Target="../ink/ink896.xml"/><Relationship Id="rId167" Type="http://schemas.openxmlformats.org/officeDocument/2006/relationships/image" Target="../media/image713.png"/><Relationship Id="rId374" Type="http://schemas.openxmlformats.org/officeDocument/2006/relationships/customXml" Target="../ink/ink819.xml"/><Relationship Id="rId581" Type="http://schemas.openxmlformats.org/officeDocument/2006/relationships/image" Target="../media/image920.png"/><Relationship Id="rId71" Type="http://schemas.openxmlformats.org/officeDocument/2006/relationships/image" Target="../media/image666.png"/><Relationship Id="rId234" Type="http://schemas.openxmlformats.org/officeDocument/2006/relationships/customXml" Target="../ink/ink749.xml"/><Relationship Id="rId679" Type="http://schemas.openxmlformats.org/officeDocument/2006/relationships/customXml" Target="../ink/ink972.xml"/><Relationship Id="rId2" Type="http://schemas.openxmlformats.org/officeDocument/2006/relationships/customXml" Target="../ink/ink633.xml"/><Relationship Id="rId29" Type="http://schemas.openxmlformats.org/officeDocument/2006/relationships/image" Target="../media/image646.png"/><Relationship Id="rId276" Type="http://schemas.openxmlformats.org/officeDocument/2006/relationships/customXml" Target="../ink/ink770.xml"/><Relationship Id="rId441" Type="http://schemas.openxmlformats.org/officeDocument/2006/relationships/image" Target="../media/image850.png"/><Relationship Id="rId483" Type="http://schemas.openxmlformats.org/officeDocument/2006/relationships/image" Target="../media/image871.png"/><Relationship Id="rId539" Type="http://schemas.openxmlformats.org/officeDocument/2006/relationships/image" Target="../media/image899.png"/><Relationship Id="rId690" Type="http://schemas.openxmlformats.org/officeDocument/2006/relationships/image" Target="../media/image974.png"/><Relationship Id="rId704" Type="http://schemas.openxmlformats.org/officeDocument/2006/relationships/image" Target="../media/image981.png"/><Relationship Id="rId40" Type="http://schemas.openxmlformats.org/officeDocument/2006/relationships/customXml" Target="../ink/ink652.xml"/><Relationship Id="rId136" Type="http://schemas.openxmlformats.org/officeDocument/2006/relationships/customXml" Target="../ink/ink700.xml"/><Relationship Id="rId178" Type="http://schemas.openxmlformats.org/officeDocument/2006/relationships/customXml" Target="../ink/ink721.xml"/><Relationship Id="rId301" Type="http://schemas.openxmlformats.org/officeDocument/2006/relationships/image" Target="../media/image780.png"/><Relationship Id="rId343" Type="http://schemas.openxmlformats.org/officeDocument/2006/relationships/image" Target="../media/image801.png"/><Relationship Id="rId550" Type="http://schemas.openxmlformats.org/officeDocument/2006/relationships/customXml" Target="../ink/ink907.xml"/><Relationship Id="rId82" Type="http://schemas.openxmlformats.org/officeDocument/2006/relationships/customXml" Target="../ink/ink673.xml"/><Relationship Id="rId203" Type="http://schemas.openxmlformats.org/officeDocument/2006/relationships/image" Target="../media/image731.png"/><Relationship Id="rId385" Type="http://schemas.openxmlformats.org/officeDocument/2006/relationships/image" Target="../media/image822.png"/><Relationship Id="rId592" Type="http://schemas.openxmlformats.org/officeDocument/2006/relationships/customXml" Target="../ink/ink928.xml"/><Relationship Id="rId606" Type="http://schemas.openxmlformats.org/officeDocument/2006/relationships/customXml" Target="../ink/ink935.xml"/><Relationship Id="rId648" Type="http://schemas.openxmlformats.org/officeDocument/2006/relationships/customXml" Target="../ink/ink956.xml"/><Relationship Id="rId245" Type="http://schemas.openxmlformats.org/officeDocument/2006/relationships/image" Target="../media/image752.png"/><Relationship Id="rId287" Type="http://schemas.openxmlformats.org/officeDocument/2006/relationships/image" Target="../media/image773.png"/><Relationship Id="rId410" Type="http://schemas.openxmlformats.org/officeDocument/2006/relationships/customXml" Target="../ink/ink837.xml"/><Relationship Id="rId452" Type="http://schemas.openxmlformats.org/officeDocument/2006/relationships/customXml" Target="../ink/ink858.xml"/><Relationship Id="rId494" Type="http://schemas.openxmlformats.org/officeDocument/2006/relationships/customXml" Target="../ink/ink879.xml"/><Relationship Id="rId508" Type="http://schemas.openxmlformats.org/officeDocument/2006/relationships/customXml" Target="../ink/ink886.xml"/><Relationship Id="rId715" Type="http://schemas.openxmlformats.org/officeDocument/2006/relationships/customXml" Target="../ink/ink990.xml"/><Relationship Id="rId105" Type="http://schemas.openxmlformats.org/officeDocument/2006/relationships/image" Target="../media/image683.png"/><Relationship Id="rId147" Type="http://schemas.openxmlformats.org/officeDocument/2006/relationships/image" Target="../media/image703.png"/><Relationship Id="rId312" Type="http://schemas.openxmlformats.org/officeDocument/2006/relationships/customXml" Target="../ink/ink788.xml"/><Relationship Id="rId354" Type="http://schemas.openxmlformats.org/officeDocument/2006/relationships/customXml" Target="../ink/ink809.xml"/><Relationship Id="rId51" Type="http://schemas.openxmlformats.org/officeDocument/2006/relationships/image" Target="../media/image657.png"/><Relationship Id="rId93" Type="http://schemas.openxmlformats.org/officeDocument/2006/relationships/image" Target="../media/image677.png"/><Relationship Id="rId189" Type="http://schemas.openxmlformats.org/officeDocument/2006/relationships/image" Target="../media/image724.png"/><Relationship Id="rId396" Type="http://schemas.openxmlformats.org/officeDocument/2006/relationships/customXml" Target="../ink/ink830.xml"/><Relationship Id="rId561" Type="http://schemas.openxmlformats.org/officeDocument/2006/relationships/image" Target="../media/image910.png"/><Relationship Id="rId617" Type="http://schemas.openxmlformats.org/officeDocument/2006/relationships/image" Target="../media/image938.png"/><Relationship Id="rId659" Type="http://schemas.openxmlformats.org/officeDocument/2006/relationships/customXml" Target="../ink/ink962.xml"/><Relationship Id="rId214" Type="http://schemas.openxmlformats.org/officeDocument/2006/relationships/customXml" Target="../ink/ink739.xml"/><Relationship Id="rId256" Type="http://schemas.openxmlformats.org/officeDocument/2006/relationships/customXml" Target="../ink/ink760.xml"/><Relationship Id="rId298" Type="http://schemas.openxmlformats.org/officeDocument/2006/relationships/customXml" Target="../ink/ink781.xml"/><Relationship Id="rId421" Type="http://schemas.openxmlformats.org/officeDocument/2006/relationships/image" Target="../media/image840.png"/><Relationship Id="rId463" Type="http://schemas.openxmlformats.org/officeDocument/2006/relationships/image" Target="../media/image861.png"/><Relationship Id="rId519" Type="http://schemas.openxmlformats.org/officeDocument/2006/relationships/image" Target="../media/image889.png"/><Relationship Id="rId670" Type="http://schemas.openxmlformats.org/officeDocument/2006/relationships/image" Target="../media/image964.png"/><Relationship Id="rId116" Type="http://schemas.openxmlformats.org/officeDocument/2006/relationships/customXml" Target="../ink/ink690.xml"/><Relationship Id="rId158" Type="http://schemas.openxmlformats.org/officeDocument/2006/relationships/customXml" Target="../ink/ink711.xml"/><Relationship Id="rId323" Type="http://schemas.openxmlformats.org/officeDocument/2006/relationships/image" Target="../media/image791.png"/><Relationship Id="rId530" Type="http://schemas.openxmlformats.org/officeDocument/2006/relationships/customXml" Target="../ink/ink897.xml"/><Relationship Id="rId20" Type="http://schemas.openxmlformats.org/officeDocument/2006/relationships/customXml" Target="../ink/ink642.xml"/><Relationship Id="rId62" Type="http://schemas.openxmlformats.org/officeDocument/2006/relationships/customXml" Target="../ink/ink663.xml"/><Relationship Id="rId365" Type="http://schemas.openxmlformats.org/officeDocument/2006/relationships/image" Target="../media/image812.png"/><Relationship Id="rId572" Type="http://schemas.openxmlformats.org/officeDocument/2006/relationships/customXml" Target="../ink/ink918.xml"/><Relationship Id="rId628" Type="http://schemas.openxmlformats.org/officeDocument/2006/relationships/customXml" Target="../ink/ink946.xml"/><Relationship Id="rId225" Type="http://schemas.openxmlformats.org/officeDocument/2006/relationships/image" Target="../media/image742.png"/><Relationship Id="rId267" Type="http://schemas.openxmlformats.org/officeDocument/2006/relationships/image" Target="../media/image763.png"/><Relationship Id="rId432" Type="http://schemas.openxmlformats.org/officeDocument/2006/relationships/customXml" Target="../ink/ink848.xml"/><Relationship Id="rId474" Type="http://schemas.openxmlformats.org/officeDocument/2006/relationships/customXml" Target="../ink/ink869.xml"/><Relationship Id="rId127" Type="http://schemas.openxmlformats.org/officeDocument/2006/relationships/image" Target="../media/image694.png"/><Relationship Id="rId681" Type="http://schemas.openxmlformats.org/officeDocument/2006/relationships/customXml" Target="../ink/ink973.xml"/><Relationship Id="rId31" Type="http://schemas.openxmlformats.org/officeDocument/2006/relationships/image" Target="../media/image647.png"/><Relationship Id="rId73" Type="http://schemas.openxmlformats.org/officeDocument/2006/relationships/image" Target="../media/image667.png"/><Relationship Id="rId169" Type="http://schemas.openxmlformats.org/officeDocument/2006/relationships/image" Target="../media/image714.png"/><Relationship Id="rId334" Type="http://schemas.openxmlformats.org/officeDocument/2006/relationships/customXml" Target="../ink/ink799.xml"/><Relationship Id="rId376" Type="http://schemas.openxmlformats.org/officeDocument/2006/relationships/customXml" Target="../ink/ink820.xml"/><Relationship Id="rId541" Type="http://schemas.openxmlformats.org/officeDocument/2006/relationships/image" Target="../media/image900.png"/><Relationship Id="rId583" Type="http://schemas.openxmlformats.org/officeDocument/2006/relationships/image" Target="../media/image921.png"/><Relationship Id="rId639" Type="http://schemas.openxmlformats.org/officeDocument/2006/relationships/image" Target="../media/image949.png"/><Relationship Id="rId4" Type="http://schemas.openxmlformats.org/officeDocument/2006/relationships/customXml" Target="../ink/ink634.xml"/><Relationship Id="rId180" Type="http://schemas.openxmlformats.org/officeDocument/2006/relationships/customXml" Target="../ink/ink722.xml"/><Relationship Id="rId236" Type="http://schemas.openxmlformats.org/officeDocument/2006/relationships/customXml" Target="../ink/ink750.xml"/><Relationship Id="rId278" Type="http://schemas.openxmlformats.org/officeDocument/2006/relationships/customXml" Target="../ink/ink771.xml"/><Relationship Id="rId401" Type="http://schemas.openxmlformats.org/officeDocument/2006/relationships/image" Target="../media/image830.png"/><Relationship Id="rId443" Type="http://schemas.openxmlformats.org/officeDocument/2006/relationships/image" Target="../media/image851.png"/><Relationship Id="rId650" Type="http://schemas.openxmlformats.org/officeDocument/2006/relationships/customXml" Target="../ink/ink957.xml"/><Relationship Id="rId303" Type="http://schemas.openxmlformats.org/officeDocument/2006/relationships/image" Target="../media/image781.png"/><Relationship Id="rId485" Type="http://schemas.openxmlformats.org/officeDocument/2006/relationships/image" Target="../media/image872.png"/><Relationship Id="rId692" Type="http://schemas.openxmlformats.org/officeDocument/2006/relationships/image" Target="../media/image975.png"/><Relationship Id="rId706" Type="http://schemas.openxmlformats.org/officeDocument/2006/relationships/image" Target="../media/image982.png"/><Relationship Id="rId42" Type="http://schemas.openxmlformats.org/officeDocument/2006/relationships/customXml" Target="../ink/ink653.xml"/><Relationship Id="rId84" Type="http://schemas.openxmlformats.org/officeDocument/2006/relationships/customXml" Target="../ink/ink674.xml"/><Relationship Id="rId138" Type="http://schemas.openxmlformats.org/officeDocument/2006/relationships/customXml" Target="../ink/ink701.xml"/><Relationship Id="rId345" Type="http://schemas.openxmlformats.org/officeDocument/2006/relationships/image" Target="../media/image802.png"/><Relationship Id="rId387" Type="http://schemas.openxmlformats.org/officeDocument/2006/relationships/image" Target="../media/image823.png"/><Relationship Id="rId510" Type="http://schemas.openxmlformats.org/officeDocument/2006/relationships/customXml" Target="../ink/ink887.xml"/><Relationship Id="rId552" Type="http://schemas.openxmlformats.org/officeDocument/2006/relationships/customXml" Target="../ink/ink908.xml"/><Relationship Id="rId594" Type="http://schemas.openxmlformats.org/officeDocument/2006/relationships/customXml" Target="../ink/ink929.xml"/><Relationship Id="rId608" Type="http://schemas.openxmlformats.org/officeDocument/2006/relationships/customXml" Target="../ink/ink936.xml"/><Relationship Id="rId191" Type="http://schemas.openxmlformats.org/officeDocument/2006/relationships/image" Target="../media/image725.png"/><Relationship Id="rId205" Type="http://schemas.openxmlformats.org/officeDocument/2006/relationships/image" Target="../media/image732.png"/><Relationship Id="rId247" Type="http://schemas.openxmlformats.org/officeDocument/2006/relationships/image" Target="../media/image753.png"/><Relationship Id="rId412" Type="http://schemas.openxmlformats.org/officeDocument/2006/relationships/customXml" Target="../ink/ink838.xml"/><Relationship Id="rId107" Type="http://schemas.openxmlformats.org/officeDocument/2006/relationships/image" Target="../media/image684.png"/><Relationship Id="rId289" Type="http://schemas.openxmlformats.org/officeDocument/2006/relationships/image" Target="../media/image774.png"/><Relationship Id="rId454" Type="http://schemas.openxmlformats.org/officeDocument/2006/relationships/customXml" Target="../ink/ink859.xml"/><Relationship Id="rId496" Type="http://schemas.openxmlformats.org/officeDocument/2006/relationships/customXml" Target="../ink/ink880.xml"/><Relationship Id="rId661" Type="http://schemas.openxmlformats.org/officeDocument/2006/relationships/customXml" Target="../ink/ink963.xml"/><Relationship Id="rId11" Type="http://schemas.openxmlformats.org/officeDocument/2006/relationships/image" Target="../media/image637.png"/><Relationship Id="rId53" Type="http://schemas.openxmlformats.org/officeDocument/2006/relationships/image" Target="../media/image658.png"/><Relationship Id="rId149" Type="http://schemas.openxmlformats.org/officeDocument/2006/relationships/image" Target="../media/image704.png"/><Relationship Id="rId314" Type="http://schemas.openxmlformats.org/officeDocument/2006/relationships/customXml" Target="../ink/ink789.xml"/><Relationship Id="rId356" Type="http://schemas.openxmlformats.org/officeDocument/2006/relationships/customXml" Target="../ink/ink810.xml"/><Relationship Id="rId398" Type="http://schemas.openxmlformats.org/officeDocument/2006/relationships/customXml" Target="../ink/ink831.xml"/><Relationship Id="rId521" Type="http://schemas.openxmlformats.org/officeDocument/2006/relationships/image" Target="../media/image890.png"/><Relationship Id="rId563" Type="http://schemas.openxmlformats.org/officeDocument/2006/relationships/image" Target="../media/image911.png"/><Relationship Id="rId619" Type="http://schemas.openxmlformats.org/officeDocument/2006/relationships/image" Target="../media/image939.png"/><Relationship Id="rId95" Type="http://schemas.openxmlformats.org/officeDocument/2006/relationships/image" Target="../media/image678.png"/><Relationship Id="rId160" Type="http://schemas.openxmlformats.org/officeDocument/2006/relationships/customXml" Target="../ink/ink712.xml"/><Relationship Id="rId216" Type="http://schemas.openxmlformats.org/officeDocument/2006/relationships/customXml" Target="../ink/ink740.xml"/><Relationship Id="rId423" Type="http://schemas.openxmlformats.org/officeDocument/2006/relationships/image" Target="../media/image841.png"/><Relationship Id="rId258" Type="http://schemas.openxmlformats.org/officeDocument/2006/relationships/customXml" Target="../ink/ink761.xml"/><Relationship Id="rId465" Type="http://schemas.openxmlformats.org/officeDocument/2006/relationships/image" Target="../media/image862.png"/><Relationship Id="rId630" Type="http://schemas.openxmlformats.org/officeDocument/2006/relationships/customXml" Target="../ink/ink947.xml"/><Relationship Id="rId672" Type="http://schemas.openxmlformats.org/officeDocument/2006/relationships/image" Target="../media/image965.png"/><Relationship Id="rId22" Type="http://schemas.openxmlformats.org/officeDocument/2006/relationships/customXml" Target="../ink/ink643.xml"/><Relationship Id="rId64" Type="http://schemas.openxmlformats.org/officeDocument/2006/relationships/customXml" Target="../ink/ink664.xml"/><Relationship Id="rId118" Type="http://schemas.openxmlformats.org/officeDocument/2006/relationships/customXml" Target="../ink/ink691.xml"/><Relationship Id="rId325" Type="http://schemas.openxmlformats.org/officeDocument/2006/relationships/image" Target="../media/image792.png"/><Relationship Id="rId367" Type="http://schemas.openxmlformats.org/officeDocument/2006/relationships/image" Target="../media/image813.png"/><Relationship Id="rId532" Type="http://schemas.openxmlformats.org/officeDocument/2006/relationships/customXml" Target="../ink/ink898.xml"/><Relationship Id="rId574" Type="http://schemas.openxmlformats.org/officeDocument/2006/relationships/customXml" Target="../ink/ink919.xml"/><Relationship Id="rId171" Type="http://schemas.openxmlformats.org/officeDocument/2006/relationships/image" Target="../media/image715.png"/><Relationship Id="rId227" Type="http://schemas.openxmlformats.org/officeDocument/2006/relationships/image" Target="../media/image743.png"/><Relationship Id="rId269" Type="http://schemas.openxmlformats.org/officeDocument/2006/relationships/image" Target="../media/image764.png"/><Relationship Id="rId434" Type="http://schemas.openxmlformats.org/officeDocument/2006/relationships/customXml" Target="../ink/ink849.xml"/><Relationship Id="rId476" Type="http://schemas.openxmlformats.org/officeDocument/2006/relationships/customXml" Target="../ink/ink870.xml"/><Relationship Id="rId641" Type="http://schemas.openxmlformats.org/officeDocument/2006/relationships/image" Target="../media/image950.png"/><Relationship Id="rId683" Type="http://schemas.openxmlformats.org/officeDocument/2006/relationships/customXml" Target="../ink/ink974.xml"/><Relationship Id="rId33" Type="http://schemas.openxmlformats.org/officeDocument/2006/relationships/image" Target="../media/image648.png"/><Relationship Id="rId129" Type="http://schemas.openxmlformats.org/officeDocument/2006/relationships/image" Target="../media/image695.png"/><Relationship Id="rId280" Type="http://schemas.openxmlformats.org/officeDocument/2006/relationships/customXml" Target="../ink/ink772.xml"/><Relationship Id="rId336" Type="http://schemas.openxmlformats.org/officeDocument/2006/relationships/customXml" Target="../ink/ink800.xml"/><Relationship Id="rId501" Type="http://schemas.openxmlformats.org/officeDocument/2006/relationships/image" Target="../media/image880.png"/><Relationship Id="rId543" Type="http://schemas.openxmlformats.org/officeDocument/2006/relationships/image" Target="../media/image901.png"/><Relationship Id="rId75" Type="http://schemas.openxmlformats.org/officeDocument/2006/relationships/image" Target="../media/image668.png"/><Relationship Id="rId140" Type="http://schemas.openxmlformats.org/officeDocument/2006/relationships/customXml" Target="../ink/ink702.xml"/><Relationship Id="rId182" Type="http://schemas.openxmlformats.org/officeDocument/2006/relationships/customXml" Target="../ink/ink723.xml"/><Relationship Id="rId378" Type="http://schemas.openxmlformats.org/officeDocument/2006/relationships/customXml" Target="../ink/ink821.xml"/><Relationship Id="rId403" Type="http://schemas.openxmlformats.org/officeDocument/2006/relationships/image" Target="../media/image831.png"/><Relationship Id="rId585" Type="http://schemas.openxmlformats.org/officeDocument/2006/relationships/image" Target="../media/image922.png"/><Relationship Id="rId6" Type="http://schemas.openxmlformats.org/officeDocument/2006/relationships/customXml" Target="../ink/ink635.xml"/><Relationship Id="rId238" Type="http://schemas.openxmlformats.org/officeDocument/2006/relationships/customXml" Target="../ink/ink751.xml"/><Relationship Id="rId445" Type="http://schemas.openxmlformats.org/officeDocument/2006/relationships/image" Target="../media/image852.png"/><Relationship Id="rId487" Type="http://schemas.openxmlformats.org/officeDocument/2006/relationships/image" Target="../media/image873.png"/><Relationship Id="rId610" Type="http://schemas.openxmlformats.org/officeDocument/2006/relationships/customXml" Target="../ink/ink937.xml"/><Relationship Id="rId652" Type="http://schemas.openxmlformats.org/officeDocument/2006/relationships/customXml" Target="../ink/ink958.xml"/><Relationship Id="rId694" Type="http://schemas.openxmlformats.org/officeDocument/2006/relationships/image" Target="../media/image976.png"/><Relationship Id="rId708" Type="http://schemas.openxmlformats.org/officeDocument/2006/relationships/image" Target="../media/image983.png"/><Relationship Id="rId291" Type="http://schemas.openxmlformats.org/officeDocument/2006/relationships/image" Target="../media/image775.png"/><Relationship Id="rId305" Type="http://schemas.openxmlformats.org/officeDocument/2006/relationships/image" Target="../media/image782.png"/><Relationship Id="rId347" Type="http://schemas.openxmlformats.org/officeDocument/2006/relationships/image" Target="../media/image803.png"/><Relationship Id="rId512" Type="http://schemas.openxmlformats.org/officeDocument/2006/relationships/customXml" Target="../ink/ink888.xml"/><Relationship Id="rId44" Type="http://schemas.openxmlformats.org/officeDocument/2006/relationships/customXml" Target="../ink/ink654.xml"/><Relationship Id="rId86" Type="http://schemas.openxmlformats.org/officeDocument/2006/relationships/customXml" Target="../ink/ink675.xml"/><Relationship Id="rId151" Type="http://schemas.openxmlformats.org/officeDocument/2006/relationships/image" Target="../media/image705.png"/><Relationship Id="rId389" Type="http://schemas.openxmlformats.org/officeDocument/2006/relationships/image" Target="../media/image824.png"/><Relationship Id="rId554" Type="http://schemas.openxmlformats.org/officeDocument/2006/relationships/customXml" Target="../ink/ink909.xml"/><Relationship Id="rId596" Type="http://schemas.openxmlformats.org/officeDocument/2006/relationships/customXml" Target="../ink/ink930.xml"/><Relationship Id="rId193" Type="http://schemas.openxmlformats.org/officeDocument/2006/relationships/image" Target="../media/image726.png"/><Relationship Id="rId207" Type="http://schemas.openxmlformats.org/officeDocument/2006/relationships/image" Target="../media/image733.png"/><Relationship Id="rId249" Type="http://schemas.openxmlformats.org/officeDocument/2006/relationships/image" Target="../media/image754.png"/><Relationship Id="rId414" Type="http://schemas.openxmlformats.org/officeDocument/2006/relationships/customXml" Target="../ink/ink839.xml"/><Relationship Id="rId456" Type="http://schemas.openxmlformats.org/officeDocument/2006/relationships/customXml" Target="../ink/ink860.xml"/><Relationship Id="rId498" Type="http://schemas.openxmlformats.org/officeDocument/2006/relationships/customXml" Target="../ink/ink881.xml"/><Relationship Id="rId621" Type="http://schemas.openxmlformats.org/officeDocument/2006/relationships/image" Target="../media/image940.png"/><Relationship Id="rId663" Type="http://schemas.openxmlformats.org/officeDocument/2006/relationships/customXml" Target="../ink/ink964.xml"/><Relationship Id="rId13" Type="http://schemas.openxmlformats.org/officeDocument/2006/relationships/image" Target="../media/image638.png"/><Relationship Id="rId109" Type="http://schemas.openxmlformats.org/officeDocument/2006/relationships/image" Target="../media/image685.png"/><Relationship Id="rId260" Type="http://schemas.openxmlformats.org/officeDocument/2006/relationships/customXml" Target="../ink/ink762.xml"/><Relationship Id="rId316" Type="http://schemas.openxmlformats.org/officeDocument/2006/relationships/customXml" Target="../ink/ink790.xml"/><Relationship Id="rId523" Type="http://schemas.openxmlformats.org/officeDocument/2006/relationships/image" Target="../media/image891.png"/><Relationship Id="rId55" Type="http://schemas.openxmlformats.org/officeDocument/2006/relationships/image" Target="../media/image659.png"/><Relationship Id="rId97" Type="http://schemas.openxmlformats.org/officeDocument/2006/relationships/image" Target="../media/image679.png"/><Relationship Id="rId120" Type="http://schemas.openxmlformats.org/officeDocument/2006/relationships/customXml" Target="../ink/ink692.xml"/><Relationship Id="rId358" Type="http://schemas.openxmlformats.org/officeDocument/2006/relationships/customXml" Target="../ink/ink811.xml"/><Relationship Id="rId565" Type="http://schemas.openxmlformats.org/officeDocument/2006/relationships/image" Target="../media/image912.png"/><Relationship Id="rId162" Type="http://schemas.openxmlformats.org/officeDocument/2006/relationships/customXml" Target="../ink/ink713.xml"/><Relationship Id="rId218" Type="http://schemas.openxmlformats.org/officeDocument/2006/relationships/customXml" Target="../ink/ink741.xml"/><Relationship Id="rId425" Type="http://schemas.openxmlformats.org/officeDocument/2006/relationships/image" Target="../media/image842.png"/><Relationship Id="rId467" Type="http://schemas.openxmlformats.org/officeDocument/2006/relationships/image" Target="../media/image863.png"/><Relationship Id="rId632" Type="http://schemas.openxmlformats.org/officeDocument/2006/relationships/customXml" Target="../ink/ink948.xml"/><Relationship Id="rId271" Type="http://schemas.openxmlformats.org/officeDocument/2006/relationships/image" Target="../media/image765.png"/><Relationship Id="rId674" Type="http://schemas.openxmlformats.org/officeDocument/2006/relationships/image" Target="../media/image966.png"/><Relationship Id="rId24" Type="http://schemas.openxmlformats.org/officeDocument/2006/relationships/customXml" Target="../ink/ink644.xml"/><Relationship Id="rId66" Type="http://schemas.openxmlformats.org/officeDocument/2006/relationships/customXml" Target="../ink/ink665.xml"/><Relationship Id="rId131" Type="http://schemas.openxmlformats.org/officeDocument/2006/relationships/image" Target="../media/image696.png"/><Relationship Id="rId327" Type="http://schemas.openxmlformats.org/officeDocument/2006/relationships/image" Target="../media/image793.png"/><Relationship Id="rId369" Type="http://schemas.openxmlformats.org/officeDocument/2006/relationships/image" Target="../media/image814.png"/><Relationship Id="rId534" Type="http://schemas.openxmlformats.org/officeDocument/2006/relationships/customXml" Target="../ink/ink899.xml"/><Relationship Id="rId576" Type="http://schemas.openxmlformats.org/officeDocument/2006/relationships/customXml" Target="../ink/ink920.xml"/><Relationship Id="rId173" Type="http://schemas.openxmlformats.org/officeDocument/2006/relationships/image" Target="../media/image716.png"/><Relationship Id="rId229" Type="http://schemas.openxmlformats.org/officeDocument/2006/relationships/image" Target="../media/image744.png"/><Relationship Id="rId380" Type="http://schemas.openxmlformats.org/officeDocument/2006/relationships/customXml" Target="../ink/ink822.xml"/><Relationship Id="rId436" Type="http://schemas.openxmlformats.org/officeDocument/2006/relationships/customXml" Target="../ink/ink850.xml"/><Relationship Id="rId601" Type="http://schemas.openxmlformats.org/officeDocument/2006/relationships/image" Target="../media/image930.png"/><Relationship Id="rId643" Type="http://schemas.openxmlformats.org/officeDocument/2006/relationships/image" Target="../media/image951.png"/><Relationship Id="rId240" Type="http://schemas.openxmlformats.org/officeDocument/2006/relationships/customXml" Target="../ink/ink752.xml"/><Relationship Id="rId478" Type="http://schemas.openxmlformats.org/officeDocument/2006/relationships/customXml" Target="../ink/ink871.xml"/><Relationship Id="rId685" Type="http://schemas.openxmlformats.org/officeDocument/2006/relationships/customXml" Target="../ink/ink975.xml"/><Relationship Id="rId35" Type="http://schemas.openxmlformats.org/officeDocument/2006/relationships/image" Target="../media/image649.png"/><Relationship Id="rId77" Type="http://schemas.openxmlformats.org/officeDocument/2006/relationships/image" Target="../media/image669.png"/><Relationship Id="rId100" Type="http://schemas.openxmlformats.org/officeDocument/2006/relationships/customXml" Target="../ink/ink682.xml"/><Relationship Id="rId282" Type="http://schemas.openxmlformats.org/officeDocument/2006/relationships/customXml" Target="../ink/ink773.xml"/><Relationship Id="rId338" Type="http://schemas.openxmlformats.org/officeDocument/2006/relationships/customXml" Target="../ink/ink801.xml"/><Relationship Id="rId503" Type="http://schemas.openxmlformats.org/officeDocument/2006/relationships/image" Target="../media/image881.png"/><Relationship Id="rId545" Type="http://schemas.openxmlformats.org/officeDocument/2006/relationships/image" Target="../media/image902.png"/><Relationship Id="rId587" Type="http://schemas.openxmlformats.org/officeDocument/2006/relationships/image" Target="../media/image923.png"/><Relationship Id="rId710" Type="http://schemas.openxmlformats.org/officeDocument/2006/relationships/image" Target="../media/image984.png"/><Relationship Id="rId8" Type="http://schemas.openxmlformats.org/officeDocument/2006/relationships/customXml" Target="../ink/ink636.xml"/><Relationship Id="rId142" Type="http://schemas.openxmlformats.org/officeDocument/2006/relationships/customXml" Target="../ink/ink703.xml"/><Relationship Id="rId184" Type="http://schemas.openxmlformats.org/officeDocument/2006/relationships/customXml" Target="../ink/ink724.xml"/><Relationship Id="rId391" Type="http://schemas.openxmlformats.org/officeDocument/2006/relationships/image" Target="../media/image825.png"/><Relationship Id="rId405" Type="http://schemas.openxmlformats.org/officeDocument/2006/relationships/image" Target="../media/image832.png"/><Relationship Id="rId447" Type="http://schemas.openxmlformats.org/officeDocument/2006/relationships/image" Target="../media/image853.png"/><Relationship Id="rId612" Type="http://schemas.openxmlformats.org/officeDocument/2006/relationships/customXml" Target="../ink/ink938.xml"/><Relationship Id="rId251" Type="http://schemas.openxmlformats.org/officeDocument/2006/relationships/image" Target="../media/image755.png"/><Relationship Id="rId489" Type="http://schemas.openxmlformats.org/officeDocument/2006/relationships/image" Target="../media/image874.png"/><Relationship Id="rId654" Type="http://schemas.openxmlformats.org/officeDocument/2006/relationships/customXml" Target="../ink/ink959.xml"/><Relationship Id="rId696" Type="http://schemas.openxmlformats.org/officeDocument/2006/relationships/image" Target="../media/image977.png"/><Relationship Id="rId46" Type="http://schemas.openxmlformats.org/officeDocument/2006/relationships/customXml" Target="../ink/ink655.xml"/><Relationship Id="rId293" Type="http://schemas.openxmlformats.org/officeDocument/2006/relationships/image" Target="../media/image776.png"/><Relationship Id="rId307" Type="http://schemas.openxmlformats.org/officeDocument/2006/relationships/image" Target="../media/image783.png"/><Relationship Id="rId349" Type="http://schemas.openxmlformats.org/officeDocument/2006/relationships/image" Target="../media/image804.png"/><Relationship Id="rId514" Type="http://schemas.openxmlformats.org/officeDocument/2006/relationships/customXml" Target="../ink/ink889.xml"/><Relationship Id="rId556" Type="http://schemas.openxmlformats.org/officeDocument/2006/relationships/customXml" Target="../ink/ink910.xml"/><Relationship Id="rId88" Type="http://schemas.openxmlformats.org/officeDocument/2006/relationships/customXml" Target="../ink/ink676.xml"/><Relationship Id="rId111" Type="http://schemas.openxmlformats.org/officeDocument/2006/relationships/image" Target="../media/image686.png"/><Relationship Id="rId153" Type="http://schemas.openxmlformats.org/officeDocument/2006/relationships/image" Target="../media/image706.png"/><Relationship Id="rId195" Type="http://schemas.openxmlformats.org/officeDocument/2006/relationships/image" Target="../media/image727.png"/><Relationship Id="rId209" Type="http://schemas.openxmlformats.org/officeDocument/2006/relationships/image" Target="../media/image734.png"/><Relationship Id="rId360" Type="http://schemas.openxmlformats.org/officeDocument/2006/relationships/customXml" Target="../ink/ink812.xml"/><Relationship Id="rId416" Type="http://schemas.openxmlformats.org/officeDocument/2006/relationships/customXml" Target="../ink/ink840.xml"/><Relationship Id="rId598" Type="http://schemas.openxmlformats.org/officeDocument/2006/relationships/customXml" Target="../ink/ink931.xml"/><Relationship Id="rId220" Type="http://schemas.openxmlformats.org/officeDocument/2006/relationships/customXml" Target="../ink/ink742.xml"/><Relationship Id="rId458" Type="http://schemas.openxmlformats.org/officeDocument/2006/relationships/customXml" Target="../ink/ink861.xml"/><Relationship Id="rId623" Type="http://schemas.openxmlformats.org/officeDocument/2006/relationships/image" Target="../media/image941.png"/><Relationship Id="rId665" Type="http://schemas.openxmlformats.org/officeDocument/2006/relationships/customXml" Target="../ink/ink965.xml"/><Relationship Id="rId15" Type="http://schemas.openxmlformats.org/officeDocument/2006/relationships/image" Target="../media/image639.png"/><Relationship Id="rId57" Type="http://schemas.openxmlformats.org/officeDocument/2006/relationships/image" Target="../media/image660.png"/><Relationship Id="rId262" Type="http://schemas.openxmlformats.org/officeDocument/2006/relationships/customXml" Target="../ink/ink763.xml"/><Relationship Id="rId318" Type="http://schemas.openxmlformats.org/officeDocument/2006/relationships/customXml" Target="../ink/ink791.xml"/><Relationship Id="rId525" Type="http://schemas.openxmlformats.org/officeDocument/2006/relationships/image" Target="../media/image892.png"/><Relationship Id="rId567" Type="http://schemas.openxmlformats.org/officeDocument/2006/relationships/image" Target="../media/image913.png"/><Relationship Id="rId99" Type="http://schemas.openxmlformats.org/officeDocument/2006/relationships/image" Target="../media/image680.png"/><Relationship Id="rId122" Type="http://schemas.openxmlformats.org/officeDocument/2006/relationships/customXml" Target="../ink/ink693.xml"/><Relationship Id="rId164" Type="http://schemas.openxmlformats.org/officeDocument/2006/relationships/customXml" Target="../ink/ink714.xml"/><Relationship Id="rId371" Type="http://schemas.openxmlformats.org/officeDocument/2006/relationships/image" Target="../media/image815.png"/><Relationship Id="rId427" Type="http://schemas.openxmlformats.org/officeDocument/2006/relationships/image" Target="../media/image843.png"/><Relationship Id="rId469" Type="http://schemas.openxmlformats.org/officeDocument/2006/relationships/image" Target="../media/image864.png"/><Relationship Id="rId634" Type="http://schemas.openxmlformats.org/officeDocument/2006/relationships/customXml" Target="../ink/ink949.xml"/><Relationship Id="rId676" Type="http://schemas.openxmlformats.org/officeDocument/2006/relationships/image" Target="../media/image967.png"/><Relationship Id="rId26" Type="http://schemas.openxmlformats.org/officeDocument/2006/relationships/customXml" Target="../ink/ink645.xml"/><Relationship Id="rId231" Type="http://schemas.openxmlformats.org/officeDocument/2006/relationships/image" Target="../media/image745.png"/><Relationship Id="rId273" Type="http://schemas.openxmlformats.org/officeDocument/2006/relationships/image" Target="../media/image766.png"/><Relationship Id="rId329" Type="http://schemas.openxmlformats.org/officeDocument/2006/relationships/image" Target="../media/image794.png"/><Relationship Id="rId480" Type="http://schemas.openxmlformats.org/officeDocument/2006/relationships/customXml" Target="../ink/ink872.xml"/><Relationship Id="rId536" Type="http://schemas.openxmlformats.org/officeDocument/2006/relationships/customXml" Target="../ink/ink900.xml"/><Relationship Id="rId701" Type="http://schemas.openxmlformats.org/officeDocument/2006/relationships/customXml" Target="../ink/ink983.xml"/><Relationship Id="rId68" Type="http://schemas.openxmlformats.org/officeDocument/2006/relationships/customXml" Target="../ink/ink666.xml"/><Relationship Id="rId133" Type="http://schemas.openxmlformats.org/officeDocument/2006/relationships/image" Target="../media/image697.png"/><Relationship Id="rId175" Type="http://schemas.openxmlformats.org/officeDocument/2006/relationships/image" Target="../media/image717.png"/><Relationship Id="rId340" Type="http://schemas.openxmlformats.org/officeDocument/2006/relationships/customXml" Target="../ink/ink802.xml"/><Relationship Id="rId578" Type="http://schemas.openxmlformats.org/officeDocument/2006/relationships/customXml" Target="../ink/ink921.xml"/><Relationship Id="rId200" Type="http://schemas.openxmlformats.org/officeDocument/2006/relationships/customXml" Target="../ink/ink732.xml"/><Relationship Id="rId382" Type="http://schemas.openxmlformats.org/officeDocument/2006/relationships/customXml" Target="../ink/ink823.xml"/><Relationship Id="rId438" Type="http://schemas.openxmlformats.org/officeDocument/2006/relationships/customXml" Target="../ink/ink851.xml"/><Relationship Id="rId603" Type="http://schemas.openxmlformats.org/officeDocument/2006/relationships/image" Target="../media/image931.png"/><Relationship Id="rId645" Type="http://schemas.openxmlformats.org/officeDocument/2006/relationships/image" Target="../media/image952.png"/><Relationship Id="rId687" Type="http://schemas.openxmlformats.org/officeDocument/2006/relationships/customXml" Target="../ink/ink976.xml"/><Relationship Id="rId242" Type="http://schemas.openxmlformats.org/officeDocument/2006/relationships/customXml" Target="../ink/ink753.xml"/><Relationship Id="rId284" Type="http://schemas.openxmlformats.org/officeDocument/2006/relationships/customXml" Target="../ink/ink774.xml"/><Relationship Id="rId491" Type="http://schemas.openxmlformats.org/officeDocument/2006/relationships/image" Target="../media/image875.png"/><Relationship Id="rId505" Type="http://schemas.openxmlformats.org/officeDocument/2006/relationships/image" Target="../media/image882.png"/><Relationship Id="rId712" Type="http://schemas.openxmlformats.org/officeDocument/2006/relationships/image" Target="../media/image985.png"/><Relationship Id="rId37" Type="http://schemas.openxmlformats.org/officeDocument/2006/relationships/image" Target="../media/image650.png"/><Relationship Id="rId79" Type="http://schemas.openxmlformats.org/officeDocument/2006/relationships/image" Target="../media/image670.png"/><Relationship Id="rId102" Type="http://schemas.openxmlformats.org/officeDocument/2006/relationships/customXml" Target="../ink/ink683.xml"/><Relationship Id="rId144" Type="http://schemas.openxmlformats.org/officeDocument/2006/relationships/customXml" Target="../ink/ink704.xml"/><Relationship Id="rId547" Type="http://schemas.openxmlformats.org/officeDocument/2006/relationships/image" Target="../media/image903.png"/><Relationship Id="rId589" Type="http://schemas.openxmlformats.org/officeDocument/2006/relationships/image" Target="../media/image924.png"/><Relationship Id="rId90" Type="http://schemas.openxmlformats.org/officeDocument/2006/relationships/customXml" Target="../ink/ink677.xml"/><Relationship Id="rId186" Type="http://schemas.openxmlformats.org/officeDocument/2006/relationships/customXml" Target="../ink/ink725.xml"/><Relationship Id="rId351" Type="http://schemas.openxmlformats.org/officeDocument/2006/relationships/image" Target="../media/image805.png"/><Relationship Id="rId393" Type="http://schemas.openxmlformats.org/officeDocument/2006/relationships/image" Target="../media/image826.png"/><Relationship Id="rId407" Type="http://schemas.openxmlformats.org/officeDocument/2006/relationships/image" Target="../media/image833.png"/><Relationship Id="rId449" Type="http://schemas.openxmlformats.org/officeDocument/2006/relationships/image" Target="../media/image854.png"/><Relationship Id="rId614" Type="http://schemas.openxmlformats.org/officeDocument/2006/relationships/customXml" Target="../ink/ink939.xml"/><Relationship Id="rId656" Type="http://schemas.openxmlformats.org/officeDocument/2006/relationships/customXml" Target="../ink/ink960.xml"/><Relationship Id="rId211" Type="http://schemas.openxmlformats.org/officeDocument/2006/relationships/image" Target="../media/image735.png"/><Relationship Id="rId253" Type="http://schemas.openxmlformats.org/officeDocument/2006/relationships/image" Target="../media/image756.png"/><Relationship Id="rId295" Type="http://schemas.openxmlformats.org/officeDocument/2006/relationships/image" Target="../media/image777.png"/><Relationship Id="rId309" Type="http://schemas.openxmlformats.org/officeDocument/2006/relationships/image" Target="../media/image784.png"/><Relationship Id="rId460" Type="http://schemas.openxmlformats.org/officeDocument/2006/relationships/customXml" Target="../ink/ink862.xml"/><Relationship Id="rId516" Type="http://schemas.openxmlformats.org/officeDocument/2006/relationships/customXml" Target="../ink/ink890.xml"/><Relationship Id="rId698" Type="http://schemas.openxmlformats.org/officeDocument/2006/relationships/image" Target="../media/image978.png"/><Relationship Id="rId48" Type="http://schemas.openxmlformats.org/officeDocument/2006/relationships/customXml" Target="../ink/ink656.xml"/><Relationship Id="rId113" Type="http://schemas.openxmlformats.org/officeDocument/2006/relationships/image" Target="../media/image687.png"/><Relationship Id="rId320" Type="http://schemas.openxmlformats.org/officeDocument/2006/relationships/customXml" Target="../ink/ink792.xml"/><Relationship Id="rId558" Type="http://schemas.openxmlformats.org/officeDocument/2006/relationships/customXml" Target="../ink/ink911.xml"/><Relationship Id="rId155" Type="http://schemas.openxmlformats.org/officeDocument/2006/relationships/image" Target="../media/image707.png"/><Relationship Id="rId197" Type="http://schemas.openxmlformats.org/officeDocument/2006/relationships/image" Target="../media/image728.png"/><Relationship Id="rId362" Type="http://schemas.openxmlformats.org/officeDocument/2006/relationships/customXml" Target="../ink/ink813.xml"/><Relationship Id="rId418" Type="http://schemas.openxmlformats.org/officeDocument/2006/relationships/customXml" Target="../ink/ink841.xml"/><Relationship Id="rId625" Type="http://schemas.openxmlformats.org/officeDocument/2006/relationships/image" Target="../media/image942.png"/><Relationship Id="rId222" Type="http://schemas.openxmlformats.org/officeDocument/2006/relationships/customXml" Target="../ink/ink743.xml"/><Relationship Id="rId264" Type="http://schemas.openxmlformats.org/officeDocument/2006/relationships/customXml" Target="../ink/ink764.xml"/><Relationship Id="rId471" Type="http://schemas.openxmlformats.org/officeDocument/2006/relationships/image" Target="../media/image865.png"/><Relationship Id="rId667" Type="http://schemas.openxmlformats.org/officeDocument/2006/relationships/customXml" Target="../ink/ink966.xml"/><Relationship Id="rId17" Type="http://schemas.openxmlformats.org/officeDocument/2006/relationships/image" Target="../media/image640.png"/><Relationship Id="rId59" Type="http://schemas.openxmlformats.org/officeDocument/2006/relationships/image" Target="../media/image661.png"/><Relationship Id="rId124" Type="http://schemas.openxmlformats.org/officeDocument/2006/relationships/customXml" Target="../ink/ink694.xml"/><Relationship Id="rId527" Type="http://schemas.openxmlformats.org/officeDocument/2006/relationships/image" Target="../media/image893.png"/><Relationship Id="rId569" Type="http://schemas.openxmlformats.org/officeDocument/2006/relationships/image" Target="../media/image914.png"/><Relationship Id="rId70" Type="http://schemas.openxmlformats.org/officeDocument/2006/relationships/customXml" Target="../ink/ink667.xml"/><Relationship Id="rId166" Type="http://schemas.openxmlformats.org/officeDocument/2006/relationships/customXml" Target="../ink/ink715.xml"/><Relationship Id="rId331" Type="http://schemas.openxmlformats.org/officeDocument/2006/relationships/image" Target="../media/image795.png"/><Relationship Id="rId373" Type="http://schemas.openxmlformats.org/officeDocument/2006/relationships/image" Target="../media/image816.png"/><Relationship Id="rId429" Type="http://schemas.openxmlformats.org/officeDocument/2006/relationships/image" Target="../media/image844.png"/><Relationship Id="rId580" Type="http://schemas.openxmlformats.org/officeDocument/2006/relationships/customXml" Target="../ink/ink922.xml"/><Relationship Id="rId636" Type="http://schemas.openxmlformats.org/officeDocument/2006/relationships/customXml" Target="../ink/ink95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46.png"/><Relationship Id="rId440" Type="http://schemas.openxmlformats.org/officeDocument/2006/relationships/customXml" Target="../ink/ink852.xml"/><Relationship Id="rId678" Type="http://schemas.openxmlformats.org/officeDocument/2006/relationships/image" Target="../media/image968.png"/><Relationship Id="rId28" Type="http://schemas.openxmlformats.org/officeDocument/2006/relationships/customXml" Target="../ink/ink646.xml"/><Relationship Id="rId275" Type="http://schemas.openxmlformats.org/officeDocument/2006/relationships/image" Target="../media/image767.png"/><Relationship Id="rId300" Type="http://schemas.openxmlformats.org/officeDocument/2006/relationships/customXml" Target="../ink/ink782.xml"/><Relationship Id="rId482" Type="http://schemas.openxmlformats.org/officeDocument/2006/relationships/customXml" Target="../ink/ink873.xml"/><Relationship Id="rId538" Type="http://schemas.openxmlformats.org/officeDocument/2006/relationships/customXml" Target="../ink/ink901.xml"/><Relationship Id="rId703" Type="http://schemas.openxmlformats.org/officeDocument/2006/relationships/customXml" Target="../ink/ink984.xml"/><Relationship Id="rId81" Type="http://schemas.openxmlformats.org/officeDocument/2006/relationships/image" Target="../media/image671.png"/><Relationship Id="rId135" Type="http://schemas.openxmlformats.org/officeDocument/2006/relationships/image" Target="../media/image698.png"/><Relationship Id="rId177" Type="http://schemas.openxmlformats.org/officeDocument/2006/relationships/image" Target="../media/image718.png"/><Relationship Id="rId342" Type="http://schemas.openxmlformats.org/officeDocument/2006/relationships/customXml" Target="../ink/ink803.xml"/><Relationship Id="rId384" Type="http://schemas.openxmlformats.org/officeDocument/2006/relationships/customXml" Target="../ink/ink824.xml"/><Relationship Id="rId591" Type="http://schemas.openxmlformats.org/officeDocument/2006/relationships/image" Target="../media/image925.png"/><Relationship Id="rId605" Type="http://schemas.openxmlformats.org/officeDocument/2006/relationships/image" Target="../media/image932.png"/><Relationship Id="rId202" Type="http://schemas.openxmlformats.org/officeDocument/2006/relationships/customXml" Target="../ink/ink733.xml"/><Relationship Id="rId244" Type="http://schemas.openxmlformats.org/officeDocument/2006/relationships/customXml" Target="../ink/ink754.xml"/><Relationship Id="rId647" Type="http://schemas.openxmlformats.org/officeDocument/2006/relationships/image" Target="../media/image953.png"/><Relationship Id="rId689" Type="http://schemas.openxmlformats.org/officeDocument/2006/relationships/customXml" Target="../ink/ink977.xml"/><Relationship Id="rId39" Type="http://schemas.openxmlformats.org/officeDocument/2006/relationships/image" Target="../media/image651.png"/><Relationship Id="rId286" Type="http://schemas.openxmlformats.org/officeDocument/2006/relationships/customXml" Target="../ink/ink775.xml"/><Relationship Id="rId451" Type="http://schemas.openxmlformats.org/officeDocument/2006/relationships/image" Target="../media/image855.png"/><Relationship Id="rId493" Type="http://schemas.openxmlformats.org/officeDocument/2006/relationships/image" Target="../media/image876.png"/><Relationship Id="rId507" Type="http://schemas.openxmlformats.org/officeDocument/2006/relationships/image" Target="../media/image883.png"/><Relationship Id="rId549" Type="http://schemas.openxmlformats.org/officeDocument/2006/relationships/image" Target="../media/image904.png"/><Relationship Id="rId714" Type="http://schemas.openxmlformats.org/officeDocument/2006/relationships/image" Target="../media/image986.png"/><Relationship Id="rId50" Type="http://schemas.openxmlformats.org/officeDocument/2006/relationships/customXml" Target="../ink/ink657.xml"/><Relationship Id="rId104" Type="http://schemas.openxmlformats.org/officeDocument/2006/relationships/customXml" Target="../ink/ink684.xml"/><Relationship Id="rId146" Type="http://schemas.openxmlformats.org/officeDocument/2006/relationships/customXml" Target="../ink/ink705.xml"/><Relationship Id="rId188" Type="http://schemas.openxmlformats.org/officeDocument/2006/relationships/customXml" Target="../ink/ink726.xml"/><Relationship Id="rId311" Type="http://schemas.openxmlformats.org/officeDocument/2006/relationships/image" Target="../media/image785.png"/><Relationship Id="rId353" Type="http://schemas.openxmlformats.org/officeDocument/2006/relationships/image" Target="../media/image806.png"/><Relationship Id="rId395" Type="http://schemas.openxmlformats.org/officeDocument/2006/relationships/image" Target="../media/image827.png"/><Relationship Id="rId409" Type="http://schemas.openxmlformats.org/officeDocument/2006/relationships/image" Target="../media/image834.png"/><Relationship Id="rId560" Type="http://schemas.openxmlformats.org/officeDocument/2006/relationships/customXml" Target="../ink/ink912.xml"/><Relationship Id="rId92" Type="http://schemas.openxmlformats.org/officeDocument/2006/relationships/customXml" Target="../ink/ink678.xml"/><Relationship Id="rId213" Type="http://schemas.openxmlformats.org/officeDocument/2006/relationships/image" Target="../media/image736.png"/><Relationship Id="rId420" Type="http://schemas.openxmlformats.org/officeDocument/2006/relationships/customXml" Target="../ink/ink842.xml"/><Relationship Id="rId616" Type="http://schemas.openxmlformats.org/officeDocument/2006/relationships/customXml" Target="../ink/ink940.xml"/><Relationship Id="rId658" Type="http://schemas.openxmlformats.org/officeDocument/2006/relationships/customXml" Target="../ink/ink961.xml"/><Relationship Id="rId255" Type="http://schemas.openxmlformats.org/officeDocument/2006/relationships/image" Target="../media/image757.png"/><Relationship Id="rId297" Type="http://schemas.openxmlformats.org/officeDocument/2006/relationships/image" Target="../media/image778.png"/><Relationship Id="rId462" Type="http://schemas.openxmlformats.org/officeDocument/2006/relationships/customXml" Target="../ink/ink863.xml"/><Relationship Id="rId518" Type="http://schemas.openxmlformats.org/officeDocument/2006/relationships/customXml" Target="../ink/ink891.xml"/><Relationship Id="rId115" Type="http://schemas.openxmlformats.org/officeDocument/2006/relationships/image" Target="../media/image688.png"/><Relationship Id="rId157" Type="http://schemas.openxmlformats.org/officeDocument/2006/relationships/image" Target="../media/image708.png"/><Relationship Id="rId322" Type="http://schemas.openxmlformats.org/officeDocument/2006/relationships/customXml" Target="../ink/ink793.xml"/><Relationship Id="rId364" Type="http://schemas.openxmlformats.org/officeDocument/2006/relationships/customXml" Target="../ink/ink814.xml"/><Relationship Id="rId61" Type="http://schemas.openxmlformats.org/officeDocument/2006/relationships/image" Target="../media/image662.png"/><Relationship Id="rId199" Type="http://schemas.openxmlformats.org/officeDocument/2006/relationships/image" Target="../media/image729.png"/><Relationship Id="rId571" Type="http://schemas.openxmlformats.org/officeDocument/2006/relationships/image" Target="../media/image915.png"/><Relationship Id="rId627" Type="http://schemas.openxmlformats.org/officeDocument/2006/relationships/image" Target="../media/image943.png"/><Relationship Id="rId669" Type="http://schemas.openxmlformats.org/officeDocument/2006/relationships/customXml" Target="../ink/ink967.xml"/><Relationship Id="rId19" Type="http://schemas.openxmlformats.org/officeDocument/2006/relationships/image" Target="../media/image641.png"/><Relationship Id="rId224" Type="http://schemas.openxmlformats.org/officeDocument/2006/relationships/customXml" Target="../ink/ink744.xml"/><Relationship Id="rId266" Type="http://schemas.openxmlformats.org/officeDocument/2006/relationships/customXml" Target="../ink/ink765.xml"/><Relationship Id="rId431" Type="http://schemas.openxmlformats.org/officeDocument/2006/relationships/image" Target="../media/image845.png"/><Relationship Id="rId473" Type="http://schemas.openxmlformats.org/officeDocument/2006/relationships/image" Target="../media/image866.png"/><Relationship Id="rId529" Type="http://schemas.openxmlformats.org/officeDocument/2006/relationships/image" Target="../media/image894.png"/><Relationship Id="rId680" Type="http://schemas.openxmlformats.org/officeDocument/2006/relationships/image" Target="../media/image969.png"/><Relationship Id="rId30" Type="http://schemas.openxmlformats.org/officeDocument/2006/relationships/customXml" Target="../ink/ink647.xml"/><Relationship Id="rId126" Type="http://schemas.openxmlformats.org/officeDocument/2006/relationships/customXml" Target="../ink/ink695.xml"/><Relationship Id="rId168" Type="http://schemas.openxmlformats.org/officeDocument/2006/relationships/customXml" Target="../ink/ink716.xml"/><Relationship Id="rId333" Type="http://schemas.openxmlformats.org/officeDocument/2006/relationships/image" Target="../media/image796.png"/><Relationship Id="rId540" Type="http://schemas.openxmlformats.org/officeDocument/2006/relationships/customXml" Target="../ink/ink902.xml"/><Relationship Id="rId72" Type="http://schemas.openxmlformats.org/officeDocument/2006/relationships/customXml" Target="../ink/ink668.xml"/><Relationship Id="rId375" Type="http://schemas.openxmlformats.org/officeDocument/2006/relationships/image" Target="../media/image817.png"/><Relationship Id="rId582" Type="http://schemas.openxmlformats.org/officeDocument/2006/relationships/customXml" Target="../ink/ink923.xml"/><Relationship Id="rId638" Type="http://schemas.openxmlformats.org/officeDocument/2006/relationships/customXml" Target="../ink/ink951.xml"/><Relationship Id="rId3" Type="http://schemas.openxmlformats.org/officeDocument/2006/relationships/image" Target="../media/image633.png"/><Relationship Id="rId235" Type="http://schemas.openxmlformats.org/officeDocument/2006/relationships/image" Target="../media/image747.png"/><Relationship Id="rId277" Type="http://schemas.openxmlformats.org/officeDocument/2006/relationships/image" Target="../media/image768.png"/><Relationship Id="rId400" Type="http://schemas.openxmlformats.org/officeDocument/2006/relationships/customXml" Target="../ink/ink832.xml"/><Relationship Id="rId442" Type="http://schemas.openxmlformats.org/officeDocument/2006/relationships/customXml" Target="../ink/ink853.xml"/><Relationship Id="rId484" Type="http://schemas.openxmlformats.org/officeDocument/2006/relationships/customXml" Target="../ink/ink874.xml"/><Relationship Id="rId705" Type="http://schemas.openxmlformats.org/officeDocument/2006/relationships/customXml" Target="../ink/ink985.xml"/><Relationship Id="rId137" Type="http://schemas.openxmlformats.org/officeDocument/2006/relationships/image" Target="../media/image279.png"/><Relationship Id="rId302" Type="http://schemas.openxmlformats.org/officeDocument/2006/relationships/customXml" Target="../ink/ink783.xml"/><Relationship Id="rId344" Type="http://schemas.openxmlformats.org/officeDocument/2006/relationships/customXml" Target="../ink/ink804.xml"/><Relationship Id="rId691" Type="http://schemas.openxmlformats.org/officeDocument/2006/relationships/customXml" Target="../ink/ink978.xml"/><Relationship Id="rId41" Type="http://schemas.openxmlformats.org/officeDocument/2006/relationships/image" Target="../media/image652.png"/><Relationship Id="rId83" Type="http://schemas.openxmlformats.org/officeDocument/2006/relationships/image" Target="../media/image672.png"/><Relationship Id="rId179" Type="http://schemas.openxmlformats.org/officeDocument/2006/relationships/image" Target="../media/image719.png"/><Relationship Id="rId386" Type="http://schemas.openxmlformats.org/officeDocument/2006/relationships/customXml" Target="../ink/ink825.xml"/><Relationship Id="rId551" Type="http://schemas.openxmlformats.org/officeDocument/2006/relationships/image" Target="../media/image905.png"/><Relationship Id="rId593" Type="http://schemas.openxmlformats.org/officeDocument/2006/relationships/image" Target="../media/image926.png"/><Relationship Id="rId607" Type="http://schemas.openxmlformats.org/officeDocument/2006/relationships/image" Target="../media/image933.png"/><Relationship Id="rId649" Type="http://schemas.openxmlformats.org/officeDocument/2006/relationships/image" Target="../media/image954.png"/><Relationship Id="rId190" Type="http://schemas.openxmlformats.org/officeDocument/2006/relationships/customXml" Target="../ink/ink727.xml"/><Relationship Id="rId204" Type="http://schemas.openxmlformats.org/officeDocument/2006/relationships/customXml" Target="../ink/ink734.xml"/><Relationship Id="rId246" Type="http://schemas.openxmlformats.org/officeDocument/2006/relationships/customXml" Target="../ink/ink755.xml"/><Relationship Id="rId288" Type="http://schemas.openxmlformats.org/officeDocument/2006/relationships/customXml" Target="../ink/ink776.xml"/><Relationship Id="rId411" Type="http://schemas.openxmlformats.org/officeDocument/2006/relationships/image" Target="../media/image835.png"/><Relationship Id="rId453" Type="http://schemas.openxmlformats.org/officeDocument/2006/relationships/image" Target="../media/image856.png"/><Relationship Id="rId509" Type="http://schemas.openxmlformats.org/officeDocument/2006/relationships/image" Target="../media/image884.png"/><Relationship Id="rId660" Type="http://schemas.openxmlformats.org/officeDocument/2006/relationships/image" Target="../media/image959.png"/><Relationship Id="rId106" Type="http://schemas.openxmlformats.org/officeDocument/2006/relationships/customXml" Target="../ink/ink685.xml"/><Relationship Id="rId313" Type="http://schemas.openxmlformats.org/officeDocument/2006/relationships/image" Target="../media/image786.png"/><Relationship Id="rId495" Type="http://schemas.openxmlformats.org/officeDocument/2006/relationships/image" Target="../media/image877.png"/><Relationship Id="rId716" Type="http://schemas.openxmlformats.org/officeDocument/2006/relationships/image" Target="../media/image987.png"/><Relationship Id="rId10" Type="http://schemas.openxmlformats.org/officeDocument/2006/relationships/customXml" Target="../ink/ink637.xml"/><Relationship Id="rId52" Type="http://schemas.openxmlformats.org/officeDocument/2006/relationships/customXml" Target="../ink/ink658.xml"/><Relationship Id="rId94" Type="http://schemas.openxmlformats.org/officeDocument/2006/relationships/customXml" Target="../ink/ink679.xml"/><Relationship Id="rId148" Type="http://schemas.openxmlformats.org/officeDocument/2006/relationships/customXml" Target="../ink/ink706.xml"/><Relationship Id="rId355" Type="http://schemas.openxmlformats.org/officeDocument/2006/relationships/image" Target="../media/image807.png"/><Relationship Id="rId397" Type="http://schemas.openxmlformats.org/officeDocument/2006/relationships/image" Target="../media/image828.png"/><Relationship Id="rId520" Type="http://schemas.openxmlformats.org/officeDocument/2006/relationships/customXml" Target="../ink/ink892.xml"/><Relationship Id="rId562" Type="http://schemas.openxmlformats.org/officeDocument/2006/relationships/customXml" Target="../ink/ink913.xml"/><Relationship Id="rId618" Type="http://schemas.openxmlformats.org/officeDocument/2006/relationships/customXml" Target="../ink/ink941.xml"/><Relationship Id="rId215" Type="http://schemas.openxmlformats.org/officeDocument/2006/relationships/image" Target="../media/image737.png"/><Relationship Id="rId257" Type="http://schemas.openxmlformats.org/officeDocument/2006/relationships/image" Target="../media/image758.png"/><Relationship Id="rId422" Type="http://schemas.openxmlformats.org/officeDocument/2006/relationships/customXml" Target="../ink/ink843.xml"/><Relationship Id="rId464" Type="http://schemas.openxmlformats.org/officeDocument/2006/relationships/customXml" Target="../ink/ink864.xml"/><Relationship Id="rId299" Type="http://schemas.openxmlformats.org/officeDocument/2006/relationships/image" Target="../media/image779.png"/><Relationship Id="rId63" Type="http://schemas.openxmlformats.org/officeDocument/2006/relationships/image" Target="../media/image663.png"/><Relationship Id="rId159" Type="http://schemas.openxmlformats.org/officeDocument/2006/relationships/image" Target="../media/image709.png"/><Relationship Id="rId366" Type="http://schemas.openxmlformats.org/officeDocument/2006/relationships/customXml" Target="../ink/ink815.xml"/><Relationship Id="rId573" Type="http://schemas.openxmlformats.org/officeDocument/2006/relationships/image" Target="../media/image916.png"/><Relationship Id="rId226" Type="http://schemas.openxmlformats.org/officeDocument/2006/relationships/customXml" Target="../ink/ink745.xml"/><Relationship Id="rId433" Type="http://schemas.openxmlformats.org/officeDocument/2006/relationships/image" Target="../media/image846.png"/><Relationship Id="rId640" Type="http://schemas.openxmlformats.org/officeDocument/2006/relationships/customXml" Target="../ink/ink952.xml"/><Relationship Id="rId74" Type="http://schemas.openxmlformats.org/officeDocument/2006/relationships/customXml" Target="../ink/ink669.xml"/><Relationship Id="rId377" Type="http://schemas.openxmlformats.org/officeDocument/2006/relationships/image" Target="../media/image818.png"/><Relationship Id="rId500" Type="http://schemas.openxmlformats.org/officeDocument/2006/relationships/customXml" Target="../ink/ink882.xml"/><Relationship Id="rId584" Type="http://schemas.openxmlformats.org/officeDocument/2006/relationships/customXml" Target="../ink/ink924.xml"/><Relationship Id="rId5" Type="http://schemas.openxmlformats.org/officeDocument/2006/relationships/image" Target="../media/image634.png"/><Relationship Id="rId237" Type="http://schemas.openxmlformats.org/officeDocument/2006/relationships/image" Target="../media/image748.png"/><Relationship Id="rId444" Type="http://schemas.openxmlformats.org/officeDocument/2006/relationships/customXml" Target="../ink/ink854.xml"/><Relationship Id="rId651" Type="http://schemas.openxmlformats.org/officeDocument/2006/relationships/image" Target="../media/image955.png"/><Relationship Id="rId290" Type="http://schemas.openxmlformats.org/officeDocument/2006/relationships/customXml" Target="../ink/ink777.xml"/><Relationship Id="rId304" Type="http://schemas.openxmlformats.org/officeDocument/2006/relationships/customXml" Target="../ink/ink784.xml"/><Relationship Id="rId388" Type="http://schemas.openxmlformats.org/officeDocument/2006/relationships/customXml" Target="../ink/ink826.xml"/><Relationship Id="rId511" Type="http://schemas.openxmlformats.org/officeDocument/2006/relationships/image" Target="../media/image885.png"/><Relationship Id="rId609" Type="http://schemas.openxmlformats.org/officeDocument/2006/relationships/image" Target="../media/image934.png"/><Relationship Id="rId85" Type="http://schemas.openxmlformats.org/officeDocument/2006/relationships/image" Target="../media/image673.png"/><Relationship Id="rId150" Type="http://schemas.openxmlformats.org/officeDocument/2006/relationships/customXml" Target="../ink/ink707.xml"/><Relationship Id="rId595" Type="http://schemas.openxmlformats.org/officeDocument/2006/relationships/image" Target="../media/image927.png"/><Relationship Id="rId248" Type="http://schemas.openxmlformats.org/officeDocument/2006/relationships/customXml" Target="../ink/ink756.xml"/><Relationship Id="rId455" Type="http://schemas.openxmlformats.org/officeDocument/2006/relationships/image" Target="../media/image857.png"/><Relationship Id="rId662" Type="http://schemas.openxmlformats.org/officeDocument/2006/relationships/image" Target="../media/image960.png"/><Relationship Id="rId12" Type="http://schemas.openxmlformats.org/officeDocument/2006/relationships/customXml" Target="../ink/ink638.xml"/><Relationship Id="rId108" Type="http://schemas.openxmlformats.org/officeDocument/2006/relationships/customXml" Target="../ink/ink686.xml"/><Relationship Id="rId315" Type="http://schemas.openxmlformats.org/officeDocument/2006/relationships/image" Target="../media/image787.png"/><Relationship Id="rId522" Type="http://schemas.openxmlformats.org/officeDocument/2006/relationships/customXml" Target="../ink/ink893.xml"/><Relationship Id="rId96" Type="http://schemas.openxmlformats.org/officeDocument/2006/relationships/customXml" Target="../ink/ink680.xml"/><Relationship Id="rId161" Type="http://schemas.openxmlformats.org/officeDocument/2006/relationships/image" Target="../media/image710.png"/><Relationship Id="rId399" Type="http://schemas.openxmlformats.org/officeDocument/2006/relationships/image" Target="../media/image829.png"/><Relationship Id="rId259" Type="http://schemas.openxmlformats.org/officeDocument/2006/relationships/image" Target="../media/image759.png"/><Relationship Id="rId466" Type="http://schemas.openxmlformats.org/officeDocument/2006/relationships/customXml" Target="../ink/ink865.xml"/><Relationship Id="rId673" Type="http://schemas.openxmlformats.org/officeDocument/2006/relationships/customXml" Target="../ink/ink969.xml"/><Relationship Id="rId23" Type="http://schemas.openxmlformats.org/officeDocument/2006/relationships/image" Target="../media/image643.png"/><Relationship Id="rId119" Type="http://schemas.openxmlformats.org/officeDocument/2006/relationships/image" Target="../media/image690.png"/><Relationship Id="rId326" Type="http://schemas.openxmlformats.org/officeDocument/2006/relationships/customXml" Target="../ink/ink795.xml"/><Relationship Id="rId533" Type="http://schemas.openxmlformats.org/officeDocument/2006/relationships/image" Target="../media/image896.png"/><Relationship Id="rId172" Type="http://schemas.openxmlformats.org/officeDocument/2006/relationships/customXml" Target="../ink/ink718.xml"/><Relationship Id="rId477" Type="http://schemas.openxmlformats.org/officeDocument/2006/relationships/image" Target="../media/image868.png"/><Relationship Id="rId600" Type="http://schemas.openxmlformats.org/officeDocument/2006/relationships/customXml" Target="../ink/ink932.xml"/><Relationship Id="rId684" Type="http://schemas.openxmlformats.org/officeDocument/2006/relationships/image" Target="../media/image971.png"/><Relationship Id="rId337" Type="http://schemas.openxmlformats.org/officeDocument/2006/relationships/image" Target="../media/image798.png"/><Relationship Id="rId34" Type="http://schemas.openxmlformats.org/officeDocument/2006/relationships/customXml" Target="../ink/ink649.xml"/><Relationship Id="rId544" Type="http://schemas.openxmlformats.org/officeDocument/2006/relationships/customXml" Target="../ink/ink904.xml"/><Relationship Id="rId183" Type="http://schemas.openxmlformats.org/officeDocument/2006/relationships/image" Target="../media/image721.png"/><Relationship Id="rId390" Type="http://schemas.openxmlformats.org/officeDocument/2006/relationships/customXml" Target="../ink/ink827.xml"/><Relationship Id="rId404" Type="http://schemas.openxmlformats.org/officeDocument/2006/relationships/customXml" Target="../ink/ink834.xml"/><Relationship Id="rId611" Type="http://schemas.openxmlformats.org/officeDocument/2006/relationships/image" Target="../media/image935.png"/><Relationship Id="rId250" Type="http://schemas.openxmlformats.org/officeDocument/2006/relationships/customXml" Target="../ink/ink757.xml"/><Relationship Id="rId488" Type="http://schemas.openxmlformats.org/officeDocument/2006/relationships/customXml" Target="../ink/ink876.xml"/><Relationship Id="rId695" Type="http://schemas.openxmlformats.org/officeDocument/2006/relationships/customXml" Target="../ink/ink980.xml"/><Relationship Id="rId709" Type="http://schemas.openxmlformats.org/officeDocument/2006/relationships/customXml" Target="../ink/ink987.xml"/><Relationship Id="rId45" Type="http://schemas.openxmlformats.org/officeDocument/2006/relationships/image" Target="../media/image654.png"/><Relationship Id="rId110" Type="http://schemas.openxmlformats.org/officeDocument/2006/relationships/customXml" Target="../ink/ink687.xml"/><Relationship Id="rId348" Type="http://schemas.openxmlformats.org/officeDocument/2006/relationships/customXml" Target="../ink/ink806.xml"/><Relationship Id="rId555" Type="http://schemas.openxmlformats.org/officeDocument/2006/relationships/image" Target="../media/image907.png"/><Relationship Id="rId194" Type="http://schemas.openxmlformats.org/officeDocument/2006/relationships/customXml" Target="../ink/ink729.xml"/><Relationship Id="rId208" Type="http://schemas.openxmlformats.org/officeDocument/2006/relationships/customXml" Target="../ink/ink736.xml"/><Relationship Id="rId415" Type="http://schemas.openxmlformats.org/officeDocument/2006/relationships/image" Target="../media/image837.png"/><Relationship Id="rId622" Type="http://schemas.openxmlformats.org/officeDocument/2006/relationships/customXml" Target="../ink/ink943.xml"/><Relationship Id="rId261" Type="http://schemas.openxmlformats.org/officeDocument/2006/relationships/image" Target="../media/image760.png"/><Relationship Id="rId499" Type="http://schemas.openxmlformats.org/officeDocument/2006/relationships/image" Target="../media/image879.png"/><Relationship Id="rId56" Type="http://schemas.openxmlformats.org/officeDocument/2006/relationships/customXml" Target="../ink/ink660.xml"/><Relationship Id="rId359" Type="http://schemas.openxmlformats.org/officeDocument/2006/relationships/image" Target="../media/image809.png"/><Relationship Id="rId566" Type="http://schemas.openxmlformats.org/officeDocument/2006/relationships/customXml" Target="../ink/ink915.xml"/><Relationship Id="rId121" Type="http://schemas.openxmlformats.org/officeDocument/2006/relationships/image" Target="../media/image691.png"/><Relationship Id="rId219" Type="http://schemas.openxmlformats.org/officeDocument/2006/relationships/image" Target="../media/image739.png"/><Relationship Id="rId426" Type="http://schemas.openxmlformats.org/officeDocument/2006/relationships/customXml" Target="../ink/ink845.xml"/><Relationship Id="rId633" Type="http://schemas.openxmlformats.org/officeDocument/2006/relationships/image" Target="../media/image946.png"/><Relationship Id="rId67" Type="http://schemas.openxmlformats.org/officeDocument/2006/relationships/image" Target="../media/image665.png"/><Relationship Id="rId272" Type="http://schemas.openxmlformats.org/officeDocument/2006/relationships/customXml" Target="../ink/ink768.xml"/><Relationship Id="rId577" Type="http://schemas.openxmlformats.org/officeDocument/2006/relationships/image" Target="../media/image918.png"/><Relationship Id="rId700" Type="http://schemas.openxmlformats.org/officeDocument/2006/relationships/image" Target="../media/image979.png"/><Relationship Id="rId132" Type="http://schemas.openxmlformats.org/officeDocument/2006/relationships/customXml" Target="../ink/ink698.xml"/><Relationship Id="rId437" Type="http://schemas.openxmlformats.org/officeDocument/2006/relationships/image" Target="../media/image848.png"/><Relationship Id="rId644" Type="http://schemas.openxmlformats.org/officeDocument/2006/relationships/customXml" Target="../ink/ink954.xml"/><Relationship Id="rId283" Type="http://schemas.openxmlformats.org/officeDocument/2006/relationships/image" Target="../media/image771.png"/><Relationship Id="rId490" Type="http://schemas.openxmlformats.org/officeDocument/2006/relationships/customXml" Target="../ink/ink877.xml"/><Relationship Id="rId504" Type="http://schemas.openxmlformats.org/officeDocument/2006/relationships/customXml" Target="../ink/ink884.xml"/><Relationship Id="rId711" Type="http://schemas.openxmlformats.org/officeDocument/2006/relationships/customXml" Target="../ink/ink988.xml"/><Relationship Id="rId78" Type="http://schemas.openxmlformats.org/officeDocument/2006/relationships/customXml" Target="../ink/ink671.xml"/><Relationship Id="rId143" Type="http://schemas.openxmlformats.org/officeDocument/2006/relationships/image" Target="../media/image701.png"/><Relationship Id="rId350" Type="http://schemas.openxmlformats.org/officeDocument/2006/relationships/customXml" Target="../ink/ink807.xml"/><Relationship Id="rId588" Type="http://schemas.openxmlformats.org/officeDocument/2006/relationships/customXml" Target="../ink/ink926.xml"/><Relationship Id="rId9" Type="http://schemas.openxmlformats.org/officeDocument/2006/relationships/image" Target="../media/image636.png"/><Relationship Id="rId210" Type="http://schemas.openxmlformats.org/officeDocument/2006/relationships/customXml" Target="../ink/ink737.xml"/><Relationship Id="rId448" Type="http://schemas.openxmlformats.org/officeDocument/2006/relationships/customXml" Target="../ink/ink856.xml"/><Relationship Id="rId655" Type="http://schemas.openxmlformats.org/officeDocument/2006/relationships/image" Target="../media/image957.png"/><Relationship Id="rId294" Type="http://schemas.openxmlformats.org/officeDocument/2006/relationships/customXml" Target="../ink/ink779.xml"/><Relationship Id="rId308" Type="http://schemas.openxmlformats.org/officeDocument/2006/relationships/customXml" Target="../ink/ink786.xml"/><Relationship Id="rId515" Type="http://schemas.openxmlformats.org/officeDocument/2006/relationships/image" Target="../media/image887.png"/><Relationship Id="rId89" Type="http://schemas.openxmlformats.org/officeDocument/2006/relationships/image" Target="../media/image675.png"/><Relationship Id="rId154" Type="http://schemas.openxmlformats.org/officeDocument/2006/relationships/customXml" Target="../ink/ink709.xml"/><Relationship Id="rId361" Type="http://schemas.openxmlformats.org/officeDocument/2006/relationships/image" Target="../media/image810.png"/><Relationship Id="rId599" Type="http://schemas.openxmlformats.org/officeDocument/2006/relationships/image" Target="../media/image929.png"/><Relationship Id="rId459" Type="http://schemas.openxmlformats.org/officeDocument/2006/relationships/image" Target="../media/image859.png"/><Relationship Id="rId666" Type="http://schemas.openxmlformats.org/officeDocument/2006/relationships/image" Target="../media/image962.png"/><Relationship Id="rId16" Type="http://schemas.openxmlformats.org/officeDocument/2006/relationships/customXml" Target="../ink/ink640.xml"/><Relationship Id="rId221" Type="http://schemas.openxmlformats.org/officeDocument/2006/relationships/image" Target="../media/image740.png"/><Relationship Id="rId319" Type="http://schemas.openxmlformats.org/officeDocument/2006/relationships/image" Target="../media/image789.png"/><Relationship Id="rId526" Type="http://schemas.openxmlformats.org/officeDocument/2006/relationships/customXml" Target="../ink/ink895.xml"/><Relationship Id="rId165" Type="http://schemas.openxmlformats.org/officeDocument/2006/relationships/image" Target="../media/image712.png"/><Relationship Id="rId372" Type="http://schemas.openxmlformats.org/officeDocument/2006/relationships/customXml" Target="../ink/ink818.xml"/><Relationship Id="rId677" Type="http://schemas.openxmlformats.org/officeDocument/2006/relationships/customXml" Target="../ink/ink971.xml"/><Relationship Id="rId232" Type="http://schemas.openxmlformats.org/officeDocument/2006/relationships/customXml" Target="../ink/ink748.xml"/><Relationship Id="rId27" Type="http://schemas.openxmlformats.org/officeDocument/2006/relationships/image" Target="../media/image645.png"/><Relationship Id="rId537" Type="http://schemas.openxmlformats.org/officeDocument/2006/relationships/image" Target="../media/image898.png"/><Relationship Id="rId80" Type="http://schemas.openxmlformats.org/officeDocument/2006/relationships/customXml" Target="../ink/ink672.xml"/><Relationship Id="rId176" Type="http://schemas.openxmlformats.org/officeDocument/2006/relationships/customXml" Target="../ink/ink720.xml"/><Relationship Id="rId383" Type="http://schemas.openxmlformats.org/officeDocument/2006/relationships/image" Target="../media/image821.png"/><Relationship Id="rId590" Type="http://schemas.openxmlformats.org/officeDocument/2006/relationships/customXml" Target="../ink/ink927.xml"/><Relationship Id="rId604" Type="http://schemas.openxmlformats.org/officeDocument/2006/relationships/customXml" Target="../ink/ink934.xml"/><Relationship Id="rId243" Type="http://schemas.openxmlformats.org/officeDocument/2006/relationships/image" Target="../media/image751.png"/><Relationship Id="rId450" Type="http://schemas.openxmlformats.org/officeDocument/2006/relationships/customXml" Target="../ink/ink857.xml"/><Relationship Id="rId688" Type="http://schemas.openxmlformats.org/officeDocument/2006/relationships/image" Target="../media/image973.png"/><Relationship Id="rId38" Type="http://schemas.openxmlformats.org/officeDocument/2006/relationships/customXml" Target="../ink/ink651.xml"/><Relationship Id="rId103" Type="http://schemas.openxmlformats.org/officeDocument/2006/relationships/image" Target="../media/image682.png"/><Relationship Id="rId310" Type="http://schemas.openxmlformats.org/officeDocument/2006/relationships/customXml" Target="../ink/ink787.xml"/><Relationship Id="rId548" Type="http://schemas.openxmlformats.org/officeDocument/2006/relationships/customXml" Target="../ink/ink906.xml"/><Relationship Id="rId91" Type="http://schemas.openxmlformats.org/officeDocument/2006/relationships/image" Target="../media/image676.png"/><Relationship Id="rId187" Type="http://schemas.openxmlformats.org/officeDocument/2006/relationships/image" Target="../media/image723.png"/><Relationship Id="rId394" Type="http://schemas.openxmlformats.org/officeDocument/2006/relationships/customXml" Target="../ink/ink829.xml"/><Relationship Id="rId408" Type="http://schemas.openxmlformats.org/officeDocument/2006/relationships/customXml" Target="../ink/ink836.xml"/><Relationship Id="rId615" Type="http://schemas.openxmlformats.org/officeDocument/2006/relationships/image" Target="../media/image937.png"/><Relationship Id="rId254" Type="http://schemas.openxmlformats.org/officeDocument/2006/relationships/customXml" Target="../ink/ink759.xml"/><Relationship Id="rId699" Type="http://schemas.openxmlformats.org/officeDocument/2006/relationships/customXml" Target="../ink/ink982.xml"/><Relationship Id="rId49" Type="http://schemas.openxmlformats.org/officeDocument/2006/relationships/image" Target="../media/image656.png"/><Relationship Id="rId114" Type="http://schemas.openxmlformats.org/officeDocument/2006/relationships/customXml" Target="../ink/ink689.xml"/><Relationship Id="rId461" Type="http://schemas.openxmlformats.org/officeDocument/2006/relationships/image" Target="../media/image860.png"/><Relationship Id="rId559" Type="http://schemas.openxmlformats.org/officeDocument/2006/relationships/image" Target="../media/image909.png"/><Relationship Id="rId198" Type="http://schemas.openxmlformats.org/officeDocument/2006/relationships/customXml" Target="../ink/ink731.xml"/><Relationship Id="rId321" Type="http://schemas.openxmlformats.org/officeDocument/2006/relationships/image" Target="../media/image790.png"/><Relationship Id="rId419" Type="http://schemas.openxmlformats.org/officeDocument/2006/relationships/image" Target="../media/image839.png"/><Relationship Id="rId626" Type="http://schemas.openxmlformats.org/officeDocument/2006/relationships/customXml" Target="../ink/ink945.xml"/><Relationship Id="rId265" Type="http://schemas.openxmlformats.org/officeDocument/2006/relationships/image" Target="../media/image762.png"/><Relationship Id="rId472" Type="http://schemas.openxmlformats.org/officeDocument/2006/relationships/customXml" Target="../ink/ink868.xml"/><Relationship Id="rId125" Type="http://schemas.openxmlformats.org/officeDocument/2006/relationships/image" Target="../media/image693.png"/><Relationship Id="rId332" Type="http://schemas.openxmlformats.org/officeDocument/2006/relationships/customXml" Target="../ink/ink798.xml"/><Relationship Id="rId637" Type="http://schemas.openxmlformats.org/officeDocument/2006/relationships/image" Target="../media/image9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E80931-168E-FB9C-429A-CA7B2D7DDF53}"/>
              </a:ext>
            </a:extLst>
          </p:cNvPr>
          <p:cNvSpPr txBox="1"/>
          <p:nvPr/>
        </p:nvSpPr>
        <p:spPr>
          <a:xfrm>
            <a:off x="443592" y="404336"/>
            <a:ext cx="112576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Voda</a:t>
            </a:r>
            <a:r>
              <a:rPr lang="en-US" sz="3600" dirty="0"/>
              <a:t> s</a:t>
            </a:r>
            <a:r>
              <a:rPr lang="cs-CZ" sz="3600" dirty="0"/>
              <a:t> celkovou</a:t>
            </a:r>
            <a:r>
              <a:rPr lang="en-US" sz="3600" dirty="0"/>
              <a:t> </a:t>
            </a:r>
            <a:r>
              <a:rPr lang="en-US" sz="3600" dirty="0" err="1"/>
              <a:t>alkalitou</a:t>
            </a:r>
            <a:r>
              <a:rPr lang="en-US" sz="3600" dirty="0"/>
              <a:t> (</a:t>
            </a:r>
            <a:r>
              <a:rPr lang="cs-CZ" sz="3600" dirty="0"/>
              <a:t>kyselinovou neutralizační kapacitou</a:t>
            </a:r>
            <a:r>
              <a:rPr lang="en-US" sz="3600" dirty="0"/>
              <a:t> KNK) 2,00 × 10</a:t>
            </a:r>
            <a:r>
              <a:rPr lang="en-US" sz="3600" baseline="30000" dirty="0"/>
              <a:t>-3</a:t>
            </a:r>
            <a:r>
              <a:rPr lang="en-US" sz="3600" dirty="0"/>
              <a:t> </a:t>
            </a:r>
            <a:r>
              <a:rPr lang="cs-CZ" sz="3600" dirty="0"/>
              <a:t>mol</a:t>
            </a:r>
            <a:r>
              <a:rPr lang="en-US" sz="3600" dirty="0"/>
              <a:t>/l </a:t>
            </a:r>
            <a:r>
              <a:rPr lang="en-US" sz="3600" dirty="0" err="1"/>
              <a:t>má</a:t>
            </a:r>
            <a:r>
              <a:rPr lang="en-US" sz="3600" dirty="0"/>
              <a:t> pH 7,00. </a:t>
            </a:r>
            <a:r>
              <a:rPr lang="en-US" sz="3600" dirty="0" err="1"/>
              <a:t>Vypočít</a:t>
            </a:r>
            <a:r>
              <a:rPr lang="cs-CZ" sz="3600" dirty="0" err="1"/>
              <a:t>ejte</a:t>
            </a:r>
            <a:r>
              <a:rPr lang="cs-CZ" sz="3600" dirty="0"/>
              <a:t> </a:t>
            </a:r>
            <a:r>
              <a:rPr lang="en-US" sz="3600" dirty="0"/>
              <a:t>[CO</a:t>
            </a:r>
            <a:r>
              <a:rPr lang="en-US" sz="3600" baseline="-25000" dirty="0"/>
              <a:t>2</a:t>
            </a:r>
            <a:r>
              <a:rPr lang="en-US" sz="3600" dirty="0"/>
              <a:t>], [HC0</a:t>
            </a:r>
            <a:r>
              <a:rPr lang="en-US" sz="3600" baseline="-25000" dirty="0"/>
              <a:t>3</a:t>
            </a:r>
            <a:r>
              <a:rPr lang="en-US" sz="3600" baseline="30000" dirty="0"/>
              <a:t>-</a:t>
            </a:r>
            <a:r>
              <a:rPr lang="en-US" sz="3600" dirty="0"/>
              <a:t>], [CO</a:t>
            </a:r>
            <a:r>
              <a:rPr lang="en-US" sz="3600" baseline="-25000" dirty="0"/>
              <a:t>3</a:t>
            </a:r>
            <a:r>
              <a:rPr lang="en-US" sz="3600" baseline="30000" dirty="0"/>
              <a:t>2-</a:t>
            </a:r>
            <a:r>
              <a:rPr lang="en-US" sz="3600" dirty="0"/>
              <a:t>] a [OH</a:t>
            </a:r>
            <a:r>
              <a:rPr lang="en-US" sz="3600" baseline="30000" dirty="0"/>
              <a:t>-</a:t>
            </a:r>
            <a:r>
              <a:rPr lang="en-US" sz="3600" dirty="0"/>
              <a:t>].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C11FC-F098-DA94-6AC1-96ED0C765D21}"/>
              </a:ext>
            </a:extLst>
          </p:cNvPr>
          <p:cNvSpPr txBox="1"/>
          <p:nvPr/>
        </p:nvSpPr>
        <p:spPr>
          <a:xfrm>
            <a:off x="1227015" y="2913299"/>
            <a:ext cx="95113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Neutralizační</a:t>
            </a:r>
            <a:r>
              <a:rPr lang="en-US" i="1" dirty="0"/>
              <a:t> </a:t>
            </a:r>
            <a:r>
              <a:rPr lang="en-US" i="1" dirty="0" err="1"/>
              <a:t>kapacitou</a:t>
            </a:r>
            <a:r>
              <a:rPr lang="en-US" i="1" dirty="0"/>
              <a:t> (NK) </a:t>
            </a:r>
            <a:r>
              <a:rPr lang="en-US" i="1" dirty="0" err="1"/>
              <a:t>vody</a:t>
            </a:r>
            <a:r>
              <a:rPr lang="en-US" i="1" dirty="0"/>
              <a:t> se </a:t>
            </a:r>
            <a:r>
              <a:rPr lang="en-US" i="1" dirty="0" err="1"/>
              <a:t>rozumí</a:t>
            </a:r>
            <a:r>
              <a:rPr lang="en-US" i="1" dirty="0"/>
              <a:t> </a:t>
            </a:r>
            <a:r>
              <a:rPr lang="en-US" i="1" dirty="0" err="1"/>
              <a:t>látkové</a:t>
            </a:r>
            <a:r>
              <a:rPr lang="en-US" i="1" dirty="0"/>
              <a:t> </a:t>
            </a:r>
            <a:r>
              <a:rPr lang="en-US" i="1" dirty="0" err="1"/>
              <a:t>množství</a:t>
            </a:r>
            <a:r>
              <a:rPr lang="en-US" i="1" dirty="0"/>
              <a:t> </a:t>
            </a:r>
            <a:r>
              <a:rPr lang="en-US" i="1" dirty="0" err="1"/>
              <a:t>silné</a:t>
            </a:r>
            <a:r>
              <a:rPr lang="en-US" i="1" dirty="0"/>
              <a:t> </a:t>
            </a:r>
            <a:r>
              <a:rPr lang="en-US" i="1" dirty="0" err="1"/>
              <a:t>jednosytné</a:t>
            </a:r>
            <a:r>
              <a:rPr lang="en-US" i="1" dirty="0"/>
              <a:t> </a:t>
            </a:r>
            <a:r>
              <a:rPr lang="en-US" i="1" dirty="0" err="1"/>
              <a:t>kyseliny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silné</a:t>
            </a:r>
            <a:r>
              <a:rPr lang="en-US" i="1" dirty="0"/>
              <a:t> </a:t>
            </a:r>
            <a:r>
              <a:rPr lang="en-US" i="1" dirty="0" err="1"/>
              <a:t>jednosytné</a:t>
            </a:r>
            <a:r>
              <a:rPr lang="en-US" i="1" dirty="0"/>
              <a:t> </a:t>
            </a:r>
            <a:r>
              <a:rPr lang="en-US" i="1" dirty="0" err="1"/>
              <a:t>zásady</a:t>
            </a:r>
            <a:r>
              <a:rPr lang="en-US" i="1" dirty="0"/>
              <a:t> v mmol,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spotřebuje</a:t>
            </a:r>
            <a:r>
              <a:rPr lang="en-US" i="1" dirty="0"/>
              <a:t> </a:t>
            </a:r>
            <a:r>
              <a:rPr lang="en-US" i="1" dirty="0" err="1"/>
              <a:t>jeden</a:t>
            </a:r>
            <a:r>
              <a:rPr lang="en-US" i="1" dirty="0"/>
              <a:t> </a:t>
            </a:r>
            <a:r>
              <a:rPr lang="en-US" i="1" dirty="0" err="1"/>
              <a:t>litr</a:t>
            </a:r>
            <a:r>
              <a:rPr lang="en-US" i="1" dirty="0"/>
              <a:t> </a:t>
            </a:r>
            <a:r>
              <a:rPr lang="en-US" i="1" dirty="0" err="1"/>
              <a:t>vody</a:t>
            </a:r>
            <a:r>
              <a:rPr lang="en-US" i="1" dirty="0"/>
              <a:t> pro </a:t>
            </a:r>
            <a:r>
              <a:rPr lang="en-US" i="1" dirty="0" err="1"/>
              <a:t>dosažení</a:t>
            </a:r>
            <a:r>
              <a:rPr lang="en-US" i="1" dirty="0"/>
              <a:t> </a:t>
            </a:r>
            <a:r>
              <a:rPr lang="en-US" i="1" dirty="0" err="1"/>
              <a:t>určité</a:t>
            </a:r>
            <a:r>
              <a:rPr lang="en-US" i="1" dirty="0"/>
              <a:t> </a:t>
            </a:r>
            <a:r>
              <a:rPr lang="en-US" i="1" dirty="0" err="1"/>
              <a:t>hodnoty</a:t>
            </a:r>
            <a:r>
              <a:rPr lang="en-US" i="1" dirty="0"/>
              <a:t> </a:t>
            </a:r>
            <a:r>
              <a:rPr lang="en-US" i="1" dirty="0" err="1"/>
              <a:t>pH.</a:t>
            </a:r>
            <a:r>
              <a:rPr lang="en-US" i="1" dirty="0"/>
              <a:t> </a:t>
            </a:r>
            <a:r>
              <a:rPr lang="en-US" i="1" dirty="0" err="1"/>
              <a:t>Rozlišuje</a:t>
            </a:r>
            <a:r>
              <a:rPr lang="en-US" i="1" dirty="0"/>
              <a:t> se proto </a:t>
            </a:r>
          </a:p>
          <a:p>
            <a:pPr marL="342900" indent="-342900">
              <a:buAutoNum type="alphaLcParenR"/>
            </a:pPr>
            <a:r>
              <a:rPr lang="en-US" i="1" dirty="0" err="1"/>
              <a:t>kyselinová</a:t>
            </a:r>
            <a:r>
              <a:rPr lang="en-US" i="1" dirty="0"/>
              <a:t> (</a:t>
            </a:r>
            <a:r>
              <a:rPr lang="en-US" i="1" dirty="0" err="1"/>
              <a:t>neutralizační</a:t>
            </a:r>
            <a:r>
              <a:rPr lang="en-US" i="1" dirty="0"/>
              <a:t>) </a:t>
            </a:r>
            <a:r>
              <a:rPr lang="en-US" i="1" dirty="0" err="1"/>
              <a:t>kapacita</a:t>
            </a:r>
            <a:r>
              <a:rPr lang="en-US" i="1" dirty="0"/>
              <a:t> (KNK) v mmol.I</a:t>
            </a:r>
            <a:r>
              <a:rPr lang="en-US" i="1" baseline="30000" dirty="0"/>
              <a:t>-1</a:t>
            </a:r>
            <a:r>
              <a:rPr lang="en-US" i="1" dirty="0"/>
              <a:t> </a:t>
            </a:r>
          </a:p>
          <a:p>
            <a:pPr marL="342900" indent="-342900">
              <a:buAutoNum type="alphaLcParenR"/>
            </a:pPr>
            <a:r>
              <a:rPr lang="en-US" i="1" dirty="0" err="1"/>
              <a:t>zásadová</a:t>
            </a:r>
            <a:r>
              <a:rPr lang="en-US" i="1" dirty="0"/>
              <a:t> (</a:t>
            </a:r>
            <a:r>
              <a:rPr lang="en-US" i="1" dirty="0" err="1"/>
              <a:t>neutralizační</a:t>
            </a:r>
            <a:r>
              <a:rPr lang="en-US" i="1" dirty="0"/>
              <a:t>) </a:t>
            </a:r>
            <a:r>
              <a:rPr lang="en-US" i="1" dirty="0" err="1"/>
              <a:t>kapacita</a:t>
            </a:r>
            <a:r>
              <a:rPr lang="en-US" i="1" dirty="0"/>
              <a:t> (ZNK) v mmol.I</a:t>
            </a:r>
            <a:r>
              <a:rPr lang="en-US" i="1" baseline="30000" dirty="0"/>
              <a:t>-1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73EC-D888-B9E5-4CA1-984B2B3A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432"/>
            <a:ext cx="12192000" cy="51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D6A9F2-9458-F0E1-E457-D6728D51F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95" y="1604665"/>
            <a:ext cx="12192000" cy="52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6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65F1D8-1E04-944A-D20D-2FCB6ADEAAD0}"/>
              </a:ext>
            </a:extLst>
          </p:cNvPr>
          <p:cNvGrpSpPr/>
          <p:nvPr/>
        </p:nvGrpSpPr>
        <p:grpSpPr>
          <a:xfrm>
            <a:off x="487247" y="633536"/>
            <a:ext cx="1315080" cy="652320"/>
            <a:chOff x="487247" y="633536"/>
            <a:chExt cx="13150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F673F0-FC4E-B738-54B0-044F39582AA4}"/>
                    </a:ext>
                  </a:extLst>
                </p14:cNvPr>
                <p14:cNvContentPartPr/>
                <p14:nvPr/>
              </p14:nvContentPartPr>
              <p14:xfrm>
                <a:off x="498767" y="792296"/>
                <a:ext cx="20880" cy="49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F673F0-FC4E-B738-54B0-044F39582AA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9767" y="783296"/>
                  <a:ext cx="385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237A33F-BE75-83AE-541D-9A7BE71D62CC}"/>
                    </a:ext>
                  </a:extLst>
                </p14:cNvPr>
                <p14:cNvContentPartPr/>
                <p14:nvPr/>
              </p14:nvContentPartPr>
              <p14:xfrm>
                <a:off x="487247" y="821456"/>
                <a:ext cx="158760" cy="199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237A33F-BE75-83AE-541D-9A7BE71D62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8247" y="812816"/>
                  <a:ext cx="176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D88E87-EBDD-0A1F-77FB-00149A791304}"/>
                    </a:ext>
                  </a:extLst>
                </p14:cNvPr>
                <p14:cNvContentPartPr/>
                <p14:nvPr/>
              </p14:nvContentPartPr>
              <p14:xfrm>
                <a:off x="765167" y="636776"/>
                <a:ext cx="37800" cy="439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D88E87-EBDD-0A1F-77FB-00149A7913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6527" y="628136"/>
                  <a:ext cx="554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8A3087-094E-2119-0036-838AF60A7129}"/>
                    </a:ext>
                  </a:extLst>
                </p14:cNvPr>
                <p14:cNvContentPartPr/>
                <p14:nvPr/>
              </p14:nvContentPartPr>
              <p14:xfrm>
                <a:off x="778487" y="872576"/>
                <a:ext cx="160920" cy="48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8A3087-094E-2119-0036-838AF60A71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9847" y="863936"/>
                  <a:ext cx="178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F90D6D-80AB-163D-8184-6ECC23A9A74E}"/>
                    </a:ext>
                  </a:extLst>
                </p14:cNvPr>
                <p14:cNvContentPartPr/>
                <p14:nvPr/>
              </p14:nvContentPartPr>
              <p14:xfrm>
                <a:off x="927887" y="633536"/>
                <a:ext cx="52920" cy="470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F90D6D-80AB-163D-8184-6ECC23A9A7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9247" y="624536"/>
                  <a:ext cx="705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34ED57-C26C-64D8-D131-15B05957930C}"/>
                    </a:ext>
                  </a:extLst>
                </p14:cNvPr>
                <p14:cNvContentPartPr/>
                <p14:nvPr/>
              </p14:nvContentPartPr>
              <p14:xfrm>
                <a:off x="1161887" y="835136"/>
                <a:ext cx="240480" cy="3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34ED57-C26C-64D8-D131-15B0595793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3247" y="826496"/>
                  <a:ext cx="258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4360A6-7CB0-28E6-70D0-0D603F7A49D4}"/>
                    </a:ext>
                  </a:extLst>
                </p14:cNvPr>
                <p14:cNvContentPartPr/>
                <p14:nvPr/>
              </p14:nvContentPartPr>
              <p14:xfrm>
                <a:off x="1134167" y="924416"/>
                <a:ext cx="273600" cy="4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4360A6-7CB0-28E6-70D0-0D603F7A49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5527" y="915416"/>
                  <a:ext cx="291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CBB707-5723-C4AF-B72E-0C363720A9EA}"/>
                    </a:ext>
                  </a:extLst>
                </p14:cNvPr>
                <p14:cNvContentPartPr/>
                <p14:nvPr/>
              </p14:nvContentPartPr>
              <p14:xfrm>
                <a:off x="1533047" y="646856"/>
                <a:ext cx="250920" cy="444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CBB707-5723-C4AF-B72E-0C363720A9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24407" y="638216"/>
                  <a:ext cx="2685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77233E-A570-D9BA-E218-DCC476096369}"/>
                    </a:ext>
                  </a:extLst>
                </p14:cNvPr>
                <p14:cNvContentPartPr/>
                <p14:nvPr/>
              </p14:nvContentPartPr>
              <p14:xfrm>
                <a:off x="1606487" y="866096"/>
                <a:ext cx="195840" cy="2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77233E-A570-D9BA-E218-DCC4760963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7847" y="857456"/>
                  <a:ext cx="21348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51A5C8-43D6-035A-4CB8-6EC89DC3B0CD}"/>
                  </a:ext>
                </a:extLst>
              </p14:cNvPr>
              <p14:cNvContentPartPr/>
              <p14:nvPr/>
            </p14:nvContentPartPr>
            <p14:xfrm>
              <a:off x="2375447" y="784376"/>
              <a:ext cx="30240" cy="50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51A5C8-43D6-035A-4CB8-6EC89DC3B0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66447" y="775736"/>
                <a:ext cx="478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5FAA9B-B8F7-24BE-57DA-34142C2AD4E6}"/>
                  </a:ext>
                </a:extLst>
              </p14:cNvPr>
              <p14:cNvContentPartPr/>
              <p14:nvPr/>
            </p14:nvContentPartPr>
            <p14:xfrm>
              <a:off x="2409647" y="1018016"/>
              <a:ext cx="9360" cy="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5FAA9B-B8F7-24BE-57DA-34142C2AD4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01007" y="1009376"/>
                <a:ext cx="270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3E98917-6AF1-2B22-6F6B-32AA90A36A0A}"/>
              </a:ext>
            </a:extLst>
          </p:cNvPr>
          <p:cNvGrpSpPr/>
          <p:nvPr/>
        </p:nvGrpSpPr>
        <p:grpSpPr>
          <a:xfrm>
            <a:off x="2836247" y="516536"/>
            <a:ext cx="781560" cy="619920"/>
            <a:chOff x="2836247" y="516536"/>
            <a:chExt cx="78156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DBE900-A3D6-A2DF-12CE-BF4EC5147068}"/>
                    </a:ext>
                  </a:extLst>
                </p14:cNvPr>
                <p14:cNvContentPartPr/>
                <p14:nvPr/>
              </p14:nvContentPartPr>
              <p14:xfrm>
                <a:off x="2836247" y="600056"/>
                <a:ext cx="206640" cy="536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DBE900-A3D6-A2DF-12CE-BF4EC51470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7247" y="591416"/>
                  <a:ext cx="2242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24FD6B-81F6-1A34-196D-6A8EE3A4F239}"/>
                    </a:ext>
                  </a:extLst>
                </p14:cNvPr>
                <p14:cNvContentPartPr/>
                <p14:nvPr/>
              </p14:nvContentPartPr>
              <p14:xfrm>
                <a:off x="3109487" y="732896"/>
                <a:ext cx="28800" cy="32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24FD6B-81F6-1A34-196D-6A8EE3A4F2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00487" y="724256"/>
                  <a:ext cx="46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94ECCD-69B5-9C84-EE69-666A8531AF69}"/>
                    </a:ext>
                  </a:extLst>
                </p14:cNvPr>
                <p14:cNvContentPartPr/>
                <p14:nvPr/>
              </p14:nvContentPartPr>
              <p14:xfrm>
                <a:off x="3126407" y="876536"/>
                <a:ext cx="132120" cy="3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94ECCD-69B5-9C84-EE69-666A8531AF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17407" y="867896"/>
                  <a:ext cx="149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F4006D-414B-A606-3F4D-538B55380283}"/>
                    </a:ext>
                  </a:extLst>
                </p14:cNvPr>
                <p14:cNvContentPartPr/>
                <p14:nvPr/>
              </p14:nvContentPartPr>
              <p14:xfrm>
                <a:off x="3217487" y="742616"/>
                <a:ext cx="36360" cy="330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F4006D-414B-A606-3F4D-538B553802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08847" y="733616"/>
                  <a:ext cx="54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7761A7-DD02-BB59-867A-765805D23124}"/>
                    </a:ext>
                  </a:extLst>
                </p14:cNvPr>
                <p14:cNvContentPartPr/>
                <p14:nvPr/>
              </p14:nvContentPartPr>
              <p14:xfrm>
                <a:off x="3302807" y="669536"/>
                <a:ext cx="153360" cy="1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7761A7-DD02-BB59-867A-765805D231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93807" y="660896"/>
                  <a:ext cx="171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F2139D-D7C2-E518-4DF0-9588BC663D72}"/>
                    </a:ext>
                  </a:extLst>
                </p14:cNvPr>
                <p14:cNvContentPartPr/>
                <p14:nvPr/>
              </p14:nvContentPartPr>
              <p14:xfrm>
                <a:off x="3370487" y="620936"/>
                <a:ext cx="11520" cy="14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F2139D-D7C2-E518-4DF0-9588BC663D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1847" y="611936"/>
                  <a:ext cx="29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E30EA0-E69C-CB9A-D36A-9028C9DBD6D5}"/>
                    </a:ext>
                  </a:extLst>
                </p14:cNvPr>
                <p14:cNvContentPartPr/>
                <p14:nvPr/>
              </p14:nvContentPartPr>
              <p14:xfrm>
                <a:off x="3427007" y="516536"/>
                <a:ext cx="190800" cy="549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E30EA0-E69C-CB9A-D36A-9028C9DBD6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18007" y="507896"/>
                  <a:ext cx="208440" cy="56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02CF0B-BAD5-B488-8B14-049009F0DA94}"/>
              </a:ext>
            </a:extLst>
          </p:cNvPr>
          <p:cNvGrpSpPr/>
          <p:nvPr/>
        </p:nvGrpSpPr>
        <p:grpSpPr>
          <a:xfrm>
            <a:off x="5435087" y="171656"/>
            <a:ext cx="3746520" cy="804600"/>
            <a:chOff x="5435087" y="171656"/>
            <a:chExt cx="3746520" cy="8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8046DC-5C68-A94D-50A4-1617A7F744B0}"/>
                    </a:ext>
                  </a:extLst>
                </p14:cNvPr>
                <p14:cNvContentPartPr/>
                <p14:nvPr/>
              </p14:nvContentPartPr>
              <p14:xfrm>
                <a:off x="5435087" y="403856"/>
                <a:ext cx="318600" cy="56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8046DC-5C68-A94D-50A4-1617A7F744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26447" y="394856"/>
                  <a:ext cx="3362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CFC7D8-9807-ABFC-52FF-9212709E5843}"/>
                    </a:ext>
                  </a:extLst>
                </p14:cNvPr>
                <p14:cNvContentPartPr/>
                <p14:nvPr/>
              </p14:nvContentPartPr>
              <p14:xfrm>
                <a:off x="5767727" y="545336"/>
                <a:ext cx="42840" cy="31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CFC7D8-9807-ABFC-52FF-9212709E58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59087" y="536696"/>
                  <a:ext cx="60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0E7A13-271D-8D80-8A6D-283BB84CABF8}"/>
                    </a:ext>
                  </a:extLst>
                </p14:cNvPr>
                <p14:cNvContentPartPr/>
                <p14:nvPr/>
              </p14:nvContentPartPr>
              <p14:xfrm>
                <a:off x="5806247" y="662336"/>
                <a:ext cx="107640" cy="2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0E7A13-271D-8D80-8A6D-283BB84CAB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97247" y="653696"/>
                  <a:ext cx="125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C5F4BA-562F-DFE4-5474-42A9F97FC452}"/>
                    </a:ext>
                  </a:extLst>
                </p14:cNvPr>
                <p14:cNvContentPartPr/>
                <p14:nvPr/>
              </p14:nvContentPartPr>
              <p14:xfrm>
                <a:off x="5884367" y="548216"/>
                <a:ext cx="24480" cy="29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C5F4BA-562F-DFE4-5474-42A9F97FC4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5727" y="539576"/>
                  <a:ext cx="42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D3E705-9F8D-1D92-B627-3194668B6BC0}"/>
                    </a:ext>
                  </a:extLst>
                </p14:cNvPr>
                <p14:cNvContentPartPr/>
                <p14:nvPr/>
              </p14:nvContentPartPr>
              <p14:xfrm>
                <a:off x="6031247" y="550376"/>
                <a:ext cx="107280" cy="27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D3E705-9F8D-1D92-B627-3194668B6B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22247" y="541736"/>
                  <a:ext cx="124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35B9EA-46BF-1B18-75C2-BEE22F0A4D35}"/>
                    </a:ext>
                  </a:extLst>
                </p14:cNvPr>
                <p14:cNvContentPartPr/>
                <p14:nvPr/>
              </p14:nvContentPartPr>
              <p14:xfrm>
                <a:off x="6156527" y="561896"/>
                <a:ext cx="149040" cy="236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35B9EA-46BF-1B18-75C2-BEE22F0A4D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7887" y="552896"/>
                  <a:ext cx="166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667B80-2820-9B09-8E63-32879EDBB1D9}"/>
                    </a:ext>
                  </a:extLst>
                </p14:cNvPr>
                <p14:cNvContentPartPr/>
                <p14:nvPr/>
              </p14:nvContentPartPr>
              <p14:xfrm>
                <a:off x="6306647" y="775736"/>
                <a:ext cx="108000" cy="20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667B80-2820-9B09-8E63-32879EDBB1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97647" y="766736"/>
                  <a:ext cx="125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90B84C-9901-0690-1651-88F2FE629591}"/>
                    </a:ext>
                  </a:extLst>
                </p14:cNvPr>
                <p14:cNvContentPartPr/>
                <p14:nvPr/>
              </p14:nvContentPartPr>
              <p14:xfrm>
                <a:off x="6422927" y="497456"/>
                <a:ext cx="83880" cy="18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90B84C-9901-0690-1651-88F2FE6295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14287" y="488816"/>
                  <a:ext cx="101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D2038F-2773-F7EE-40B2-29CF94CE8B2B}"/>
                    </a:ext>
                  </a:extLst>
                </p14:cNvPr>
                <p14:cNvContentPartPr/>
                <p14:nvPr/>
              </p14:nvContentPartPr>
              <p14:xfrm>
                <a:off x="6290807" y="813896"/>
                <a:ext cx="105120" cy="74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D2038F-2773-F7EE-40B2-29CF94CE8B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81807" y="805256"/>
                  <a:ext cx="12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44302B-DBC6-35A0-1F49-BE23FC9CEF16}"/>
                    </a:ext>
                  </a:extLst>
                </p14:cNvPr>
                <p14:cNvContentPartPr/>
                <p14:nvPr/>
              </p14:nvContentPartPr>
              <p14:xfrm>
                <a:off x="6535607" y="353456"/>
                <a:ext cx="226800" cy="583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44302B-DBC6-35A0-1F49-BE23FC9CEF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26607" y="344456"/>
                  <a:ext cx="2444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38C54-5C31-9D1C-A620-DF71116FEED0}"/>
                    </a:ext>
                  </a:extLst>
                </p14:cNvPr>
                <p14:cNvContentPartPr/>
                <p14:nvPr/>
              </p14:nvContentPartPr>
              <p14:xfrm>
                <a:off x="6938087" y="580256"/>
                <a:ext cx="181440" cy="4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38C54-5C31-9D1C-A620-DF71116FEE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9447" y="571616"/>
                  <a:ext cx="199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3C48C4-737A-2FFE-DD81-DD77055F1EC2}"/>
                    </a:ext>
                  </a:extLst>
                </p14:cNvPr>
                <p14:cNvContentPartPr/>
                <p14:nvPr/>
              </p14:nvContentPartPr>
              <p14:xfrm>
                <a:off x="6936647" y="693296"/>
                <a:ext cx="111960" cy="24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3C48C4-737A-2FFE-DD81-DD77055F1E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28007" y="684656"/>
                  <a:ext cx="12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BCDEE1-59B7-1A14-922B-E88C79DB24E1}"/>
                    </a:ext>
                  </a:extLst>
                </p14:cNvPr>
                <p14:cNvContentPartPr/>
                <p14:nvPr/>
              </p14:nvContentPartPr>
              <p14:xfrm>
                <a:off x="7251647" y="448136"/>
                <a:ext cx="184680" cy="31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BCDEE1-59B7-1A14-922B-E88C79DB24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42647" y="439496"/>
                  <a:ext cx="202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9587D7-C2CA-703B-E1D5-EEAC7042D69A}"/>
                    </a:ext>
                  </a:extLst>
                </p14:cNvPr>
                <p14:cNvContentPartPr/>
                <p14:nvPr/>
              </p14:nvContentPartPr>
              <p14:xfrm>
                <a:off x="7499687" y="718136"/>
                <a:ext cx="39240" cy="1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9587D7-C2CA-703B-E1D5-EEAC7042D6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91047" y="709496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E11637-721B-23BA-AE77-F262771CC579}"/>
                    </a:ext>
                  </a:extLst>
                </p14:cNvPr>
                <p14:cNvContentPartPr/>
                <p14:nvPr/>
              </p14:nvContentPartPr>
              <p14:xfrm>
                <a:off x="7642607" y="457856"/>
                <a:ext cx="122760" cy="30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E11637-721B-23BA-AE77-F262771CC5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33967" y="449216"/>
                  <a:ext cx="140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F3FB97-D52E-F495-75CE-F7514CF80F88}"/>
                    </a:ext>
                  </a:extLst>
                </p14:cNvPr>
                <p14:cNvContentPartPr/>
                <p14:nvPr/>
              </p14:nvContentPartPr>
              <p14:xfrm>
                <a:off x="7839527" y="492416"/>
                <a:ext cx="199080" cy="19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F3FB97-D52E-F495-75CE-F7514CF80F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30527" y="483776"/>
                  <a:ext cx="216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6D98AD-7811-0874-7504-7484FE06598C}"/>
                    </a:ext>
                  </a:extLst>
                </p14:cNvPr>
                <p14:cNvContentPartPr/>
                <p14:nvPr/>
              </p14:nvContentPartPr>
              <p14:xfrm>
                <a:off x="8028887" y="251936"/>
                <a:ext cx="73440" cy="1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6D98AD-7811-0874-7504-7484FE0659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19887" y="243296"/>
                  <a:ext cx="9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F18D9D-7BD7-34AE-B5D7-769F26B63255}"/>
                    </a:ext>
                  </a:extLst>
                </p14:cNvPr>
                <p14:cNvContentPartPr/>
                <p14:nvPr/>
              </p14:nvContentPartPr>
              <p14:xfrm>
                <a:off x="8155247" y="171656"/>
                <a:ext cx="94680" cy="245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F18D9D-7BD7-34AE-B5D7-769F26B632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46247" y="163016"/>
                  <a:ext cx="112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E8135D-1945-B08C-2E02-20C285088C92}"/>
                    </a:ext>
                  </a:extLst>
                </p14:cNvPr>
                <p14:cNvContentPartPr/>
                <p14:nvPr/>
              </p14:nvContentPartPr>
              <p14:xfrm>
                <a:off x="8246687" y="435536"/>
                <a:ext cx="634320" cy="30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E8135D-1945-B08C-2E02-20C285088C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38047" y="426536"/>
                  <a:ext cx="651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111590-D9BF-2DFA-1F9A-1222404C3F6D}"/>
                    </a:ext>
                  </a:extLst>
                </p14:cNvPr>
                <p14:cNvContentPartPr/>
                <p14:nvPr/>
              </p14:nvContentPartPr>
              <p14:xfrm>
                <a:off x="8575727" y="592496"/>
                <a:ext cx="54720" cy="24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111590-D9BF-2DFA-1F9A-1222404C3F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66727" y="583496"/>
                  <a:ext cx="72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53677C-1645-81A7-610A-A6E26B3D40BD}"/>
                    </a:ext>
                  </a:extLst>
                </p14:cNvPr>
                <p14:cNvContentPartPr/>
                <p14:nvPr/>
              </p14:nvContentPartPr>
              <p14:xfrm>
                <a:off x="8899367" y="371456"/>
                <a:ext cx="172440" cy="452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53677C-1645-81A7-610A-A6E26B3D40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90367" y="362456"/>
                  <a:ext cx="1900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0CBD72-88D6-0EEC-4DE1-9A549F68C2E2}"/>
                    </a:ext>
                  </a:extLst>
                </p14:cNvPr>
                <p14:cNvContentPartPr/>
                <p14:nvPr/>
              </p14:nvContentPartPr>
              <p14:xfrm>
                <a:off x="9008447" y="454616"/>
                <a:ext cx="173160" cy="28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0CBD72-88D6-0EEC-4DE1-9A549F68C2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99807" y="445976"/>
                  <a:ext cx="19080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0A1D65-1A93-C554-D2F9-FF7BF0D08F3E}"/>
              </a:ext>
            </a:extLst>
          </p:cNvPr>
          <p:cNvGrpSpPr/>
          <p:nvPr/>
        </p:nvGrpSpPr>
        <p:grpSpPr>
          <a:xfrm>
            <a:off x="525407" y="1585016"/>
            <a:ext cx="1720440" cy="535680"/>
            <a:chOff x="525407" y="1585016"/>
            <a:chExt cx="172044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7BCB64-4A27-9CCA-1492-7C04053B0D94}"/>
                    </a:ext>
                  </a:extLst>
                </p14:cNvPr>
                <p14:cNvContentPartPr/>
                <p14:nvPr/>
              </p14:nvContentPartPr>
              <p14:xfrm>
                <a:off x="525407" y="1594736"/>
                <a:ext cx="209880" cy="52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7BCB64-4A27-9CCA-1492-7C04053B0D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6767" y="1586096"/>
                  <a:ext cx="2275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8190C2F-AEBA-447E-C5E4-D8275910F6B1}"/>
                    </a:ext>
                  </a:extLst>
                </p14:cNvPr>
                <p14:cNvContentPartPr/>
                <p14:nvPr/>
              </p14:nvContentPartPr>
              <p14:xfrm>
                <a:off x="767687" y="1759256"/>
                <a:ext cx="185040" cy="222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8190C2F-AEBA-447E-C5E4-D8275910F6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9047" y="1750616"/>
                  <a:ext cx="202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BA2688-4EA6-D399-4FC7-6409883B6935}"/>
                    </a:ext>
                  </a:extLst>
                </p14:cNvPr>
                <p14:cNvContentPartPr/>
                <p14:nvPr/>
              </p14:nvContentPartPr>
              <p14:xfrm>
                <a:off x="1022207" y="1738736"/>
                <a:ext cx="61560" cy="250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BA2688-4EA6-D399-4FC7-6409883B69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3567" y="1729736"/>
                  <a:ext cx="79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585EA7-9EA6-AC83-D6E1-7DA6EC9CE24A}"/>
                    </a:ext>
                  </a:extLst>
                </p14:cNvPr>
                <p14:cNvContentPartPr/>
                <p14:nvPr/>
              </p14:nvContentPartPr>
              <p14:xfrm>
                <a:off x="1103927" y="1783736"/>
                <a:ext cx="67680" cy="47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585EA7-9EA6-AC83-D6E1-7DA6EC9CE2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4927" y="1775096"/>
                  <a:ext cx="85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7FC7342-6739-BBD1-FC04-E3D15C70ACD8}"/>
                    </a:ext>
                  </a:extLst>
                </p14:cNvPr>
                <p14:cNvContentPartPr/>
                <p14:nvPr/>
              </p14:nvContentPartPr>
              <p14:xfrm>
                <a:off x="1150367" y="1697696"/>
                <a:ext cx="41040" cy="31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7FC7342-6739-BBD1-FC04-E3D15C70AC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1727" y="1689056"/>
                  <a:ext cx="58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A94797-3B77-C97D-1358-A32CC2367235}"/>
                    </a:ext>
                  </a:extLst>
                </p14:cNvPr>
                <p14:cNvContentPartPr/>
                <p14:nvPr/>
              </p14:nvContentPartPr>
              <p14:xfrm>
                <a:off x="1240727" y="1662056"/>
                <a:ext cx="181440" cy="40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A94797-3B77-C97D-1358-A32CC23672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1727" y="1653056"/>
                  <a:ext cx="1990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9C32EA-900E-3E64-3141-0CBDC0B03D8B}"/>
                    </a:ext>
                  </a:extLst>
                </p14:cNvPr>
                <p14:cNvContentPartPr/>
                <p14:nvPr/>
              </p14:nvContentPartPr>
              <p14:xfrm>
                <a:off x="1047767" y="1825856"/>
                <a:ext cx="98280" cy="27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9C32EA-900E-3E64-3141-0CBDC0B03D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8767" y="1817216"/>
                  <a:ext cx="115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F3E0C4-041C-DD1F-772A-D978C0EA6959}"/>
                    </a:ext>
                  </a:extLst>
                </p14:cNvPr>
                <p14:cNvContentPartPr/>
                <p14:nvPr/>
              </p14:nvContentPartPr>
              <p14:xfrm>
                <a:off x="1528367" y="1618856"/>
                <a:ext cx="172080" cy="419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F3E0C4-041C-DD1F-772A-D978C0EA69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19367" y="1609856"/>
                  <a:ext cx="1897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ABFB8C-7703-46A6-957F-AA2D3CF6D589}"/>
                    </a:ext>
                  </a:extLst>
                </p14:cNvPr>
                <p14:cNvContentPartPr/>
                <p14:nvPr/>
              </p14:nvContentPartPr>
              <p14:xfrm>
                <a:off x="1747607" y="1698416"/>
                <a:ext cx="25920" cy="25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ABFB8C-7703-46A6-957F-AA2D3CF6D5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8967" y="1689416"/>
                  <a:ext cx="43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A8F479-661D-9AF2-D5A5-6BEC92CEADF3}"/>
                    </a:ext>
                  </a:extLst>
                </p14:cNvPr>
                <p14:cNvContentPartPr/>
                <p14:nvPr/>
              </p14:nvContentPartPr>
              <p14:xfrm>
                <a:off x="1767047" y="1804256"/>
                <a:ext cx="86400" cy="75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A8F479-661D-9AF2-D5A5-6BEC92CEAD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58407" y="1795256"/>
                  <a:ext cx="104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4F0528-DBF3-1297-9783-C709684EA45F}"/>
                    </a:ext>
                  </a:extLst>
                </p14:cNvPr>
                <p14:cNvContentPartPr/>
                <p14:nvPr/>
              </p14:nvContentPartPr>
              <p14:xfrm>
                <a:off x="1875047" y="1685816"/>
                <a:ext cx="11160" cy="315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4F0528-DBF3-1297-9783-C709684EA4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66407" y="1677176"/>
                  <a:ext cx="28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0B7D7B-F15B-1D5A-8BE8-43A935E6D155}"/>
                    </a:ext>
                  </a:extLst>
                </p14:cNvPr>
                <p14:cNvContentPartPr/>
                <p14:nvPr/>
              </p14:nvContentPartPr>
              <p14:xfrm>
                <a:off x="1963607" y="1633256"/>
                <a:ext cx="127440" cy="10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0B7D7B-F15B-1D5A-8BE8-43A935E6D1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54967" y="1624616"/>
                  <a:ext cx="145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19AD4F-07D5-2CAF-1E6D-7E7D83152750}"/>
                    </a:ext>
                  </a:extLst>
                </p14:cNvPr>
                <p14:cNvContentPartPr/>
                <p14:nvPr/>
              </p14:nvContentPartPr>
              <p14:xfrm>
                <a:off x="2074127" y="1585016"/>
                <a:ext cx="171720" cy="480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19AD4F-07D5-2CAF-1E6D-7E7D8315275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65127" y="1576016"/>
                  <a:ext cx="189360" cy="49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B750692-8814-CA68-83EE-BE2CC4D31AD0}"/>
              </a:ext>
            </a:extLst>
          </p:cNvPr>
          <p:cNvGrpSpPr/>
          <p:nvPr/>
        </p:nvGrpSpPr>
        <p:grpSpPr>
          <a:xfrm>
            <a:off x="2479847" y="1290536"/>
            <a:ext cx="1072800" cy="592200"/>
            <a:chOff x="2479847" y="1290536"/>
            <a:chExt cx="107280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ADE433-8860-9DDB-534B-EC14D53DE3EA}"/>
                    </a:ext>
                  </a:extLst>
                </p14:cNvPr>
                <p14:cNvContentPartPr/>
                <p14:nvPr/>
              </p14:nvContentPartPr>
              <p14:xfrm>
                <a:off x="2489207" y="1768256"/>
                <a:ext cx="148320" cy="59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ADE433-8860-9DDB-534B-EC14D53DE3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80567" y="1759256"/>
                  <a:ext cx="16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7E7B4A6-8782-A4FB-C00A-7B2B3F2742CD}"/>
                    </a:ext>
                  </a:extLst>
                </p14:cNvPr>
                <p14:cNvContentPartPr/>
                <p14:nvPr/>
              </p14:nvContentPartPr>
              <p14:xfrm>
                <a:off x="2479847" y="1846016"/>
                <a:ext cx="152280" cy="24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7E7B4A6-8782-A4FB-C00A-7B2B3F2742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70847" y="1837376"/>
                  <a:ext cx="169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1A7A2E0-C5F0-B67E-D5FC-51E9ED01CBB6}"/>
                    </a:ext>
                  </a:extLst>
                </p14:cNvPr>
                <p14:cNvContentPartPr/>
                <p14:nvPr/>
              </p14:nvContentPartPr>
              <p14:xfrm>
                <a:off x="2790167" y="1591136"/>
                <a:ext cx="123480" cy="29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1A7A2E0-C5F0-B67E-D5FC-51E9ED01CB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81167" y="1582496"/>
                  <a:ext cx="141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22A6A23-7488-31AA-8D76-92DD8A3E32EA}"/>
                    </a:ext>
                  </a:extLst>
                </p14:cNvPr>
                <p14:cNvContentPartPr/>
                <p14:nvPr/>
              </p14:nvContentPartPr>
              <p14:xfrm>
                <a:off x="2969447" y="1589696"/>
                <a:ext cx="193320" cy="229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22A6A23-7488-31AA-8D76-92DD8A3E32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0447" y="1581056"/>
                  <a:ext cx="210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BC22E4C-8177-451B-BA5A-21C5B1B96073}"/>
                    </a:ext>
                  </a:extLst>
                </p14:cNvPr>
                <p14:cNvContentPartPr/>
                <p14:nvPr/>
              </p14:nvContentPartPr>
              <p14:xfrm>
                <a:off x="3163487" y="1443896"/>
                <a:ext cx="12312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BC22E4C-8177-451B-BA5A-21C5B1B960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54487" y="1434896"/>
                  <a:ext cx="14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81FB21-B51A-F51D-DA9F-9DE1EC55F987}"/>
                    </a:ext>
                  </a:extLst>
                </p14:cNvPr>
                <p14:cNvContentPartPr/>
                <p14:nvPr/>
              </p14:nvContentPartPr>
              <p14:xfrm>
                <a:off x="3328367" y="1290536"/>
                <a:ext cx="56880" cy="217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81FB21-B51A-F51D-DA9F-9DE1EC55F9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19727" y="1281536"/>
                  <a:ext cx="74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1F7E731-DB17-3792-E375-6A4F38B761A2}"/>
                    </a:ext>
                  </a:extLst>
                </p14:cNvPr>
                <p14:cNvContentPartPr/>
                <p14:nvPr/>
              </p14:nvContentPartPr>
              <p14:xfrm>
                <a:off x="3410807" y="1298816"/>
                <a:ext cx="141840" cy="300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1F7E731-DB17-3792-E375-6A4F38B761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01807" y="1290176"/>
                  <a:ext cx="15948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436016-12F5-382A-6217-08C71FC4BA12}"/>
              </a:ext>
            </a:extLst>
          </p:cNvPr>
          <p:cNvGrpSpPr/>
          <p:nvPr/>
        </p:nvGrpSpPr>
        <p:grpSpPr>
          <a:xfrm>
            <a:off x="3945767" y="1452896"/>
            <a:ext cx="378360" cy="367920"/>
            <a:chOff x="3945767" y="1452896"/>
            <a:chExt cx="3783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B0225DB-75C5-1113-D543-AC510AB56A85}"/>
                    </a:ext>
                  </a:extLst>
                </p14:cNvPr>
                <p14:cNvContentPartPr/>
                <p14:nvPr/>
              </p14:nvContentPartPr>
              <p14:xfrm>
                <a:off x="3945767" y="1564856"/>
                <a:ext cx="301680" cy="43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B0225DB-75C5-1113-D543-AC510AB56A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37127" y="1556216"/>
                  <a:ext cx="319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2B260F-8970-FE45-2383-0700CD58A5D2}"/>
                    </a:ext>
                  </a:extLst>
                </p14:cNvPr>
                <p14:cNvContentPartPr/>
                <p14:nvPr/>
              </p14:nvContentPartPr>
              <p14:xfrm>
                <a:off x="4016327" y="1682576"/>
                <a:ext cx="213120" cy="18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2B260F-8970-FE45-2383-0700CD58A5D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07687" y="1673576"/>
                  <a:ext cx="230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CAB98A-BC2D-7110-915E-80D668328079}"/>
                    </a:ext>
                  </a:extLst>
                </p14:cNvPr>
                <p14:cNvContentPartPr/>
                <p14:nvPr/>
              </p14:nvContentPartPr>
              <p14:xfrm>
                <a:off x="4153127" y="1452896"/>
                <a:ext cx="171000" cy="36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CAB98A-BC2D-7110-915E-80D6683280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44487" y="1444256"/>
                  <a:ext cx="18864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02AAD63-318C-9B62-8660-A37969AC67B2}"/>
              </a:ext>
            </a:extLst>
          </p:cNvPr>
          <p:cNvGrpSpPr/>
          <p:nvPr/>
        </p:nvGrpSpPr>
        <p:grpSpPr>
          <a:xfrm>
            <a:off x="4563167" y="1116656"/>
            <a:ext cx="3077280" cy="696240"/>
            <a:chOff x="4563167" y="1116656"/>
            <a:chExt cx="307728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AAAD6F4-1697-8C60-E867-36BAD5588851}"/>
                    </a:ext>
                  </a:extLst>
                </p14:cNvPr>
                <p14:cNvContentPartPr/>
                <p14:nvPr/>
              </p14:nvContentPartPr>
              <p14:xfrm>
                <a:off x="4563167" y="1370456"/>
                <a:ext cx="250920" cy="442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AAAD6F4-1697-8C60-E867-36BAD558885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54167" y="1361456"/>
                  <a:ext cx="268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16E6A4-F987-DBBB-0391-53C381A88996}"/>
                    </a:ext>
                  </a:extLst>
                </p14:cNvPr>
                <p14:cNvContentPartPr/>
                <p14:nvPr/>
              </p14:nvContentPartPr>
              <p14:xfrm>
                <a:off x="4849367" y="1478816"/>
                <a:ext cx="163440" cy="205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16E6A4-F987-DBBB-0391-53C381A8899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40727" y="1469816"/>
                  <a:ext cx="181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E345EF-F435-83B6-6B07-EDEF3B28B386}"/>
                    </a:ext>
                  </a:extLst>
                </p14:cNvPr>
                <p14:cNvContentPartPr/>
                <p14:nvPr/>
              </p14:nvContentPartPr>
              <p14:xfrm>
                <a:off x="5070407" y="1481696"/>
                <a:ext cx="47160" cy="245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E345EF-F435-83B6-6B07-EDEF3B28B3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61407" y="1473056"/>
                  <a:ext cx="64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A9B226-4F9E-C774-CB58-2F936D78C27F}"/>
                    </a:ext>
                  </a:extLst>
                </p14:cNvPr>
                <p14:cNvContentPartPr/>
                <p14:nvPr/>
              </p14:nvContentPartPr>
              <p14:xfrm>
                <a:off x="5116847" y="1551896"/>
                <a:ext cx="84960" cy="37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A9B226-4F9E-C774-CB58-2F936D78C2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08207" y="1542896"/>
                  <a:ext cx="102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B3ED8DB-F8EB-B70C-D482-52D927A669C2}"/>
                    </a:ext>
                  </a:extLst>
                </p14:cNvPr>
                <p14:cNvContentPartPr/>
                <p14:nvPr/>
              </p14:nvContentPartPr>
              <p14:xfrm>
                <a:off x="5183447" y="1449296"/>
                <a:ext cx="21240" cy="284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B3ED8DB-F8EB-B70C-D482-52D927A669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74447" y="1440656"/>
                  <a:ext cx="38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38785C-285D-020A-EE7A-274EAE5267CB}"/>
                    </a:ext>
                  </a:extLst>
                </p14:cNvPr>
                <p14:cNvContentPartPr/>
                <p14:nvPr/>
              </p14:nvContentPartPr>
              <p14:xfrm>
                <a:off x="5281727" y="1394936"/>
                <a:ext cx="164160" cy="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38785C-285D-020A-EE7A-274EAE5267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72727" y="1386296"/>
                  <a:ext cx="181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952F8E-9B4F-A602-7D98-118FCBC1DB38}"/>
                    </a:ext>
                  </a:extLst>
                </p14:cNvPr>
                <p14:cNvContentPartPr/>
                <p14:nvPr/>
              </p14:nvContentPartPr>
              <p14:xfrm>
                <a:off x="5433287" y="1259936"/>
                <a:ext cx="188640" cy="551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952F8E-9B4F-A602-7D98-118FCBC1DB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24287" y="1250936"/>
                  <a:ext cx="20628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9E23CE-FC96-488A-FF69-623B30DE9BAB}"/>
                    </a:ext>
                  </a:extLst>
                </p14:cNvPr>
                <p14:cNvContentPartPr/>
                <p14:nvPr/>
              </p14:nvContentPartPr>
              <p14:xfrm>
                <a:off x="5806247" y="1449296"/>
                <a:ext cx="152280" cy="72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9E23CE-FC96-488A-FF69-623B30DE9BA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7247" y="1440656"/>
                  <a:ext cx="16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3B432A-D056-339C-F4A4-ED118229C5F8}"/>
                    </a:ext>
                  </a:extLst>
                </p14:cNvPr>
                <p14:cNvContentPartPr/>
                <p14:nvPr/>
              </p14:nvContentPartPr>
              <p14:xfrm>
                <a:off x="5805527" y="1555136"/>
                <a:ext cx="113760" cy="30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3B432A-D056-339C-F4A4-ED118229C5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96887" y="1546496"/>
                  <a:ext cx="131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D5D7DA-0F35-AAFC-FC32-0001A5609EA4}"/>
                    </a:ext>
                  </a:extLst>
                </p14:cNvPr>
                <p14:cNvContentPartPr/>
                <p14:nvPr/>
              </p14:nvContentPartPr>
              <p14:xfrm>
                <a:off x="6113687" y="1349576"/>
                <a:ext cx="108360" cy="248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D5D7DA-0F35-AAFC-FC32-0001A5609E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05047" y="1340936"/>
                  <a:ext cx="126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DBC0B4-3DB7-911F-0CD0-CBF392BC273F}"/>
                    </a:ext>
                  </a:extLst>
                </p14:cNvPr>
                <p14:cNvContentPartPr/>
                <p14:nvPr/>
              </p14:nvContentPartPr>
              <p14:xfrm>
                <a:off x="6284327" y="1371536"/>
                <a:ext cx="200160" cy="22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DBC0B4-3DB7-911F-0CD0-CBF392BC27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75687" y="1362536"/>
                  <a:ext cx="217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160AD7-A089-7495-0010-5CBD85CD6D45}"/>
                    </a:ext>
                  </a:extLst>
                </p14:cNvPr>
                <p14:cNvContentPartPr/>
                <p14:nvPr/>
              </p14:nvContentPartPr>
              <p14:xfrm>
                <a:off x="6506447" y="1214936"/>
                <a:ext cx="97560" cy="26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160AD7-A089-7495-0010-5CBD85CD6D4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97807" y="1205936"/>
                  <a:ext cx="11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A3A8B6-58B6-8399-7073-C315366D4718}"/>
                    </a:ext>
                  </a:extLst>
                </p14:cNvPr>
                <p14:cNvContentPartPr/>
                <p14:nvPr/>
              </p14:nvContentPartPr>
              <p14:xfrm>
                <a:off x="6683207" y="1116656"/>
                <a:ext cx="131760" cy="23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A3A8B6-58B6-8399-7073-C315366D47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74207" y="1108016"/>
                  <a:ext cx="149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F448F07-0B80-F6A6-BA1B-7B906E472C7C}"/>
                    </a:ext>
                  </a:extLst>
                </p14:cNvPr>
                <p14:cNvContentPartPr/>
                <p14:nvPr/>
              </p14:nvContentPartPr>
              <p14:xfrm>
                <a:off x="6736487" y="1254176"/>
                <a:ext cx="78840" cy="25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F448F07-0B80-F6A6-BA1B-7B906E472C7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27847" y="1245536"/>
                  <a:ext cx="96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9324199-E751-2FE9-BF2A-AE1EE5FDF66C}"/>
                    </a:ext>
                  </a:extLst>
                </p14:cNvPr>
                <p14:cNvContentPartPr/>
                <p14:nvPr/>
              </p14:nvContentPartPr>
              <p14:xfrm>
                <a:off x="6824687" y="1275416"/>
                <a:ext cx="556920" cy="318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9324199-E751-2FE9-BF2A-AE1EE5FDF6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15687" y="1266416"/>
                  <a:ext cx="574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1403EFD-9DAB-4A4F-73FD-4E1EB27579AB}"/>
                    </a:ext>
                  </a:extLst>
                </p14:cNvPr>
                <p14:cNvContentPartPr/>
                <p14:nvPr/>
              </p14:nvContentPartPr>
              <p14:xfrm>
                <a:off x="7502207" y="1288376"/>
                <a:ext cx="138240" cy="26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1403EFD-9DAB-4A4F-73FD-4E1EB27579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93567" y="1279376"/>
                  <a:ext cx="155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94CAE7E-34DE-D99D-4C12-659849BCF02C}"/>
                    </a:ext>
                  </a:extLst>
                </p14:cNvPr>
                <p14:cNvContentPartPr/>
                <p14:nvPr/>
              </p14:nvContentPartPr>
              <p14:xfrm>
                <a:off x="7356047" y="1207736"/>
                <a:ext cx="158040" cy="554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94CAE7E-34DE-D99D-4C12-659849BCF0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47047" y="1198736"/>
                  <a:ext cx="17568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6BFE2F2-26C6-BD41-E01C-1A5D8BA448D5}"/>
              </a:ext>
            </a:extLst>
          </p:cNvPr>
          <p:cNvGrpSpPr/>
          <p:nvPr/>
        </p:nvGrpSpPr>
        <p:grpSpPr>
          <a:xfrm>
            <a:off x="3805007" y="336896"/>
            <a:ext cx="1517040" cy="773640"/>
            <a:chOff x="3805007" y="336896"/>
            <a:chExt cx="1517040" cy="7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A273FB-C772-7F6F-F1CC-493783C3CE51}"/>
                    </a:ext>
                  </a:extLst>
                </p14:cNvPr>
                <p14:cNvContentPartPr/>
                <p14:nvPr/>
              </p14:nvContentPartPr>
              <p14:xfrm>
                <a:off x="3807527" y="783656"/>
                <a:ext cx="114480" cy="4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A273FB-C772-7F6F-F1CC-493783C3CE5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98527" y="774656"/>
                  <a:ext cx="132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422C67-ECFB-646B-3641-BE411100C8FD}"/>
                    </a:ext>
                  </a:extLst>
                </p14:cNvPr>
                <p14:cNvContentPartPr/>
                <p14:nvPr/>
              </p14:nvContentPartPr>
              <p14:xfrm>
                <a:off x="3805007" y="878336"/>
                <a:ext cx="77400" cy="1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422C67-ECFB-646B-3641-BE411100C8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96007" y="869336"/>
                  <a:ext cx="95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29CC98-F9A6-58D5-80EC-913688AC0BC2}"/>
                    </a:ext>
                  </a:extLst>
                </p14:cNvPr>
                <p14:cNvContentPartPr/>
                <p14:nvPr/>
              </p14:nvContentPartPr>
              <p14:xfrm>
                <a:off x="4096967" y="648656"/>
                <a:ext cx="135720" cy="31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29CC98-F9A6-58D5-80EC-913688AC0B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87967" y="640016"/>
                  <a:ext cx="1533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D6BDB8-E2D6-1598-3AE9-E0ADB1FE24CD}"/>
                    </a:ext>
                  </a:extLst>
                </p14:cNvPr>
                <p14:cNvContentPartPr/>
                <p14:nvPr/>
              </p14:nvContentPartPr>
              <p14:xfrm>
                <a:off x="4294967" y="676376"/>
                <a:ext cx="185040" cy="247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D6BDB8-E2D6-1598-3AE9-E0ADB1FE24C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85967" y="667376"/>
                  <a:ext cx="202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5DCB94-869F-4226-CD66-D4F3A6541A68}"/>
                    </a:ext>
                  </a:extLst>
                </p14:cNvPr>
                <p14:cNvContentPartPr/>
                <p14:nvPr/>
              </p14:nvContentPartPr>
              <p14:xfrm>
                <a:off x="4487927" y="458216"/>
                <a:ext cx="11628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5DCB94-869F-4226-CD66-D4F3A6541A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79287" y="449216"/>
                  <a:ext cx="13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832818-B4B1-5ECB-9757-3C9D2C7BE9F0}"/>
                    </a:ext>
                  </a:extLst>
                </p14:cNvPr>
                <p14:cNvContentPartPr/>
                <p14:nvPr/>
              </p14:nvContentPartPr>
              <p14:xfrm>
                <a:off x="4621487" y="336896"/>
                <a:ext cx="13680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832818-B4B1-5ECB-9757-3C9D2C7BE9F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12487" y="328256"/>
                  <a:ext cx="154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FCDE48-A851-BBF5-EC06-A2117DA09EFB}"/>
                    </a:ext>
                  </a:extLst>
                </p14:cNvPr>
                <p14:cNvContentPartPr/>
                <p14:nvPr/>
              </p14:nvContentPartPr>
              <p14:xfrm>
                <a:off x="4714007" y="453536"/>
                <a:ext cx="54000" cy="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FCDE48-A851-BBF5-EC06-A2117DA09E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05367" y="444896"/>
                  <a:ext cx="71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16454C-725C-E8D7-349C-D342FA44BEA9}"/>
                    </a:ext>
                  </a:extLst>
                </p14:cNvPr>
                <p14:cNvContentPartPr/>
                <p14:nvPr/>
              </p14:nvContentPartPr>
              <p14:xfrm>
                <a:off x="4590527" y="663056"/>
                <a:ext cx="415440" cy="246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16454C-725C-E8D7-349C-D342FA44BE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81527" y="654056"/>
                  <a:ext cx="433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56B102-16FB-76B2-BA4B-F045709A3C1C}"/>
                    </a:ext>
                  </a:extLst>
                </p14:cNvPr>
                <p14:cNvContentPartPr/>
                <p14:nvPr/>
              </p14:nvContentPartPr>
              <p14:xfrm>
                <a:off x="5019287" y="649376"/>
                <a:ext cx="152280" cy="248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56B102-16FB-76B2-BA4B-F045709A3C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10287" y="640376"/>
                  <a:ext cx="169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17D34C-DCF9-89D4-A8EA-CC56DF3819AE}"/>
                    </a:ext>
                  </a:extLst>
                </p14:cNvPr>
                <p14:cNvContentPartPr/>
                <p14:nvPr/>
              </p14:nvContentPartPr>
              <p14:xfrm>
                <a:off x="5115047" y="604016"/>
                <a:ext cx="77760" cy="1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17D34C-DCF9-89D4-A8EA-CC56DF3819A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06047" y="595376"/>
                  <a:ext cx="95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739874-1582-0F88-E89D-8B81B9C1CA7B}"/>
                    </a:ext>
                  </a:extLst>
                </p14:cNvPr>
                <p14:cNvContentPartPr/>
                <p14:nvPr/>
              </p14:nvContentPartPr>
              <p14:xfrm>
                <a:off x="5250407" y="415016"/>
                <a:ext cx="57240" cy="241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739874-1582-0F88-E89D-8B81B9C1CA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41407" y="406376"/>
                  <a:ext cx="74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BE49D3D-3DA2-4C90-AD2A-051DFA92929B}"/>
                    </a:ext>
                  </a:extLst>
                </p14:cNvPr>
                <p14:cNvContentPartPr/>
                <p14:nvPr/>
              </p14:nvContentPartPr>
              <p14:xfrm>
                <a:off x="5213687" y="821456"/>
                <a:ext cx="77400" cy="28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BE49D3D-3DA2-4C90-AD2A-051DFA9292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05047" y="812816"/>
                  <a:ext cx="95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405145-ADE0-8BBC-2E98-7B7082D092B3}"/>
                    </a:ext>
                  </a:extLst>
                </p14:cNvPr>
                <p14:cNvContentPartPr/>
                <p14:nvPr/>
              </p14:nvContentPartPr>
              <p14:xfrm>
                <a:off x="5294687" y="735056"/>
                <a:ext cx="27360" cy="23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405145-ADE0-8BBC-2E98-7B7082D092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86047" y="726056"/>
                  <a:ext cx="45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0EF8D69-09E9-FBCF-61F7-4331A6C9B9BD}"/>
              </a:ext>
            </a:extLst>
          </p:cNvPr>
          <p:cNvGrpSpPr/>
          <p:nvPr/>
        </p:nvGrpSpPr>
        <p:grpSpPr>
          <a:xfrm>
            <a:off x="116447" y="1684736"/>
            <a:ext cx="243720" cy="396000"/>
            <a:chOff x="116447" y="1684736"/>
            <a:chExt cx="24372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AD89E9-ECA5-B8F2-D704-503CFEBFA8B9}"/>
                    </a:ext>
                  </a:extLst>
                </p14:cNvPr>
                <p14:cNvContentPartPr/>
                <p14:nvPr/>
              </p14:nvContentPartPr>
              <p14:xfrm>
                <a:off x="116447" y="1684736"/>
                <a:ext cx="137880" cy="396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AD89E9-ECA5-B8F2-D704-503CFEBFA8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447" y="1675736"/>
                  <a:ext cx="1555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6895D3-56AE-3062-F5C5-E40ACBFCC587}"/>
                    </a:ext>
                  </a:extLst>
                </p14:cNvPr>
                <p14:cNvContentPartPr/>
                <p14:nvPr/>
              </p14:nvContentPartPr>
              <p14:xfrm>
                <a:off x="332087" y="2000096"/>
                <a:ext cx="28080" cy="20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6895D3-56AE-3062-F5C5-E40ACBFCC5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3087" y="1991456"/>
                  <a:ext cx="457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1CF906A-585C-4056-3FF0-19FFC72A748A}"/>
              </a:ext>
            </a:extLst>
          </p:cNvPr>
          <p:cNvGrpSpPr/>
          <p:nvPr/>
        </p:nvGrpSpPr>
        <p:grpSpPr>
          <a:xfrm>
            <a:off x="170087" y="2518496"/>
            <a:ext cx="269280" cy="353160"/>
            <a:chOff x="170087" y="2518496"/>
            <a:chExt cx="2692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68B97B-58AA-A96C-53CC-61DDE84FB46A}"/>
                    </a:ext>
                  </a:extLst>
                </p14:cNvPr>
                <p14:cNvContentPartPr/>
                <p14:nvPr/>
              </p14:nvContentPartPr>
              <p14:xfrm>
                <a:off x="170087" y="2518496"/>
                <a:ext cx="144000" cy="353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68B97B-58AA-A96C-53CC-61DDE84FB46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1447" y="2509856"/>
                  <a:ext cx="1616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CC6BA6-AFA3-ABA4-DA74-48D920FDB4EC}"/>
                    </a:ext>
                  </a:extLst>
                </p14:cNvPr>
                <p14:cNvContentPartPr/>
                <p14:nvPr/>
              </p14:nvContentPartPr>
              <p14:xfrm>
                <a:off x="427847" y="2788136"/>
                <a:ext cx="11520" cy="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CC6BA6-AFA3-ABA4-DA74-48D920FDB4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8847" y="2779496"/>
                  <a:ext cx="29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B37E4BD-8D90-E8D2-98DA-F99B9A9B2492}"/>
              </a:ext>
            </a:extLst>
          </p:cNvPr>
          <p:cNvGrpSpPr/>
          <p:nvPr/>
        </p:nvGrpSpPr>
        <p:grpSpPr>
          <a:xfrm>
            <a:off x="678407" y="2463416"/>
            <a:ext cx="655200" cy="593280"/>
            <a:chOff x="678407" y="2463416"/>
            <a:chExt cx="65520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6C61CF2-F16D-BCAC-5F13-D5260A8222CF}"/>
                    </a:ext>
                  </a:extLst>
                </p14:cNvPr>
                <p14:cNvContentPartPr/>
                <p14:nvPr/>
              </p14:nvContentPartPr>
              <p14:xfrm>
                <a:off x="678407" y="2463416"/>
                <a:ext cx="44280" cy="369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6C61CF2-F16D-BCAC-5F13-D5260A8222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9767" y="2454416"/>
                  <a:ext cx="619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E2FDC4-67BC-7E1E-36B8-43F7D2C4AB71}"/>
                    </a:ext>
                  </a:extLst>
                </p14:cNvPr>
                <p14:cNvContentPartPr/>
                <p14:nvPr/>
              </p14:nvContentPartPr>
              <p14:xfrm>
                <a:off x="715847" y="2517056"/>
                <a:ext cx="208080" cy="37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E2FDC4-67BC-7E1E-36B8-43F7D2C4AB7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7207" y="2508416"/>
                  <a:ext cx="225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6E391C-D525-6072-3049-4489CBC7D761}"/>
                    </a:ext>
                  </a:extLst>
                </p14:cNvPr>
                <p14:cNvContentPartPr/>
                <p14:nvPr/>
              </p14:nvContentPartPr>
              <p14:xfrm>
                <a:off x="947327" y="2790296"/>
                <a:ext cx="226080" cy="132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6E391C-D525-6072-3049-4489CBC7D76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8687" y="2781656"/>
                  <a:ext cx="24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4B9C844-2A0C-B8EF-B1B7-C7AD0CA4BD88}"/>
                    </a:ext>
                  </a:extLst>
                </p14:cNvPr>
                <p14:cNvContentPartPr/>
                <p14:nvPr/>
              </p14:nvContentPartPr>
              <p14:xfrm>
                <a:off x="1221287" y="2824856"/>
                <a:ext cx="112320" cy="231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4B9C844-2A0C-B8EF-B1B7-C7AD0CA4BD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12647" y="2816216"/>
                  <a:ext cx="1299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B3AFBD8-19AC-92B8-3461-5C49E7CE4D36}"/>
              </a:ext>
            </a:extLst>
          </p:cNvPr>
          <p:cNvGrpSpPr/>
          <p:nvPr/>
        </p:nvGrpSpPr>
        <p:grpSpPr>
          <a:xfrm>
            <a:off x="1512527" y="2605976"/>
            <a:ext cx="173880" cy="149040"/>
            <a:chOff x="1512527" y="2605976"/>
            <a:chExt cx="17388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C578DB8-CAD0-C033-37D7-56498B8AF3FA}"/>
                    </a:ext>
                  </a:extLst>
                </p14:cNvPr>
                <p14:cNvContentPartPr/>
                <p14:nvPr/>
              </p14:nvContentPartPr>
              <p14:xfrm>
                <a:off x="1528727" y="2605976"/>
                <a:ext cx="157680" cy="69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C578DB8-CAD0-C033-37D7-56498B8AF3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19727" y="2596976"/>
                  <a:ext cx="175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A24725-D580-2CB4-A5CB-B92E69BD3813}"/>
                    </a:ext>
                  </a:extLst>
                </p14:cNvPr>
                <p14:cNvContentPartPr/>
                <p14:nvPr/>
              </p14:nvContentPartPr>
              <p14:xfrm>
                <a:off x="1512527" y="2708576"/>
                <a:ext cx="139680" cy="46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A24725-D580-2CB4-A5CB-B92E69BD381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03887" y="2699936"/>
                  <a:ext cx="1573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B26A19B-12D6-62DF-C5E8-1C739449B9B8}"/>
              </a:ext>
            </a:extLst>
          </p:cNvPr>
          <p:cNvGrpSpPr/>
          <p:nvPr/>
        </p:nvGrpSpPr>
        <p:grpSpPr>
          <a:xfrm>
            <a:off x="4268687" y="2530736"/>
            <a:ext cx="275760" cy="226080"/>
            <a:chOff x="4268687" y="2530736"/>
            <a:chExt cx="27576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F4E2C8-1B5D-B096-368F-3C9A2EA3F7FC}"/>
                    </a:ext>
                  </a:extLst>
                </p14:cNvPr>
                <p14:cNvContentPartPr/>
                <p14:nvPr/>
              </p14:nvContentPartPr>
              <p14:xfrm>
                <a:off x="4278767" y="2603816"/>
                <a:ext cx="265680" cy="56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F4E2C8-1B5D-B096-368F-3C9A2EA3F7F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69767" y="2595176"/>
                  <a:ext cx="28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91031E0-F1DD-F31E-39E4-C3D301C63960}"/>
                    </a:ext>
                  </a:extLst>
                </p14:cNvPr>
                <p14:cNvContentPartPr/>
                <p14:nvPr/>
              </p14:nvContentPartPr>
              <p14:xfrm>
                <a:off x="4268687" y="2670416"/>
                <a:ext cx="220320" cy="86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91031E0-F1DD-F31E-39E4-C3D301C6396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60047" y="2661416"/>
                  <a:ext cx="237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4599B1-5D28-5733-0E95-177AAB3D366E}"/>
                    </a:ext>
                  </a:extLst>
                </p14:cNvPr>
                <p14:cNvContentPartPr/>
                <p14:nvPr/>
              </p14:nvContentPartPr>
              <p14:xfrm>
                <a:off x="4442927" y="2530736"/>
                <a:ext cx="82080" cy="219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4599B1-5D28-5733-0E95-177AAB3D36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34287" y="2522096"/>
                  <a:ext cx="9972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66D91F3-B169-9090-9606-2166179F95AD}"/>
              </a:ext>
            </a:extLst>
          </p:cNvPr>
          <p:cNvGrpSpPr/>
          <p:nvPr/>
        </p:nvGrpSpPr>
        <p:grpSpPr>
          <a:xfrm>
            <a:off x="4918847" y="2374856"/>
            <a:ext cx="728640" cy="550080"/>
            <a:chOff x="4918847" y="2374856"/>
            <a:chExt cx="72864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DD43F63-7943-CC9C-E34A-1410F7D7CB20}"/>
                    </a:ext>
                  </a:extLst>
                </p14:cNvPr>
                <p14:cNvContentPartPr/>
                <p14:nvPr/>
              </p14:nvContentPartPr>
              <p14:xfrm>
                <a:off x="4918847" y="2374856"/>
                <a:ext cx="258480" cy="450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DD43F63-7943-CC9C-E34A-1410F7D7CB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10207" y="2366216"/>
                  <a:ext cx="2761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B8FBE5-935A-0F74-9AC7-A4E09F428295}"/>
                    </a:ext>
                  </a:extLst>
                </p14:cNvPr>
                <p14:cNvContentPartPr/>
                <p14:nvPr/>
              </p14:nvContentPartPr>
              <p14:xfrm>
                <a:off x="5080487" y="2560256"/>
                <a:ext cx="100440" cy="192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B8FBE5-935A-0F74-9AC7-A4E09F4282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1487" y="2551616"/>
                  <a:ext cx="118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3DBA681-5752-5763-7709-4DCD311E214B}"/>
                    </a:ext>
                  </a:extLst>
                </p14:cNvPr>
                <p14:cNvContentPartPr/>
                <p14:nvPr/>
              </p14:nvContentPartPr>
              <p14:xfrm>
                <a:off x="5237807" y="2523176"/>
                <a:ext cx="151560" cy="18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3DBA681-5752-5763-7709-4DCD311E21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28807" y="2514536"/>
                  <a:ext cx="16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D58CD92-26CA-50CA-265C-EC139D862FD7}"/>
                    </a:ext>
                  </a:extLst>
                </p14:cNvPr>
                <p14:cNvContentPartPr/>
                <p14:nvPr/>
              </p14:nvContentPartPr>
              <p14:xfrm>
                <a:off x="5413127" y="2689856"/>
                <a:ext cx="120600" cy="235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D58CD92-26CA-50CA-265C-EC139D862FD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04127" y="2681216"/>
                  <a:ext cx="138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E2D7951-C756-4F50-2899-4012BA6A6752}"/>
                    </a:ext>
                  </a:extLst>
                </p14:cNvPr>
                <p14:cNvContentPartPr/>
                <p14:nvPr/>
              </p14:nvContentPartPr>
              <p14:xfrm>
                <a:off x="5534807" y="2478536"/>
                <a:ext cx="112680" cy="407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E2D7951-C756-4F50-2899-4012BA6A67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26167" y="2469536"/>
                  <a:ext cx="13032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C6DA24-301E-D7D0-A380-9034A77D9BC4}"/>
              </a:ext>
            </a:extLst>
          </p:cNvPr>
          <p:cNvGrpSpPr/>
          <p:nvPr/>
        </p:nvGrpSpPr>
        <p:grpSpPr>
          <a:xfrm>
            <a:off x="5840807" y="2632256"/>
            <a:ext cx="172440" cy="86040"/>
            <a:chOff x="5840807" y="2632256"/>
            <a:chExt cx="17244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BE5024-EB2B-6477-0B47-D8518528A9FC}"/>
                    </a:ext>
                  </a:extLst>
                </p14:cNvPr>
                <p14:cNvContentPartPr/>
                <p14:nvPr/>
              </p14:nvContentPartPr>
              <p14:xfrm>
                <a:off x="5849087" y="2632256"/>
                <a:ext cx="164160" cy="28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BE5024-EB2B-6477-0B47-D8518528A9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40447" y="2623256"/>
                  <a:ext cx="181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99F9632-3DAC-E151-5625-745D963A8076}"/>
                    </a:ext>
                  </a:extLst>
                </p14:cNvPr>
                <p14:cNvContentPartPr/>
                <p14:nvPr/>
              </p14:nvContentPartPr>
              <p14:xfrm>
                <a:off x="5840807" y="2683376"/>
                <a:ext cx="153000" cy="34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99F9632-3DAC-E151-5625-745D963A80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31807" y="2674376"/>
                  <a:ext cx="1706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1F9E3AA-CA0E-5821-0B45-E0D19CA25858}"/>
                  </a:ext>
                </a:extLst>
              </p14:cNvPr>
              <p14:cNvContentPartPr/>
              <p14:nvPr/>
            </p14:nvContentPartPr>
            <p14:xfrm>
              <a:off x="6258767" y="2510936"/>
              <a:ext cx="1743480" cy="777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1F9E3AA-CA0E-5821-0B45-E0D19CA2585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249767" y="2502296"/>
                <a:ext cx="17611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23CF9E0-5B5B-A769-0472-C3BE62EA2F32}"/>
              </a:ext>
            </a:extLst>
          </p:cNvPr>
          <p:cNvGrpSpPr/>
          <p:nvPr/>
        </p:nvGrpSpPr>
        <p:grpSpPr>
          <a:xfrm>
            <a:off x="6405647" y="2009816"/>
            <a:ext cx="1680840" cy="460800"/>
            <a:chOff x="6405647" y="2009816"/>
            <a:chExt cx="168084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3CDEE5F-B002-6D48-0F2D-00D2444E5F33}"/>
                    </a:ext>
                  </a:extLst>
                </p14:cNvPr>
                <p14:cNvContentPartPr/>
                <p14:nvPr/>
              </p14:nvContentPartPr>
              <p14:xfrm>
                <a:off x="6405647" y="2110976"/>
                <a:ext cx="151920" cy="339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3CDEE5F-B002-6D48-0F2D-00D2444E5F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97007" y="2102336"/>
                  <a:ext cx="1695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320AF0-F552-E113-DE96-033D9EF4D202}"/>
                    </a:ext>
                  </a:extLst>
                </p14:cNvPr>
                <p14:cNvContentPartPr/>
                <p14:nvPr/>
              </p14:nvContentPartPr>
              <p14:xfrm>
                <a:off x="6544967" y="2193416"/>
                <a:ext cx="41400" cy="22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320AF0-F552-E113-DE96-033D9EF4D2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36327" y="2184416"/>
                  <a:ext cx="59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AEEF632-5AB3-D67F-05AD-E54584D7D93B}"/>
                    </a:ext>
                  </a:extLst>
                </p14:cNvPr>
                <p14:cNvContentPartPr/>
                <p14:nvPr/>
              </p14:nvContentPartPr>
              <p14:xfrm>
                <a:off x="6571967" y="2203136"/>
                <a:ext cx="128520" cy="203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AEEF632-5AB3-D67F-05AD-E54584D7D9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62967" y="2194496"/>
                  <a:ext cx="146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514D784-5F41-81CD-9795-13DCB97D638F}"/>
                    </a:ext>
                  </a:extLst>
                </p14:cNvPr>
                <p14:cNvContentPartPr/>
                <p14:nvPr/>
              </p14:nvContentPartPr>
              <p14:xfrm>
                <a:off x="6736127" y="2177936"/>
                <a:ext cx="169560" cy="39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514D784-5F41-81CD-9795-13DCB97D638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27487" y="2168936"/>
                  <a:ext cx="187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E2BA01B-EABB-61BC-5E52-9920929CEE87}"/>
                    </a:ext>
                  </a:extLst>
                </p14:cNvPr>
                <p14:cNvContentPartPr/>
                <p14:nvPr/>
              </p14:nvContentPartPr>
              <p14:xfrm>
                <a:off x="6800567" y="2148776"/>
                <a:ext cx="34200" cy="132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E2BA01B-EABB-61BC-5E52-9920929CEE8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91927" y="2139776"/>
                  <a:ext cx="51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A7A06AC-3F59-5B7D-0075-49E46EAE7008}"/>
                    </a:ext>
                  </a:extLst>
                </p14:cNvPr>
                <p14:cNvContentPartPr/>
                <p14:nvPr/>
              </p14:nvContentPartPr>
              <p14:xfrm>
                <a:off x="6913607" y="2036816"/>
                <a:ext cx="165600" cy="398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A7A06AC-3F59-5B7D-0075-49E46EAE70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04607" y="2028176"/>
                  <a:ext cx="1832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98B04C-7BDD-A74A-01C4-7442873F7B78}"/>
                    </a:ext>
                  </a:extLst>
                </p14:cNvPr>
                <p14:cNvContentPartPr/>
                <p14:nvPr/>
              </p14:nvContentPartPr>
              <p14:xfrm>
                <a:off x="7117007" y="2074256"/>
                <a:ext cx="155880" cy="396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98B04C-7BDD-A74A-01C4-7442873F7B7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08007" y="2065616"/>
                  <a:ext cx="173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BC62D2-3A2B-89CE-7AE0-DBAB65257B81}"/>
                    </a:ext>
                  </a:extLst>
                </p14:cNvPr>
                <p14:cNvContentPartPr/>
                <p14:nvPr/>
              </p14:nvContentPartPr>
              <p14:xfrm>
                <a:off x="7373687" y="2093696"/>
                <a:ext cx="16560" cy="295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BC62D2-3A2B-89CE-7AE0-DBAB65257B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64687" y="2085056"/>
                  <a:ext cx="34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949A7F1-92DD-E9AE-5678-2646ACE3BFBF}"/>
                    </a:ext>
                  </a:extLst>
                </p14:cNvPr>
                <p14:cNvContentPartPr/>
                <p14:nvPr/>
              </p14:nvContentPartPr>
              <p14:xfrm>
                <a:off x="7392407" y="2233016"/>
                <a:ext cx="92160" cy="16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949A7F1-92DD-E9AE-5678-2646ACE3BF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83407" y="2224016"/>
                  <a:ext cx="10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F794F10-8002-4E22-DFA1-7319F7EC744E}"/>
                    </a:ext>
                  </a:extLst>
                </p14:cNvPr>
                <p14:cNvContentPartPr/>
                <p14:nvPr/>
              </p14:nvContentPartPr>
              <p14:xfrm>
                <a:off x="7478447" y="2124656"/>
                <a:ext cx="38880" cy="21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F794F10-8002-4E22-DFA1-7319F7EC74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69807" y="2115656"/>
                  <a:ext cx="56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76D473F-0719-042D-D281-5FB5A51970EF}"/>
                    </a:ext>
                  </a:extLst>
                </p14:cNvPr>
                <p14:cNvContentPartPr/>
                <p14:nvPr/>
              </p14:nvContentPartPr>
              <p14:xfrm>
                <a:off x="7596167" y="2117096"/>
                <a:ext cx="79560" cy="239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76D473F-0719-042D-D281-5FB5A51970E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87167" y="2108096"/>
                  <a:ext cx="97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D322A6D-1241-9459-5C71-FE1F4A4825B2}"/>
                    </a:ext>
                  </a:extLst>
                </p14:cNvPr>
                <p14:cNvContentPartPr/>
                <p14:nvPr/>
              </p14:nvContentPartPr>
              <p14:xfrm>
                <a:off x="7733687" y="2127536"/>
                <a:ext cx="104040" cy="214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D322A6D-1241-9459-5C71-FE1F4A4825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24687" y="2118896"/>
                  <a:ext cx="121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279B39-F59F-3FB1-0336-5FBAD2304B24}"/>
                    </a:ext>
                  </a:extLst>
                </p14:cNvPr>
                <p14:cNvContentPartPr/>
                <p14:nvPr/>
              </p14:nvContentPartPr>
              <p14:xfrm>
                <a:off x="7843847" y="2258576"/>
                <a:ext cx="72360" cy="201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279B39-F59F-3FB1-0336-5FBAD2304B2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35207" y="2249576"/>
                  <a:ext cx="90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79B1BA1-2924-1DAC-1D02-563EF4A2F809}"/>
                    </a:ext>
                  </a:extLst>
                </p14:cNvPr>
                <p14:cNvContentPartPr/>
                <p14:nvPr/>
              </p14:nvContentPartPr>
              <p14:xfrm>
                <a:off x="7855007" y="2021696"/>
                <a:ext cx="158400" cy="18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79B1BA1-2924-1DAC-1D02-563EF4A2F80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46367" y="2012696"/>
                  <a:ext cx="17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71CCA29-BE45-EE50-7040-5E2117EA00BE}"/>
                    </a:ext>
                  </a:extLst>
                </p14:cNvPr>
                <p14:cNvContentPartPr/>
                <p14:nvPr/>
              </p14:nvContentPartPr>
              <p14:xfrm>
                <a:off x="8015207" y="2009816"/>
                <a:ext cx="71280" cy="383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71CCA29-BE45-EE50-7040-5E2117EA00B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06207" y="2001176"/>
                  <a:ext cx="88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C05ADD-24CB-E0C4-A549-3CAE97EDDD41}"/>
                    </a:ext>
                  </a:extLst>
                </p14:cNvPr>
                <p14:cNvContentPartPr/>
                <p14:nvPr/>
              </p14:nvContentPartPr>
              <p14:xfrm>
                <a:off x="7855727" y="2051576"/>
                <a:ext cx="123480" cy="8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C05ADD-24CB-E0C4-A549-3CAE97EDDD4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46727" y="2042576"/>
                  <a:ext cx="141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F3A362E-E6A1-5386-5104-DA5943AF932B}"/>
              </a:ext>
            </a:extLst>
          </p:cNvPr>
          <p:cNvGrpSpPr/>
          <p:nvPr/>
        </p:nvGrpSpPr>
        <p:grpSpPr>
          <a:xfrm>
            <a:off x="6890567" y="2625416"/>
            <a:ext cx="559080" cy="536760"/>
            <a:chOff x="6890567" y="2625416"/>
            <a:chExt cx="5590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9E30DD2-E51E-6CA6-79BD-0620A51F99BF}"/>
                    </a:ext>
                  </a:extLst>
                </p14:cNvPr>
                <p14:cNvContentPartPr/>
                <p14:nvPr/>
              </p14:nvContentPartPr>
              <p14:xfrm>
                <a:off x="6890567" y="2625416"/>
                <a:ext cx="27360" cy="360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9E30DD2-E51E-6CA6-79BD-0620A51F99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81927" y="2616776"/>
                  <a:ext cx="450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6343F43-C77F-2650-3C08-96CCEB7178D3}"/>
                    </a:ext>
                  </a:extLst>
                </p14:cNvPr>
                <p14:cNvContentPartPr/>
                <p14:nvPr/>
              </p14:nvContentPartPr>
              <p14:xfrm>
                <a:off x="6936287" y="2690936"/>
                <a:ext cx="171000" cy="305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6343F43-C77F-2650-3C08-96CCEB7178D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27647" y="2682296"/>
                  <a:ext cx="188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14AF3C6-69BF-BFD7-9F00-39EA73153AF6}"/>
                    </a:ext>
                  </a:extLst>
                </p14:cNvPr>
                <p14:cNvContentPartPr/>
                <p14:nvPr/>
              </p14:nvContentPartPr>
              <p14:xfrm>
                <a:off x="7119167" y="2879216"/>
                <a:ext cx="216000" cy="101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14AF3C6-69BF-BFD7-9F00-39EA73153A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10167" y="2870216"/>
                  <a:ext cx="233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AB2C93-7481-B0FD-F07E-4B2668C7EAE1}"/>
                    </a:ext>
                  </a:extLst>
                </p14:cNvPr>
                <p14:cNvContentPartPr/>
                <p14:nvPr/>
              </p14:nvContentPartPr>
              <p14:xfrm>
                <a:off x="7378367" y="2921696"/>
                <a:ext cx="71280" cy="240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AB2C93-7481-B0FD-F07E-4B2668C7EA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69367" y="2913056"/>
                  <a:ext cx="88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CD560E9-2158-837A-54E4-C16FCF43C312}"/>
              </a:ext>
            </a:extLst>
          </p:cNvPr>
          <p:cNvGrpSpPr/>
          <p:nvPr/>
        </p:nvGrpSpPr>
        <p:grpSpPr>
          <a:xfrm>
            <a:off x="8283767" y="2468456"/>
            <a:ext cx="212760" cy="103320"/>
            <a:chOff x="8283767" y="2468456"/>
            <a:chExt cx="21276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00EBA63-D8AB-0564-3327-6C8132BC7C97}"/>
                    </a:ext>
                  </a:extLst>
                </p14:cNvPr>
                <p14:cNvContentPartPr/>
                <p14:nvPr/>
              </p14:nvContentPartPr>
              <p14:xfrm>
                <a:off x="8283767" y="2468456"/>
                <a:ext cx="212760" cy="34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00EBA63-D8AB-0564-3327-6C8132BC7C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75127" y="2459816"/>
                  <a:ext cx="230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0162187-86A8-8E30-ACE4-A8C2412C8382}"/>
                    </a:ext>
                  </a:extLst>
                </p14:cNvPr>
                <p14:cNvContentPartPr/>
                <p14:nvPr/>
              </p14:nvContentPartPr>
              <p14:xfrm>
                <a:off x="8297807" y="2563856"/>
                <a:ext cx="149400" cy="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0162187-86A8-8E30-ACE4-A8C2412C838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89167" y="2554856"/>
                  <a:ext cx="1670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69BE644-D48A-7F6B-AA10-8F2DAAA7DB57}"/>
              </a:ext>
            </a:extLst>
          </p:cNvPr>
          <p:cNvGrpSpPr/>
          <p:nvPr/>
        </p:nvGrpSpPr>
        <p:grpSpPr>
          <a:xfrm>
            <a:off x="8709287" y="1933136"/>
            <a:ext cx="2272320" cy="760680"/>
            <a:chOff x="8709287" y="1933136"/>
            <a:chExt cx="227232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8746CB9-4EF8-4136-6A2D-F0C215D41005}"/>
                    </a:ext>
                  </a:extLst>
                </p14:cNvPr>
                <p14:cNvContentPartPr/>
                <p14:nvPr/>
              </p14:nvContentPartPr>
              <p14:xfrm>
                <a:off x="8709287" y="2060216"/>
                <a:ext cx="189360" cy="386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8746CB9-4EF8-4136-6A2D-F0C215D4100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00287" y="2051216"/>
                  <a:ext cx="2070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B4DB9CA-D005-A9B8-0608-A6985BF23CF1}"/>
                    </a:ext>
                  </a:extLst>
                </p14:cNvPr>
                <p14:cNvContentPartPr/>
                <p14:nvPr/>
              </p14:nvContentPartPr>
              <p14:xfrm>
                <a:off x="8899367" y="2154896"/>
                <a:ext cx="111960" cy="26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B4DB9CA-D005-A9B8-0608-A6985BF23C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90727" y="2145896"/>
                  <a:ext cx="129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6FE2581-4A48-21DB-7BA2-80C5044BBD52}"/>
                    </a:ext>
                  </a:extLst>
                </p14:cNvPr>
                <p14:cNvContentPartPr/>
                <p14:nvPr/>
              </p14:nvContentPartPr>
              <p14:xfrm>
                <a:off x="9107447" y="2210336"/>
                <a:ext cx="105840" cy="155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6FE2581-4A48-21DB-7BA2-80C5044BBD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98447" y="2201336"/>
                  <a:ext cx="123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DB9598A-E6B2-6C6D-E6B2-0D0EEFA996F6}"/>
                    </a:ext>
                  </a:extLst>
                </p14:cNvPr>
                <p14:cNvContentPartPr/>
                <p14:nvPr/>
              </p14:nvContentPartPr>
              <p14:xfrm>
                <a:off x="9214367" y="2046896"/>
                <a:ext cx="151200" cy="13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DB9598A-E6B2-6C6D-E6B2-0D0EEFA996F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05367" y="2037896"/>
                  <a:ext cx="168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4604367-CF55-4092-DF45-1B446213D781}"/>
                    </a:ext>
                  </a:extLst>
                </p14:cNvPr>
                <p14:cNvContentPartPr/>
                <p14:nvPr/>
              </p14:nvContentPartPr>
              <p14:xfrm>
                <a:off x="9318767" y="1945376"/>
                <a:ext cx="202680" cy="226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4604367-CF55-4092-DF45-1B446213D78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09767" y="1936736"/>
                  <a:ext cx="220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FEC5B35-457E-602D-9A0A-2C7804BBF71E}"/>
                    </a:ext>
                  </a:extLst>
                </p14:cNvPr>
                <p14:cNvContentPartPr/>
                <p14:nvPr/>
              </p14:nvContentPartPr>
              <p14:xfrm>
                <a:off x="9428927" y="2053376"/>
                <a:ext cx="129600" cy="1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EC5B35-457E-602D-9A0A-2C7804BBF71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20287" y="2044736"/>
                  <a:ext cx="147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EA05CAD-ABFB-AB05-800F-6104689AE8C9}"/>
                    </a:ext>
                  </a:extLst>
                </p14:cNvPr>
                <p14:cNvContentPartPr/>
                <p14:nvPr/>
              </p14:nvContentPartPr>
              <p14:xfrm>
                <a:off x="9525047" y="2041136"/>
                <a:ext cx="170640" cy="474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EA05CAD-ABFB-AB05-800F-6104689AE8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16047" y="2032496"/>
                  <a:ext cx="188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26A7A52-82F1-C53A-739B-D5214D542B15}"/>
                    </a:ext>
                  </a:extLst>
                </p14:cNvPr>
                <p14:cNvContentPartPr/>
                <p14:nvPr/>
              </p14:nvContentPartPr>
              <p14:xfrm>
                <a:off x="9732767" y="2063456"/>
                <a:ext cx="235800" cy="465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26A7A52-82F1-C53A-739B-D5214D542B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23767" y="2054816"/>
                  <a:ext cx="2534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7F33587-63A7-4D3F-4C0E-92CE7E61F33E}"/>
                    </a:ext>
                  </a:extLst>
                </p14:cNvPr>
                <p14:cNvContentPartPr/>
                <p14:nvPr/>
              </p14:nvContentPartPr>
              <p14:xfrm>
                <a:off x="9923567" y="2184416"/>
                <a:ext cx="142920" cy="238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7F33587-63A7-4D3F-4C0E-92CE7E61F33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14927" y="2175416"/>
                  <a:ext cx="160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6D110BC-78AD-B523-7976-6FA3C1BE0748}"/>
                    </a:ext>
                  </a:extLst>
                </p14:cNvPr>
                <p14:cNvContentPartPr/>
                <p14:nvPr/>
              </p14:nvContentPartPr>
              <p14:xfrm>
                <a:off x="10171607" y="2380976"/>
                <a:ext cx="28800" cy="12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6D110BC-78AD-B523-7976-6FA3C1BE074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62607" y="2371976"/>
                  <a:ext cx="46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6DFCCE4-FDD6-D710-3426-72A4A0858D88}"/>
                    </a:ext>
                  </a:extLst>
                </p14:cNvPr>
                <p14:cNvContentPartPr/>
                <p14:nvPr/>
              </p14:nvContentPartPr>
              <p14:xfrm>
                <a:off x="10287527" y="2122856"/>
                <a:ext cx="120600" cy="264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6DFCCE4-FDD6-D710-3426-72A4A0858D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78887" y="2114216"/>
                  <a:ext cx="138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8AB6D92-0F30-BE95-443F-54CC9D2FBDD6}"/>
                    </a:ext>
                  </a:extLst>
                </p14:cNvPr>
                <p14:cNvContentPartPr/>
                <p14:nvPr/>
              </p14:nvContentPartPr>
              <p14:xfrm>
                <a:off x="10486607" y="2186576"/>
                <a:ext cx="81720" cy="178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8AB6D92-0F30-BE95-443F-54CC9D2FBDD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77967" y="2177936"/>
                  <a:ext cx="99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113926B-6D97-B4DE-6E64-2BFCF48AF54F}"/>
                    </a:ext>
                  </a:extLst>
                </p14:cNvPr>
                <p14:cNvContentPartPr/>
                <p14:nvPr/>
              </p14:nvContentPartPr>
              <p14:xfrm>
                <a:off x="10563287" y="2032496"/>
                <a:ext cx="117000" cy="9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113926B-6D97-B4DE-6E64-2BFCF48AF54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54287" y="2023856"/>
                  <a:ext cx="134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294ED2-7710-AC03-E92C-C7F6796AD4A3}"/>
                    </a:ext>
                  </a:extLst>
                </p14:cNvPr>
                <p14:cNvContentPartPr/>
                <p14:nvPr/>
              </p14:nvContentPartPr>
              <p14:xfrm>
                <a:off x="10719167" y="1933136"/>
                <a:ext cx="39600" cy="206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294ED2-7710-AC03-E92C-C7F6796AD4A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0527" y="1924136"/>
                  <a:ext cx="57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D338849-42BD-4956-02C7-26F412CBB09A}"/>
                    </a:ext>
                  </a:extLst>
                </p14:cNvPr>
                <p14:cNvContentPartPr/>
                <p14:nvPr/>
              </p14:nvContentPartPr>
              <p14:xfrm>
                <a:off x="10779647" y="2029256"/>
                <a:ext cx="201960" cy="416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D338849-42BD-4956-02C7-26F412CBB09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770647" y="2020256"/>
                  <a:ext cx="2196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937D8BA-1376-AA7D-615C-216476FE0ECA}"/>
                    </a:ext>
                  </a:extLst>
                </p14:cNvPr>
                <p14:cNvContentPartPr/>
                <p14:nvPr/>
              </p14:nvContentPartPr>
              <p14:xfrm>
                <a:off x="8801087" y="2602376"/>
                <a:ext cx="2082600" cy="91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937D8BA-1376-AA7D-615C-216476FE0E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92447" y="2593736"/>
                  <a:ext cx="21002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620145C-C1F4-74AE-B0C5-C158ADE067E4}"/>
              </a:ext>
            </a:extLst>
          </p:cNvPr>
          <p:cNvGrpSpPr/>
          <p:nvPr/>
        </p:nvGrpSpPr>
        <p:grpSpPr>
          <a:xfrm>
            <a:off x="9369167" y="2677976"/>
            <a:ext cx="1317240" cy="455760"/>
            <a:chOff x="9369167" y="2677976"/>
            <a:chExt cx="13172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8B4EA05-08C5-31EE-DCDC-0E7CE6EDA73B}"/>
                    </a:ext>
                  </a:extLst>
                </p14:cNvPr>
                <p14:cNvContentPartPr/>
                <p14:nvPr/>
              </p14:nvContentPartPr>
              <p14:xfrm>
                <a:off x="9369167" y="2734496"/>
                <a:ext cx="172800" cy="211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8B4EA05-08C5-31EE-DCDC-0E7CE6EDA73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60527" y="2725496"/>
                  <a:ext cx="190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CA16550-E3C2-9B19-A050-A1C20AD57A86}"/>
                    </a:ext>
                  </a:extLst>
                </p14:cNvPr>
                <p14:cNvContentPartPr/>
                <p14:nvPr/>
              </p14:nvContentPartPr>
              <p14:xfrm>
                <a:off x="9428927" y="2879576"/>
                <a:ext cx="83520" cy="186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CA16550-E3C2-9B19-A050-A1C20AD57A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20287" y="2870576"/>
                  <a:ext cx="101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9A4FD21-5F4E-653E-907E-627426C07967}"/>
                    </a:ext>
                  </a:extLst>
                </p14:cNvPr>
                <p14:cNvContentPartPr/>
                <p14:nvPr/>
              </p14:nvContentPartPr>
              <p14:xfrm>
                <a:off x="9539087" y="3060296"/>
                <a:ext cx="23760" cy="15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9A4FD21-5F4E-653E-907E-627426C0796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30087" y="3051656"/>
                  <a:ext cx="41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324EFC3-4419-7513-07E5-B8EC552A5484}"/>
                    </a:ext>
                  </a:extLst>
                </p14:cNvPr>
                <p14:cNvContentPartPr/>
                <p14:nvPr/>
              </p14:nvContentPartPr>
              <p14:xfrm>
                <a:off x="9640247" y="2794256"/>
                <a:ext cx="106560" cy="315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324EFC3-4419-7513-07E5-B8EC552A548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31247" y="2785256"/>
                  <a:ext cx="124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9DAAF07-0A08-8C9E-F6CE-8A4D0179CD3C}"/>
                    </a:ext>
                  </a:extLst>
                </p14:cNvPr>
                <p14:cNvContentPartPr/>
                <p14:nvPr/>
              </p14:nvContentPartPr>
              <p14:xfrm>
                <a:off x="9846167" y="2852936"/>
                <a:ext cx="37800" cy="247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9DAAF07-0A08-8C9E-F6CE-8A4D0179CD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37167" y="2843936"/>
                  <a:ext cx="55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D81F7EB-AEDC-2E9F-6F11-DA56741E0A41}"/>
                    </a:ext>
                  </a:extLst>
                </p14:cNvPr>
                <p14:cNvContentPartPr/>
                <p14:nvPr/>
              </p14:nvContentPartPr>
              <p14:xfrm>
                <a:off x="9848687" y="2862296"/>
                <a:ext cx="131760" cy="27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D81F7EB-AEDC-2E9F-6F11-DA56741E0A4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40047" y="2853296"/>
                  <a:ext cx="149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F903372-8C96-1C59-CBC5-61DBA7426CD8}"/>
                    </a:ext>
                  </a:extLst>
                </p14:cNvPr>
                <p14:cNvContentPartPr/>
                <p14:nvPr/>
              </p14:nvContentPartPr>
              <p14:xfrm>
                <a:off x="9950207" y="3028256"/>
                <a:ext cx="66240" cy="72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F903372-8C96-1C59-CBC5-61DBA7426CD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41207" y="3019256"/>
                  <a:ext cx="8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7E79187-7C48-1616-2B45-91EC8742E3F3}"/>
                    </a:ext>
                  </a:extLst>
                </p14:cNvPr>
                <p14:cNvContentPartPr/>
                <p14:nvPr/>
              </p14:nvContentPartPr>
              <p14:xfrm>
                <a:off x="10080887" y="2845376"/>
                <a:ext cx="138240" cy="288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7E79187-7C48-1616-2B45-91EC8742E3F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71887" y="2836376"/>
                  <a:ext cx="155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E3B1294-9BCD-0411-F787-0858E12EFB4A}"/>
                    </a:ext>
                  </a:extLst>
                </p14:cNvPr>
                <p14:cNvContentPartPr/>
                <p14:nvPr/>
              </p14:nvContentPartPr>
              <p14:xfrm>
                <a:off x="10253687" y="2901536"/>
                <a:ext cx="133920" cy="232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E3B1294-9BCD-0411-F787-0858E12EFB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44687" y="2892896"/>
                  <a:ext cx="151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41E9C9B-5974-05A1-3D44-2B359C14D842}"/>
                    </a:ext>
                  </a:extLst>
                </p14:cNvPr>
                <p14:cNvContentPartPr/>
                <p14:nvPr/>
              </p14:nvContentPartPr>
              <p14:xfrm>
                <a:off x="10415687" y="2776616"/>
                <a:ext cx="116640" cy="14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41E9C9B-5974-05A1-3D44-2B359C14D84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06687" y="2767616"/>
                  <a:ext cx="134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6C3A93E-EE66-25F6-1C4C-435B308D1F2B}"/>
                    </a:ext>
                  </a:extLst>
                </p14:cNvPr>
                <p14:cNvContentPartPr/>
                <p14:nvPr/>
              </p14:nvContentPartPr>
              <p14:xfrm>
                <a:off x="10547447" y="2677976"/>
                <a:ext cx="129600" cy="231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6C3A93E-EE66-25F6-1C4C-435B308D1F2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38807" y="2669336"/>
                  <a:ext cx="147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E22633E-031B-77C1-A7D9-C7A550E9923A}"/>
                    </a:ext>
                  </a:extLst>
                </p14:cNvPr>
                <p14:cNvContentPartPr/>
                <p14:nvPr/>
              </p14:nvContentPartPr>
              <p14:xfrm>
                <a:off x="10569407" y="2823056"/>
                <a:ext cx="117000" cy="12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E22633E-031B-77C1-A7D9-C7A550E9923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60407" y="2814416"/>
                  <a:ext cx="1346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E32B4CC8-816E-2257-16E4-83D642191C00}"/>
              </a:ext>
            </a:extLst>
          </p:cNvPr>
          <p:cNvGrpSpPr/>
          <p:nvPr/>
        </p:nvGrpSpPr>
        <p:grpSpPr>
          <a:xfrm>
            <a:off x="11028047" y="2252456"/>
            <a:ext cx="1025280" cy="489240"/>
            <a:chOff x="11028047" y="2252456"/>
            <a:chExt cx="10252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7869553-F88F-5BF8-1EAB-E22B46DB0296}"/>
                    </a:ext>
                  </a:extLst>
                </p14:cNvPr>
                <p14:cNvContentPartPr/>
                <p14:nvPr/>
              </p14:nvContentPartPr>
              <p14:xfrm>
                <a:off x="11065487" y="2611016"/>
                <a:ext cx="86400" cy="31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7869553-F88F-5BF8-1EAB-E22B46DB02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56487" y="2602016"/>
                  <a:ext cx="104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19FEC83-FBFF-FAFC-92B8-F0C59DB30865}"/>
                    </a:ext>
                  </a:extLst>
                </p14:cNvPr>
                <p14:cNvContentPartPr/>
                <p14:nvPr/>
              </p14:nvContentPartPr>
              <p14:xfrm>
                <a:off x="11028047" y="2679416"/>
                <a:ext cx="132480" cy="49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19FEC83-FBFF-FAFC-92B8-F0C59DB3086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19047" y="2670416"/>
                  <a:ext cx="150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B667AED-C17A-5BDD-2B89-41AEFF471369}"/>
                    </a:ext>
                  </a:extLst>
                </p14:cNvPr>
                <p14:cNvContentPartPr/>
                <p14:nvPr/>
              </p14:nvContentPartPr>
              <p14:xfrm>
                <a:off x="11264927" y="2332736"/>
                <a:ext cx="102600" cy="235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B667AED-C17A-5BDD-2B89-41AEFF4713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56287" y="2323736"/>
                  <a:ext cx="120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D36AF16-48EE-2C99-3F47-978C4D8EB743}"/>
                    </a:ext>
                  </a:extLst>
                </p14:cNvPr>
                <p14:cNvContentPartPr/>
                <p14:nvPr/>
              </p14:nvContentPartPr>
              <p14:xfrm>
                <a:off x="11305607" y="2534336"/>
                <a:ext cx="45360" cy="170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D36AF16-48EE-2C99-3F47-978C4D8EB74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96967" y="2525696"/>
                  <a:ext cx="63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89DB455-CB57-95CC-5E4A-28D3002F0D28}"/>
                    </a:ext>
                  </a:extLst>
                </p14:cNvPr>
                <p14:cNvContentPartPr/>
                <p14:nvPr/>
              </p14:nvContentPartPr>
              <p14:xfrm>
                <a:off x="11425127" y="2414096"/>
                <a:ext cx="4320" cy="27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89DB455-CB57-95CC-5E4A-28D3002F0D2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416487" y="2405096"/>
                  <a:ext cx="21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B2BA67A-6692-8A47-C2DE-41B4D8E21651}"/>
                    </a:ext>
                  </a:extLst>
                </p14:cNvPr>
                <p14:cNvContentPartPr/>
                <p14:nvPr/>
              </p14:nvContentPartPr>
              <p14:xfrm>
                <a:off x="11398847" y="2701736"/>
                <a:ext cx="2520" cy="11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B2BA67A-6692-8A47-C2DE-41B4D8E2165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90207" y="2692736"/>
                  <a:ext cx="2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CFFD206-7799-D074-8AE0-4AB5362CF91E}"/>
                    </a:ext>
                  </a:extLst>
                </p14:cNvPr>
                <p14:cNvContentPartPr/>
                <p14:nvPr/>
              </p14:nvContentPartPr>
              <p14:xfrm>
                <a:off x="11419727" y="2414096"/>
                <a:ext cx="147600" cy="189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CFFD206-7799-D074-8AE0-4AB5362CF91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11087" y="2405456"/>
                  <a:ext cx="165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97B2152-0F6F-CE7B-5E5F-FF31425AFE59}"/>
                    </a:ext>
                  </a:extLst>
                </p14:cNvPr>
                <p14:cNvContentPartPr/>
                <p14:nvPr/>
              </p14:nvContentPartPr>
              <p14:xfrm>
                <a:off x="11483087" y="2518136"/>
                <a:ext cx="27360" cy="169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97B2152-0F6F-CE7B-5E5F-FF31425AFE5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74087" y="2509496"/>
                  <a:ext cx="45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FEC2C9B-6332-BDFC-ADB4-5CEED88448AF}"/>
                    </a:ext>
                  </a:extLst>
                </p14:cNvPr>
                <p14:cNvContentPartPr/>
                <p14:nvPr/>
              </p14:nvContentPartPr>
              <p14:xfrm>
                <a:off x="11595767" y="2431736"/>
                <a:ext cx="85320" cy="309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FEC2C9B-6332-BDFC-ADB4-5CEED88448A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586767" y="2422736"/>
                  <a:ext cx="102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A4066D9-7DC7-4F85-73E1-B122D0533EA6}"/>
                    </a:ext>
                  </a:extLst>
                </p14:cNvPr>
                <p14:cNvContentPartPr/>
                <p14:nvPr/>
              </p14:nvContentPartPr>
              <p14:xfrm>
                <a:off x="11645807" y="2687336"/>
                <a:ext cx="5760" cy="16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A4066D9-7DC7-4F85-73E1-B122D0533EA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636807" y="2678696"/>
                  <a:ext cx="23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DF5BC46-9064-8A80-E77A-7CB873C663BE}"/>
                    </a:ext>
                  </a:extLst>
                </p14:cNvPr>
                <p14:cNvContentPartPr/>
                <p14:nvPr/>
              </p14:nvContentPartPr>
              <p14:xfrm>
                <a:off x="11779007" y="2530376"/>
                <a:ext cx="56160" cy="191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DF5BC46-9064-8A80-E77A-7CB873C663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70007" y="2521376"/>
                  <a:ext cx="73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C330B01-34F4-8B07-93A3-85411B953A1D}"/>
                    </a:ext>
                  </a:extLst>
                </p14:cNvPr>
                <p14:cNvContentPartPr/>
                <p14:nvPr/>
              </p14:nvContentPartPr>
              <p14:xfrm>
                <a:off x="11863247" y="2550896"/>
                <a:ext cx="65160" cy="125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C330B01-34F4-8B07-93A3-85411B953A1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54607" y="2542256"/>
                  <a:ext cx="82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964E7DD-A70A-6AB6-FEAA-745E4C36CF3F}"/>
                    </a:ext>
                  </a:extLst>
                </p14:cNvPr>
                <p14:cNvContentPartPr/>
                <p14:nvPr/>
              </p14:nvContentPartPr>
              <p14:xfrm>
                <a:off x="11887367" y="2381336"/>
                <a:ext cx="96480" cy="14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964E7DD-A70A-6AB6-FEAA-745E4C36CF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878727" y="2372336"/>
                  <a:ext cx="114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DC1F277-2678-2673-5937-519297E705C7}"/>
                    </a:ext>
                  </a:extLst>
                </p14:cNvPr>
                <p14:cNvContentPartPr/>
                <p14:nvPr/>
              </p14:nvContentPartPr>
              <p14:xfrm>
                <a:off x="12006527" y="2252456"/>
                <a:ext cx="46800" cy="211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DC1F277-2678-2673-5937-519297E705C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997527" y="2243456"/>
                  <a:ext cx="644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A57BAE-C470-8C07-2B3F-070C2BCA7FB3}"/>
              </a:ext>
            </a:extLst>
          </p:cNvPr>
          <p:cNvGrpSpPr/>
          <p:nvPr/>
        </p:nvGrpSpPr>
        <p:grpSpPr>
          <a:xfrm>
            <a:off x="11196527" y="2863736"/>
            <a:ext cx="829080" cy="310320"/>
            <a:chOff x="11196527" y="2863736"/>
            <a:chExt cx="8290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2B02800-E9B4-67E0-1518-FDCC17B82253}"/>
                    </a:ext>
                  </a:extLst>
                </p14:cNvPr>
                <p14:cNvContentPartPr/>
                <p14:nvPr/>
              </p14:nvContentPartPr>
              <p14:xfrm>
                <a:off x="11196527" y="2923136"/>
                <a:ext cx="551880" cy="206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2B02800-E9B4-67E0-1518-FDCC17B822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87887" y="2914496"/>
                  <a:ext cx="569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539E830-0786-BC79-88A0-A9F2436D9B3C}"/>
                    </a:ext>
                  </a:extLst>
                </p14:cNvPr>
                <p14:cNvContentPartPr/>
                <p14:nvPr/>
              </p14:nvContentPartPr>
              <p14:xfrm>
                <a:off x="11749127" y="2863736"/>
                <a:ext cx="111240" cy="310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539E830-0786-BC79-88A0-A9F2436D9B3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40127" y="2855096"/>
                  <a:ext cx="128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EEF491C-D6CB-2AB6-DFF9-169585F73E57}"/>
                    </a:ext>
                  </a:extLst>
                </p14:cNvPr>
                <p14:cNvContentPartPr/>
                <p14:nvPr/>
              </p14:nvContentPartPr>
              <p14:xfrm>
                <a:off x="11836247" y="2925656"/>
                <a:ext cx="189360" cy="228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EEF491C-D6CB-2AB6-DFF9-169585F73E5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827247" y="2916656"/>
                  <a:ext cx="2070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CA76458-A012-9DCF-F1EB-68C7E4C9EE44}"/>
              </a:ext>
            </a:extLst>
          </p:cNvPr>
          <p:cNvGrpSpPr/>
          <p:nvPr/>
        </p:nvGrpSpPr>
        <p:grpSpPr>
          <a:xfrm>
            <a:off x="187367" y="3798656"/>
            <a:ext cx="253800" cy="283320"/>
            <a:chOff x="187367" y="3798656"/>
            <a:chExt cx="25380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87AAD55-D015-AD9E-5B79-C6B3F368DE47}"/>
                    </a:ext>
                  </a:extLst>
                </p14:cNvPr>
                <p14:cNvContentPartPr/>
                <p14:nvPr/>
              </p14:nvContentPartPr>
              <p14:xfrm>
                <a:off x="187367" y="3798656"/>
                <a:ext cx="127440" cy="283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87AAD55-D015-AD9E-5B79-C6B3F368DE4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78367" y="3789656"/>
                  <a:ext cx="145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C66593B-1581-3BFD-8C9D-E3628F468452}"/>
                    </a:ext>
                  </a:extLst>
                </p14:cNvPr>
                <p14:cNvContentPartPr/>
                <p14:nvPr/>
              </p14:nvContentPartPr>
              <p14:xfrm>
                <a:off x="406967" y="4057496"/>
                <a:ext cx="34200" cy="2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C66593B-1581-3BFD-8C9D-E3628F46845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98327" y="4048856"/>
                  <a:ext cx="5184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CBE20A7-7CAB-BCF8-9EC6-FD7A24230EC5}"/>
              </a:ext>
            </a:extLst>
          </p:cNvPr>
          <p:cNvGrpSpPr/>
          <p:nvPr/>
        </p:nvGrpSpPr>
        <p:grpSpPr>
          <a:xfrm>
            <a:off x="739607" y="3636656"/>
            <a:ext cx="650520" cy="460440"/>
            <a:chOff x="739607" y="3636656"/>
            <a:chExt cx="65052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000AB57-28E0-D172-68E1-DD189D26EB1C}"/>
                    </a:ext>
                  </a:extLst>
                </p14:cNvPr>
                <p14:cNvContentPartPr/>
                <p14:nvPr/>
              </p14:nvContentPartPr>
              <p14:xfrm>
                <a:off x="739607" y="3636656"/>
                <a:ext cx="46080" cy="375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000AB57-28E0-D172-68E1-DD189D26EB1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0607" y="3627656"/>
                  <a:ext cx="637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42A9BD0-20C9-EF36-CBF7-A4865E487C8D}"/>
                    </a:ext>
                  </a:extLst>
                </p14:cNvPr>
                <p14:cNvContentPartPr/>
                <p14:nvPr/>
              </p14:nvContentPartPr>
              <p14:xfrm>
                <a:off x="785687" y="3685616"/>
                <a:ext cx="178200" cy="318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42A9BD0-20C9-EF36-CBF7-A4865E487C8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7047" y="3676976"/>
                  <a:ext cx="195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DA8B3C5-A901-9710-48E9-2F68C065CC8B}"/>
                    </a:ext>
                  </a:extLst>
                </p14:cNvPr>
                <p14:cNvContentPartPr/>
                <p14:nvPr/>
              </p14:nvContentPartPr>
              <p14:xfrm>
                <a:off x="976127" y="3842216"/>
                <a:ext cx="196200" cy="153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DA8B3C5-A901-9710-48E9-2F68C065CC8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7127" y="3833216"/>
                  <a:ext cx="213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C4700D8-92FD-B98D-FE24-4A601B35B1A3}"/>
                    </a:ext>
                  </a:extLst>
                </p14:cNvPr>
                <p14:cNvContentPartPr/>
                <p14:nvPr/>
              </p14:nvContentPartPr>
              <p14:xfrm>
                <a:off x="1229567" y="3871016"/>
                <a:ext cx="160560" cy="226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C4700D8-92FD-B98D-FE24-4A601B35B1A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220567" y="3862376"/>
                  <a:ext cx="17820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B85F501-04B2-9847-B1CF-4BB8E3675491}"/>
              </a:ext>
            </a:extLst>
          </p:cNvPr>
          <p:cNvGrpSpPr/>
          <p:nvPr/>
        </p:nvGrpSpPr>
        <p:grpSpPr>
          <a:xfrm>
            <a:off x="1502087" y="3738176"/>
            <a:ext cx="206280" cy="109440"/>
            <a:chOff x="1502087" y="3738176"/>
            <a:chExt cx="20628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88FEDEB-65FA-DA72-9F37-9CA82AA92F90}"/>
                    </a:ext>
                  </a:extLst>
                </p14:cNvPr>
                <p14:cNvContentPartPr/>
                <p14:nvPr/>
              </p14:nvContentPartPr>
              <p14:xfrm>
                <a:off x="1502087" y="3738176"/>
                <a:ext cx="206280" cy="30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88FEDEB-65FA-DA72-9F37-9CA82AA92F9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93447" y="3729176"/>
                  <a:ext cx="22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6E165DB-C987-837D-78EE-42B4D79FA5B9}"/>
                    </a:ext>
                  </a:extLst>
                </p14:cNvPr>
                <p14:cNvContentPartPr/>
                <p14:nvPr/>
              </p14:nvContentPartPr>
              <p14:xfrm>
                <a:off x="1581647" y="3819896"/>
                <a:ext cx="109800" cy="27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6E165DB-C987-837D-78EE-42B4D79FA5B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73007" y="3811256"/>
                  <a:ext cx="1274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37C61BB-5D36-BCBB-0874-9DDFFE4BDC9C}"/>
              </a:ext>
            </a:extLst>
          </p:cNvPr>
          <p:cNvGrpSpPr/>
          <p:nvPr/>
        </p:nvGrpSpPr>
        <p:grpSpPr>
          <a:xfrm>
            <a:off x="1934447" y="2161736"/>
            <a:ext cx="1924200" cy="1665720"/>
            <a:chOff x="1934447" y="2161736"/>
            <a:chExt cx="1924200" cy="16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89FF22-789B-58F4-46B6-CF136F5341D3}"/>
                    </a:ext>
                  </a:extLst>
                </p14:cNvPr>
                <p14:cNvContentPartPr/>
                <p14:nvPr/>
              </p14:nvContentPartPr>
              <p14:xfrm>
                <a:off x="1985207" y="2253536"/>
                <a:ext cx="174240" cy="401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89FF22-789B-58F4-46B6-CF136F5341D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76207" y="2244896"/>
                  <a:ext cx="191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2A36DB-8B78-A956-5F02-D4B511D63DD9}"/>
                    </a:ext>
                  </a:extLst>
                </p14:cNvPr>
                <p14:cNvContentPartPr/>
                <p14:nvPr/>
              </p14:nvContentPartPr>
              <p14:xfrm>
                <a:off x="2208767" y="2347856"/>
                <a:ext cx="35280" cy="232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2A36DB-8B78-A956-5F02-D4B511D63DD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199767" y="2339216"/>
                  <a:ext cx="52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191BF49-E75F-9EB8-FC2D-6EBBC3538339}"/>
                    </a:ext>
                  </a:extLst>
                </p14:cNvPr>
                <p14:cNvContentPartPr/>
                <p14:nvPr/>
              </p14:nvContentPartPr>
              <p14:xfrm>
                <a:off x="2240087" y="2284856"/>
                <a:ext cx="117000" cy="294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191BF49-E75F-9EB8-FC2D-6EBBC353833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31087" y="2276216"/>
                  <a:ext cx="134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E5E6D9-0992-AB13-1F7E-CAD859074827}"/>
                    </a:ext>
                  </a:extLst>
                </p14:cNvPr>
                <p14:cNvContentPartPr/>
                <p14:nvPr/>
              </p14:nvContentPartPr>
              <p14:xfrm>
                <a:off x="2395247" y="2305376"/>
                <a:ext cx="155880" cy="65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E5E6D9-0992-AB13-1F7E-CAD85907482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386607" y="2296376"/>
                  <a:ext cx="17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55D0586-3A87-6D42-17D2-226F3659E9DA}"/>
                    </a:ext>
                  </a:extLst>
                </p14:cNvPr>
                <p14:cNvContentPartPr/>
                <p14:nvPr/>
              </p14:nvContentPartPr>
              <p14:xfrm>
                <a:off x="2467247" y="2253536"/>
                <a:ext cx="14040" cy="180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55D0586-3A87-6D42-17D2-226F3659E9D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58247" y="2244896"/>
                  <a:ext cx="31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36DED7A-CCE5-8EC2-E0DE-AABF688A0407}"/>
                    </a:ext>
                  </a:extLst>
                </p14:cNvPr>
                <p14:cNvContentPartPr/>
                <p14:nvPr/>
              </p14:nvContentPartPr>
              <p14:xfrm>
                <a:off x="2526287" y="2185136"/>
                <a:ext cx="170640" cy="409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36DED7A-CCE5-8EC2-E0DE-AABF688A040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17647" y="2176496"/>
                  <a:ext cx="1882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7F8421-7A27-5B8D-D84E-AF551E1BE28A}"/>
                    </a:ext>
                  </a:extLst>
                </p14:cNvPr>
                <p14:cNvContentPartPr/>
                <p14:nvPr/>
              </p14:nvContentPartPr>
              <p14:xfrm>
                <a:off x="2780447" y="2199176"/>
                <a:ext cx="157680" cy="424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7F8421-7A27-5B8D-D84E-AF551E1BE28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71447" y="2190536"/>
                  <a:ext cx="1753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48687B4-64D9-ECD7-C96D-438F1459A8CA}"/>
                    </a:ext>
                  </a:extLst>
                </p14:cNvPr>
                <p14:cNvContentPartPr/>
                <p14:nvPr/>
              </p14:nvContentPartPr>
              <p14:xfrm>
                <a:off x="2961527" y="2289176"/>
                <a:ext cx="15480" cy="28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48687B4-64D9-ECD7-C96D-438F1459A8C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52887" y="2280176"/>
                  <a:ext cx="33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BD35E4-2B59-315C-951E-CBA0479433FC}"/>
                    </a:ext>
                  </a:extLst>
                </p14:cNvPr>
                <p14:cNvContentPartPr/>
                <p14:nvPr/>
              </p14:nvContentPartPr>
              <p14:xfrm>
                <a:off x="2970167" y="2419856"/>
                <a:ext cx="144720" cy="3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BD35E4-2B59-315C-951E-CBA0479433F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61527" y="2410856"/>
                  <a:ext cx="162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87D15E9-BE24-27C9-4B9A-FA3F7550A043}"/>
                    </a:ext>
                  </a:extLst>
                </p14:cNvPr>
                <p14:cNvContentPartPr/>
                <p14:nvPr/>
              </p14:nvContentPartPr>
              <p14:xfrm>
                <a:off x="3063047" y="2290976"/>
                <a:ext cx="40320" cy="252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87D15E9-BE24-27C9-4B9A-FA3F7550A04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54047" y="2282336"/>
                  <a:ext cx="57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B73CB7-297B-5872-303B-F6FC2B9E804F}"/>
                    </a:ext>
                  </a:extLst>
                </p14:cNvPr>
                <p14:cNvContentPartPr/>
                <p14:nvPr/>
              </p14:nvContentPartPr>
              <p14:xfrm>
                <a:off x="3152687" y="2291696"/>
                <a:ext cx="135720" cy="231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B73CB7-297B-5872-303B-F6FC2B9E804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44047" y="2282696"/>
                  <a:ext cx="153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5BE355-8953-D37E-9249-27A25B92A952}"/>
                    </a:ext>
                  </a:extLst>
                </p14:cNvPr>
                <p14:cNvContentPartPr/>
                <p14:nvPr/>
              </p14:nvContentPartPr>
              <p14:xfrm>
                <a:off x="3356447" y="2300336"/>
                <a:ext cx="115200" cy="181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5BE355-8953-D37E-9249-27A25B92A95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47447" y="2291336"/>
                  <a:ext cx="132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888B052-958B-056E-427B-BBB152BB0BE0}"/>
                    </a:ext>
                  </a:extLst>
                </p14:cNvPr>
                <p14:cNvContentPartPr/>
                <p14:nvPr/>
              </p14:nvContentPartPr>
              <p14:xfrm>
                <a:off x="3533927" y="2429576"/>
                <a:ext cx="95760" cy="227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888B052-958B-056E-427B-BBB152BB0BE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24927" y="2420576"/>
                  <a:ext cx="113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6B01216-0A39-050A-E5D3-17E40E670861}"/>
                    </a:ext>
                  </a:extLst>
                </p14:cNvPr>
                <p14:cNvContentPartPr/>
                <p14:nvPr/>
              </p14:nvContentPartPr>
              <p14:xfrm>
                <a:off x="3554447" y="2234456"/>
                <a:ext cx="118080" cy="1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6B01216-0A39-050A-E5D3-17E40E67086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545807" y="2225456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408BCF6-176C-FBFC-F10F-8CC24942A56B}"/>
                    </a:ext>
                  </a:extLst>
                </p14:cNvPr>
                <p14:cNvContentPartPr/>
                <p14:nvPr/>
              </p14:nvContentPartPr>
              <p14:xfrm>
                <a:off x="3707807" y="2161736"/>
                <a:ext cx="150840" cy="442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408BCF6-176C-FBFC-F10F-8CC24942A56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98807" y="2153096"/>
                  <a:ext cx="1684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B2E031-DB93-0F0B-E18E-97F80300A079}"/>
                    </a:ext>
                  </a:extLst>
                </p14:cNvPr>
                <p14:cNvContentPartPr/>
                <p14:nvPr/>
              </p14:nvContentPartPr>
              <p14:xfrm>
                <a:off x="2073767" y="2663216"/>
                <a:ext cx="1738080" cy="100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B2E031-DB93-0F0B-E18E-97F80300A07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065127" y="2654216"/>
                  <a:ext cx="1755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5C795CF-51F1-62A2-1847-9797A593CADC}"/>
                    </a:ext>
                  </a:extLst>
                </p14:cNvPr>
                <p14:cNvContentPartPr/>
                <p14:nvPr/>
              </p14:nvContentPartPr>
              <p14:xfrm>
                <a:off x="2513687" y="2783096"/>
                <a:ext cx="197640" cy="434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C795CF-51F1-62A2-1847-9797A593CAD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504687" y="2774456"/>
                  <a:ext cx="2152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689C46E-1642-9734-DE70-55C151732C91}"/>
                    </a:ext>
                  </a:extLst>
                </p14:cNvPr>
                <p14:cNvContentPartPr/>
                <p14:nvPr/>
              </p14:nvContentPartPr>
              <p14:xfrm>
                <a:off x="2812847" y="2878856"/>
                <a:ext cx="17640" cy="5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689C46E-1642-9734-DE70-55C151732C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803847" y="2870216"/>
                  <a:ext cx="3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7C3865-89AC-6769-2D4E-C389E44E4672}"/>
                    </a:ext>
                  </a:extLst>
                </p14:cNvPr>
                <p14:cNvContentPartPr/>
                <p14:nvPr/>
              </p14:nvContentPartPr>
              <p14:xfrm>
                <a:off x="2763527" y="2890376"/>
                <a:ext cx="141480" cy="22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7C3865-89AC-6769-2D4E-C389E44E467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754887" y="2881376"/>
                  <a:ext cx="159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FF57F8B-B0C2-910F-B8A8-BC0E55449449}"/>
                    </a:ext>
                  </a:extLst>
                </p14:cNvPr>
                <p14:cNvContentPartPr/>
                <p14:nvPr/>
              </p14:nvContentPartPr>
              <p14:xfrm>
                <a:off x="2971967" y="2889296"/>
                <a:ext cx="153720" cy="183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FF57F8B-B0C2-910F-B8A8-BC0E5544944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62967" y="2880296"/>
                  <a:ext cx="171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E5D4675-F911-0E9E-00D4-DAE4CFB9517A}"/>
                    </a:ext>
                  </a:extLst>
                </p14:cNvPr>
                <p14:cNvContentPartPr/>
                <p14:nvPr/>
              </p14:nvContentPartPr>
              <p14:xfrm>
                <a:off x="3154127" y="3019256"/>
                <a:ext cx="143280" cy="18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E5D4675-F911-0E9E-00D4-DAE4CFB9517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45487" y="3010616"/>
                  <a:ext cx="160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12D82C5-AD14-613C-723D-B3E7FB60295F}"/>
                    </a:ext>
                  </a:extLst>
                </p14:cNvPr>
                <p14:cNvContentPartPr/>
                <p14:nvPr/>
              </p14:nvContentPartPr>
              <p14:xfrm>
                <a:off x="3205967" y="2810816"/>
                <a:ext cx="199440" cy="383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12D82C5-AD14-613C-723D-B3E7FB60295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96967" y="2801816"/>
                  <a:ext cx="217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D5054F0-48B9-E9D6-A0FB-1D4B5DD30BE2}"/>
                    </a:ext>
                  </a:extLst>
                </p14:cNvPr>
                <p14:cNvContentPartPr/>
                <p14:nvPr/>
              </p14:nvContentPartPr>
              <p14:xfrm>
                <a:off x="1934447" y="3408416"/>
                <a:ext cx="205560" cy="390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D5054F0-48B9-E9D6-A0FB-1D4B5DD30BE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925447" y="3399776"/>
                  <a:ext cx="223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326259B-EB46-AE7D-BC5C-D0E7A339A136}"/>
                    </a:ext>
                  </a:extLst>
                </p14:cNvPr>
                <p14:cNvContentPartPr/>
                <p14:nvPr/>
              </p14:nvContentPartPr>
              <p14:xfrm>
                <a:off x="2118767" y="3511376"/>
                <a:ext cx="41760" cy="250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326259B-EB46-AE7D-BC5C-D0E7A339A13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110127" y="3502376"/>
                  <a:ext cx="59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37A0DF2-6871-9347-F799-F605914BE402}"/>
                    </a:ext>
                  </a:extLst>
                </p14:cNvPr>
                <p14:cNvContentPartPr/>
                <p14:nvPr/>
              </p14:nvContentPartPr>
              <p14:xfrm>
                <a:off x="2151527" y="3518576"/>
                <a:ext cx="125640" cy="244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37A0DF2-6871-9347-F799-F605914BE40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142527" y="3509936"/>
                  <a:ext cx="143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9CAD00C-908C-BB8A-B7FF-C2996CC342D4}"/>
                    </a:ext>
                  </a:extLst>
                </p14:cNvPr>
                <p14:cNvContentPartPr/>
                <p14:nvPr/>
              </p14:nvContentPartPr>
              <p14:xfrm>
                <a:off x="2277527" y="3477536"/>
                <a:ext cx="140040" cy="39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9CAD00C-908C-BB8A-B7FF-C2996CC342D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68887" y="3468536"/>
                  <a:ext cx="157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F519C00-7A69-1836-1EB4-13A6D2EDD75B}"/>
                    </a:ext>
                  </a:extLst>
                </p14:cNvPr>
                <p14:cNvContentPartPr/>
                <p14:nvPr/>
              </p14:nvContentPartPr>
              <p14:xfrm>
                <a:off x="2317127" y="3422096"/>
                <a:ext cx="45000" cy="146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F519C00-7A69-1836-1EB4-13A6D2EDD7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308127" y="3413456"/>
                  <a:ext cx="62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D135485-8F48-C2D7-75BD-D87CBE5A8D36}"/>
                    </a:ext>
                  </a:extLst>
                </p14:cNvPr>
                <p14:cNvContentPartPr/>
                <p14:nvPr/>
              </p14:nvContentPartPr>
              <p14:xfrm>
                <a:off x="2470127" y="3385376"/>
                <a:ext cx="97200" cy="394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D135485-8F48-C2D7-75BD-D87CBE5A8D3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461127" y="3376376"/>
                  <a:ext cx="114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7AA60D3-8C14-89E1-D5A1-08429ED04CB3}"/>
                    </a:ext>
                  </a:extLst>
                </p14:cNvPr>
                <p14:cNvContentPartPr/>
                <p14:nvPr/>
              </p14:nvContentPartPr>
              <p14:xfrm>
                <a:off x="2645447" y="3387896"/>
                <a:ext cx="214920" cy="383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7AA60D3-8C14-89E1-D5A1-08429ED04CB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36447" y="3379256"/>
                  <a:ext cx="232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7785931-C382-D0BA-C879-1F56A97C32F9}"/>
                    </a:ext>
                  </a:extLst>
                </p14:cNvPr>
                <p14:cNvContentPartPr/>
                <p14:nvPr/>
              </p14:nvContentPartPr>
              <p14:xfrm>
                <a:off x="2888087" y="3446936"/>
                <a:ext cx="218160" cy="255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7785931-C382-D0BA-C879-1F56A97C32F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879087" y="3438296"/>
                  <a:ext cx="2358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FEE001E-7AF9-E6F2-9C84-037CAECAE73A}"/>
                    </a:ext>
                  </a:extLst>
                </p14:cNvPr>
                <p14:cNvContentPartPr/>
                <p14:nvPr/>
              </p14:nvContentPartPr>
              <p14:xfrm>
                <a:off x="3079967" y="3441176"/>
                <a:ext cx="132840" cy="177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FEE001E-7AF9-E6F2-9C84-037CAECAE73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071327" y="3432176"/>
                  <a:ext cx="150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8E194B0-3DC4-E937-F7E3-51842DFC0082}"/>
                    </a:ext>
                  </a:extLst>
                </p14:cNvPr>
                <p14:cNvContentPartPr/>
                <p14:nvPr/>
              </p14:nvContentPartPr>
              <p14:xfrm>
                <a:off x="3290567" y="3597056"/>
                <a:ext cx="91080" cy="230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8E194B0-3DC4-E937-F7E3-51842DFC008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81927" y="3588416"/>
                  <a:ext cx="108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883EF64-8344-48EC-3BB7-AF8E1D1C0DF4}"/>
                    </a:ext>
                  </a:extLst>
                </p14:cNvPr>
                <p14:cNvContentPartPr/>
                <p14:nvPr/>
              </p14:nvContentPartPr>
              <p14:xfrm>
                <a:off x="3305327" y="3335696"/>
                <a:ext cx="143280" cy="172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883EF64-8344-48EC-3BB7-AF8E1D1C0DF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296327" y="3326696"/>
                  <a:ext cx="160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38637C1-481C-D3D0-9B2F-F3EFF9328E65}"/>
                    </a:ext>
                  </a:extLst>
                </p14:cNvPr>
                <p14:cNvContentPartPr/>
                <p14:nvPr/>
              </p14:nvContentPartPr>
              <p14:xfrm>
                <a:off x="3397127" y="3356216"/>
                <a:ext cx="113400" cy="20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38637C1-481C-D3D0-9B2F-F3EFF9328E6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88127" y="3347576"/>
                  <a:ext cx="13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2D79E11-F8B1-3596-2212-769893ED5474}"/>
                    </a:ext>
                  </a:extLst>
                </p14:cNvPr>
                <p14:cNvContentPartPr/>
                <p14:nvPr/>
              </p14:nvContentPartPr>
              <p14:xfrm>
                <a:off x="3594047" y="3269096"/>
                <a:ext cx="144000" cy="47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2D79E11-F8B1-3596-2212-769893ED547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585407" y="3260096"/>
                  <a:ext cx="16164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AE5A967-AB03-BE20-8316-EDC720E5538D}"/>
              </a:ext>
            </a:extLst>
          </p:cNvPr>
          <p:cNvGrpSpPr/>
          <p:nvPr/>
        </p:nvGrpSpPr>
        <p:grpSpPr>
          <a:xfrm>
            <a:off x="2020847" y="3915656"/>
            <a:ext cx="1784520" cy="581400"/>
            <a:chOff x="2020847" y="3915656"/>
            <a:chExt cx="178452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3454A70-EADF-1491-F3D3-CE70FB714222}"/>
                    </a:ext>
                  </a:extLst>
                </p14:cNvPr>
                <p14:cNvContentPartPr/>
                <p14:nvPr/>
              </p14:nvContentPartPr>
              <p14:xfrm>
                <a:off x="2020847" y="3915656"/>
                <a:ext cx="1784520" cy="68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3454A70-EADF-1491-F3D3-CE70FB71422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011847" y="3906656"/>
                  <a:ext cx="180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BBB3CD2-20F7-F00C-0733-1B9E084C980B}"/>
                    </a:ext>
                  </a:extLst>
                </p14:cNvPr>
                <p14:cNvContentPartPr/>
                <p14:nvPr/>
              </p14:nvContentPartPr>
              <p14:xfrm>
                <a:off x="2317487" y="4057856"/>
                <a:ext cx="189720" cy="439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BBB3CD2-20F7-F00C-0733-1B9E084C980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08847" y="4048856"/>
                  <a:ext cx="2073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E28C37C-B2F9-C00D-835C-2B09FD75A9F6}"/>
                    </a:ext>
                  </a:extLst>
                </p14:cNvPr>
                <p14:cNvContentPartPr/>
                <p14:nvPr/>
              </p14:nvContentPartPr>
              <p14:xfrm>
                <a:off x="2499647" y="4099256"/>
                <a:ext cx="29880" cy="300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E28C37C-B2F9-C00D-835C-2B09FD75A9F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490647" y="4090256"/>
                  <a:ext cx="47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D3F6BEA-4C69-D433-67D9-CE2D58AEA5A1}"/>
                    </a:ext>
                  </a:extLst>
                </p14:cNvPr>
                <p14:cNvContentPartPr/>
                <p14:nvPr/>
              </p14:nvContentPartPr>
              <p14:xfrm>
                <a:off x="2530247" y="4235336"/>
                <a:ext cx="106200" cy="20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D3F6BEA-4C69-D433-67D9-CE2D58AEA5A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21607" y="4226696"/>
                  <a:ext cx="123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036D98E-0F2C-8A37-B6E2-1859FB359CEF}"/>
                    </a:ext>
                  </a:extLst>
                </p14:cNvPr>
                <p14:cNvContentPartPr/>
                <p14:nvPr/>
              </p14:nvContentPartPr>
              <p14:xfrm>
                <a:off x="2592887" y="4166936"/>
                <a:ext cx="58680" cy="228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036D98E-0F2C-8A37-B6E2-1859FB359CE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583887" y="4158296"/>
                  <a:ext cx="76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2BC0024-3E9A-5C59-47EF-3B433D967B7C}"/>
                    </a:ext>
                  </a:extLst>
                </p14:cNvPr>
                <p14:cNvContentPartPr/>
                <p14:nvPr/>
              </p14:nvContentPartPr>
              <p14:xfrm>
                <a:off x="2721047" y="4186736"/>
                <a:ext cx="175680" cy="258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2BC0024-3E9A-5C59-47EF-3B433D967B7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12047" y="4178096"/>
                  <a:ext cx="193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78A1659-DCC4-F3C0-53EF-122731B1E417}"/>
                    </a:ext>
                  </a:extLst>
                </p14:cNvPr>
                <p14:cNvContentPartPr/>
                <p14:nvPr/>
              </p14:nvContentPartPr>
              <p14:xfrm>
                <a:off x="2933447" y="4168376"/>
                <a:ext cx="135720" cy="178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78A1659-DCC4-F3C0-53EF-122731B1E41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924447" y="4159736"/>
                  <a:ext cx="153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7B7AD2E-21D3-54A2-1F3D-ADB5521924C6}"/>
                    </a:ext>
                  </a:extLst>
                </p14:cNvPr>
                <p14:cNvContentPartPr/>
                <p14:nvPr/>
              </p14:nvContentPartPr>
              <p14:xfrm>
                <a:off x="3111647" y="4274936"/>
                <a:ext cx="78840" cy="211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7B7AD2E-21D3-54A2-1F3D-ADB5521924C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103007" y="4266296"/>
                  <a:ext cx="96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FAB3078-C812-FE93-86B5-90D846B9B71A}"/>
                    </a:ext>
                  </a:extLst>
                </p14:cNvPr>
                <p14:cNvContentPartPr/>
                <p14:nvPr/>
              </p14:nvContentPartPr>
              <p14:xfrm>
                <a:off x="3131807" y="4106456"/>
                <a:ext cx="101880" cy="25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FAB3078-C812-FE93-86B5-90D846B9B71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123167" y="4097456"/>
                  <a:ext cx="119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BDC0F21-A533-4C00-A823-E816FEE76471}"/>
                    </a:ext>
                  </a:extLst>
                </p14:cNvPr>
                <p14:cNvContentPartPr/>
                <p14:nvPr/>
              </p14:nvContentPartPr>
              <p14:xfrm>
                <a:off x="3244847" y="4040576"/>
                <a:ext cx="149400" cy="377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BDC0F21-A533-4C00-A823-E816FEE7647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236207" y="4031576"/>
                  <a:ext cx="167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664C615-057E-DCF9-399C-B00C3B92759B}"/>
                    </a:ext>
                  </a:extLst>
                </p14:cNvPr>
                <p14:cNvContentPartPr/>
                <p14:nvPr/>
              </p14:nvContentPartPr>
              <p14:xfrm>
                <a:off x="3308207" y="4391216"/>
                <a:ext cx="74880" cy="20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664C615-057E-DCF9-399C-B00C3B92759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99567" y="4382216"/>
                  <a:ext cx="92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455DE37E-8C2E-C219-E09B-A0D61D5256ED}"/>
              </a:ext>
            </a:extLst>
          </p:cNvPr>
          <p:cNvGrpSpPr/>
          <p:nvPr/>
        </p:nvGrpSpPr>
        <p:grpSpPr>
          <a:xfrm>
            <a:off x="4015247" y="3664376"/>
            <a:ext cx="283680" cy="296640"/>
            <a:chOff x="4015247" y="3664376"/>
            <a:chExt cx="28368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10E237F-8922-7D07-0452-6D76F8FFA7D9}"/>
                    </a:ext>
                  </a:extLst>
                </p14:cNvPr>
                <p14:cNvContentPartPr/>
                <p14:nvPr/>
              </p14:nvContentPartPr>
              <p14:xfrm>
                <a:off x="4015247" y="3781016"/>
                <a:ext cx="264600" cy="17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10E237F-8922-7D07-0452-6D76F8FFA7D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006247" y="3772016"/>
                  <a:ext cx="28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6E622A5-99BB-F0BF-A98A-2C11FFEE1405}"/>
                    </a:ext>
                  </a:extLst>
                </p14:cNvPr>
                <p14:cNvContentPartPr/>
                <p14:nvPr/>
              </p14:nvContentPartPr>
              <p14:xfrm>
                <a:off x="4044767" y="3817016"/>
                <a:ext cx="210960" cy="79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6E622A5-99BB-F0BF-A98A-2C11FFEE140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35767" y="3808016"/>
                  <a:ext cx="228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E09318D-9BDB-E15F-D704-66100EB9B237}"/>
                    </a:ext>
                  </a:extLst>
                </p14:cNvPr>
                <p14:cNvContentPartPr/>
                <p14:nvPr/>
              </p14:nvContentPartPr>
              <p14:xfrm>
                <a:off x="4168607" y="3664376"/>
                <a:ext cx="130320" cy="296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E09318D-9BDB-E15F-D704-66100EB9B23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159607" y="3655736"/>
                  <a:ext cx="14796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5255CA3-6CF1-FA1F-57BC-616776E6D255}"/>
              </a:ext>
            </a:extLst>
          </p:cNvPr>
          <p:cNvGrpSpPr/>
          <p:nvPr/>
        </p:nvGrpSpPr>
        <p:grpSpPr>
          <a:xfrm>
            <a:off x="4812287" y="3433256"/>
            <a:ext cx="974160" cy="571320"/>
            <a:chOff x="4812287" y="3433256"/>
            <a:chExt cx="97416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6D9D614-55B0-F927-0DCF-033C512E57B0}"/>
                    </a:ext>
                  </a:extLst>
                </p14:cNvPr>
                <p14:cNvContentPartPr/>
                <p14:nvPr/>
              </p14:nvContentPartPr>
              <p14:xfrm>
                <a:off x="4812287" y="3504896"/>
                <a:ext cx="196560" cy="464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6D9D614-55B0-F927-0DCF-033C512E57B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03647" y="3495896"/>
                  <a:ext cx="2142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24CA73B-06B1-06D6-B322-46D761676C25}"/>
                    </a:ext>
                  </a:extLst>
                </p14:cNvPr>
                <p14:cNvContentPartPr/>
                <p14:nvPr/>
              </p14:nvContentPartPr>
              <p14:xfrm>
                <a:off x="4989767" y="3665096"/>
                <a:ext cx="155520" cy="195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24CA73B-06B1-06D6-B322-46D761676C2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80767" y="3656096"/>
                  <a:ext cx="173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662984C-1011-BD30-42BC-17B94AE7B7D8}"/>
                    </a:ext>
                  </a:extLst>
                </p14:cNvPr>
                <p14:cNvContentPartPr/>
                <p14:nvPr/>
              </p14:nvContentPartPr>
              <p14:xfrm>
                <a:off x="5170487" y="3633776"/>
                <a:ext cx="121680" cy="171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662984C-1011-BD30-42BC-17B94AE7B7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61847" y="3625136"/>
                  <a:ext cx="139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0EDDB97-ECE6-AF43-76B9-4070D96230A3}"/>
                    </a:ext>
                  </a:extLst>
                </p14:cNvPr>
                <p14:cNvContentPartPr/>
                <p14:nvPr/>
              </p14:nvContentPartPr>
              <p14:xfrm>
                <a:off x="5315567" y="3772736"/>
                <a:ext cx="110880" cy="231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0EDDB97-ECE6-AF43-76B9-4070D96230A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306927" y="3763736"/>
                  <a:ext cx="128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1BBC4F4-8A89-133F-69EF-7EB4E5C5FC25}"/>
                    </a:ext>
                  </a:extLst>
                </p14:cNvPr>
                <p14:cNvContentPartPr/>
                <p14:nvPr/>
              </p14:nvContentPartPr>
              <p14:xfrm>
                <a:off x="5373887" y="3513896"/>
                <a:ext cx="160920" cy="146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1BBC4F4-8A89-133F-69EF-7EB4E5C5FC2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365247" y="3504896"/>
                  <a:ext cx="178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BF61435-C851-9267-FE6C-6658872317CA}"/>
                    </a:ext>
                  </a:extLst>
                </p14:cNvPr>
                <p14:cNvContentPartPr/>
                <p14:nvPr/>
              </p14:nvContentPartPr>
              <p14:xfrm>
                <a:off x="5553887" y="3517856"/>
                <a:ext cx="71280" cy="33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BF61435-C851-9267-FE6C-6658872317C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544887" y="3509216"/>
                  <a:ext cx="88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F85DDFC-47AA-BEC1-A2B8-6EA28E700605}"/>
                    </a:ext>
                  </a:extLst>
                </p14:cNvPr>
                <p14:cNvContentPartPr/>
                <p14:nvPr/>
              </p14:nvContentPartPr>
              <p14:xfrm>
                <a:off x="5621567" y="3433256"/>
                <a:ext cx="164880" cy="568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F85DDFC-47AA-BEC1-A2B8-6EA28E70060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12927" y="3424256"/>
                  <a:ext cx="1825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DEA84EA-8583-70D1-29CA-05119C89B082}"/>
                    </a:ext>
                  </a:extLst>
                </p14:cNvPr>
                <p14:cNvContentPartPr/>
                <p14:nvPr/>
              </p14:nvContentPartPr>
              <p14:xfrm>
                <a:off x="5554967" y="3550256"/>
                <a:ext cx="75960" cy="18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DEA84EA-8583-70D1-29CA-05119C89B08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545967" y="3541256"/>
                  <a:ext cx="936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DB6CE65-90D9-1E8F-8C97-C47DF2D2D47B}"/>
              </a:ext>
            </a:extLst>
          </p:cNvPr>
          <p:cNvGrpSpPr/>
          <p:nvPr/>
        </p:nvGrpSpPr>
        <p:grpSpPr>
          <a:xfrm>
            <a:off x="6044207" y="3853376"/>
            <a:ext cx="209520" cy="168840"/>
            <a:chOff x="6044207" y="3853376"/>
            <a:chExt cx="2095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DB618BA-DEEE-51C0-12FD-971C9560A319}"/>
                    </a:ext>
                  </a:extLst>
                </p14:cNvPr>
                <p14:cNvContentPartPr/>
                <p14:nvPr/>
              </p14:nvContentPartPr>
              <p14:xfrm>
                <a:off x="6044207" y="3853376"/>
                <a:ext cx="209520" cy="36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DB618BA-DEEE-51C0-12FD-971C9560A31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35567" y="3844736"/>
                  <a:ext cx="227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AA403F0-CDEC-82CB-3DAA-73836A837392}"/>
                    </a:ext>
                  </a:extLst>
                </p14:cNvPr>
                <p14:cNvContentPartPr/>
                <p14:nvPr/>
              </p14:nvContentPartPr>
              <p14:xfrm>
                <a:off x="6047447" y="3993416"/>
                <a:ext cx="123840" cy="28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AA403F0-CDEC-82CB-3DAA-73836A83739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038447" y="3984416"/>
                  <a:ext cx="1414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4273147F-8E49-2A7B-3E81-19A26C3787CF}"/>
              </a:ext>
            </a:extLst>
          </p:cNvPr>
          <p:cNvGrpSpPr/>
          <p:nvPr/>
        </p:nvGrpSpPr>
        <p:grpSpPr>
          <a:xfrm>
            <a:off x="6463607" y="3337496"/>
            <a:ext cx="1809360" cy="554760"/>
            <a:chOff x="6463607" y="3337496"/>
            <a:chExt cx="180936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F488A98-4F4F-7A88-5B98-D16D2CB7631D}"/>
                    </a:ext>
                  </a:extLst>
                </p14:cNvPr>
                <p14:cNvContentPartPr/>
                <p14:nvPr/>
              </p14:nvContentPartPr>
              <p14:xfrm>
                <a:off x="6985607" y="3832496"/>
                <a:ext cx="37440" cy="16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F488A98-4F4F-7A88-5B98-D16D2CB7631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76607" y="3823856"/>
                  <a:ext cx="55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4C0C12E-BA40-B039-B1D0-CBE605AD4A1D}"/>
                    </a:ext>
                  </a:extLst>
                </p14:cNvPr>
                <p14:cNvContentPartPr/>
                <p14:nvPr/>
              </p14:nvContentPartPr>
              <p14:xfrm>
                <a:off x="6463607" y="3829256"/>
                <a:ext cx="1809360" cy="63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4C0C12E-BA40-B039-B1D0-CBE605AD4A1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454607" y="3820256"/>
                  <a:ext cx="1827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1A6BCBC-42F9-6487-275D-5F6D22DF7034}"/>
                    </a:ext>
                  </a:extLst>
                </p14:cNvPr>
                <p14:cNvContentPartPr/>
                <p14:nvPr/>
              </p14:nvContentPartPr>
              <p14:xfrm>
                <a:off x="6672047" y="3337496"/>
                <a:ext cx="19800" cy="3657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1A6BCBC-42F9-6487-275D-5F6D22DF703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63407" y="3328856"/>
                  <a:ext cx="37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F5CEAF3-16C2-8AAA-12F4-56CE2D3453B0}"/>
                    </a:ext>
                  </a:extLst>
                </p14:cNvPr>
                <p14:cNvContentPartPr/>
                <p14:nvPr/>
              </p14:nvContentPartPr>
              <p14:xfrm>
                <a:off x="6670247" y="3459896"/>
                <a:ext cx="142200" cy="2620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F5CEAF3-16C2-8AAA-12F4-56CE2D3453B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661607" y="3451256"/>
                  <a:ext cx="159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D047DFE-7490-3511-73B5-A52A78D6F957}"/>
                    </a:ext>
                  </a:extLst>
                </p14:cNvPr>
                <p14:cNvContentPartPr/>
                <p14:nvPr/>
              </p14:nvContentPartPr>
              <p14:xfrm>
                <a:off x="6834047" y="3593456"/>
                <a:ext cx="174600" cy="122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D047DFE-7490-3511-73B5-A52A78D6F95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825407" y="3584816"/>
                  <a:ext cx="192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0465279-8D3A-16A6-7416-695F3EDCDD78}"/>
                    </a:ext>
                  </a:extLst>
                </p14:cNvPr>
                <p14:cNvContentPartPr/>
                <p14:nvPr/>
              </p14:nvContentPartPr>
              <p14:xfrm>
                <a:off x="7076687" y="3640256"/>
                <a:ext cx="140400" cy="1720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0465279-8D3A-16A6-7416-695F3EDCDD7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67687" y="3631616"/>
                  <a:ext cx="1580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A3E9F273-EBFB-1174-CE49-63F1EE7D7E9A}"/>
              </a:ext>
            </a:extLst>
          </p:cNvPr>
          <p:cNvGrpSpPr/>
          <p:nvPr/>
        </p:nvGrpSpPr>
        <p:grpSpPr>
          <a:xfrm>
            <a:off x="7322927" y="3284576"/>
            <a:ext cx="1032120" cy="509400"/>
            <a:chOff x="7322927" y="3284576"/>
            <a:chExt cx="103212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6405531-4AB0-9A89-1619-1FDFC1E8BB5E}"/>
                    </a:ext>
                  </a:extLst>
                </p14:cNvPr>
                <p14:cNvContentPartPr/>
                <p14:nvPr/>
              </p14:nvContentPartPr>
              <p14:xfrm>
                <a:off x="7322927" y="3369896"/>
                <a:ext cx="210960" cy="4154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6405531-4AB0-9A89-1619-1FDFC1E8BB5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13927" y="3361256"/>
                  <a:ext cx="228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A7E2077-7466-AEA8-AE36-A01F28590EF2}"/>
                    </a:ext>
                  </a:extLst>
                </p14:cNvPr>
                <p14:cNvContentPartPr/>
                <p14:nvPr/>
              </p14:nvContentPartPr>
              <p14:xfrm>
                <a:off x="7548287" y="3475736"/>
                <a:ext cx="26640" cy="2473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A7E2077-7466-AEA8-AE36-A01F28590EF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539647" y="3467096"/>
                  <a:ext cx="44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D3EC960-774D-79E2-A547-30BD9C57A6B0}"/>
                    </a:ext>
                  </a:extLst>
                </p14:cNvPr>
                <p14:cNvContentPartPr/>
                <p14:nvPr/>
              </p14:nvContentPartPr>
              <p14:xfrm>
                <a:off x="7594007" y="3577256"/>
                <a:ext cx="57600" cy="28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D3EC960-774D-79E2-A547-30BD9C57A6B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585367" y="3568256"/>
                  <a:ext cx="75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B2AB86D-0DA6-C1FE-4F0E-8297C75ED643}"/>
                    </a:ext>
                  </a:extLst>
                </p14:cNvPr>
                <p14:cNvContentPartPr/>
                <p14:nvPr/>
              </p14:nvContentPartPr>
              <p14:xfrm>
                <a:off x="7628567" y="3490136"/>
                <a:ext cx="30240" cy="213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B2AB86D-0DA6-C1FE-4F0E-8297C75ED64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619567" y="3481136"/>
                  <a:ext cx="47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74971A8-016E-B57D-5AC8-F8D319F67C00}"/>
                    </a:ext>
                  </a:extLst>
                </p14:cNvPr>
                <p14:cNvContentPartPr/>
                <p14:nvPr/>
              </p14:nvContentPartPr>
              <p14:xfrm>
                <a:off x="7739447" y="3484736"/>
                <a:ext cx="154440" cy="2397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74971A8-016E-B57D-5AC8-F8D319F67C0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730807" y="3476096"/>
                  <a:ext cx="172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EF928BB-FE9B-93E9-857B-45C92D1C42B7}"/>
                    </a:ext>
                  </a:extLst>
                </p14:cNvPr>
                <p14:cNvContentPartPr/>
                <p14:nvPr/>
              </p14:nvContentPartPr>
              <p14:xfrm>
                <a:off x="7902167" y="3476096"/>
                <a:ext cx="128520" cy="169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EF928BB-FE9B-93E9-857B-45C92D1C42B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893167" y="3467456"/>
                  <a:ext cx="146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6576CAB-5717-8911-3BC2-CBC389960339}"/>
                    </a:ext>
                  </a:extLst>
                </p14:cNvPr>
                <p14:cNvContentPartPr/>
                <p14:nvPr/>
              </p14:nvContentPartPr>
              <p14:xfrm>
                <a:off x="8033567" y="3607136"/>
                <a:ext cx="80640" cy="186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6576CAB-5717-8911-3BC2-CBC38996033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24567" y="3598496"/>
                  <a:ext cx="98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FB3189F-B12F-CD71-EBB5-657897C8CC46}"/>
                    </a:ext>
                  </a:extLst>
                </p14:cNvPr>
                <p14:cNvContentPartPr/>
                <p14:nvPr/>
              </p14:nvContentPartPr>
              <p14:xfrm>
                <a:off x="8078207" y="3380696"/>
                <a:ext cx="147240" cy="6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FB3189F-B12F-CD71-EBB5-657897C8CC4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069207" y="3371696"/>
                  <a:ext cx="164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A770D9D-4A3A-7FAB-D386-A774AD9022AE}"/>
                    </a:ext>
                  </a:extLst>
                </p14:cNvPr>
                <p14:cNvContentPartPr/>
                <p14:nvPr/>
              </p14:nvContentPartPr>
              <p14:xfrm>
                <a:off x="8258927" y="3284576"/>
                <a:ext cx="96120" cy="436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A770D9D-4A3A-7FAB-D386-A774AD9022A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250287" y="3275576"/>
                  <a:ext cx="11376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B8642378-55E9-F617-B2BD-EC90FD2103F6}"/>
              </a:ext>
            </a:extLst>
          </p:cNvPr>
          <p:cNvGrpSpPr/>
          <p:nvPr/>
        </p:nvGrpSpPr>
        <p:grpSpPr>
          <a:xfrm>
            <a:off x="7028087" y="3963176"/>
            <a:ext cx="665280" cy="467280"/>
            <a:chOff x="7028087" y="3963176"/>
            <a:chExt cx="66528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1722A54-EDC7-7ED7-CDA9-A38AEF153847}"/>
                    </a:ext>
                  </a:extLst>
                </p14:cNvPr>
                <p14:cNvContentPartPr/>
                <p14:nvPr/>
              </p14:nvContentPartPr>
              <p14:xfrm>
                <a:off x="7028087" y="4001696"/>
                <a:ext cx="242280" cy="428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1722A54-EDC7-7ED7-CDA9-A38AEF15384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019087" y="3993056"/>
                  <a:ext cx="259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79B4323-CC90-131C-AD75-A41E99204CC3}"/>
                    </a:ext>
                  </a:extLst>
                </p14:cNvPr>
                <p14:cNvContentPartPr/>
                <p14:nvPr/>
              </p14:nvContentPartPr>
              <p14:xfrm>
                <a:off x="7238327" y="4052456"/>
                <a:ext cx="42840" cy="280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79B4323-CC90-131C-AD75-A41E99204CC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229327" y="4043816"/>
                  <a:ext cx="60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837AF5D-0A9F-4835-493E-7DB7DBBFFD33}"/>
                    </a:ext>
                  </a:extLst>
                </p14:cNvPr>
                <p14:cNvContentPartPr/>
                <p14:nvPr/>
              </p14:nvContentPartPr>
              <p14:xfrm>
                <a:off x="7264247" y="4202576"/>
                <a:ext cx="113040" cy="22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837AF5D-0A9F-4835-493E-7DB7DBBFFD3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255247" y="4193576"/>
                  <a:ext cx="13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079852E-18C7-CA1B-7B3F-5F05919F711B}"/>
                    </a:ext>
                  </a:extLst>
                </p14:cNvPr>
                <p14:cNvContentPartPr/>
                <p14:nvPr/>
              </p14:nvContentPartPr>
              <p14:xfrm>
                <a:off x="7344167" y="4098536"/>
                <a:ext cx="49680" cy="259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079852E-18C7-CA1B-7B3F-5F05919F711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35527" y="4089896"/>
                  <a:ext cx="67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EDEEC42-097F-9AA3-1B06-04EB4D1ADA09}"/>
                    </a:ext>
                  </a:extLst>
                </p14:cNvPr>
                <p14:cNvContentPartPr/>
                <p14:nvPr/>
              </p14:nvContentPartPr>
              <p14:xfrm>
                <a:off x="7408247" y="4020776"/>
                <a:ext cx="153720" cy="119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EDEEC42-097F-9AA3-1B06-04EB4D1ADA0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399607" y="4011776"/>
                  <a:ext cx="171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CBD2214-41A1-48C0-E7DB-6D9F65D38BF4}"/>
                    </a:ext>
                  </a:extLst>
                </p14:cNvPr>
                <p14:cNvContentPartPr/>
                <p14:nvPr/>
              </p14:nvContentPartPr>
              <p14:xfrm>
                <a:off x="7541447" y="3963176"/>
                <a:ext cx="151920" cy="4482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CBD2214-41A1-48C0-E7DB-6D9F65D38BF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32807" y="3954176"/>
                  <a:ext cx="16956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171CAD3E-FB53-8B6D-41B5-B3B3D46D4D86}"/>
              </a:ext>
            </a:extLst>
          </p:cNvPr>
          <p:cNvGrpSpPr/>
          <p:nvPr/>
        </p:nvGrpSpPr>
        <p:grpSpPr>
          <a:xfrm>
            <a:off x="8512727" y="3300056"/>
            <a:ext cx="2981160" cy="1335240"/>
            <a:chOff x="8512727" y="3300056"/>
            <a:chExt cx="2981160" cy="13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4789811-E1B5-FEB9-6B54-8D6BCD53570B}"/>
                    </a:ext>
                  </a:extLst>
                </p14:cNvPr>
                <p14:cNvContentPartPr/>
                <p14:nvPr/>
              </p14:nvContentPartPr>
              <p14:xfrm>
                <a:off x="8559167" y="3796496"/>
                <a:ext cx="192960" cy="22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4789811-E1B5-FEB9-6B54-8D6BCD53570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550527" y="3787496"/>
                  <a:ext cx="210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EA91350-2BC0-7E7B-A335-9991763CB4D7}"/>
                    </a:ext>
                  </a:extLst>
                </p14:cNvPr>
                <p14:cNvContentPartPr/>
                <p14:nvPr/>
              </p14:nvContentPartPr>
              <p14:xfrm>
                <a:off x="8512727" y="3865976"/>
                <a:ext cx="198000" cy="17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EA91350-2BC0-7E7B-A335-9991763CB4D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504087" y="3857336"/>
                  <a:ext cx="215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5402EF5-D381-2635-E529-59502EFF960F}"/>
                    </a:ext>
                  </a:extLst>
                </p14:cNvPr>
                <p14:cNvContentPartPr/>
                <p14:nvPr/>
              </p14:nvContentPartPr>
              <p14:xfrm>
                <a:off x="8965247" y="3365576"/>
                <a:ext cx="181080" cy="234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5402EF5-D381-2635-E529-59502EFF960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956247" y="3356936"/>
                  <a:ext cx="198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ED7A270-6056-45A8-DD7A-504F3305B050}"/>
                    </a:ext>
                  </a:extLst>
                </p14:cNvPr>
                <p14:cNvContentPartPr/>
                <p14:nvPr/>
              </p14:nvContentPartPr>
              <p14:xfrm>
                <a:off x="9086567" y="3504176"/>
                <a:ext cx="21600" cy="2548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ED7A270-6056-45A8-DD7A-504F3305B05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077927" y="3495536"/>
                  <a:ext cx="39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B3811D6-9CB7-F2F9-FAD6-9DA66B81A525}"/>
                    </a:ext>
                  </a:extLst>
                </p14:cNvPr>
                <p14:cNvContentPartPr/>
                <p14:nvPr/>
              </p14:nvContentPartPr>
              <p14:xfrm>
                <a:off x="9204647" y="3708656"/>
                <a:ext cx="26640" cy="262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B3811D6-9CB7-F2F9-FAD6-9DA66B81A52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195647" y="3699656"/>
                  <a:ext cx="44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BD70909-D918-F5E5-A3BA-4B17C1E2CCEC}"/>
                    </a:ext>
                  </a:extLst>
                </p14:cNvPr>
                <p14:cNvContentPartPr/>
                <p14:nvPr/>
              </p14:nvContentPartPr>
              <p14:xfrm>
                <a:off x="9293927" y="3449456"/>
                <a:ext cx="127440" cy="261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BD70909-D918-F5E5-A3BA-4B17C1E2CCE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85287" y="3440816"/>
                  <a:ext cx="145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E36D5C3-50E1-B259-3B63-5EFB73A0E95A}"/>
                    </a:ext>
                  </a:extLst>
                </p14:cNvPr>
                <p14:cNvContentPartPr/>
                <p14:nvPr/>
              </p14:nvContentPartPr>
              <p14:xfrm>
                <a:off x="9508487" y="3472496"/>
                <a:ext cx="87480" cy="288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E36D5C3-50E1-B259-3B63-5EFB73A0E95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99487" y="3463856"/>
                  <a:ext cx="105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77DBD73-62DA-8880-69F1-17A2FC0918C7}"/>
                    </a:ext>
                  </a:extLst>
                </p14:cNvPr>
                <p14:cNvContentPartPr/>
                <p14:nvPr/>
              </p14:nvContentPartPr>
              <p14:xfrm>
                <a:off x="9626207" y="3716576"/>
                <a:ext cx="11520" cy="13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77DBD73-62DA-8880-69F1-17A2FC0918C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17567" y="3707936"/>
                  <a:ext cx="2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26CCBF7-E6A6-C35D-5475-572B39745086}"/>
                    </a:ext>
                  </a:extLst>
                </p14:cNvPr>
                <p14:cNvContentPartPr/>
                <p14:nvPr/>
              </p14:nvContentPartPr>
              <p14:xfrm>
                <a:off x="9678767" y="3502376"/>
                <a:ext cx="108360" cy="201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26CCBF7-E6A6-C35D-5475-572B3974508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670127" y="3493376"/>
                  <a:ext cx="126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2FDA730-3ABC-E634-F912-1C8D282909F6}"/>
                    </a:ext>
                  </a:extLst>
                </p14:cNvPr>
                <p14:cNvContentPartPr/>
                <p14:nvPr/>
              </p14:nvContentPartPr>
              <p14:xfrm>
                <a:off x="9859847" y="3551696"/>
                <a:ext cx="110160" cy="1479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2FDA730-3ABC-E634-F912-1C8D282909F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850847" y="3543056"/>
                  <a:ext cx="12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CCAC973-9678-4593-FD1C-A506C98BB042}"/>
                    </a:ext>
                  </a:extLst>
                </p14:cNvPr>
                <p14:cNvContentPartPr/>
                <p14:nvPr/>
              </p14:nvContentPartPr>
              <p14:xfrm>
                <a:off x="9945887" y="3414176"/>
                <a:ext cx="79560" cy="32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CCAC973-9678-4593-FD1C-A506C98BB04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37247" y="3405176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A1535D6-A47E-3437-18B2-B665D1DD1805}"/>
                    </a:ext>
                  </a:extLst>
                </p14:cNvPr>
                <p14:cNvContentPartPr/>
                <p14:nvPr/>
              </p14:nvContentPartPr>
              <p14:xfrm>
                <a:off x="10036607" y="3300056"/>
                <a:ext cx="71280" cy="1688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A1535D6-A47E-3437-18B2-B665D1DD180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27967" y="3291416"/>
                  <a:ext cx="88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1377B9A-15B5-CF77-D078-CC2EA6F981E0}"/>
                    </a:ext>
                  </a:extLst>
                </p14:cNvPr>
                <p14:cNvContentPartPr/>
                <p14:nvPr/>
              </p14:nvContentPartPr>
              <p14:xfrm>
                <a:off x="10133447" y="3322376"/>
                <a:ext cx="81720" cy="2026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1377B9A-15B5-CF77-D078-CC2EA6F981E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124807" y="3313376"/>
                  <a:ext cx="99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CE86511-53B2-E881-AB4E-E6918953BF26}"/>
                    </a:ext>
                  </a:extLst>
                </p14:cNvPr>
                <p14:cNvContentPartPr/>
                <p14:nvPr/>
              </p14:nvContentPartPr>
              <p14:xfrm>
                <a:off x="10357367" y="3496616"/>
                <a:ext cx="154440" cy="2588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CE86511-53B2-E881-AB4E-E6918953BF2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348727" y="3487616"/>
                  <a:ext cx="172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9538964-9B8D-ABE9-2D7E-48AEBB8396BF}"/>
                    </a:ext>
                  </a:extLst>
                </p14:cNvPr>
                <p14:cNvContentPartPr/>
                <p14:nvPr/>
              </p14:nvContentPartPr>
              <p14:xfrm>
                <a:off x="10066487" y="3435776"/>
                <a:ext cx="212760" cy="390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9538964-9B8D-ABE9-2D7E-48AEBB8396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057847" y="3427136"/>
                  <a:ext cx="2304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1EBD01E-DD68-C7AB-1F0E-CBE1E5F41609}"/>
                    </a:ext>
                  </a:extLst>
                </p14:cNvPr>
                <p14:cNvContentPartPr/>
                <p14:nvPr/>
              </p14:nvContentPartPr>
              <p14:xfrm>
                <a:off x="8880647" y="3347576"/>
                <a:ext cx="138960" cy="557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1EBD01E-DD68-C7AB-1F0E-CBE1E5F4160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871647" y="3338936"/>
                  <a:ext cx="156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11F042F-27B3-BAC5-212A-41C3E7B4AD74}"/>
                    </a:ext>
                  </a:extLst>
                </p14:cNvPr>
                <p14:cNvContentPartPr/>
                <p14:nvPr/>
              </p14:nvContentPartPr>
              <p14:xfrm>
                <a:off x="10305887" y="3375296"/>
                <a:ext cx="193680" cy="4809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11F042F-27B3-BAC5-212A-41C3E7B4AD7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96887" y="3366296"/>
                  <a:ext cx="2113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355C7DF-C742-829A-69AD-09735A826BA3}"/>
                    </a:ext>
                  </a:extLst>
                </p14:cNvPr>
                <p14:cNvContentPartPr/>
                <p14:nvPr/>
              </p14:nvContentPartPr>
              <p14:xfrm>
                <a:off x="10618007" y="3697856"/>
                <a:ext cx="24840" cy="54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355C7DF-C742-829A-69AD-09735A826BA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609007" y="3688856"/>
                  <a:ext cx="42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68F2663-5644-F58E-FA98-179F0AFDF7D5}"/>
                    </a:ext>
                  </a:extLst>
                </p14:cNvPr>
                <p14:cNvContentPartPr/>
                <p14:nvPr/>
              </p14:nvContentPartPr>
              <p14:xfrm>
                <a:off x="10727807" y="3516416"/>
                <a:ext cx="56520" cy="2818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68F2663-5644-F58E-FA98-179F0AFDF7D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719167" y="3507416"/>
                  <a:ext cx="74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80D6300-30A9-591A-8016-188047D1039C}"/>
                    </a:ext>
                  </a:extLst>
                </p14:cNvPr>
                <p14:cNvContentPartPr/>
                <p14:nvPr/>
              </p14:nvContentPartPr>
              <p14:xfrm>
                <a:off x="10864607" y="3585896"/>
                <a:ext cx="80640" cy="1645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80D6300-30A9-591A-8016-188047D1039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855967" y="3576896"/>
                  <a:ext cx="9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A675395-E357-C51D-E524-E476926FC666}"/>
                    </a:ext>
                  </a:extLst>
                </p14:cNvPr>
                <p14:cNvContentPartPr/>
                <p14:nvPr/>
              </p14:nvContentPartPr>
              <p14:xfrm>
                <a:off x="10938767" y="3476816"/>
                <a:ext cx="60840" cy="25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A675395-E357-C51D-E524-E476926FC66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929767" y="3468176"/>
                  <a:ext cx="78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0A036D6-5B69-DF83-7C64-D23FE90C4F16}"/>
                    </a:ext>
                  </a:extLst>
                </p14:cNvPr>
                <p14:cNvContentPartPr/>
                <p14:nvPr/>
              </p14:nvContentPartPr>
              <p14:xfrm>
                <a:off x="11024807" y="3371696"/>
                <a:ext cx="82080" cy="2016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0A036D6-5B69-DF83-7C64-D23FE90C4F1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16167" y="3362696"/>
                  <a:ext cx="99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04ADA90-D1C8-2DD6-9122-74326AEEFA66}"/>
                    </a:ext>
                  </a:extLst>
                </p14:cNvPr>
                <p14:cNvContentPartPr/>
                <p14:nvPr/>
              </p14:nvContentPartPr>
              <p14:xfrm>
                <a:off x="11072687" y="3383576"/>
                <a:ext cx="199440" cy="4870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04ADA90-D1C8-2DD6-9122-74326AEEFA6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063687" y="3374936"/>
                  <a:ext cx="2170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3B48C04-7CAB-7782-B8B0-6245AAA34CFB}"/>
                    </a:ext>
                  </a:extLst>
                </p14:cNvPr>
                <p14:cNvContentPartPr/>
                <p14:nvPr/>
              </p14:nvContentPartPr>
              <p14:xfrm>
                <a:off x="8904047" y="3964976"/>
                <a:ext cx="2460240" cy="115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3B48C04-7CAB-7782-B8B0-6245AAA34CF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895407" y="3956336"/>
                  <a:ext cx="2477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E351004-C66D-C7DB-9143-6AE1C0C31CCE}"/>
                    </a:ext>
                  </a:extLst>
                </p14:cNvPr>
                <p14:cNvContentPartPr/>
                <p14:nvPr/>
              </p14:nvContentPartPr>
              <p14:xfrm>
                <a:off x="9554567" y="4134896"/>
                <a:ext cx="193680" cy="4388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E351004-C66D-C7DB-9143-6AE1C0C31CC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545567" y="4125896"/>
                  <a:ext cx="2113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9FEB1D7-A374-7C96-7AAE-8EBB0FA2D199}"/>
                    </a:ext>
                  </a:extLst>
                </p14:cNvPr>
                <p14:cNvContentPartPr/>
                <p14:nvPr/>
              </p14:nvContentPartPr>
              <p14:xfrm>
                <a:off x="9740327" y="4256216"/>
                <a:ext cx="90720" cy="2505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9FEB1D7-A374-7C96-7AAE-8EBB0FA2D19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731327" y="4247576"/>
                  <a:ext cx="108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22D159B-A202-3BA3-20C5-3BD035CFE6F2}"/>
                    </a:ext>
                  </a:extLst>
                </p14:cNvPr>
                <p14:cNvContentPartPr/>
                <p14:nvPr/>
              </p14:nvContentPartPr>
              <p14:xfrm>
                <a:off x="9866327" y="4277816"/>
                <a:ext cx="160560" cy="2016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22D159B-A202-3BA3-20C5-3BD035CFE6F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857687" y="4269176"/>
                  <a:ext cx="178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6397BE3-47D7-DF13-40FE-91B72E26B2A3}"/>
                    </a:ext>
                  </a:extLst>
                </p14:cNvPr>
                <p14:cNvContentPartPr/>
                <p14:nvPr/>
              </p14:nvContentPartPr>
              <p14:xfrm>
                <a:off x="10058927" y="4227776"/>
                <a:ext cx="152280" cy="54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6397BE3-47D7-DF13-40FE-91B72E26B2A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050287" y="4219136"/>
                  <a:ext cx="169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23B2DD9-6D41-A1B2-87F6-1F99ECDF2A4E}"/>
                    </a:ext>
                  </a:extLst>
                </p14:cNvPr>
                <p14:cNvContentPartPr/>
                <p14:nvPr/>
              </p14:nvContentPartPr>
              <p14:xfrm>
                <a:off x="10210487" y="4112936"/>
                <a:ext cx="138960" cy="2570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23B2DD9-6D41-A1B2-87F6-1F99ECDF2A4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201847" y="4104296"/>
                  <a:ext cx="156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A8E98A5-B842-C5F2-E66A-B3D44D5547F8}"/>
                    </a:ext>
                  </a:extLst>
                </p14:cNvPr>
                <p14:cNvContentPartPr/>
                <p14:nvPr/>
              </p14:nvContentPartPr>
              <p14:xfrm>
                <a:off x="10245407" y="4224896"/>
                <a:ext cx="95040" cy="25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A8E98A5-B842-C5F2-E66A-B3D44D5547F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236767" y="4215896"/>
                  <a:ext cx="112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679C00E9-C818-C9A9-2CA5-255D99974A10}"/>
                    </a:ext>
                  </a:extLst>
                </p14:cNvPr>
                <p14:cNvContentPartPr/>
                <p14:nvPr/>
              </p14:nvContentPartPr>
              <p14:xfrm>
                <a:off x="10349447" y="4033376"/>
                <a:ext cx="207000" cy="601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679C00E9-C818-C9A9-2CA5-255D99974A1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340447" y="4024376"/>
                  <a:ext cx="2246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DC478CE-05C2-B28F-B8A0-F9EF9E767662}"/>
                    </a:ext>
                  </a:extLst>
                </p14:cNvPr>
                <p14:cNvContentPartPr/>
                <p14:nvPr/>
              </p14:nvContentPartPr>
              <p14:xfrm>
                <a:off x="11405327" y="3940496"/>
                <a:ext cx="60120" cy="478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DC478CE-05C2-B28F-B8A0-F9EF9E76766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396327" y="3931856"/>
                  <a:ext cx="77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4D53000-618F-12DA-ED82-2E8110D10F71}"/>
                    </a:ext>
                  </a:extLst>
                </p14:cNvPr>
                <p14:cNvContentPartPr/>
                <p14:nvPr/>
              </p14:nvContentPartPr>
              <p14:xfrm>
                <a:off x="11408567" y="4058216"/>
                <a:ext cx="85320" cy="7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4D53000-618F-12DA-ED82-2E8110D10F7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1399567" y="4049216"/>
                  <a:ext cx="10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AE167E8-317F-07FC-37AC-9DBF58907B5F}"/>
                    </a:ext>
                  </a:extLst>
                </p14:cNvPr>
                <p14:cNvContentPartPr/>
                <p14:nvPr/>
              </p14:nvContentPartPr>
              <p14:xfrm>
                <a:off x="11385167" y="3964616"/>
                <a:ext cx="75960" cy="20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AE167E8-317F-07FC-37AC-9DBF58907B5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376527" y="3955616"/>
                  <a:ext cx="93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4066EBB4-EC50-0DBE-E2CD-305020D7698F}"/>
              </a:ext>
            </a:extLst>
          </p:cNvPr>
          <p:cNvGrpSpPr/>
          <p:nvPr/>
        </p:nvGrpSpPr>
        <p:grpSpPr>
          <a:xfrm>
            <a:off x="826367" y="4654736"/>
            <a:ext cx="2989080" cy="593640"/>
            <a:chOff x="826367" y="4654736"/>
            <a:chExt cx="298908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58A06382-CD0B-9971-F74A-D8374915093D}"/>
                    </a:ext>
                  </a:extLst>
                </p14:cNvPr>
                <p14:cNvContentPartPr/>
                <p14:nvPr/>
              </p14:nvContentPartPr>
              <p14:xfrm>
                <a:off x="826367" y="5102936"/>
                <a:ext cx="230040" cy="223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8A06382-CD0B-9971-F74A-D8374915093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17727" y="5094296"/>
                  <a:ext cx="247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9CE16B9-18EF-8980-B400-790CC8B14588}"/>
                    </a:ext>
                  </a:extLst>
                </p14:cNvPr>
                <p14:cNvContentPartPr/>
                <p14:nvPr/>
              </p14:nvContentPartPr>
              <p14:xfrm>
                <a:off x="913847" y="5224256"/>
                <a:ext cx="199080" cy="241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9CE16B9-18EF-8980-B400-790CC8B1458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04847" y="5215256"/>
                  <a:ext cx="21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3947C99-5F4B-2C1E-5BB4-ED09A12BF91B}"/>
                    </a:ext>
                  </a:extLst>
                </p14:cNvPr>
                <p14:cNvContentPartPr/>
                <p14:nvPr/>
              </p14:nvContentPartPr>
              <p14:xfrm>
                <a:off x="1197887" y="4906016"/>
                <a:ext cx="204840" cy="3351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3947C99-5F4B-2C1E-5BB4-ED09A12BF91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88887" y="4897376"/>
                  <a:ext cx="222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C31932A-00DC-33CB-B19C-A308BEDA921B}"/>
                    </a:ext>
                  </a:extLst>
                </p14:cNvPr>
                <p14:cNvContentPartPr/>
                <p14:nvPr/>
              </p14:nvContentPartPr>
              <p14:xfrm>
                <a:off x="1476167" y="5192936"/>
                <a:ext cx="11520" cy="90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C31932A-00DC-33CB-B19C-A308BEDA921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467527" y="5183936"/>
                  <a:ext cx="29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7AC5A92-D259-F85A-B8E2-1AD0770D69B5}"/>
                    </a:ext>
                  </a:extLst>
                </p14:cNvPr>
                <p14:cNvContentPartPr/>
                <p14:nvPr/>
              </p14:nvContentPartPr>
              <p14:xfrm>
                <a:off x="1532687" y="4898456"/>
                <a:ext cx="202680" cy="3387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7AC5A92-D259-F85A-B8E2-1AD0770D69B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523687" y="4889816"/>
                  <a:ext cx="2203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BB7A2F2-E139-EB5C-5F79-16C3CB92EA55}"/>
                    </a:ext>
                  </a:extLst>
                </p14:cNvPr>
                <p14:cNvContentPartPr/>
                <p14:nvPr/>
              </p14:nvContentPartPr>
              <p14:xfrm>
                <a:off x="1773527" y="4840496"/>
                <a:ext cx="117360" cy="3214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BB7A2F2-E139-EB5C-5F79-16C3CB92EA5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764527" y="4831496"/>
                  <a:ext cx="135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C7F0BF46-F3ED-5DAD-F2AD-178C111359B8}"/>
                    </a:ext>
                  </a:extLst>
                </p14:cNvPr>
                <p14:cNvContentPartPr/>
                <p14:nvPr/>
              </p14:nvContentPartPr>
              <p14:xfrm>
                <a:off x="2032367" y="5081336"/>
                <a:ext cx="5760" cy="288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C7F0BF46-F3ED-5DAD-F2AD-178C111359B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023367" y="5072336"/>
                  <a:ext cx="23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9D960BDF-CF34-1067-7BFA-E5C8F7A1A766}"/>
                    </a:ext>
                  </a:extLst>
                </p14:cNvPr>
                <p14:cNvContentPartPr/>
                <p14:nvPr/>
              </p14:nvContentPartPr>
              <p14:xfrm>
                <a:off x="2127407" y="4866416"/>
                <a:ext cx="141120" cy="3106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9D960BDF-CF34-1067-7BFA-E5C8F7A1A76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118767" y="4857416"/>
                  <a:ext cx="158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4A357C0-FDA7-D6D9-9E2E-2B018B6DDF52}"/>
                    </a:ext>
                  </a:extLst>
                </p14:cNvPr>
                <p14:cNvContentPartPr/>
                <p14:nvPr/>
              </p14:nvContentPartPr>
              <p14:xfrm>
                <a:off x="2290127" y="4941296"/>
                <a:ext cx="159840" cy="1688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4A357C0-FDA7-D6D9-9E2E-2B018B6DDF5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281487" y="4932656"/>
                  <a:ext cx="177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17972EB-95EF-5C3B-D83D-9A6370C5AC1D}"/>
                    </a:ext>
                  </a:extLst>
                </p14:cNvPr>
                <p14:cNvContentPartPr/>
                <p14:nvPr/>
              </p14:nvContentPartPr>
              <p14:xfrm>
                <a:off x="2395967" y="4781456"/>
                <a:ext cx="123120" cy="22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17972EB-95EF-5C3B-D83D-9A6370C5AC1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387327" y="4772456"/>
                  <a:ext cx="14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766991A-2A86-27FF-E9CD-BF5192F2B248}"/>
                    </a:ext>
                  </a:extLst>
                </p14:cNvPr>
                <p14:cNvContentPartPr/>
                <p14:nvPr/>
              </p14:nvContentPartPr>
              <p14:xfrm>
                <a:off x="2481287" y="4665176"/>
                <a:ext cx="207000" cy="267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766991A-2A86-27FF-E9CD-BF5192F2B24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472287" y="4656536"/>
                  <a:ext cx="224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5A039CD-36B6-C36B-BF12-3400909A0FD5}"/>
                    </a:ext>
                  </a:extLst>
                </p14:cNvPr>
                <p14:cNvContentPartPr/>
                <p14:nvPr/>
              </p14:nvContentPartPr>
              <p14:xfrm>
                <a:off x="2600447" y="4774256"/>
                <a:ext cx="99720" cy="162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5A039CD-36B6-C36B-BF12-3400909A0FD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591447" y="4765256"/>
                  <a:ext cx="117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E53E23D-D6E1-0612-3B82-C612E215C8B4}"/>
                    </a:ext>
                  </a:extLst>
                </p14:cNvPr>
                <p14:cNvContentPartPr/>
                <p14:nvPr/>
              </p14:nvContentPartPr>
              <p14:xfrm>
                <a:off x="2763887" y="4869296"/>
                <a:ext cx="620280" cy="3405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E53E23D-D6E1-0612-3B82-C612E215C8B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755247" y="4860656"/>
                  <a:ext cx="637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F0C7B24-D801-B44D-21E8-29F79B88E711}"/>
                    </a:ext>
                  </a:extLst>
                </p14:cNvPr>
                <p14:cNvContentPartPr/>
                <p14:nvPr/>
              </p14:nvContentPartPr>
              <p14:xfrm>
                <a:off x="3443207" y="4879016"/>
                <a:ext cx="196920" cy="294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F0C7B24-D801-B44D-21E8-29F79B88E71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434207" y="4870376"/>
                  <a:ext cx="214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FE46B63-A9C8-FF65-5ACF-D7EF3C12899A}"/>
                    </a:ext>
                  </a:extLst>
                </p14:cNvPr>
                <p14:cNvContentPartPr/>
                <p14:nvPr/>
              </p14:nvContentPartPr>
              <p14:xfrm>
                <a:off x="3535367" y="4804496"/>
                <a:ext cx="128520" cy="313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FE46B63-A9C8-FF65-5ACF-D7EF3C12899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526367" y="4795856"/>
                  <a:ext cx="146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2F5AE41-29EA-5AF2-3273-B664A5CBFD15}"/>
                    </a:ext>
                  </a:extLst>
                </p14:cNvPr>
                <p14:cNvContentPartPr/>
                <p14:nvPr/>
              </p14:nvContentPartPr>
              <p14:xfrm>
                <a:off x="3664967" y="4654736"/>
                <a:ext cx="150480" cy="2790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2F5AE41-29EA-5AF2-3273-B664A5CBFD1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656327" y="4645736"/>
                  <a:ext cx="16812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516E68F0-03A3-CCD3-55CE-337B52967B07}"/>
                  </a:ext>
                </a:extLst>
              </p14:cNvPr>
              <p14:cNvContentPartPr/>
              <p14:nvPr/>
            </p14:nvContentPartPr>
            <p14:xfrm>
              <a:off x="11218127" y="2280536"/>
              <a:ext cx="858960" cy="76248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516E68F0-03A3-CCD3-55CE-337B52967B07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1164127" y="2172896"/>
                <a:ext cx="96660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5D70FCCE-0526-6DD4-099C-2622673FB0D7}"/>
                  </a:ext>
                </a:extLst>
              </p14:cNvPr>
              <p14:cNvContentPartPr/>
              <p14:nvPr/>
            </p14:nvContentPartPr>
            <p14:xfrm>
              <a:off x="6205847" y="1110896"/>
              <a:ext cx="963000" cy="61200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5D70FCCE-0526-6DD4-099C-2622673FB0D7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6151847" y="1003256"/>
                <a:ext cx="107064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A2CCB88A-6805-B762-1CF2-76FF5443DA89}"/>
                  </a:ext>
                </a:extLst>
              </p14:cNvPr>
              <p14:cNvContentPartPr/>
              <p14:nvPr/>
            </p14:nvContentPartPr>
            <p14:xfrm>
              <a:off x="1051727" y="4692896"/>
              <a:ext cx="2743920" cy="58572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A2CCB88A-6805-B762-1CF2-76FF5443DA89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997727" y="4584896"/>
                <a:ext cx="2851560" cy="80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7" name="Group 426">
            <a:extLst>
              <a:ext uri="{FF2B5EF4-FFF2-40B4-BE49-F238E27FC236}">
                <a16:creationId xmlns:a16="http://schemas.microsoft.com/office/drawing/2014/main" id="{B44BD276-F637-5F38-5E31-E14F2B416BE9}"/>
              </a:ext>
            </a:extLst>
          </p:cNvPr>
          <p:cNvGrpSpPr/>
          <p:nvPr/>
        </p:nvGrpSpPr>
        <p:grpSpPr>
          <a:xfrm>
            <a:off x="9472487" y="227456"/>
            <a:ext cx="1537560" cy="615600"/>
            <a:chOff x="9472487" y="227456"/>
            <a:chExt cx="153756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8B252F8-9E41-9BD2-E1E1-65AB4B2AF12F}"/>
                    </a:ext>
                  </a:extLst>
                </p14:cNvPr>
                <p14:cNvContentPartPr/>
                <p14:nvPr/>
              </p14:nvContentPartPr>
              <p14:xfrm>
                <a:off x="9472487" y="549296"/>
                <a:ext cx="185400" cy="471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8B252F8-9E41-9BD2-E1E1-65AB4B2AF12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463847" y="540296"/>
                  <a:ext cx="20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7789AEF-9121-323D-3C6F-7F207B48B059}"/>
                    </a:ext>
                  </a:extLst>
                </p14:cNvPr>
                <p14:cNvContentPartPr/>
                <p14:nvPr/>
              </p14:nvContentPartPr>
              <p14:xfrm>
                <a:off x="9478247" y="595376"/>
                <a:ext cx="138240" cy="51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7789AEF-9121-323D-3C6F-7F207B48B05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469247" y="586736"/>
                  <a:ext cx="155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94A2465-E700-9E26-4BF6-BE365E3B8544}"/>
                    </a:ext>
                  </a:extLst>
                </p14:cNvPr>
                <p14:cNvContentPartPr/>
                <p14:nvPr/>
              </p14:nvContentPartPr>
              <p14:xfrm>
                <a:off x="9840767" y="320696"/>
                <a:ext cx="232920" cy="5223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94A2465-E700-9E26-4BF6-BE365E3B854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31767" y="312056"/>
                  <a:ext cx="25056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F98272F-7C8E-E2EA-FA27-9DED2A734A17}"/>
                    </a:ext>
                  </a:extLst>
                </p14:cNvPr>
                <p14:cNvContentPartPr/>
                <p14:nvPr/>
              </p14:nvContentPartPr>
              <p14:xfrm>
                <a:off x="10066487" y="382256"/>
                <a:ext cx="31320" cy="3232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F98272F-7C8E-E2EA-FA27-9DED2A734A1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057487" y="373256"/>
                  <a:ext cx="489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3800E01-937D-63AC-E984-5F5EA1AE38CE}"/>
                    </a:ext>
                  </a:extLst>
                </p14:cNvPr>
                <p14:cNvContentPartPr/>
                <p14:nvPr/>
              </p14:nvContentPartPr>
              <p14:xfrm>
                <a:off x="10092407" y="486656"/>
                <a:ext cx="164880" cy="1918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3800E01-937D-63AC-E984-5F5EA1AE38C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083767" y="477656"/>
                  <a:ext cx="182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88A1D381-19A6-1AA9-EFF0-5D3B01878C9A}"/>
                    </a:ext>
                  </a:extLst>
                </p14:cNvPr>
                <p14:cNvContentPartPr/>
                <p14:nvPr/>
              </p14:nvContentPartPr>
              <p14:xfrm>
                <a:off x="10268447" y="418976"/>
                <a:ext cx="217800" cy="2890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88A1D381-19A6-1AA9-EFF0-5D3B01878C9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259447" y="409976"/>
                  <a:ext cx="235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0073307-0FD5-CCFA-81D9-0C3196669A4D}"/>
                    </a:ext>
                  </a:extLst>
                </p14:cNvPr>
                <p14:cNvContentPartPr/>
                <p14:nvPr/>
              </p14:nvContentPartPr>
              <p14:xfrm>
                <a:off x="10549607" y="381536"/>
                <a:ext cx="84960" cy="3067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0073307-0FD5-CCFA-81D9-0C3196669A4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540967" y="372896"/>
                  <a:ext cx="102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078EA48-025C-2E98-B110-D97047814086}"/>
                    </a:ext>
                  </a:extLst>
                </p14:cNvPr>
                <p14:cNvContentPartPr/>
                <p14:nvPr/>
              </p14:nvContentPartPr>
              <p14:xfrm>
                <a:off x="10551047" y="438776"/>
                <a:ext cx="184680" cy="2448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078EA48-025C-2E98-B110-D9704781408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542407" y="429776"/>
                  <a:ext cx="202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F87C0A3-655B-BC18-4084-BD513CDD26D1}"/>
                    </a:ext>
                  </a:extLst>
                </p14:cNvPr>
                <p14:cNvContentPartPr/>
                <p14:nvPr/>
              </p14:nvContentPartPr>
              <p14:xfrm>
                <a:off x="10755887" y="227456"/>
                <a:ext cx="254160" cy="5997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F87C0A3-655B-BC18-4084-BD513CDD26D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746887" y="218456"/>
                  <a:ext cx="271800" cy="61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64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6230F-9AB5-3007-CAB1-377A8E0E5A63}"/>
              </a:ext>
            </a:extLst>
          </p:cNvPr>
          <p:cNvSpPr txBox="1"/>
          <p:nvPr/>
        </p:nvSpPr>
        <p:spPr>
          <a:xfrm>
            <a:off x="432707" y="559164"/>
            <a:ext cx="110054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Prostřednictvím</a:t>
            </a:r>
            <a:r>
              <a:rPr lang="en-US" sz="2400" dirty="0"/>
              <a:t> </a:t>
            </a:r>
            <a:r>
              <a:rPr lang="en-US" sz="2400" dirty="0" err="1"/>
              <a:t>fotosyntetické</a:t>
            </a:r>
            <a:r>
              <a:rPr lang="en-US" sz="2400" dirty="0"/>
              <a:t> </a:t>
            </a:r>
            <a:r>
              <a:rPr lang="en-US" sz="2400" dirty="0" err="1"/>
              <a:t>aktivity</a:t>
            </a:r>
            <a:r>
              <a:rPr lang="en-US" sz="2400" dirty="0"/>
              <a:t> </a:t>
            </a:r>
            <a:r>
              <a:rPr lang="en-US" sz="2400" dirty="0" err="1"/>
              <a:t>řas</a:t>
            </a:r>
            <a:r>
              <a:rPr lang="en-US" sz="2400" dirty="0"/>
              <a:t> </a:t>
            </a:r>
            <a:r>
              <a:rPr lang="en-US" sz="2400" dirty="0" err="1"/>
              <a:t>bylo</a:t>
            </a:r>
            <a:r>
              <a:rPr lang="en-US" sz="2400" dirty="0"/>
              <a:t> pH </a:t>
            </a:r>
            <a:r>
              <a:rPr lang="en-US" sz="2400" dirty="0" err="1"/>
              <a:t>vody</a:t>
            </a:r>
            <a:r>
              <a:rPr lang="cs-CZ" sz="2400" dirty="0"/>
              <a:t> z předchozí situace</a:t>
            </a:r>
            <a:r>
              <a:rPr lang="en-US" sz="2400" dirty="0"/>
              <a:t> </a:t>
            </a:r>
            <a:r>
              <a:rPr lang="en-US" sz="2400" dirty="0" err="1"/>
              <a:t>změněno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10</a:t>
            </a:r>
            <a:r>
              <a:rPr lang="cs-CZ" sz="2400" dirty="0"/>
              <a:t>,</a:t>
            </a:r>
            <a:r>
              <a:rPr lang="en-US" sz="2400" dirty="0"/>
              <a:t>00. </a:t>
            </a:r>
            <a:r>
              <a:rPr lang="cs-CZ" sz="2400" dirty="0"/>
              <a:t>Tzn. v</a:t>
            </a:r>
            <a:r>
              <a:rPr lang="en-US" sz="2400" dirty="0" err="1"/>
              <a:t>oda</a:t>
            </a:r>
            <a:r>
              <a:rPr lang="en-US" sz="2400" dirty="0"/>
              <a:t> s</a:t>
            </a:r>
            <a:r>
              <a:rPr lang="cs-CZ" sz="2400" dirty="0"/>
              <a:t> alkalitou (celkovou</a:t>
            </a:r>
            <a:r>
              <a:rPr lang="en-US" sz="2400" dirty="0"/>
              <a:t> </a:t>
            </a:r>
            <a:r>
              <a:rPr lang="cs-CZ" sz="2400" dirty="0"/>
              <a:t>kyselinovou neutralizační kapacitou</a:t>
            </a:r>
            <a:r>
              <a:rPr lang="en-US" sz="2400" dirty="0"/>
              <a:t> KNK)</a:t>
            </a:r>
            <a:br>
              <a:rPr lang="en-US" sz="2400" dirty="0"/>
            </a:br>
            <a:r>
              <a:rPr lang="en-US" sz="2400" dirty="0"/>
              <a:t> 2,00 × 10</a:t>
            </a:r>
            <a:r>
              <a:rPr lang="en-US" sz="2400" baseline="30000" dirty="0"/>
              <a:t>-3</a:t>
            </a:r>
            <a:r>
              <a:rPr lang="en-US" sz="2400" dirty="0"/>
              <a:t> </a:t>
            </a:r>
            <a:r>
              <a:rPr lang="cs-CZ" sz="2400" dirty="0"/>
              <a:t>mol</a:t>
            </a:r>
            <a:r>
              <a:rPr lang="en-US" sz="2400" dirty="0"/>
              <a:t>/l </a:t>
            </a:r>
            <a:r>
              <a:rPr lang="en-US" sz="2400" dirty="0" err="1"/>
              <a:t>má</a:t>
            </a:r>
            <a:r>
              <a:rPr lang="en-US" sz="2400" dirty="0"/>
              <a:t> pH </a:t>
            </a:r>
            <a:r>
              <a:rPr lang="cs-CZ" sz="2400" dirty="0"/>
              <a:t>10</a:t>
            </a:r>
            <a:r>
              <a:rPr lang="en-US" sz="2400" dirty="0"/>
              <a:t>,00. </a:t>
            </a:r>
            <a:r>
              <a:rPr lang="en-US" sz="2400" dirty="0" err="1"/>
              <a:t>Vypočítejte</a:t>
            </a:r>
            <a:r>
              <a:rPr lang="en-US" sz="2400" dirty="0"/>
              <a:t> </a:t>
            </a:r>
            <a:r>
              <a:rPr lang="en-US" sz="2400" dirty="0" err="1"/>
              <a:t>všechny</a:t>
            </a:r>
            <a:r>
              <a:rPr lang="en-US" sz="2400" dirty="0"/>
              <a:t> </a:t>
            </a:r>
            <a:r>
              <a:rPr lang="en-US" sz="2400" dirty="0" err="1"/>
              <a:t>předchozí</a:t>
            </a:r>
            <a:r>
              <a:rPr lang="en-US" sz="2400" dirty="0"/>
              <a:t> </a:t>
            </a:r>
            <a:r>
              <a:rPr lang="en-US" sz="2400" dirty="0" err="1"/>
              <a:t>koncentrace</a:t>
            </a:r>
            <a:r>
              <a:rPr lang="en-US" sz="2400" dirty="0"/>
              <a:t> a </a:t>
            </a:r>
            <a:r>
              <a:rPr lang="en-US" sz="2400" dirty="0" err="1"/>
              <a:t>hmotnost</a:t>
            </a:r>
            <a:r>
              <a:rPr lang="cs-CZ" sz="2400" dirty="0"/>
              <a:t> vyprodukované</a:t>
            </a:r>
            <a:r>
              <a:rPr lang="en-US" sz="2400" dirty="0"/>
              <a:t> </a:t>
            </a:r>
            <a:r>
              <a:rPr lang="en-US" sz="2400" dirty="0" err="1"/>
              <a:t>biomasy</a:t>
            </a:r>
            <a:r>
              <a:rPr lang="en-US" sz="2400" dirty="0"/>
              <a:t>,{CH</a:t>
            </a:r>
            <a:r>
              <a:rPr lang="en-US" sz="2400" baseline="-25000" dirty="0"/>
              <a:t>2</a:t>
            </a:r>
            <a:r>
              <a:rPr lang="en-US" sz="2400" dirty="0"/>
              <a:t>O}. </a:t>
            </a:r>
            <a:r>
              <a:rPr lang="en-US" sz="2400" dirty="0" err="1"/>
              <a:t>Předpokládejme</a:t>
            </a:r>
            <a:r>
              <a:rPr lang="en-US" sz="2400" dirty="0"/>
              <a:t> </a:t>
            </a:r>
            <a:r>
              <a:rPr lang="en-US" sz="2400" dirty="0" err="1"/>
              <a:t>žádný</a:t>
            </a:r>
            <a:r>
              <a:rPr lang="en-US" sz="2400" dirty="0"/>
              <a:t> </a:t>
            </a:r>
            <a:r>
              <a:rPr lang="en-US" sz="2400" dirty="0" err="1"/>
              <a:t>přísun</a:t>
            </a:r>
            <a:r>
              <a:rPr lang="en-US" sz="2400" dirty="0"/>
              <a:t> </a:t>
            </a:r>
            <a:r>
              <a:rPr lang="en-US" sz="2400" dirty="0" err="1"/>
              <a:t>atmosférického</a:t>
            </a:r>
            <a:r>
              <a:rPr lang="en-US" sz="2400" dirty="0"/>
              <a:t> CO</a:t>
            </a:r>
            <a:r>
              <a:rPr lang="en-US" sz="2400" baseline="-25000" dirty="0"/>
              <a:t>2</a:t>
            </a:r>
            <a:r>
              <a:rPr lang="cs-CZ" sz="2400" dirty="0"/>
              <a:t> do systému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A6C95-5D55-5BB3-1F68-2DBF679687FC}"/>
              </a:ext>
            </a:extLst>
          </p:cNvPr>
          <p:cNvSpPr txBox="1"/>
          <p:nvPr/>
        </p:nvSpPr>
        <p:spPr>
          <a:xfrm>
            <a:off x="432707" y="2558535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[CO</a:t>
            </a:r>
            <a:r>
              <a:rPr lang="en-US" sz="1800" baseline="-25000" dirty="0"/>
              <a:t>2</a:t>
            </a:r>
            <a:r>
              <a:rPr lang="en-US" sz="1800" dirty="0"/>
              <a:t>], [HC0</a:t>
            </a:r>
            <a:r>
              <a:rPr lang="en-US" sz="1800" baseline="-25000" dirty="0"/>
              <a:t>3</a:t>
            </a:r>
            <a:r>
              <a:rPr lang="en-US" sz="1800" baseline="30000" dirty="0"/>
              <a:t>-</a:t>
            </a:r>
            <a:r>
              <a:rPr lang="en-US" sz="1800" dirty="0"/>
              <a:t>], [CO</a:t>
            </a:r>
            <a:r>
              <a:rPr lang="en-US" sz="1800" baseline="-25000" dirty="0"/>
              <a:t>3</a:t>
            </a:r>
            <a:r>
              <a:rPr lang="en-US" sz="1800" baseline="30000" dirty="0"/>
              <a:t>2-</a:t>
            </a:r>
            <a:r>
              <a:rPr lang="en-US" sz="1800" dirty="0"/>
              <a:t>] a [OH</a:t>
            </a:r>
            <a:r>
              <a:rPr lang="en-US" sz="1800" baseline="30000" dirty="0"/>
              <a:t>-</a:t>
            </a:r>
            <a:r>
              <a:rPr lang="en-US" sz="1800" dirty="0"/>
              <a:t>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3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637BB2D-E6B8-5D8E-7E4A-A1E07B9C8CDF}"/>
              </a:ext>
            </a:extLst>
          </p:cNvPr>
          <p:cNvGrpSpPr/>
          <p:nvPr/>
        </p:nvGrpSpPr>
        <p:grpSpPr>
          <a:xfrm>
            <a:off x="489407" y="445256"/>
            <a:ext cx="1546200" cy="688680"/>
            <a:chOff x="489407" y="445256"/>
            <a:chExt cx="154620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216E03-8CC7-9995-CD52-D003F29030E1}"/>
                    </a:ext>
                  </a:extLst>
                </p14:cNvPr>
                <p14:cNvContentPartPr/>
                <p14:nvPr/>
              </p14:nvContentPartPr>
              <p14:xfrm>
                <a:off x="489407" y="624896"/>
                <a:ext cx="123120" cy="50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216E03-8CC7-9995-CD52-D003F29030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407" y="616256"/>
                  <a:ext cx="1407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E90BA3-20FD-5F5C-DCA5-79F2D08AB526}"/>
                    </a:ext>
                  </a:extLst>
                </p14:cNvPr>
                <p14:cNvContentPartPr/>
                <p14:nvPr/>
              </p14:nvContentPartPr>
              <p14:xfrm>
                <a:off x="722327" y="515456"/>
                <a:ext cx="46080" cy="45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E90BA3-20FD-5F5C-DCA5-79F2D08AB5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3327" y="506456"/>
                  <a:ext cx="63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4996A5-2E71-C5E7-68C1-9CB77EB18AC0}"/>
                    </a:ext>
                  </a:extLst>
                </p14:cNvPr>
                <p14:cNvContentPartPr/>
                <p14:nvPr/>
              </p14:nvContentPartPr>
              <p14:xfrm>
                <a:off x="751127" y="632816"/>
                <a:ext cx="166320" cy="68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4996A5-2E71-C5E7-68C1-9CB77EB18A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2127" y="623816"/>
                  <a:ext cx="183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40739A-02E5-0687-2CD0-C77D8A664B91}"/>
                    </a:ext>
                  </a:extLst>
                </p14:cNvPr>
                <p14:cNvContentPartPr/>
                <p14:nvPr/>
              </p14:nvContentPartPr>
              <p14:xfrm>
                <a:off x="877847" y="480896"/>
                <a:ext cx="57600" cy="40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40739A-02E5-0687-2CD0-C77D8A664B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8847" y="471896"/>
                  <a:ext cx="752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9ECC8D-6D35-544F-C293-F7558E1B8016}"/>
                    </a:ext>
                  </a:extLst>
                </p14:cNvPr>
                <p14:cNvContentPartPr/>
                <p14:nvPr/>
              </p14:nvContentPartPr>
              <p14:xfrm>
                <a:off x="1162247" y="629216"/>
                <a:ext cx="237600" cy="2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9ECC8D-6D35-544F-C293-F7558E1B80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53247" y="620216"/>
                  <a:ext cx="255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9DF182-9F4B-EA10-AB2C-EC40A5CBD3A3}"/>
                    </a:ext>
                  </a:extLst>
                </p14:cNvPr>
                <p14:cNvContentPartPr/>
                <p14:nvPr/>
              </p14:nvContentPartPr>
              <p14:xfrm>
                <a:off x="1147127" y="682496"/>
                <a:ext cx="219960" cy="10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9DF182-9F4B-EA10-AB2C-EC40A5CBD3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38487" y="673856"/>
                  <a:ext cx="237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EC7838-8F28-4AAC-F285-F29A92DEE9A9}"/>
                    </a:ext>
                  </a:extLst>
                </p14:cNvPr>
                <p14:cNvContentPartPr/>
                <p14:nvPr/>
              </p14:nvContentPartPr>
              <p14:xfrm>
                <a:off x="1559327" y="445256"/>
                <a:ext cx="161640" cy="38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EC7838-8F28-4AAC-F285-F29A92DEE9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50687" y="436256"/>
                  <a:ext cx="179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F48009-E97A-CB9D-D172-8029E848BAA0}"/>
                    </a:ext>
                  </a:extLst>
                </p14:cNvPr>
                <p14:cNvContentPartPr/>
                <p14:nvPr/>
              </p14:nvContentPartPr>
              <p14:xfrm>
                <a:off x="1791527" y="470096"/>
                <a:ext cx="244080" cy="37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F48009-E97A-CB9D-D172-8029E848BA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82527" y="461456"/>
                  <a:ext cx="261720" cy="39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A4DA22-3A39-0B5B-1FEC-B3E29FE723B7}"/>
              </a:ext>
            </a:extLst>
          </p:cNvPr>
          <p:cNvGrpSpPr/>
          <p:nvPr/>
        </p:nvGrpSpPr>
        <p:grpSpPr>
          <a:xfrm>
            <a:off x="2832647" y="395936"/>
            <a:ext cx="1375560" cy="501840"/>
            <a:chOff x="2832647" y="395936"/>
            <a:chExt cx="137556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EC499B-CBA4-973A-6D56-1467E1A60719}"/>
                    </a:ext>
                  </a:extLst>
                </p14:cNvPr>
                <p14:cNvContentPartPr/>
                <p14:nvPr/>
              </p14:nvContentPartPr>
              <p14:xfrm>
                <a:off x="2832647" y="395936"/>
                <a:ext cx="218880" cy="49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EC499B-CBA4-973A-6D56-1467E1A607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3647" y="386936"/>
                  <a:ext cx="2365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5C4550-D447-F463-76FA-5BECB2D02668}"/>
                    </a:ext>
                  </a:extLst>
                </p14:cNvPr>
                <p14:cNvContentPartPr/>
                <p14:nvPr/>
              </p14:nvContentPartPr>
              <p14:xfrm>
                <a:off x="3040007" y="480896"/>
                <a:ext cx="32760" cy="29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5C4550-D447-F463-76FA-5BECB2D026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31367" y="471896"/>
                  <a:ext cx="50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6D277C-073C-B29A-BFD9-BFDABACF902E}"/>
                    </a:ext>
                  </a:extLst>
                </p14:cNvPr>
                <p14:cNvContentPartPr/>
                <p14:nvPr/>
              </p14:nvContentPartPr>
              <p14:xfrm>
                <a:off x="3054047" y="510056"/>
                <a:ext cx="170640" cy="29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6D277C-073C-B29A-BFD9-BFDABACF90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5407" y="501056"/>
                  <a:ext cx="188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29FDC0-06DF-F39A-5DC9-815435E8B0D7}"/>
                    </a:ext>
                  </a:extLst>
                </p14:cNvPr>
                <p14:cNvContentPartPr/>
                <p14:nvPr/>
              </p14:nvContentPartPr>
              <p14:xfrm>
                <a:off x="3295607" y="531296"/>
                <a:ext cx="127080" cy="300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29FDC0-06DF-F39A-5DC9-815435E8B0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86607" y="522296"/>
                  <a:ext cx="144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5121AF-D530-07A4-B1FD-241FC58673B1}"/>
                    </a:ext>
                  </a:extLst>
                </p14:cNvPr>
                <p14:cNvContentPartPr/>
                <p14:nvPr/>
              </p14:nvContentPartPr>
              <p14:xfrm>
                <a:off x="3516287" y="501416"/>
                <a:ext cx="16920" cy="325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5121AF-D530-07A4-B1FD-241FC58673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07287" y="492776"/>
                  <a:ext cx="345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0AAF86-4E11-EC29-A199-45A72AC1FCDD}"/>
                    </a:ext>
                  </a:extLst>
                </p14:cNvPr>
                <p14:cNvContentPartPr/>
                <p14:nvPr/>
              </p14:nvContentPartPr>
              <p14:xfrm>
                <a:off x="3528167" y="585296"/>
                <a:ext cx="138240" cy="24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0AAF86-4E11-EC29-A199-45A72AC1FC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19527" y="576296"/>
                  <a:ext cx="155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EA9EA7-1882-CE0D-9E7F-272D9A3A4408}"/>
                    </a:ext>
                  </a:extLst>
                </p14:cNvPr>
                <p14:cNvContentPartPr/>
                <p14:nvPr/>
              </p14:nvContentPartPr>
              <p14:xfrm>
                <a:off x="3617807" y="456776"/>
                <a:ext cx="234360" cy="44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EA9EA7-1882-CE0D-9E7F-272D9A3A44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09167" y="448136"/>
                  <a:ext cx="2520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2C47D3-7FCC-0267-AB0B-1D80FDCBB9EA}"/>
                    </a:ext>
                  </a:extLst>
                </p14:cNvPr>
                <p14:cNvContentPartPr/>
                <p14:nvPr/>
              </p14:nvContentPartPr>
              <p14:xfrm>
                <a:off x="4040807" y="610136"/>
                <a:ext cx="167400" cy="37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2C47D3-7FCC-0267-AB0B-1D80FDCBB9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32167" y="601496"/>
                  <a:ext cx="185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D1273D-8ECF-8D61-436A-126643E43B28}"/>
                    </a:ext>
                  </a:extLst>
                </p14:cNvPr>
                <p14:cNvContentPartPr/>
                <p14:nvPr/>
              </p14:nvContentPartPr>
              <p14:xfrm>
                <a:off x="4042607" y="696536"/>
                <a:ext cx="126000" cy="18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D1273D-8ECF-8D61-436A-126643E43B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3967" y="687536"/>
                  <a:ext cx="1436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AAD1260-49A5-61EC-A4D0-3AE3AF715C03}"/>
              </a:ext>
            </a:extLst>
          </p:cNvPr>
          <p:cNvGrpSpPr/>
          <p:nvPr/>
        </p:nvGrpSpPr>
        <p:grpSpPr>
          <a:xfrm>
            <a:off x="531167" y="1201976"/>
            <a:ext cx="6083280" cy="2597760"/>
            <a:chOff x="531167" y="1201976"/>
            <a:chExt cx="6083280" cy="25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7AAA154-9C6A-96F9-ADB3-64444A1C7F5E}"/>
                    </a:ext>
                  </a:extLst>
                </p14:cNvPr>
                <p14:cNvContentPartPr/>
                <p14:nvPr/>
              </p14:nvContentPartPr>
              <p14:xfrm>
                <a:off x="607847" y="2037176"/>
                <a:ext cx="3528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7AAA154-9C6A-96F9-ADB3-64444A1C7F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8847" y="2028536"/>
                  <a:ext cx="52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5F51FE-48B2-B15D-84B1-D5E9DDA53818}"/>
                    </a:ext>
                  </a:extLst>
                </p14:cNvPr>
                <p14:cNvContentPartPr/>
                <p14:nvPr/>
              </p14:nvContentPartPr>
              <p14:xfrm>
                <a:off x="593087" y="1638656"/>
                <a:ext cx="47520" cy="446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5F51FE-48B2-B15D-84B1-D5E9DDA538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447" y="1629656"/>
                  <a:ext cx="651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ACE431-05F5-C8F2-93E0-6779ECAA51A5}"/>
                    </a:ext>
                  </a:extLst>
                </p14:cNvPr>
                <p14:cNvContentPartPr/>
                <p14:nvPr/>
              </p14:nvContentPartPr>
              <p14:xfrm>
                <a:off x="658247" y="1842776"/>
                <a:ext cx="165240" cy="3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ACE431-05F5-C8F2-93E0-6779ECAA51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9607" y="1833776"/>
                  <a:ext cx="182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DBE47A-6F59-8490-1C25-06A6176E5DA8}"/>
                    </a:ext>
                  </a:extLst>
                </p14:cNvPr>
                <p14:cNvContentPartPr/>
                <p14:nvPr/>
              </p14:nvContentPartPr>
              <p14:xfrm>
                <a:off x="756167" y="1694096"/>
                <a:ext cx="36000" cy="383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DBE47A-6F59-8490-1C25-06A6176E5D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7527" y="1685456"/>
                  <a:ext cx="536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54E1F1-AFA5-5D00-8C25-74FE3B6D6E0B}"/>
                    </a:ext>
                  </a:extLst>
                </p14:cNvPr>
                <p14:cNvContentPartPr/>
                <p14:nvPr/>
              </p14:nvContentPartPr>
              <p14:xfrm>
                <a:off x="916727" y="1713176"/>
                <a:ext cx="201240" cy="321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54E1F1-AFA5-5D00-8C25-74FE3B6D6E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8087" y="1704176"/>
                  <a:ext cx="2188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8E4355-2650-B3F1-CEE1-8655A263F93D}"/>
                    </a:ext>
                  </a:extLst>
                </p14:cNvPr>
                <p14:cNvContentPartPr/>
                <p14:nvPr/>
              </p14:nvContentPartPr>
              <p14:xfrm>
                <a:off x="1116887" y="1683296"/>
                <a:ext cx="163080" cy="31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8E4355-2650-B3F1-CEE1-8655A263F9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8247" y="1674296"/>
                  <a:ext cx="180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5AE838-6623-5B63-04D9-2D9C2570E206}"/>
                    </a:ext>
                  </a:extLst>
                </p14:cNvPr>
                <p14:cNvContentPartPr/>
                <p14:nvPr/>
              </p14:nvContentPartPr>
              <p14:xfrm>
                <a:off x="1315607" y="1890656"/>
                <a:ext cx="127800" cy="28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5AE838-6623-5B63-04D9-2D9C2570E2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06967" y="1881656"/>
                  <a:ext cx="145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9A8966-6563-D0B2-702F-B55C05816A4A}"/>
                    </a:ext>
                  </a:extLst>
                </p14:cNvPr>
                <p14:cNvContentPartPr/>
                <p14:nvPr/>
              </p14:nvContentPartPr>
              <p14:xfrm>
                <a:off x="1298327" y="1547216"/>
                <a:ext cx="21492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9A8966-6563-D0B2-702F-B55C05816A4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89327" y="1538576"/>
                  <a:ext cx="23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665AD4-767A-A6A3-03CD-B39476FC7126}"/>
                    </a:ext>
                  </a:extLst>
                </p14:cNvPr>
                <p14:cNvContentPartPr/>
                <p14:nvPr/>
              </p14:nvContentPartPr>
              <p14:xfrm>
                <a:off x="1706207" y="1933856"/>
                <a:ext cx="27000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665AD4-767A-A6A3-03CD-B39476FC71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97567" y="1924856"/>
                  <a:ext cx="287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EF57FC-570C-DC4D-FA61-00072B82290E}"/>
                    </a:ext>
                  </a:extLst>
                </p14:cNvPr>
                <p14:cNvContentPartPr/>
                <p14:nvPr/>
              </p14:nvContentPartPr>
              <p14:xfrm>
                <a:off x="1822847" y="1779776"/>
                <a:ext cx="10080" cy="31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EF57FC-570C-DC4D-FA61-00072B82290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14207" y="1771136"/>
                  <a:ext cx="27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DCEBFA-3385-C3B7-ABBA-0ECA39078F3A}"/>
                    </a:ext>
                  </a:extLst>
                </p14:cNvPr>
                <p14:cNvContentPartPr/>
                <p14:nvPr/>
              </p14:nvContentPartPr>
              <p14:xfrm>
                <a:off x="2096087" y="1728656"/>
                <a:ext cx="53640" cy="328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DCEBFA-3385-C3B7-ABBA-0ECA39078F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87087" y="1719656"/>
                  <a:ext cx="712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99D3D2-7E09-5759-1395-CAD7622A0579}"/>
                    </a:ext>
                  </a:extLst>
                </p14:cNvPr>
                <p14:cNvContentPartPr/>
                <p14:nvPr/>
              </p14:nvContentPartPr>
              <p14:xfrm>
                <a:off x="2153327" y="1840616"/>
                <a:ext cx="130680" cy="4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99D3D2-7E09-5759-1395-CAD7622A05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44687" y="1831616"/>
                  <a:ext cx="148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FD5272-6D52-2F9C-AFEA-5820EE24BBA6}"/>
                    </a:ext>
                  </a:extLst>
                </p14:cNvPr>
                <p14:cNvContentPartPr/>
                <p14:nvPr/>
              </p14:nvContentPartPr>
              <p14:xfrm>
                <a:off x="2271407" y="1621376"/>
                <a:ext cx="244800" cy="408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FD5272-6D52-2F9C-AFEA-5820EE24BB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62767" y="1612376"/>
                  <a:ext cx="262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D17558-9C25-1B8C-2BC8-896673700AE8}"/>
                    </a:ext>
                  </a:extLst>
                </p14:cNvPr>
                <p14:cNvContentPartPr/>
                <p14:nvPr/>
              </p14:nvContentPartPr>
              <p14:xfrm>
                <a:off x="2413967" y="1538936"/>
                <a:ext cx="6480" cy="185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D17558-9C25-1B8C-2BC8-896673700A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04967" y="1530296"/>
                  <a:ext cx="24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D46147-2A4D-A7E2-8F06-A8023134FA80}"/>
                    </a:ext>
                  </a:extLst>
                </p14:cNvPr>
                <p14:cNvContentPartPr/>
                <p14:nvPr/>
              </p14:nvContentPartPr>
              <p14:xfrm>
                <a:off x="2610527" y="1757456"/>
                <a:ext cx="970560" cy="206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D46147-2A4D-A7E2-8F06-A8023134FA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01527" y="1748816"/>
                  <a:ext cx="988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D06E33-9C47-F2D8-7832-9AB8C564BF6E}"/>
                    </a:ext>
                  </a:extLst>
                </p14:cNvPr>
                <p14:cNvContentPartPr/>
                <p14:nvPr/>
              </p14:nvContentPartPr>
              <p14:xfrm>
                <a:off x="3411167" y="1850696"/>
                <a:ext cx="174240" cy="183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D06E33-9C47-F2D8-7832-9AB8C564BF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02167" y="1842056"/>
                  <a:ext cx="191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46CB40-E431-AFF9-EF33-FE6FBD559440}"/>
                    </a:ext>
                  </a:extLst>
                </p14:cNvPr>
                <p14:cNvContentPartPr/>
                <p14:nvPr/>
              </p14:nvContentPartPr>
              <p14:xfrm>
                <a:off x="3767927" y="1687616"/>
                <a:ext cx="120600" cy="27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46CB40-E431-AFF9-EF33-FE6FBD5594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58927" y="1678976"/>
                  <a:ext cx="138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241753-10DC-0764-6D4F-088129D54A9D}"/>
                    </a:ext>
                  </a:extLst>
                </p14:cNvPr>
                <p14:cNvContentPartPr/>
                <p14:nvPr/>
              </p14:nvContentPartPr>
              <p14:xfrm>
                <a:off x="3923447" y="1688336"/>
                <a:ext cx="174600" cy="19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241753-10DC-0764-6D4F-088129D54A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14447" y="1679336"/>
                  <a:ext cx="192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1E2806-E5D1-46BA-CD2C-F61E3331B78E}"/>
                    </a:ext>
                  </a:extLst>
                </p14:cNvPr>
                <p14:cNvContentPartPr/>
                <p14:nvPr/>
              </p14:nvContentPartPr>
              <p14:xfrm>
                <a:off x="4222967" y="1843136"/>
                <a:ext cx="136080" cy="306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1E2806-E5D1-46BA-CD2C-F61E3331B7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14327" y="1834496"/>
                  <a:ext cx="1537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F2E342-6A92-3D46-EB4D-6E6A7155FB52}"/>
                    </a:ext>
                  </a:extLst>
                </p14:cNvPr>
                <p14:cNvContentPartPr/>
                <p14:nvPr/>
              </p14:nvContentPartPr>
              <p14:xfrm>
                <a:off x="4501247" y="1770056"/>
                <a:ext cx="209160" cy="47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F2E342-6A92-3D46-EB4D-6E6A7155FB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92247" y="1761416"/>
                  <a:ext cx="22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2A106C4-4CCC-1DDD-CFF2-4A65390D0DC3}"/>
                    </a:ext>
                  </a:extLst>
                </p14:cNvPr>
                <p14:cNvContentPartPr/>
                <p14:nvPr/>
              </p14:nvContentPartPr>
              <p14:xfrm>
                <a:off x="4572527" y="1651976"/>
                <a:ext cx="11160" cy="21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2A106C4-4CCC-1DDD-CFF2-4A65390D0D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63887" y="1643336"/>
                  <a:ext cx="28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7323352-8F0A-CF5F-18A8-30D765762FE5}"/>
                    </a:ext>
                  </a:extLst>
                </p14:cNvPr>
                <p14:cNvContentPartPr/>
                <p14:nvPr/>
              </p14:nvContentPartPr>
              <p14:xfrm>
                <a:off x="4929647" y="1541816"/>
                <a:ext cx="13680" cy="32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7323352-8F0A-CF5F-18A8-30D765762F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20647" y="1532816"/>
                  <a:ext cx="313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898EB8-AF34-10C9-CACE-96B68FC72E34}"/>
                    </a:ext>
                  </a:extLst>
                </p14:cNvPr>
                <p14:cNvContentPartPr/>
                <p14:nvPr/>
              </p14:nvContentPartPr>
              <p14:xfrm>
                <a:off x="4937207" y="1686896"/>
                <a:ext cx="129600" cy="52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898EB8-AF34-10C9-CACE-96B68FC72E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28207" y="1678256"/>
                  <a:ext cx="147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5DBE12-09DC-10F0-3567-B4EDD04A054B}"/>
                    </a:ext>
                  </a:extLst>
                </p14:cNvPr>
                <p14:cNvContentPartPr/>
                <p14:nvPr/>
              </p14:nvContentPartPr>
              <p14:xfrm>
                <a:off x="5039807" y="1552256"/>
                <a:ext cx="207720" cy="472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5DBE12-09DC-10F0-3567-B4EDD04A05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31167" y="1543616"/>
                  <a:ext cx="2253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E728E1-63AC-9685-2C3D-4A3AFFAD6C29}"/>
                    </a:ext>
                  </a:extLst>
                </p14:cNvPr>
                <p14:cNvContentPartPr/>
                <p14:nvPr/>
              </p14:nvContentPartPr>
              <p14:xfrm>
                <a:off x="5315207" y="1625336"/>
                <a:ext cx="226440" cy="26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E728E1-63AC-9685-2C3D-4A3AFFAD6C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06207" y="1616336"/>
                  <a:ext cx="244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69BF10-B987-BD78-F080-6DF2A3F50BB1}"/>
                    </a:ext>
                  </a:extLst>
                </p14:cNvPr>
                <p14:cNvContentPartPr/>
                <p14:nvPr/>
              </p14:nvContentPartPr>
              <p14:xfrm>
                <a:off x="588407" y="2482496"/>
                <a:ext cx="213120" cy="38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69BF10-B987-BD78-F080-6DF2A3F50B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9767" y="2473856"/>
                  <a:ext cx="230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F3339C1-440E-7C6C-3413-426255044E00}"/>
                    </a:ext>
                  </a:extLst>
                </p14:cNvPr>
                <p14:cNvContentPartPr/>
                <p14:nvPr/>
              </p14:nvContentPartPr>
              <p14:xfrm>
                <a:off x="859127" y="2467736"/>
                <a:ext cx="135720" cy="271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F3339C1-440E-7C6C-3413-426255044E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0487" y="2459096"/>
                  <a:ext cx="153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965BEF-361D-23D7-F6D8-625DF6AB6491}"/>
                    </a:ext>
                  </a:extLst>
                </p14:cNvPr>
                <p14:cNvContentPartPr/>
                <p14:nvPr/>
              </p14:nvContentPartPr>
              <p14:xfrm>
                <a:off x="1034447" y="2705696"/>
                <a:ext cx="153000" cy="265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965BEF-361D-23D7-F6D8-625DF6AB64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5447" y="2696696"/>
                  <a:ext cx="170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0403124-62D5-CF9F-1368-52C2F18E4724}"/>
                    </a:ext>
                  </a:extLst>
                </p14:cNvPr>
                <p14:cNvContentPartPr/>
                <p14:nvPr/>
              </p14:nvContentPartPr>
              <p14:xfrm>
                <a:off x="1057847" y="2362256"/>
                <a:ext cx="164520" cy="16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0403124-62D5-CF9F-1368-52C2F18E47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8847" y="2353256"/>
                  <a:ext cx="182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1CF789-C175-35EB-987D-66B73F017F7D}"/>
                    </a:ext>
                  </a:extLst>
                </p14:cNvPr>
                <p14:cNvContentPartPr/>
                <p14:nvPr/>
              </p14:nvContentPartPr>
              <p14:xfrm>
                <a:off x="1284647" y="2439656"/>
                <a:ext cx="82080" cy="20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1CF789-C175-35EB-987D-66B73F017F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76007" y="2430656"/>
                  <a:ext cx="99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F234AF-8C09-788E-F8B7-53DDF11DB2D6}"/>
                    </a:ext>
                  </a:extLst>
                </p14:cNvPr>
                <p14:cNvContentPartPr/>
                <p14:nvPr/>
              </p14:nvContentPartPr>
              <p14:xfrm>
                <a:off x="2997887" y="2586896"/>
                <a:ext cx="772920" cy="241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F234AF-8C09-788E-F8B7-53DDF11DB2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89247" y="2577896"/>
                  <a:ext cx="790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A10C06-8A7D-478F-9B39-06FC56CAAF22}"/>
                    </a:ext>
                  </a:extLst>
                </p14:cNvPr>
                <p14:cNvContentPartPr/>
                <p14:nvPr/>
              </p14:nvContentPartPr>
              <p14:xfrm>
                <a:off x="531167" y="3343616"/>
                <a:ext cx="254520" cy="30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A10C06-8A7D-478F-9B39-06FC56CAAF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2527" y="3334616"/>
                  <a:ext cx="272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C051D1-0305-F895-75BA-C53CC9ED7A43}"/>
                    </a:ext>
                  </a:extLst>
                </p14:cNvPr>
                <p14:cNvContentPartPr/>
                <p14:nvPr/>
              </p14:nvContentPartPr>
              <p14:xfrm>
                <a:off x="905207" y="3319136"/>
                <a:ext cx="11880" cy="28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C051D1-0305-F895-75BA-C53CC9ED7A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567" y="3310496"/>
                  <a:ext cx="29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693E6D-1834-609F-70C9-A8ABAC76BBF6}"/>
                    </a:ext>
                  </a:extLst>
                </p14:cNvPr>
                <p14:cNvContentPartPr/>
                <p14:nvPr/>
              </p14:nvContentPartPr>
              <p14:xfrm>
                <a:off x="925007" y="3398696"/>
                <a:ext cx="125640" cy="86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693E6D-1834-609F-70C9-A8ABAC76BB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6007" y="3390056"/>
                  <a:ext cx="143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EF42DF6-9AC3-9731-3297-650A4E8CCCE6}"/>
                    </a:ext>
                  </a:extLst>
                </p14:cNvPr>
                <p14:cNvContentPartPr/>
                <p14:nvPr/>
              </p14:nvContentPartPr>
              <p14:xfrm>
                <a:off x="1060367" y="3304736"/>
                <a:ext cx="225720" cy="319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EF42DF6-9AC3-9731-3297-650A4E8CCC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1727" y="3295736"/>
                  <a:ext cx="2433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EAB45C-390C-C88E-88EB-314E7F7C3624}"/>
                    </a:ext>
                  </a:extLst>
                </p14:cNvPr>
                <p14:cNvContentPartPr/>
                <p14:nvPr/>
              </p14:nvContentPartPr>
              <p14:xfrm>
                <a:off x="1647167" y="3446576"/>
                <a:ext cx="183960" cy="100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EAB45C-390C-C88E-88EB-314E7F7C36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38167" y="3437576"/>
                  <a:ext cx="201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4D4DB8-F559-7805-8BFF-9E70479A41B0}"/>
                    </a:ext>
                  </a:extLst>
                </p14:cNvPr>
                <p14:cNvContentPartPr/>
                <p14:nvPr/>
              </p14:nvContentPartPr>
              <p14:xfrm>
                <a:off x="1729247" y="3356936"/>
                <a:ext cx="13680" cy="217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4D4DB8-F559-7805-8BFF-9E70479A41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20247" y="3347936"/>
                  <a:ext cx="31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4C4BCE-42BE-D2F8-F155-99C0ED7B8E02}"/>
                    </a:ext>
                  </a:extLst>
                </p14:cNvPr>
                <p14:cNvContentPartPr/>
                <p14:nvPr/>
              </p14:nvContentPartPr>
              <p14:xfrm>
                <a:off x="2063687" y="3277376"/>
                <a:ext cx="59040" cy="285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4C4BCE-42BE-D2F8-F155-99C0ED7B8E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54687" y="3268376"/>
                  <a:ext cx="76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F523E8-569C-E58A-5C2A-B6F52D1F336E}"/>
                    </a:ext>
                  </a:extLst>
                </p14:cNvPr>
                <p14:cNvContentPartPr/>
                <p14:nvPr/>
              </p14:nvContentPartPr>
              <p14:xfrm>
                <a:off x="2105087" y="3278816"/>
                <a:ext cx="184320" cy="284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F523E8-569C-E58A-5C2A-B6F52D1F33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96447" y="3269816"/>
                  <a:ext cx="201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A3F941-96F4-3C75-FB4A-EF1635465374}"/>
                    </a:ext>
                  </a:extLst>
                </p14:cNvPr>
                <p14:cNvContentPartPr/>
                <p14:nvPr/>
              </p14:nvContentPartPr>
              <p14:xfrm>
                <a:off x="2369687" y="3167936"/>
                <a:ext cx="129240" cy="19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A3F941-96F4-3C75-FB4A-EF16354653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61047" y="3158936"/>
                  <a:ext cx="146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1732EE0-A963-7785-029C-C183D92D0EF2}"/>
                    </a:ext>
                  </a:extLst>
                </p14:cNvPr>
                <p14:cNvContentPartPr/>
                <p14:nvPr/>
              </p14:nvContentPartPr>
              <p14:xfrm>
                <a:off x="2890607" y="3309776"/>
                <a:ext cx="865440" cy="27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1732EE0-A963-7785-029C-C183D92D0E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81967" y="3301136"/>
                  <a:ext cx="883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344CBDB-2552-5165-2AA4-CBBF767827C4}"/>
                    </a:ext>
                  </a:extLst>
                </p14:cNvPr>
                <p14:cNvContentPartPr/>
                <p14:nvPr/>
              </p14:nvContentPartPr>
              <p14:xfrm>
                <a:off x="4016327" y="3259376"/>
                <a:ext cx="22320" cy="324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344CBDB-2552-5165-2AA4-CBBF767827C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07327" y="3250736"/>
                  <a:ext cx="39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993149-0323-677E-4719-ACB29E2FC9F7}"/>
                    </a:ext>
                  </a:extLst>
                </p14:cNvPr>
                <p14:cNvContentPartPr/>
                <p14:nvPr/>
              </p14:nvContentPartPr>
              <p14:xfrm>
                <a:off x="4060967" y="3381056"/>
                <a:ext cx="141120" cy="7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993149-0323-677E-4719-ACB29E2FC9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51967" y="3372416"/>
                  <a:ext cx="158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07EB42-8C40-3D3D-1549-622D3A1F173E}"/>
                    </a:ext>
                  </a:extLst>
                </p14:cNvPr>
                <p14:cNvContentPartPr/>
                <p14:nvPr/>
              </p14:nvContentPartPr>
              <p14:xfrm>
                <a:off x="4144487" y="3280616"/>
                <a:ext cx="52920" cy="274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07EB42-8C40-3D3D-1549-622D3A1F17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35487" y="3271616"/>
                  <a:ext cx="70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3FA4CB0-E113-EDFF-A731-8E80B9EEB934}"/>
                    </a:ext>
                  </a:extLst>
                </p14:cNvPr>
                <p14:cNvContentPartPr/>
                <p14:nvPr/>
              </p14:nvContentPartPr>
              <p14:xfrm>
                <a:off x="4255007" y="3444776"/>
                <a:ext cx="187200" cy="226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3FA4CB0-E113-EDFF-A731-8E80B9EEB9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46007" y="3436136"/>
                  <a:ext cx="204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B808B8-8191-D1A7-9C07-1C7C3628A850}"/>
                    </a:ext>
                  </a:extLst>
                </p14:cNvPr>
                <p14:cNvContentPartPr/>
                <p14:nvPr/>
              </p14:nvContentPartPr>
              <p14:xfrm>
                <a:off x="4435367" y="3280616"/>
                <a:ext cx="232200" cy="24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B808B8-8191-D1A7-9C07-1C7C3628A85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26727" y="3271976"/>
                  <a:ext cx="249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8D78754-483E-4A39-4927-DECFD333853C}"/>
                    </a:ext>
                  </a:extLst>
                </p14:cNvPr>
                <p14:cNvContentPartPr/>
                <p14:nvPr/>
              </p14:nvContentPartPr>
              <p14:xfrm>
                <a:off x="1674167" y="2684456"/>
                <a:ext cx="244080" cy="49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8D78754-483E-4A39-4927-DECFD333853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65167" y="2675456"/>
                  <a:ext cx="261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B47426-CDA6-CE95-5AF7-C1530835226C}"/>
                    </a:ext>
                  </a:extLst>
                </p14:cNvPr>
                <p14:cNvContentPartPr/>
                <p14:nvPr/>
              </p14:nvContentPartPr>
              <p14:xfrm>
                <a:off x="1795127" y="2560616"/>
                <a:ext cx="31680" cy="297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B47426-CDA6-CE95-5AF7-C1530835226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86127" y="2551976"/>
                  <a:ext cx="49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16C0C5-288C-F072-F574-25FB52339B1D}"/>
                    </a:ext>
                  </a:extLst>
                </p14:cNvPr>
                <p14:cNvContentPartPr/>
                <p14:nvPr/>
              </p14:nvContentPartPr>
              <p14:xfrm>
                <a:off x="2104007" y="2472056"/>
                <a:ext cx="58680" cy="365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16C0C5-288C-F072-F574-25FB52339B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95367" y="2463056"/>
                  <a:ext cx="76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5814B1-B471-1799-9F4E-AFF97D8E0E39}"/>
                    </a:ext>
                  </a:extLst>
                </p14:cNvPr>
                <p14:cNvContentPartPr/>
                <p14:nvPr/>
              </p14:nvContentPartPr>
              <p14:xfrm>
                <a:off x="2149727" y="2648816"/>
                <a:ext cx="126720" cy="4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5814B1-B471-1799-9F4E-AFF97D8E0E3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41087" y="2640176"/>
                  <a:ext cx="144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00B1D6-851D-FD1D-AFA4-D96E1273A3BA}"/>
                    </a:ext>
                  </a:extLst>
                </p14:cNvPr>
                <p14:cNvContentPartPr/>
                <p14:nvPr/>
              </p14:nvContentPartPr>
              <p14:xfrm>
                <a:off x="2257367" y="2499416"/>
                <a:ext cx="268560" cy="356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00B1D6-851D-FD1D-AFA4-D96E1273A3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48367" y="2490416"/>
                  <a:ext cx="2862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409463B-A73C-497C-9B4F-0A16D1800008}"/>
                    </a:ext>
                  </a:extLst>
                </p14:cNvPr>
                <p14:cNvContentPartPr/>
                <p14:nvPr/>
              </p14:nvContentPartPr>
              <p14:xfrm>
                <a:off x="2440607" y="2437136"/>
                <a:ext cx="3960" cy="18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409463B-A73C-497C-9B4F-0A16D18000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31967" y="2428136"/>
                  <a:ext cx="21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9F5A749-725C-F594-2922-082AE3649C24}"/>
                    </a:ext>
                  </a:extLst>
                </p14:cNvPr>
                <p14:cNvContentPartPr/>
                <p14:nvPr/>
              </p14:nvContentPartPr>
              <p14:xfrm>
                <a:off x="1889807" y="2449736"/>
                <a:ext cx="154800" cy="442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9F5A749-725C-F594-2922-082AE3649C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81167" y="2441096"/>
                  <a:ext cx="1724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F92BADA-AEB9-D29A-455F-8A209E5039CA}"/>
                    </a:ext>
                  </a:extLst>
                </p14:cNvPr>
                <p14:cNvContentPartPr/>
                <p14:nvPr/>
              </p14:nvContentPartPr>
              <p14:xfrm>
                <a:off x="3911567" y="2489336"/>
                <a:ext cx="183960" cy="295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F92BADA-AEB9-D29A-455F-8A209E5039C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02567" y="2480336"/>
                  <a:ext cx="201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B0981A6-DEBA-284F-7084-A9C9433DF621}"/>
                    </a:ext>
                  </a:extLst>
                </p14:cNvPr>
                <p14:cNvContentPartPr/>
                <p14:nvPr/>
              </p14:nvContentPartPr>
              <p14:xfrm>
                <a:off x="4178687" y="2496896"/>
                <a:ext cx="197640" cy="221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B0981A6-DEBA-284F-7084-A9C9433DF62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69687" y="2488256"/>
                  <a:ext cx="215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83E52F-19DA-FFD1-D816-7F699F9C5904}"/>
                    </a:ext>
                  </a:extLst>
                </p14:cNvPr>
                <p14:cNvContentPartPr/>
                <p14:nvPr/>
              </p14:nvContentPartPr>
              <p14:xfrm>
                <a:off x="4463087" y="2676176"/>
                <a:ext cx="172800" cy="28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83E52F-19DA-FFD1-D816-7F699F9C59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54447" y="2667176"/>
                  <a:ext cx="190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D6862A-9F5E-C507-4CC4-64656A711714}"/>
                    </a:ext>
                  </a:extLst>
                </p14:cNvPr>
                <p14:cNvContentPartPr/>
                <p14:nvPr/>
              </p14:nvContentPartPr>
              <p14:xfrm>
                <a:off x="4701047" y="2594096"/>
                <a:ext cx="245520" cy="67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D6862A-9F5E-C507-4CC4-64656A7117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92407" y="2585096"/>
                  <a:ext cx="263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1E6336-C5C2-F8A7-1110-27241821AF0E}"/>
                    </a:ext>
                  </a:extLst>
                </p14:cNvPr>
                <p14:cNvContentPartPr/>
                <p14:nvPr/>
              </p14:nvContentPartPr>
              <p14:xfrm>
                <a:off x="4815887" y="2477456"/>
                <a:ext cx="25560" cy="223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1E6336-C5C2-F8A7-1110-27241821AF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07247" y="2468816"/>
                  <a:ext cx="43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1FD773E-2A0B-B36C-2716-7FFE5679C293}"/>
                    </a:ext>
                  </a:extLst>
                </p14:cNvPr>
                <p14:cNvContentPartPr/>
                <p14:nvPr/>
              </p14:nvContentPartPr>
              <p14:xfrm>
                <a:off x="5164367" y="2359376"/>
                <a:ext cx="20160" cy="338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1FD773E-2A0B-B36C-2716-7FFE5679C2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55727" y="2350736"/>
                  <a:ext cx="37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DFAE429-D56A-5CA4-323A-911A5D4F6779}"/>
                    </a:ext>
                  </a:extLst>
                </p14:cNvPr>
                <p14:cNvContentPartPr/>
                <p14:nvPr/>
              </p14:nvContentPartPr>
              <p14:xfrm>
                <a:off x="5168327" y="2475656"/>
                <a:ext cx="155520" cy="81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DFAE429-D56A-5CA4-323A-911A5D4F677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59327" y="2466656"/>
                  <a:ext cx="173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1C3F8A0-F410-5901-869B-66DEEE7B58E1}"/>
                    </a:ext>
                  </a:extLst>
                </p14:cNvPr>
                <p14:cNvContentPartPr/>
                <p14:nvPr/>
              </p14:nvContentPartPr>
              <p14:xfrm>
                <a:off x="5280647" y="2386376"/>
                <a:ext cx="231840" cy="447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1C3F8A0-F410-5901-869B-66DEEE7B58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72007" y="2377376"/>
                  <a:ext cx="2494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BF6E484-AD0F-686C-8218-D15CB21E621B}"/>
                    </a:ext>
                  </a:extLst>
                </p14:cNvPr>
                <p14:cNvContentPartPr/>
                <p14:nvPr/>
              </p14:nvContentPartPr>
              <p14:xfrm>
                <a:off x="5523287" y="2382776"/>
                <a:ext cx="241200" cy="304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BF6E484-AD0F-686C-8218-D15CB21E62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14647" y="2374136"/>
                  <a:ext cx="258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0FF3D8C-357A-A42E-CB3E-EA8C6C8990C3}"/>
                    </a:ext>
                  </a:extLst>
                </p14:cNvPr>
                <p14:cNvContentPartPr/>
                <p14:nvPr/>
              </p14:nvContentPartPr>
              <p14:xfrm>
                <a:off x="5287127" y="1666736"/>
                <a:ext cx="959040" cy="2133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0FF3D8C-357A-A42E-CB3E-EA8C6C8990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78487" y="1657736"/>
                  <a:ext cx="976680" cy="21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E0441C1-351B-F2D6-39FF-D5B5597D9CF9}"/>
                    </a:ext>
                  </a:extLst>
                </p14:cNvPr>
                <p14:cNvContentPartPr/>
                <p14:nvPr/>
              </p14:nvContentPartPr>
              <p14:xfrm>
                <a:off x="5668007" y="1201976"/>
                <a:ext cx="946440" cy="1749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E0441C1-351B-F2D6-39FF-D5B5597D9C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59007" y="1192976"/>
                  <a:ext cx="964080" cy="176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2D504D5-7463-7F59-382F-2563F6A6C936}"/>
              </a:ext>
            </a:extLst>
          </p:cNvPr>
          <p:cNvGrpSpPr/>
          <p:nvPr/>
        </p:nvGrpSpPr>
        <p:grpSpPr>
          <a:xfrm>
            <a:off x="4460567" y="196496"/>
            <a:ext cx="4691520" cy="696600"/>
            <a:chOff x="4460567" y="196496"/>
            <a:chExt cx="469152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6E4220D-A894-1C13-D6DD-38B605642CDB}"/>
                    </a:ext>
                  </a:extLst>
                </p14:cNvPr>
                <p14:cNvContentPartPr/>
                <p14:nvPr/>
              </p14:nvContentPartPr>
              <p14:xfrm>
                <a:off x="4460567" y="321416"/>
                <a:ext cx="180000" cy="571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6E4220D-A894-1C13-D6DD-38B605642C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51927" y="312776"/>
                  <a:ext cx="1976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8C2985F-4654-92B7-57B0-E7FA7340373E}"/>
                    </a:ext>
                  </a:extLst>
                </p14:cNvPr>
                <p14:cNvContentPartPr/>
                <p14:nvPr/>
              </p14:nvContentPartPr>
              <p14:xfrm>
                <a:off x="4767287" y="431216"/>
                <a:ext cx="63720" cy="36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8C2985F-4654-92B7-57B0-E7FA734037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58287" y="422216"/>
                  <a:ext cx="813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31B91D-43F5-B7DF-4098-AE84F8345FCE}"/>
                    </a:ext>
                  </a:extLst>
                </p14:cNvPr>
                <p14:cNvContentPartPr/>
                <p14:nvPr/>
              </p14:nvContentPartPr>
              <p14:xfrm>
                <a:off x="4833527" y="558656"/>
                <a:ext cx="113040" cy="47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31B91D-43F5-B7DF-4098-AE84F8345F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24887" y="550016"/>
                  <a:ext cx="130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8D8D52D-F35C-87DB-4C86-934257872CB9}"/>
                    </a:ext>
                  </a:extLst>
                </p14:cNvPr>
                <p14:cNvContentPartPr/>
                <p14:nvPr/>
              </p14:nvContentPartPr>
              <p14:xfrm>
                <a:off x="4937207" y="425816"/>
                <a:ext cx="15480" cy="321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8D8D52D-F35C-87DB-4C86-934257872C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28207" y="416816"/>
                  <a:ext cx="33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A89B6B8-4D97-F51A-F86A-AC1A27E8F369}"/>
                    </a:ext>
                  </a:extLst>
                </p14:cNvPr>
                <p14:cNvContentPartPr/>
                <p14:nvPr/>
              </p14:nvContentPartPr>
              <p14:xfrm>
                <a:off x="5039447" y="442736"/>
                <a:ext cx="169200" cy="277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A89B6B8-4D97-F51A-F86A-AC1A27E8F3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30807" y="434096"/>
                  <a:ext cx="186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76B1339-ACBC-30B5-43E9-534BE45E8FB8}"/>
                    </a:ext>
                  </a:extLst>
                </p14:cNvPr>
                <p14:cNvContentPartPr/>
                <p14:nvPr/>
              </p14:nvContentPartPr>
              <p14:xfrm>
                <a:off x="5204327" y="442376"/>
                <a:ext cx="172080" cy="241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76B1339-ACBC-30B5-43E9-534BE45E8FB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95327" y="433736"/>
                  <a:ext cx="189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CC15158-60FC-20C9-9A9E-E7170CF42F53}"/>
                    </a:ext>
                  </a:extLst>
                </p14:cNvPr>
                <p14:cNvContentPartPr/>
                <p14:nvPr/>
              </p14:nvContentPartPr>
              <p14:xfrm>
                <a:off x="5321687" y="637856"/>
                <a:ext cx="120960" cy="249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CC15158-60FC-20C9-9A9E-E7170CF42F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13047" y="628856"/>
                  <a:ext cx="138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FF5BC31-B022-1C9F-2375-4DA199B1C8C5}"/>
                    </a:ext>
                  </a:extLst>
                </p14:cNvPr>
                <p14:cNvContentPartPr/>
                <p14:nvPr/>
              </p14:nvContentPartPr>
              <p14:xfrm>
                <a:off x="5470727" y="336176"/>
                <a:ext cx="128520" cy="1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FF5BC31-B022-1C9F-2375-4DA199B1C8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61727" y="327176"/>
                  <a:ext cx="146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B2C664F-8F13-BBD5-697D-86C2EB35B09E}"/>
                    </a:ext>
                  </a:extLst>
                </p14:cNvPr>
                <p14:cNvContentPartPr/>
                <p14:nvPr/>
              </p14:nvContentPartPr>
              <p14:xfrm>
                <a:off x="5596367" y="213416"/>
                <a:ext cx="234720" cy="518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B2C664F-8F13-BBD5-697D-86C2EB35B0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87727" y="204416"/>
                  <a:ext cx="2523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A852053-C9C5-B73B-99D2-AD7E724AF697}"/>
                    </a:ext>
                  </a:extLst>
                </p14:cNvPr>
                <p14:cNvContentPartPr/>
                <p14:nvPr/>
              </p14:nvContentPartPr>
              <p14:xfrm>
                <a:off x="5914247" y="507536"/>
                <a:ext cx="248760" cy="93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A852053-C9C5-B73B-99D2-AD7E724AF69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05247" y="498536"/>
                  <a:ext cx="266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30B8712-C176-336C-D68C-82D4F449A43D}"/>
                    </a:ext>
                  </a:extLst>
                </p14:cNvPr>
                <p14:cNvContentPartPr/>
                <p14:nvPr/>
              </p14:nvContentPartPr>
              <p14:xfrm>
                <a:off x="6058607" y="395936"/>
                <a:ext cx="7920" cy="303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30B8712-C176-336C-D68C-82D4F449A4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49607" y="386936"/>
                  <a:ext cx="25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EBF32FD-0BC7-3368-B21E-A734341205DA}"/>
                    </a:ext>
                  </a:extLst>
                </p14:cNvPr>
                <p14:cNvContentPartPr/>
                <p14:nvPr/>
              </p14:nvContentPartPr>
              <p14:xfrm>
                <a:off x="6467207" y="285056"/>
                <a:ext cx="48600" cy="20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EBF32FD-0BC7-3368-B21E-A734341205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8567" y="276056"/>
                  <a:ext cx="66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4EB771E-E75D-6209-B3A1-7619E8E08A85}"/>
                    </a:ext>
                  </a:extLst>
                </p14:cNvPr>
                <p14:cNvContentPartPr/>
                <p14:nvPr/>
              </p14:nvContentPartPr>
              <p14:xfrm>
                <a:off x="6312047" y="280736"/>
                <a:ext cx="233640" cy="406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4EB771E-E75D-6209-B3A1-7619E8E08A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03047" y="271736"/>
                  <a:ext cx="2512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3DABA8A-B28F-AF02-D703-A546DE376A5A}"/>
                    </a:ext>
                  </a:extLst>
                </p14:cNvPr>
                <p14:cNvContentPartPr/>
                <p14:nvPr/>
              </p14:nvContentPartPr>
              <p14:xfrm>
                <a:off x="6645047" y="260216"/>
                <a:ext cx="227520" cy="495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3DABA8A-B28F-AF02-D703-A546DE376A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36407" y="251576"/>
                  <a:ext cx="2451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25C3DD9-2150-66C5-AB59-0F709037CE04}"/>
                    </a:ext>
                  </a:extLst>
                </p14:cNvPr>
                <p14:cNvContentPartPr/>
                <p14:nvPr/>
              </p14:nvContentPartPr>
              <p14:xfrm>
                <a:off x="6884807" y="432296"/>
                <a:ext cx="261720" cy="227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25C3DD9-2150-66C5-AB59-0F709037CE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76167" y="423656"/>
                  <a:ext cx="279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2080385-3A60-B9E8-D5E5-8392064C2734}"/>
                    </a:ext>
                  </a:extLst>
                </p14:cNvPr>
                <p14:cNvContentPartPr/>
                <p14:nvPr/>
              </p14:nvContentPartPr>
              <p14:xfrm>
                <a:off x="7140767" y="417176"/>
                <a:ext cx="186840" cy="231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2080385-3A60-B9E8-D5E5-8392064C27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31767" y="408176"/>
                  <a:ext cx="204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4FD40F-E20B-C3B5-0B95-194D706F0C51}"/>
                    </a:ext>
                  </a:extLst>
                </p14:cNvPr>
                <p14:cNvContentPartPr/>
                <p14:nvPr/>
              </p14:nvContentPartPr>
              <p14:xfrm>
                <a:off x="7236167" y="600416"/>
                <a:ext cx="138600" cy="253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4FD40F-E20B-C3B5-0B95-194D706F0C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27527" y="591776"/>
                  <a:ext cx="156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3601ACF-930B-7065-7EE5-0AAE03157F77}"/>
                    </a:ext>
                  </a:extLst>
                </p14:cNvPr>
                <p14:cNvContentPartPr/>
                <p14:nvPr/>
              </p14:nvContentPartPr>
              <p14:xfrm>
                <a:off x="7339847" y="255536"/>
                <a:ext cx="129240" cy="18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3601ACF-930B-7065-7EE5-0AAE03157F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30847" y="246896"/>
                  <a:ext cx="146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C1E5EEA-B3BC-CC3A-739B-1495F31C06EB}"/>
                    </a:ext>
                  </a:extLst>
                </p14:cNvPr>
                <p14:cNvContentPartPr/>
                <p14:nvPr/>
              </p14:nvContentPartPr>
              <p14:xfrm>
                <a:off x="7459727" y="332576"/>
                <a:ext cx="126720" cy="1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C1E5EEA-B3BC-CC3A-739B-1495F31C06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51087" y="323576"/>
                  <a:ext cx="144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E34B363-CB60-DE98-C25E-8216E9815BCC}"/>
                    </a:ext>
                  </a:extLst>
                </p14:cNvPr>
                <p14:cNvContentPartPr/>
                <p14:nvPr/>
              </p14:nvContentPartPr>
              <p14:xfrm>
                <a:off x="7633607" y="214856"/>
                <a:ext cx="118080" cy="526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E34B363-CB60-DE98-C25E-8216E9815B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24607" y="206216"/>
                  <a:ext cx="1357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CE96D18-AD6A-4016-A352-E807BFCF754F}"/>
                    </a:ext>
                  </a:extLst>
                </p14:cNvPr>
                <p14:cNvContentPartPr/>
                <p14:nvPr/>
              </p14:nvContentPartPr>
              <p14:xfrm>
                <a:off x="7851767" y="441656"/>
                <a:ext cx="249480" cy="59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CE96D18-AD6A-4016-A352-E807BFCF75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43127" y="432656"/>
                  <a:ext cx="267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5F31EC-756F-32D6-3F30-09A7E7C9D112}"/>
                    </a:ext>
                  </a:extLst>
                </p14:cNvPr>
                <p14:cNvContentPartPr/>
                <p14:nvPr/>
              </p14:nvContentPartPr>
              <p14:xfrm>
                <a:off x="7987847" y="366416"/>
                <a:ext cx="6840" cy="247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5F31EC-756F-32D6-3F30-09A7E7C9D11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78847" y="357776"/>
                  <a:ext cx="24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C1BF35F-3766-4DCC-025B-86FEF87CFA9C}"/>
                    </a:ext>
                  </a:extLst>
                </p14:cNvPr>
                <p14:cNvContentPartPr/>
                <p14:nvPr/>
              </p14:nvContentPartPr>
              <p14:xfrm>
                <a:off x="8177207" y="237176"/>
                <a:ext cx="155520" cy="486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C1BF35F-3766-4DCC-025B-86FEF87CFA9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68207" y="228536"/>
                  <a:ext cx="1731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E40C66F-E5D1-3C82-0758-89CE8DDE2EDC}"/>
                    </a:ext>
                  </a:extLst>
                </p14:cNvPr>
                <p14:cNvContentPartPr/>
                <p14:nvPr/>
              </p14:nvContentPartPr>
              <p14:xfrm>
                <a:off x="8378087" y="415016"/>
                <a:ext cx="145080" cy="237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E40C66F-E5D1-3C82-0758-89CE8DDE2ED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69447" y="406016"/>
                  <a:ext cx="162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940D918-435D-D1BD-4983-1191815E92AE}"/>
                    </a:ext>
                  </a:extLst>
                </p14:cNvPr>
                <p14:cNvContentPartPr/>
                <p14:nvPr/>
              </p14:nvContentPartPr>
              <p14:xfrm>
                <a:off x="8613527" y="351656"/>
                <a:ext cx="30240" cy="307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940D918-435D-D1BD-4983-1191815E92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04527" y="343016"/>
                  <a:ext cx="47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DAF6654-9564-90BE-ECEA-3DC3820AFA03}"/>
                    </a:ext>
                  </a:extLst>
                </p14:cNvPr>
                <p14:cNvContentPartPr/>
                <p14:nvPr/>
              </p14:nvContentPartPr>
              <p14:xfrm>
                <a:off x="8686607" y="341576"/>
                <a:ext cx="54000" cy="298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DAF6654-9564-90BE-ECEA-3DC3820AFA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77967" y="332936"/>
                  <a:ext cx="71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ED343B2-B810-4246-E4E2-E4ED8E053C39}"/>
                    </a:ext>
                  </a:extLst>
                </p14:cNvPr>
                <p14:cNvContentPartPr/>
                <p14:nvPr/>
              </p14:nvContentPartPr>
              <p14:xfrm>
                <a:off x="8812967" y="272816"/>
                <a:ext cx="158400" cy="18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ED343B2-B810-4246-E4E2-E4ED8E053C3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03967" y="263816"/>
                  <a:ext cx="17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BC927A1-2B05-143A-556D-9AFFC4BC8A30}"/>
                    </a:ext>
                  </a:extLst>
                </p14:cNvPr>
                <p14:cNvContentPartPr/>
                <p14:nvPr/>
              </p14:nvContentPartPr>
              <p14:xfrm>
                <a:off x="8873087" y="281456"/>
                <a:ext cx="11880" cy="98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BC927A1-2B05-143A-556D-9AFFC4BC8A3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64447" y="272456"/>
                  <a:ext cx="2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D416457-9624-8737-9FEF-75F66C7D94A3}"/>
                    </a:ext>
                  </a:extLst>
                </p14:cNvPr>
                <p14:cNvContentPartPr/>
                <p14:nvPr/>
              </p14:nvContentPartPr>
              <p14:xfrm>
                <a:off x="8795327" y="268856"/>
                <a:ext cx="184680" cy="72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D416457-9624-8737-9FEF-75F66C7D94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86687" y="259856"/>
                  <a:ext cx="202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DF72577-C77D-94C4-1A8F-EBE8337D9C52}"/>
                    </a:ext>
                  </a:extLst>
                </p14:cNvPr>
                <p14:cNvContentPartPr/>
                <p14:nvPr/>
              </p14:nvContentPartPr>
              <p14:xfrm>
                <a:off x="8601647" y="481976"/>
                <a:ext cx="96480" cy="19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DF72577-C77D-94C4-1A8F-EBE8337D9C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92647" y="473336"/>
                  <a:ext cx="11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3D5AA25-4196-A1F3-1E57-FD630C0A58CD}"/>
                    </a:ext>
                  </a:extLst>
                </p14:cNvPr>
                <p14:cNvContentPartPr/>
                <p14:nvPr/>
              </p14:nvContentPartPr>
              <p14:xfrm>
                <a:off x="8905127" y="196496"/>
                <a:ext cx="246960" cy="592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3D5AA25-4196-A1F3-1E57-FD630C0A58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96127" y="187856"/>
                  <a:ext cx="264600" cy="60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EAE38A2-36B5-7B8F-AAC2-C9AD8FB53C3D}"/>
              </a:ext>
            </a:extLst>
          </p:cNvPr>
          <p:cNvGrpSpPr/>
          <p:nvPr/>
        </p:nvGrpSpPr>
        <p:grpSpPr>
          <a:xfrm>
            <a:off x="9539087" y="407456"/>
            <a:ext cx="208080" cy="133560"/>
            <a:chOff x="9539087" y="407456"/>
            <a:chExt cx="20808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C7B9C72-0542-801B-2C78-D4FE5C286247}"/>
                    </a:ext>
                  </a:extLst>
                </p14:cNvPr>
                <p14:cNvContentPartPr/>
                <p14:nvPr/>
              </p14:nvContentPartPr>
              <p14:xfrm>
                <a:off x="9539087" y="407456"/>
                <a:ext cx="208080" cy="36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C7B9C72-0542-801B-2C78-D4FE5C2862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30087" y="398816"/>
                  <a:ext cx="225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F3CA51E-908D-F73A-3AE8-3EA7752074E3}"/>
                    </a:ext>
                  </a:extLst>
                </p14:cNvPr>
                <p14:cNvContentPartPr/>
                <p14:nvPr/>
              </p14:nvContentPartPr>
              <p14:xfrm>
                <a:off x="9573647" y="507536"/>
                <a:ext cx="143640" cy="33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F3CA51E-908D-F73A-3AE8-3EA7752074E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64647" y="498536"/>
                  <a:ext cx="1612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074CC1F-F414-ADC5-EBBB-4931E503A400}"/>
              </a:ext>
            </a:extLst>
          </p:cNvPr>
          <p:cNvGrpSpPr/>
          <p:nvPr/>
        </p:nvGrpSpPr>
        <p:grpSpPr>
          <a:xfrm>
            <a:off x="9998087" y="141416"/>
            <a:ext cx="1909800" cy="529560"/>
            <a:chOff x="9998087" y="141416"/>
            <a:chExt cx="19098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0712469-BBB7-E9F3-B776-36DF9B69A358}"/>
                    </a:ext>
                  </a:extLst>
                </p14:cNvPr>
                <p14:cNvContentPartPr/>
                <p14:nvPr/>
              </p14:nvContentPartPr>
              <p14:xfrm>
                <a:off x="9998087" y="327536"/>
                <a:ext cx="125280" cy="315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0712469-BBB7-E9F3-B776-36DF9B69A3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89087" y="318896"/>
                  <a:ext cx="142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6397CBD-28E5-B5AB-0317-BFFAADA1429E}"/>
                    </a:ext>
                  </a:extLst>
                </p14:cNvPr>
                <p14:cNvContentPartPr/>
                <p14:nvPr/>
              </p14:nvContentPartPr>
              <p14:xfrm>
                <a:off x="10160447" y="606536"/>
                <a:ext cx="32760" cy="25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6397CBD-28E5-B5AB-0317-BFFAADA1429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51447" y="597896"/>
                  <a:ext cx="50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4889AF2-514B-2276-D2B0-90451988214C}"/>
                    </a:ext>
                  </a:extLst>
                </p14:cNvPr>
                <p14:cNvContentPartPr/>
                <p14:nvPr/>
              </p14:nvContentPartPr>
              <p14:xfrm>
                <a:off x="10343327" y="344096"/>
                <a:ext cx="111240" cy="279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4889AF2-514B-2276-D2B0-9045198821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34327" y="335456"/>
                  <a:ext cx="128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87639C2-5AF3-FC0F-4B6C-1FE327C2A15B}"/>
                    </a:ext>
                  </a:extLst>
                </p14:cNvPr>
                <p14:cNvContentPartPr/>
                <p14:nvPr/>
              </p14:nvContentPartPr>
              <p14:xfrm>
                <a:off x="10517927" y="400976"/>
                <a:ext cx="123840" cy="174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87639C2-5AF3-FC0F-4B6C-1FE327C2A15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08927" y="391976"/>
                  <a:ext cx="14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FCB178E-CFDD-4D54-538E-741D8A61CFAC}"/>
                    </a:ext>
                  </a:extLst>
                </p14:cNvPr>
                <p14:cNvContentPartPr/>
                <p14:nvPr/>
              </p14:nvContentPartPr>
              <p14:xfrm>
                <a:off x="10687847" y="245816"/>
                <a:ext cx="56160" cy="7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FCB178E-CFDD-4D54-538E-741D8A61CF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679207" y="237176"/>
                  <a:ext cx="73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ECE3B2A-459D-0CC9-FB32-1642FD455259}"/>
                    </a:ext>
                  </a:extLst>
                </p14:cNvPr>
                <p14:cNvContentPartPr/>
                <p14:nvPr/>
              </p14:nvContentPartPr>
              <p14:xfrm>
                <a:off x="10800527" y="141416"/>
                <a:ext cx="78480" cy="228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ECE3B2A-459D-0CC9-FB32-1642FD45525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91527" y="132416"/>
                  <a:ext cx="96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0AE0DCB-1E1D-9D58-C50B-6F03EA896DE7}"/>
                    </a:ext>
                  </a:extLst>
                </p14:cNvPr>
                <p14:cNvContentPartPr/>
                <p14:nvPr/>
              </p14:nvContentPartPr>
              <p14:xfrm>
                <a:off x="10855247" y="375416"/>
                <a:ext cx="565200" cy="281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0AE0DCB-1E1D-9D58-C50B-6F03EA896D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46247" y="366776"/>
                  <a:ext cx="582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7E4755C-A5C7-8A53-35C2-3803ED4D26C8}"/>
                    </a:ext>
                  </a:extLst>
                </p14:cNvPr>
                <p14:cNvContentPartPr/>
                <p14:nvPr/>
              </p14:nvContentPartPr>
              <p14:xfrm>
                <a:off x="11509367" y="319256"/>
                <a:ext cx="153720" cy="351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7E4755C-A5C7-8A53-35C2-3803ED4D26C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00727" y="310616"/>
                  <a:ext cx="1713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73111AE-3BB9-5D06-32C3-91F186A5FE1E}"/>
                    </a:ext>
                  </a:extLst>
                </p14:cNvPr>
                <p14:cNvContentPartPr/>
                <p14:nvPr/>
              </p14:nvContentPartPr>
              <p14:xfrm>
                <a:off x="11704847" y="347336"/>
                <a:ext cx="110880" cy="23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73111AE-3BB9-5D06-32C3-91F186A5FE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96207" y="338336"/>
                  <a:ext cx="12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DC2D3E9-6616-9733-0FCE-CAB03F4A5E33}"/>
                    </a:ext>
                  </a:extLst>
                </p14:cNvPr>
                <p14:cNvContentPartPr/>
                <p14:nvPr/>
              </p14:nvContentPartPr>
              <p14:xfrm>
                <a:off x="11824007" y="200096"/>
                <a:ext cx="83880" cy="278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DC2D3E9-6616-9733-0FCE-CAB03F4A5E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15367" y="191096"/>
                  <a:ext cx="101520" cy="2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253E5E1-A8C1-84C7-73CD-5AA1E777E9CA}"/>
                  </a:ext>
                </a:extLst>
              </p14:cNvPr>
              <p14:cNvContentPartPr/>
              <p14:nvPr/>
            </p14:nvContentPartPr>
            <p14:xfrm>
              <a:off x="485447" y="3938336"/>
              <a:ext cx="11383200" cy="3355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253E5E1-A8C1-84C7-73CD-5AA1E777E9C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76807" y="3929696"/>
                <a:ext cx="1140084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DCD314F-30C7-C7B3-BD15-2BB7BB9A1047}"/>
              </a:ext>
            </a:extLst>
          </p:cNvPr>
          <p:cNvGrpSpPr/>
          <p:nvPr/>
        </p:nvGrpSpPr>
        <p:grpSpPr>
          <a:xfrm>
            <a:off x="543047" y="4128776"/>
            <a:ext cx="2700000" cy="642600"/>
            <a:chOff x="543047" y="4128776"/>
            <a:chExt cx="270000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6B28910-81F4-3E07-36BA-49628E4DEA46}"/>
                    </a:ext>
                  </a:extLst>
                </p14:cNvPr>
                <p14:cNvContentPartPr/>
                <p14:nvPr/>
              </p14:nvContentPartPr>
              <p14:xfrm>
                <a:off x="543047" y="4288256"/>
                <a:ext cx="217800" cy="483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6B28910-81F4-3E07-36BA-49628E4DEA4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4047" y="4279616"/>
                  <a:ext cx="2354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02F7CD0-0E31-2BAE-7EA2-CA2E9A17DEC5}"/>
                    </a:ext>
                  </a:extLst>
                </p14:cNvPr>
                <p14:cNvContentPartPr/>
                <p14:nvPr/>
              </p14:nvContentPartPr>
              <p14:xfrm>
                <a:off x="772367" y="4327856"/>
                <a:ext cx="85320" cy="351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02F7CD0-0E31-2BAE-7EA2-CA2E9A17DEC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3727" y="4319216"/>
                  <a:ext cx="102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043578F-2B42-4827-B105-C906F0BA822C}"/>
                    </a:ext>
                  </a:extLst>
                </p14:cNvPr>
                <p14:cNvContentPartPr/>
                <p14:nvPr/>
              </p14:nvContentPartPr>
              <p14:xfrm>
                <a:off x="845447" y="4468976"/>
                <a:ext cx="100800" cy="47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043578F-2B42-4827-B105-C906F0BA82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6447" y="4460336"/>
                  <a:ext cx="118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B7D53A2-A3A9-CE97-C4D4-C020B3A32163}"/>
                    </a:ext>
                  </a:extLst>
                </p14:cNvPr>
                <p14:cNvContentPartPr/>
                <p14:nvPr/>
              </p14:nvContentPartPr>
              <p14:xfrm>
                <a:off x="916367" y="4362056"/>
                <a:ext cx="57240" cy="299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B7D53A2-A3A9-CE97-C4D4-C020B3A321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7367" y="4353416"/>
                  <a:ext cx="74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825F93F-C967-4FD9-6389-27B0A843E9D3}"/>
                    </a:ext>
                  </a:extLst>
                </p14:cNvPr>
                <p14:cNvContentPartPr/>
                <p14:nvPr/>
              </p14:nvContentPartPr>
              <p14:xfrm>
                <a:off x="937247" y="4379336"/>
                <a:ext cx="185760" cy="148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825F93F-C967-4FD9-6389-27B0A843E9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8607" y="4370696"/>
                  <a:ext cx="20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53A13AD-2898-2626-3EA4-3B31A116A5C9}"/>
                    </a:ext>
                  </a:extLst>
                </p14:cNvPr>
                <p14:cNvContentPartPr/>
                <p14:nvPr/>
              </p14:nvContentPartPr>
              <p14:xfrm>
                <a:off x="1125167" y="4295456"/>
                <a:ext cx="158400" cy="412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53A13AD-2898-2626-3EA4-3B31A116A5C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16167" y="4286816"/>
                  <a:ext cx="1760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57482D-E847-7335-51E3-1DEC473D3519}"/>
                    </a:ext>
                  </a:extLst>
                </p14:cNvPr>
                <p14:cNvContentPartPr/>
                <p14:nvPr/>
              </p14:nvContentPartPr>
              <p14:xfrm>
                <a:off x="1368887" y="4281776"/>
                <a:ext cx="143280" cy="463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57482D-E847-7335-51E3-1DEC473D35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59887" y="4272776"/>
                  <a:ext cx="1609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C35312A-52C8-9024-773D-E9FDA9816AD7}"/>
                    </a:ext>
                  </a:extLst>
                </p14:cNvPr>
                <p14:cNvContentPartPr/>
                <p14:nvPr/>
              </p14:nvContentPartPr>
              <p14:xfrm>
                <a:off x="1541327" y="4396256"/>
                <a:ext cx="139320" cy="211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C35312A-52C8-9024-773D-E9FDA9816A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32687" y="4387256"/>
                  <a:ext cx="156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CE942CD-AF58-1061-0A69-0D2E8EEEEC9B}"/>
                    </a:ext>
                  </a:extLst>
                </p14:cNvPr>
                <p14:cNvContentPartPr/>
                <p14:nvPr/>
              </p14:nvContentPartPr>
              <p14:xfrm>
                <a:off x="1731767" y="4384376"/>
                <a:ext cx="37800" cy="25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CE942CD-AF58-1061-0A69-0D2E8EEEEC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22767" y="4375736"/>
                  <a:ext cx="55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E6D05D8-4AB4-C0D5-83BE-78DB62F1F998}"/>
                    </a:ext>
                  </a:extLst>
                </p14:cNvPr>
                <p14:cNvContentPartPr/>
                <p14:nvPr/>
              </p14:nvContentPartPr>
              <p14:xfrm>
                <a:off x="1722767" y="4345856"/>
                <a:ext cx="158040" cy="329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E6D05D8-4AB4-C0D5-83BE-78DB62F1F9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13767" y="4337216"/>
                  <a:ext cx="1756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5FC0030-F7CD-0166-8806-C233F151F09E}"/>
                    </a:ext>
                  </a:extLst>
                </p14:cNvPr>
                <p14:cNvContentPartPr/>
                <p14:nvPr/>
              </p14:nvContentPartPr>
              <p14:xfrm>
                <a:off x="1885847" y="4305536"/>
                <a:ext cx="141840" cy="56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5FC0030-F7CD-0166-8806-C233F151F0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76847" y="4296536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1EA4A84-C506-F45D-B32F-027B85A87268}"/>
                    </a:ext>
                  </a:extLst>
                </p14:cNvPr>
                <p14:cNvContentPartPr/>
                <p14:nvPr/>
              </p14:nvContentPartPr>
              <p14:xfrm>
                <a:off x="2008967" y="4218776"/>
                <a:ext cx="196560" cy="491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1EA4A84-C506-F45D-B32F-027B85A872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99967" y="4209776"/>
                  <a:ext cx="21420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E03CE18-E410-0557-5A0D-AEB6095797D4}"/>
                    </a:ext>
                  </a:extLst>
                </p14:cNvPr>
                <p14:cNvContentPartPr/>
                <p14:nvPr/>
              </p14:nvContentPartPr>
              <p14:xfrm>
                <a:off x="2376887" y="4436216"/>
                <a:ext cx="106200" cy="34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E03CE18-E410-0557-5A0D-AEB6095797D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67887" y="4427216"/>
                  <a:ext cx="123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B394784-732D-EDC5-0EEB-24DD14E43D03}"/>
                    </a:ext>
                  </a:extLst>
                </p14:cNvPr>
                <p14:cNvContentPartPr/>
                <p14:nvPr/>
              </p14:nvContentPartPr>
              <p14:xfrm>
                <a:off x="2336207" y="4503176"/>
                <a:ext cx="136800" cy="23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B394784-732D-EDC5-0EEB-24DD14E43D0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27567" y="4494176"/>
                  <a:ext cx="15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5FC5A13-BD7B-AAC6-9D65-8C39D87B08B1}"/>
                    </a:ext>
                  </a:extLst>
                </p14:cNvPr>
                <p14:cNvContentPartPr/>
                <p14:nvPr/>
              </p14:nvContentPartPr>
              <p14:xfrm>
                <a:off x="2636807" y="4287536"/>
                <a:ext cx="100800" cy="342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5FC5A13-BD7B-AAC6-9D65-8C39D87B08B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28167" y="4278896"/>
                  <a:ext cx="118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D781982-BC88-06AB-1379-251DC8808146}"/>
                    </a:ext>
                  </a:extLst>
                </p14:cNvPr>
                <p14:cNvContentPartPr/>
                <p14:nvPr/>
              </p14:nvContentPartPr>
              <p14:xfrm>
                <a:off x="2777567" y="4362416"/>
                <a:ext cx="159120" cy="181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D781982-BC88-06AB-1379-251DC880814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68927" y="4353776"/>
                  <a:ext cx="176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B1C8B45-CDAC-C5F2-346D-59BE8A8E7890}"/>
                    </a:ext>
                  </a:extLst>
                </p14:cNvPr>
                <p14:cNvContentPartPr/>
                <p14:nvPr/>
              </p14:nvContentPartPr>
              <p14:xfrm>
                <a:off x="2911487" y="4247216"/>
                <a:ext cx="113400" cy="7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B1C8B45-CDAC-C5F2-346D-59BE8A8E789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02847" y="4238216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9B582C9-DB82-2B4D-E641-D7384CF2D59E}"/>
                    </a:ext>
                  </a:extLst>
                </p14:cNvPr>
                <p14:cNvContentPartPr/>
                <p14:nvPr/>
              </p14:nvContentPartPr>
              <p14:xfrm>
                <a:off x="3033527" y="4128776"/>
                <a:ext cx="70200" cy="226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9B582C9-DB82-2B4D-E641-D7384CF2D59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24887" y="4120136"/>
                  <a:ext cx="87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E5F46D9-A034-B4D8-55F3-2777027BB3C2}"/>
                    </a:ext>
                  </a:extLst>
                </p14:cNvPr>
                <p14:cNvContentPartPr/>
                <p14:nvPr/>
              </p14:nvContentPartPr>
              <p14:xfrm>
                <a:off x="3156647" y="4147136"/>
                <a:ext cx="86400" cy="290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E5F46D9-A034-B4D8-55F3-2777027BB3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48007" y="4138496"/>
                  <a:ext cx="10404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4CC10636-94BC-4C23-CF72-C2AD388139DE}"/>
                  </a:ext>
                </a:extLst>
              </p14:cNvPr>
              <p14:cNvContentPartPr/>
              <p14:nvPr/>
            </p14:nvContentPartPr>
            <p14:xfrm>
              <a:off x="3625367" y="4264856"/>
              <a:ext cx="248400" cy="5029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4CC10636-94BC-4C23-CF72-C2AD388139D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616367" y="4255856"/>
                <a:ext cx="266040" cy="52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E21AEEC8-D101-D03F-2B61-5FED88C4F038}"/>
              </a:ext>
            </a:extLst>
          </p:cNvPr>
          <p:cNvGrpSpPr/>
          <p:nvPr/>
        </p:nvGrpSpPr>
        <p:grpSpPr>
          <a:xfrm>
            <a:off x="3828407" y="4210136"/>
            <a:ext cx="2603160" cy="595800"/>
            <a:chOff x="3828407" y="4210136"/>
            <a:chExt cx="26031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6ED8E48-6D37-E71F-5707-D709BF89FF8C}"/>
                    </a:ext>
                  </a:extLst>
                </p14:cNvPr>
                <p14:cNvContentPartPr/>
                <p14:nvPr/>
              </p14:nvContentPartPr>
              <p14:xfrm>
                <a:off x="3828407" y="4399856"/>
                <a:ext cx="139680" cy="203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6ED8E48-6D37-E71F-5707-D709BF89FF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19767" y="4390856"/>
                  <a:ext cx="157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9785DA7-5194-6B35-B79F-A9BDDFE6BFA8}"/>
                    </a:ext>
                  </a:extLst>
                </p14:cNvPr>
                <p14:cNvContentPartPr/>
                <p14:nvPr/>
              </p14:nvContentPartPr>
              <p14:xfrm>
                <a:off x="4042967" y="4400576"/>
                <a:ext cx="31680" cy="225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9785DA7-5194-6B35-B79F-A9BDDFE6BFA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34327" y="4391576"/>
                  <a:ext cx="49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D4358DB-54DA-2AB3-54D6-1DCA20280F56}"/>
                    </a:ext>
                  </a:extLst>
                </p14:cNvPr>
                <p14:cNvContentPartPr/>
                <p14:nvPr/>
              </p14:nvContentPartPr>
              <p14:xfrm>
                <a:off x="4087607" y="4376456"/>
                <a:ext cx="134640" cy="263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D4358DB-54DA-2AB3-54D6-1DCA20280F5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78967" y="4367456"/>
                  <a:ext cx="152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52075FC-3463-22D8-3DC8-077B132AC9A8}"/>
                    </a:ext>
                  </a:extLst>
                </p14:cNvPr>
                <p14:cNvContentPartPr/>
                <p14:nvPr/>
              </p14:nvContentPartPr>
              <p14:xfrm>
                <a:off x="4261487" y="4342976"/>
                <a:ext cx="137880" cy="2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52075FC-3463-22D8-3DC8-077B132AC9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52487" y="4333976"/>
                  <a:ext cx="155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9B93618-6956-4D31-8DD6-A1FC73F200EB}"/>
                    </a:ext>
                  </a:extLst>
                </p14:cNvPr>
                <p14:cNvContentPartPr/>
                <p14:nvPr/>
              </p14:nvContentPartPr>
              <p14:xfrm>
                <a:off x="4372367" y="4257656"/>
                <a:ext cx="166320" cy="487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9B93618-6956-4D31-8DD6-A1FC73F200E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63727" y="4249016"/>
                  <a:ext cx="1839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3C10C9B-34D8-ED63-6645-CFC37737E4EC}"/>
                    </a:ext>
                  </a:extLst>
                </p14:cNvPr>
                <p14:cNvContentPartPr/>
                <p14:nvPr/>
              </p14:nvContentPartPr>
              <p14:xfrm>
                <a:off x="4720847" y="4504616"/>
                <a:ext cx="108720" cy="41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3C10C9B-34D8-ED63-6645-CFC37737E4E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711847" y="4495616"/>
                  <a:ext cx="126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D389277-2F28-A3FA-E8D6-383064459110}"/>
                    </a:ext>
                  </a:extLst>
                </p14:cNvPr>
                <p14:cNvContentPartPr/>
                <p14:nvPr/>
              </p14:nvContentPartPr>
              <p14:xfrm>
                <a:off x="4714727" y="4597496"/>
                <a:ext cx="75960" cy="28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D389277-2F28-A3FA-E8D6-38306445911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705727" y="4588496"/>
                  <a:ext cx="93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D9C5298-335A-71F0-3A3C-F88546CF6A8E}"/>
                    </a:ext>
                  </a:extLst>
                </p14:cNvPr>
                <p14:cNvContentPartPr/>
                <p14:nvPr/>
              </p14:nvContentPartPr>
              <p14:xfrm>
                <a:off x="4958807" y="4423256"/>
                <a:ext cx="108720" cy="257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D9C5298-335A-71F0-3A3C-F88546CF6A8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50167" y="4414616"/>
                  <a:ext cx="126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90E744A-17A9-E5D1-1068-819FDDC2480A}"/>
                    </a:ext>
                  </a:extLst>
                </p14:cNvPr>
                <p14:cNvContentPartPr/>
                <p14:nvPr/>
              </p14:nvContentPartPr>
              <p14:xfrm>
                <a:off x="5135927" y="4456736"/>
                <a:ext cx="149040" cy="158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90E744A-17A9-E5D1-1068-819FDDC2480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26927" y="4447736"/>
                  <a:ext cx="166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0CC87B4-5153-BF5F-8763-80E65FA814CF}"/>
                    </a:ext>
                  </a:extLst>
                </p14:cNvPr>
                <p14:cNvContentPartPr/>
                <p14:nvPr/>
              </p14:nvContentPartPr>
              <p14:xfrm>
                <a:off x="5275607" y="4279616"/>
                <a:ext cx="130680" cy="10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0CC87B4-5153-BF5F-8763-80E65FA814C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66607" y="4270616"/>
                  <a:ext cx="14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013ED1C-8602-D8FA-DC5A-148E065F5C39}"/>
                    </a:ext>
                  </a:extLst>
                </p14:cNvPr>
                <p14:cNvContentPartPr/>
                <p14:nvPr/>
              </p14:nvContentPartPr>
              <p14:xfrm>
                <a:off x="5440487" y="4210136"/>
                <a:ext cx="104760" cy="228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013ED1C-8602-D8FA-DC5A-148E065F5C3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31487" y="4201136"/>
                  <a:ext cx="122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F4EE0EF-F9A0-06D8-1836-0B13F5C40445}"/>
                    </a:ext>
                  </a:extLst>
                </p14:cNvPr>
                <p14:cNvContentPartPr/>
                <p14:nvPr/>
              </p14:nvContentPartPr>
              <p14:xfrm>
                <a:off x="5512127" y="4422896"/>
                <a:ext cx="570240" cy="268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F4EE0EF-F9A0-06D8-1836-0B13F5C4044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03127" y="4414256"/>
                  <a:ext cx="587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23DACAA-92FF-FC8D-6DD9-88E88F1B4CC5}"/>
                    </a:ext>
                  </a:extLst>
                </p14:cNvPr>
                <p14:cNvContentPartPr/>
                <p14:nvPr/>
              </p14:nvContentPartPr>
              <p14:xfrm>
                <a:off x="6169127" y="4376816"/>
                <a:ext cx="262440" cy="345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23DACAA-92FF-FC8D-6DD9-88E88F1B4CC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60127" y="4368176"/>
                  <a:ext cx="280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B7852D2-C4F3-D38F-CE27-C09E5EB02A7F}"/>
                    </a:ext>
                  </a:extLst>
                </p14:cNvPr>
                <p14:cNvContentPartPr/>
                <p14:nvPr/>
              </p14:nvContentPartPr>
              <p14:xfrm>
                <a:off x="6057887" y="4293656"/>
                <a:ext cx="131040" cy="512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B7852D2-C4F3-D38F-CE27-C09E5EB02A7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49247" y="4285016"/>
                  <a:ext cx="148680" cy="52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6FC110E6-F2C6-C584-2A81-E381CC5E5216}"/>
                  </a:ext>
                </a:extLst>
              </p14:cNvPr>
              <p14:cNvContentPartPr/>
              <p14:nvPr/>
            </p14:nvContentPartPr>
            <p14:xfrm>
              <a:off x="6305567" y="4934096"/>
              <a:ext cx="2472840" cy="131652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6FC110E6-F2C6-C584-2A81-E381CC5E521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269927" y="4898096"/>
                <a:ext cx="2544480" cy="13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96355DDA-C6EF-9C01-A994-9553D66BBE0F}"/>
                  </a:ext>
                </a:extLst>
              </p14:cNvPr>
              <p14:cNvContentPartPr/>
              <p14:nvPr/>
            </p14:nvContentPartPr>
            <p14:xfrm>
              <a:off x="7480967" y="827936"/>
              <a:ext cx="415440" cy="419688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96355DDA-C6EF-9C01-A994-9553D66BBE0F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444967" y="791936"/>
                <a:ext cx="487080" cy="426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8" name="Group 427">
            <a:extLst>
              <a:ext uri="{FF2B5EF4-FFF2-40B4-BE49-F238E27FC236}">
                <a16:creationId xmlns:a16="http://schemas.microsoft.com/office/drawing/2014/main" id="{4BABEBD5-9303-B1CE-5BE8-C4BE20A784CA}"/>
              </a:ext>
            </a:extLst>
          </p:cNvPr>
          <p:cNvGrpSpPr/>
          <p:nvPr/>
        </p:nvGrpSpPr>
        <p:grpSpPr>
          <a:xfrm>
            <a:off x="429287" y="5001416"/>
            <a:ext cx="8197200" cy="1716120"/>
            <a:chOff x="429287" y="5001416"/>
            <a:chExt cx="8197200" cy="17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AFFCEE8-62F1-6F78-97C3-E2EDC587DB74}"/>
                    </a:ext>
                  </a:extLst>
                </p14:cNvPr>
                <p14:cNvContentPartPr/>
                <p14:nvPr/>
              </p14:nvContentPartPr>
              <p14:xfrm>
                <a:off x="6494927" y="5395256"/>
                <a:ext cx="205920" cy="234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AFFCEE8-62F1-6F78-97C3-E2EDC587DB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86287" y="5386616"/>
                  <a:ext cx="223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C01939C-C67A-2AD2-6A52-9B929CCEC179}"/>
                    </a:ext>
                  </a:extLst>
                </p14:cNvPr>
                <p14:cNvContentPartPr/>
                <p14:nvPr/>
              </p14:nvContentPartPr>
              <p14:xfrm>
                <a:off x="6739007" y="5600096"/>
                <a:ext cx="18000" cy="151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C01939C-C67A-2AD2-6A52-9B929CCEC17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30367" y="5591456"/>
                  <a:ext cx="35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C97AA38-8D5C-5620-AE70-E8031853D35B}"/>
                    </a:ext>
                  </a:extLst>
                </p14:cNvPr>
                <p14:cNvContentPartPr/>
                <p14:nvPr/>
              </p14:nvContentPartPr>
              <p14:xfrm>
                <a:off x="6857447" y="5328296"/>
                <a:ext cx="167400" cy="246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C97AA38-8D5C-5620-AE70-E8031853D3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48807" y="5319656"/>
                  <a:ext cx="185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3BBE268-1929-A88C-EEA5-51217DCC3CA4}"/>
                    </a:ext>
                  </a:extLst>
                </p14:cNvPr>
                <p14:cNvContentPartPr/>
                <p14:nvPr/>
              </p14:nvContentPartPr>
              <p14:xfrm>
                <a:off x="6917207" y="5429456"/>
                <a:ext cx="55080" cy="226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3BBE268-1929-A88C-EEA5-51217DCC3CA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08207" y="5420456"/>
                  <a:ext cx="72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90198DF-7E1B-4FE0-BFC1-AFED3C73EBB3}"/>
                    </a:ext>
                  </a:extLst>
                </p14:cNvPr>
                <p14:cNvContentPartPr/>
                <p14:nvPr/>
              </p14:nvContentPartPr>
              <p14:xfrm>
                <a:off x="7079207" y="5371496"/>
                <a:ext cx="142200" cy="2494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90198DF-7E1B-4FE0-BFC1-AFED3C73EB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70207" y="5362856"/>
                  <a:ext cx="159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902C850-2C9C-0C33-D5A9-431C65B5569A}"/>
                    </a:ext>
                  </a:extLst>
                </p14:cNvPr>
                <p14:cNvContentPartPr/>
                <p14:nvPr/>
              </p14:nvContentPartPr>
              <p14:xfrm>
                <a:off x="7302407" y="5350256"/>
                <a:ext cx="106200" cy="3272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902C850-2C9C-0C33-D5A9-431C65B556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93767" y="5341256"/>
                  <a:ext cx="123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7CF28D5-8382-2F24-68EF-DAB2829055DD}"/>
                    </a:ext>
                  </a:extLst>
                </p14:cNvPr>
                <p14:cNvContentPartPr/>
                <p14:nvPr/>
              </p14:nvContentPartPr>
              <p14:xfrm>
                <a:off x="7435967" y="5333336"/>
                <a:ext cx="243720" cy="384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7CF28D5-8382-2F24-68EF-DAB2829055D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26967" y="5324696"/>
                  <a:ext cx="2613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4A25CA5-0A4B-77FA-16F9-EE56578904B1}"/>
                    </a:ext>
                  </a:extLst>
                </p14:cNvPr>
                <p14:cNvContentPartPr/>
                <p14:nvPr/>
              </p14:nvContentPartPr>
              <p14:xfrm>
                <a:off x="7672127" y="5376896"/>
                <a:ext cx="90000" cy="282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4A25CA5-0A4B-77FA-16F9-EE56578904B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63127" y="5367896"/>
                  <a:ext cx="107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0352363-FAC8-13E7-E4D0-87798DD4117A}"/>
                    </a:ext>
                  </a:extLst>
                </p14:cNvPr>
                <p14:cNvContentPartPr/>
                <p14:nvPr/>
              </p14:nvContentPartPr>
              <p14:xfrm>
                <a:off x="7720727" y="5481656"/>
                <a:ext cx="114840" cy="56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0352363-FAC8-13E7-E4D0-87798DD4117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12087" y="5472656"/>
                  <a:ext cx="132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8B92479-5610-FF02-6551-3CA7AB9972D0}"/>
                    </a:ext>
                  </a:extLst>
                </p14:cNvPr>
                <p14:cNvContentPartPr/>
                <p14:nvPr/>
              </p14:nvContentPartPr>
              <p14:xfrm>
                <a:off x="7794887" y="5382296"/>
                <a:ext cx="34200" cy="263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8B92479-5610-FF02-6551-3CA7AB9972D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85887" y="5373296"/>
                  <a:ext cx="51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452F3A8-97B5-15CC-92EB-26DD928280DE}"/>
                    </a:ext>
                  </a:extLst>
                </p14:cNvPr>
                <p14:cNvContentPartPr/>
                <p14:nvPr/>
              </p14:nvContentPartPr>
              <p14:xfrm>
                <a:off x="7898567" y="5401736"/>
                <a:ext cx="220320" cy="2570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452F3A8-97B5-15CC-92EB-26DD928280D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89567" y="5392736"/>
                  <a:ext cx="237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784B53D-4041-726B-5F29-C0A79F882883}"/>
                    </a:ext>
                  </a:extLst>
                </p14:cNvPr>
                <p14:cNvContentPartPr/>
                <p14:nvPr/>
              </p14:nvContentPartPr>
              <p14:xfrm>
                <a:off x="8159207" y="5424416"/>
                <a:ext cx="127440" cy="226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784B53D-4041-726B-5F29-C0A79F88288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50207" y="5415416"/>
                  <a:ext cx="145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8C3FD8A-B5AA-33EA-97A1-B426DD383466}"/>
                    </a:ext>
                  </a:extLst>
                </p14:cNvPr>
                <p14:cNvContentPartPr/>
                <p14:nvPr/>
              </p14:nvContentPartPr>
              <p14:xfrm>
                <a:off x="8287367" y="5577056"/>
                <a:ext cx="92160" cy="2336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8C3FD8A-B5AA-33EA-97A1-B426DD38346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78367" y="5568056"/>
                  <a:ext cx="109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E1CA915-0498-7859-031B-CBB2F05C748D}"/>
                    </a:ext>
                  </a:extLst>
                </p14:cNvPr>
                <p14:cNvContentPartPr/>
                <p14:nvPr/>
              </p14:nvContentPartPr>
              <p14:xfrm>
                <a:off x="8290247" y="5363576"/>
                <a:ext cx="147240" cy="187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E1CA915-0498-7859-031B-CBB2F05C748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81607" y="5354576"/>
                  <a:ext cx="164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670135C-CB66-4434-20AD-957206C185B8}"/>
                    </a:ext>
                  </a:extLst>
                </p14:cNvPr>
                <p14:cNvContentPartPr/>
                <p14:nvPr/>
              </p14:nvContentPartPr>
              <p14:xfrm>
                <a:off x="8495447" y="5238296"/>
                <a:ext cx="131040" cy="514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670135C-CB66-4434-20AD-957206C185B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86807" y="5229656"/>
                  <a:ext cx="148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55AB70F-343D-7186-DF5A-C80C91161A29}"/>
                    </a:ext>
                  </a:extLst>
                </p14:cNvPr>
                <p14:cNvContentPartPr/>
                <p14:nvPr/>
              </p14:nvContentPartPr>
              <p14:xfrm>
                <a:off x="4128287" y="5572376"/>
                <a:ext cx="187920" cy="20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55AB70F-343D-7186-DF5A-C80C91161A2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19647" y="5563736"/>
                  <a:ext cx="20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FD05742-512C-AC61-16B6-C1DC749C57F6}"/>
                    </a:ext>
                  </a:extLst>
                </p14:cNvPr>
                <p14:cNvContentPartPr/>
                <p14:nvPr/>
              </p14:nvContentPartPr>
              <p14:xfrm>
                <a:off x="4105607" y="5653016"/>
                <a:ext cx="137160" cy="18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FD05742-512C-AC61-16B6-C1DC749C57F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96607" y="5644016"/>
                  <a:ext cx="154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6BD1796-726A-8C61-7171-D07CA86C7ED2}"/>
                    </a:ext>
                  </a:extLst>
                </p14:cNvPr>
                <p14:cNvContentPartPr/>
                <p14:nvPr/>
              </p14:nvContentPartPr>
              <p14:xfrm>
                <a:off x="4379207" y="5228216"/>
                <a:ext cx="97920" cy="417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6BD1796-726A-8C61-7171-D07CA86C7ED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370567" y="5219576"/>
                  <a:ext cx="1155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1CA6591-7C98-C6B3-A27A-07C3A893168B}"/>
                    </a:ext>
                  </a:extLst>
                </p14:cNvPr>
                <p14:cNvContentPartPr/>
                <p14:nvPr/>
              </p14:nvContentPartPr>
              <p14:xfrm>
                <a:off x="4554887" y="5600096"/>
                <a:ext cx="17640" cy="104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1CA6591-7C98-C6B3-A27A-07C3A893168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46247" y="5591456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DB6360E-F997-1227-2C4E-E2C960075722}"/>
                    </a:ext>
                  </a:extLst>
                </p14:cNvPr>
                <p14:cNvContentPartPr/>
                <p14:nvPr/>
              </p14:nvContentPartPr>
              <p14:xfrm>
                <a:off x="4721207" y="5362496"/>
                <a:ext cx="157320" cy="238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DB6360E-F997-1227-2C4E-E2C9600757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12207" y="5353856"/>
                  <a:ext cx="174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A9AAD7F-4C6F-6300-8EB3-9346DFD6B6DA}"/>
                    </a:ext>
                  </a:extLst>
                </p14:cNvPr>
                <p14:cNvContentPartPr/>
                <p14:nvPr/>
              </p14:nvContentPartPr>
              <p14:xfrm>
                <a:off x="4878527" y="5379416"/>
                <a:ext cx="121680" cy="260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A9AAD7F-4C6F-6300-8EB3-9346DFD6B6D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69887" y="5370416"/>
                  <a:ext cx="139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F49E3E7-BA7F-7AFB-2CC8-A268B9EAC8B6}"/>
                    </a:ext>
                  </a:extLst>
                </p14:cNvPr>
                <p14:cNvContentPartPr/>
                <p14:nvPr/>
              </p14:nvContentPartPr>
              <p14:xfrm>
                <a:off x="5026847" y="5622416"/>
                <a:ext cx="11880" cy="32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F49E3E7-BA7F-7AFB-2CC8-A268B9EAC8B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17847" y="5613776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6E71E53-AC7D-5FAB-BA78-0A8A4FE24343}"/>
                    </a:ext>
                  </a:extLst>
                </p14:cNvPr>
                <p14:cNvContentPartPr/>
                <p14:nvPr/>
              </p14:nvContentPartPr>
              <p14:xfrm>
                <a:off x="5184527" y="5406416"/>
                <a:ext cx="81720" cy="2329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6E71E53-AC7D-5FAB-BA78-0A8A4FE2434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75527" y="5397416"/>
                  <a:ext cx="99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7E00BB8-28E7-48EB-9867-FFE3C6FF73D4}"/>
                    </a:ext>
                  </a:extLst>
                </p14:cNvPr>
                <p14:cNvContentPartPr/>
                <p14:nvPr/>
              </p14:nvContentPartPr>
              <p14:xfrm>
                <a:off x="5347967" y="5433416"/>
                <a:ext cx="94320" cy="180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7E00BB8-28E7-48EB-9867-FFE3C6FF73D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39327" y="5424776"/>
                  <a:ext cx="111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EC81396-E3A2-3C47-D50F-AE6E76D5FDA7}"/>
                    </a:ext>
                  </a:extLst>
                </p14:cNvPr>
                <p14:cNvContentPartPr/>
                <p14:nvPr/>
              </p14:nvContentPartPr>
              <p14:xfrm>
                <a:off x="5450567" y="5271776"/>
                <a:ext cx="139680" cy="29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EC81396-E3A2-3C47-D50F-AE6E76D5FDA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41567" y="5263136"/>
                  <a:ext cx="157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FB06005-BD97-67AB-0FDD-FCFE83C8F002}"/>
                    </a:ext>
                  </a:extLst>
                </p14:cNvPr>
                <p14:cNvContentPartPr/>
                <p14:nvPr/>
              </p14:nvContentPartPr>
              <p14:xfrm>
                <a:off x="5592407" y="5078816"/>
                <a:ext cx="205920" cy="245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FB06005-BD97-67AB-0FDD-FCFE83C8F0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83407" y="5070176"/>
                  <a:ext cx="223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19DA340-B9E4-C7C6-EB21-187B0C92850E}"/>
                    </a:ext>
                  </a:extLst>
                </p14:cNvPr>
                <p14:cNvContentPartPr/>
                <p14:nvPr/>
              </p14:nvContentPartPr>
              <p14:xfrm>
                <a:off x="5877167" y="5640776"/>
                <a:ext cx="26280" cy="14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19DA340-B9E4-C7C6-EB21-187B0C92850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868167" y="5631776"/>
                  <a:ext cx="43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E5097D8-D250-26E9-8BA7-2021EE66A120}"/>
                    </a:ext>
                  </a:extLst>
                </p14:cNvPr>
                <p14:cNvContentPartPr/>
                <p14:nvPr/>
              </p14:nvContentPartPr>
              <p14:xfrm>
                <a:off x="4434287" y="5658776"/>
                <a:ext cx="1431000" cy="82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E5097D8-D250-26E9-8BA7-2021EE66A12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425647" y="5649776"/>
                  <a:ext cx="1448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ACA2AAA-EAD2-C03E-77C0-628D3704E29F}"/>
                    </a:ext>
                  </a:extLst>
                </p14:cNvPr>
                <p14:cNvContentPartPr/>
                <p14:nvPr/>
              </p14:nvContentPartPr>
              <p14:xfrm>
                <a:off x="4720847" y="5924096"/>
                <a:ext cx="116280" cy="238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ACA2AAA-EAD2-C03E-77C0-628D3704E29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11847" y="5915096"/>
                  <a:ext cx="133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77F1DA7-CB4D-434A-BB89-D905637D72D2}"/>
                    </a:ext>
                  </a:extLst>
                </p14:cNvPr>
                <p14:cNvContentPartPr/>
                <p14:nvPr/>
              </p14:nvContentPartPr>
              <p14:xfrm>
                <a:off x="4923527" y="5925176"/>
                <a:ext cx="130680" cy="2192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77F1DA7-CB4D-434A-BB89-D905637D72D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14527" y="5916176"/>
                  <a:ext cx="148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5997C9F-339D-1651-3EC5-DC3A3B627222}"/>
                    </a:ext>
                  </a:extLst>
                </p14:cNvPr>
                <p14:cNvContentPartPr/>
                <p14:nvPr/>
              </p14:nvContentPartPr>
              <p14:xfrm>
                <a:off x="5131607" y="5944616"/>
                <a:ext cx="97560" cy="9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5997C9F-339D-1651-3EC5-DC3A3B62722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122967" y="5935976"/>
                  <a:ext cx="115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5A13B91-5E65-076D-4C8D-F49EFB2ECF1B}"/>
                    </a:ext>
                  </a:extLst>
                </p14:cNvPr>
                <p14:cNvContentPartPr/>
                <p14:nvPr/>
              </p14:nvContentPartPr>
              <p14:xfrm>
                <a:off x="5246087" y="5830856"/>
                <a:ext cx="73080" cy="141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5A13B91-5E65-076D-4C8D-F49EFB2ECF1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37447" y="5822216"/>
                  <a:ext cx="90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B2EB292-BE8C-D19F-F7B8-A83021BFC894}"/>
                    </a:ext>
                  </a:extLst>
                </p14:cNvPr>
                <p14:cNvContentPartPr/>
                <p14:nvPr/>
              </p14:nvContentPartPr>
              <p14:xfrm>
                <a:off x="5393327" y="5831576"/>
                <a:ext cx="76680" cy="126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B2EB292-BE8C-D19F-F7B8-A83021BFC89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84327" y="5822576"/>
                  <a:ext cx="94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F1B0BF1-04AF-721E-CCCC-54C840D1DC80}"/>
                    </a:ext>
                  </a:extLst>
                </p14:cNvPr>
                <p14:cNvContentPartPr/>
                <p14:nvPr/>
              </p14:nvContentPartPr>
              <p14:xfrm>
                <a:off x="6094967" y="5574896"/>
                <a:ext cx="153000" cy="298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F1B0BF1-04AF-721E-CCCC-54C840D1DC8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086327" y="5565896"/>
                  <a:ext cx="170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FE2C664-5CE7-D800-EA79-FA613C46CA4E}"/>
                    </a:ext>
                  </a:extLst>
                </p14:cNvPr>
                <p14:cNvContentPartPr/>
                <p14:nvPr/>
              </p14:nvContentPartPr>
              <p14:xfrm>
                <a:off x="6073727" y="5656256"/>
                <a:ext cx="117000" cy="118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FE2C664-5CE7-D800-EA79-FA613C46CA4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65087" y="5647616"/>
                  <a:ext cx="134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BB89823-D11B-E411-B630-446B88B37C30}"/>
                    </a:ext>
                  </a:extLst>
                </p14:cNvPr>
                <p14:cNvContentPartPr/>
                <p14:nvPr/>
              </p14:nvContentPartPr>
              <p14:xfrm>
                <a:off x="518927" y="5245496"/>
                <a:ext cx="231840" cy="555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BB89823-D11B-E411-B630-446B88B37C3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09927" y="5236856"/>
                  <a:ext cx="2494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7ABE904-260C-3205-E809-899954E87B54}"/>
                    </a:ext>
                  </a:extLst>
                </p14:cNvPr>
                <p14:cNvContentPartPr/>
                <p14:nvPr/>
              </p14:nvContentPartPr>
              <p14:xfrm>
                <a:off x="679127" y="5388056"/>
                <a:ext cx="139320" cy="251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7ABE904-260C-3205-E809-899954E87B5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0487" y="5379416"/>
                  <a:ext cx="156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53EB0C5-8280-9668-C09D-5D2E5A32E0E1}"/>
                    </a:ext>
                  </a:extLst>
                </p14:cNvPr>
                <p14:cNvContentPartPr/>
                <p14:nvPr/>
              </p14:nvContentPartPr>
              <p14:xfrm>
                <a:off x="888287" y="5387696"/>
                <a:ext cx="112320" cy="210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53EB0C5-8280-9668-C09D-5D2E5A32E0E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9287" y="5378696"/>
                  <a:ext cx="129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A73313A-CE02-4FA6-444D-3B43BB39F573}"/>
                    </a:ext>
                  </a:extLst>
                </p14:cNvPr>
                <p14:cNvContentPartPr/>
                <p14:nvPr/>
              </p14:nvContentPartPr>
              <p14:xfrm>
                <a:off x="1024727" y="5546096"/>
                <a:ext cx="103320" cy="232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A73313A-CE02-4FA6-444D-3B43BB39F57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6087" y="5537096"/>
                  <a:ext cx="120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32259B7-BB68-116F-A5B7-ECF22CC82F7E}"/>
                    </a:ext>
                  </a:extLst>
                </p14:cNvPr>
                <p14:cNvContentPartPr/>
                <p14:nvPr/>
              </p14:nvContentPartPr>
              <p14:xfrm>
                <a:off x="1008167" y="5295176"/>
                <a:ext cx="148320" cy="123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32259B7-BB68-116F-A5B7-ECF22CC82F7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9167" y="5286536"/>
                  <a:ext cx="165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A99AB4E-937A-573F-78DB-AD16A571515E}"/>
                    </a:ext>
                  </a:extLst>
                </p14:cNvPr>
                <p14:cNvContentPartPr/>
                <p14:nvPr/>
              </p14:nvContentPartPr>
              <p14:xfrm>
                <a:off x="1144967" y="5280776"/>
                <a:ext cx="104400" cy="14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A99AB4E-937A-573F-78DB-AD16A571515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35967" y="5272136"/>
                  <a:ext cx="122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27C85D2-AF6F-C80D-9D8C-18C177E77A29}"/>
                    </a:ext>
                  </a:extLst>
                </p14:cNvPr>
                <p14:cNvContentPartPr/>
                <p14:nvPr/>
              </p14:nvContentPartPr>
              <p14:xfrm>
                <a:off x="1319207" y="5149016"/>
                <a:ext cx="149760" cy="554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27C85D2-AF6F-C80D-9D8C-18C177E77A2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10567" y="5140016"/>
                  <a:ext cx="16740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F63268B-5BA5-6857-EF47-19C5B5E3EE76}"/>
                    </a:ext>
                  </a:extLst>
                </p14:cNvPr>
                <p14:cNvContentPartPr/>
                <p14:nvPr/>
              </p14:nvContentPartPr>
              <p14:xfrm>
                <a:off x="1653287" y="5400656"/>
                <a:ext cx="151200" cy="57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F63268B-5BA5-6857-EF47-19C5B5E3EE7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644287" y="5391656"/>
                  <a:ext cx="168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9EA5B4D-7FDB-A8F2-1CCA-1E2494941DBD}"/>
                    </a:ext>
                  </a:extLst>
                </p14:cNvPr>
                <p14:cNvContentPartPr/>
                <p14:nvPr/>
              </p14:nvContentPartPr>
              <p14:xfrm>
                <a:off x="1600367" y="5500736"/>
                <a:ext cx="142200" cy="65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9EA5B4D-7FDB-A8F2-1CCA-1E2494941DB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591727" y="5492096"/>
                  <a:ext cx="159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4A52337-A840-CE7C-640A-70B00B1733D6}"/>
                    </a:ext>
                  </a:extLst>
                </p14:cNvPr>
                <p14:cNvContentPartPr/>
                <p14:nvPr/>
              </p14:nvContentPartPr>
              <p14:xfrm>
                <a:off x="2027687" y="5286896"/>
                <a:ext cx="12960" cy="54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4A52337-A840-CE7C-640A-70B00B1733D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19047" y="5278256"/>
                  <a:ext cx="30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4ECA0BB-6158-29DE-C2AD-46DC6A95CB37}"/>
                    </a:ext>
                  </a:extLst>
                </p14:cNvPr>
                <p14:cNvContentPartPr/>
                <p14:nvPr/>
              </p14:nvContentPartPr>
              <p14:xfrm>
                <a:off x="2065487" y="5100416"/>
                <a:ext cx="170280" cy="99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4ECA0BB-6158-29DE-C2AD-46DC6A95CB3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056487" y="5091776"/>
                  <a:ext cx="18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F03EF32-05A1-6DBE-C420-D75CC32D1B2A}"/>
                    </a:ext>
                  </a:extLst>
                </p14:cNvPr>
                <p14:cNvContentPartPr/>
                <p14:nvPr/>
              </p14:nvContentPartPr>
              <p14:xfrm>
                <a:off x="2008607" y="5020856"/>
                <a:ext cx="44280" cy="373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F03EF32-05A1-6DBE-C420-D75CC32D1B2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999607" y="5012216"/>
                  <a:ext cx="61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600E8E0-0F14-E2DE-A84D-4A33C8ADD874}"/>
                    </a:ext>
                  </a:extLst>
                </p14:cNvPr>
                <p14:cNvContentPartPr/>
                <p14:nvPr/>
              </p14:nvContentPartPr>
              <p14:xfrm>
                <a:off x="2046407" y="5158736"/>
                <a:ext cx="180720" cy="195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600E8E0-0F14-E2DE-A84D-4A33C8ADD87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037767" y="5150096"/>
                  <a:ext cx="198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2CC2FE0-F9B1-C85E-0CC8-BADBBC8C0567}"/>
                    </a:ext>
                  </a:extLst>
                </p14:cNvPr>
                <p14:cNvContentPartPr/>
                <p14:nvPr/>
              </p14:nvContentPartPr>
              <p14:xfrm>
                <a:off x="2254847" y="5261336"/>
                <a:ext cx="210240" cy="109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2CC2FE0-F9B1-C85E-0CC8-BADBBC8C056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245847" y="5252336"/>
                  <a:ext cx="227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AAF0EC0-8E24-5ABB-12C4-98D75169718D}"/>
                    </a:ext>
                  </a:extLst>
                </p14:cNvPr>
                <p14:cNvContentPartPr/>
                <p14:nvPr/>
              </p14:nvContentPartPr>
              <p14:xfrm>
                <a:off x="2506127" y="5280776"/>
                <a:ext cx="147960" cy="197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AAF0EC0-8E24-5ABB-12C4-98D75169718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97127" y="5271776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E5644E3-96F2-F1EE-C9FD-DB0EE28064C8}"/>
                    </a:ext>
                  </a:extLst>
                </p14:cNvPr>
                <p14:cNvContentPartPr/>
                <p14:nvPr/>
              </p14:nvContentPartPr>
              <p14:xfrm>
                <a:off x="2696567" y="5005016"/>
                <a:ext cx="217440" cy="428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E5644E3-96F2-F1EE-C9FD-DB0EE28064C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87927" y="4996016"/>
                  <a:ext cx="2350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3FD6668-7EDC-4924-ABCD-687C1DA32970}"/>
                    </a:ext>
                  </a:extLst>
                </p14:cNvPr>
                <p14:cNvContentPartPr/>
                <p14:nvPr/>
              </p14:nvContentPartPr>
              <p14:xfrm>
                <a:off x="2911127" y="5129576"/>
                <a:ext cx="13680" cy="267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3FD6668-7EDC-4924-ABCD-687C1DA3297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902127" y="5120576"/>
                  <a:ext cx="31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2598B66-0C60-FE19-0671-A267DAD938E8}"/>
                    </a:ext>
                  </a:extLst>
                </p14:cNvPr>
                <p14:cNvContentPartPr/>
                <p14:nvPr/>
              </p14:nvContentPartPr>
              <p14:xfrm>
                <a:off x="2949647" y="5228576"/>
                <a:ext cx="52920" cy="13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2598B66-0C60-FE19-0671-A267DAD938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40647" y="5219936"/>
                  <a:ext cx="7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6863429-5F95-87F8-2566-6BA26ABD6037}"/>
                    </a:ext>
                  </a:extLst>
                </p14:cNvPr>
                <p14:cNvContentPartPr/>
                <p14:nvPr/>
              </p14:nvContentPartPr>
              <p14:xfrm>
                <a:off x="3030647" y="5113376"/>
                <a:ext cx="39960" cy="256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6863429-5F95-87F8-2566-6BA26ABD60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021647" y="5104376"/>
                  <a:ext cx="57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C8D1507-EE7C-8D20-A46C-D3C464C1D108}"/>
                    </a:ext>
                  </a:extLst>
                </p14:cNvPr>
                <p14:cNvContentPartPr/>
                <p14:nvPr/>
              </p14:nvContentPartPr>
              <p14:xfrm>
                <a:off x="3141887" y="5164856"/>
                <a:ext cx="101520" cy="201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C8D1507-EE7C-8D20-A46C-D3C464C1D10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133247" y="5156216"/>
                  <a:ext cx="119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AFC5A68-A7D7-E344-D8B4-66FEE52ACE59}"/>
                    </a:ext>
                  </a:extLst>
                </p14:cNvPr>
                <p14:cNvContentPartPr/>
                <p14:nvPr/>
              </p14:nvContentPartPr>
              <p14:xfrm>
                <a:off x="3286607" y="5153336"/>
                <a:ext cx="108360" cy="216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AFC5A68-A7D7-E344-D8B4-66FEE52ACE5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277607" y="5144336"/>
                  <a:ext cx="126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46E3D35-64F9-FD81-4766-8886747A0755}"/>
                    </a:ext>
                  </a:extLst>
                </p14:cNvPr>
                <p14:cNvContentPartPr/>
                <p14:nvPr/>
              </p14:nvContentPartPr>
              <p14:xfrm>
                <a:off x="3411527" y="5320736"/>
                <a:ext cx="115200" cy="176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46E3D35-64F9-FD81-4766-8886747A075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02887" y="5312096"/>
                  <a:ext cx="132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4CB1D41-40AF-1E3B-B7BA-334414C48DF6}"/>
                    </a:ext>
                  </a:extLst>
                </p14:cNvPr>
                <p14:cNvContentPartPr/>
                <p14:nvPr/>
              </p14:nvContentPartPr>
              <p14:xfrm>
                <a:off x="3433127" y="5040296"/>
                <a:ext cx="159120" cy="28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4CB1D41-40AF-1E3B-B7BA-334414C48DF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424127" y="5031296"/>
                  <a:ext cx="176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334DAA0-65D2-5145-A838-C50ECA7DE53E}"/>
                    </a:ext>
                  </a:extLst>
                </p14:cNvPr>
                <p14:cNvContentPartPr/>
                <p14:nvPr/>
              </p14:nvContentPartPr>
              <p14:xfrm>
                <a:off x="3623567" y="5001416"/>
                <a:ext cx="185760" cy="470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334DAA0-65D2-5145-A838-C50ECA7DE53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614567" y="4992776"/>
                  <a:ext cx="2034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C29DB8F-BD32-7E79-333E-35EC43720681}"/>
                    </a:ext>
                  </a:extLst>
                </p14:cNvPr>
                <p14:cNvContentPartPr/>
                <p14:nvPr/>
              </p14:nvContentPartPr>
              <p14:xfrm>
                <a:off x="2052527" y="5577416"/>
                <a:ext cx="1823400" cy="62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C29DB8F-BD32-7E79-333E-35EC4372068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43887" y="5568416"/>
                  <a:ext cx="1841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2B91A32-FED5-9FF7-CFC8-22CB908D6D75}"/>
                    </a:ext>
                  </a:extLst>
                </p14:cNvPr>
                <p14:cNvContentPartPr/>
                <p14:nvPr/>
              </p14:nvContentPartPr>
              <p14:xfrm>
                <a:off x="2439887" y="5725736"/>
                <a:ext cx="228240" cy="372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2B91A32-FED5-9FF7-CFC8-22CB908D6D7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430887" y="5716736"/>
                  <a:ext cx="245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3B9CFDC-EED5-141F-2FD6-21D6429EAE47}"/>
                    </a:ext>
                  </a:extLst>
                </p14:cNvPr>
                <p14:cNvContentPartPr/>
                <p14:nvPr/>
              </p14:nvContentPartPr>
              <p14:xfrm>
                <a:off x="2650487" y="5831216"/>
                <a:ext cx="33480" cy="249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3B9CFDC-EED5-141F-2FD6-21D6429EAE4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641847" y="5822576"/>
                  <a:ext cx="51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E32F6CC-8178-AFE3-5CBB-17D1A2D1DAB1}"/>
                    </a:ext>
                  </a:extLst>
                </p14:cNvPr>
                <p14:cNvContentPartPr/>
                <p14:nvPr/>
              </p14:nvContentPartPr>
              <p14:xfrm>
                <a:off x="2703767" y="5835896"/>
                <a:ext cx="107280" cy="200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E32F6CC-8178-AFE3-5CBB-17D1A2D1DAB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694767" y="5826896"/>
                  <a:ext cx="124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5963B80-1F55-FA15-3C04-EBC78B2DFC01}"/>
                    </a:ext>
                  </a:extLst>
                </p14:cNvPr>
                <p14:cNvContentPartPr/>
                <p14:nvPr/>
              </p14:nvContentPartPr>
              <p14:xfrm>
                <a:off x="2879087" y="5795936"/>
                <a:ext cx="155880" cy="439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5963B80-1F55-FA15-3C04-EBC78B2DFC0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870087" y="5787296"/>
                  <a:ext cx="173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621DE08-0642-3A89-4FA6-F911361947E0}"/>
                    </a:ext>
                  </a:extLst>
                </p14:cNvPr>
                <p14:cNvContentPartPr/>
                <p14:nvPr/>
              </p14:nvContentPartPr>
              <p14:xfrm>
                <a:off x="2938487" y="5792336"/>
                <a:ext cx="10440" cy="111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621DE08-0642-3A89-4FA6-F911361947E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929487" y="5783336"/>
                  <a:ext cx="28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153E315-0422-8077-A9D8-FFDA44804ECA}"/>
                    </a:ext>
                  </a:extLst>
                </p14:cNvPr>
                <p14:cNvContentPartPr/>
                <p14:nvPr/>
              </p14:nvContentPartPr>
              <p14:xfrm>
                <a:off x="3054407" y="5694056"/>
                <a:ext cx="136080" cy="478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153E315-0422-8077-A9D8-FFDA44804EC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045767" y="5685416"/>
                  <a:ext cx="1537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2874846-F291-1001-6867-49590111D4CF}"/>
                    </a:ext>
                  </a:extLst>
                </p14:cNvPr>
                <p14:cNvContentPartPr/>
                <p14:nvPr/>
              </p14:nvContentPartPr>
              <p14:xfrm>
                <a:off x="2945327" y="5771456"/>
                <a:ext cx="1800" cy="154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2874846-F291-1001-6867-49590111D4C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36687" y="5762816"/>
                  <a:ext cx="19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9C5DF07-F48B-FC2C-3F25-92A8D55BD121}"/>
                    </a:ext>
                  </a:extLst>
                </p14:cNvPr>
                <p14:cNvContentPartPr/>
                <p14:nvPr/>
              </p14:nvContentPartPr>
              <p14:xfrm>
                <a:off x="2936327" y="5720696"/>
                <a:ext cx="11160" cy="168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9C5DF07-F48B-FC2C-3F25-92A8D55BD12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27687" y="5712056"/>
                  <a:ext cx="28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D396D78-87D9-34F5-12B5-1EFFC2268C69}"/>
                    </a:ext>
                  </a:extLst>
                </p14:cNvPr>
                <p14:cNvContentPartPr/>
                <p14:nvPr/>
              </p14:nvContentPartPr>
              <p14:xfrm>
                <a:off x="2891327" y="5781176"/>
                <a:ext cx="159120" cy="38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D396D78-87D9-34F5-12B5-1EFFC2268C6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882327" y="5772536"/>
                  <a:ext cx="176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A955CB8-0D83-75FB-B1F1-4045237E0CD3}"/>
                    </a:ext>
                  </a:extLst>
                </p14:cNvPr>
                <p14:cNvContentPartPr/>
                <p14:nvPr/>
              </p14:nvContentPartPr>
              <p14:xfrm>
                <a:off x="429287" y="6224336"/>
                <a:ext cx="288000" cy="4932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A955CB8-0D83-75FB-B1F1-4045237E0CD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0287" y="6215696"/>
                  <a:ext cx="3056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C952DD5-9053-C7E3-99FC-D71E8043C314}"/>
                    </a:ext>
                  </a:extLst>
                </p14:cNvPr>
                <p14:cNvContentPartPr/>
                <p14:nvPr/>
              </p14:nvContentPartPr>
              <p14:xfrm>
                <a:off x="640607" y="6352136"/>
                <a:ext cx="15120" cy="257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C952DD5-9053-C7E3-99FC-D71E8043C31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31967" y="6343496"/>
                  <a:ext cx="32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37E5351-231B-0594-1061-CEBB8C8124B4}"/>
                    </a:ext>
                  </a:extLst>
                </p14:cNvPr>
                <p14:cNvContentPartPr/>
                <p14:nvPr/>
              </p14:nvContentPartPr>
              <p14:xfrm>
                <a:off x="669407" y="6419816"/>
                <a:ext cx="145440" cy="193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37E5351-231B-0594-1061-CEBB8C8124B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0767" y="6410816"/>
                  <a:ext cx="163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B243247-CEF4-8AC3-69EE-F19049244861}"/>
                    </a:ext>
                  </a:extLst>
                </p14:cNvPr>
                <p14:cNvContentPartPr/>
                <p14:nvPr/>
              </p14:nvContentPartPr>
              <p14:xfrm>
                <a:off x="872087" y="6401816"/>
                <a:ext cx="198360" cy="1864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B243247-CEF4-8AC3-69EE-F1904924486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3447" y="6392816"/>
                  <a:ext cx="216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1D67995-73C7-72A1-D2FC-BA4B60C9A333}"/>
                    </a:ext>
                  </a:extLst>
                </p14:cNvPr>
                <p14:cNvContentPartPr/>
                <p14:nvPr/>
              </p14:nvContentPartPr>
              <p14:xfrm>
                <a:off x="1119407" y="6339896"/>
                <a:ext cx="10080" cy="269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1D67995-73C7-72A1-D2FC-BA4B60C9A33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0767" y="6331256"/>
                  <a:ext cx="27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6CF81A7-8F54-6300-6F77-2F2A91365E89}"/>
                    </a:ext>
                  </a:extLst>
                </p14:cNvPr>
                <p14:cNvContentPartPr/>
                <p14:nvPr/>
              </p14:nvContentPartPr>
              <p14:xfrm>
                <a:off x="1135247" y="6406496"/>
                <a:ext cx="152280" cy="211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6CF81A7-8F54-6300-6F77-2F2A91365E8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26607" y="6397496"/>
                  <a:ext cx="169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B93C91C-1785-637C-2C10-65FFBAC6E6DA}"/>
                    </a:ext>
                  </a:extLst>
                </p14:cNvPr>
                <p14:cNvContentPartPr/>
                <p14:nvPr/>
              </p14:nvContentPartPr>
              <p14:xfrm>
                <a:off x="1337567" y="6249176"/>
                <a:ext cx="163440" cy="4158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B93C91C-1785-637C-2C10-65FFBAC6E6D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28567" y="6240536"/>
                  <a:ext cx="1810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CBF9E5E-E5E4-70EF-BA37-F9F2FC05108A}"/>
                    </a:ext>
                  </a:extLst>
                </p14:cNvPr>
                <p14:cNvContentPartPr/>
                <p14:nvPr/>
              </p14:nvContentPartPr>
              <p14:xfrm>
                <a:off x="1738247" y="6452216"/>
                <a:ext cx="196920" cy="23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CBF9E5E-E5E4-70EF-BA37-F9F2FC0510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729247" y="6443576"/>
                  <a:ext cx="21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016F144-3E2B-4416-35BF-D94E610CEB90}"/>
                    </a:ext>
                  </a:extLst>
                </p14:cNvPr>
                <p14:cNvContentPartPr/>
                <p14:nvPr/>
              </p14:nvContentPartPr>
              <p14:xfrm>
                <a:off x="1781807" y="6542576"/>
                <a:ext cx="93240" cy="5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016F144-3E2B-4416-35BF-D94E610CEB9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773167" y="6533936"/>
                  <a:ext cx="11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A94FA84-628E-E7FD-6455-722719709D45}"/>
                    </a:ext>
                  </a:extLst>
                </p14:cNvPr>
                <p14:cNvContentPartPr/>
                <p14:nvPr/>
              </p14:nvContentPartPr>
              <p14:xfrm>
                <a:off x="2080247" y="6308216"/>
                <a:ext cx="213840" cy="393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A94FA84-628E-E7FD-6455-722719709D4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071247" y="6299216"/>
                  <a:ext cx="2314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C91A038-A7FE-046B-2F24-D9F3CF606EB5}"/>
                    </a:ext>
                  </a:extLst>
                </p14:cNvPr>
                <p14:cNvContentPartPr/>
                <p14:nvPr/>
              </p14:nvContentPartPr>
              <p14:xfrm>
                <a:off x="2309567" y="6328016"/>
                <a:ext cx="39240" cy="3236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C91A038-A7FE-046B-2F24-D9F3CF606EB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300927" y="6319016"/>
                  <a:ext cx="56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D7C6732-7DBB-7572-D7A5-71FAE56CE20C}"/>
                    </a:ext>
                  </a:extLst>
                </p14:cNvPr>
                <p14:cNvContentPartPr/>
                <p14:nvPr/>
              </p14:nvContentPartPr>
              <p14:xfrm>
                <a:off x="2365727" y="6463016"/>
                <a:ext cx="101880" cy="24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D7C6732-7DBB-7572-D7A5-71FAE56CE20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356727" y="6454376"/>
                  <a:ext cx="11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16D5FCE-3E2F-5507-591E-8247711A75B4}"/>
                    </a:ext>
                  </a:extLst>
                </p14:cNvPr>
                <p14:cNvContentPartPr/>
                <p14:nvPr/>
              </p14:nvContentPartPr>
              <p14:xfrm>
                <a:off x="2435207" y="6353576"/>
                <a:ext cx="27720" cy="2354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16D5FCE-3E2F-5507-591E-8247711A75B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426207" y="6344936"/>
                  <a:ext cx="45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119894A-9FB4-64B7-CBE2-29F547FF5511}"/>
                    </a:ext>
                  </a:extLst>
                </p14:cNvPr>
                <p14:cNvContentPartPr/>
                <p14:nvPr/>
              </p14:nvContentPartPr>
              <p14:xfrm>
                <a:off x="2546447" y="6358616"/>
                <a:ext cx="168840" cy="2052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119894A-9FB4-64B7-CBE2-29F547FF551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537447" y="6349616"/>
                  <a:ext cx="186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4A0F025-27DE-FA46-D470-458D6DF013E8}"/>
                    </a:ext>
                  </a:extLst>
                </p14:cNvPr>
                <p14:cNvContentPartPr/>
                <p14:nvPr/>
              </p14:nvContentPartPr>
              <p14:xfrm>
                <a:off x="2747687" y="6362216"/>
                <a:ext cx="137520" cy="151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4A0F025-27DE-FA46-D470-458D6DF013E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739047" y="6353576"/>
                  <a:ext cx="155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78483D7-D0C7-70D7-63A0-FD99361685D4}"/>
                    </a:ext>
                  </a:extLst>
                </p14:cNvPr>
                <p14:cNvContentPartPr/>
                <p14:nvPr/>
              </p14:nvContentPartPr>
              <p14:xfrm>
                <a:off x="2916527" y="6457976"/>
                <a:ext cx="56160" cy="2030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78483D7-D0C7-70D7-63A0-FD99361685D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907887" y="6449336"/>
                  <a:ext cx="73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49E2901-5C44-AE11-1D43-82F84D1A5C40}"/>
                    </a:ext>
                  </a:extLst>
                </p14:cNvPr>
                <p14:cNvContentPartPr/>
                <p14:nvPr/>
              </p14:nvContentPartPr>
              <p14:xfrm>
                <a:off x="2982047" y="6269696"/>
                <a:ext cx="170280" cy="32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49E2901-5C44-AE11-1D43-82F84D1A5C4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73047" y="6260696"/>
                  <a:ext cx="187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75017F0-5DA3-C9F6-BE20-231F84443A3E}"/>
                    </a:ext>
                  </a:extLst>
                </p14:cNvPr>
                <p14:cNvContentPartPr/>
                <p14:nvPr/>
              </p14:nvContentPartPr>
              <p14:xfrm>
                <a:off x="3150167" y="6108416"/>
                <a:ext cx="187560" cy="4726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75017F0-5DA3-C9F6-BE20-231F84443A3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141527" y="6099776"/>
                  <a:ext cx="2052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5C6CE0F-07A9-4C0A-5DA0-BC6DC589D929}"/>
                    </a:ext>
                  </a:extLst>
                </p14:cNvPr>
                <p14:cNvContentPartPr/>
                <p14:nvPr/>
              </p14:nvContentPartPr>
              <p14:xfrm>
                <a:off x="3535007" y="6387776"/>
                <a:ext cx="145800" cy="49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5C6CE0F-07A9-4C0A-5DA0-BC6DC589D92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526007" y="6378776"/>
                  <a:ext cx="163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954AC10-20B4-E1AA-A0C8-D36F2BC3DDB3}"/>
                    </a:ext>
                  </a:extLst>
                </p14:cNvPr>
                <p14:cNvContentPartPr/>
                <p14:nvPr/>
              </p14:nvContentPartPr>
              <p14:xfrm>
                <a:off x="3606287" y="6266096"/>
                <a:ext cx="6840" cy="2242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954AC10-20B4-E1AA-A0C8-D36F2BC3DDB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597647" y="6257096"/>
                  <a:ext cx="24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6E02FA0-C3AA-B9A9-2020-10F24F368C2C}"/>
                    </a:ext>
                  </a:extLst>
                </p14:cNvPr>
                <p14:cNvContentPartPr/>
                <p14:nvPr/>
              </p14:nvContentPartPr>
              <p14:xfrm>
                <a:off x="3811487" y="6267896"/>
                <a:ext cx="217800" cy="286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6E02FA0-C3AA-B9A9-2020-10F24F368C2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802847" y="6259256"/>
                  <a:ext cx="235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2A4A2CE-5244-1770-E28C-7714E37D4794}"/>
                    </a:ext>
                  </a:extLst>
                </p14:cNvPr>
                <p14:cNvContentPartPr/>
                <p14:nvPr/>
              </p14:nvContentPartPr>
              <p14:xfrm>
                <a:off x="4141967" y="6495056"/>
                <a:ext cx="34920" cy="140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2A4A2CE-5244-1770-E28C-7714E37D479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132967" y="6486416"/>
                  <a:ext cx="5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CAA02CE-8BB1-DF23-62B5-EAC9A19CA1B8}"/>
                    </a:ext>
                  </a:extLst>
                </p14:cNvPr>
                <p14:cNvContentPartPr/>
                <p14:nvPr/>
              </p14:nvContentPartPr>
              <p14:xfrm>
                <a:off x="4292807" y="6331616"/>
                <a:ext cx="165960" cy="2066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CAA02CE-8BB1-DF23-62B5-EAC9A19CA1B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283807" y="6322616"/>
                  <a:ext cx="183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98A3A77-D530-833C-9C32-9F439DA6BF95}"/>
                    </a:ext>
                  </a:extLst>
                </p14:cNvPr>
                <p14:cNvContentPartPr/>
                <p14:nvPr/>
              </p14:nvContentPartPr>
              <p14:xfrm>
                <a:off x="4522127" y="6501176"/>
                <a:ext cx="11880" cy="75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98A3A77-D530-833C-9C32-9F439DA6BF9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513127" y="6492536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C2F969D-3438-BFC5-E8E5-0E4D8BE584EB}"/>
                    </a:ext>
                  </a:extLst>
                </p14:cNvPr>
                <p14:cNvContentPartPr/>
                <p14:nvPr/>
              </p14:nvContentPartPr>
              <p14:xfrm>
                <a:off x="4615007" y="6279056"/>
                <a:ext cx="129960" cy="190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C2F969D-3438-BFC5-E8E5-0E4D8BE584E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06007" y="6270416"/>
                  <a:ext cx="147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F6B0A75-ADFD-564B-798F-6A8C07ED51ED}"/>
                    </a:ext>
                  </a:extLst>
                </p14:cNvPr>
                <p14:cNvContentPartPr/>
                <p14:nvPr/>
              </p14:nvContentPartPr>
              <p14:xfrm>
                <a:off x="4693847" y="6358256"/>
                <a:ext cx="23760" cy="1746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F6B0A75-ADFD-564B-798F-6A8C07ED51E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684847" y="6349616"/>
                  <a:ext cx="4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08B00F70-6FA0-4A13-D207-226A2D3CF56F}"/>
                    </a:ext>
                  </a:extLst>
                </p14:cNvPr>
                <p14:cNvContentPartPr/>
                <p14:nvPr/>
              </p14:nvContentPartPr>
              <p14:xfrm>
                <a:off x="4805807" y="6256376"/>
                <a:ext cx="147600" cy="269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08B00F70-6FA0-4A13-D207-226A2D3CF56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797167" y="6247376"/>
                  <a:ext cx="165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F2C54E0-128F-EA32-C2AA-2C69110C83F7}"/>
                    </a:ext>
                  </a:extLst>
                </p14:cNvPr>
                <p14:cNvContentPartPr/>
                <p14:nvPr/>
              </p14:nvContentPartPr>
              <p14:xfrm>
                <a:off x="5002007" y="6239816"/>
                <a:ext cx="124920" cy="3600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F2C54E0-128F-EA32-C2AA-2C69110C83F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993367" y="6231176"/>
                  <a:ext cx="1425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81A070A-7919-E4BD-2527-1E6EF423391B}"/>
                    </a:ext>
                  </a:extLst>
                </p14:cNvPr>
                <p14:cNvContentPartPr/>
                <p14:nvPr/>
              </p14:nvContentPartPr>
              <p14:xfrm>
                <a:off x="5173007" y="6208136"/>
                <a:ext cx="256320" cy="3999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81A070A-7919-E4BD-2527-1E6EF423391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164007" y="6199496"/>
                  <a:ext cx="273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66B1192-FC34-34BC-F805-88FC1EEF2754}"/>
                    </a:ext>
                  </a:extLst>
                </p14:cNvPr>
                <p14:cNvContentPartPr/>
                <p14:nvPr/>
              </p14:nvContentPartPr>
              <p14:xfrm>
                <a:off x="5414567" y="6308576"/>
                <a:ext cx="51480" cy="2433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66B1192-FC34-34BC-F805-88FC1EEF275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05567" y="6299576"/>
                  <a:ext cx="69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2C44192-154F-6FC0-E40E-D82A4A5A38B6}"/>
                    </a:ext>
                  </a:extLst>
                </p14:cNvPr>
                <p14:cNvContentPartPr/>
                <p14:nvPr/>
              </p14:nvContentPartPr>
              <p14:xfrm>
                <a:off x="5472167" y="6445376"/>
                <a:ext cx="82440" cy="140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2C44192-154F-6FC0-E40E-D82A4A5A38B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463527" y="6436736"/>
                  <a:ext cx="100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5A74FB6C-0D63-0C24-2287-6C5E1E28F215}"/>
                    </a:ext>
                  </a:extLst>
                </p14:cNvPr>
                <p14:cNvContentPartPr/>
                <p14:nvPr/>
              </p14:nvContentPartPr>
              <p14:xfrm>
                <a:off x="5541287" y="6320096"/>
                <a:ext cx="14400" cy="2282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5A74FB6C-0D63-0C24-2287-6C5E1E28F21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532287" y="6311456"/>
                  <a:ext cx="32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65CFE236-8782-6BF1-49DD-47FFFD30CB37}"/>
                    </a:ext>
                  </a:extLst>
                </p14:cNvPr>
                <p14:cNvContentPartPr/>
                <p14:nvPr/>
              </p14:nvContentPartPr>
              <p14:xfrm>
                <a:off x="5633087" y="6302456"/>
                <a:ext cx="129600" cy="2480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65CFE236-8782-6BF1-49DD-47FFFD30CB3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624087" y="6293456"/>
                  <a:ext cx="147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95166C7-3227-2616-3884-C1573AE9122C}"/>
                    </a:ext>
                  </a:extLst>
                </p14:cNvPr>
                <p14:cNvContentPartPr/>
                <p14:nvPr/>
              </p14:nvContentPartPr>
              <p14:xfrm>
                <a:off x="5770247" y="6322256"/>
                <a:ext cx="145440" cy="1782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95166C7-3227-2616-3884-C1573AE9122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61247" y="6313616"/>
                  <a:ext cx="163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1D5F0DF1-56A5-82A6-2EF3-E60C8AD14953}"/>
                    </a:ext>
                  </a:extLst>
                </p14:cNvPr>
                <p14:cNvContentPartPr/>
                <p14:nvPr/>
              </p14:nvContentPartPr>
              <p14:xfrm>
                <a:off x="5896967" y="6463736"/>
                <a:ext cx="97920" cy="206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1D5F0DF1-56A5-82A6-2EF3-E60C8AD1495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887967" y="6455096"/>
                  <a:ext cx="115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5341976-0253-1C54-4F76-8FFA6434DD59}"/>
                    </a:ext>
                  </a:extLst>
                </p14:cNvPr>
                <p14:cNvContentPartPr/>
                <p14:nvPr/>
              </p14:nvContentPartPr>
              <p14:xfrm>
                <a:off x="5974367" y="6251696"/>
                <a:ext cx="92520" cy="154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5341976-0253-1C54-4F76-8FFA6434DD5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965727" y="6243056"/>
                  <a:ext cx="110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1B37E91-6ABE-5462-2EE3-703FEB65D3E1}"/>
                    </a:ext>
                  </a:extLst>
                </p14:cNvPr>
                <p14:cNvContentPartPr/>
                <p14:nvPr/>
              </p14:nvContentPartPr>
              <p14:xfrm>
                <a:off x="6072287" y="6175736"/>
                <a:ext cx="171360" cy="3952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1B37E91-6ABE-5462-2EE3-703FEB65D3E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63287" y="6167096"/>
                  <a:ext cx="1890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FF8469C-CE7C-78EE-B748-AEA05DFC7710}"/>
                    </a:ext>
                  </a:extLst>
                </p14:cNvPr>
                <p14:cNvContentPartPr/>
                <p14:nvPr/>
              </p14:nvContentPartPr>
              <p14:xfrm>
                <a:off x="6372167" y="6364016"/>
                <a:ext cx="146880" cy="540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FF8469C-CE7C-78EE-B748-AEA05DFC771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363527" y="6355016"/>
                  <a:ext cx="164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EDEFE07-C1BF-1B99-519A-6488E7EA2D11}"/>
                    </a:ext>
                  </a:extLst>
                </p14:cNvPr>
                <p14:cNvContentPartPr/>
                <p14:nvPr/>
              </p14:nvContentPartPr>
              <p14:xfrm>
                <a:off x="6420767" y="6226856"/>
                <a:ext cx="39960" cy="2437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EDEFE07-C1BF-1B99-519A-6488E7EA2D1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12127" y="6218216"/>
                  <a:ext cx="57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677961B7-6424-F45E-4988-0A3A686C4EC1}"/>
                    </a:ext>
                  </a:extLst>
                </p14:cNvPr>
                <p14:cNvContentPartPr/>
                <p14:nvPr/>
              </p14:nvContentPartPr>
              <p14:xfrm>
                <a:off x="6554687" y="6203816"/>
                <a:ext cx="267840" cy="424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677961B7-6424-F45E-4988-0A3A686C4EC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546047" y="6194816"/>
                  <a:ext cx="2854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31E7E50-C7D0-AF9F-A043-A80491C34932}"/>
                    </a:ext>
                  </a:extLst>
                </p14:cNvPr>
                <p14:cNvContentPartPr/>
                <p14:nvPr/>
              </p14:nvContentPartPr>
              <p14:xfrm>
                <a:off x="6784007" y="6310376"/>
                <a:ext cx="158400" cy="203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31E7E50-C7D0-AF9F-A043-A80491C3493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775367" y="6301376"/>
                  <a:ext cx="176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61D9054-4F84-D35D-F29B-AA348137E075}"/>
                    </a:ext>
                  </a:extLst>
                </p14:cNvPr>
                <p14:cNvContentPartPr/>
                <p14:nvPr/>
              </p14:nvContentPartPr>
              <p14:xfrm>
                <a:off x="6960767" y="6329456"/>
                <a:ext cx="39240" cy="2077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61D9054-4F84-D35D-F29B-AA348137E07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951767" y="6320456"/>
                  <a:ext cx="56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3BB656E-3E60-1DC2-58A5-98AB77FC8F55}"/>
                    </a:ext>
                  </a:extLst>
                </p14:cNvPr>
                <p14:cNvContentPartPr/>
                <p14:nvPr/>
              </p14:nvContentPartPr>
              <p14:xfrm>
                <a:off x="6976967" y="6318296"/>
                <a:ext cx="131040" cy="2224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93BB656E-3E60-1DC2-58A5-98AB77FC8F5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967967" y="6309296"/>
                  <a:ext cx="148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8A53A85-EDA6-0D7D-79BC-ACD97584ECE2}"/>
                    </a:ext>
                  </a:extLst>
                </p14:cNvPr>
                <p14:cNvContentPartPr/>
                <p14:nvPr/>
              </p14:nvContentPartPr>
              <p14:xfrm>
                <a:off x="7162727" y="6309296"/>
                <a:ext cx="110880" cy="140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8A53A85-EDA6-0D7D-79BC-ACD97584ECE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54087" y="6300296"/>
                  <a:ext cx="128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729060F-7C70-8AA1-7AEE-F31A932EF2D0}"/>
                    </a:ext>
                  </a:extLst>
                </p14:cNvPr>
                <p14:cNvContentPartPr/>
                <p14:nvPr/>
              </p14:nvContentPartPr>
              <p14:xfrm>
                <a:off x="7221767" y="6235496"/>
                <a:ext cx="158400" cy="3985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729060F-7C70-8AA1-7AEE-F31A932EF2D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212767" y="6226496"/>
                  <a:ext cx="17604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8B5ADD-0514-F2F2-4AF5-2AF1FF79D925}"/>
              </a:ext>
            </a:extLst>
          </p:cNvPr>
          <p:cNvGrpSpPr/>
          <p:nvPr/>
        </p:nvGrpSpPr>
        <p:grpSpPr>
          <a:xfrm>
            <a:off x="7860767" y="6145856"/>
            <a:ext cx="1802880" cy="537120"/>
            <a:chOff x="7860767" y="6145856"/>
            <a:chExt cx="18028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864E2EB-E73E-CB9F-67C0-E15E4CD65AE4}"/>
                    </a:ext>
                  </a:extLst>
                </p14:cNvPr>
                <p14:cNvContentPartPr/>
                <p14:nvPr/>
              </p14:nvContentPartPr>
              <p14:xfrm>
                <a:off x="7860767" y="6291656"/>
                <a:ext cx="516240" cy="694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864E2EB-E73E-CB9F-67C0-E15E4CD65AE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852127" y="6282656"/>
                  <a:ext cx="533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0CB65364-3329-A335-FF71-DEBE8DD069A6}"/>
                    </a:ext>
                  </a:extLst>
                </p14:cNvPr>
                <p14:cNvContentPartPr/>
                <p14:nvPr/>
              </p14:nvContentPartPr>
              <p14:xfrm>
                <a:off x="7961567" y="6433856"/>
                <a:ext cx="361800" cy="820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0CB65364-3329-A335-FF71-DEBE8DD069A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952927" y="6424856"/>
                  <a:ext cx="379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426704FB-5D19-1C1E-1394-87FAFC55B371}"/>
                    </a:ext>
                  </a:extLst>
                </p14:cNvPr>
                <p14:cNvContentPartPr/>
                <p14:nvPr/>
              </p14:nvContentPartPr>
              <p14:xfrm>
                <a:off x="8200247" y="6241976"/>
                <a:ext cx="242640" cy="3589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426704FB-5D19-1C1E-1394-87FAFC55B37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191607" y="6233336"/>
                  <a:ext cx="260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55DE6A5C-DDD3-8D89-3C6F-17516F3E9C87}"/>
                    </a:ext>
                  </a:extLst>
                </p14:cNvPr>
                <p14:cNvContentPartPr/>
                <p14:nvPr/>
              </p14:nvContentPartPr>
              <p14:xfrm>
                <a:off x="8570327" y="6183656"/>
                <a:ext cx="227160" cy="4791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55DE6A5C-DDD3-8D89-3C6F-17516F3E9C8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561327" y="6174656"/>
                  <a:ext cx="2448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1D56D1C-E28E-57AC-15EE-1F386C7E518D}"/>
                    </a:ext>
                  </a:extLst>
                </p14:cNvPr>
                <p14:cNvContentPartPr/>
                <p14:nvPr/>
              </p14:nvContentPartPr>
              <p14:xfrm>
                <a:off x="8791007" y="6332336"/>
                <a:ext cx="19080" cy="2232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1D56D1C-E28E-57AC-15EE-1F386C7E518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782007" y="6323696"/>
                  <a:ext cx="36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CD91B1D-EFAD-65F0-DD52-2BA937F81600}"/>
                    </a:ext>
                  </a:extLst>
                </p14:cNvPr>
                <p14:cNvContentPartPr/>
                <p14:nvPr/>
              </p14:nvContentPartPr>
              <p14:xfrm>
                <a:off x="8811167" y="6426296"/>
                <a:ext cx="136800" cy="237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CD91B1D-EFAD-65F0-DD52-2BA937F8160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802527" y="6417296"/>
                  <a:ext cx="15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B139E7F-FBD4-0679-2259-19E60EFF4970}"/>
                    </a:ext>
                  </a:extLst>
                </p14:cNvPr>
                <p14:cNvContentPartPr/>
                <p14:nvPr/>
              </p14:nvContentPartPr>
              <p14:xfrm>
                <a:off x="8897927" y="6303176"/>
                <a:ext cx="30240" cy="2761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B139E7F-FBD4-0679-2259-19E60EFF497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889287" y="6294176"/>
                  <a:ext cx="47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E1E12B40-5143-999D-2ECE-7426844BCF1E}"/>
                    </a:ext>
                  </a:extLst>
                </p14:cNvPr>
                <p14:cNvContentPartPr/>
                <p14:nvPr/>
              </p14:nvContentPartPr>
              <p14:xfrm>
                <a:off x="9010967" y="6308576"/>
                <a:ext cx="167040" cy="2386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E1E12B40-5143-999D-2ECE-7426844BCF1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002327" y="6299936"/>
                  <a:ext cx="184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30E8FDF5-4B4B-763A-C8DF-FA4D1D5C44D0}"/>
                    </a:ext>
                  </a:extLst>
                </p14:cNvPr>
                <p14:cNvContentPartPr/>
                <p14:nvPr/>
              </p14:nvContentPartPr>
              <p14:xfrm>
                <a:off x="9177287" y="6302456"/>
                <a:ext cx="177120" cy="2016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30E8FDF5-4B4B-763A-C8DF-FA4D1D5C44D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68287" y="6293816"/>
                  <a:ext cx="194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8A0E69F9-B419-624F-EB0C-D8F401AB0BF1}"/>
                    </a:ext>
                  </a:extLst>
                </p14:cNvPr>
                <p14:cNvContentPartPr/>
                <p14:nvPr/>
              </p14:nvContentPartPr>
              <p14:xfrm>
                <a:off x="9372767" y="6492176"/>
                <a:ext cx="58680" cy="1908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8A0E69F9-B419-624F-EB0C-D8F401AB0BF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364127" y="6483176"/>
                  <a:ext cx="76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BC53E22-4C74-AEB1-5B47-4C777740ABB1}"/>
                    </a:ext>
                  </a:extLst>
                </p14:cNvPr>
                <p14:cNvContentPartPr/>
                <p14:nvPr/>
              </p14:nvContentPartPr>
              <p14:xfrm>
                <a:off x="9404087" y="6261056"/>
                <a:ext cx="149760" cy="201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BC53E22-4C74-AEB1-5B47-4C777740ABB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395447" y="6252416"/>
                  <a:ext cx="167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2C642F3F-4F5C-EF89-A077-DA910A2ABCEB}"/>
                    </a:ext>
                  </a:extLst>
                </p14:cNvPr>
                <p14:cNvContentPartPr/>
                <p14:nvPr/>
              </p14:nvContentPartPr>
              <p14:xfrm>
                <a:off x="9556367" y="6145856"/>
                <a:ext cx="107280" cy="4892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2C642F3F-4F5C-EF89-A077-DA910A2ABCE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547727" y="6137216"/>
                  <a:ext cx="124920" cy="50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16E59C4E-C738-FCA5-4A9D-844675EB40B4}"/>
              </a:ext>
            </a:extLst>
          </p:cNvPr>
          <p:cNvGrpSpPr/>
          <p:nvPr/>
        </p:nvGrpSpPr>
        <p:grpSpPr>
          <a:xfrm>
            <a:off x="9842927" y="6356816"/>
            <a:ext cx="178560" cy="140760"/>
            <a:chOff x="9842927" y="6356816"/>
            <a:chExt cx="17856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46139413-BCB5-9199-6BAF-34DD21591F08}"/>
                    </a:ext>
                  </a:extLst>
                </p14:cNvPr>
                <p14:cNvContentPartPr/>
                <p14:nvPr/>
              </p14:nvContentPartPr>
              <p14:xfrm>
                <a:off x="9842927" y="6356816"/>
                <a:ext cx="178560" cy="871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46139413-BCB5-9199-6BAF-34DD21591F0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33927" y="6347816"/>
                  <a:ext cx="196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852BA920-AED5-F574-F44C-0582555F22CC}"/>
                    </a:ext>
                  </a:extLst>
                </p14:cNvPr>
                <p14:cNvContentPartPr/>
                <p14:nvPr/>
              </p14:nvContentPartPr>
              <p14:xfrm>
                <a:off x="9857687" y="6486416"/>
                <a:ext cx="144360" cy="111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852BA920-AED5-F574-F44C-0582555F22C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849047" y="6477776"/>
                  <a:ext cx="1620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200C7222-ECC7-31AA-4B2F-8BBC20292414}"/>
              </a:ext>
            </a:extLst>
          </p:cNvPr>
          <p:cNvGrpSpPr/>
          <p:nvPr/>
        </p:nvGrpSpPr>
        <p:grpSpPr>
          <a:xfrm>
            <a:off x="10251887" y="5919056"/>
            <a:ext cx="1770840" cy="788400"/>
            <a:chOff x="10251887" y="5919056"/>
            <a:chExt cx="1770840" cy="7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682FB4A2-E6E9-73EE-0747-C0F9B1AFB36F}"/>
                    </a:ext>
                  </a:extLst>
                </p14:cNvPr>
                <p14:cNvContentPartPr/>
                <p14:nvPr/>
              </p14:nvContentPartPr>
              <p14:xfrm>
                <a:off x="10251887" y="6231176"/>
                <a:ext cx="131400" cy="3589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682FB4A2-E6E9-73EE-0747-C0F9B1AFB36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243247" y="6222176"/>
                  <a:ext cx="149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5DA75430-1B4D-7FC0-1915-111D77452E46}"/>
                    </a:ext>
                  </a:extLst>
                </p14:cNvPr>
                <p14:cNvContentPartPr/>
                <p14:nvPr/>
              </p14:nvContentPartPr>
              <p14:xfrm>
                <a:off x="10391567" y="6520976"/>
                <a:ext cx="26640" cy="28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5DA75430-1B4D-7FC0-1915-111D77452E4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382567" y="6511976"/>
                  <a:ext cx="44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AE40999F-E598-A74D-E3CF-A6B6E7981E14}"/>
                    </a:ext>
                  </a:extLst>
                </p14:cNvPr>
                <p14:cNvContentPartPr/>
                <p14:nvPr/>
              </p14:nvContentPartPr>
              <p14:xfrm>
                <a:off x="10526207" y="6261056"/>
                <a:ext cx="141120" cy="2664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AE40999F-E598-A74D-E3CF-A6B6E7981E1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517567" y="6252056"/>
                  <a:ext cx="158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DCE0B02F-2151-C922-44D4-BE3CD14FD3D0}"/>
                    </a:ext>
                  </a:extLst>
                </p14:cNvPr>
                <p14:cNvContentPartPr/>
                <p14:nvPr/>
              </p14:nvContentPartPr>
              <p14:xfrm>
                <a:off x="10707287" y="6509816"/>
                <a:ext cx="3960" cy="54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CE0B02F-2151-C922-44D4-BE3CD14FD3D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698287" y="6500816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7A5F7828-1C0D-CBAC-C8CA-37761FE373B3}"/>
                    </a:ext>
                  </a:extLst>
                </p14:cNvPr>
                <p14:cNvContentPartPr/>
                <p14:nvPr/>
              </p14:nvContentPartPr>
              <p14:xfrm>
                <a:off x="10783247" y="6252056"/>
                <a:ext cx="147960" cy="3092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7A5F7828-1C0D-CBAC-C8CA-37761FE373B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774247" y="6243056"/>
                  <a:ext cx="165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AD9EFD8-E98B-462C-A38D-D60860573879}"/>
                    </a:ext>
                  </a:extLst>
                </p14:cNvPr>
                <p14:cNvContentPartPr/>
                <p14:nvPr/>
              </p14:nvContentPartPr>
              <p14:xfrm>
                <a:off x="10987367" y="6319376"/>
                <a:ext cx="126360" cy="1749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AD9EFD8-E98B-462C-A38D-D6086057387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978727" y="6310376"/>
                  <a:ext cx="144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D2829542-6325-FC32-59E3-12DADACEFB2D}"/>
                    </a:ext>
                  </a:extLst>
                </p14:cNvPr>
                <p14:cNvContentPartPr/>
                <p14:nvPr/>
              </p14:nvContentPartPr>
              <p14:xfrm>
                <a:off x="11140367" y="6086096"/>
                <a:ext cx="118800" cy="205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D2829542-6325-FC32-59E3-12DADACEFB2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131727" y="6077456"/>
                  <a:ext cx="136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352E3260-49FF-73B0-7AA5-83D9FB9396ED}"/>
                    </a:ext>
                  </a:extLst>
                </p14:cNvPr>
                <p14:cNvContentPartPr/>
                <p14:nvPr/>
              </p14:nvContentPartPr>
              <p14:xfrm>
                <a:off x="11268527" y="5919056"/>
                <a:ext cx="102960" cy="3063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352E3260-49FF-73B0-7AA5-83D9FB9396E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259887" y="5910056"/>
                  <a:ext cx="120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3A33BDDF-5D44-4D1F-3A2E-CF2FFEB4086A}"/>
                    </a:ext>
                  </a:extLst>
                </p14:cNvPr>
                <p14:cNvContentPartPr/>
                <p14:nvPr/>
              </p14:nvContentPartPr>
              <p14:xfrm>
                <a:off x="11201927" y="6438896"/>
                <a:ext cx="197640" cy="1076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3A33BDDF-5D44-4D1F-3A2E-CF2FFEB4086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192927" y="6430256"/>
                  <a:ext cx="215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AB99C18-6618-33D5-07F4-C814607FECD9}"/>
                    </a:ext>
                  </a:extLst>
                </p14:cNvPr>
                <p14:cNvContentPartPr/>
                <p14:nvPr/>
              </p14:nvContentPartPr>
              <p14:xfrm>
                <a:off x="11396327" y="6351776"/>
                <a:ext cx="229320" cy="2214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AB99C18-6618-33D5-07F4-C814607FECD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387687" y="6342776"/>
                  <a:ext cx="246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0B51F436-C916-D91F-2CB0-B67201377DAC}"/>
                    </a:ext>
                  </a:extLst>
                </p14:cNvPr>
                <p14:cNvContentPartPr/>
                <p14:nvPr/>
              </p14:nvContentPartPr>
              <p14:xfrm>
                <a:off x="11670647" y="6196616"/>
                <a:ext cx="138600" cy="4662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0B51F436-C916-D91F-2CB0-B67201377DA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662007" y="6187976"/>
                  <a:ext cx="1562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38C6333-9FB7-349A-72FB-36047630DB0D}"/>
                    </a:ext>
                  </a:extLst>
                </p14:cNvPr>
                <p14:cNvContentPartPr/>
                <p14:nvPr/>
              </p14:nvContentPartPr>
              <p14:xfrm>
                <a:off x="11808167" y="6350336"/>
                <a:ext cx="214560" cy="3571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38C6333-9FB7-349A-72FB-36047630DB0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799167" y="6341336"/>
                  <a:ext cx="232200" cy="37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381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9397B61-8A24-7B9C-2B06-99BA470E6B68}"/>
              </a:ext>
            </a:extLst>
          </p:cNvPr>
          <p:cNvGrpSpPr/>
          <p:nvPr/>
        </p:nvGrpSpPr>
        <p:grpSpPr>
          <a:xfrm>
            <a:off x="575087" y="206936"/>
            <a:ext cx="3463560" cy="840240"/>
            <a:chOff x="575087" y="206936"/>
            <a:chExt cx="3463560" cy="84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DA9866-A4AC-AE02-A238-8792FEF345C6}"/>
                    </a:ext>
                  </a:extLst>
                </p14:cNvPr>
                <p14:cNvContentPartPr/>
                <p14:nvPr/>
              </p14:nvContentPartPr>
              <p14:xfrm>
                <a:off x="575087" y="513296"/>
                <a:ext cx="235440" cy="52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DA9866-A4AC-AE02-A238-8792FEF345C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087" y="504656"/>
                  <a:ext cx="2530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610F3A-6816-33C9-B46D-AA49AD64913C}"/>
                    </a:ext>
                  </a:extLst>
                </p14:cNvPr>
                <p14:cNvContentPartPr/>
                <p14:nvPr/>
              </p14:nvContentPartPr>
              <p14:xfrm>
                <a:off x="756527" y="675656"/>
                <a:ext cx="142560" cy="277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610F3A-6816-33C9-B46D-AA49AD6491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7527" y="666656"/>
                  <a:ext cx="160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8EF44C-6C13-0B09-D3E8-58FB9D0F0FC5}"/>
                    </a:ext>
                  </a:extLst>
                </p14:cNvPr>
                <p14:cNvContentPartPr/>
                <p14:nvPr/>
              </p14:nvContentPartPr>
              <p14:xfrm>
                <a:off x="914927" y="676016"/>
                <a:ext cx="100800" cy="19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8EF44C-6C13-0B09-D3E8-58FB9D0F0F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5927" y="667016"/>
                  <a:ext cx="118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F1FB86-7C5F-A1AC-0071-590F57DC720B}"/>
                    </a:ext>
                  </a:extLst>
                </p14:cNvPr>
                <p14:cNvContentPartPr/>
                <p14:nvPr/>
              </p14:nvContentPartPr>
              <p14:xfrm>
                <a:off x="1029407" y="789416"/>
                <a:ext cx="124560" cy="257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F1FB86-7C5F-A1AC-0071-590F57DC72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0407" y="780416"/>
                  <a:ext cx="142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A18D8F-848F-4D27-70A8-CFAFEC1DA549}"/>
                    </a:ext>
                  </a:extLst>
                </p14:cNvPr>
                <p14:cNvContentPartPr/>
                <p14:nvPr/>
              </p14:nvContentPartPr>
              <p14:xfrm>
                <a:off x="1050647" y="534896"/>
                <a:ext cx="144720" cy="18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A18D8F-848F-4D27-70A8-CFAFEC1DA5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2007" y="526256"/>
                  <a:ext cx="162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EE40B8-A663-B4CB-452D-F4E3FDB391A4}"/>
                    </a:ext>
                  </a:extLst>
                </p14:cNvPr>
                <p14:cNvContentPartPr/>
                <p14:nvPr/>
              </p14:nvContentPartPr>
              <p14:xfrm>
                <a:off x="1183487" y="574136"/>
                <a:ext cx="172080" cy="1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EE40B8-A663-B4CB-452D-F4E3FDB391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4487" y="565496"/>
                  <a:ext cx="189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971D6B-E604-ECA2-2D5A-B851903B79A5}"/>
                    </a:ext>
                  </a:extLst>
                </p14:cNvPr>
                <p14:cNvContentPartPr/>
                <p14:nvPr/>
              </p14:nvContentPartPr>
              <p14:xfrm>
                <a:off x="1363847" y="485216"/>
                <a:ext cx="230760" cy="46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971D6B-E604-ECA2-2D5A-B851903B79A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54847" y="476216"/>
                  <a:ext cx="248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F1A63A-3171-CDB4-D552-DA3D621F8AA9}"/>
                    </a:ext>
                  </a:extLst>
                </p14:cNvPr>
                <p14:cNvContentPartPr/>
                <p14:nvPr/>
              </p14:nvContentPartPr>
              <p14:xfrm>
                <a:off x="1771727" y="699416"/>
                <a:ext cx="88920" cy="5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F1A63A-3171-CDB4-D552-DA3D621F8A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3087" y="690416"/>
                  <a:ext cx="106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ADC858-0178-3114-F06E-74D0448587D6}"/>
                    </a:ext>
                  </a:extLst>
                </p14:cNvPr>
                <p14:cNvContentPartPr/>
                <p14:nvPr/>
              </p14:nvContentPartPr>
              <p14:xfrm>
                <a:off x="1684607" y="774296"/>
                <a:ext cx="134640" cy="60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ADC858-0178-3114-F06E-74D0448587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75967" y="765656"/>
                  <a:ext cx="152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979B67-7D65-BDB9-2427-88A0C4EA7116}"/>
                    </a:ext>
                  </a:extLst>
                </p14:cNvPr>
                <p14:cNvContentPartPr/>
                <p14:nvPr/>
              </p14:nvContentPartPr>
              <p14:xfrm>
                <a:off x="2040647" y="245456"/>
                <a:ext cx="190800" cy="471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979B67-7D65-BDB9-2427-88A0C4EA71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2007" y="236456"/>
                  <a:ext cx="2084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297480-6EDC-F0AB-E1EB-61A8876E947B}"/>
                    </a:ext>
                  </a:extLst>
                </p14:cNvPr>
                <p14:cNvContentPartPr/>
                <p14:nvPr/>
              </p14:nvContentPartPr>
              <p14:xfrm>
                <a:off x="2267447" y="347696"/>
                <a:ext cx="15120" cy="278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297480-6EDC-F0AB-E1EB-61A8876E94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58447" y="339056"/>
                  <a:ext cx="32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348637-0484-C553-8214-8DEF8A2BC994}"/>
                    </a:ext>
                  </a:extLst>
                </p14:cNvPr>
                <p14:cNvContentPartPr/>
                <p14:nvPr/>
              </p14:nvContentPartPr>
              <p14:xfrm>
                <a:off x="2290847" y="445616"/>
                <a:ext cx="13572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348637-0484-C553-8214-8DEF8A2BC9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1847" y="436616"/>
                  <a:ext cx="153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906853-718B-9946-F5EE-AC14E71EF768}"/>
                    </a:ext>
                  </a:extLst>
                </p14:cNvPr>
                <p14:cNvContentPartPr/>
                <p14:nvPr/>
              </p14:nvContentPartPr>
              <p14:xfrm>
                <a:off x="2363207" y="348416"/>
                <a:ext cx="300960" cy="239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906853-718B-9946-F5EE-AC14E71EF7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54207" y="339776"/>
                  <a:ext cx="318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39844B-1C87-60AF-9F98-BAA9753ACFCC}"/>
                    </a:ext>
                  </a:extLst>
                </p14:cNvPr>
                <p14:cNvContentPartPr/>
                <p14:nvPr/>
              </p14:nvContentPartPr>
              <p14:xfrm>
                <a:off x="2632127" y="317096"/>
                <a:ext cx="112680" cy="16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39844B-1C87-60AF-9F98-BAA9753ACF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23127" y="308096"/>
                  <a:ext cx="130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8162A0-4BA5-FA9E-93EE-CBBCB8BB2363}"/>
                    </a:ext>
                  </a:extLst>
                </p14:cNvPr>
                <p14:cNvContentPartPr/>
                <p14:nvPr/>
              </p14:nvContentPartPr>
              <p14:xfrm>
                <a:off x="2734007" y="444896"/>
                <a:ext cx="142560" cy="27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8162A0-4BA5-FA9E-93EE-CBBCB8BB23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25367" y="436256"/>
                  <a:ext cx="160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460204-7B71-A2C0-DF9C-A2EBB5D75725}"/>
                    </a:ext>
                  </a:extLst>
                </p14:cNvPr>
                <p14:cNvContentPartPr/>
                <p14:nvPr/>
              </p14:nvContentPartPr>
              <p14:xfrm>
                <a:off x="2754887" y="288296"/>
                <a:ext cx="146160" cy="1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460204-7B71-A2C0-DF9C-A2EBB5D757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46247" y="279656"/>
                  <a:ext cx="16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1D45D4-F171-5912-C3B6-FFD206CE88AA}"/>
                    </a:ext>
                  </a:extLst>
                </p14:cNvPr>
                <p14:cNvContentPartPr/>
                <p14:nvPr/>
              </p14:nvContentPartPr>
              <p14:xfrm>
                <a:off x="2933447" y="244376"/>
                <a:ext cx="129960" cy="37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1D45D4-F171-5912-C3B6-FFD206CE88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4447" y="235376"/>
                  <a:ext cx="147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2AD0F1-821E-38A2-FF85-B76300DCD506}"/>
                    </a:ext>
                  </a:extLst>
                </p14:cNvPr>
                <p14:cNvContentPartPr/>
                <p14:nvPr/>
              </p14:nvContentPartPr>
              <p14:xfrm>
                <a:off x="3173927" y="206936"/>
                <a:ext cx="19800" cy="42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2AD0F1-821E-38A2-FF85-B76300DCD5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65287" y="197936"/>
                  <a:ext cx="374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FD7939-7920-5032-05B8-A6D11A781E04}"/>
                    </a:ext>
                  </a:extLst>
                </p14:cNvPr>
                <p14:cNvContentPartPr/>
                <p14:nvPr/>
              </p14:nvContentPartPr>
              <p14:xfrm>
                <a:off x="3206327" y="329336"/>
                <a:ext cx="168120" cy="325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FD7939-7920-5032-05B8-A6D11A781E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97327" y="320696"/>
                  <a:ext cx="185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7E31D54-0856-29A8-4491-7FC0932EC421}"/>
                    </a:ext>
                  </a:extLst>
                </p14:cNvPr>
                <p14:cNvContentPartPr/>
                <p14:nvPr/>
              </p14:nvContentPartPr>
              <p14:xfrm>
                <a:off x="3404687" y="459296"/>
                <a:ext cx="210240" cy="15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E31D54-0856-29A8-4491-7FC0932EC4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96047" y="450656"/>
                  <a:ext cx="227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D5ED5A-C04C-C889-FE25-079863A16377}"/>
                    </a:ext>
                  </a:extLst>
                </p14:cNvPr>
                <p14:cNvContentPartPr/>
                <p14:nvPr/>
              </p14:nvContentPartPr>
              <p14:xfrm>
                <a:off x="3740567" y="448856"/>
                <a:ext cx="150840" cy="21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D5ED5A-C04C-C889-FE25-079863A163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1927" y="439856"/>
                  <a:ext cx="168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589583-F964-2B4F-7E61-AAB524DBC9B4}"/>
                    </a:ext>
                  </a:extLst>
                </p14:cNvPr>
                <p14:cNvContentPartPr/>
                <p14:nvPr/>
              </p14:nvContentPartPr>
              <p14:xfrm>
                <a:off x="2113007" y="822896"/>
                <a:ext cx="1925640" cy="65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589583-F964-2B4F-7E61-AAB524DBC9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4007" y="814256"/>
                  <a:ext cx="194328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68DCB5-29A0-C854-1E79-AAF3211D674A}"/>
              </a:ext>
            </a:extLst>
          </p:cNvPr>
          <p:cNvGrpSpPr/>
          <p:nvPr/>
        </p:nvGrpSpPr>
        <p:grpSpPr>
          <a:xfrm>
            <a:off x="2615927" y="1000016"/>
            <a:ext cx="775080" cy="466920"/>
            <a:chOff x="2615927" y="1000016"/>
            <a:chExt cx="77508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869531-2615-62B0-AB2E-2CD1FD6C274F}"/>
                    </a:ext>
                  </a:extLst>
                </p14:cNvPr>
                <p14:cNvContentPartPr/>
                <p14:nvPr/>
              </p14:nvContentPartPr>
              <p14:xfrm>
                <a:off x="2615927" y="1020896"/>
                <a:ext cx="250560" cy="432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869531-2615-62B0-AB2E-2CD1FD6C27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07287" y="1012256"/>
                  <a:ext cx="2682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E0849A3-465F-AD40-E8AD-233B40F702C4}"/>
                    </a:ext>
                  </a:extLst>
                </p14:cNvPr>
                <p14:cNvContentPartPr/>
                <p14:nvPr/>
              </p14:nvContentPartPr>
              <p14:xfrm>
                <a:off x="2827247" y="1127456"/>
                <a:ext cx="32760" cy="24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E0849A3-465F-AD40-E8AD-233B40F702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18607" y="1118816"/>
                  <a:ext cx="50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47F6B5-3566-E077-41BE-D84132D0796F}"/>
                    </a:ext>
                  </a:extLst>
                </p14:cNvPr>
                <p14:cNvContentPartPr/>
                <p14:nvPr/>
              </p14:nvContentPartPr>
              <p14:xfrm>
                <a:off x="2887367" y="1127096"/>
                <a:ext cx="118440" cy="27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47F6B5-3566-E077-41BE-D84132D079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8367" y="1118456"/>
                  <a:ext cx="136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98E0B0-C516-0970-B3FF-C68A46D88C0A}"/>
                    </a:ext>
                  </a:extLst>
                </p14:cNvPr>
                <p14:cNvContentPartPr/>
                <p14:nvPr/>
              </p14:nvContentPartPr>
              <p14:xfrm>
                <a:off x="3044327" y="1107296"/>
                <a:ext cx="155520" cy="4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98E0B0-C516-0970-B3FF-C68A46D88C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35327" y="1098656"/>
                  <a:ext cx="173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94CC47-DF37-6C0D-78B5-250A2A991321}"/>
                    </a:ext>
                  </a:extLst>
                </p14:cNvPr>
                <p14:cNvContentPartPr/>
                <p14:nvPr/>
              </p14:nvContentPartPr>
              <p14:xfrm>
                <a:off x="3124967" y="1046456"/>
                <a:ext cx="10080" cy="145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94CC47-DF37-6C0D-78B5-250A2A9913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15967" y="1037816"/>
                  <a:ext cx="27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026D57-9362-A7D6-9394-7D5E371F3F80}"/>
                    </a:ext>
                  </a:extLst>
                </p14:cNvPr>
                <p14:cNvContentPartPr/>
                <p14:nvPr/>
              </p14:nvContentPartPr>
              <p14:xfrm>
                <a:off x="3233687" y="1000016"/>
                <a:ext cx="157320" cy="46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026D57-9362-A7D6-9394-7D5E371F3F8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25047" y="991016"/>
                  <a:ext cx="17496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BE2DAC-BE03-9441-3754-B7024CB3E8A6}"/>
              </a:ext>
            </a:extLst>
          </p:cNvPr>
          <p:cNvGrpSpPr/>
          <p:nvPr/>
        </p:nvGrpSpPr>
        <p:grpSpPr>
          <a:xfrm>
            <a:off x="4257887" y="742976"/>
            <a:ext cx="158040" cy="117720"/>
            <a:chOff x="4257887" y="742976"/>
            <a:chExt cx="15804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7DEC03-6097-4B98-230F-CD52D25855C8}"/>
                    </a:ext>
                  </a:extLst>
                </p14:cNvPr>
                <p14:cNvContentPartPr/>
                <p14:nvPr/>
              </p14:nvContentPartPr>
              <p14:xfrm>
                <a:off x="4274087" y="742976"/>
                <a:ext cx="141840" cy="43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7DEC03-6097-4B98-230F-CD52D25855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65447" y="734336"/>
                  <a:ext cx="159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4C2471-30AB-422A-EE19-39EBAA0F4992}"/>
                    </a:ext>
                  </a:extLst>
                </p14:cNvPr>
                <p14:cNvContentPartPr/>
                <p14:nvPr/>
              </p14:nvContentPartPr>
              <p14:xfrm>
                <a:off x="4257887" y="844496"/>
                <a:ext cx="101880" cy="16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4C2471-30AB-422A-EE19-39EBAA0F49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49247" y="835496"/>
                  <a:ext cx="1195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5D68C72-2F00-E082-1736-C0BD8566414F}"/>
              </a:ext>
            </a:extLst>
          </p:cNvPr>
          <p:cNvGrpSpPr/>
          <p:nvPr/>
        </p:nvGrpSpPr>
        <p:grpSpPr>
          <a:xfrm>
            <a:off x="4683767" y="51056"/>
            <a:ext cx="4513680" cy="731880"/>
            <a:chOff x="4683767" y="51056"/>
            <a:chExt cx="451368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881275-62B2-0C20-F1CE-E90D127272CF}"/>
                    </a:ext>
                  </a:extLst>
                </p14:cNvPr>
                <p14:cNvContentPartPr/>
                <p14:nvPr/>
              </p14:nvContentPartPr>
              <p14:xfrm>
                <a:off x="4695287" y="261296"/>
                <a:ext cx="135720" cy="33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881275-62B2-0C20-F1CE-E90D127272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86287" y="252656"/>
                  <a:ext cx="153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2B55DE-E9A2-20A3-56B7-17CB270F1FA2}"/>
                    </a:ext>
                  </a:extLst>
                </p14:cNvPr>
                <p14:cNvContentPartPr/>
                <p14:nvPr/>
              </p14:nvContentPartPr>
              <p14:xfrm>
                <a:off x="4892567" y="522656"/>
                <a:ext cx="17640" cy="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2B55DE-E9A2-20A3-56B7-17CB270F1FA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83567" y="513656"/>
                  <a:ext cx="35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5A80A8-A6CC-7E2F-55E5-DEA06A12A20F}"/>
                    </a:ext>
                  </a:extLst>
                </p14:cNvPr>
                <p14:cNvContentPartPr/>
                <p14:nvPr/>
              </p14:nvContentPartPr>
              <p14:xfrm>
                <a:off x="5004887" y="237176"/>
                <a:ext cx="135720" cy="299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5A80A8-A6CC-7E2F-55E5-DEA06A12A2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96247" y="228536"/>
                  <a:ext cx="153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9CE367-A33D-93C2-FF2D-2F3A82DD6892}"/>
                    </a:ext>
                  </a:extLst>
                </p14:cNvPr>
                <p14:cNvContentPartPr/>
                <p14:nvPr/>
              </p14:nvContentPartPr>
              <p14:xfrm>
                <a:off x="5200727" y="478376"/>
                <a:ext cx="11160" cy="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9CE367-A33D-93C2-FF2D-2F3A82DD68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91727" y="469736"/>
                  <a:ext cx="28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FD26E9-EC84-A7CB-2E56-7261FC81450B}"/>
                    </a:ext>
                  </a:extLst>
                </p14:cNvPr>
                <p14:cNvContentPartPr/>
                <p14:nvPr/>
              </p14:nvContentPartPr>
              <p14:xfrm>
                <a:off x="5387207" y="242216"/>
                <a:ext cx="101160" cy="30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FD26E9-EC84-A7CB-2E56-7261FC8145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78207" y="233216"/>
                  <a:ext cx="118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90A20E6-B4C7-D964-F141-1BB1F4FD0B58}"/>
                    </a:ext>
                  </a:extLst>
                </p14:cNvPr>
                <p14:cNvContentPartPr/>
                <p14:nvPr/>
              </p14:nvContentPartPr>
              <p14:xfrm>
                <a:off x="5574047" y="158696"/>
                <a:ext cx="225000" cy="345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90A20E6-B4C7-D964-F141-1BB1F4FD0B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65407" y="150056"/>
                  <a:ext cx="242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57633B5-2B41-1CD2-6B8A-418482579155}"/>
                    </a:ext>
                  </a:extLst>
                </p14:cNvPr>
                <p14:cNvContentPartPr/>
                <p14:nvPr/>
              </p14:nvContentPartPr>
              <p14:xfrm>
                <a:off x="5847287" y="51056"/>
                <a:ext cx="98280" cy="20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57633B5-2B41-1CD2-6B8A-4184825791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38287" y="42416"/>
                  <a:ext cx="115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CDE175-9A10-8EE4-AB6E-18E691A4036B}"/>
                    </a:ext>
                  </a:extLst>
                </p14:cNvPr>
                <p14:cNvContentPartPr/>
                <p14:nvPr/>
              </p14:nvContentPartPr>
              <p14:xfrm>
                <a:off x="5907047" y="123416"/>
                <a:ext cx="40680" cy="18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CDE175-9A10-8EE4-AB6E-18E691A403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98407" y="114416"/>
                  <a:ext cx="58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04D2F5-4FCB-37ED-ACE8-126CD31BC586}"/>
                    </a:ext>
                  </a:extLst>
                </p14:cNvPr>
                <p14:cNvContentPartPr/>
                <p14:nvPr/>
              </p14:nvContentPartPr>
              <p14:xfrm>
                <a:off x="5879687" y="201176"/>
                <a:ext cx="140400" cy="1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04D2F5-4FCB-37ED-ACE8-126CD31BC5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70687" y="192536"/>
                  <a:ext cx="15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3C9155-B1B3-6060-06FA-3DB415307D30}"/>
                    </a:ext>
                  </a:extLst>
                </p14:cNvPr>
                <p14:cNvContentPartPr/>
                <p14:nvPr/>
              </p14:nvContentPartPr>
              <p14:xfrm>
                <a:off x="6028007" y="272096"/>
                <a:ext cx="509760" cy="28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3C9155-B1B3-6060-06FA-3DB415307D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19367" y="263456"/>
                  <a:ext cx="5274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2E92F7-6ECE-9871-9097-66F69E9914E2}"/>
                    </a:ext>
                  </a:extLst>
                </p14:cNvPr>
                <p14:cNvContentPartPr/>
                <p14:nvPr/>
              </p14:nvContentPartPr>
              <p14:xfrm>
                <a:off x="6616607" y="187856"/>
                <a:ext cx="122040" cy="308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2E92F7-6ECE-9871-9097-66F69E9914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07607" y="179216"/>
                  <a:ext cx="139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D91849-7CBF-9F5B-2B2F-8A39DCCC7FE0}"/>
                    </a:ext>
                  </a:extLst>
                </p14:cNvPr>
                <p14:cNvContentPartPr/>
                <p14:nvPr/>
              </p14:nvContentPartPr>
              <p14:xfrm>
                <a:off x="6496367" y="143936"/>
                <a:ext cx="74880" cy="58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D91849-7CBF-9F5B-2B2F-8A39DCCC7F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87727" y="135296"/>
                  <a:ext cx="925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4C5F2D1-F40C-68B6-E10E-47430FCFFCCF}"/>
                    </a:ext>
                  </a:extLst>
                </p14:cNvPr>
                <p14:cNvContentPartPr/>
                <p14:nvPr/>
              </p14:nvContentPartPr>
              <p14:xfrm>
                <a:off x="4683767" y="667736"/>
                <a:ext cx="2202480" cy="89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4C5F2D1-F40C-68B6-E10E-47430FCFFC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75127" y="658736"/>
                  <a:ext cx="2220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089DE5-EDBC-9B34-78F6-3828F46CA426}"/>
                    </a:ext>
                  </a:extLst>
                </p14:cNvPr>
                <p14:cNvContentPartPr/>
                <p14:nvPr/>
              </p14:nvContentPartPr>
              <p14:xfrm>
                <a:off x="6890567" y="488096"/>
                <a:ext cx="9360" cy="4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089DE5-EDBC-9B34-78F6-3828F46CA4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81927" y="479456"/>
                  <a:ext cx="27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04BE5F-1F97-6BB2-23A7-7F9138B314EE}"/>
                    </a:ext>
                  </a:extLst>
                </p14:cNvPr>
                <p14:cNvContentPartPr/>
                <p14:nvPr/>
              </p14:nvContentPartPr>
              <p14:xfrm>
                <a:off x="7074527" y="200096"/>
                <a:ext cx="104760" cy="315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04BE5F-1F97-6BB2-23A7-7F9138B314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65887" y="191456"/>
                  <a:ext cx="1224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5FBD93-DF0B-6D7F-4BD9-D946C404C994}"/>
                    </a:ext>
                  </a:extLst>
                </p14:cNvPr>
                <p14:cNvContentPartPr/>
                <p14:nvPr/>
              </p14:nvContentPartPr>
              <p14:xfrm>
                <a:off x="7207367" y="458216"/>
                <a:ext cx="35280" cy="19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5FBD93-DF0B-6D7F-4BD9-D946C404C9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98727" y="449216"/>
                  <a:ext cx="52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95F993-DACB-B509-C1BD-78A34F9A4EE2}"/>
                    </a:ext>
                  </a:extLst>
                </p14:cNvPr>
                <p14:cNvContentPartPr/>
                <p14:nvPr/>
              </p14:nvContentPartPr>
              <p14:xfrm>
                <a:off x="7340207" y="264896"/>
                <a:ext cx="97200" cy="225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95F993-DACB-B509-C1BD-78A34F9A4E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31567" y="256256"/>
                  <a:ext cx="114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930519-0ABB-5EEA-E82D-4D4DAAC8C0B1}"/>
                    </a:ext>
                  </a:extLst>
                </p14:cNvPr>
                <p14:cNvContentPartPr/>
                <p14:nvPr/>
              </p14:nvContentPartPr>
              <p14:xfrm>
                <a:off x="7537127" y="260216"/>
                <a:ext cx="71640" cy="28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930519-0ABB-5EEA-E82D-4D4DAAC8C0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28127" y="251576"/>
                  <a:ext cx="89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8588D6-9027-E4FB-2E09-B8BC876101BA}"/>
                    </a:ext>
                  </a:extLst>
                </p14:cNvPr>
                <p14:cNvContentPartPr/>
                <p14:nvPr/>
              </p14:nvContentPartPr>
              <p14:xfrm>
                <a:off x="7651967" y="509336"/>
                <a:ext cx="15480" cy="1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8588D6-9027-E4FB-2E09-B8BC876101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42967" y="500696"/>
                  <a:ext cx="3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E18BD39-3C0A-179A-81B4-5468B8541924}"/>
                    </a:ext>
                  </a:extLst>
                </p14:cNvPr>
                <p14:cNvContentPartPr/>
                <p14:nvPr/>
              </p14:nvContentPartPr>
              <p14:xfrm>
                <a:off x="7784447" y="262376"/>
                <a:ext cx="82800" cy="259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E18BD39-3C0A-179A-81B4-5468B85419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75807" y="253376"/>
                  <a:ext cx="100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503103D-188B-3929-D1B0-81F4D84C2803}"/>
                    </a:ext>
                  </a:extLst>
                </p14:cNvPr>
                <p14:cNvContentPartPr/>
                <p14:nvPr/>
              </p14:nvContentPartPr>
              <p14:xfrm>
                <a:off x="7938527" y="184616"/>
                <a:ext cx="182880" cy="313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503103D-188B-3929-D1B0-81F4D84C28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29527" y="175616"/>
                  <a:ext cx="200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51ADFC-6671-5F11-CD9F-1454495DC9AF}"/>
                    </a:ext>
                  </a:extLst>
                </p14:cNvPr>
                <p14:cNvContentPartPr/>
                <p14:nvPr/>
              </p14:nvContentPartPr>
              <p14:xfrm>
                <a:off x="8197007" y="57536"/>
                <a:ext cx="57600" cy="180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51ADFC-6671-5F11-CD9F-1454495DC9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88367" y="48536"/>
                  <a:ext cx="75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CABB6A-68AD-D279-992A-4F32385AD3F8}"/>
                    </a:ext>
                  </a:extLst>
                </p14:cNvPr>
                <p14:cNvContentPartPr/>
                <p14:nvPr/>
              </p14:nvContentPartPr>
              <p14:xfrm>
                <a:off x="8281607" y="83096"/>
                <a:ext cx="41040" cy="178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CABB6A-68AD-D279-992A-4F32385AD3F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72967" y="74456"/>
                  <a:ext cx="58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545895-E4DC-802D-F5BD-C5B09D86EDD0}"/>
                    </a:ext>
                  </a:extLst>
                </p14:cNvPr>
                <p14:cNvContentPartPr/>
                <p14:nvPr/>
              </p14:nvContentPartPr>
              <p14:xfrm>
                <a:off x="8327327" y="290816"/>
                <a:ext cx="584280" cy="248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545895-E4DC-802D-F5BD-C5B09D86ED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18687" y="281816"/>
                  <a:ext cx="601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50719DA-66C9-5771-4657-B2302432B5D9}"/>
                    </a:ext>
                  </a:extLst>
                </p14:cNvPr>
                <p14:cNvContentPartPr/>
                <p14:nvPr/>
              </p14:nvContentPartPr>
              <p14:xfrm>
                <a:off x="8941487" y="179936"/>
                <a:ext cx="54720" cy="345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50719DA-66C9-5771-4657-B2302432B5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32847" y="171296"/>
                  <a:ext cx="723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354F7B-606B-D51E-9887-CB01E721B4EB}"/>
                    </a:ext>
                  </a:extLst>
                </p14:cNvPr>
                <p14:cNvContentPartPr/>
                <p14:nvPr/>
              </p14:nvContentPartPr>
              <p14:xfrm>
                <a:off x="8856527" y="148976"/>
                <a:ext cx="91440" cy="55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354F7B-606B-D51E-9887-CB01E721B4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47527" y="140336"/>
                  <a:ext cx="1090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E5FA64-3F23-37FA-16BC-F384CB890171}"/>
                    </a:ext>
                  </a:extLst>
                </p14:cNvPr>
                <p14:cNvContentPartPr/>
                <p14:nvPr/>
              </p14:nvContentPartPr>
              <p14:xfrm>
                <a:off x="8901527" y="256976"/>
                <a:ext cx="231480" cy="315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E5FA64-3F23-37FA-16BC-F384CB8901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92527" y="248336"/>
                  <a:ext cx="249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ABABEE-CB9A-4CAB-2EF3-8242D6B8DA57}"/>
                    </a:ext>
                  </a:extLst>
                </p14:cNvPr>
                <p14:cNvContentPartPr/>
                <p14:nvPr/>
              </p14:nvContentPartPr>
              <p14:xfrm>
                <a:off x="6806687" y="688256"/>
                <a:ext cx="2390760" cy="9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ABABEE-CB9A-4CAB-2EF3-8242D6B8DA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97687" y="679616"/>
                  <a:ext cx="24084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3A8CB98-40DB-3143-F7E4-9F9868C68A24}"/>
              </a:ext>
            </a:extLst>
          </p:cNvPr>
          <p:cNvGrpSpPr/>
          <p:nvPr/>
        </p:nvGrpSpPr>
        <p:grpSpPr>
          <a:xfrm>
            <a:off x="6193247" y="886976"/>
            <a:ext cx="803880" cy="469800"/>
            <a:chOff x="6193247" y="886976"/>
            <a:chExt cx="80388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EE76BD9-438C-1BF0-F036-AAB21C129A03}"/>
                    </a:ext>
                  </a:extLst>
                </p14:cNvPr>
                <p14:cNvContentPartPr/>
                <p14:nvPr/>
              </p14:nvContentPartPr>
              <p14:xfrm>
                <a:off x="6193247" y="999296"/>
                <a:ext cx="162720" cy="357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EE76BD9-438C-1BF0-F036-AAB21C129A0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84607" y="990296"/>
                  <a:ext cx="1803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305E20-0D46-E4DC-5134-8459A6247B38}"/>
                    </a:ext>
                  </a:extLst>
                </p14:cNvPr>
                <p14:cNvContentPartPr/>
                <p14:nvPr/>
              </p14:nvContentPartPr>
              <p14:xfrm>
                <a:off x="6447407" y="1092896"/>
                <a:ext cx="148680" cy="214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305E20-0D46-E4DC-5134-8459A6247B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8407" y="1084256"/>
                  <a:ext cx="166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9965A0-CDB1-357D-F6D2-08D5C54E4D09}"/>
                    </a:ext>
                  </a:extLst>
                </p14:cNvPr>
                <p14:cNvContentPartPr/>
                <p14:nvPr/>
              </p14:nvContentPartPr>
              <p14:xfrm>
                <a:off x="6631727" y="966536"/>
                <a:ext cx="109440" cy="4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9965A0-CDB1-357D-F6D2-08D5C54E4D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22727" y="957536"/>
                  <a:ext cx="127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85B1EB6-0185-C9AC-F045-A5898152942B}"/>
                    </a:ext>
                  </a:extLst>
                </p14:cNvPr>
                <p14:cNvContentPartPr/>
                <p14:nvPr/>
              </p14:nvContentPartPr>
              <p14:xfrm>
                <a:off x="6775727" y="886976"/>
                <a:ext cx="72720" cy="149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85B1EB6-0185-C9AC-F045-A5898152942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66727" y="877976"/>
                  <a:ext cx="90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5C0A7B-DEAF-0B59-0F91-1051B659F0D0}"/>
                    </a:ext>
                  </a:extLst>
                </p14:cNvPr>
                <p14:cNvContentPartPr/>
                <p14:nvPr/>
              </p14:nvContentPartPr>
              <p14:xfrm>
                <a:off x="6929087" y="889856"/>
                <a:ext cx="68040" cy="123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5C0A7B-DEAF-0B59-0F91-1051B659F0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20447" y="880856"/>
                  <a:ext cx="856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9BECE5E-68D7-4E54-FACB-8D0D2B6E43D6}"/>
              </a:ext>
            </a:extLst>
          </p:cNvPr>
          <p:cNvGrpSpPr/>
          <p:nvPr/>
        </p:nvGrpSpPr>
        <p:grpSpPr>
          <a:xfrm>
            <a:off x="9472847" y="595016"/>
            <a:ext cx="243000" cy="133200"/>
            <a:chOff x="9472847" y="595016"/>
            <a:chExt cx="24300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F6E548-A741-A441-B680-E62E20F77F41}"/>
                    </a:ext>
                  </a:extLst>
                </p14:cNvPr>
                <p14:cNvContentPartPr/>
                <p14:nvPr/>
              </p14:nvContentPartPr>
              <p14:xfrm>
                <a:off x="9472847" y="595016"/>
                <a:ext cx="243000" cy="66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F6E548-A741-A441-B680-E62E20F77F4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63847" y="586016"/>
                  <a:ext cx="260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FBF00B6-9F46-F996-5EBC-3B4EC22E0B15}"/>
                    </a:ext>
                  </a:extLst>
                </p14:cNvPr>
                <p14:cNvContentPartPr/>
                <p14:nvPr/>
              </p14:nvContentPartPr>
              <p14:xfrm>
                <a:off x="9510287" y="709136"/>
                <a:ext cx="143640" cy="1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FBF00B6-9F46-F996-5EBC-3B4EC22E0B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01287" y="700136"/>
                  <a:ext cx="161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821EE4D-4303-B43C-9536-A796570BF699}"/>
              </a:ext>
            </a:extLst>
          </p:cNvPr>
          <p:cNvGrpSpPr/>
          <p:nvPr/>
        </p:nvGrpSpPr>
        <p:grpSpPr>
          <a:xfrm>
            <a:off x="10007087" y="141056"/>
            <a:ext cx="2004840" cy="752040"/>
            <a:chOff x="10007087" y="141056"/>
            <a:chExt cx="200484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31E2FB-F445-606D-0F44-F53D748515F5}"/>
                    </a:ext>
                  </a:extLst>
                </p14:cNvPr>
                <p14:cNvContentPartPr/>
                <p14:nvPr/>
              </p14:nvContentPartPr>
              <p14:xfrm>
                <a:off x="10007087" y="276416"/>
                <a:ext cx="177840" cy="31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31E2FB-F445-606D-0F44-F53D748515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98447" y="267416"/>
                  <a:ext cx="195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40D595-84F2-A289-FCA2-3071AEECEC26}"/>
                    </a:ext>
                  </a:extLst>
                </p14:cNvPr>
                <p14:cNvContentPartPr/>
                <p14:nvPr/>
              </p14:nvContentPartPr>
              <p14:xfrm>
                <a:off x="10086647" y="420776"/>
                <a:ext cx="114480" cy="312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40D595-84F2-A289-FCA2-3071AEECEC2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77647" y="411776"/>
                  <a:ext cx="132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E5D138-C2BA-F83D-E6F8-A9E1EAB5E6DA}"/>
                    </a:ext>
                  </a:extLst>
                </p14:cNvPr>
                <p14:cNvContentPartPr/>
                <p14:nvPr/>
              </p14:nvContentPartPr>
              <p14:xfrm>
                <a:off x="10224167" y="720656"/>
                <a:ext cx="1548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E5D138-C2BA-F83D-E6F8-A9E1EAB5E6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15527" y="712016"/>
                  <a:ext cx="3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E9437F-4307-2C40-BFB7-BDF8C28CADFC}"/>
                    </a:ext>
                  </a:extLst>
                </p14:cNvPr>
                <p14:cNvContentPartPr/>
                <p14:nvPr/>
              </p14:nvContentPartPr>
              <p14:xfrm>
                <a:off x="10420367" y="390176"/>
                <a:ext cx="218160" cy="327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3E9437F-4307-2C40-BFB7-BDF8C28CAD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11727" y="381176"/>
                  <a:ext cx="235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F5EC11-36F7-8D46-863E-E51D01D5689B}"/>
                    </a:ext>
                  </a:extLst>
                </p14:cNvPr>
                <p14:cNvContentPartPr/>
                <p14:nvPr/>
              </p14:nvContentPartPr>
              <p14:xfrm>
                <a:off x="10634207" y="650816"/>
                <a:ext cx="54360" cy="60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F5EC11-36F7-8D46-863E-E51D01D568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25567" y="641816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9A24890-D330-B6E7-2CED-6A06F7722BA1}"/>
                    </a:ext>
                  </a:extLst>
                </p14:cNvPr>
                <p14:cNvContentPartPr/>
                <p14:nvPr/>
              </p14:nvContentPartPr>
              <p14:xfrm>
                <a:off x="10780007" y="436616"/>
                <a:ext cx="115200" cy="30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9A24890-D330-B6E7-2CED-6A06F7722B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71367" y="427976"/>
                  <a:ext cx="132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47947D4-80EB-7DEB-E010-F38CEC345B86}"/>
                    </a:ext>
                  </a:extLst>
                </p14:cNvPr>
                <p14:cNvContentPartPr/>
                <p14:nvPr/>
              </p14:nvContentPartPr>
              <p14:xfrm>
                <a:off x="10952087" y="472256"/>
                <a:ext cx="123480" cy="228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47947D4-80EB-7DEB-E010-F38CEC345B8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43447" y="463256"/>
                  <a:ext cx="141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632360B-82F5-8CDF-84DF-2D72D8DAC574}"/>
                    </a:ext>
                  </a:extLst>
                </p14:cNvPr>
                <p14:cNvContentPartPr/>
                <p14:nvPr/>
              </p14:nvContentPartPr>
              <p14:xfrm>
                <a:off x="11119127" y="272816"/>
                <a:ext cx="144360" cy="1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632360B-82F5-8CDF-84DF-2D72D8DAC5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10127" y="263816"/>
                  <a:ext cx="16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D2BE2D6-9DDC-1010-2AFA-0BB10E432A1A}"/>
                    </a:ext>
                  </a:extLst>
                </p14:cNvPr>
                <p14:cNvContentPartPr/>
                <p14:nvPr/>
              </p14:nvContentPartPr>
              <p14:xfrm>
                <a:off x="11299127" y="141056"/>
                <a:ext cx="71640" cy="293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D2BE2D6-9DDC-1010-2AFA-0BB10E432A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90127" y="132416"/>
                  <a:ext cx="89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733784-E229-0D3A-CF0D-EFC760347948}"/>
                    </a:ext>
                  </a:extLst>
                </p14:cNvPr>
                <p14:cNvContentPartPr/>
                <p14:nvPr/>
              </p14:nvContentPartPr>
              <p14:xfrm>
                <a:off x="11274287" y="512216"/>
                <a:ext cx="473760" cy="25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733784-E229-0D3A-CF0D-EFC7603479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65287" y="503576"/>
                  <a:ext cx="491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4F6A879-367E-C839-7623-85761CCAA753}"/>
                    </a:ext>
                  </a:extLst>
                </p14:cNvPr>
                <p14:cNvContentPartPr/>
                <p14:nvPr/>
              </p14:nvContentPartPr>
              <p14:xfrm>
                <a:off x="11752007" y="481976"/>
                <a:ext cx="105840" cy="411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4F6A879-367E-C839-7623-85761CCAA7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43367" y="473336"/>
                  <a:ext cx="1234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EC78FE0-C93E-7B3B-99AF-E11E67FE2677}"/>
                    </a:ext>
                  </a:extLst>
                </p14:cNvPr>
                <p14:cNvContentPartPr/>
                <p14:nvPr/>
              </p14:nvContentPartPr>
              <p14:xfrm>
                <a:off x="11867567" y="539216"/>
                <a:ext cx="144360" cy="326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EC78FE0-C93E-7B3B-99AF-E11E67FE26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58567" y="530576"/>
                  <a:ext cx="16200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72715D3-EB48-6666-912E-4A627084F2F0}"/>
              </a:ext>
            </a:extLst>
          </p:cNvPr>
          <p:cNvGrpSpPr/>
          <p:nvPr/>
        </p:nvGrpSpPr>
        <p:grpSpPr>
          <a:xfrm>
            <a:off x="8523527" y="1742696"/>
            <a:ext cx="3466800" cy="515880"/>
            <a:chOff x="8523527" y="1742696"/>
            <a:chExt cx="34668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4CDE64-1615-D335-2AE1-D50571FD2A28}"/>
                    </a:ext>
                  </a:extLst>
                </p14:cNvPr>
                <p14:cNvContentPartPr/>
                <p14:nvPr/>
              </p14:nvContentPartPr>
              <p14:xfrm>
                <a:off x="8523527" y="1835216"/>
                <a:ext cx="1550520" cy="346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4CDE64-1615-D335-2AE1-D50571FD2A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14527" y="1826216"/>
                  <a:ext cx="15681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9CB92E3-3080-7899-4228-D776495ADD4B}"/>
                    </a:ext>
                  </a:extLst>
                </p14:cNvPr>
                <p14:cNvContentPartPr/>
                <p14:nvPr/>
              </p14:nvContentPartPr>
              <p14:xfrm>
                <a:off x="10062167" y="1838096"/>
                <a:ext cx="49680" cy="10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9CB92E3-3080-7899-4228-D776495ADD4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53167" y="1829096"/>
                  <a:ext cx="67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9FD5CC8-99FB-EDB3-280E-704CAEFBDE6E}"/>
                    </a:ext>
                  </a:extLst>
                </p14:cNvPr>
                <p14:cNvContentPartPr/>
                <p14:nvPr/>
              </p14:nvContentPartPr>
              <p14:xfrm>
                <a:off x="10232087" y="1954376"/>
                <a:ext cx="996120" cy="304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9FD5CC8-99FB-EDB3-280E-704CAEFBDE6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23447" y="1945376"/>
                  <a:ext cx="1013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E9B9DC3-B644-9AD0-75FA-D53B764519FC}"/>
                    </a:ext>
                  </a:extLst>
                </p14:cNvPr>
                <p14:cNvContentPartPr/>
                <p14:nvPr/>
              </p14:nvContentPartPr>
              <p14:xfrm>
                <a:off x="11192567" y="1862576"/>
                <a:ext cx="10080" cy="24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E9B9DC3-B644-9AD0-75FA-D53B764519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83927" y="1853576"/>
                  <a:ext cx="27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C01179-9783-D38E-C456-978CE51DACD5}"/>
                    </a:ext>
                  </a:extLst>
                </p14:cNvPr>
                <p14:cNvContentPartPr/>
                <p14:nvPr/>
              </p14:nvContentPartPr>
              <p14:xfrm>
                <a:off x="11281127" y="1810736"/>
                <a:ext cx="398160" cy="272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C01179-9783-D38E-C456-978CE51DAC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72127" y="1802096"/>
                  <a:ext cx="415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59ECC10-771C-0EFF-8300-E32A05879522}"/>
                    </a:ext>
                  </a:extLst>
                </p14:cNvPr>
                <p14:cNvContentPartPr/>
                <p14:nvPr/>
              </p14:nvContentPartPr>
              <p14:xfrm>
                <a:off x="11635007" y="1742696"/>
                <a:ext cx="38880" cy="110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59ECC10-771C-0EFF-8300-E32A0587952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626367" y="1734056"/>
                  <a:ext cx="56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C516AA4-E709-12A7-95A6-599067F91306}"/>
                    </a:ext>
                  </a:extLst>
                </p14:cNvPr>
                <p14:cNvContentPartPr/>
                <p14:nvPr/>
              </p14:nvContentPartPr>
              <p14:xfrm>
                <a:off x="11645807" y="1792736"/>
                <a:ext cx="344520" cy="28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C516AA4-E709-12A7-95A6-599067F913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36807" y="1784096"/>
                  <a:ext cx="3621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F7F78B9-D50D-1800-837A-C42363C5948E}"/>
              </a:ext>
            </a:extLst>
          </p:cNvPr>
          <p:cNvGrpSpPr/>
          <p:nvPr/>
        </p:nvGrpSpPr>
        <p:grpSpPr>
          <a:xfrm>
            <a:off x="521447" y="1824416"/>
            <a:ext cx="8392320" cy="1215720"/>
            <a:chOff x="521447" y="1824416"/>
            <a:chExt cx="8392320" cy="12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74CECE8-1FB7-1088-DECB-70DFC6C5B471}"/>
                    </a:ext>
                  </a:extLst>
                </p14:cNvPr>
                <p14:cNvContentPartPr/>
                <p14:nvPr/>
              </p14:nvContentPartPr>
              <p14:xfrm>
                <a:off x="7325807" y="1855376"/>
                <a:ext cx="527400" cy="366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74CECE8-1FB7-1088-DECB-70DFC6C5B47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17167" y="1846376"/>
                  <a:ext cx="545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097BD71-F4E1-7135-E51E-A230BF2122D9}"/>
                    </a:ext>
                  </a:extLst>
                </p14:cNvPr>
                <p14:cNvContentPartPr/>
                <p14:nvPr/>
              </p14:nvContentPartPr>
              <p14:xfrm>
                <a:off x="7897847" y="1871216"/>
                <a:ext cx="316440" cy="310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097BD71-F4E1-7135-E51E-A230BF2122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88847" y="1862576"/>
                  <a:ext cx="334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B8FBB7-6E8D-75E9-3195-C2B5BFACD92B}"/>
                    </a:ext>
                  </a:extLst>
                </p14:cNvPr>
                <p14:cNvContentPartPr/>
                <p14:nvPr/>
              </p14:nvContentPartPr>
              <p14:xfrm>
                <a:off x="8153447" y="1860776"/>
                <a:ext cx="57240" cy="129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B8FBB7-6E8D-75E9-3195-C2B5BFACD9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44807" y="1852136"/>
                  <a:ext cx="74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CC6F2C1-7307-DF4D-2473-439241BC9272}"/>
                    </a:ext>
                  </a:extLst>
                </p14:cNvPr>
                <p14:cNvContentPartPr/>
                <p14:nvPr/>
              </p14:nvContentPartPr>
              <p14:xfrm>
                <a:off x="8180447" y="1845296"/>
                <a:ext cx="212040" cy="356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CC6F2C1-7307-DF4D-2473-439241BC927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71447" y="1836656"/>
                  <a:ext cx="229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256BE4C-B59D-5219-2115-5DFC97D2BC62}"/>
                    </a:ext>
                  </a:extLst>
                </p14:cNvPr>
                <p14:cNvContentPartPr/>
                <p14:nvPr/>
              </p14:nvContentPartPr>
              <p14:xfrm>
                <a:off x="531887" y="1997936"/>
                <a:ext cx="34200" cy="367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256BE4C-B59D-5219-2115-5DFC97D2BC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2887" y="1989296"/>
                  <a:ext cx="51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BEF8358-CA38-DE75-8B80-DCAB2854BFE0}"/>
                    </a:ext>
                  </a:extLst>
                </p14:cNvPr>
                <p14:cNvContentPartPr/>
                <p14:nvPr/>
              </p14:nvContentPartPr>
              <p14:xfrm>
                <a:off x="644207" y="2167136"/>
                <a:ext cx="92160" cy="36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BEF8358-CA38-DE75-8B80-DCAB2854BFE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567" y="2158136"/>
                  <a:ext cx="109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4804C6F-2A77-2796-17B9-BD0862D2F50E}"/>
                    </a:ext>
                  </a:extLst>
                </p14:cNvPr>
                <p14:cNvContentPartPr/>
                <p14:nvPr/>
              </p14:nvContentPartPr>
              <p14:xfrm>
                <a:off x="673007" y="2059136"/>
                <a:ext cx="30240" cy="31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4804C6F-2A77-2796-17B9-BD0862D2F5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4367" y="2050136"/>
                  <a:ext cx="47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6BC97A-B21B-5172-DB1C-61D5DC69E30A}"/>
                    </a:ext>
                  </a:extLst>
                </p14:cNvPr>
                <p14:cNvContentPartPr/>
                <p14:nvPr/>
              </p14:nvContentPartPr>
              <p14:xfrm>
                <a:off x="766247" y="2079656"/>
                <a:ext cx="223560" cy="282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6BC97A-B21B-5172-DB1C-61D5DC69E3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7247" y="2071016"/>
                  <a:ext cx="241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B3108C-5AF6-CC32-E858-1BA8727D706B}"/>
                    </a:ext>
                  </a:extLst>
                </p14:cNvPr>
                <p14:cNvContentPartPr/>
                <p14:nvPr/>
              </p14:nvContentPartPr>
              <p14:xfrm>
                <a:off x="521447" y="2224736"/>
                <a:ext cx="184320" cy="23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B3108C-5AF6-CC32-E858-1BA8727D706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2807" y="2215736"/>
                  <a:ext cx="20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7D391BF-8043-01F0-331F-1DCD98ACCE4A}"/>
                    </a:ext>
                  </a:extLst>
                </p14:cNvPr>
                <p14:cNvContentPartPr/>
                <p14:nvPr/>
              </p14:nvContentPartPr>
              <p14:xfrm>
                <a:off x="1058567" y="2094416"/>
                <a:ext cx="131040" cy="18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7D391BF-8043-01F0-331F-1DCD98ACCE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9567" y="2085776"/>
                  <a:ext cx="148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CFC3EF4-FB44-0986-D10F-72B2DFFA6C75}"/>
                    </a:ext>
                  </a:extLst>
                </p14:cNvPr>
                <p14:cNvContentPartPr/>
                <p14:nvPr/>
              </p14:nvContentPartPr>
              <p14:xfrm>
                <a:off x="1327847" y="2128616"/>
                <a:ext cx="54000" cy="17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CFC3EF4-FB44-0986-D10F-72B2DFFA6C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19207" y="2119616"/>
                  <a:ext cx="71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CBABA1-933D-9805-3D84-71A5FA95015C}"/>
                    </a:ext>
                  </a:extLst>
                </p14:cNvPr>
                <p14:cNvContentPartPr/>
                <p14:nvPr/>
              </p14:nvContentPartPr>
              <p14:xfrm>
                <a:off x="1236767" y="2089376"/>
                <a:ext cx="211320" cy="62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CBABA1-933D-9805-3D84-71A5FA9501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27767" y="2080736"/>
                  <a:ext cx="22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8248C3-8EBA-EC77-C903-E9BD48AC0EF2}"/>
                    </a:ext>
                  </a:extLst>
                </p14:cNvPr>
                <p14:cNvContentPartPr/>
                <p14:nvPr/>
              </p14:nvContentPartPr>
              <p14:xfrm>
                <a:off x="1483727" y="2109176"/>
                <a:ext cx="218160" cy="244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8248C3-8EBA-EC77-C903-E9BD48AC0EF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74727" y="2100176"/>
                  <a:ext cx="235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7C5AB77-93A3-FDB5-6F9A-8E34D2CF8EA2}"/>
                    </a:ext>
                  </a:extLst>
                </p14:cNvPr>
                <p14:cNvContentPartPr/>
                <p14:nvPr/>
              </p14:nvContentPartPr>
              <p14:xfrm>
                <a:off x="1769927" y="2107376"/>
                <a:ext cx="98640" cy="181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7C5AB77-93A3-FDB5-6F9A-8E34D2CF8E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61287" y="2098376"/>
                  <a:ext cx="116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097424-1C18-4066-05A6-5A7C92AB76F6}"/>
                    </a:ext>
                  </a:extLst>
                </p14:cNvPr>
                <p14:cNvContentPartPr/>
                <p14:nvPr/>
              </p14:nvContentPartPr>
              <p14:xfrm>
                <a:off x="1970447" y="2046896"/>
                <a:ext cx="97560" cy="245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097424-1C18-4066-05A6-5A7C92AB76F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61447" y="2037896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283E77A-7F5B-957C-EEA0-BE13BB4288AA}"/>
                    </a:ext>
                  </a:extLst>
                </p14:cNvPr>
                <p14:cNvContentPartPr/>
                <p14:nvPr/>
              </p14:nvContentPartPr>
              <p14:xfrm>
                <a:off x="2147207" y="2029976"/>
                <a:ext cx="174240" cy="236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283E77A-7F5B-957C-EEA0-BE13BB4288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38207" y="2020976"/>
                  <a:ext cx="19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93A77DF-FBD5-EB78-E61F-35258D1AE9DE}"/>
                    </a:ext>
                  </a:extLst>
                </p14:cNvPr>
                <p14:cNvContentPartPr/>
                <p14:nvPr/>
              </p14:nvContentPartPr>
              <p14:xfrm>
                <a:off x="2700887" y="2012336"/>
                <a:ext cx="195480" cy="264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93A77DF-FBD5-EB78-E61F-35258D1AE9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92247" y="2003336"/>
                  <a:ext cx="213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CD28CB-07BB-87C4-6229-2573D114C1A7}"/>
                    </a:ext>
                  </a:extLst>
                </p14:cNvPr>
                <p14:cNvContentPartPr/>
                <p14:nvPr/>
              </p14:nvContentPartPr>
              <p14:xfrm>
                <a:off x="2931647" y="1983176"/>
                <a:ext cx="82080" cy="162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CD28CB-07BB-87C4-6229-2573D114C1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23007" y="1974176"/>
                  <a:ext cx="99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8FB904-9131-287B-CF4E-20DF103C3918}"/>
                    </a:ext>
                  </a:extLst>
                </p14:cNvPr>
                <p14:cNvContentPartPr/>
                <p14:nvPr/>
              </p14:nvContentPartPr>
              <p14:xfrm>
                <a:off x="2983847" y="2006216"/>
                <a:ext cx="111960" cy="254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8FB904-9131-287B-CF4E-20DF103C39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75207" y="1997216"/>
                  <a:ext cx="129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7BBECF-3542-4466-DA09-29177069F318}"/>
                    </a:ext>
                  </a:extLst>
                </p14:cNvPr>
                <p14:cNvContentPartPr/>
                <p14:nvPr/>
              </p14:nvContentPartPr>
              <p14:xfrm>
                <a:off x="3137927" y="2008016"/>
                <a:ext cx="110520" cy="227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7BBECF-3542-4466-DA09-29177069F3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29287" y="1999376"/>
                  <a:ext cx="128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FC3263-C63B-17B4-E26E-5D94CBF94EE7}"/>
                    </a:ext>
                  </a:extLst>
                </p14:cNvPr>
                <p14:cNvContentPartPr/>
                <p14:nvPr/>
              </p14:nvContentPartPr>
              <p14:xfrm>
                <a:off x="3315767" y="2074616"/>
                <a:ext cx="158040" cy="200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FC3263-C63B-17B4-E26E-5D94CBF94E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07127" y="2065616"/>
                  <a:ext cx="175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305D69B-C2B3-147C-338A-21CDBB19EBAE}"/>
                    </a:ext>
                  </a:extLst>
                </p14:cNvPr>
                <p14:cNvContentPartPr/>
                <p14:nvPr/>
              </p14:nvContentPartPr>
              <p14:xfrm>
                <a:off x="3543647" y="2065256"/>
                <a:ext cx="109080" cy="142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305D69B-C2B3-147C-338A-21CDBB19EB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34647" y="2056256"/>
                  <a:ext cx="126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AB016D-3547-5BD9-16F0-92458583EDD5}"/>
                    </a:ext>
                  </a:extLst>
                </p14:cNvPr>
                <p14:cNvContentPartPr/>
                <p14:nvPr/>
              </p14:nvContentPartPr>
              <p14:xfrm>
                <a:off x="3750647" y="2028176"/>
                <a:ext cx="114120" cy="235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AB016D-3547-5BD9-16F0-92458583ED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42007" y="2019176"/>
                  <a:ext cx="131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42E946-EFC5-D345-C9B7-D85461CC1B6C}"/>
                    </a:ext>
                  </a:extLst>
                </p14:cNvPr>
                <p14:cNvContentPartPr/>
                <p14:nvPr/>
              </p14:nvContentPartPr>
              <p14:xfrm>
                <a:off x="3943967" y="2017376"/>
                <a:ext cx="122400" cy="19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42E946-EFC5-D345-C9B7-D85461CC1B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35327" y="2008736"/>
                  <a:ext cx="140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AA90759-7147-23CF-2047-9D302F321241}"/>
                    </a:ext>
                  </a:extLst>
                </p14:cNvPr>
                <p14:cNvContentPartPr/>
                <p14:nvPr/>
              </p14:nvContentPartPr>
              <p14:xfrm>
                <a:off x="4183367" y="2013776"/>
                <a:ext cx="31320" cy="240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AA90759-7147-23CF-2047-9D302F32124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74727" y="2005136"/>
                  <a:ext cx="48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71FD110-2B1D-4402-6D74-9ECF8612854A}"/>
                    </a:ext>
                  </a:extLst>
                </p14:cNvPr>
                <p14:cNvContentPartPr/>
                <p14:nvPr/>
              </p14:nvContentPartPr>
              <p14:xfrm>
                <a:off x="4237007" y="2082896"/>
                <a:ext cx="165600" cy="164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71FD110-2B1D-4402-6D74-9ECF8612854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28007" y="2073896"/>
                  <a:ext cx="183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D038DF2-3FA0-633F-6DCC-3BC5F02F4481}"/>
                    </a:ext>
                  </a:extLst>
                </p14:cNvPr>
                <p14:cNvContentPartPr/>
                <p14:nvPr/>
              </p14:nvContentPartPr>
              <p14:xfrm>
                <a:off x="4404407" y="2058416"/>
                <a:ext cx="137880" cy="152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D038DF2-3FA0-633F-6DCC-3BC5F02F44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95767" y="2049776"/>
                  <a:ext cx="155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56C0AF-8FA9-8868-F4FA-7B58D0FBED95}"/>
                    </a:ext>
                  </a:extLst>
                </p14:cNvPr>
                <p14:cNvContentPartPr/>
                <p14:nvPr/>
              </p14:nvContentPartPr>
              <p14:xfrm>
                <a:off x="4587287" y="2012336"/>
                <a:ext cx="190440" cy="222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56C0AF-8FA9-8868-F4FA-7B58D0FBED9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78647" y="2003696"/>
                  <a:ext cx="208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492B12-7BBB-F6C7-6232-D3D944E2A026}"/>
                    </a:ext>
                  </a:extLst>
                </p14:cNvPr>
                <p14:cNvContentPartPr/>
                <p14:nvPr/>
              </p14:nvContentPartPr>
              <p14:xfrm>
                <a:off x="4771247" y="2020616"/>
                <a:ext cx="172440" cy="223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492B12-7BBB-F6C7-6232-D3D944E2A0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62607" y="2011616"/>
                  <a:ext cx="190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D3824BD-4A46-0C1E-2EB4-BDA8202C9331}"/>
                    </a:ext>
                  </a:extLst>
                </p14:cNvPr>
                <p14:cNvContentPartPr/>
                <p14:nvPr/>
              </p14:nvContentPartPr>
              <p14:xfrm>
                <a:off x="5064647" y="2012696"/>
                <a:ext cx="135000" cy="212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D3824BD-4A46-0C1E-2EB4-BDA8202C93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56007" y="2004056"/>
                  <a:ext cx="152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C52DACC-74BB-2D32-734B-DA4C4B657BFB}"/>
                    </a:ext>
                  </a:extLst>
                </p14:cNvPr>
                <p14:cNvContentPartPr/>
                <p14:nvPr/>
              </p14:nvContentPartPr>
              <p14:xfrm>
                <a:off x="5257967" y="1996856"/>
                <a:ext cx="153360" cy="244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52DACC-74BB-2D32-734B-DA4C4B657B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48967" y="1988216"/>
                  <a:ext cx="171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308F0E8-BF3C-335E-0272-3EB04BE161E0}"/>
                    </a:ext>
                  </a:extLst>
                </p14:cNvPr>
                <p14:cNvContentPartPr/>
                <p14:nvPr/>
              </p14:nvContentPartPr>
              <p14:xfrm>
                <a:off x="5245367" y="1824416"/>
                <a:ext cx="196560" cy="32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308F0E8-BF3C-335E-0272-3EB04BE161E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36367" y="1815416"/>
                  <a:ext cx="214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84DE12C-A3F7-8EA0-CDFF-8CE315807EC6}"/>
                    </a:ext>
                  </a:extLst>
                </p14:cNvPr>
                <p14:cNvContentPartPr/>
                <p14:nvPr/>
              </p14:nvContentPartPr>
              <p14:xfrm>
                <a:off x="5635967" y="1939256"/>
                <a:ext cx="200880" cy="281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84DE12C-A3F7-8EA0-CDFF-8CE315807E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26967" y="1930256"/>
                  <a:ext cx="218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D7D38A-1227-5DBD-9F5D-622527E0C48A}"/>
                    </a:ext>
                  </a:extLst>
                </p14:cNvPr>
                <p14:cNvContentPartPr/>
                <p14:nvPr/>
              </p14:nvContentPartPr>
              <p14:xfrm>
                <a:off x="5916767" y="1901456"/>
                <a:ext cx="87480" cy="268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D7D38A-1227-5DBD-9F5D-622527E0C48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07767" y="1892456"/>
                  <a:ext cx="105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3FBF1D9-636D-6593-C75F-F400EF4EB51A}"/>
                    </a:ext>
                  </a:extLst>
                </p14:cNvPr>
                <p14:cNvContentPartPr/>
                <p14:nvPr/>
              </p14:nvContentPartPr>
              <p14:xfrm>
                <a:off x="6035207" y="1986416"/>
                <a:ext cx="122400" cy="183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3FBF1D9-636D-6593-C75F-F400EF4EB5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26567" y="1977776"/>
                  <a:ext cx="140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BE014DF-7A60-0ECF-F2DD-BD8A7CAC8D68}"/>
                    </a:ext>
                  </a:extLst>
                </p14:cNvPr>
                <p14:cNvContentPartPr/>
                <p14:nvPr/>
              </p14:nvContentPartPr>
              <p14:xfrm>
                <a:off x="6247247" y="1946456"/>
                <a:ext cx="120960" cy="205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BE014DF-7A60-0ECF-F2DD-BD8A7CAC8D6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38247" y="1937816"/>
                  <a:ext cx="138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6E37BE9-18F8-1B68-EEC3-8CBB7AE207B0}"/>
                    </a:ext>
                  </a:extLst>
                </p14:cNvPr>
                <p14:cNvContentPartPr/>
                <p14:nvPr/>
              </p14:nvContentPartPr>
              <p14:xfrm>
                <a:off x="6401327" y="1940336"/>
                <a:ext cx="159120" cy="213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6E37BE9-18F8-1B68-EEC3-8CBB7AE207B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92687" y="1931696"/>
                  <a:ext cx="176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3A551B2-D828-B8CB-90B5-CF0A65F3163A}"/>
                    </a:ext>
                  </a:extLst>
                </p14:cNvPr>
                <p14:cNvContentPartPr/>
                <p14:nvPr/>
              </p14:nvContentPartPr>
              <p14:xfrm>
                <a:off x="6606887" y="1939976"/>
                <a:ext cx="113400" cy="237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3A551B2-D828-B8CB-90B5-CF0A65F316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97887" y="1931336"/>
                  <a:ext cx="131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97C806E-AAA8-6CB4-CAAA-85F95C2FBC2F}"/>
                    </a:ext>
                  </a:extLst>
                </p14:cNvPr>
                <p14:cNvContentPartPr/>
                <p14:nvPr/>
              </p14:nvContentPartPr>
              <p14:xfrm>
                <a:off x="6773567" y="1896776"/>
                <a:ext cx="129600" cy="186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97C806E-AAA8-6CB4-CAAA-85F95C2FBC2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64927" y="1888136"/>
                  <a:ext cx="147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988D4E6-C3A2-6A6B-4C64-7FA54D6D9782}"/>
                    </a:ext>
                  </a:extLst>
                </p14:cNvPr>
                <p14:cNvContentPartPr/>
                <p14:nvPr/>
              </p14:nvContentPartPr>
              <p14:xfrm>
                <a:off x="6779327" y="1885616"/>
                <a:ext cx="158400" cy="360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988D4E6-C3A2-6A6B-4C64-7FA54D6D97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70327" y="1876976"/>
                  <a:ext cx="176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532A49-04AC-3FAE-14F5-87A9F8F95A35}"/>
                    </a:ext>
                  </a:extLst>
                </p14:cNvPr>
                <p14:cNvContentPartPr/>
                <p14:nvPr/>
              </p14:nvContentPartPr>
              <p14:xfrm>
                <a:off x="7060487" y="1998296"/>
                <a:ext cx="30600" cy="41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532A49-04AC-3FAE-14F5-87A9F8F95A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51487" y="1989296"/>
                  <a:ext cx="48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1AEC33-3109-C282-AB30-CFB443B9F52B}"/>
                    </a:ext>
                  </a:extLst>
                </p14:cNvPr>
                <p14:cNvContentPartPr/>
                <p14:nvPr/>
              </p14:nvContentPartPr>
              <p14:xfrm>
                <a:off x="7043567" y="2204576"/>
                <a:ext cx="30240" cy="17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1AEC33-3109-C282-AB30-CFB443B9F5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34927" y="2195576"/>
                  <a:ext cx="47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1733CF9-45C7-AD4D-16EA-2272BC729214}"/>
                    </a:ext>
                  </a:extLst>
                </p14:cNvPr>
                <p14:cNvContentPartPr/>
                <p14:nvPr/>
              </p14:nvContentPartPr>
              <p14:xfrm>
                <a:off x="528647" y="2728376"/>
                <a:ext cx="540000" cy="217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1733CF9-45C7-AD4D-16EA-2272BC72921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0007" y="2719376"/>
                  <a:ext cx="557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4D8120-ED00-F0E8-0A33-C53625C4BF7C}"/>
                    </a:ext>
                  </a:extLst>
                </p14:cNvPr>
                <p14:cNvContentPartPr/>
                <p14:nvPr/>
              </p14:nvContentPartPr>
              <p14:xfrm>
                <a:off x="939767" y="2798936"/>
                <a:ext cx="106200" cy="22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4D8120-ED00-F0E8-0A33-C53625C4BF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0767" y="2789936"/>
                  <a:ext cx="123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09CE166-ED10-F27E-05FF-A97C00089402}"/>
                    </a:ext>
                  </a:extLst>
                </p14:cNvPr>
                <p14:cNvContentPartPr/>
                <p14:nvPr/>
              </p14:nvContentPartPr>
              <p14:xfrm>
                <a:off x="1103927" y="2699216"/>
                <a:ext cx="504720" cy="340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09CE166-ED10-F27E-05FF-A97C000894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5287" y="2690216"/>
                  <a:ext cx="522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91A28C-C357-7F46-3A26-4D0492502B3F}"/>
                    </a:ext>
                  </a:extLst>
                </p14:cNvPr>
                <p14:cNvContentPartPr/>
                <p14:nvPr/>
              </p14:nvContentPartPr>
              <p14:xfrm>
                <a:off x="1502087" y="2590136"/>
                <a:ext cx="103680" cy="42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91A28C-C357-7F46-3A26-4D0492502B3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93447" y="2581136"/>
                  <a:ext cx="121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8582D36-2D23-8AE0-62FE-D19E17D10D28}"/>
                    </a:ext>
                  </a:extLst>
                </p14:cNvPr>
                <p14:cNvContentPartPr/>
                <p14:nvPr/>
              </p14:nvContentPartPr>
              <p14:xfrm>
                <a:off x="1616207" y="2588336"/>
                <a:ext cx="400320" cy="288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8582D36-2D23-8AE0-62FE-D19E17D10D2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07207" y="2579336"/>
                  <a:ext cx="417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37CF5A8-EEBE-BCA1-2A81-92013571AA78}"/>
                    </a:ext>
                  </a:extLst>
                </p14:cNvPr>
                <p14:cNvContentPartPr/>
                <p14:nvPr/>
              </p14:nvContentPartPr>
              <p14:xfrm>
                <a:off x="1790087" y="2530736"/>
                <a:ext cx="117360" cy="26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37CF5A8-EEBE-BCA1-2A81-92013571AA7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81087" y="2522096"/>
                  <a:ext cx="135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389AA5-1494-05DD-B393-D91FB3402FBB}"/>
                    </a:ext>
                  </a:extLst>
                </p14:cNvPr>
                <p14:cNvContentPartPr/>
                <p14:nvPr/>
              </p14:nvContentPartPr>
              <p14:xfrm>
                <a:off x="1987727" y="2569256"/>
                <a:ext cx="328680" cy="308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389AA5-1494-05DD-B393-D91FB3402F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78727" y="2560256"/>
                  <a:ext cx="3463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C1902D8-DBDD-B7A9-87F3-F04D05D1A2DE}"/>
                    </a:ext>
                  </a:extLst>
                </p14:cNvPr>
                <p14:cNvContentPartPr/>
                <p14:nvPr/>
              </p14:nvContentPartPr>
              <p14:xfrm>
                <a:off x="2302007" y="2513096"/>
                <a:ext cx="388080" cy="331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C1902D8-DBDD-B7A9-87F3-F04D05D1A2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93007" y="2504096"/>
                  <a:ext cx="405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F4DA5E-5CF9-EEA9-9D40-1BDBFB092B31}"/>
                    </a:ext>
                  </a:extLst>
                </p14:cNvPr>
                <p14:cNvContentPartPr/>
                <p14:nvPr/>
              </p14:nvContentPartPr>
              <p14:xfrm>
                <a:off x="2752367" y="2548376"/>
                <a:ext cx="616320" cy="309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F4DA5E-5CF9-EEA9-9D40-1BDBFB092B3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43367" y="2539376"/>
                  <a:ext cx="633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38540AA-5082-26AE-2870-17ACD926888F}"/>
                    </a:ext>
                  </a:extLst>
                </p14:cNvPr>
                <p14:cNvContentPartPr/>
                <p14:nvPr/>
              </p14:nvContentPartPr>
              <p14:xfrm>
                <a:off x="3343847" y="2532176"/>
                <a:ext cx="24120" cy="130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38540AA-5082-26AE-2870-17ACD92688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34847" y="2523536"/>
                  <a:ext cx="41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853BF14-D372-405C-403C-BA12529612A2}"/>
                    </a:ext>
                  </a:extLst>
                </p14:cNvPr>
                <p14:cNvContentPartPr/>
                <p14:nvPr/>
              </p14:nvContentPartPr>
              <p14:xfrm>
                <a:off x="3372647" y="2541176"/>
                <a:ext cx="421560" cy="277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853BF14-D372-405C-403C-BA12529612A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64007" y="2532536"/>
                  <a:ext cx="439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F6AD95B-905E-2B7B-5A31-7449E0951746}"/>
                    </a:ext>
                  </a:extLst>
                </p14:cNvPr>
                <p14:cNvContentPartPr/>
                <p14:nvPr/>
              </p14:nvContentPartPr>
              <p14:xfrm>
                <a:off x="3938927" y="2621816"/>
                <a:ext cx="389520" cy="19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F6AD95B-905E-2B7B-5A31-7449E09517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30287" y="2613176"/>
                  <a:ext cx="407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5DE165C-7531-9117-7737-C9DE164442EB}"/>
                    </a:ext>
                  </a:extLst>
                </p14:cNvPr>
                <p14:cNvContentPartPr/>
                <p14:nvPr/>
              </p14:nvContentPartPr>
              <p14:xfrm>
                <a:off x="4460567" y="2505176"/>
                <a:ext cx="718920" cy="253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5DE165C-7531-9117-7737-C9DE164442E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51927" y="2496176"/>
                  <a:ext cx="736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C125A9D-31A8-FB60-D95F-97C1E94A01C1}"/>
                    </a:ext>
                  </a:extLst>
                </p14:cNvPr>
                <p14:cNvContentPartPr/>
                <p14:nvPr/>
              </p14:nvContentPartPr>
              <p14:xfrm>
                <a:off x="4986887" y="2474936"/>
                <a:ext cx="129240" cy="20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C125A9D-31A8-FB60-D95F-97C1E94A01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77887" y="2466296"/>
                  <a:ext cx="14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133CBEC-E6AF-8EF9-D94A-EF5BCDD73BA4}"/>
                    </a:ext>
                  </a:extLst>
                </p14:cNvPr>
                <p14:cNvContentPartPr/>
                <p14:nvPr/>
              </p14:nvContentPartPr>
              <p14:xfrm>
                <a:off x="5286767" y="2578256"/>
                <a:ext cx="512640" cy="236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133CBEC-E6AF-8EF9-D94A-EF5BCDD73BA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77767" y="2569616"/>
                  <a:ext cx="530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BA05D9-7252-9DDC-D060-46AEA409567D}"/>
                    </a:ext>
                  </a:extLst>
                </p14:cNvPr>
                <p14:cNvContentPartPr/>
                <p14:nvPr/>
              </p14:nvContentPartPr>
              <p14:xfrm>
                <a:off x="5749007" y="2503376"/>
                <a:ext cx="24840" cy="51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BA05D9-7252-9DDC-D060-46AEA40956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40007" y="2494736"/>
                  <a:ext cx="42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7BE4905-0426-85F8-C0C1-A8E23F5954CC}"/>
                    </a:ext>
                  </a:extLst>
                </p14:cNvPr>
                <p14:cNvContentPartPr/>
                <p14:nvPr/>
              </p14:nvContentPartPr>
              <p14:xfrm>
                <a:off x="5510327" y="2467016"/>
                <a:ext cx="120960" cy="51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7BE4905-0426-85F8-C0C1-A8E23F5954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01327" y="2458016"/>
                  <a:ext cx="138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945B363-80E6-3DC8-EC03-001860A806FA}"/>
                    </a:ext>
                  </a:extLst>
                </p14:cNvPr>
                <p14:cNvContentPartPr/>
                <p14:nvPr/>
              </p14:nvContentPartPr>
              <p14:xfrm>
                <a:off x="6010007" y="2560976"/>
                <a:ext cx="272160" cy="294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945B363-80E6-3DC8-EC03-001860A806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01007" y="2551976"/>
                  <a:ext cx="289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91BADA2-BDE7-B354-A66A-3548300AC53F}"/>
                    </a:ext>
                  </a:extLst>
                </p14:cNvPr>
                <p14:cNvContentPartPr/>
                <p14:nvPr/>
              </p14:nvContentPartPr>
              <p14:xfrm>
                <a:off x="6371807" y="2504096"/>
                <a:ext cx="12960" cy="230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91BADA2-BDE7-B354-A66A-3548300AC53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62807" y="2495096"/>
                  <a:ext cx="30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D974DC4-DFD6-6C7F-2B4C-18B74C623920}"/>
                    </a:ext>
                  </a:extLst>
                </p14:cNvPr>
                <p14:cNvContentPartPr/>
                <p14:nvPr/>
              </p14:nvContentPartPr>
              <p14:xfrm>
                <a:off x="6425807" y="2474576"/>
                <a:ext cx="71280" cy="261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D974DC4-DFD6-6C7F-2B4C-18B74C6239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17167" y="2465576"/>
                  <a:ext cx="88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83AF3A-7420-97BC-210E-0508A59C4026}"/>
                    </a:ext>
                  </a:extLst>
                </p14:cNvPr>
                <p14:cNvContentPartPr/>
                <p14:nvPr/>
              </p14:nvContentPartPr>
              <p14:xfrm>
                <a:off x="6625247" y="2568896"/>
                <a:ext cx="107280" cy="93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83AF3A-7420-97BC-210E-0508A59C402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16247" y="2559896"/>
                  <a:ext cx="12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719633-AACD-E0F7-6B7E-A7A5CE485A1D}"/>
                    </a:ext>
                  </a:extLst>
                </p14:cNvPr>
                <p14:cNvContentPartPr/>
                <p14:nvPr/>
              </p14:nvContentPartPr>
              <p14:xfrm>
                <a:off x="6822887" y="2472776"/>
                <a:ext cx="190080" cy="306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719633-AACD-E0F7-6B7E-A7A5CE485A1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13887" y="2464136"/>
                  <a:ext cx="207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211FBDF-2A81-CE72-259B-1DF050484A4D}"/>
                    </a:ext>
                  </a:extLst>
                </p14:cNvPr>
                <p14:cNvContentPartPr/>
                <p14:nvPr/>
              </p14:nvContentPartPr>
              <p14:xfrm>
                <a:off x="6866447" y="2662136"/>
                <a:ext cx="127440" cy="7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211FBDF-2A81-CE72-259B-1DF050484A4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57447" y="2653136"/>
                  <a:ext cx="145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4D84283-7A3E-F99D-ABA3-30D1893C3928}"/>
                    </a:ext>
                  </a:extLst>
                </p14:cNvPr>
                <p14:cNvContentPartPr/>
                <p14:nvPr/>
              </p14:nvContentPartPr>
              <p14:xfrm>
                <a:off x="7242647" y="2582936"/>
                <a:ext cx="259920" cy="187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4D84283-7A3E-F99D-ABA3-30D1893C392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4007" y="2574296"/>
                  <a:ext cx="277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37D4AF1-C659-64E8-7AA0-BF32644D6609}"/>
                    </a:ext>
                  </a:extLst>
                </p14:cNvPr>
                <p14:cNvContentPartPr/>
                <p14:nvPr/>
              </p14:nvContentPartPr>
              <p14:xfrm>
                <a:off x="7686167" y="2581496"/>
                <a:ext cx="285840" cy="311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37D4AF1-C659-64E8-7AA0-BF32644D660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77527" y="2572856"/>
                  <a:ext cx="3034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B602DFA-C16E-F745-13DA-784032BA688C}"/>
                    </a:ext>
                  </a:extLst>
                </p14:cNvPr>
                <p14:cNvContentPartPr/>
                <p14:nvPr/>
              </p14:nvContentPartPr>
              <p14:xfrm>
                <a:off x="8043647" y="2527856"/>
                <a:ext cx="23040" cy="221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B602DFA-C16E-F745-13DA-784032BA688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34647" y="2518856"/>
                  <a:ext cx="40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19E9F2-D80B-251E-ED90-4DA854CDBABF}"/>
                    </a:ext>
                  </a:extLst>
                </p14:cNvPr>
                <p14:cNvContentPartPr/>
                <p14:nvPr/>
              </p14:nvContentPartPr>
              <p14:xfrm>
                <a:off x="8049767" y="2493656"/>
                <a:ext cx="115560" cy="277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19E9F2-D80B-251E-ED90-4DA854CDBA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40767" y="2485016"/>
                  <a:ext cx="133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BC0F91-BDEC-E77A-5B85-231881FFACE9}"/>
                    </a:ext>
                  </a:extLst>
                </p14:cNvPr>
                <p14:cNvContentPartPr/>
                <p14:nvPr/>
              </p14:nvContentPartPr>
              <p14:xfrm>
                <a:off x="8341007" y="2573936"/>
                <a:ext cx="146880" cy="52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BC0F91-BDEC-E77A-5B85-231881FFACE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32367" y="2564936"/>
                  <a:ext cx="164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51D43A7-BE75-7AEE-F540-778D0F54AF4D}"/>
                    </a:ext>
                  </a:extLst>
                </p14:cNvPr>
                <p14:cNvContentPartPr/>
                <p14:nvPr/>
              </p14:nvContentPartPr>
              <p14:xfrm>
                <a:off x="8325167" y="2644496"/>
                <a:ext cx="129600" cy="46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51D43A7-BE75-7AEE-F540-778D0F54AF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16527" y="2635496"/>
                  <a:ext cx="147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FDF366C-5141-2F88-F904-8B03461D9D4F}"/>
                    </a:ext>
                  </a:extLst>
                </p14:cNvPr>
                <p14:cNvContentPartPr/>
                <p14:nvPr/>
              </p14:nvContentPartPr>
              <p14:xfrm>
                <a:off x="8635127" y="2458376"/>
                <a:ext cx="70200" cy="270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FDF366C-5141-2F88-F904-8B03461D9D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26127" y="2449376"/>
                  <a:ext cx="87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1DE5A1D-ADAC-59B6-EE4E-2FF3E5D67C2D}"/>
                    </a:ext>
                  </a:extLst>
                </p14:cNvPr>
                <p14:cNvContentPartPr/>
                <p14:nvPr/>
              </p14:nvContentPartPr>
              <p14:xfrm>
                <a:off x="8737727" y="2481416"/>
                <a:ext cx="176040" cy="248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1DE5A1D-ADAC-59B6-EE4E-2FF3E5D67C2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29087" y="2472776"/>
                  <a:ext cx="19368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1942A87-0580-685B-F33C-40F38A862A33}"/>
              </a:ext>
            </a:extLst>
          </p:cNvPr>
          <p:cNvGrpSpPr/>
          <p:nvPr/>
        </p:nvGrpSpPr>
        <p:grpSpPr>
          <a:xfrm>
            <a:off x="530807" y="3188816"/>
            <a:ext cx="5450400" cy="621360"/>
            <a:chOff x="530807" y="3188816"/>
            <a:chExt cx="545040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8B207DA-98AC-BA7A-F221-8BC5B9C19055}"/>
                    </a:ext>
                  </a:extLst>
                </p14:cNvPr>
                <p14:cNvContentPartPr/>
                <p14:nvPr/>
              </p14:nvContentPartPr>
              <p14:xfrm>
                <a:off x="530807" y="3237416"/>
                <a:ext cx="239040" cy="536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8B207DA-98AC-BA7A-F221-8BC5B9C1905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2167" y="3228776"/>
                  <a:ext cx="2566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48CCA6D-7E28-3486-3BD9-1A1511FEBCE1}"/>
                    </a:ext>
                  </a:extLst>
                </p14:cNvPr>
                <p14:cNvContentPartPr/>
                <p14:nvPr/>
              </p14:nvContentPartPr>
              <p14:xfrm>
                <a:off x="702887" y="3364136"/>
                <a:ext cx="209880" cy="258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48CCA6D-7E28-3486-3BD9-1A1511FEBCE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3887" y="3355136"/>
                  <a:ext cx="227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5C07101-0394-D3CF-DAFC-714A1DFC8421}"/>
                    </a:ext>
                  </a:extLst>
                </p14:cNvPr>
                <p14:cNvContentPartPr/>
                <p14:nvPr/>
              </p14:nvContentPartPr>
              <p14:xfrm>
                <a:off x="906647" y="3249296"/>
                <a:ext cx="276120" cy="520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5C07101-0394-D3CF-DAFC-714A1DFC842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8007" y="3240296"/>
                  <a:ext cx="2937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5587E15-C0D8-EC6D-5673-5B4CBE165364}"/>
                    </a:ext>
                  </a:extLst>
                </p14:cNvPr>
                <p14:cNvContentPartPr/>
                <p14:nvPr/>
              </p14:nvContentPartPr>
              <p14:xfrm>
                <a:off x="1377527" y="3485816"/>
                <a:ext cx="254880" cy="61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5587E15-C0D8-EC6D-5673-5B4CBE16536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68887" y="3476816"/>
                  <a:ext cx="272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4E52549-4D28-9F3E-4429-B40DC6F69D2C}"/>
                    </a:ext>
                  </a:extLst>
                </p14:cNvPr>
                <p14:cNvContentPartPr/>
                <p14:nvPr/>
              </p14:nvContentPartPr>
              <p14:xfrm>
                <a:off x="1419647" y="3593096"/>
                <a:ext cx="176040" cy="25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4E52549-4D28-9F3E-4429-B40DC6F69D2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410647" y="3584096"/>
                  <a:ext cx="193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957A549-1CE2-C466-17CB-165C9EA4E348}"/>
                    </a:ext>
                  </a:extLst>
                </p14:cNvPr>
                <p14:cNvContentPartPr/>
                <p14:nvPr/>
              </p14:nvContentPartPr>
              <p14:xfrm>
                <a:off x="1811327" y="3202856"/>
                <a:ext cx="248400" cy="536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957A549-1CE2-C466-17CB-165C9EA4E34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02687" y="3193856"/>
                  <a:ext cx="2660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16D4698-A6A9-6B2D-553C-C86E80B424B0}"/>
                    </a:ext>
                  </a:extLst>
                </p14:cNvPr>
                <p14:cNvContentPartPr/>
                <p14:nvPr/>
              </p14:nvContentPartPr>
              <p14:xfrm>
                <a:off x="1948487" y="3382496"/>
                <a:ext cx="120960" cy="243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16D4698-A6A9-6B2D-553C-C86E80B424B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39847" y="3373856"/>
                  <a:ext cx="138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4DDED42-4E1D-1B2F-FC9D-78645BF90720}"/>
                    </a:ext>
                  </a:extLst>
                </p14:cNvPr>
                <p14:cNvContentPartPr/>
                <p14:nvPr/>
              </p14:nvContentPartPr>
              <p14:xfrm>
                <a:off x="2142167" y="3375296"/>
                <a:ext cx="173520" cy="21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4DDED42-4E1D-1B2F-FC9D-78645BF9072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33527" y="3366296"/>
                  <a:ext cx="191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4EBCFE9-C642-4433-66F7-DD148D3C7393}"/>
                    </a:ext>
                  </a:extLst>
                </p14:cNvPr>
                <p14:cNvContentPartPr/>
                <p14:nvPr/>
              </p14:nvContentPartPr>
              <p14:xfrm>
                <a:off x="2314967" y="3557096"/>
                <a:ext cx="155880" cy="241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4EBCFE9-C642-4433-66F7-DD148D3C739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06327" y="3548096"/>
                  <a:ext cx="173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7A57580-9DB9-E68E-6BA0-CA607157EC34}"/>
                    </a:ext>
                  </a:extLst>
                </p14:cNvPr>
                <p14:cNvContentPartPr/>
                <p14:nvPr/>
              </p14:nvContentPartPr>
              <p14:xfrm>
                <a:off x="2397047" y="3262256"/>
                <a:ext cx="256320" cy="489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7A57580-9DB9-E68E-6BA0-CA607157EC3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388047" y="3253256"/>
                  <a:ext cx="273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600EFBB-CB7A-FD95-70B0-8F9D96AF4FBA}"/>
                    </a:ext>
                  </a:extLst>
                </p14:cNvPr>
                <p14:cNvContentPartPr/>
                <p14:nvPr/>
              </p14:nvContentPartPr>
              <p14:xfrm>
                <a:off x="2856047" y="3538016"/>
                <a:ext cx="169920" cy="41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600EFBB-CB7A-FD95-70B0-8F9D96AF4FB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47047" y="3529376"/>
                  <a:ext cx="187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BB94626-FFD5-4E7B-68D4-893B5230028F}"/>
                    </a:ext>
                  </a:extLst>
                </p14:cNvPr>
                <p14:cNvContentPartPr/>
                <p14:nvPr/>
              </p14:nvContentPartPr>
              <p14:xfrm>
                <a:off x="2920487" y="3428216"/>
                <a:ext cx="3240" cy="202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BB94626-FFD5-4E7B-68D4-893B5230028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911847" y="3419576"/>
                  <a:ext cx="2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1ECEF56-B925-7204-D8AB-919064BB640F}"/>
                    </a:ext>
                  </a:extLst>
                </p14:cNvPr>
                <p14:cNvContentPartPr/>
                <p14:nvPr/>
              </p14:nvContentPartPr>
              <p14:xfrm>
                <a:off x="3186527" y="3258296"/>
                <a:ext cx="207360" cy="515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1ECEF56-B925-7204-D8AB-919064BB640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77887" y="3249296"/>
                  <a:ext cx="2250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21F8483-18B4-FAA2-D809-E8D073FC29C3}"/>
                    </a:ext>
                  </a:extLst>
                </p14:cNvPr>
                <p14:cNvContentPartPr/>
                <p14:nvPr/>
              </p14:nvContentPartPr>
              <p14:xfrm>
                <a:off x="3387407" y="3337136"/>
                <a:ext cx="16920" cy="296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21F8483-18B4-FAA2-D809-E8D073FC29C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78407" y="3328496"/>
                  <a:ext cx="34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5C55895-C1BA-FD7C-53AE-13865C017CCC}"/>
                    </a:ext>
                  </a:extLst>
                </p14:cNvPr>
                <p14:cNvContentPartPr/>
                <p14:nvPr/>
              </p14:nvContentPartPr>
              <p14:xfrm>
                <a:off x="3408647" y="3498056"/>
                <a:ext cx="127440" cy="14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5C55895-C1BA-FD7C-53AE-13865C017CC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00007" y="3489416"/>
                  <a:ext cx="145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99C1987-1E78-60BF-F4BF-8F3318A556B7}"/>
                    </a:ext>
                  </a:extLst>
                </p14:cNvPr>
                <p14:cNvContentPartPr/>
                <p14:nvPr/>
              </p14:nvContentPartPr>
              <p14:xfrm>
                <a:off x="3506927" y="3357656"/>
                <a:ext cx="22320" cy="277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99C1987-1E78-60BF-F4BF-8F3318A556B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98287" y="3349016"/>
                  <a:ext cx="39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7BC1333-18DC-141C-82BB-53094556DCCE}"/>
                    </a:ext>
                  </a:extLst>
                </p14:cNvPr>
                <p14:cNvContentPartPr/>
                <p14:nvPr/>
              </p14:nvContentPartPr>
              <p14:xfrm>
                <a:off x="3631487" y="3367016"/>
                <a:ext cx="209880" cy="286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7BC1333-18DC-141C-82BB-53094556DCC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22487" y="3358376"/>
                  <a:ext cx="227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D271394-6652-E55D-D86C-E179DBA7AFAE}"/>
                    </a:ext>
                  </a:extLst>
                </p14:cNvPr>
                <p14:cNvContentPartPr/>
                <p14:nvPr/>
              </p14:nvContentPartPr>
              <p14:xfrm>
                <a:off x="3842447" y="3340736"/>
                <a:ext cx="186480" cy="221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D271394-6652-E55D-D86C-E179DBA7AFA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33807" y="3331736"/>
                  <a:ext cx="204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E7738D2-B8AE-FC96-8548-041313347633}"/>
                    </a:ext>
                  </a:extLst>
                </p14:cNvPr>
                <p14:cNvContentPartPr/>
                <p14:nvPr/>
              </p14:nvContentPartPr>
              <p14:xfrm>
                <a:off x="4028567" y="3537296"/>
                <a:ext cx="134280" cy="260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E7738D2-B8AE-FC96-8548-04131334763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19567" y="3528296"/>
                  <a:ext cx="15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459DBAF-2107-E6ED-E713-38D194CE4646}"/>
                    </a:ext>
                  </a:extLst>
                </p14:cNvPr>
                <p14:cNvContentPartPr/>
                <p14:nvPr/>
              </p14:nvContentPartPr>
              <p14:xfrm>
                <a:off x="4124327" y="3297536"/>
                <a:ext cx="153360" cy="27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459DBAF-2107-E6ED-E713-38D194CE464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15327" y="3288536"/>
                  <a:ext cx="17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ACF806E-F1B1-12A5-4F6C-B87D4D5BA469}"/>
                    </a:ext>
                  </a:extLst>
                </p14:cNvPr>
                <p14:cNvContentPartPr/>
                <p14:nvPr/>
              </p14:nvContentPartPr>
              <p14:xfrm>
                <a:off x="4287047" y="3219056"/>
                <a:ext cx="140760" cy="435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ACF806E-F1B1-12A5-4F6C-B87D4D5BA4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78047" y="3210056"/>
                  <a:ext cx="1584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EB2A5AF-B9B9-FD11-2D2E-8E7D84088549}"/>
                    </a:ext>
                  </a:extLst>
                </p14:cNvPr>
                <p14:cNvContentPartPr/>
                <p14:nvPr/>
              </p14:nvContentPartPr>
              <p14:xfrm>
                <a:off x="4572527" y="3503096"/>
                <a:ext cx="189000" cy="22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EB2A5AF-B9B9-FD11-2D2E-8E7D840885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63887" y="3494456"/>
                  <a:ext cx="206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55B63BB-3527-62F4-AA8E-E2787E095C48}"/>
                    </a:ext>
                  </a:extLst>
                </p14:cNvPr>
                <p14:cNvContentPartPr/>
                <p14:nvPr/>
              </p14:nvContentPartPr>
              <p14:xfrm>
                <a:off x="4647767" y="3374936"/>
                <a:ext cx="12600" cy="19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55B63BB-3527-62F4-AA8E-E2787E095C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38767" y="3366296"/>
                  <a:ext cx="30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4443752-E5E4-AF19-DAB9-2480A95035E3}"/>
                    </a:ext>
                  </a:extLst>
                </p14:cNvPr>
                <p14:cNvContentPartPr/>
                <p14:nvPr/>
              </p14:nvContentPartPr>
              <p14:xfrm>
                <a:off x="4890407" y="3260096"/>
                <a:ext cx="203400" cy="447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4443752-E5E4-AF19-DAB9-2480A95035E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81407" y="3251096"/>
                  <a:ext cx="2210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35C0174-9A2D-C4CA-7FEB-182A817D8BB0}"/>
                    </a:ext>
                  </a:extLst>
                </p14:cNvPr>
                <p14:cNvContentPartPr/>
                <p14:nvPr/>
              </p14:nvContentPartPr>
              <p14:xfrm>
                <a:off x="5028287" y="3384656"/>
                <a:ext cx="195840" cy="242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35C0174-9A2D-C4CA-7FEB-182A817D8BB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19287" y="3376016"/>
                  <a:ext cx="213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0E0543D-DDE4-A278-2D39-49B3C8AC5C8F}"/>
                    </a:ext>
                  </a:extLst>
                </p14:cNvPr>
                <p14:cNvContentPartPr/>
                <p14:nvPr/>
              </p14:nvContentPartPr>
              <p14:xfrm>
                <a:off x="5261207" y="3364136"/>
                <a:ext cx="138960" cy="207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0E0543D-DDE4-A278-2D39-49B3C8AC5C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52567" y="3355496"/>
                  <a:ext cx="156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23939F2-274A-E769-F35E-489D7A30846C}"/>
                    </a:ext>
                  </a:extLst>
                </p14:cNvPr>
                <p14:cNvContentPartPr/>
                <p14:nvPr/>
              </p14:nvContentPartPr>
              <p14:xfrm>
                <a:off x="5411327" y="3571496"/>
                <a:ext cx="135000" cy="229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23939F2-274A-E769-F35E-489D7A30846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402687" y="3562856"/>
                  <a:ext cx="152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B0A94D-257E-AD43-1CD4-F4D25153E35B}"/>
                    </a:ext>
                  </a:extLst>
                </p14:cNvPr>
                <p14:cNvContentPartPr/>
                <p14:nvPr/>
              </p14:nvContentPartPr>
              <p14:xfrm>
                <a:off x="5497367" y="3287816"/>
                <a:ext cx="115200" cy="203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B0A94D-257E-AD43-1CD4-F4D25153E3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88367" y="3279176"/>
                  <a:ext cx="132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DD27B44-FCF9-2580-9E94-F63C9D4694B0}"/>
                    </a:ext>
                  </a:extLst>
                </p14:cNvPr>
                <p14:cNvContentPartPr/>
                <p14:nvPr/>
              </p14:nvContentPartPr>
              <p14:xfrm>
                <a:off x="5627687" y="3348656"/>
                <a:ext cx="147960" cy="19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DD27B44-FCF9-2580-9E94-F63C9D4694B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619047" y="3340016"/>
                  <a:ext cx="16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4D7750F-D3B4-A239-4CDC-93E95A6A0980}"/>
                    </a:ext>
                  </a:extLst>
                </p14:cNvPr>
                <p14:cNvContentPartPr/>
                <p14:nvPr/>
              </p14:nvContentPartPr>
              <p14:xfrm>
                <a:off x="5732087" y="3188816"/>
                <a:ext cx="249120" cy="621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4D7750F-D3B4-A239-4CDC-93E95A6A098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23447" y="3180176"/>
                  <a:ext cx="266760" cy="63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945CB66-F930-5A72-93C0-B76986900629}"/>
              </a:ext>
            </a:extLst>
          </p:cNvPr>
          <p:cNvGrpSpPr/>
          <p:nvPr/>
        </p:nvGrpSpPr>
        <p:grpSpPr>
          <a:xfrm>
            <a:off x="380327" y="4221296"/>
            <a:ext cx="822240" cy="383760"/>
            <a:chOff x="380327" y="4221296"/>
            <a:chExt cx="82224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9923810-7291-3778-2158-AB6537960F87}"/>
                    </a:ext>
                  </a:extLst>
                </p14:cNvPr>
                <p14:cNvContentPartPr/>
                <p14:nvPr/>
              </p14:nvContentPartPr>
              <p14:xfrm>
                <a:off x="399047" y="4317416"/>
                <a:ext cx="32760" cy="287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9923810-7291-3778-2158-AB6537960F8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0047" y="4308416"/>
                  <a:ext cx="50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C4F9C23-2C5A-3493-ABD3-4C7BDF03312B}"/>
                    </a:ext>
                  </a:extLst>
                </p14:cNvPr>
                <p14:cNvContentPartPr/>
                <p14:nvPr/>
              </p14:nvContentPartPr>
              <p14:xfrm>
                <a:off x="388247" y="4323536"/>
                <a:ext cx="105120" cy="123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C4F9C23-2C5A-3493-ABD3-4C7BDF03312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9607" y="4314896"/>
                  <a:ext cx="122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194A389-EE1A-3660-184E-1A11B50EC774}"/>
                    </a:ext>
                  </a:extLst>
                </p14:cNvPr>
                <p14:cNvContentPartPr/>
                <p14:nvPr/>
              </p14:nvContentPartPr>
              <p14:xfrm>
                <a:off x="526487" y="4252256"/>
                <a:ext cx="16560" cy="263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194A389-EE1A-3660-184E-1A11B50EC7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7847" y="4243256"/>
                  <a:ext cx="34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FAC52B4-9E6A-F97C-5EE6-168006138AA3}"/>
                    </a:ext>
                  </a:extLst>
                </p14:cNvPr>
                <p14:cNvContentPartPr/>
                <p14:nvPr/>
              </p14:nvContentPartPr>
              <p14:xfrm>
                <a:off x="380327" y="4336496"/>
                <a:ext cx="95760" cy="34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FAC52B4-9E6A-F97C-5EE6-168006138AA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1327" y="4327496"/>
                  <a:ext cx="11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3EDA708-1535-C894-9085-2D68B0762350}"/>
                    </a:ext>
                  </a:extLst>
                </p14:cNvPr>
                <p14:cNvContentPartPr/>
                <p14:nvPr/>
              </p14:nvContentPartPr>
              <p14:xfrm>
                <a:off x="611447" y="4249736"/>
                <a:ext cx="60840" cy="263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3EDA708-1535-C894-9085-2D68B076235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2447" y="4240736"/>
                  <a:ext cx="78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B3DB016-66CB-E844-5ADB-528D9F40F4FA}"/>
                    </a:ext>
                  </a:extLst>
                </p14:cNvPr>
                <p14:cNvContentPartPr/>
                <p14:nvPr/>
              </p14:nvContentPartPr>
              <p14:xfrm>
                <a:off x="594167" y="4323536"/>
                <a:ext cx="130680" cy="47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B3DB016-66CB-E844-5ADB-528D9F40F4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5167" y="4314896"/>
                  <a:ext cx="14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E5FE802-5EAA-3CE1-F4D1-714C23D830E6}"/>
                    </a:ext>
                  </a:extLst>
                </p14:cNvPr>
                <p14:cNvContentPartPr/>
                <p14:nvPr/>
              </p14:nvContentPartPr>
              <p14:xfrm>
                <a:off x="512807" y="4351616"/>
                <a:ext cx="128520" cy="44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E5FE802-5EAA-3CE1-F4D1-714C23D830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04167" y="4342616"/>
                  <a:ext cx="146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CC9F1F1-E9EA-21A2-19D2-26E66A7F5415}"/>
                    </a:ext>
                  </a:extLst>
                </p14:cNvPr>
                <p14:cNvContentPartPr/>
                <p14:nvPr/>
              </p14:nvContentPartPr>
              <p14:xfrm>
                <a:off x="790727" y="4221296"/>
                <a:ext cx="179280" cy="330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CC9F1F1-E9EA-21A2-19D2-26E66A7F541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1727" y="4212656"/>
                  <a:ext cx="196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23B9930-5512-CE36-425C-C3B8504EEC4F}"/>
                    </a:ext>
                  </a:extLst>
                </p14:cNvPr>
                <p14:cNvContentPartPr/>
                <p14:nvPr/>
              </p14:nvContentPartPr>
              <p14:xfrm>
                <a:off x="883247" y="4389416"/>
                <a:ext cx="109800" cy="5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23B9930-5512-CE36-425C-C3B8504EEC4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74607" y="4380776"/>
                  <a:ext cx="127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6E0A907-4591-4A34-9DB2-0AD8F2D01AF7}"/>
                    </a:ext>
                  </a:extLst>
                </p14:cNvPr>
                <p14:cNvContentPartPr/>
                <p14:nvPr/>
              </p14:nvContentPartPr>
              <p14:xfrm>
                <a:off x="1172327" y="4261256"/>
                <a:ext cx="30240" cy="233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6E0A907-4591-4A34-9DB2-0AD8F2D01AF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3327" y="4252616"/>
                  <a:ext cx="478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0DCFA38-BE13-F9A8-8D6D-7B9C3A53F0A3}"/>
              </a:ext>
            </a:extLst>
          </p:cNvPr>
          <p:cNvGrpSpPr/>
          <p:nvPr/>
        </p:nvGrpSpPr>
        <p:grpSpPr>
          <a:xfrm>
            <a:off x="1566887" y="3990536"/>
            <a:ext cx="3711960" cy="660240"/>
            <a:chOff x="1566887" y="3990536"/>
            <a:chExt cx="371196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FC49622-B895-9B52-7C27-C3221F7B6537}"/>
                    </a:ext>
                  </a:extLst>
                </p14:cNvPr>
                <p14:cNvContentPartPr/>
                <p14:nvPr/>
              </p14:nvContentPartPr>
              <p14:xfrm>
                <a:off x="1566887" y="4169816"/>
                <a:ext cx="244800" cy="480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FC49622-B895-9B52-7C27-C3221F7B653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558247" y="4160816"/>
                  <a:ext cx="2624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83E35B3-5D78-6825-A0FF-1B40A4DE2285}"/>
                    </a:ext>
                  </a:extLst>
                </p14:cNvPr>
                <p14:cNvContentPartPr/>
                <p14:nvPr/>
              </p14:nvContentPartPr>
              <p14:xfrm>
                <a:off x="1737167" y="4303736"/>
                <a:ext cx="141840" cy="203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83E35B3-5D78-6825-A0FF-1B40A4DE228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728167" y="4295096"/>
                  <a:ext cx="159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A47ACF6-FE26-CC30-AD48-64B4FE342EA1}"/>
                    </a:ext>
                  </a:extLst>
                </p14:cNvPr>
                <p14:cNvContentPartPr/>
                <p14:nvPr/>
              </p14:nvContentPartPr>
              <p14:xfrm>
                <a:off x="1870007" y="4140656"/>
                <a:ext cx="255600" cy="433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A47ACF6-FE26-CC30-AD48-64B4FE342EA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61367" y="4131656"/>
                  <a:ext cx="273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376F4B7-3015-A979-133F-4451E427DB35}"/>
                    </a:ext>
                  </a:extLst>
                </p14:cNvPr>
                <p14:cNvContentPartPr/>
                <p14:nvPr/>
              </p14:nvContentPartPr>
              <p14:xfrm>
                <a:off x="2298407" y="4326776"/>
                <a:ext cx="216000" cy="55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376F4B7-3015-A979-133F-4451E427DB3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289767" y="4317776"/>
                  <a:ext cx="233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35B2A06-AC25-7AAF-9CB7-2A64CCC8F825}"/>
                    </a:ext>
                  </a:extLst>
                </p14:cNvPr>
                <p14:cNvContentPartPr/>
                <p14:nvPr/>
              </p14:nvContentPartPr>
              <p14:xfrm>
                <a:off x="2341967" y="4431536"/>
                <a:ext cx="148680" cy="17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35B2A06-AC25-7AAF-9CB7-2A64CCC8F82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32967" y="4422896"/>
                  <a:ext cx="166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C9F5250-8DEA-32CC-09FB-8AAD8A36FEF3}"/>
                    </a:ext>
                  </a:extLst>
                </p14:cNvPr>
                <p14:cNvContentPartPr/>
                <p14:nvPr/>
              </p14:nvContentPartPr>
              <p14:xfrm>
                <a:off x="2713127" y="4173056"/>
                <a:ext cx="142920" cy="321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C9F5250-8DEA-32CC-09FB-8AAD8A36FEF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704127" y="4164056"/>
                  <a:ext cx="160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7E40408-A51F-05DE-1E28-7BEE739BDA00}"/>
                    </a:ext>
                  </a:extLst>
                </p14:cNvPr>
                <p14:cNvContentPartPr/>
                <p14:nvPr/>
              </p14:nvContentPartPr>
              <p14:xfrm>
                <a:off x="2891327" y="4457456"/>
                <a:ext cx="15480" cy="6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7E40408-A51F-05DE-1E28-7BEE739BDA0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82327" y="4448816"/>
                  <a:ext cx="33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687E1E5-B1AD-59A2-40C9-C5ED1D965867}"/>
                    </a:ext>
                  </a:extLst>
                </p14:cNvPr>
                <p14:cNvContentPartPr/>
                <p14:nvPr/>
              </p14:nvContentPartPr>
              <p14:xfrm>
                <a:off x="2988167" y="4201496"/>
                <a:ext cx="135360" cy="279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687E1E5-B1AD-59A2-40C9-C5ED1D96586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979527" y="4192496"/>
                  <a:ext cx="153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3759E30-664B-C8D3-8FF3-CBB71BDC10F9}"/>
                    </a:ext>
                  </a:extLst>
                </p14:cNvPr>
                <p14:cNvContentPartPr/>
                <p14:nvPr/>
              </p14:nvContentPartPr>
              <p14:xfrm>
                <a:off x="3260687" y="4208336"/>
                <a:ext cx="64080" cy="245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3759E30-664B-C8D3-8FF3-CBB71BDC10F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252047" y="4199336"/>
                  <a:ext cx="81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F60B379-B406-C8D2-E91C-F80E93F91328}"/>
                    </a:ext>
                  </a:extLst>
                </p14:cNvPr>
                <p14:cNvContentPartPr/>
                <p14:nvPr/>
              </p14:nvContentPartPr>
              <p14:xfrm>
                <a:off x="3237287" y="4207976"/>
                <a:ext cx="199080" cy="244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F60B379-B406-C8D2-E91C-F80E93F9132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228647" y="4199336"/>
                  <a:ext cx="216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1E6E194-21EC-82BC-E6F6-98D541B0FB1B}"/>
                    </a:ext>
                  </a:extLst>
                </p14:cNvPr>
                <p14:cNvContentPartPr/>
                <p14:nvPr/>
              </p14:nvContentPartPr>
              <p14:xfrm>
                <a:off x="3587207" y="4207256"/>
                <a:ext cx="99360" cy="250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1E6E194-21EC-82BC-E6F6-98D541B0FB1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78207" y="4198256"/>
                  <a:ext cx="1170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36DD925-00C4-2219-5FD5-15C6D737E3B3}"/>
                    </a:ext>
                  </a:extLst>
                </p14:cNvPr>
                <p14:cNvContentPartPr/>
                <p14:nvPr/>
              </p14:nvContentPartPr>
              <p14:xfrm>
                <a:off x="3760007" y="4258376"/>
                <a:ext cx="113400" cy="174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36DD925-00C4-2219-5FD5-15C6D737E3B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51007" y="4249376"/>
                  <a:ext cx="131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4625323-D004-EA7A-1D2A-714BD37A68AC}"/>
                    </a:ext>
                  </a:extLst>
                </p14:cNvPr>
                <p14:cNvContentPartPr/>
                <p14:nvPr/>
              </p14:nvContentPartPr>
              <p14:xfrm>
                <a:off x="3858647" y="4079456"/>
                <a:ext cx="132480" cy="19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4625323-D004-EA7A-1D2A-714BD37A68A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850007" y="4070456"/>
                  <a:ext cx="150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E1D0CBD-DCE9-1860-3412-ECE73A5EFB1A}"/>
                    </a:ext>
                  </a:extLst>
                </p14:cNvPr>
                <p14:cNvContentPartPr/>
                <p14:nvPr/>
              </p14:nvContentPartPr>
              <p14:xfrm>
                <a:off x="4059527" y="3990536"/>
                <a:ext cx="90720" cy="221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E1D0CBD-DCE9-1860-3412-ECE73A5EFB1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050527" y="3981536"/>
                  <a:ext cx="108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8D9FD2E-77C5-D8C3-05A1-AABC06F98A56}"/>
                    </a:ext>
                  </a:extLst>
                </p14:cNvPr>
                <p14:cNvContentPartPr/>
                <p14:nvPr/>
              </p14:nvContentPartPr>
              <p14:xfrm>
                <a:off x="4216127" y="4088816"/>
                <a:ext cx="643320" cy="361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8D9FD2E-77C5-D8C3-05A1-AABC06F98A5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207487" y="4080176"/>
                  <a:ext cx="6609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E6E43C7-311D-E2BC-19A9-A9AAFB39DEFB}"/>
                    </a:ext>
                  </a:extLst>
                </p14:cNvPr>
                <p14:cNvContentPartPr/>
                <p14:nvPr/>
              </p14:nvContentPartPr>
              <p14:xfrm>
                <a:off x="4944767" y="4062536"/>
                <a:ext cx="26280" cy="403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E6E43C7-311D-E2BC-19A9-A9AAFB39DEF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936127" y="4053536"/>
                  <a:ext cx="43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486F38B-EE9D-A92C-0249-7EF31BA61066}"/>
                    </a:ext>
                  </a:extLst>
                </p14:cNvPr>
                <p14:cNvContentPartPr/>
                <p14:nvPr/>
              </p14:nvContentPartPr>
              <p14:xfrm>
                <a:off x="5070047" y="4125896"/>
                <a:ext cx="208800" cy="313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486F38B-EE9D-A92C-0249-7EF31BA6106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61407" y="4117256"/>
                  <a:ext cx="2264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DFBFACB-4C50-1922-0C31-D4FDC2E0E3E7}"/>
              </a:ext>
            </a:extLst>
          </p:cNvPr>
          <p:cNvGrpSpPr/>
          <p:nvPr/>
        </p:nvGrpSpPr>
        <p:grpSpPr>
          <a:xfrm>
            <a:off x="424247" y="4931216"/>
            <a:ext cx="828000" cy="361440"/>
            <a:chOff x="424247" y="4931216"/>
            <a:chExt cx="8280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F6805A6-DD29-43A1-8E04-04DF753AD956}"/>
                    </a:ext>
                  </a:extLst>
                </p14:cNvPr>
                <p14:cNvContentPartPr/>
                <p14:nvPr/>
              </p14:nvContentPartPr>
              <p14:xfrm>
                <a:off x="424247" y="4977296"/>
                <a:ext cx="100440" cy="315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F6805A6-DD29-43A1-8E04-04DF753AD95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15607" y="4968296"/>
                  <a:ext cx="118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5F8EDAD-601D-5477-AA53-62D5A2278D60}"/>
                    </a:ext>
                  </a:extLst>
                </p14:cNvPr>
                <p14:cNvContentPartPr/>
                <p14:nvPr/>
              </p14:nvContentPartPr>
              <p14:xfrm>
                <a:off x="634847" y="4931216"/>
                <a:ext cx="11880" cy="337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5F8EDAD-601D-5477-AA53-62D5A2278D6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5847" y="4922576"/>
                  <a:ext cx="29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9CE0D5C-66B8-2A6E-4196-E4345A72D801}"/>
                    </a:ext>
                  </a:extLst>
                </p14:cNvPr>
                <p14:cNvContentPartPr/>
                <p14:nvPr/>
              </p14:nvContentPartPr>
              <p14:xfrm>
                <a:off x="664367" y="5070176"/>
                <a:ext cx="79920" cy="27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9CE0D5C-66B8-2A6E-4196-E4345A72D80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5727" y="5061176"/>
                  <a:ext cx="97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0496225-2791-8DEC-584B-28AF6057CB82}"/>
                    </a:ext>
                  </a:extLst>
                </p14:cNvPr>
                <p14:cNvContentPartPr/>
                <p14:nvPr/>
              </p14:nvContentPartPr>
              <p14:xfrm>
                <a:off x="741407" y="4970456"/>
                <a:ext cx="4320" cy="272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0496225-2791-8DEC-584B-28AF6057CB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2767" y="4961456"/>
                  <a:ext cx="21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84F3C88-043D-CF53-43A6-6AEA21911169}"/>
                    </a:ext>
                  </a:extLst>
                </p14:cNvPr>
                <p14:cNvContentPartPr/>
                <p14:nvPr/>
              </p14:nvContentPartPr>
              <p14:xfrm>
                <a:off x="842567" y="5015456"/>
                <a:ext cx="94680" cy="239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84F3C88-043D-CF53-43A6-6AEA2191116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3927" y="5006456"/>
                  <a:ext cx="112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BD1D800-7D72-123A-830F-054933B298E7}"/>
                    </a:ext>
                  </a:extLst>
                </p14:cNvPr>
                <p14:cNvContentPartPr/>
                <p14:nvPr/>
              </p14:nvContentPartPr>
              <p14:xfrm>
                <a:off x="972887" y="5010416"/>
                <a:ext cx="151920" cy="200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BD1D800-7D72-123A-830F-054933B298E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3887" y="5001416"/>
                  <a:ext cx="169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6B24CCC-40C0-BA63-0B82-7739F3BBF5F7}"/>
                    </a:ext>
                  </a:extLst>
                </p14:cNvPr>
                <p14:cNvContentPartPr/>
                <p14:nvPr/>
              </p14:nvContentPartPr>
              <p14:xfrm>
                <a:off x="1209407" y="5010776"/>
                <a:ext cx="42840" cy="184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6B24CCC-40C0-BA63-0B82-7739F3BBF5F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00407" y="5002136"/>
                  <a:ext cx="604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9BE505B-EE94-9B90-30A6-4266BE2AE7F4}"/>
              </a:ext>
            </a:extLst>
          </p:cNvPr>
          <p:cNvGrpSpPr/>
          <p:nvPr/>
        </p:nvGrpSpPr>
        <p:grpSpPr>
          <a:xfrm>
            <a:off x="1595687" y="4868936"/>
            <a:ext cx="915120" cy="426600"/>
            <a:chOff x="1595687" y="4868936"/>
            <a:chExt cx="91512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B790D83-2C58-89CE-1316-6AE5B65A636B}"/>
                    </a:ext>
                  </a:extLst>
                </p14:cNvPr>
                <p14:cNvContentPartPr/>
                <p14:nvPr/>
              </p14:nvContentPartPr>
              <p14:xfrm>
                <a:off x="1595687" y="4868936"/>
                <a:ext cx="190080" cy="426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B790D83-2C58-89CE-1316-6AE5B65A636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586687" y="4859936"/>
                  <a:ext cx="2077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C500F43-B5AD-0456-904B-F91BF8BE6669}"/>
                    </a:ext>
                  </a:extLst>
                </p14:cNvPr>
                <p14:cNvContentPartPr/>
                <p14:nvPr/>
              </p14:nvContentPartPr>
              <p14:xfrm>
                <a:off x="1868567" y="4981616"/>
                <a:ext cx="7560" cy="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C500F43-B5AD-0456-904B-F91BF8BE666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859927" y="4972616"/>
                  <a:ext cx="25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90E645A-314E-E3C7-3603-4943775BED58}"/>
                    </a:ext>
                  </a:extLst>
                </p14:cNvPr>
                <p14:cNvContentPartPr/>
                <p14:nvPr/>
              </p14:nvContentPartPr>
              <p14:xfrm>
                <a:off x="1767767" y="4949576"/>
                <a:ext cx="123120" cy="217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90E645A-314E-E3C7-3603-4943775BED5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759127" y="4940936"/>
                  <a:ext cx="140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E9B1D1B-FBDA-DC9C-3159-170280F93DF8}"/>
                    </a:ext>
                  </a:extLst>
                </p14:cNvPr>
                <p14:cNvContentPartPr/>
                <p14:nvPr/>
              </p14:nvContentPartPr>
              <p14:xfrm>
                <a:off x="1931567" y="4877216"/>
                <a:ext cx="217080" cy="358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E9B1D1B-FBDA-DC9C-3159-170280F93DF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922567" y="4868216"/>
                  <a:ext cx="234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1DFC699-9B62-5DE1-DF16-9FF5AAF52B09}"/>
                    </a:ext>
                  </a:extLst>
                </p14:cNvPr>
                <p14:cNvContentPartPr/>
                <p14:nvPr/>
              </p14:nvContentPartPr>
              <p14:xfrm>
                <a:off x="2320007" y="5014736"/>
                <a:ext cx="190800" cy="88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1DFC699-9B62-5DE1-DF16-9FF5AAF52B0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11367" y="5006096"/>
                  <a:ext cx="208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F8BB645-D698-4C3A-B42E-119C4C676FF0}"/>
                    </a:ext>
                  </a:extLst>
                </p14:cNvPr>
                <p14:cNvContentPartPr/>
                <p14:nvPr/>
              </p14:nvContentPartPr>
              <p14:xfrm>
                <a:off x="2322527" y="5124176"/>
                <a:ext cx="180360" cy="33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F8BB645-D698-4C3A-B42E-119C4C676FF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13887" y="5115536"/>
                  <a:ext cx="1980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2A60E9B-101C-EF32-9681-6782E8874236}"/>
              </a:ext>
            </a:extLst>
          </p:cNvPr>
          <p:cNvGrpSpPr/>
          <p:nvPr/>
        </p:nvGrpSpPr>
        <p:grpSpPr>
          <a:xfrm>
            <a:off x="2705927" y="4667696"/>
            <a:ext cx="2581560" cy="531000"/>
            <a:chOff x="2705927" y="4667696"/>
            <a:chExt cx="258156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F7C7101-97E3-7DF1-3A60-58EDF9AEC45A}"/>
                    </a:ext>
                  </a:extLst>
                </p14:cNvPr>
                <p14:cNvContentPartPr/>
                <p14:nvPr/>
              </p14:nvContentPartPr>
              <p14:xfrm>
                <a:off x="2705927" y="4840856"/>
                <a:ext cx="169560" cy="317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F7C7101-97E3-7DF1-3A60-58EDF9AEC45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696927" y="4832216"/>
                  <a:ext cx="187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ECC270B-8A5A-BDE8-A3EF-85253BF4E6C1}"/>
                    </a:ext>
                  </a:extLst>
                </p14:cNvPr>
                <p14:cNvContentPartPr/>
                <p14:nvPr/>
              </p14:nvContentPartPr>
              <p14:xfrm>
                <a:off x="2959007" y="5067656"/>
                <a:ext cx="14040" cy="22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ECC270B-8A5A-BDE8-A3EF-85253BF4E6C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50367" y="5058656"/>
                  <a:ext cx="31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6735BBB-BF00-0D2A-4CF5-7F173A36C709}"/>
                    </a:ext>
                  </a:extLst>
                </p14:cNvPr>
                <p14:cNvContentPartPr/>
                <p14:nvPr/>
              </p14:nvContentPartPr>
              <p14:xfrm>
                <a:off x="3062327" y="4854536"/>
                <a:ext cx="140400" cy="172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6735BBB-BF00-0D2A-4CF5-7F173A36C70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053687" y="4845896"/>
                  <a:ext cx="158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CFF1E42-7260-D175-243E-9E67A9FA46D5}"/>
                    </a:ext>
                  </a:extLst>
                </p14:cNvPr>
                <p14:cNvContentPartPr/>
                <p14:nvPr/>
              </p14:nvContentPartPr>
              <p14:xfrm>
                <a:off x="3154127" y="4903496"/>
                <a:ext cx="7920" cy="217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CFF1E42-7260-D175-243E-9E67A9FA46D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45487" y="4894496"/>
                  <a:ext cx="25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866B262-4B4B-0343-FC6E-3B6987D9981D}"/>
                    </a:ext>
                  </a:extLst>
                </p14:cNvPr>
                <p14:cNvContentPartPr/>
                <p14:nvPr/>
              </p14:nvContentPartPr>
              <p14:xfrm>
                <a:off x="3280487" y="4775696"/>
                <a:ext cx="131040" cy="423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866B262-4B4B-0343-FC6E-3B6987D9981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271487" y="4767056"/>
                  <a:ext cx="1486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F1FA765-1509-5B7A-A1E6-303BDB8B27E6}"/>
                    </a:ext>
                  </a:extLst>
                </p14:cNvPr>
                <p14:cNvContentPartPr/>
                <p14:nvPr/>
              </p14:nvContentPartPr>
              <p14:xfrm>
                <a:off x="3534287" y="5098976"/>
                <a:ext cx="30240" cy="47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F1FA765-1509-5B7A-A1E6-303BDB8B27E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525647" y="5090336"/>
                  <a:ext cx="47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AEBB048-DD0B-455E-77F3-56B81ED6D666}"/>
                    </a:ext>
                  </a:extLst>
                </p14:cNvPr>
                <p14:cNvContentPartPr/>
                <p14:nvPr/>
              </p14:nvContentPartPr>
              <p14:xfrm>
                <a:off x="3604127" y="4866416"/>
                <a:ext cx="138240" cy="290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AEBB048-DD0B-455E-77F3-56B81ED6D66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95487" y="4857776"/>
                  <a:ext cx="155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54FA294-FF41-E372-E3C4-0932ABEEB0A7}"/>
                    </a:ext>
                  </a:extLst>
                </p14:cNvPr>
                <p14:cNvContentPartPr/>
                <p14:nvPr/>
              </p14:nvContentPartPr>
              <p14:xfrm>
                <a:off x="3806447" y="4903136"/>
                <a:ext cx="144360" cy="123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54FA294-FF41-E372-E3C4-0932ABEEB0A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797807" y="4894136"/>
                  <a:ext cx="162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3F7A0D6-3B01-8496-540B-FF105D21EF86}"/>
                    </a:ext>
                  </a:extLst>
                </p14:cNvPr>
                <p14:cNvContentPartPr/>
                <p14:nvPr/>
              </p14:nvContentPartPr>
              <p14:xfrm>
                <a:off x="3904727" y="4770656"/>
                <a:ext cx="126720" cy="21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3F7A0D6-3B01-8496-540B-FF105D21EF8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896087" y="4761656"/>
                  <a:ext cx="144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2BB82D3-AE06-425B-4792-AC820794B4CA}"/>
                    </a:ext>
                  </a:extLst>
                </p14:cNvPr>
                <p14:cNvContentPartPr/>
                <p14:nvPr/>
              </p14:nvContentPartPr>
              <p14:xfrm>
                <a:off x="4039007" y="4667696"/>
                <a:ext cx="97920" cy="232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2BB82D3-AE06-425B-4792-AC820794B4C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30367" y="4659056"/>
                  <a:ext cx="115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502AE93-7D90-70FA-3E41-BF168949D5F1}"/>
                    </a:ext>
                  </a:extLst>
                </p14:cNvPr>
                <p14:cNvContentPartPr/>
                <p14:nvPr/>
              </p14:nvContentPartPr>
              <p14:xfrm>
                <a:off x="4231607" y="4758416"/>
                <a:ext cx="563040" cy="352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502AE93-7D90-70FA-3E41-BF168949D5F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22967" y="4749776"/>
                  <a:ext cx="580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976D81F-69A9-FB55-E0A6-389106EDE605}"/>
                    </a:ext>
                  </a:extLst>
                </p14:cNvPr>
                <p14:cNvContentPartPr/>
                <p14:nvPr/>
              </p14:nvContentPartPr>
              <p14:xfrm>
                <a:off x="4939727" y="4683896"/>
                <a:ext cx="22680" cy="430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976D81F-69A9-FB55-E0A6-389106EDE60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30727" y="4675256"/>
                  <a:ext cx="403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8648339-3F03-9335-961E-768DDA0C5E44}"/>
                    </a:ext>
                  </a:extLst>
                </p14:cNvPr>
                <p14:cNvContentPartPr/>
                <p14:nvPr/>
              </p14:nvContentPartPr>
              <p14:xfrm>
                <a:off x="5059247" y="4774256"/>
                <a:ext cx="228240" cy="311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8648339-3F03-9335-961E-768DDA0C5E4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050247" y="4765616"/>
                  <a:ext cx="24588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8CE05645-8E1F-0530-D0F6-909DA051F9CF}"/>
              </a:ext>
            </a:extLst>
          </p:cNvPr>
          <p:cNvGrpSpPr/>
          <p:nvPr/>
        </p:nvGrpSpPr>
        <p:grpSpPr>
          <a:xfrm>
            <a:off x="354767" y="5568416"/>
            <a:ext cx="813240" cy="477360"/>
            <a:chOff x="354767" y="5568416"/>
            <a:chExt cx="81324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83CD2B9-4D80-6F4A-9E98-3F88BFB1B038}"/>
                    </a:ext>
                  </a:extLst>
                </p14:cNvPr>
                <p14:cNvContentPartPr/>
                <p14:nvPr/>
              </p14:nvContentPartPr>
              <p14:xfrm>
                <a:off x="354767" y="5618816"/>
                <a:ext cx="234360" cy="356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83CD2B9-4D80-6F4A-9E98-3F88BFB1B03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46127" y="5610176"/>
                  <a:ext cx="252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4066248-F63F-BA27-507D-89860CC5EA2D}"/>
                    </a:ext>
                  </a:extLst>
                </p14:cNvPr>
                <p14:cNvContentPartPr/>
                <p14:nvPr/>
              </p14:nvContentPartPr>
              <p14:xfrm>
                <a:off x="665087" y="5599736"/>
                <a:ext cx="183240" cy="44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4066248-F63F-BA27-507D-89860CC5EA2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6087" y="5591096"/>
                  <a:ext cx="2008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ED7FD0A-665D-211B-B0DB-1E253B27CD44}"/>
                    </a:ext>
                  </a:extLst>
                </p14:cNvPr>
                <p14:cNvContentPartPr/>
                <p14:nvPr/>
              </p14:nvContentPartPr>
              <p14:xfrm>
                <a:off x="799727" y="5694776"/>
                <a:ext cx="143280" cy="230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ED7FD0A-665D-211B-B0DB-1E253B27CD4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1087" y="5685776"/>
                  <a:ext cx="160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D58A431-DCD6-86AA-1B6D-C57684B50353}"/>
                    </a:ext>
                  </a:extLst>
                </p14:cNvPr>
                <p14:cNvContentPartPr/>
                <p14:nvPr/>
              </p14:nvContentPartPr>
              <p14:xfrm>
                <a:off x="932927" y="5568416"/>
                <a:ext cx="235080" cy="437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D58A431-DCD6-86AA-1B6D-C57684B5035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24287" y="5559416"/>
                  <a:ext cx="25272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6F58E01-E078-136F-5ABC-8ACC6F0B3C78}"/>
              </a:ext>
            </a:extLst>
          </p:cNvPr>
          <p:cNvGrpSpPr/>
          <p:nvPr/>
        </p:nvGrpSpPr>
        <p:grpSpPr>
          <a:xfrm>
            <a:off x="1411367" y="5788016"/>
            <a:ext cx="171360" cy="88920"/>
            <a:chOff x="1411367" y="5788016"/>
            <a:chExt cx="17136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C923C57-9897-D7AB-E598-615F47100986}"/>
                    </a:ext>
                  </a:extLst>
                </p14:cNvPr>
                <p14:cNvContentPartPr/>
                <p14:nvPr/>
              </p14:nvContentPartPr>
              <p14:xfrm>
                <a:off x="1413167" y="5788016"/>
                <a:ext cx="169560" cy="36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C923C57-9897-D7AB-E598-615F4710098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404527" y="5779016"/>
                  <a:ext cx="187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37D47AC-82B0-6301-6CBE-CAF6FB6CE198}"/>
                    </a:ext>
                  </a:extLst>
                </p14:cNvPr>
                <p14:cNvContentPartPr/>
                <p14:nvPr/>
              </p14:nvContentPartPr>
              <p14:xfrm>
                <a:off x="1411367" y="5871896"/>
                <a:ext cx="166320" cy="5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37D47AC-82B0-6301-6CBE-CAF6FB6CE19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02727" y="5862896"/>
                  <a:ext cx="183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D1321D9A-9334-6CDB-051F-948EF4A53568}"/>
              </a:ext>
            </a:extLst>
          </p:cNvPr>
          <p:cNvGrpSpPr/>
          <p:nvPr/>
        </p:nvGrpSpPr>
        <p:grpSpPr>
          <a:xfrm>
            <a:off x="2560487" y="5325416"/>
            <a:ext cx="2882520" cy="716400"/>
            <a:chOff x="2560487" y="5325416"/>
            <a:chExt cx="288252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D6509F0-1244-F97E-9D7B-BFCB515D84F6}"/>
                    </a:ext>
                  </a:extLst>
                </p14:cNvPr>
                <p14:cNvContentPartPr/>
                <p14:nvPr/>
              </p14:nvContentPartPr>
              <p14:xfrm>
                <a:off x="2704127" y="5442776"/>
                <a:ext cx="177840" cy="348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D6509F0-1244-F97E-9D7B-BFCB515D84F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695487" y="5434136"/>
                  <a:ext cx="195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3A833E7-A1BD-BD6C-601C-37A7F14202F0}"/>
                    </a:ext>
                  </a:extLst>
                </p14:cNvPr>
                <p14:cNvContentPartPr/>
                <p14:nvPr/>
              </p14:nvContentPartPr>
              <p14:xfrm>
                <a:off x="3016967" y="5685776"/>
                <a:ext cx="29160" cy="500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3A833E7-A1BD-BD6C-601C-37A7F14202F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007967" y="5677136"/>
                  <a:ext cx="46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19B183D-384D-DA7A-0176-126EF69A131D}"/>
                    </a:ext>
                  </a:extLst>
                </p14:cNvPr>
                <p14:cNvContentPartPr/>
                <p14:nvPr/>
              </p14:nvContentPartPr>
              <p14:xfrm>
                <a:off x="3153047" y="5498936"/>
                <a:ext cx="141480" cy="248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19B183D-384D-DA7A-0176-126EF69A131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144407" y="5489936"/>
                  <a:ext cx="159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2BCBD38-2890-D2CD-83E7-AE6613D5CAA1}"/>
                    </a:ext>
                  </a:extLst>
                </p14:cNvPr>
                <p14:cNvContentPartPr/>
                <p14:nvPr/>
              </p14:nvContentPartPr>
              <p14:xfrm>
                <a:off x="3356807" y="5483816"/>
                <a:ext cx="115560" cy="396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2BCBD38-2890-D2CD-83E7-AE6613D5CAA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348167" y="5475176"/>
                  <a:ext cx="1332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0211ECB-5DD1-C5DF-13B6-C6E668C4DE68}"/>
                    </a:ext>
                  </a:extLst>
                </p14:cNvPr>
                <p14:cNvContentPartPr/>
                <p14:nvPr/>
              </p14:nvContentPartPr>
              <p14:xfrm>
                <a:off x="3588647" y="5744456"/>
                <a:ext cx="16920" cy="40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0211ECB-5DD1-C5DF-13B6-C6E668C4DE6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579647" y="5735816"/>
                  <a:ext cx="34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F95494C-A61E-5E5B-29D4-63E22014819D}"/>
                    </a:ext>
                  </a:extLst>
                </p14:cNvPr>
                <p14:cNvContentPartPr/>
                <p14:nvPr/>
              </p14:nvContentPartPr>
              <p14:xfrm>
                <a:off x="3688367" y="5529896"/>
                <a:ext cx="107640" cy="261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F95494C-A61E-5E5B-29D4-63E22014819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679727" y="5520896"/>
                  <a:ext cx="125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45E77D6-5658-7977-BB92-A3BFF83A42DE}"/>
                    </a:ext>
                  </a:extLst>
                </p14:cNvPr>
                <p14:cNvContentPartPr/>
                <p14:nvPr/>
              </p14:nvContentPartPr>
              <p14:xfrm>
                <a:off x="3832727" y="5549336"/>
                <a:ext cx="148320" cy="204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45E77D6-5658-7977-BB92-A3BFF83A42D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824087" y="5540336"/>
                  <a:ext cx="165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49AD9B9-3FA0-9550-B7F0-E0EB1F8B0A87}"/>
                    </a:ext>
                  </a:extLst>
                </p14:cNvPr>
                <p14:cNvContentPartPr/>
                <p14:nvPr/>
              </p14:nvContentPartPr>
              <p14:xfrm>
                <a:off x="3965567" y="5414696"/>
                <a:ext cx="75240" cy="9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49AD9B9-3FA0-9550-B7F0-E0EB1F8B0A8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956927" y="5406056"/>
                  <a:ext cx="92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7D5BB53-EEF3-3A08-4F75-4BB8F48C0D35}"/>
                    </a:ext>
                  </a:extLst>
                </p14:cNvPr>
                <p14:cNvContentPartPr/>
                <p14:nvPr/>
              </p14:nvContentPartPr>
              <p14:xfrm>
                <a:off x="4089767" y="5325416"/>
                <a:ext cx="150480" cy="1774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7D5BB53-EEF3-3A08-4F75-4BB8F48C0D3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080767" y="5316776"/>
                  <a:ext cx="168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399222E-9CC5-B8E2-3A1C-C824BECA8E67}"/>
                    </a:ext>
                  </a:extLst>
                </p14:cNvPr>
                <p14:cNvContentPartPr/>
                <p14:nvPr/>
              </p14:nvContentPartPr>
              <p14:xfrm>
                <a:off x="4262927" y="5516936"/>
                <a:ext cx="635400" cy="279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399222E-9CC5-B8E2-3A1C-C824BECA8E6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254287" y="5507936"/>
                  <a:ext cx="653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2A7C8D2-D7B9-4F97-C3DE-C37EF910A8EF}"/>
                    </a:ext>
                  </a:extLst>
                </p14:cNvPr>
                <p14:cNvContentPartPr/>
                <p14:nvPr/>
              </p14:nvContentPartPr>
              <p14:xfrm>
                <a:off x="4933607" y="5410016"/>
                <a:ext cx="68760" cy="540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2A7C8D2-D7B9-4F97-C3DE-C37EF910A8E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924607" y="5401376"/>
                  <a:ext cx="864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70095C9-BC39-9714-018B-44406C7E3BE1}"/>
                    </a:ext>
                  </a:extLst>
                </p14:cNvPr>
                <p14:cNvContentPartPr/>
                <p14:nvPr/>
              </p14:nvContentPartPr>
              <p14:xfrm>
                <a:off x="5141687" y="5480216"/>
                <a:ext cx="210960" cy="297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70095C9-BC39-9714-018B-44406C7E3BE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32687" y="5471216"/>
                  <a:ext cx="228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7D6AB3D-53AF-78C3-86DA-27D6AFA5D6FB}"/>
                    </a:ext>
                  </a:extLst>
                </p14:cNvPr>
                <p14:cNvContentPartPr/>
                <p14:nvPr/>
              </p14:nvContentPartPr>
              <p14:xfrm>
                <a:off x="3823367" y="5533136"/>
                <a:ext cx="47880" cy="1144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7D6AB3D-53AF-78C3-86DA-27D6AFA5D6F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14367" y="5524496"/>
                  <a:ext cx="65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0DBC73B-46EE-B639-BD5A-C528903CD0CD}"/>
                    </a:ext>
                  </a:extLst>
                </p14:cNvPr>
                <p14:cNvContentPartPr/>
                <p14:nvPr/>
              </p14:nvContentPartPr>
              <p14:xfrm>
                <a:off x="2560487" y="5880896"/>
                <a:ext cx="2882520" cy="160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0DBC73B-46EE-B639-BD5A-C528903CD0C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551847" y="5872256"/>
                  <a:ext cx="290016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45C9CA4-CB3F-65BB-BE08-C6C34DB28C19}"/>
                  </a:ext>
                </a:extLst>
              </p14:cNvPr>
              <p14:cNvContentPartPr/>
              <p14:nvPr/>
            </p14:nvContentPartPr>
            <p14:xfrm>
              <a:off x="2672447" y="5410016"/>
              <a:ext cx="2666880" cy="5785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45C9CA4-CB3F-65BB-BE08-C6C34DB28C1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618807" y="5302016"/>
                <a:ext cx="277452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A69C7CCD-6D71-0DCD-97B7-A94AA500D181}"/>
                  </a:ext>
                </a:extLst>
              </p14:cNvPr>
              <p14:cNvContentPartPr/>
              <p14:nvPr/>
            </p14:nvContentPartPr>
            <p14:xfrm>
              <a:off x="4525727" y="5611616"/>
              <a:ext cx="118440" cy="4212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A69C7CCD-6D71-0DCD-97B7-A94AA500D181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471727" y="5503976"/>
                <a:ext cx="22608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B4A6C0F-F09C-DC1E-B5BF-295E18AC8543}"/>
              </a:ext>
            </a:extLst>
          </p:cNvPr>
          <p:cNvGrpSpPr/>
          <p:nvPr/>
        </p:nvGrpSpPr>
        <p:grpSpPr>
          <a:xfrm>
            <a:off x="5730647" y="5444576"/>
            <a:ext cx="353520" cy="230400"/>
            <a:chOff x="5730647" y="5444576"/>
            <a:chExt cx="35352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BC3C75B-E617-1310-2335-242475020750}"/>
                    </a:ext>
                  </a:extLst>
                </p14:cNvPr>
                <p14:cNvContentPartPr/>
                <p14:nvPr/>
              </p14:nvContentPartPr>
              <p14:xfrm>
                <a:off x="5730647" y="5444576"/>
                <a:ext cx="322560" cy="1227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BC3C75B-E617-1310-2335-24247502075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722007" y="5435576"/>
                  <a:ext cx="340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66E5FB4-A16E-5722-2129-5E6D6B7CED99}"/>
                    </a:ext>
                  </a:extLst>
                </p14:cNvPr>
                <p14:cNvContentPartPr/>
                <p14:nvPr/>
              </p14:nvContentPartPr>
              <p14:xfrm>
                <a:off x="5743247" y="5587856"/>
                <a:ext cx="340920" cy="871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66E5FB4-A16E-5722-2129-5E6D6B7CED9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734607" y="5579216"/>
                  <a:ext cx="3585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33CABBB-7FA1-9FA9-A38D-5383CD8ACC30}"/>
              </a:ext>
            </a:extLst>
          </p:cNvPr>
          <p:cNvGrpSpPr/>
          <p:nvPr/>
        </p:nvGrpSpPr>
        <p:grpSpPr>
          <a:xfrm>
            <a:off x="7631807" y="4530896"/>
            <a:ext cx="1536480" cy="703080"/>
            <a:chOff x="7631807" y="4530896"/>
            <a:chExt cx="1536480" cy="70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E710347-EB51-71BC-929E-14736FF32E42}"/>
                    </a:ext>
                  </a:extLst>
                </p14:cNvPr>
                <p14:cNvContentPartPr/>
                <p14:nvPr/>
              </p14:nvContentPartPr>
              <p14:xfrm>
                <a:off x="7631807" y="4840496"/>
                <a:ext cx="346320" cy="3934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E710347-EB51-71BC-929E-14736FF32E4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623167" y="4831856"/>
                  <a:ext cx="3639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5AE2868-9A3C-7C36-EF6E-361017A70B22}"/>
                    </a:ext>
                  </a:extLst>
                </p14:cNvPr>
                <p14:cNvContentPartPr/>
                <p14:nvPr/>
              </p14:nvContentPartPr>
              <p14:xfrm>
                <a:off x="8113487" y="4566176"/>
                <a:ext cx="124560" cy="261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5AE2868-9A3C-7C36-EF6E-361017A70B2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104487" y="4557536"/>
                  <a:ext cx="142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C0C0DDE-5685-ABB6-BD7D-20360AC84115}"/>
                    </a:ext>
                  </a:extLst>
                </p14:cNvPr>
                <p14:cNvContentPartPr/>
                <p14:nvPr/>
              </p14:nvContentPartPr>
              <p14:xfrm>
                <a:off x="8291327" y="4585256"/>
                <a:ext cx="30600" cy="156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C0C0DDE-5685-ABB6-BD7D-20360AC8411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82687" y="4576256"/>
                  <a:ext cx="48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0CE8B4F-7DB1-9318-F6AF-4F2A4D8637A1}"/>
                    </a:ext>
                  </a:extLst>
                </p14:cNvPr>
                <p14:cNvContentPartPr/>
                <p14:nvPr/>
              </p14:nvContentPartPr>
              <p14:xfrm>
                <a:off x="8355767" y="4605776"/>
                <a:ext cx="111960" cy="1296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0CE8B4F-7DB1-9318-F6AF-4F2A4D8637A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47127" y="4596776"/>
                  <a:ext cx="12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8C432D2-43EC-8AD3-C27C-ED8238ACC93D}"/>
                    </a:ext>
                  </a:extLst>
                </p14:cNvPr>
                <p14:cNvContentPartPr/>
                <p14:nvPr/>
              </p14:nvContentPartPr>
              <p14:xfrm>
                <a:off x="8542607" y="4558976"/>
                <a:ext cx="144360" cy="208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8C432D2-43EC-8AD3-C27C-ED8238ACC93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533967" y="4550336"/>
                  <a:ext cx="162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6F037C5-6D24-967C-E9D2-73D7ACD46601}"/>
                    </a:ext>
                  </a:extLst>
                </p14:cNvPr>
                <p14:cNvContentPartPr/>
                <p14:nvPr/>
              </p14:nvContentPartPr>
              <p14:xfrm>
                <a:off x="8714327" y="4565816"/>
                <a:ext cx="126000" cy="1738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6F037C5-6D24-967C-E9D2-73D7ACD4660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705687" y="4557176"/>
                  <a:ext cx="143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5C9977F-05F4-37C6-14C5-40466D44CA9B}"/>
                    </a:ext>
                  </a:extLst>
                </p14:cNvPr>
                <p14:cNvContentPartPr/>
                <p14:nvPr/>
              </p14:nvContentPartPr>
              <p14:xfrm>
                <a:off x="8921327" y="4540256"/>
                <a:ext cx="52920" cy="1767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5C9977F-05F4-37C6-14C5-40466D44CA9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912327" y="4531256"/>
                  <a:ext cx="70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BFED2EB-AB62-D12F-BA7D-234427DC2CCD}"/>
                    </a:ext>
                  </a:extLst>
                </p14:cNvPr>
                <p14:cNvContentPartPr/>
                <p14:nvPr/>
              </p14:nvContentPartPr>
              <p14:xfrm>
                <a:off x="9031127" y="4530896"/>
                <a:ext cx="137160" cy="200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BFED2EB-AB62-D12F-BA7D-234427DC2CC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022127" y="4522256"/>
                  <a:ext cx="154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E0924098-3282-C250-97A2-05C6388C99A7}"/>
              </a:ext>
            </a:extLst>
          </p:cNvPr>
          <p:cNvGrpSpPr/>
          <p:nvPr/>
        </p:nvGrpSpPr>
        <p:grpSpPr>
          <a:xfrm>
            <a:off x="8816207" y="5132096"/>
            <a:ext cx="1296360" cy="484200"/>
            <a:chOff x="8816207" y="5132096"/>
            <a:chExt cx="12963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A85F22D-F83D-63C2-3FD7-7AB7D2DCB5A8}"/>
                    </a:ext>
                  </a:extLst>
                </p14:cNvPr>
                <p14:cNvContentPartPr/>
                <p14:nvPr/>
              </p14:nvContentPartPr>
              <p14:xfrm>
                <a:off x="8816207" y="5249456"/>
                <a:ext cx="201960" cy="298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A85F22D-F83D-63C2-3FD7-7AB7D2DCB5A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807207" y="5240456"/>
                  <a:ext cx="219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B336C11-F2CB-CF67-5E78-D61582750CBA}"/>
                    </a:ext>
                  </a:extLst>
                </p14:cNvPr>
                <p14:cNvContentPartPr/>
                <p14:nvPr/>
              </p14:nvContentPartPr>
              <p14:xfrm>
                <a:off x="9081887" y="5210576"/>
                <a:ext cx="160920" cy="374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B336C11-F2CB-CF67-5E78-D61582750CB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073247" y="5201576"/>
                  <a:ext cx="178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2925E8E-8112-E6FD-6038-1729E3CB8C49}"/>
                    </a:ext>
                  </a:extLst>
                </p14:cNvPr>
                <p14:cNvContentPartPr/>
                <p14:nvPr/>
              </p14:nvContentPartPr>
              <p14:xfrm>
                <a:off x="9214007" y="5281856"/>
                <a:ext cx="104400" cy="2520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2925E8E-8112-E6FD-6038-1729E3CB8C4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05367" y="5272856"/>
                  <a:ext cx="122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EA37E28-FF69-3AFD-78BD-423C889C1BEC}"/>
                    </a:ext>
                  </a:extLst>
                </p14:cNvPr>
                <p14:cNvContentPartPr/>
                <p14:nvPr/>
              </p14:nvContentPartPr>
              <p14:xfrm>
                <a:off x="9319487" y="5251976"/>
                <a:ext cx="63360" cy="238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EA37E28-FF69-3AFD-78BD-423C889C1BE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310847" y="5243336"/>
                  <a:ext cx="81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C1FC1F5-7646-FC15-4EFF-A85556376871}"/>
                    </a:ext>
                  </a:extLst>
                </p14:cNvPr>
                <p14:cNvContentPartPr/>
                <p14:nvPr/>
              </p14:nvContentPartPr>
              <p14:xfrm>
                <a:off x="9390407" y="5370056"/>
                <a:ext cx="61560" cy="226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C1FC1F5-7646-FC15-4EFF-A8555637687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381767" y="5361416"/>
                  <a:ext cx="7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2100BC8-DC64-E131-B066-7CBA1EDFE94E}"/>
                    </a:ext>
                  </a:extLst>
                </p14:cNvPr>
                <p14:cNvContentPartPr/>
                <p14:nvPr/>
              </p14:nvContentPartPr>
              <p14:xfrm>
                <a:off x="9416327" y="5285456"/>
                <a:ext cx="42840" cy="198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2100BC8-DC64-E131-B066-7CBA1EDFE94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407687" y="5276456"/>
                  <a:ext cx="60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49C0646-591D-EB85-EC0D-A5B99DD8D9AD}"/>
                    </a:ext>
                  </a:extLst>
                </p14:cNvPr>
                <p14:cNvContentPartPr/>
                <p14:nvPr/>
              </p14:nvContentPartPr>
              <p14:xfrm>
                <a:off x="9476807" y="5395976"/>
                <a:ext cx="115560" cy="220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49C0646-591D-EB85-EC0D-A5B99DD8D9A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467807" y="5386976"/>
                  <a:ext cx="133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B86B257-EAB8-3B49-5211-90A864CD750D}"/>
                    </a:ext>
                  </a:extLst>
                </p14:cNvPr>
                <p14:cNvContentPartPr/>
                <p14:nvPr/>
              </p14:nvContentPartPr>
              <p14:xfrm>
                <a:off x="9610007" y="5310656"/>
                <a:ext cx="113400" cy="147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B86B257-EAB8-3B49-5211-90A864CD750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01007" y="5302016"/>
                  <a:ext cx="131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88F3A1D-81D6-BA27-B774-0C58CEA9CC47}"/>
                    </a:ext>
                  </a:extLst>
                </p14:cNvPr>
                <p14:cNvContentPartPr/>
                <p14:nvPr/>
              </p14:nvContentPartPr>
              <p14:xfrm>
                <a:off x="9751487" y="5132096"/>
                <a:ext cx="130320" cy="439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88F3A1D-81D6-BA27-B774-0C58CEA9CC4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742487" y="5123456"/>
                  <a:ext cx="1479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EA34D55-5D6D-A13A-06FE-F27EFAE397E3}"/>
                    </a:ext>
                  </a:extLst>
                </p14:cNvPr>
                <p14:cNvContentPartPr/>
                <p14:nvPr/>
              </p14:nvContentPartPr>
              <p14:xfrm>
                <a:off x="9997367" y="5335496"/>
                <a:ext cx="115200" cy="83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EA34D55-5D6D-A13A-06FE-F27EFAE397E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988367" y="5326496"/>
                  <a:ext cx="1328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1273B1ED-9024-3D0C-EDD6-7A8E0EE44E3C}"/>
                  </a:ext>
                </a:extLst>
              </p14:cNvPr>
              <p14:cNvContentPartPr/>
              <p14:nvPr/>
            </p14:nvContentPartPr>
            <p14:xfrm>
              <a:off x="10202927" y="5235056"/>
              <a:ext cx="139680" cy="29088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1273B1ED-9024-3D0C-EDD6-7A8E0EE44E3C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194287" y="5226416"/>
                <a:ext cx="15732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91736C4-6AF7-0C97-DC80-B46A4C32BC1B}"/>
              </a:ext>
            </a:extLst>
          </p:cNvPr>
          <p:cNvGrpSpPr/>
          <p:nvPr/>
        </p:nvGrpSpPr>
        <p:grpSpPr>
          <a:xfrm>
            <a:off x="10417487" y="5162336"/>
            <a:ext cx="1082160" cy="498960"/>
            <a:chOff x="10417487" y="5162336"/>
            <a:chExt cx="108216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495B9853-8EFB-73CC-CE36-9290D89D7FFD}"/>
                    </a:ext>
                  </a:extLst>
                </p14:cNvPr>
                <p14:cNvContentPartPr/>
                <p14:nvPr/>
              </p14:nvContentPartPr>
              <p14:xfrm>
                <a:off x="10417487" y="5258096"/>
                <a:ext cx="172440" cy="268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495B9853-8EFB-73CC-CE36-9290D89D7FF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408487" y="5249456"/>
                  <a:ext cx="190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540BF528-63E7-BA9D-2664-828723ED0F84}"/>
                    </a:ext>
                  </a:extLst>
                </p14:cNvPr>
                <p14:cNvContentPartPr/>
                <p14:nvPr/>
              </p14:nvContentPartPr>
              <p14:xfrm>
                <a:off x="10660127" y="5366096"/>
                <a:ext cx="156960" cy="2952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540BF528-63E7-BA9D-2664-828723ED0F8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651127" y="5357096"/>
                  <a:ext cx="174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2FCBF26-8C3C-C1B5-3156-93CF3ADD6F12}"/>
                    </a:ext>
                  </a:extLst>
                </p14:cNvPr>
                <p14:cNvContentPartPr/>
                <p14:nvPr/>
              </p14:nvContentPartPr>
              <p14:xfrm>
                <a:off x="10887287" y="5162336"/>
                <a:ext cx="112680" cy="4417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2FCBF26-8C3C-C1B5-3156-93CF3ADD6F1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878287" y="5153336"/>
                  <a:ext cx="1303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77C0E32-7B48-5C79-25CC-BBA82C641D69}"/>
                    </a:ext>
                  </a:extLst>
                </p14:cNvPr>
                <p14:cNvContentPartPr/>
                <p14:nvPr/>
              </p14:nvContentPartPr>
              <p14:xfrm>
                <a:off x="10951007" y="5201216"/>
                <a:ext cx="548640" cy="3132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77C0E32-7B48-5C79-25CC-BBA82C641D6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942007" y="5192576"/>
                  <a:ext cx="56628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8A878E5B-B66B-0F66-6322-F4B33FBD0B75}"/>
              </a:ext>
            </a:extLst>
          </p:cNvPr>
          <p:cNvGrpSpPr/>
          <p:nvPr/>
        </p:nvGrpSpPr>
        <p:grpSpPr>
          <a:xfrm>
            <a:off x="6294047" y="5212016"/>
            <a:ext cx="1312560" cy="598680"/>
            <a:chOff x="6294047" y="5212016"/>
            <a:chExt cx="131256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A7904B2-47A3-A237-9250-378117CF73EC}"/>
                    </a:ext>
                  </a:extLst>
                </p14:cNvPr>
                <p14:cNvContentPartPr/>
                <p14:nvPr/>
              </p14:nvContentPartPr>
              <p14:xfrm>
                <a:off x="6294047" y="5365376"/>
                <a:ext cx="255240" cy="313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A7904B2-47A3-A237-9250-378117CF73E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285407" y="5356736"/>
                  <a:ext cx="272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4D232C0-B5F8-B236-C913-2F03C998F7C6}"/>
                    </a:ext>
                  </a:extLst>
                </p14:cNvPr>
                <p14:cNvContentPartPr/>
                <p14:nvPr/>
              </p14:nvContentPartPr>
              <p14:xfrm>
                <a:off x="6597527" y="5212016"/>
                <a:ext cx="172440" cy="598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4D232C0-B5F8-B236-C913-2F03C998F7C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588527" y="5203376"/>
                  <a:ext cx="19008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57BCB20-48D9-FD3A-E3C0-3C8A41C8552A}"/>
                    </a:ext>
                  </a:extLst>
                </p14:cNvPr>
                <p14:cNvContentPartPr/>
                <p14:nvPr/>
              </p14:nvContentPartPr>
              <p14:xfrm>
                <a:off x="6811367" y="5389136"/>
                <a:ext cx="159840" cy="259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57BCB20-48D9-FD3A-E3C0-3C8A41C8552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802367" y="5380496"/>
                  <a:ext cx="177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E85A6C2-F5A0-D2E6-FA00-DC7413AEBEE5}"/>
                    </a:ext>
                  </a:extLst>
                </p14:cNvPr>
                <p14:cNvContentPartPr/>
                <p14:nvPr/>
              </p14:nvContentPartPr>
              <p14:xfrm>
                <a:off x="6991367" y="5402816"/>
                <a:ext cx="43200" cy="2512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E85A6C2-F5A0-D2E6-FA00-DC7413AEBEE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982367" y="5393816"/>
                  <a:ext cx="60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C5E01BF-B1D4-CAAE-27FA-896BD497C467}"/>
                    </a:ext>
                  </a:extLst>
                </p14:cNvPr>
                <p14:cNvContentPartPr/>
                <p14:nvPr/>
              </p14:nvContentPartPr>
              <p14:xfrm>
                <a:off x="7010447" y="5492096"/>
                <a:ext cx="120960" cy="60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C5E01BF-B1D4-CAAE-27FA-896BD497C46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001447" y="5483456"/>
                  <a:ext cx="138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D4AC61D-0FE0-6A90-3365-90EADCC30495}"/>
                    </a:ext>
                  </a:extLst>
                </p14:cNvPr>
                <p14:cNvContentPartPr/>
                <p14:nvPr/>
              </p14:nvContentPartPr>
              <p14:xfrm>
                <a:off x="7107287" y="5398856"/>
                <a:ext cx="18360" cy="254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D4AC61D-0FE0-6A90-3365-90EADCC304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098287" y="5390216"/>
                  <a:ext cx="3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56666EC-B515-37AD-FD3F-FDCA1B3B4696}"/>
                    </a:ext>
                  </a:extLst>
                </p14:cNvPr>
                <p14:cNvContentPartPr/>
                <p14:nvPr/>
              </p14:nvContentPartPr>
              <p14:xfrm>
                <a:off x="7163807" y="5558696"/>
                <a:ext cx="104040" cy="193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56666EC-B515-37AD-FD3F-FDCA1B3B469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154807" y="5549696"/>
                  <a:ext cx="121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29A5D28-1E9D-22D6-F37A-22DA434E0A32}"/>
                    </a:ext>
                  </a:extLst>
                </p14:cNvPr>
                <p14:cNvContentPartPr/>
                <p14:nvPr/>
              </p14:nvContentPartPr>
              <p14:xfrm>
                <a:off x="7290527" y="5390936"/>
                <a:ext cx="155520" cy="2142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29A5D28-1E9D-22D6-F37A-22DA434E0A3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281527" y="5382296"/>
                  <a:ext cx="173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939004B-3715-FA02-D029-70D59D02BA46}"/>
                    </a:ext>
                  </a:extLst>
                </p14:cNvPr>
                <p14:cNvContentPartPr/>
                <p14:nvPr/>
              </p14:nvContentPartPr>
              <p14:xfrm>
                <a:off x="7377647" y="5236496"/>
                <a:ext cx="228960" cy="477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939004B-3715-FA02-D029-70D59D02BA4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369007" y="5227856"/>
                  <a:ext cx="246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C42BB87-F74F-6F00-8C54-FD7B39E7BC6F}"/>
                    </a:ext>
                  </a:extLst>
                </p14:cNvPr>
                <p14:cNvContentPartPr/>
                <p14:nvPr/>
              </p14:nvContentPartPr>
              <p14:xfrm>
                <a:off x="6479087" y="5409656"/>
                <a:ext cx="184320" cy="1692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C42BB87-F74F-6F00-8C54-FD7B39E7BC6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470447" y="5400656"/>
                  <a:ext cx="2019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64A8296B-9DEC-88A7-67A7-B8D451D40AE0}"/>
              </a:ext>
            </a:extLst>
          </p:cNvPr>
          <p:cNvGrpSpPr/>
          <p:nvPr/>
        </p:nvGrpSpPr>
        <p:grpSpPr>
          <a:xfrm>
            <a:off x="491567" y="6248456"/>
            <a:ext cx="2398320" cy="486000"/>
            <a:chOff x="491567" y="6248456"/>
            <a:chExt cx="239832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110A416-7E65-3BCE-DFB4-B673D6B2F1AB}"/>
                    </a:ext>
                  </a:extLst>
                </p14:cNvPr>
                <p14:cNvContentPartPr/>
                <p14:nvPr/>
              </p14:nvContentPartPr>
              <p14:xfrm>
                <a:off x="491567" y="6337016"/>
                <a:ext cx="311040" cy="3837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110A416-7E65-3BCE-DFB4-B673D6B2F1A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82567" y="6328016"/>
                  <a:ext cx="328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FD4B621-E956-306A-BEB6-AE2C992B1A5C}"/>
                    </a:ext>
                  </a:extLst>
                </p14:cNvPr>
                <p14:cNvContentPartPr/>
                <p14:nvPr/>
              </p14:nvContentPartPr>
              <p14:xfrm>
                <a:off x="850847" y="6536816"/>
                <a:ext cx="261360" cy="1472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FD4B621-E956-306A-BEB6-AE2C992B1A5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42207" y="6527816"/>
                  <a:ext cx="279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A73EBD5-1945-50B6-C09D-47BC17D37FA4}"/>
                    </a:ext>
                  </a:extLst>
                </p14:cNvPr>
                <p14:cNvContentPartPr/>
                <p14:nvPr/>
              </p14:nvContentPartPr>
              <p14:xfrm>
                <a:off x="1202207" y="6258536"/>
                <a:ext cx="201240" cy="475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A73EBD5-1945-50B6-C09D-47BC17D37FA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93207" y="6249896"/>
                  <a:ext cx="2188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8EAEE5E-5A2F-8B32-8FBC-335095E17241}"/>
                    </a:ext>
                  </a:extLst>
                </p14:cNvPr>
                <p14:cNvContentPartPr/>
                <p14:nvPr/>
              </p14:nvContentPartPr>
              <p14:xfrm>
                <a:off x="1407767" y="6357896"/>
                <a:ext cx="138240" cy="2700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8EAEE5E-5A2F-8B32-8FBC-335095E1724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399127" y="6348896"/>
                  <a:ext cx="155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04D6362-A7F2-6421-E5AC-EB34AE39EC27}"/>
                    </a:ext>
                  </a:extLst>
                </p14:cNvPr>
                <p14:cNvContentPartPr/>
                <p14:nvPr/>
              </p14:nvContentPartPr>
              <p14:xfrm>
                <a:off x="1581647" y="6380216"/>
                <a:ext cx="27720" cy="2239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04D6362-A7F2-6421-E5AC-EB34AE39EC2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573007" y="6371216"/>
                  <a:ext cx="45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3A574BE-35A3-7420-0A82-6F7913522FF7}"/>
                    </a:ext>
                  </a:extLst>
                </p14:cNvPr>
                <p14:cNvContentPartPr/>
                <p14:nvPr/>
              </p14:nvContentPartPr>
              <p14:xfrm>
                <a:off x="1596047" y="6399656"/>
                <a:ext cx="102600" cy="1076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3A574BE-35A3-7420-0A82-6F7913522FF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587047" y="6391016"/>
                  <a:ext cx="12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9429484-C7B2-37D4-BF66-5488BF13FDE4}"/>
                    </a:ext>
                  </a:extLst>
                </p14:cNvPr>
                <p14:cNvContentPartPr/>
                <p14:nvPr/>
              </p14:nvContentPartPr>
              <p14:xfrm>
                <a:off x="1641047" y="6325496"/>
                <a:ext cx="208800" cy="3171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9429484-C7B2-37D4-BF66-5488BF13FDE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632047" y="6316496"/>
                  <a:ext cx="226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914E184-E134-9FE7-0BED-C54F09CEEF95}"/>
                    </a:ext>
                  </a:extLst>
                </p14:cNvPr>
                <p14:cNvContentPartPr/>
                <p14:nvPr/>
              </p14:nvContentPartPr>
              <p14:xfrm>
                <a:off x="1848407" y="6341696"/>
                <a:ext cx="147240" cy="1933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914E184-E134-9FE7-0BED-C54F09CEEF9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839407" y="6333056"/>
                  <a:ext cx="164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2A46C50-732B-5081-7574-346E3ACB430B}"/>
                    </a:ext>
                  </a:extLst>
                </p14:cNvPr>
                <p14:cNvContentPartPr/>
                <p14:nvPr/>
              </p14:nvContentPartPr>
              <p14:xfrm>
                <a:off x="1958927" y="6248456"/>
                <a:ext cx="229320" cy="4363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2A46C50-732B-5081-7574-346E3ACB430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949927" y="6239456"/>
                  <a:ext cx="2469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123FDEA-4425-38D0-1AF9-84B28B739021}"/>
                    </a:ext>
                  </a:extLst>
                </p14:cNvPr>
                <p14:cNvContentPartPr/>
                <p14:nvPr/>
              </p14:nvContentPartPr>
              <p14:xfrm>
                <a:off x="2399207" y="6453656"/>
                <a:ext cx="95400" cy="69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123FDEA-4425-38D0-1AF9-84B28B73902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390567" y="6445016"/>
                  <a:ext cx="113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CE49332-500E-30F0-DC4A-A04A9431A51E}"/>
                    </a:ext>
                  </a:extLst>
                </p14:cNvPr>
                <p14:cNvContentPartPr/>
                <p14:nvPr/>
              </p14:nvContentPartPr>
              <p14:xfrm>
                <a:off x="2398487" y="6540056"/>
                <a:ext cx="110160" cy="176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CE49332-500E-30F0-DC4A-A04A9431A51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389847" y="6531416"/>
                  <a:ext cx="127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4C5C3B7-07F6-025B-9C27-8AB4BF41CFCC}"/>
                    </a:ext>
                  </a:extLst>
                </p14:cNvPr>
                <p14:cNvContentPartPr/>
                <p14:nvPr/>
              </p14:nvContentPartPr>
              <p14:xfrm>
                <a:off x="2658407" y="6269696"/>
                <a:ext cx="231480" cy="3258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4C5C3B7-07F6-025B-9C27-8AB4BF41CFC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49767" y="6261056"/>
                  <a:ext cx="24912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12071821-8956-6313-0F83-4EDCB20B4789}"/>
              </a:ext>
            </a:extLst>
          </p:cNvPr>
          <p:cNvGrpSpPr/>
          <p:nvPr/>
        </p:nvGrpSpPr>
        <p:grpSpPr>
          <a:xfrm>
            <a:off x="2942447" y="6108416"/>
            <a:ext cx="2248200" cy="488880"/>
            <a:chOff x="2942447" y="6108416"/>
            <a:chExt cx="224820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F4F0A8D-86A1-C889-1A7F-FF8E77130407}"/>
                    </a:ext>
                  </a:extLst>
                </p14:cNvPr>
                <p14:cNvContentPartPr/>
                <p14:nvPr/>
              </p14:nvContentPartPr>
              <p14:xfrm>
                <a:off x="2942447" y="6209576"/>
                <a:ext cx="186120" cy="3834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F4F0A8D-86A1-C889-1A7F-FF8E7713040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933447" y="6200936"/>
                  <a:ext cx="203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29D6510-F93D-6B40-DABB-B2A03E2F757F}"/>
                    </a:ext>
                  </a:extLst>
                </p14:cNvPr>
                <p14:cNvContentPartPr/>
                <p14:nvPr/>
              </p14:nvContentPartPr>
              <p14:xfrm>
                <a:off x="3186887" y="6298856"/>
                <a:ext cx="155880" cy="2142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29D6510-F93D-6B40-DABB-B2A03E2F757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177887" y="6290216"/>
                  <a:ext cx="173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240076F-B68F-ED39-D226-ADEA7E31355A}"/>
                    </a:ext>
                  </a:extLst>
                </p14:cNvPr>
                <p14:cNvContentPartPr/>
                <p14:nvPr/>
              </p14:nvContentPartPr>
              <p14:xfrm>
                <a:off x="3373727" y="6327296"/>
                <a:ext cx="21600" cy="1980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240076F-B68F-ED39-D226-ADEA7E31355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364727" y="6318296"/>
                  <a:ext cx="39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751B2E5-A645-8B8D-BBC7-38D06DCAECEE}"/>
                    </a:ext>
                  </a:extLst>
                </p14:cNvPr>
                <p14:cNvContentPartPr/>
                <p14:nvPr/>
              </p14:nvContentPartPr>
              <p14:xfrm>
                <a:off x="3392447" y="6282296"/>
                <a:ext cx="75960" cy="2304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751B2E5-A645-8B8D-BBC7-38D06DCAECE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383447" y="6273296"/>
                  <a:ext cx="93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52E8015-50F6-B79B-724B-28893E2CE80E}"/>
                    </a:ext>
                  </a:extLst>
                </p14:cNvPr>
                <p14:cNvContentPartPr/>
                <p14:nvPr/>
              </p14:nvContentPartPr>
              <p14:xfrm>
                <a:off x="3508367" y="6403976"/>
                <a:ext cx="126720" cy="1634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52E8015-50F6-B79B-724B-28893E2CE80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499727" y="6394976"/>
                  <a:ext cx="144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01FDA62-91E4-8B5F-BD24-F3E1C3D9715C}"/>
                    </a:ext>
                  </a:extLst>
                </p14:cNvPr>
                <p14:cNvContentPartPr/>
                <p14:nvPr/>
              </p14:nvContentPartPr>
              <p14:xfrm>
                <a:off x="3607367" y="6280136"/>
                <a:ext cx="175320" cy="1573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01FDA62-91E4-8B5F-BD24-F3E1C3D9715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598367" y="6271136"/>
                  <a:ext cx="192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39AAAD3-3B4C-1A18-0C43-2A99DA1E5A0C}"/>
                    </a:ext>
                  </a:extLst>
                </p14:cNvPr>
                <p14:cNvContentPartPr/>
                <p14:nvPr/>
              </p14:nvContentPartPr>
              <p14:xfrm>
                <a:off x="3655607" y="6141896"/>
                <a:ext cx="293040" cy="3967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39AAAD3-3B4C-1A18-0C43-2A99DA1E5A0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646607" y="6133256"/>
                  <a:ext cx="3106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14900D2-0F22-1DD8-203F-C135E2B67D4D}"/>
                    </a:ext>
                  </a:extLst>
                </p14:cNvPr>
                <p14:cNvContentPartPr/>
                <p14:nvPr/>
              </p14:nvContentPartPr>
              <p14:xfrm>
                <a:off x="4037567" y="6471296"/>
                <a:ext cx="9360" cy="115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14900D2-0F22-1DD8-203F-C135E2B67D4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028567" y="6462296"/>
                  <a:ext cx="2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4E97B83-927E-D634-01E1-D9C0BEE101CD}"/>
                    </a:ext>
                  </a:extLst>
                </p14:cNvPr>
                <p14:cNvContentPartPr/>
                <p14:nvPr/>
              </p14:nvContentPartPr>
              <p14:xfrm>
                <a:off x="4096607" y="6230456"/>
                <a:ext cx="179640" cy="3279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4E97B83-927E-D634-01E1-D9C0BEE101C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087607" y="6221456"/>
                  <a:ext cx="197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8243615-0626-E9B2-D57F-EAC08913ACAE}"/>
                    </a:ext>
                  </a:extLst>
                </p14:cNvPr>
                <p14:cNvContentPartPr/>
                <p14:nvPr/>
              </p14:nvContentPartPr>
              <p14:xfrm>
                <a:off x="4368767" y="6178976"/>
                <a:ext cx="166680" cy="4183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8243615-0626-E9B2-D57F-EAC08913ACA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360127" y="6169976"/>
                  <a:ext cx="1843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C2BBB495-5BE1-E66B-6AC1-D69D698A0B90}"/>
                    </a:ext>
                  </a:extLst>
                </p14:cNvPr>
                <p14:cNvContentPartPr/>
                <p14:nvPr/>
              </p14:nvContentPartPr>
              <p14:xfrm>
                <a:off x="4504847" y="6266816"/>
                <a:ext cx="127080" cy="2631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C2BBB495-5BE1-E66B-6AC1-D69D698A0B9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495847" y="6257816"/>
                  <a:ext cx="144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CCA11C9-727E-ADE3-C575-D03E55C1DDAC}"/>
                    </a:ext>
                  </a:extLst>
                </p14:cNvPr>
                <p14:cNvContentPartPr/>
                <p14:nvPr/>
              </p14:nvContentPartPr>
              <p14:xfrm>
                <a:off x="4657847" y="6288056"/>
                <a:ext cx="39240" cy="2174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CCA11C9-727E-ADE3-C575-D03E55C1DDA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649207" y="6279056"/>
                  <a:ext cx="56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442FD68-A607-1D3A-94E6-B8D181C76FC0}"/>
                    </a:ext>
                  </a:extLst>
                </p14:cNvPr>
                <p14:cNvContentPartPr/>
                <p14:nvPr/>
              </p14:nvContentPartPr>
              <p14:xfrm>
                <a:off x="4685567" y="6248096"/>
                <a:ext cx="83880" cy="2833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442FD68-A607-1D3A-94E6-B8D181C76FC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676927" y="6239456"/>
                  <a:ext cx="101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6A8626C-D193-FA4D-7CBB-A39E3841E667}"/>
                    </a:ext>
                  </a:extLst>
                </p14:cNvPr>
                <p14:cNvContentPartPr/>
                <p14:nvPr/>
              </p14:nvContentPartPr>
              <p14:xfrm>
                <a:off x="4796087" y="6428816"/>
                <a:ext cx="149400" cy="1576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6A8626C-D193-FA4D-7CBB-A39E3841E66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787447" y="6420176"/>
                  <a:ext cx="167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33B1BF3-64C2-E04E-12E7-D8C30778ED95}"/>
                    </a:ext>
                  </a:extLst>
                </p14:cNvPr>
                <p14:cNvContentPartPr/>
                <p14:nvPr/>
              </p14:nvContentPartPr>
              <p14:xfrm>
                <a:off x="4897967" y="6277256"/>
                <a:ext cx="163080" cy="1519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33B1BF3-64C2-E04E-12E7-D8C30778ED9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889327" y="6268256"/>
                  <a:ext cx="180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359A4C43-4F8A-A87E-0DEE-F78746916C85}"/>
                    </a:ext>
                  </a:extLst>
                </p14:cNvPr>
                <p14:cNvContentPartPr/>
                <p14:nvPr/>
              </p14:nvContentPartPr>
              <p14:xfrm>
                <a:off x="4926047" y="6108416"/>
                <a:ext cx="264600" cy="4514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359A4C43-4F8A-A87E-0DEE-F78746916C8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917047" y="6099776"/>
                  <a:ext cx="28224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07DA91BD-913E-52EC-9E18-93EC007CA20E}"/>
              </a:ext>
            </a:extLst>
          </p:cNvPr>
          <p:cNvGrpSpPr/>
          <p:nvPr/>
        </p:nvGrpSpPr>
        <p:grpSpPr>
          <a:xfrm>
            <a:off x="5455607" y="5901776"/>
            <a:ext cx="6163200" cy="738000"/>
            <a:chOff x="5455607" y="5901776"/>
            <a:chExt cx="616320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D8E09B4-CD8E-261B-CB76-5779E2F4EBFF}"/>
                    </a:ext>
                  </a:extLst>
                </p14:cNvPr>
                <p14:cNvContentPartPr/>
                <p14:nvPr/>
              </p14:nvContentPartPr>
              <p14:xfrm>
                <a:off x="5508887" y="6300656"/>
                <a:ext cx="111960" cy="626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D8E09B4-CD8E-261B-CB76-5779E2F4EBF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499887" y="6291656"/>
                  <a:ext cx="129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8F74B7B9-C8AE-8CE3-C7A6-0E75D6E2A10E}"/>
                    </a:ext>
                  </a:extLst>
                </p14:cNvPr>
                <p14:cNvContentPartPr/>
                <p14:nvPr/>
              </p14:nvContentPartPr>
              <p14:xfrm>
                <a:off x="5455607" y="6387776"/>
                <a:ext cx="160560" cy="561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8F74B7B9-C8AE-8CE3-C7A6-0E75D6E2A10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446607" y="6378776"/>
                  <a:ext cx="17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DC6F9BE-AB7A-26E6-FD9A-EBA3121C4ACD}"/>
                    </a:ext>
                  </a:extLst>
                </p14:cNvPr>
                <p14:cNvContentPartPr/>
                <p14:nvPr/>
              </p14:nvContentPartPr>
              <p14:xfrm>
                <a:off x="5660807" y="6126056"/>
                <a:ext cx="170640" cy="3405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DC6F9BE-AB7A-26E6-FD9A-EBA3121C4AC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651807" y="6117416"/>
                  <a:ext cx="1882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7B24A99-20DB-DC71-60E2-B44F6B322D2F}"/>
                    </a:ext>
                  </a:extLst>
                </p14:cNvPr>
                <p14:cNvContentPartPr/>
                <p14:nvPr/>
              </p14:nvContentPartPr>
              <p14:xfrm>
                <a:off x="5900567" y="6451496"/>
                <a:ext cx="7560" cy="75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7B24A99-20DB-DC71-60E2-B44F6B322D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91567" y="6442856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CC8A7E3A-C3D6-F61F-F63A-F99571046176}"/>
                    </a:ext>
                  </a:extLst>
                </p14:cNvPr>
                <p14:cNvContentPartPr/>
                <p14:nvPr/>
              </p14:nvContentPartPr>
              <p14:xfrm>
                <a:off x="5975447" y="6195176"/>
                <a:ext cx="128880" cy="2008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CC8A7E3A-C3D6-F61F-F63A-F9957104617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966447" y="6186176"/>
                  <a:ext cx="146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2B5462D-5C47-0C10-F92E-C2FC0F1DCB0B}"/>
                    </a:ext>
                  </a:extLst>
                </p14:cNvPr>
                <p14:cNvContentPartPr/>
                <p14:nvPr/>
              </p14:nvContentPartPr>
              <p14:xfrm>
                <a:off x="6146087" y="6458696"/>
                <a:ext cx="43920" cy="216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2B5462D-5C47-0C10-F92E-C2FC0F1DCB0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137447" y="6449696"/>
                  <a:ext cx="61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03383FB-A852-EB96-DB9D-9A10F3460A37}"/>
                    </a:ext>
                  </a:extLst>
                </p14:cNvPr>
                <p14:cNvContentPartPr/>
                <p14:nvPr/>
              </p14:nvContentPartPr>
              <p14:xfrm>
                <a:off x="6163007" y="6165656"/>
                <a:ext cx="71640" cy="311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03383FB-A852-EB96-DB9D-9A10F3460A3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154007" y="6157016"/>
                  <a:ext cx="89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A8B743E-30DA-B7F0-C499-29B3FC71487E}"/>
                    </a:ext>
                  </a:extLst>
                </p14:cNvPr>
                <p14:cNvContentPartPr/>
                <p14:nvPr/>
              </p14:nvContentPartPr>
              <p14:xfrm>
                <a:off x="6305207" y="6409376"/>
                <a:ext cx="11880" cy="248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A8B743E-30DA-B7F0-C499-29B3FC71487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296567" y="6400736"/>
                  <a:ext cx="2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BBAFA5A-0546-2136-D821-7745835A7840}"/>
                    </a:ext>
                  </a:extLst>
                </p14:cNvPr>
                <p14:cNvContentPartPr/>
                <p14:nvPr/>
              </p14:nvContentPartPr>
              <p14:xfrm>
                <a:off x="6400607" y="6195896"/>
                <a:ext cx="88920" cy="2977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BBAFA5A-0546-2136-D821-7745835A784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391967" y="6186896"/>
                  <a:ext cx="106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CBFBB5FB-7135-A9AD-94AB-1E93ADFC5F3A}"/>
                    </a:ext>
                  </a:extLst>
                </p14:cNvPr>
                <p14:cNvContentPartPr/>
                <p14:nvPr/>
              </p14:nvContentPartPr>
              <p14:xfrm>
                <a:off x="6508247" y="6236576"/>
                <a:ext cx="155160" cy="1828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CBFBB5FB-7135-A9AD-94AB-1E93ADFC5F3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99247" y="6227936"/>
                  <a:ext cx="172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1C2E519-5F19-8756-0034-8D90B53F1DCC}"/>
                    </a:ext>
                  </a:extLst>
                </p14:cNvPr>
                <p14:cNvContentPartPr/>
                <p14:nvPr/>
              </p14:nvContentPartPr>
              <p14:xfrm>
                <a:off x="6645767" y="6072056"/>
                <a:ext cx="78480" cy="169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1C2E519-5F19-8756-0034-8D90B53F1DC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37127" y="6063056"/>
                  <a:ext cx="96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E2CE5C4-24D8-4EE5-509A-00D148076A12}"/>
                    </a:ext>
                  </a:extLst>
                </p14:cNvPr>
                <p14:cNvContentPartPr/>
                <p14:nvPr/>
              </p14:nvContentPartPr>
              <p14:xfrm>
                <a:off x="6749807" y="6013376"/>
                <a:ext cx="86400" cy="1972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E2CE5C4-24D8-4EE5-509A-00D148076A1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40807" y="6004376"/>
                  <a:ext cx="10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2233AE9-84EE-9471-5FB5-4A66A541F262}"/>
                    </a:ext>
                  </a:extLst>
                </p14:cNvPr>
                <p14:cNvContentPartPr/>
                <p14:nvPr/>
              </p14:nvContentPartPr>
              <p14:xfrm>
                <a:off x="6881567" y="6214616"/>
                <a:ext cx="586440" cy="2696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2233AE9-84EE-9471-5FB5-4A66A541F26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72567" y="6205976"/>
                  <a:ext cx="604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B52BA508-9661-87CD-0CA6-5474F7CC742E}"/>
                    </a:ext>
                  </a:extLst>
                </p14:cNvPr>
                <p14:cNvContentPartPr/>
                <p14:nvPr/>
              </p14:nvContentPartPr>
              <p14:xfrm>
                <a:off x="7487447" y="6069536"/>
                <a:ext cx="103320" cy="4924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B52BA508-9661-87CD-0CA6-5474F7CC742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478807" y="6060536"/>
                  <a:ext cx="1209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5F5D234-8AD1-8BC4-DB05-8DF3FB164FAE}"/>
                    </a:ext>
                  </a:extLst>
                </p14:cNvPr>
                <p14:cNvContentPartPr/>
                <p14:nvPr/>
              </p14:nvContentPartPr>
              <p14:xfrm>
                <a:off x="7592927" y="6208496"/>
                <a:ext cx="181800" cy="2440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5F5D234-8AD1-8BC4-DB05-8DF3FB164FA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584287" y="6199856"/>
                  <a:ext cx="199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72ED67F-1515-7790-3875-4686B517C53B}"/>
                    </a:ext>
                  </a:extLst>
                </p14:cNvPr>
                <p14:cNvContentPartPr/>
                <p14:nvPr/>
              </p14:nvContentPartPr>
              <p14:xfrm>
                <a:off x="7869047" y="6240896"/>
                <a:ext cx="138600" cy="1962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72ED67F-1515-7790-3875-4686B517C53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860407" y="6232256"/>
                  <a:ext cx="156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5A30C436-80B5-47E7-EE9E-AF8968458336}"/>
                    </a:ext>
                  </a:extLst>
                </p14:cNvPr>
                <p14:cNvContentPartPr/>
                <p14:nvPr/>
              </p14:nvContentPartPr>
              <p14:xfrm>
                <a:off x="7858247" y="6250976"/>
                <a:ext cx="131760" cy="1767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5A30C436-80B5-47E7-EE9E-AF896845833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849247" y="6241976"/>
                  <a:ext cx="149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DE0C844-F1D5-5D52-3021-03056422530B}"/>
                    </a:ext>
                  </a:extLst>
                </p14:cNvPr>
                <p14:cNvContentPartPr/>
                <p14:nvPr/>
              </p14:nvContentPartPr>
              <p14:xfrm>
                <a:off x="8103767" y="6131456"/>
                <a:ext cx="130320" cy="2876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DE0C844-F1D5-5D52-3021-03056422530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094767" y="6122456"/>
                  <a:ext cx="147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5B741023-13C3-0A5A-0F02-6CCAA1DB138D}"/>
                    </a:ext>
                  </a:extLst>
                </p14:cNvPr>
                <p14:cNvContentPartPr/>
                <p14:nvPr/>
              </p14:nvContentPartPr>
              <p14:xfrm>
                <a:off x="8301047" y="6115616"/>
                <a:ext cx="182880" cy="2718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B741023-13C3-0A5A-0F02-6CCAA1DB138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292047" y="6106976"/>
                  <a:ext cx="200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0364FC1-9E5C-C7D2-84A0-DB3F7B06A215}"/>
                    </a:ext>
                  </a:extLst>
                </p14:cNvPr>
                <p14:cNvContentPartPr/>
                <p14:nvPr/>
              </p14:nvContentPartPr>
              <p14:xfrm>
                <a:off x="8604167" y="6218936"/>
                <a:ext cx="139680" cy="3272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0364FC1-9E5C-C7D2-84A0-DB3F7B06A21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595527" y="6210296"/>
                  <a:ext cx="157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14FA8B60-A1D4-F0EA-07DF-D5272F18DBE1}"/>
                    </a:ext>
                  </a:extLst>
                </p14:cNvPr>
                <p14:cNvContentPartPr/>
                <p14:nvPr/>
              </p14:nvContentPartPr>
              <p14:xfrm>
                <a:off x="8816927" y="6073856"/>
                <a:ext cx="69840" cy="4096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14FA8B60-A1D4-F0EA-07DF-D5272F18DBE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807927" y="6065216"/>
                  <a:ext cx="874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6E15FE1C-F66E-2AB4-20E8-579DB55E853B}"/>
                    </a:ext>
                  </a:extLst>
                </p14:cNvPr>
                <p14:cNvContentPartPr/>
                <p14:nvPr/>
              </p14:nvContentPartPr>
              <p14:xfrm>
                <a:off x="8895407" y="6104096"/>
                <a:ext cx="597240" cy="27000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6E15FE1C-F66E-2AB4-20E8-579DB55E853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886407" y="6095456"/>
                  <a:ext cx="614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DE688E64-9149-D4DC-3B3A-6739D8D95864}"/>
                    </a:ext>
                  </a:extLst>
                </p14:cNvPr>
                <p14:cNvContentPartPr/>
                <p14:nvPr/>
              </p14:nvContentPartPr>
              <p14:xfrm>
                <a:off x="9673727" y="6232256"/>
                <a:ext cx="151920" cy="604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DE688E64-9149-D4DC-3B3A-6739D8D9586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664727" y="6223256"/>
                  <a:ext cx="169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D71F185-3CC1-8557-F9DF-3EDD6A301B93}"/>
                    </a:ext>
                  </a:extLst>
                </p14:cNvPr>
                <p14:cNvContentPartPr/>
                <p14:nvPr/>
              </p14:nvContentPartPr>
              <p14:xfrm>
                <a:off x="9697127" y="6323696"/>
                <a:ext cx="174240" cy="367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D71F185-3CC1-8557-F9DF-3EDD6A301B9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688487" y="6315056"/>
                  <a:ext cx="191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99AD0BE-88EB-9E28-D7AB-9340192A3F54}"/>
                    </a:ext>
                  </a:extLst>
                </p14:cNvPr>
                <p14:cNvContentPartPr/>
                <p14:nvPr/>
              </p14:nvContentPartPr>
              <p14:xfrm>
                <a:off x="10054247" y="6119936"/>
                <a:ext cx="78480" cy="2750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99AD0BE-88EB-9E28-D7AB-9340192A3F5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045607" y="6110936"/>
                  <a:ext cx="96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4D510CE7-5BA0-E9B2-09E4-164A3EE4AAA1}"/>
                    </a:ext>
                  </a:extLst>
                </p14:cNvPr>
                <p14:cNvContentPartPr/>
                <p14:nvPr/>
              </p14:nvContentPartPr>
              <p14:xfrm>
                <a:off x="10219847" y="6158456"/>
                <a:ext cx="143280" cy="1728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4D510CE7-5BA0-E9B2-09E4-164A3EE4AAA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211207" y="6149456"/>
                  <a:ext cx="160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B53AC06A-71CD-48B7-C029-82E8D3F749B3}"/>
                    </a:ext>
                  </a:extLst>
                </p14:cNvPr>
                <p14:cNvContentPartPr/>
                <p14:nvPr/>
              </p14:nvContentPartPr>
              <p14:xfrm>
                <a:off x="10406687" y="6334496"/>
                <a:ext cx="36720" cy="291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B53AC06A-71CD-48B7-C029-82E8D3F749B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397687" y="6325496"/>
                  <a:ext cx="5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75B86A9A-7A78-3A55-D5D9-144ECC118DE7}"/>
                    </a:ext>
                  </a:extLst>
                </p14:cNvPr>
                <p14:cNvContentPartPr/>
                <p14:nvPr/>
              </p14:nvContentPartPr>
              <p14:xfrm>
                <a:off x="10504607" y="6130376"/>
                <a:ext cx="90360" cy="2880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75B86A9A-7A78-3A55-D5D9-144ECC118DE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495607" y="6121376"/>
                  <a:ext cx="108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DC6A733-F35F-D1F7-F105-5BB22B509C35}"/>
                    </a:ext>
                  </a:extLst>
                </p14:cNvPr>
                <p14:cNvContentPartPr/>
                <p14:nvPr/>
              </p14:nvContentPartPr>
              <p14:xfrm>
                <a:off x="10713767" y="6270056"/>
                <a:ext cx="456120" cy="2908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DC6A733-F35F-D1F7-F105-5BB22B509C3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704767" y="6261056"/>
                  <a:ext cx="473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6B8F7E6B-70F4-62D4-CD40-F8C6A85C1986}"/>
                    </a:ext>
                  </a:extLst>
                </p14:cNvPr>
                <p14:cNvContentPartPr/>
                <p14:nvPr/>
              </p14:nvContentPartPr>
              <p14:xfrm>
                <a:off x="11210567" y="6026696"/>
                <a:ext cx="110160" cy="4366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6B8F7E6B-70F4-62D4-CD40-F8C6A85C198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201927" y="6018056"/>
                  <a:ext cx="1278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589723C-0B34-3DE3-F47F-B4402B161214}"/>
                    </a:ext>
                  </a:extLst>
                </p14:cNvPr>
                <p14:cNvContentPartPr/>
                <p14:nvPr/>
              </p14:nvContentPartPr>
              <p14:xfrm>
                <a:off x="11340167" y="6081056"/>
                <a:ext cx="162000" cy="3322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589723C-0B34-3DE3-F47F-B4402B16121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331527" y="6072416"/>
                  <a:ext cx="179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7E3121A9-6A11-D10E-74AF-0163950FDADE}"/>
                    </a:ext>
                  </a:extLst>
                </p14:cNvPr>
                <p14:cNvContentPartPr/>
                <p14:nvPr/>
              </p14:nvContentPartPr>
              <p14:xfrm>
                <a:off x="9928607" y="5901776"/>
                <a:ext cx="1690200" cy="73800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7E3121A9-6A11-D10E-74AF-0163950FDAD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919607" y="5892776"/>
                  <a:ext cx="1707840" cy="75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E6B435D1-1D1A-A684-5679-AEE6A8B9A44F}"/>
                  </a:ext>
                </a:extLst>
              </p14:cNvPr>
              <p14:cNvContentPartPr/>
              <p14:nvPr/>
            </p14:nvContentPartPr>
            <p14:xfrm>
              <a:off x="9980807" y="5942096"/>
              <a:ext cx="1647720" cy="6339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E6B435D1-1D1A-A684-5679-AEE6A8B9A44F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9927167" y="5834456"/>
                <a:ext cx="1755360" cy="8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66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168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6</cp:revision>
  <dcterms:created xsi:type="dcterms:W3CDTF">2022-08-23T12:30:04Z</dcterms:created>
  <dcterms:modified xsi:type="dcterms:W3CDTF">2023-10-19T06:49:46Z</dcterms:modified>
</cp:coreProperties>
</file>