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CC5368-AE0C-4B96-88AB-4F6B2E38FAEA}" v="115" dt="2022-08-26T12:59:14.9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19.5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530 214 11690,'-7'-15'276,"0"0"0,-1 0-1,-1 1 1,-1 0-1,0 0 1,-1 1 0,0 1-1,-1 0 1,0 0-1,-22-15 1,26 21-129,0 0 0,-1 1-1,1 0 1,-1 0 0,0 1 0,-1 0-1,1 1 1,-1 0 0,1 0 0,-1 1-1,0 0 1,0 1 0,0 0 0,0 1-1,0 0 1,0 0 0,0 1 0,-19 4-1,22-2-28,-1 0 0,1 0 0,-1 0 0,1 1 0,0 1 0,1-1 0,-1 1 0,1 0 0,-11 10 0,8-5 38,0 1 1,1 0-1,0 0 0,1 1 1,-7 15-1,2 1 128,1 1 0,1 0 0,2 0 0,-7 45 1,10-42-91,2-1 0,1 1 0,2 0 0,1 0 0,6 32 0,-5-46-141,1 0-1,2-1 0,0 1 1,0-1-1,2 0 0,0 0 1,1-1-1,0 0 0,1-1 1,15 20-1,-17-27-139,1-1-1,0 1 1,0-1 0,0-1 0,1 1-1,0-2 1,0 1 0,0-1-1,1 0 1,0-1 0,0 0 0,0-1-1,0 0 1,1-1 0,-1 0 0,12 1-1,6-1-601,0-2 0,0-1 0,1-1 0,51-11 0,-35 4-263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3.5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219 9 15827,'-2'-1'107,"-1"0"0,1 0 0,-1 0 0,1 0 0,0 0 0,-1 0 0,0 1 0,1-1 0,-1 1 0,1 0 0,-1 0 0,1 0 0,-1 0 0,0 0 0,1 1 0,-5 0 0,2 1 30,0 0 0,-1 0 0,1 0 0,0 1 0,0 0 0,0 0 0,-5 4-1,-3 4 229,1 0 0,1 0-1,0 1 1,-15 21-1,19-21-223,0 0 0,1 0 0,0 1 0,1-1 0,0 1 0,1 0 0,1 1 0,0-1 0,0 1 0,2-1 0,0 1 0,0 0 0,1-1 0,1 1 0,0 0 0,1-1 0,0 1 0,1-1 0,1 1 0,0-1 0,12 24 0,-10-22-196,2-1 1,-1 0 0,2-1-1,0 0 1,0 0-1,1-1 1,1 0 0,0-1-1,1 0 1,0-1 0,0 0-1,1-1 1,0 0 0,1-1-1,0-1 1,0 0 0,1-1-1,28 8 1,-34-11-446,0-2-1,1 1 1,-1-1 0,16-1 0,-23 0 336,0 0 1,1 0-1,-1 0 0,0-1 0,1 1 1,-1-1-1,0 0 0,0 0 1,1 0-1,-1 0 0,0 0 1,0 0-1,0 0 0,0-1 1,-1 1-1,1-1 0,0 1 1,0-1-1,-1 0 0,1 0 1,-1 0-1,0 1 0,2-4 0,8-24-1026,-3-6-236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4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0 150 9138,'2'-11'409,"1"1"-1,0 0 1,0 0 0,1 0-1,1 0 1,0 1 0,0 0-1,0 0 1,10-11 0,-12 16-279,0 1 0,0-1 0,0 1 0,1 0 0,-1 0 0,1 1 0,0-1 0,0 1 0,0 0 0,0-1 0,0 2 0,0-1 0,1 1 0,-1-1 0,1 1 0,-1 0 0,1 1 0,-1-1 0,1 1 0,-1 0 0,1 0 0,-1 0 0,10 2 0,-4 1 24,-1 0 0,1 1 1,-1 0-1,0 1 0,0 0 1,0 0-1,0 1 0,-1 0 1,0 0-1,0 1 0,-1 0 1,0 0-1,0 1 0,0 0 1,6 11-1,-5-6-2,0 1 1,0-1 0,-1 2-1,-1-1 1,-1 1-1,0 0 1,0 0-1,-2 0 1,3 21-1,-5-26-85,-1 1 0,0-1 0,0 1 0,-1 0 0,-1-1-1,0 0 1,0 1 0,-1-1 0,0 0 0,-1 0 0,0 0 0,-1-1 0,0 1 0,-11 16 0,0-7 44,0-1 1,-2 0 0,0-1-1,0 0 1,-27 17 0,21-17 13,-38 29 203,57-41-275,-1 0 0,1 0-1,0 1 1,1-1-1,0 1 1,-1 0-1,2 0 1,-4 7 0,6-11-41,0 0 1,0 0 0,1 0-1,-1 1 1,1-1 0,0 0-1,-1 0 1,1 0 0,0 0 0,0 0-1,1 1 1,-1-1 0,0 0-1,1 0 1,-1 0 0,1 0-1,-1 0 1,1 0 0,0 0-1,0 0 1,0 0 0,0 0 0,1 0-1,-1-1 1,0 1 0,1 0-1,-1-1 1,1 1 0,-1-1-1,1 0 1,3 3 0,6 2-138,-1 0 1,1 0-1,0-1 0,18 5 1,-25-8 30,14 4-418,0 0 1,0-1 0,0-1-1,1-1 1,-1-1-1,1 0 1,0-1 0,0-2-1,-1 1 1,1-2 0,0-1-1,19-4 1,3-9-491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4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8 14051,'3'-3'1144,"-3"2"-920,0-2-256,-2 3 448,1 0-1536,-2 0 936,1 0-200,1 0-120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4.8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 12363,'3'-5'213,"1"1"0,0-1 0,0 1 0,0 0 0,1 1 0,0-1 0,-1 1 0,1 0 0,8-4 0,-10 6-124,-1 0 1,0 1-1,0-1 1,0 1-1,0 0 1,1 0-1,-1 0 1,0 0-1,0 0 1,0 0 0,1 0-1,-1 1 1,0-1-1,0 1 1,0-1-1,0 1 1,0 0-1,0 0 1,0 0-1,0 0 1,0 1-1,0-1 1,-1 0-1,1 1 1,0-1-1,-1 1 1,1-1-1,1 3 1,2 2 114,0 0 1,-1 1-1,1 0 0,-1-1 0,0 1 1,-1 0-1,0 1 0,0-1 0,0 1 1,-1-1-1,0 1 0,-1 0 1,0 0-1,0 0 0,0 9 0,-2-5-63,0 0 0,-1-1 0,0 1-1,-1-1 1,0 1 0,-1-1-1,0 0 1,-1-1 0,-10 19 0,3-11-4,9-14-103,0 0-1,0 0 1,1 0-1,-1 0 1,1 1 0,0-1-1,0 1 1,1-1-1,-2 10 1,3-13-30,0-1-1,0 1 1,0 0-1,0 0 0,0 0 1,1-1-1,-1 1 1,0 0-1,1 0 1,-1-1-1,0 1 1,1 0-1,-1-1 1,1 1-1,-1-1 1,1 1-1,0 0 1,-1-1-1,1 1 1,-1-1-1,1 0 1,0 1-1,0-1 1,-1 1-1,1-1 1,0 0-1,0 0 1,-1 1-1,3-1 0,27 5 23,-23-4-9,6 1-6,47 8 21,-55-9-30,-1 0-1,0 0 0,0 1 0,0 0 1,-1-1-1,1 1 0,0 0 0,0 1 1,-1-1-1,0 1 0,5 3 0,-7-4 0,0 0-1,0 0 0,0 0 0,0 0 1,0 0-1,0 0 0,-1 0 0,1 0 0,-1 0 1,0 0-1,1 0 0,-1 0 0,0 0 1,0 0-1,0 0 0,0 1 0,-1-1 1,1 0-1,-1 0 0,1 0 0,-1 0 0,0 0 1,1 0-1,-1 0 0,0 0 0,0-1 1,-1 1-1,1 0 0,-3 3 0,-4 5-11,-1 0-1,0-1 0,-15 13 1,21-18-6,-52 49-856,-7 6-4559,62-58 5365,0-1 0,0 0 0,0 1 0,-1-1 0,1 0 0,0 0 0,0 1-1,-1-1 1,1 0 0,0 0 0,0 1 0,-1-1 0,1 0 0,0 0 0,0 0 0,-1 1 0,1-1 0,0 0 0,-1 0-1,1 0 1,0 0 0,-1 0 0,1 0 0,0 0 0,-1 0 0,1 0 0,0 0 0,-1 0 0,1 0 0,-1 0 0,1 0 0,0 0-1,-1 0 1,1 0 0,0 0 0,-1 0 0,1 0 0,0-1 0,0 1 0,-1 0 0,1 0 0,0 0 0,-1-1 0,1 1-1,0 0 1,0 0 0,-1-1 0,1 1 0,0 0 0,0 0 0,0-1 0,-1 1 0,1 0 0,0-1 0,0 1 0,0 0-1,0-1 1,0 1 0,0-1 0,-4-12-956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5.4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0 6953,'6'3'5332,"-6"-3"-5142,0 0 0,0 1 1,0-1-1,0 0 0,0 0 1,0 1-1,0-1 1,-2 13 2036,-14 17-3201,11-21 1738,-1 4-616,1 1 0,0 0 0,1 0 0,1 0 0,0 1 0,1-1 0,0 1 0,1-1 0,1 1 0,1 0 0,2 16 0,0-10-46,0 0-1,2-1 1,1 0-1,0 0 1,2 0-1,0-1 1,13 23-1,-17-36-72,0 1 0,0-1 0,1 0 0,0 0 0,0-1 0,0 1 0,1-1-1,0 0 1,0 0 0,0-1 0,1 0 0,-1 0 0,1-1 0,10 5 0,-13-7-11,1 0 0,0 0 0,0 0 0,-1 0 0,1-1 1,0 0-1,0 0 0,-1 0 0,1-1 0,0 1 0,0-1 0,-1 0 1,1-1-1,0 1 0,-1-1 0,0 0 0,1 0 0,-1 0 0,0-1 0,0 1 1,0-1-1,0 0 0,-1 0 0,5-4 0,-4 2-2,0 1-1,0-1 1,0 0-1,0-1 1,-1 1-1,0-1 1,0 1-1,0-1 1,-1 0 0,0 0-1,0 0 1,2-8-1,-3 3 7,0 1 0,0 0 0,-1 0 0,0 0 0,-1-1 0,0 1-1,-3-11 1,-2 0 17,0 0-1,-2 1 0,0 0 0,-1 0 0,-1 1 0,-21-30 0,26 41-43,-2 0 0,1 0 0,-1 0 0,0 1 0,0 0 0,-1 1 0,0-1 0,-10-5 0,15 11-73,0-1-1,0 1 1,0-1-1,0 1 1,0 0-1,-1 0 1,1 0-1,-1 1 1,1-1-1,-1 1 1,1-1-1,-1 1 1,1 1-1,0-1 1,-1 0-1,1 1 1,-1 0-1,1-1 1,0 1-1,-1 1 1,1-1-1,0 0 1,0 1-1,0 0 1,0-1-1,0 1 1,-3 4-1,-2 1-58,1 0 1,0 1-1,0 0 0,1 0 0,0 1 0,-8 16 1,-5 21-485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6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53 8978,'11'-4'494,"0"-1"-1,16-9 1,-19 10-202,1-1 1,-1 1-1,1 1 0,-1 0 1,15-4-1,-15 6-81,0 0 0,0 0 0,1 1 0,-1 0 0,0 0 0,0 1 0,0 0 0,0 0 0,0 1 0,0 0 0,0 1 0,0 0 0,-1 0 0,1 0 0,-1 1 0,0 0 0,0 1-1,0-1 1,-1 1 0,0 1 0,0-1 0,0 1 0,0 0 0,-1 0 0,0 1 0,0 0 0,-1-1 0,0 2 0,0-1 0,-1 0 0,1 1 0,3 15 0,-3 1 123,2 30 0,-6-40-282,1 0 0,0-1 0,2 1 0,-1-1 0,2 1 0,0-1 0,10 24 0,5-6 11,-11-21-42,-1 1-1,-1 1 1,0-1 0,7 19-1,-12-27-17,0 0 0,0-1-1,-1 1 1,1 0 0,-1 0 0,0-1-1,0 1 1,0 0 0,0 0 0,0 0-1,-1-1 1,1 1 0,-1 0 0,1 0-1,-1-1 1,0 1 0,0 0-1,-1-1 1,1 1 0,0-1 0,-1 0-1,0 1 1,1-1 0,-1 0 0,0 0-1,-2 2 1,-4 2-15,-1 0 0,1-1 0,-1 0 0,0 0-1,0-1 1,0 0 0,-1-1 0,0 0 0,1 0 0,-19 2 0,-5-2-1009,1 0 0,-34-3 1,19-4-253,35 1 445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6.8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10906,'1'0'32,"-1"0"0,0 0 0,0 0 0,0 0 0,0-1 0,0 1 0,1 0 0,-1 0 0,0 0 0,0 0 0,0 0-1,0 0 1,0 0 0,1 0 0,-1 0 0,0 0 0,0 0 0,0 0 0,0 0 0,1 0 0,-1 0 0,0 0 0,0 0 0,0 1 0,0-1 0,0 0-1,1 0 1,-1 0 0,0 0 0,0 0 0,0 0 0,0 0 0,0 0 0,0 0 0,0 1 0,1-1 0,-1 0 0,0 0 0,0 0 0,0 0-1,0 0 1,0 1 0,0-1 0,6 11 447,1 15 2,22 109 2079,17 70-777,61 297 205,-106-497-1980,0 3 11,1 0 0,-2 1 0,1-1 0,-1 1 0,0-1 0,-2 12 0,2-19-17,0 0 0,0-1 0,0 1 0,0-1 0,0 1 0,0-1 0,0 1-1,-1-1 1,1 1 0,0-1 0,0 1 0,0-1 0,-1 1 0,1-1 0,0 1 0,0-1 0,-1 1 0,1-1 0,0 0 0,-1 1 0,1-1 0,-1 0 0,1 1 0,0-1 0,-1 0 0,1 1 0,-1-1-1,1 0 1,-1 0 0,1 1 0,-1-1 0,0-1 1,0 1 0,0 0-1,0-1 1,0 0-1,0 1 1,1-1 0,-1 1-1,0-1 1,1 0 0,-1 0-1,0 1 1,1-1 0,-1 0-1,1 0 1,-1-1 0,-19-41 44,19 41-43,-17-48 11,3 0 0,1-1 1,3 0-1,2-1 0,2 0 0,0-78 1,8 111-14,0 0 0,2 0 1,0 0-1,1 0 1,0 1-1,2 0 0,0 0 1,10-20-1,-10 26 33,0 1-1,1 0 1,0 0 0,1 1-1,0 0 1,1 0 0,0 1-1,0 0 1,1 0 0,0 1-1,1 0 1,21-11 0,-26 16 8,0 1 1,0-1 0,0 1 0,0 1-1,1-1 1,-1 1 0,1 0 0,-1 1-1,11-1 1,-15 1-22,1 0-1,-1 1 0,0-1 0,1 0 1,-1 1-1,0-1 0,1 1 1,-1 0-1,0 0 0,0 0 0,0 0 1,1 0-1,-1 0 0,-1 1 1,1-1-1,0 1 0,0-1 0,0 1 1,-1 0-1,1 0 0,-1 0 1,1 0-1,-1 0 0,0 0 0,0 0 1,0 0-1,0 0 0,1 4 1,0 1 2,-1 0 1,0 0-1,0 0 1,0 0-1,-1 0 1,0 0 0,-1 0-1,0 0 1,0 0-1,0 0 1,-4 10-1,2-7-10,-1-1-1,-1 1 0,0-1 1,0 0-1,-1 0 0,-13 15 0,-4 0 34,0-2 0,-2 0 0,-49 31-1,74-52-40,-1-1 0,1 0 0,-1 0 0,1 0 0,-1 1 0,1-1-1,-1 0 1,1 1 0,-1-1 0,1 0 0,-1 1 0,1-1 0,0 1 0,-1-1-1,1 0 1,0 1 0,-1-1 0,1 1 0,0-1 0,-1 1 0,1-1-1,0 1 1,0 0 0,0-1 0,0 1 0,0-1 0,-1 1 0,1-1-1,0 1 1,0 0 0,0-1 0,0 1 0,1-1 0,-1 1 0,0-1 0,0 1-1,0-1 1,0 1 0,1 0 0,-1-1 0,0 1 0,0-1 0,1 1-1,-1-1 1,1 1 0,2 2 31,1-1-1,-1 1 0,1-1 1,-1 0-1,8 2 0,-1 1 19,177 101 575,-155-85-632,-1 1 0,-2 2 1,46 45-1,-44-34-1026,-2 1 0,29 48 1,-58-83 495,-7-9-146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1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1115 6633,'0'2'157,"0"-1"-1,1 1 0,-1 0 1,0-1-1,0 1 1,1-1-1,-1 1 0,1 0 1,0-1-1,-1 1 0,1-1 1,0 1-1,0-1 0,0 0 1,0 1-1,0-1 0,0 0 1,0 0-1,1 0 0,-1 0 1,0 0-1,1 0 0,-1 0 1,0 0-1,1 0 0,-1-1 1,1 1-1,0 0 1,-1-1-1,1 1 0,-1-1 1,1 0-1,0 0 0,-1 0 1,1 0-1,0 0 0,-1 0 1,1 0-1,0 0 0,-1 0 1,1-1-1,0 1 0,-1-1 1,1 1-1,-1-1 0,2 0 1,10-5 304,-1 0 0,0 0 0,0-1 0,16-13 0,-25 18-419,36-28 348,-1-1 0,-2-1 1,-1-2-1,-2-2 0,56-78 1,-65 78-324,-2-1 1,-1-2 0,-2 0-1,-1-1 1,-3 0-1,21-84 1,-24 63-56,-3-1 1,-2 0-1,-3 0 0,-6-78 0,2 138-12,0-7-2,-1 1-1,0 0 0,0-1 1,-1 1-1,-3-8 1,5 15 0,-1 0 0,1-1 0,-1 1 0,1 0 0,-1 0 1,0 0-1,1 0 0,-1 0 0,0 0 0,0 0 0,0 0 0,0 0 1,0 0-1,0 0 0,0 0 0,0 1 0,0-1 0,0 0 1,0 1-1,0-1 0,-1 1 0,1-1 0,0 1 0,0 0 1,-1-1-1,1 1 0,0 0 0,-1 0 0,1 0 0,0 0 1,-1 0-1,1 0 0,0 0 0,-1 1 0,1-1 0,0 0 1,0 1-1,-1-1 0,-1 2 0,-7 3-3,1 0 1,0 0-1,0 1 0,0 0 0,1 1 1,0 0-1,-10 10 0,0 4-8,-25 36 0,34-43 20,1 1 0,0 0 0,1 0 0,1 0 0,1 1 0,0 0 0,1 0 0,1 0 0,0 0 0,1 1 0,1-1 0,0 1 0,4 32 0,5 11 44,3 0 0,27 87-1,-16-66-24,-12-43 17,5 25 95,44 113 0,-56-170-116,0 1 1,0-1 0,1 0-1,0 0 1,0 0-1,0-1 1,1 1-1,-1-1 1,1 0 0,1 0-1,6 5 1,-9-9-6,1 1 0,-1 0 0,0-1 0,0 0 0,1 0 1,-1 0-1,1 0 0,-1-1 0,1 1 0,-1-1 0,1 0 1,-1 0-1,1 0 0,-1 0 0,1-1 0,-1 1 0,1-1 1,-1 0-1,0 0 0,1 0 0,-1 0 0,0-1 1,6-3-1,5-4 5,-1 0-1,0-1 1,0 0 0,-1-1 0,0 0 0,-1-1 0,-1-1 0,0 1 0,0-2 0,-1 1 0,-1-1 0,9-20-1,-8 12-21,0 0-1,-2-1 1,0 0-1,-2 0 1,0 0-1,-2-1 0,2-41 1,-5 58-1,-1 1 1,1 0-1,-1-1 1,-1 1-1,1 0 1,-1 0-1,0 0 1,0 0 0,-1 0-1,1 0 1,-1 0-1,-1 1 1,1 0-1,-7-7 1,9 10-2,-1 0 1,0 0-1,0 1 1,0-1-1,0 1 0,0-1 1,-1 1-1,1 0 1,0 0-1,-1 0 1,1 0-1,-1 0 0,1 0 1,-1 1-1,-3-1 1,3 1-2,0 0-1,0 1 1,0-1 0,0 1 0,0-1 0,0 1 0,0 0-1,0 1 1,0-1 0,0 0 0,1 1 0,-1-1 0,0 1-1,1 0 1,-4 3 0,3-2 2,0-1 0,0 1-1,1-1 1,-1 1 0,1 0 0,0 0-1,0 0 1,0 0 0,0 1-1,0-1 1,1 1 0,-1-1 0,1 1-1,0-1 1,0 1 0,0 0 0,1-1-1,-1 7 1,1-5 4,1 0-1,0 0 0,0 0 1,0-1-1,0 1 1,1 0-1,0-1 0,0 1 1,0-1-1,0 0 0,1 0 1,0 1-1,0-2 1,3 5-1,16 15 8,1-1 1,0-2-1,2 0 0,0-1 1,2-2-1,0 0 0,39 17 1,-63-33-11,3 2-1,0 0 0,0-1 0,1 0-1,-1 0 1,7 1 0,-12-3-1,1 0 1,-1 1 0,1-1 0,-1 0-1,0-1 1,1 1 0,-1 0-1,1 0 1,-1-1 0,0 1-1,1 0 1,-1-1 0,0 1-1,0-1 1,1 0 0,-1 1-1,0-1 1,0 0 0,0 0-1,0 0 1,0 0 0,0 0-1,0 0 1,0 0 0,0 0-1,0 0 1,-1 0 0,1-1-1,0 0 1,1-4 0,0 0 0,0 0 0,-1 0 0,0 1 0,0-1-1,0 0 1,-1 0 0,0-1 0,0 1 0,0 0 0,-1 0 0,0 0 0,-3-10 0,0 4-1,0 1 0,0-1 0,-1 1 0,-1 0 0,-11-18 0,11 20 2,-1 1 0,-1 0 0,1 0 0,-1 1 0,-1 0 0,1 0 0,-1 1 0,0 0-1,0 1 1,-1 0 0,0 0 0,-15-4 0,16 4 19,10 2-11,9 0 0,-10 3-6,212-52 73,-96 21-70,-121 34-17,1 0 0,-1 0 1,1 1-1,0-1 0,0 1 0,0 0 0,1 1 0,-6 7 0,-1 0 14,1 1 1,-11 22-1,20-28 33,7-10-21,10-10 3,-14 9-14,1 1-1,0-1 1,-1 1 0,1 0 0,0 0 0,0 1-1,1-1 1,-1 1 0,1 0 0,-1 0 0,1 0 0,0 1-1,-1-1 1,1 1 0,0 0 0,0 1 0,0-1 0,0 1-1,0 0 1,0 0 0,0 1 0,0 0 0,-1-1-1,1 1 1,6 3 0,1 2-2,-1 0 0,0 1 0,-1 1 0,0 0 0,0 0 0,0 1 1,-1 0-1,0 0 0,11 18 0,5 9-3,32 61 0,-31-47 14,-3 2 0,-2 1-1,17 65 1,-28-78 4,-1 1 0,-2 0 1,-2 0-1,-2 1 0,-3 44 0,-1-68-4,0 0 0,-2 0 0,0-1 0,-7 19 1,8-29-4,0-1 0,0 1 0,-1-1 1,0 0-1,-1 0 0,1 0 1,-1-1-1,0 1 0,-1-1 0,1 0 1,-1 0-1,0 0 0,-7 5 0,9-9 2,1 1 0,0-1 0,0 0 0,-1 0-1,1 0 1,-1 0 0,1 0 0,-1 0-1,0-1 1,1 1 0,-1-1 0,0 0-1,1 0 1,-1 0 0,0 0 0,1 0 0,-6-1-1,4-1 9,0 1-1,0-1 1,0 0-1,1 0 1,-1 0-1,0 0 1,1-1-1,-1 1 1,1-1-1,-4-3 1,-2-5 46,0 1 0,1-2 0,0 1 0,1-1 1,-11-24-1,10 18 9,1-1 1,1 0 0,1 0-1,0-1 1,2 1 0,0-1-1,1 0 1,1 0-1,1 0 1,1 0 0,0 0-1,6-27 1,-1 23-107,1 0 1,1 1-1,1-1 0,1 1 1,1 1-1,0 0 0,2 1 1,1 0-1,26-31 0,66-60-1328,-61 68 668,62-82 0,-54 45 42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2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71 9730,'3'-3'219,"0"0"-1,-1-1 1,1 1-1,-1 0 1,0-1-1,0 0 1,0 1-1,-1-1 1,2-5-1,-3 8-160,1 0 0,-1 0 0,0 1 0,0-1 1,0 0-1,0 0 0,0 0 0,0 0 0,0 0 0,0 0 0,-1 0 0,1 0 0,0 0 0,-1 0 0,1 0 0,0 0 0,-1 0 1,1 0-1,-1 0 0,1 1 0,-1-1 0,0 0 0,1 0 0,-1 1 0,0-1 0,0 0 0,1 1 0,-1-1 0,0 1 0,0-1 1,0 1-1,0-1 0,0 1 0,1 0 0,-1-1 0,0 1 0,0 0 0,0 0 0,0 0 0,0 0 0,0-1 0,-1 2 0,-7-3 124,1 2 0,-1-1-1,1 1 1,0 1-1,-1 0 1,1 0 0,-1 0-1,1 1 1,0 0-1,0 1 1,0 0 0,-10 5-1,14-6-110,0 1 0,0-1-1,0 1 1,0 0 0,1 0 0,-1 0 0,1 0-1,0 1 1,0-1 0,0 1 0,0 0 0,1 0-1,-1 0 1,1 0 0,0 1 0,0-1-1,1 0 1,-1 1 0,1-1 0,0 1 0,0 0-1,1-1 1,-1 9 0,2-3-6,0-1 1,1 0-1,0 1 1,0-1-1,1 0 0,0 0 1,1 0-1,0-1 1,0 1-1,1-1 1,0 0-1,0 0 0,1 0 1,0-1-1,0 0 1,8 7-1,3 1 17,0 0 0,1-1 0,1-1 0,0-1 0,35 17 0,-28-18 26,0 0-1,46 11 1,-59-19-183,1 0 0,-1-1 0,0-1 0,1 0 1,-1-1-1,1 0 0,24-5 0,-37 5 8,-1 0-1,1 0 1,0 0-1,-1 0 1,1-1-1,0 1 1,-1 0-1,1 0 1,0-1-1,-1 1 1,1-1-1,0 1 1,-1 0-1,1-1 1,-1 1-1,1-1 1,-1 1-1,1-1 1,-1 0-1,1 1 0,-1-1 1,0 1-1,1-1 1,-1 0-1,0 1 1,0-1-1,1 0 1,-1 1-1,0-1 1,0 0-1,0 0 1,0 1-1,0-1 1,0 0-1,0 1 1,0-1-1,0 0 1,0 0-1,0 1 1,0-1-1,-1 0 1,1 1-1,0-1 1,-1-1-1,-4-7-643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3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9906,'18'-3'597,"1"1"-1,-1 0 0,0 1 1,26 3-1,-39-2-453,-1 1 0,1 0 0,0 0 0,-1 0 0,1 1 0,-1 0 0,0 0 0,1 0 0,-1 0 0,0 0 0,0 1 0,0 0 0,-1 0 0,1 0 0,-1 0 0,1 0 0,-1 1 0,0 0 0,-1-1 0,1 1 0,0 0 0,1 5 0,1 3 96,-1 0-1,0 0 1,-1 0 0,0 0-1,-1 0 1,0 1 0,-1 0 0,-1-1-1,-1 23 1,-4 7 459,-16 63 0,17-86-494,3-17-166,0 0-1,1 0 1,-1 0 0,1 0-1,0 0 1,0 0-1,0 1 1,0-1-1,0 0 1,0 0 0,0 0-1,1 0 1,-1 0-1,1 0 1,-1 0-1,1 0 1,0 0-1,0 0 1,0 0 0,2 3-1,0-3 12,-1 0 0,1 0 0,0 0 0,0 0-1,1 0 1,-1-1 0,0 1 0,0-1 0,1 0 0,-1 0-1,6 0 1,82 14-245,3 0-3618,-93-15 3743,1 1-45,0-1-1,0 0 1,0 1 0,0-1-1,0 1 1,-1 0 0,1 0 0,0 0-1,-1 0 1,1 0 0,0 0 0,-1 0-1,2 2 1,2 5-1023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3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1035 32 14611,'1'0'69,"0"0"-1,0 0 1,0 0 0,0 1-1,0-1 1,-1 0 0,1 1-1,0-1 1,0 0 0,0 1-1,0 0 1,-1-1 0,1 1-1,0-1 1,0 1 0,-1 0-1,1-1 1,0 1 0,-1 0-1,1 0 1,-1 0 0,1-1-1,-1 1 1,0 0 0,1 2-1,-1-2-9,-1 0-1,1 0 1,-1 1-1,0-1 1,0 0-1,0 0 1,0 0-1,1 0 1,-1 0-1,0 0 1,-1 0-1,1-1 1,0 1-1,0 0 1,0 0-1,0-1 1,-1 1-1,-1 0 1,-15 7 174,0-1 0,-1-1 0,0-1 1,0 0-1,0-1 0,-1-2 0,0 1 1,-32-2-1,-16-5 201,-76-12 0,139 15-414,-201-33 494,-109-14-437,304 47-211,3 0-140,0 0-1,0 1 0,-1 0 0,1 0 0,0 0 0,-12 3 0,19-3 234,1 1-1,-1-1 0,1 0 1,-1 0-1,1 0 1,-1 0-1,1 1 1,-1-1-1,1 0 1,-1 0-1,1 1 1,-1-1-1,1 0 1,-1 1-1,1-1 1,0 1-1,-1-1 0,1 0 1,0 1-1,-1-1 1,1 1-1,0-1 1,0 1-1,-1-1 1,1 1-1,0-1 1,0 1-1,0-1 1,0 1-1,0 0 1,0-1-1,0 1 0,0-1 1,0 1-1,0-1 1,0 1-1,0-1 1,0 1-1,0 0 1,12 22-692,9 5-82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3.8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 13403,'1'0'38,"-1"-1"0,0 0 1,1 1-1,-1-1 0,1 1 1,-1-1-1,1 1 0,-1-1 0,1 1 1,-1-1-1,1 1 0,-1 0 1,1-1-1,-1 1 0,1 0 1,0-1-1,-1 1 0,1 0 0,0 0 1,-1 0-1,1 0 0,-1-1 1,1 1-1,0 0 0,0 0 0,-1 0 1,1 0-1,0 0 0,-1 1 1,1-1-1,0 0 0,-1 0 0,1 0 1,-1 1-1,1-1 0,0 0 1,-1 0-1,1 1 0,-1-1 1,1 1-1,-1-1 0,1 0 0,-1 1 1,1-1-1,-1 1 0,1-1 1,-1 1-1,1 0 0,-1-1 0,0 1 1,1-1-1,-1 1 0,0 0 1,0-1-1,0 1 0,1 1 1,1 5 214,0 0 0,-1 0 0,0 0 0,1 10 1,-1 52 1688,-11 114 1,-1 34 18,11-208-1890,0 1-1,1-1 1,1 0 0,0 0-1,0 0 1,0 0-1,1 0 1,0 0 0,1-1-1,9 16 1,-8-17-47,0-1 1,0 0 0,0 0-1,1-1 1,0 1-1,0-1 1,1 0-1,0-1 1,-1 0 0,1 0-1,1 0 1,13 5-1,68 18-616,-78-24 152,0-1-1,1-1 1,-1 0-1,0 0 1,0-1-1,13-1 1,-21 1 272,-1-1 0,1 1 0,-1-1 0,1 0 0,-1 0 0,1 0 0,-1 0 0,1 0 1,-1-1-1,0 1 0,0-1 0,1 0 0,-1 1 0,-1-1 0,1 0 0,0 0 0,0 0 0,-1 0 0,1-1 0,-1 1 0,1 0 0,-1-1 0,0 1 1,0 0-1,1-5 0,10-27-1190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3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55 10026,'1'-2'145,"-1"1"0,0-1 0,1 0 1,-1 1-1,0-1 0,0 0 0,0 1 0,0-1 0,-1 1 0,1-1 0,0 0 0,0 1 1,-1-1-1,1 1 0,-1-1 0,0 1 0,1-1 0,-1 1 0,0 0 0,0-1 0,-1-1 1,0 2 31,0-1 1,0 0 0,0 1 0,0 0 0,-1-1 0,1 1 0,0 0-1,-1 0 1,1 0 0,-1 0 0,1 1 0,-3-1 0,-6-1 169,-1 1 0,1 1 0,0-1 0,0 2 0,-13 2 0,16-2-210,0 0-1,1 1 1,-1 0 0,1 0 0,-1 1-1,1 0 1,0 0 0,0 0-1,0 1 1,0 0 0,1 1-1,0 0 1,0 0 0,-9 9-1,10-7-26,0 0 1,0 0-1,0 0 0,1 1 0,0-1 0,1 1 0,0 0 0,0 0 0,1 1 0,-1-1 0,2 1 0,-1-1 0,1 11 1,0-1 58,1 0 0,1 0 0,0 1 0,1-1 0,9 33 0,-8-41-115,1 0 0,0 0 0,0 0 0,0 0 0,2-1 0,-1 1 0,1-1 0,0-1-1,1 1 1,0-1 0,11 10 0,-14-15-32,0 0 0,1 0 0,-1 0 0,1-1 0,-1 0 0,1 0 0,0 0 0,0 0 0,0-1 0,0 1-1,6-1 1,6 1-286,-1-1 0,21-2 0,-36 0 149,0 1 1,1 0-1,-1 0 1,0 0-1,0 0 1,1 1-1,-1-1 1,0 0-1,0 0 1,1 1-1,-1-1 1,0 1-1,0-1 1,0 1-1,0 0 1,0-1 0,0 1-1,0 0 1,0 0-1,0-1 1,0 1-1,0 0 1,0 0-1,0 0 1,-1 0-1,1 0 1,0 0-1,-1 1 1,1-1-1,-1 0 1,1 0-1,0 3 1,0 2-289,-1 0-1,1 0 1,-1 1 0,0-1 0,-1 9-1,1-11 376,-3 25-1192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4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1 277 12731,'11'-38'1536,"3"1"1,21-44-1,-11 28 28,-19 42-1089,0 0 0,0 0-1,11-14 1,-16 24-435,0 1-1,1-1 1,-1 0-1,0 1 1,1-1-1,-1 1 1,1-1-1,-1 1 0,1-1 1,0 1-1,-1-1 1,1 1-1,-1 0 1,1-1-1,0 1 1,-1 0-1,1 0 1,0-1-1,-1 1 1,1 0-1,0 0 1,-1 0-1,1 0 1,0 0-1,-1 0 1,1 0-1,1 0 1,-1 0-2,0 1 1,0 0 0,0-1-1,-1 1 1,1 0 0,0 0-1,0-1 1,-1 1-1,1 0 1,0 0 0,-1 0-1,1 0 1,-1 0 0,1 0-1,0 2 1,1 5 101,1 0 0,-1 1-1,1 11 1,8 269 230,-9-106-2717,1-118 1400,-3-59 285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39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212 2773 12491,'9'0'177,"1"0"0,-1-1 0,0 0 0,1-1 1,-1 0-1,0 0 0,0-1 0,0-1 0,-1 1 0,1-1 1,-1-1-1,0 1 0,0-1 0,11-9 0,-6 2 57,0 1 0,-1-2 0,0 0 0,-1 0 0,0-1 0,-1 0 0,8-17 0,17-36 131,-4-3 1,-2 0 0,-4-2 0,-3-1 0,19-111-1,-23 63-203,-5 0-1,-6-207 1,-12 221-97,-5 1 1,-36-164-1,27 192-34,-4 2 0,-3 1 0,-3 1 0,-44-80 0,36 90-288,-2 1 0,-2 2 0,-4 2 1,-2 2-1,-74-70 0,121 127 256,-85-88-682,56 51 270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7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795 19 9794,'2'0'311,"0"0"1,1 0-1,-1 0 0,0 0 0,0 0 1,0-1-1,0 1 0,0-1 0,1 1 1,-1-1-1,0 0 0,0 0 0,0 0 0,-1 0 1,1 0-1,0 0 0,0 0 0,-1-1 1,1 1-1,1-3 0,-3 4-257,0 0-1,1 0 1,-1 0-1,0 0 1,0 0-1,0 0 1,0 0-1,0-1 1,0 1 0,0 0-1,0 0 1,1 0-1,-1 0 1,0 0-1,0 0 1,0 0-1,0 0 1,0 0-1,1 0 1,-1 0-1,0 0 1,0 0 0,0 0-1,0 0 1,0 0-1,1 0 1,-1 0-1,0 0 1,0 0-1,0 0 1,0 0-1,0 0 1,1 0-1,-1 0 1,0 0 0,0 0-1,0 0 1,0 0-1,0 0 1,0 0-1,1 0 1,-1 0-1,0 1 1,0-1-1,1 8 1005,-5 11-236,2-14-744,0-1 1,-1 1-1,0-1 1,1 1-1,-2-1 0,1 0 1,-1 0-1,1 0 0,-1-1 1,0 1-1,0-1 1,0 0-1,-1 0 0,1 0 1,-1-1-1,0 0 0,0 0 1,0 0-1,-9 2 1,-7 1 38,0-1 1,-1 0-1,-28-1 1,-26-2 196,-150-20 0,-20 0-206,228 19-104,-22 0 5,38 0-7,0 0 0,-1-1 1,1 1-1,0 0 0,0-1 1,0 0-1,0 1 1,0-1-1,0 0 0,0 0 1,0 0-1,1-1 0,-1 1 1,-2-2-1,4 3-7,-1-1 0,1 1-1,0-1 1,-1 1 0,1-1 0,0 1 0,0-1 0,-1 0-1,1 1 1,0-1 0,0 1 0,0-1 0,0 0 0,0 1-1,0-1 1,0 0 0,0 1 0,0-1 0,0 1 0,0-1-1,0 0 1,0 1 0,0-1 0,0 1 0,1-1-1,-1 0 1,0 1 0,0-1 0,1 1 0,-1-1 0,0 1-1,1-1 1,-1 1 0,1-1 0,-1 1 0,1 0 0,-1-1-1,1 1 1,-1-1 0,1 1 0,-1 0 0,2-1 0,24-12-568,-16 10 158,0 0 0,0 0 0,0 1 0,0 1 0,1 0 0,-1 0 0,0 1 0,1 0 0,-1 1 0,0 0 0,0 1 0,1 0 0,-1 0 0,19 8 0,-5 2-523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8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673 44 12211,'0'0'53,"3"-2"215,0 0 0,-1 0 0,1 0 0,0 0 0,-1-1 0,0 1-1,0-1 1,1 0 0,-2 1 0,1-1 0,0 0 0,2-5 0,-5 7-147,1 1 0,-1-1-1,0 0 1,1 1 0,-1 0-1,0-1 1,1 1-1,-1-1 1,0 1 0,0 0-1,1 0 1,-1-1 0,0 1-1,0 0 1,0 0-1,1 0 1,-1 0 0,0 0-1,0 0 1,0 0 0,0 0-1,1 0 1,-1 0-1,0 1 1,-1-1 0,-27 5 969,-292 35 2149,118-19-2644,81-7-818,121-14 167,1 0-1,0 0 1,-1 0-1,1 0 1,0 0-1,-1 0 1,1 0-1,0 0 1,-1 0-1,1 0 1,0 0-1,0 0 1,-1 1-1,1-1 1,0 0-1,-1 0 1,1 0-1,0 1 0,0-1 1,-1 0-1,1 0 1,0 0-1,0 1 1,-1-1-1,1 0 1,0 1-1,0-1 1,6 6-1850,14 1-216,-11-7 1119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0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612 3196 10322,'-16'-2'249,"1"0"-1,-1 0 1,1-2 0,0 0-1,0-1 1,0 0-1,1-1 1,0-1-1,0 0 1,0-1 0,1 0-1,0-1 1,1-1-1,0 0 1,0 0 0,1-1-1,0-1 1,1 0-1,-17-27 1,2-7 201,2-1 0,2-1 0,-29-100-1,-20-162 667,66 290-1049,-115-725 1543,108 625-1456,6 1 0,5-1 0,6 0 0,26-155 0,0 125-40,7 2 0,7 2-1,64-142 1,-101 266-117,2-5 54,17-30 0,-25 51-83,0 0-1,1 1 1,0-1-1,0 1 1,1 0-1,-1 0 1,1 0-1,0 1 1,0-1-1,9-4 0,-12 8-71,0 0-1,0 0 0,0 1 0,0-1 0,0 1 0,0-1 0,0 1 0,0 0 0,0 0 0,0 0 0,0 0 0,0 0 0,0 0 0,0 1 0,0-1 0,0 1 0,-1-1 1,1 1-1,0 0 0,0-1 0,2 3 0,1 0-392,0 0 1,0 1-1,0 0 1,-1 0-1,7 7 1,-6-4-410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2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1132 10762,'0'0'78,"1"1"-1,-1-1 1,1 1-1,0-1 0,-1 0 1,1 1-1,-1-1 1,1 0-1,0 1 1,-1-1-1,1 0 0,0 0 1,-1 1-1,1-1 1,0 0-1,-1 0 1,1 0-1,0 0 0,-1 0 1,1 0-1,0 0 1,-1 0-1,1 0 1,0 0-1,-1-1 0,1 1 1,0 0-1,-1 0 1,1-1-1,0 1 1,-1 0-1,1-1 0,-1 1 1,1 0-1,0-1 1,-1 1-1,1-1 1,-1 1-1,0-1 1,1 1-1,-1-1 0,1 0 1,-1 1-1,0-1 1,1 1-1,-1-1 1,0-1-1,3-4 317,0-1 0,-1 0 0,3-15 0,-1 7-110,29-88 460,64-136-1,67-90-584,-112 229 44,-2-3 12,26-47 474,-74 145-622,2-1 0,-1 1 0,0 0 0,1 1 0,0-1 0,6-5 0,-10 10-56,0-1 0,1 1 0,-1 0 0,1-1 0,-1 1 0,1 0 0,-1 0 0,1-1 0,-1 1 0,1 0 0,-1 0 0,1 0 0,-1 0 0,1 0 0,-1 0 0,1 0 0,0 0 0,-1 0 0,1 0 0,-1 0 0,1 0 0,-1 0 0,1 0 0,-1 0 0,1 0 0,-1 1 0,2-1 0,-1 1 7,0 1 1,0-1 0,0 0 0,0 0 0,0 1 0,0-1 0,0 1 0,-1-1 0,1 1 0,-1-1 0,1 1 0,-1-1-1,1 1 1,-1 1 0,8 41 83,-3-1 0,-2 0 1,-3 76-1,-1-50-87,13 367-104,16-149-3342,-28-281 3287,1 1-61,0-1 0,0 1 1,1-1-1,3 11 1,3-7-498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3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7991 58 9578,'22'4'725,"41"8"116,-56-12-517,-1 1-1,0-1 1,1 0 0,-1-1-1,0 1 1,1-1 0,8-3 0,-32 1 815,-73 2-495,-1-4 1,-117-22 0,-57-5 254,-336 37 87,287 6-881,-342-11 51,-127 3 48,197 15-68,-454 7 12,-529 15 54,858-9-62,2-44-83,609 6-57,-232-7 79,317 14-93,10 0-52,0 0 1,0 0 0,0 0-1,1 0 1,-1 1-1,0 0 1,-9 3-1,35 3-2465,-9-2 1964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4.7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825 124 4553,'88'-37'3211,"1"5"4223,-79 31-5892,-13 7-878,-16 7-359,3-8-264,0-1 1,0 0-1,-1-1 0,1-1 0,-1-1 0,-32-2 1,-101-17 11,124 14-39,-36-5-1,-433-49 40,491 58-53,-6-1 3,0 1-1,0 0 0,1 1 0,-1 0 0,-12 3 0,20-4 0,0 1-1,0-1 1,1 1-1,-1 0 0,0 0 1,0-1-1,1 1 1,-1 0-1,1 1 1,-1-1-1,1 0 1,-1 0-1,1 1 0,0-1 1,-1 1-1,1-1 1,0 1-1,0-1 1,0 1-1,0 0 1,1-1-1,-1 1 0,0 0 1,1 0-1,-1 0 1,1-1-1,0 1 1,-1 0-1,1 0 0,0 0 1,0 0-1,0 0 1,1 4-1,2 11 36,1 1-1,1-1 1,7 18-1,1 4 46,31 105 196,85 294 226,-32 8-232,-41 207 101,-56 2 190,-3-286 487,24-375-258,11-7-705,1 0 0,0 2-1,1 2 1,0 1 0,44-5 0,-18 11 109,104 9-1,58 21-1465,-157-11-473,-53-19 1163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6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0 536 6033,'0'4'289,"1"-1"-1,-1 0 1,1 0-1,-1 1 1,1-1 0,0 0-1,0 0 1,3 6-1,-3-9-196,-1 0 0,0 1 0,1-1 0,-1 1 0,0-1 0,1 0 0,-1 1 1,1-1-1,-1 0 0,0 1 0,1-1 0,-1 0 0,1 0 0,-1 1 0,1-1 0,-1 0 0,1 0 0,-1 0 0,1 0 0,0 0 0,-1 1 0,1-1 0,1-1 55,-1 1 0,0 0-1,1-1 1,-1 1 0,0-1 0,0 0-1,1 1 1,-1-1 0,0 0 0,0 0-1,0 1 1,0-1 0,1-2-1,6-5 244,-1-1 0,0-1 0,0 0 0,-1 0 0,7-16 0,2-2-74,265-419 2859,-279 446-3145,0-1-1,0 1 1,0-1-1,0 1 1,1-1-1,-1 1 1,0 0 0,1 0-1,-1 0 1,1-1-1,2 0 1,-4 2-21,0 0 1,1 0-1,-1 0 0,0 0 1,1 0-1,-1 0 0,0 0 1,1 0-1,-1 0 0,0 0 1,1 0-1,-1 0 0,0 0 1,0 1-1,1-1 0,-1 0 1,0 0-1,1 0 0,-1 0 1,0 1-1,0-1 0,1 0 1,-1 0-1,0 1 0,0-1 0,0 0 1,1 0-1,-1 1 0,0-1 1,0 0-1,0 1 0,0-1 1,0 0-1,0 1 0,1 0 1,0 5 49,0 1 1,0-1 0,-1 1-1,0 10 1,0-17-61,-4 79 124,-28 153-1,13-120-72,6-19-11,-28 151 33,37-237-245,2-8-613,1 1 726,1-1 1,0 1-1,0 0 1,0-1-1,0 1 1,0 0 0,0-1-1,0 1 1,1 0-1,-1 0 1,0-1-1,0 1 1,0 0-1,0-1 1,0 1 0,0 0-1,0 0 1,1-1-1,-1 1 1,0 0-1,0 0 1,0-1-1,1 1 1,-1 0 0,0 0-1,0 0 1,0 0-1,1-1 1,-1 1-1,0 0 1,1 0-1,-1 0 1,0 0 0,0 0-1,1 0 1,-1-1-1,0 1 1,1 0-1,-1 0 1,29 2-1160,-5 3 488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4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19 10706,'3'-14'730,"-2"9"-210,-2 8 377,-47 227 3790,32-125-3590,-2 141 0,19-219-917,-1-27-177,0-1 1,0 1 0,0 0 0,0 0-1,0 0 1,0 0 0,0 0 0,0 0-1,0 0 1,0 0 0,0 0 0,1 0 0,-1-1-1,0 1 1,0 0 0,0 0 0,0 0-1,0 0 1,0 0 0,0 0 0,0 0-1,0 0 1,1 0 0,-1 0 0,0 0-1,0 0 1,0 0 0,0 0 0,0 0 0,0 0-1,0 0 1,0 0 0,1 0 0,-1 0-1,0 0 1,0 0 0,0 0 0,0 0-1,0 0 1,0 0 0,0 0 0,0 0 0,1 0-1,-1 1 1,0-1 0,0 0 0,0 0-1,0 0 1,0 0 0,0 0 0,0 0-1,0 0 1,0 0 0,0 0 0,0 0-1,0 1 1,0-1 0,5-13 67,42-239 204,-7 25-229,-39 225-42,1-7 11,0 1 1,1-1 0,0 1 0,5-10-1,-8 17-12,0 0 0,1 0 0,-1 0 0,1 0 0,-1 1 0,1-1 0,-1 0 0,1 0 0,0 0 0,-1 1 0,1-1-1,0 0 1,0 1 0,-1-1 0,1 1 0,0-1 0,0 1 0,0-1 0,0 1 0,0-1 0,0 1 0,0 0 0,0-1 0,-1 1 0,1 0 0,0 0-1,0 0 1,0 0 0,0 0 0,0 0 0,0 0 0,0 0 0,0 0 0,0 1 0,0-1 0,0 0 0,0 1 0,0-1 0,0 0 0,0 1 0,0-1-1,0 1 1,-1 0 0,1-1 0,0 1 0,0 0 0,0 0 0,7 7 26,-1-1 0,-1 1-1,0 0 1,0 1 0,6 11-1,25 52 107,-23-42-86,108 221 295,-114-237-296,-12-23-13,-12-22-10,6 17-47,0 0-1,0 1 1,-1 0-1,-1 1 1,0 0-1,-1 1 1,0 1 0,-29-18-1,34 23-237,-1 1 1,1 1-1,-1-1 0,0 1 1,0 1-1,0 0 0,-15-2 0,16 4-269,1 0 0,-1 0 0,1 0-1,-1 1 1,1 0 0,-1 1 0,1 0-1,0 0 1,0 0 0,-9 5 0,0 1-522,2 0-174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6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1491 1 14475,'6'1'392,"7"1"628,-13-2-1004,0 0 1,0 1-1,0-1 0,0 1 0,-1-1 1,1 0-1,0 1 0,0-1 1,0 0-1,-1 1 0,1-1 1,0 0-1,0 0 0,-1 1 0,1-1 1,0 0-1,-1 0 0,1 1 1,0-1-1,-1 0 0,1 0 1,0 0-1,-1 0 0,1 0 0,0 1 1,-1-1-1,1 0 0,0 0 1,-1 0-1,1 0 0,-1 0 1,0 0-1,-185 61 1707,80-28-1198,35-12-318,-2-2 1,0-4-1,0-3 0,-1-4 0,-98 0 0,50-9-42,-302 15 73,305-10-989,114-4 540,5 0 168,0 0 0,0 0 0,0 0 0,0 0 0,0 0 0,0-1 0,0 1 0,0 0 0,0 0 0,0 0 0,0 0 0,0 0 0,0 0 0,0 0 0,0 0 0,0 0 0,0-1 0,0 1 0,0 0 0,0 0 0,0 0 0,0 0 0,0 0 0,0 0 0,0 0 0,0 0 0,0 0 0,0-1-1,0 1 1,0 0 0,0 0 0,0 0 0,0 0 0,0 0 0,0 0 0,0 0 0,0 0 0,0 0 0,0 0 0,0 0 0,0-1 0,-1 1 0,1 0 0,0 0 0,0 0 0,0 0 0,0 0 0,0 0 0,0 0 0,0 0 0,0 0 0,0 0 0,-1 0 0,1 0 0,13-2-544,1 8-94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7.1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10 770 9314,'-1'3'264,"0"0"-1,1 0 1,-1 0 0,1 0-1,-1 0 1,1-1 0,0 1 0,0 0-1,0 0 1,1 0 0,-1 0-1,1 0 1,0 0 0,1 4 0,3-41 1961,18-269 1711,-24 194-3714,-5 1 0,-23-128-1,29 233-162,-2-18-855,5 17-278,6 11-345,3 7-829,-5-6 1106,0 0 0,0-1 0,0 0 0,1-1 0,11 9 0,-3-7 33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7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645 143 6961,'3'-1'450,"0"0"-59,0 0 1,0 0 0,0 0-1,-1 0 1,1-1-1,0 1 1,-1-1 0,1 1-1,-1-1 1,1 0 0,-1 0-1,0 0 1,0 0-1,0-1 1,0 1 0,2-5-1,-4 7-340,0-1 0,0 1-1,0 0 1,0-1-1,0 1 1,0-1 0,-1 1-1,1-1 1,0 1 0,0 0-1,0-1 1,-1 1 0,1-1-1,0 1 1,0 0-1,-1-1 1,1 1 0,0 0-1,-1 0 1,1-1 0,0 1-1,-1 0 1,1 0-1,0-1 1,-1 1 0,1 0-1,-1 0 1,1 0 0,-1 0-1,1-1 1,0 1-1,-1 0 1,1 0 0,-1 0-1,1 0 1,-1 0 0,-22-2 517,20 2-426,-165-2 1740,-47-3-806,189 2-1145,0-1-1,0-1 1,1-1 0,-1-2 0,1 0 0,-27-13-1,-1-6-1514,41 19-3205,20 17 3874,6 3-40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7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0 228 13219,'5'-2'146,"-1"-1"0,0 0 0,0 0 0,0 0 0,-1 0 0,1 0 0,-1-1 0,1 0 0,-1 0 0,0 0 0,2-4 0,26-54 1066,-22 43-774,0 0-56,13-28 743,-20 43-954,0 1 0,0-1-1,1 1 1,-1 0 0,1 0-1,0 0 1,-1 0 0,2 0-1,4-3 1,-8 6-151,0 0 0,0-1 0,1 1 1,-1 0-1,0 0 0,1 0 0,-1 0 0,0 0 0,1-1 1,-1 1-1,0 0 0,1 0 0,-1 0 0,1 0 0,-1 0 1,0 0-1,1 0 0,-1 0 0,0 0 0,1 0 0,-1 0 1,0 1-1,1-1 0,-1 0 0,0 0 0,1 0 0,-1 0 0,0 0 1,1 1-1,-1-1 0,0 0 0,1 0 0,-1 1 0,0-1 1,0 0-1,1 0 0,-1 1 0,0-1 0,0 0 0,0 1 1,1-1-1,-1 0 0,0 1 0,4 16 329,-4-15-327,4 46 132,-5 81 1,-1-78-966,6 58 0,-3-92 649,2-1-1,0 1 1,1-1-1,0 0 1,2 0-1,0 0 0,11 22 1,14 6-442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8.4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798 7 14035,'9'-7'1977,"-20"8"-800,1 1-1157,-460 26 1472,432-27-1412,-31 0-6,35-2-537,1 1 0,-49 8-1,78-7 292,1-1 0,-1 1 0,1 0 0,-1 0 0,1 0 0,-1 0 0,1 0 0,-1 1 1,1 0-1,0 0 0,0 0 0,0 0 0,0 0 0,-5 5 0,3 3-575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9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54 9538,'-1'9'448,"1"-4"-181,0 1-1,-1-1 1,1 1-1,-1-1 1,-2 6-1,3-11-226,0 0-1,0-1 1,0 1-1,0 0 0,0 0 1,0 0-1,0-1 1,-1 1-1,1 0 1,0 0-1,0 0 1,0-1-1,0 1 1,0 0-1,0 0 1,0 0-1,-1-1 0,1 1 1,0 0-1,0 0 1,0 0-1,0 0 1,-1 0-1,1-1 1,0 1-1,0 0 1,0 0-1,0 0 1,-1 0-1,1 0 0,0 0 1,0 0-1,-1 0 1,1 0-1,0 0 1,0 0-1,0 0 1,-1 0-1,1 0 1,0 0-1,0 0 1,0 0-1,-1 0 1,1 0-1,0 0 0,0 0 1,0 0-1,-1 0 1,1 1-1,0-1 1,0 0-1,0 0 1,-1 0-1,1 0 1,0 0-1,0 1 1,0-1-1,0 0 0,0 0 1,-1 0-1,1 0 1,0 1-1,0-1 1,0 0-1,0 0 1,0 0-1,0 1 1,-5-17 1100,6 11-886,0 1 1,1-1-1,0 1 1,0 0-1,1 0 1,-1 0-1,1 0 1,0 0-1,0 0 1,0 1-1,7-7 1,5-7 422,-2 6 137,-13 11-811,1 0-1,-1 0 0,0 0 1,1 0-1,-1 0 0,0 0 0,0 0 1,1 0-1,-1 0 0,0 0 1,1 0-1,-1 0 0,0 0 0,0 0 1,1 1-1,-1-1 0,0 0 1,0 0-1,1 0 0,-1 0 0,0 1 1,0-1-1,1 0 0,-1 0 1,0 1-1,0-1 0,0 0 0,1 0 1,-1 1-1,0-1 0,1 2-332,-1 1 0,1-1-1,-1 0 1,1 1 0,-1-1-1,0 0 1,0 1 0,0-1 0,0 0-1,0 1 1,-1-1 0,0 3-1,1-5 302,0 0 0,0 1-1,0-1 1,0 0 0,0 0 0,0 0-1,0 1 1,0-1 0,-1 0-1,1 0 1,0 0 0,0 1 0,0-1-1,0 0 1,0 0 0,-1 0-1,1 0 1,0 0 0,0 1 0,0-1-1,0 0 1,-1 0 0,1 0-1,0 0 1,0 0 0,-1 0-1,1 0 1,0 0 0,0 0 0,0 0-1,-1 0 1,1 0 0,0 0-1,0 0 1,-1 0 0,1 0 0,0 0-1,0 0 1,0 0 0,-1 0-1,1 0 1,0 0 0,0 0-1,0 0 1,-1-1 0,1 1 0,0 0-1,0 0 1,0 0 0,0 0-1,-1 0 1,1-1 0,0 1 0,0 0-1,0 0 1,0-1 0,-9-11-1030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4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0 263 7650,'0'1'232,"0"1"0,0 0 1,1-1-1,-1 1 1,0-1-1,1 1 0,-1-1 1,1 1-1,0-1 1,0 1-1,-1-1 0,1 1 1,0-1-1,0 0 1,0 0-1,0 1 0,3 1 1,-3-3-91,0 1-1,0-1 1,0 1 0,0-1 0,0 0-1,0 0 1,1 0 0,-1 1 0,0-1-1,0 0 1,0 0 0,0-1-1,0 1 1,1 0 0,-1 0 0,0 0-1,0-1 1,0 1 0,2-1 0,5-4 376,0 0-1,1 0 1,-2-1 0,15-12 0,-9 7-313,49-39 462,1 4-1,3 2 1,86-43-1,-148 85-653,0 0-1,0 0 1,0 1-1,0-1 1,0 1 0,0 0-1,0 0 1,0 1-1,0-1 1,1 1-1,-1 0 1,0 0-1,8 1 1,-9 0-9,0 0 1,0 1-1,0-1 1,0 1-1,0 0 0,-1 0 1,1 0-1,-1 0 1,0 0-1,1 0 1,-1 1-1,0-1 0,0 1 1,-1 0-1,1-1 1,0 1-1,-1 0 0,0 0 1,2 3-1,8 23 8,-2 0 0,0 0-1,-2 1 1,-1 0-1,3 40 1,-2 156 50,-7-209-62,-20 425 86,19-432-84,-2 22 3,3-30-5,0-1 1,-1 1 0,1 0 0,-1-1 0,1 1 0,-1 0 0,1-1-1,-1 1 1,0-1 0,0 1 0,0-1 0,0 1 0,-2 1-1,-2 0 0,1-3-8,0 1-497,12 3-3277,-6-3 3068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0.3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1654 125 14675,'1'-1'49,"24"-16"1984,-24 16-2009,-1 1 0,0 0 0,0 0 0,0 0 0,0 0 0,0-1 0,0 1 0,1 0 0,-1 0 0,0 0 0,0-1 0,0 1 0,0 0 0,0 0-1,0 0 1,0-1 0,0 1 0,0 0 0,0 0 0,0 0 0,0-1 0,0 1 0,0 0 0,0 0 0,0-1 0,-1 1 0,1 0 0,0 0 0,0 0 0,0 0 0,0-1 0,0 1 0,0 0 0,0 0 0,-1 0 0,1-1 0,-16-5 357,-144-23 408,-318-16 0,245 38-336,-338-4 358,540 10-821,-60 3 115,82-1-202,0 1 0,1-1-1,-1 1 1,0 1 0,1-1 0,0 1 0,-16 8-1,23-10-28,0 0 0,0 0-1,0 0 1,0 0 0,0 0-1,0 0 1,0 0 0,0 0 0,0 0-1,0 0 1,1 1 0,-1-1-1,0 0 1,1 1 0,-1-1-1,1 0 1,-1 1 0,1-1 0,0 0-1,0 1 1,-1 2 0,6 31-2079,-3-29 2111,2 13-874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1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27 911 9242,'-1'-1'134,"0"0"-1,0 0 1,0 0-1,0 1 1,0-1-1,0-1 1,0 1-1,0 0 1,0 0 0,0 0-1,1 0 1,-1-1-1,0 1 1,1 0-1,-1 0 1,1-1-1,0 1 1,-1 0 0,1-1-1,0 1 1,0-3-1,-3-40 1094,3 28-999,-9-504 3914,9 409-3927,0 107-219,0-14-189,1 0 1,0-1 0,5-21-1,-5 36-84,0-1 0,0 0 0,1 1-1,-1-1 1,1 1 0,1-1 0,-1 1-1,0 0 1,1 0 0,0 0 0,0 0-1,0 1 1,1-1 0,-1 1 0,1 0-1,0 0 1,5-4 0,8-2-547,0 0-202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1.8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749 6 11106,'10'-1'935,"-8"-1"162,-19 0 251,-133 17 1279,1 0-1631,-149-12-126,176-4-1354,121 1 394,0 0 1,0-1 0,0 1 0,0 0-1,0 0 1,0 0 0,0 0-1,0 1 1,0-1 0,0 0 0,0 0-1,0 1 1,0-1 0,0 0 0,0 1-1,0-1 1,1 1 0,-1-1-1,0 1 1,0 0 0,0-1 0,1 1-1,-2 1 1,1 0-37,1 0 0,0 0-1,0-1 1,0 1 0,0 0 0,0 0-1,0 0 1,1 0 0,-1 0 0,0-1-1,1 1 1,0 0 0,0 2-1,7 20-646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4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137 732 13419,'-13'-278'1717,"1"79"-1040,12 196-665,-1-34 228,4-47-1,-2 74-184,0 1 1,1-1-1,0 1 0,0-1 1,1 1-1,1 0 0,-1 0 1,1 0-1,1 0 1,6-8-1,-11 16-38,1-1 0,1 1 0,-1-1 0,0 1 0,0 0 0,0-1 0,1 1 0,-1 0 1,0 0-1,1 0 0,0 0 0,-1 0 0,1 0 0,-1 1 0,1-1 0,0 0 0,-1 1 0,1 0 0,0-1 0,0 1 0,-1 0 0,1 0 1,0 0-1,0 0 0,0 0 0,-1 0 0,1 0 0,0 0 0,0 1 0,-1-1 0,1 1 0,0 0 0,2 1 0,1 0 34,-1 1 0,0 0 0,-1 0-1,1 1 1,0-1 0,-1 1 0,0 0-1,0-1 1,0 1 0,0 1 0,2 4 0,0 0 16,-2-1 1,1 1 0,-1-1 0,-1 1 0,1 0-1,-1 0 1,-1 0 0,0 0 0,0 0 0,-1 1-1,0-1 1,-1 0 0,1 0 0,-2 0 0,0 0-1,0 0 1,0 0 0,-1 0 0,0-1 0,-1 1 0,0-1-1,-5 9 1,3-8-98,-1 0-1,0 0 1,0-1-1,0 0 1,-1 0-1,0-1 1,-1 0-1,1-1 1,-1 1-1,-1-2 1,1 1-1,-1-1 1,0-1-1,0 0 1,0 0-1,-1-1 1,1 0-1,-15 1 1,-36 1-1090,59-5 737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2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 6609,'5'-3'312,"-1"1"1,1 0-1,0 0 0,0 0 0,0 0 0,0 1 0,0 0 0,0 0 0,0 0 0,0 1 0,1 0 0,-1 0 0,0 0 0,0 1 0,0-1 0,1 1 0,-1 1 0,0-1 0,0 1 0,-1-1 0,1 1 0,0 1 0,0-1 1,-1 1-1,7 4 0,-4-2-121,1 1 0,-1-1 0,0 2 0,0-1 0,-1 1 0,0 0 1,0 0-1,0 1 0,-1-1 0,0 1 0,-1 0 0,0 1 0,5 13 0,-7-12-93,0 0-1,0 0 0,-1 0 0,-1 0 0,0 0 1,0 0-1,-1 0 0,0 0 0,-1 0 0,0 0 0,-1 0 1,0 0-1,0-1 0,-6 11 0,2-5 27,-2 1 0,0-2-1,0 1 1,-1-2 0,-1 1-1,-1-1 1,-19 17 0,27-27-92,-9 11 812,13-14-814,0 1 1,0-1-1,0 0 1,0 1-1,0-1 1,0 1-1,-1-1 0,1 0 1,0 1-1,0-1 1,1 1-1,-1-1 1,0 0-1,0 1 1,0-1-1,0 1 1,0-1-1,0 0 1,0 1-1,1-1 0,-1 0 1,0 1-1,0-1 1,0 0-1,1 1 1,-1-1-1,0 0 1,1 1-1,-1-1 1,0 0-1,1 0 1,-1 1-1,0-1 0,1 0 1,-1 0-1,0 0 1,1 0-1,-1 1 1,0-1-1,1 0 1,-1 0-1,1 0 1,0 0-1,19 6 284,0-1 0,1-1 0,0-1 0,23 0 0,10 3-373,-10 0-306,-18-1-662,0-2-1,1-1 1,26-1 0,-51-1 898,-1 0 0,0 0 1,1 0-1,-1 0 1,0-1-1,1 1 0,-1 0 1,0-1-1,0 1 0,1-1 1,-1 0-1,0 1 0,0-1 1,0 0-1,0 0 1,0 0-1,0 1 0,0-1 1,0 0-1,0 0 0,0-1 1,0 1-1,-1 0 0,1 0 1,0 0-1,-1 0 1,1-1-1,-1 1 0,1 0 1,-1-1-1,0 1 0,0 0 1,1-1-1,-1-2 0,3-26-1120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3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683 2954 11210,'4'3'362,"1"0"-1,-1 0 1,0-1-1,1 0 1,0 0-1,-1 0 1,1 0 0,8 1-1,45 6 1770,-33-6-1526,58 10 1085,-12-2-408,115 5-1,-182-16-1252,0 0 1,0 0 0,0 0-1,0-1 1,0 1 0,0-1-1,0 0 1,0-1 0,0 1 0,0 0-1,0-1 1,-1 0 0,7-4-1,-7 3-15,-1 1-1,0-1 0,0 1 0,0-1 0,0 0 1,0 0-1,-1 0 0,1 0 0,-1 0 0,1 0 1,-1 0-1,0 0 0,-1 0 0,1-1 0,0 1 1,-1-7-1,1-17 2,-1 1 0,-1-1 0,-7-38 1,-24-79 30,15 70-39,-114-623-143,117 583 104,6 0 0,5-1 0,4 1 0,20-138 0,81-187-75,-69 317 132,-31 116-21,0 0 1,-1 0 0,0-1 0,0 1-1,-1 0 1,0-1 0,-1-11 0,1 14-3,-1 1 0,0 0 0,0 0 0,-1 0 0,1 0 0,0 0 0,-1 1 0,0-1 0,0 0 0,0 1 0,0-1 0,0 1 0,0 0 0,-1-1 0,1 1 0,-1 0 0,-3-2 0,-75-43 20,-1 4-1,-89-33 0,86 44 61,-122-28 0,-22-8-267,192 55-508,1-2 0,1-2-1,0-1 1,-35-25 0,26 8 121,1-9-204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1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1 986 10658,'3'-5'255,"15"-25"1095,1 1-1,35-42 1,-14 25-997,-2-3 1,-3-1-1,-1-2 0,-3-1 1,-2-2-1,-3 0 1,-2-2-1,-3-1 1,-2 0-1,-2-2 0,8-65 1,-21 103-277,-2-1 0,0-33 1,-2 54-69,0 0 0,0 1 0,0-1 0,0 0 1,0 1-1,0-1 0,-1 1 0,1-1 0,-1 0 0,0 1 1,1-1-1,-1 1 0,0-1 0,0 1 0,0 0 1,-2-3-1,3 4-2,-1-1 0,0 1 0,1 0 1,-1-1-1,0 1 0,0 0 0,1 0 1,-1 0-1,0 0 0,0 0 0,1 0 1,-1 0-1,0 0 0,0 0 0,1 0 1,-1 0-1,0 0 0,0 0 0,1 1 1,-1-1-1,0 0 0,0 1 0,1-1 1,-2 1-1,-3 2 24,1 1 0,-1-1 0,1 1 0,0 0 0,0 0 0,1 1 0,-1-1 0,-3 7 0,-16 30 105,1 1-1,3 1 1,1 1 0,2 1 0,-10 48-1,10-23-3,4 0-1,-6 119 0,16-143-86,2 0 0,9 65-1,-7-97-37,0-1-1,1 0 1,0 0 0,1 0-1,1 0 1,0 0 0,1-1-1,0 0 1,1 0-1,0-1 1,1 0 0,15 18-1,-19-25-4,0-1 0,0 1 0,0-1 0,0 0 0,1 0 0,-1-1 0,1 1 0,-1-1 1,1 0-1,0 0 0,0-1 0,0 0 0,0 1 0,0-1 0,0-1 0,1 1 0,-1-1 0,0 0 0,0 0 0,0-1 0,1 1 0,-1-1 0,0 0 0,0-1 0,0 1 0,0-1 0,-1 0 0,1 0 0,0 0 0,6-6 0,0 1-2,-2 0 0,1-1 0,-1 0 1,0 0-1,0-1 0,-1-1 0,0 1 0,-1-1 0,0-1 0,-1 1 0,9-21 0,-5 4 4,-1 0 1,-2 0-1,8-52 0,-10 25 0,-1-56-1,-2 142 31,1 0 0,13 63 0,27 63 66,-41-150-87,1 2 14,0 1-1,1-1 1,0 1-1,0-1 1,1-1-1,7 12 0,-12-20-22,1-1 0,0 1 0,-1 0 0,1 0-1,0-1 1,0 1 0,0 0 0,-1-1 0,1 1 0,0-1-1,0 1 1,0-1 0,0 1 0,0-1 0,0 0 0,0 1-1,0-1 1,0 0 0,0 0 0,0 0 0,0 0 0,0 0-1,0 0 1,0 0 0,1 0 0,1-1 1,-1 0 1,0 0-1,0 0 0,0 0 1,0 0-1,0 0 1,-1 0-1,1-1 1,0 1-1,0-1 0,1-1 1,2-4 3,0 1-1,0-1 1,-1 0 0,1 0 0,3-11 0,3-8-3,-2-1 1,-1 0 0,6-40 0,-12 54-4,-1 1 0,0 0 0,-1 0 0,0 0 0,0-1 0,-2 1 0,0 0 0,0 0 0,-1 0 0,-6-18 0,7 28-4,1 0 1,0 0-1,0 1 1,-1-1-1,1 0 1,-1 1-1,1-1 1,-1 1 0,0-1-1,0 1 1,0 0-1,1 0 1,-1-1-1,-3 0 1,5 2 2,-1 0 1,0 0-1,1-1 0,-1 1 1,0 0-1,1 0 1,-1-1-1,0 1 0,0 0 1,1 0-1,-1 0 1,0 0-1,1 0 0,-1 0 1,0 0-1,0 1 1,1-1-1,-1 0 0,0 0 1,1 0-1,-1 1 1,0-1-1,1 0 1,-1 1-1,1-1 0,-1 1 1,0-1-1,1 0 1,-1 1-1,1-1 0,-1 1 1,1 0-1,-1-1 1,1 1-1,0-1 0,-1 1 1,1 0-1,0-1 1,-1 1-1,1 0 0,0-1 1,0 1-1,0 0 1,-1 1-1,1-2 2,1 0 0,-1 1 0,0-1-1,0 0 1,0 1 0,0-1 0,0 0 0,0 1 0,1-1-1,-1 0 1,0 0 0,0 1 0,1-1 0,-1 0 0,0 0-1,0 1 1,1-1 0,-1 0 0,0 0 0,0 0-1,1 1 1,-1-1 0,0 0 0,1 0 0,-1 0 0,0 0-1,1 0 1,-1 0 0,0 0 0,1 0 0,-1 0 0,0 0-1,1 0 1,-1 0 0,0 0 0,1 0 0,-1 0 0,0 0-1,1 0 1,-1 0 0,1-1 0,17-1 63,18-7 1,89-17 9,-103 23-69,0 1 0,-1 1 1,42 3-1,-61-2-2,1 0 0,-1 0 0,1 1 0,-1-1 0,0 1 0,1 0 0,-1-1 1,0 1-1,1 0 0,-1 1 0,0-1 0,0 0 0,0 1 0,0-1 1,2 3-1,-3-3-2,-1 0 0,1 0 0,-1 0 1,1 0-1,-1 0 0,0 0 0,1 0 1,-1 1-1,0-1 0,0 0 0,0 0 0,0 0 1,0 1-1,0-1 0,0 0 0,0 0 1,-1 0-1,1 0 0,0 1 0,-1-1 0,1 0 1,-1 0-1,1 0 0,-1 0 0,0 0 1,1 0-1,-1 0 0,0 0 0,1 0 0,-1-1 1,-2 3-1,-11 11 29,-26 22 0,32-30-30,7-7 27,3-5-12,5-9 5,-2 9-11,0 1-1,-1-1 1,2 1 0,-1 0 0,0 0 0,1 0-1,11-5 1,-16 9-9,1 0-1,0 0 0,-1 0 1,1 0-1,0 1 1,0-1-1,0 1 0,0-1 1,0 1-1,-1 0 1,1 0-1,0 0 1,0 0-1,0 0 0,0 0 1,0 1-1,0-1 1,0 0-1,0 1 1,-1 0-1,1-1 0,0 1 1,0 0-1,-1 0 1,1 0-1,-1 0 1,1 0-1,0 0 0,-1 1 1,0-1-1,1 0 1,-1 1-1,0-1 0,0 1 1,2 3-1,5 9 2,0 0-1,-2 1 1,0 0 0,0 0-1,-1 0 1,-1 1-1,2 18 1,10 121 9,-16 65-6,-4-176 10,-1-1 0,-2 0 0,-13 43-1,16-71-3,-1 0 0,-1-1-1,0 1 1,-1-1 0,-1-1-1,0 1 1,-12 13 0,18-24-1,0 0 1,0-1 0,-1 1-1,1-1 1,-1 0 0,1 0 0,-1 0-1,0 0 1,0 0 0,0-1-1,0 1 1,0-1 0,0 1-1,-1-1 1,1 0 0,-5 0 0,6-1 2,0 0 1,0 0 0,-1-1 0,1 1 0,0-1 0,0 1 0,0-1 0,0 0 0,0 0 0,0 0-1,0 0 1,0 0 0,0-1 0,0 1 0,1 0 0,-1-1 0,0 1 0,1-1 0,-1 0 0,1 0-1,0 1 1,-1-1 0,0-3 0,-4-7 50,0 0-1,1 0 1,1 0-1,0 0 1,1-1 0,0 0-1,1 1 1,0-1-1,1 0 1,1 0-1,0 0 1,2-17 0,2 0 57,0 0 1,3 1 0,0 0-1,15-37 1,-11 38-144,2 1 0,1 0 0,1 0 0,2 2 0,0 0 0,1 0 0,2 2 0,0 1 0,2 0 0,43-33 0,84-48-1760,27-21-3369,-172 120 4980,1 1 0,-1-1 0,0 0 0,-1 0 0,1 0 0,5-9 0,-8 9-1,1 0 0,-1 0 0,0 0 0,0 0 0,0-1-1,-1 1 1,1-7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1.0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296 300 8666,'-6'-1'197,"0"0"0,0 0 0,0 0 1,0 1-1,0 0 0,0 0 0,1 0 0,-1 1 1,0 0-1,0 0 0,0 1 0,0-1 0,1 1 1,-1 1-1,0-1 0,1 1 0,0 0 0,0 0 1,0 0-1,-7 6 0,0 1 202,1 1-1,-1 0 1,2 1 0,0 0 0,0 0-1,-14 25 1,12-13-68,0 1 0,1 0 0,2 1-1,0 0 1,2 1 0,1 0 0,-5 46 0,9-48-200,1 0 0,1-1 0,1 1 1,1 0-1,2-1 0,0 0 0,1 1 0,16 41 0,-17-56-105,1 1 0,1 0 0,0-1-1,0 0 1,1 0 0,0-1-1,1 0 1,0 0 0,0 0 0,1-1-1,12 9 1,-14-13-17,1 1 0,0-1 0,0 0 1,0-1-1,0 0 0,0 0 0,0 0 0,1-1 0,0-1 1,-1 0-1,1 0 0,0 0 0,-1-1 0,1 0 0,0-1 0,8-1 1,-7 0-2,0-1 1,0 0 0,0 0 0,-1-1 0,1 0 0,-1 0 0,0-1-1,0 0 1,14-12 0,-11 7 1,-1-1 1,-1 0-1,0 0 0,0-1 1,-1 0-1,8-15 0,-4 2 14,0-1-1,-2 0 0,-1-1 1,-1-1-1,-1 1 0,6-47 1,-9 35 24,-2 0 0,-2 0 0,-1 1 1,-2-1-1,-2 0 0,-1 1 0,-17-58 1,15 71-27,-1 1 0,-1 0 1,-1 0-1,-1 1 0,-1 0 1,-1 1-1,-1 1 0,-1 0 0,-1 1 1,0 0-1,-2 1 0,-26-21 1,35 33-97,0 0-1,0 2 1,-1-1 0,1 1 0,-1 0 0,-1 1-1,1 0 1,0 1 0,-1 0 0,0 1 0,0 0-1,-12 0 1,17 1-64,1 1 0,-1 1 0,1-1 0,-1 1 0,1 0 0,0 0 0,-1 0 0,1 1 0,0 0 0,0 0-1,0 0 1,0 1 0,0 0 0,1 0 0,-1 0 0,1 0 0,0 1 0,0-1 0,0 1 0,0 0 0,0 0 0,1 1 0,0-1 0,0 1 0,-4 9-1,4-8-8,1 0-1,-1 0 0,2 1 0,-3 9 1,1 27-799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1.4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98 128 11875,'-1'-9'383,"0"1"1,0-1 0,-1 1 0,-1 0 0,-5-16 0,6 21-250,1 0 0,-1 0 0,0 0 0,0 0 0,0 1 0,0-1 0,0 0 0,-1 1 0,1 0 0,-1-1 0,0 1 0,1 0 0,-1 0 0,0 1 0,0-1 0,0 1 0,-5-2 0,7 2-84,0 1 0,0 0 0,0-1 0,0 1 0,0 0 0,0-1 0,0 1 0,0 0-1,0 0 1,0 0 0,0 0 0,0 0 0,0 0 0,0 0 0,0 0 0,1 1 0,-1-1 0,0 0 0,0 1 0,0-1-1,0 0 1,0 1 0,0-1 0,0 1 0,0 0 0,1-1 0,-1 1 0,0-1 0,0 1 0,1 0 0,-1 0 0,1-1-1,-1 1 1,0 0 0,1 0 0,0 0 0,-1 0 0,1 0 0,-1 0 0,1 0 0,0 0 0,0 0 0,-1 0 0,1 0-1,0 0 1,0 0 0,0 0 0,0 0 0,0 0 0,1 0 0,-1 1 0,0 4 64,1 0 1,0 0 0,0 0-1,1 0 1,-1 0 0,1 0-1,3 6 1,0-4-58,0 0 0,0-1 0,0 0-1,1 0 1,0-1 0,1 0 0,-1 0 0,1 0 0,0-1-1,1 0 1,-1 0 0,1-1 0,0 0 0,0 0 0,1-1 0,-1 0-1,15 3 1,-17-4-42,1-1 0,-1 1-1,1-2 1,0 1 0,0-1-1,-1 0 1,1 0 0,0-1-1,0 0 1,-1 0-1,1 0 1,-1-1 0,1 0-1,-1-1 1,0 1 0,1-1-1,-1 0 1,-1-1 0,1 1-1,0-1 1,-1 0 0,0-1-1,9-8 1,-12 10-18,0 0 0,0 0 0,0 0 0,0 0-1,0 0 1,0 0 0,-1-1 0,1 1 0,-1-1 0,0 1 0,0-1 0,-1 1 0,1-1 0,-1 0 0,1 1 0,-1-1-1,0 1 1,-1-1 0,1 0 0,-1 1 0,1-1 0,-1 1 0,0-1 0,0 1 0,-1-1 0,1 1 0,-1 0-1,-2-4 1,2 3-93,-1 0 0,-1 0 0,1 1-1,0-1 1,-1 1 0,0 0 0,0 0-1,0 0 1,0 0 0,0 1-1,-1-1 1,1 1 0,-1 0 0,1 1-1,-1-1 1,0 1 0,0 0 0,0 0-1,0 0 1,-6 1 0,5 0 31,0 0 0,0 1-1,0 0 1,0 0 0,0 0 0,0 1 0,0 0 0,1 0 0,-1 0-1,1 1 1,-1 0 0,-5 4 0,-23 26-483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1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39 12459,'-3'-4'146,"0"1"1,0 0-1,0 0 1,-1 0-1,1 0 1,-1 1-1,0-1 1,1 1-1,-1 0 1,0 0-1,-1 1 1,1-1-1,0 1 1,0 0-1,-1 0 0,1 0 1,0 0-1,-1 1 1,1 0-1,-7 0 1,7 1-2,-1 0 0,0 0 0,1 1 0,-1-1 0,1 1 1,-1 0-1,1 0 0,0 0 0,-1 1 0,1 0 0,1 0 0,-1 0 0,0 0 0,1 0 0,-1 1 1,1 0-1,0-1 0,-4 9 0,0 0 71,1 0 0,1 0 0,0 1 0,1 0 0,1-1 0,0 2 0,0-1 0,1 0 0,1 0 0,0 21 0,2-7-4,1 1 1,1-1-1,1 0 0,9 31 1,-8-40-144,1 0 0,0 0 0,2 0 0,0-1-1,1 0 1,0-1 0,2 0 0,0 0 0,0-1 0,18 16 0,-22-24-166,0 0 0,1-1 0,0 0 0,1 0 0,-1-1 1,1 0-1,0-1 0,0 0 0,1 0 0,-1-1 0,1 0 0,0-1 1,0 0-1,0 0 0,0-1 0,0-1 0,0 0 0,0 0 0,0 0 1,18-5-1,-14 2-140,-1 0 0,-1-1 0,1-1 0,-1 0 0,1 0 0,-1-1 0,-1-1 1,1 0-1,-1-1 0,13-11 0,10-17-687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3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10 264 7722,'-1'-2'156,"-1"0"1,1 0-1,0 0 1,0 0-1,0-1 1,1 1-1,-1 0 1,1-1-1,-1 1 1,1 0-1,0-1 1,-1 1 0,1 0-1,1-4 1,3-35 1290,-2 31-1134,1-1-1,0 1 0,1 0 1,0 0-1,1 1 0,0-1 1,0 1-1,1 0 1,0 0-1,1 1 0,0 0 1,0 0-1,1 0 0,14-10 1,-16 13-204,-1 1 0,1 0 0,-1 1 0,1-1 0,0 1 0,0 0 0,1 1 0,-1 0 0,1 0 0,-1 0 0,1 0 0,0 1 0,-1 0 1,1 1-1,0 0 0,0 0 0,0 0 0,-1 1 0,1-1 0,0 2 0,-1-1 0,1 1 0,12 5 0,-14-4-54,0-1 0,-1 1 0,1 0 0,-1 0 0,0 1 0,0-1 0,0 1 0,0 0 0,0 0 0,-1 1 0,0-1 0,0 1 0,0-1 0,3 8 0,-3-4-3,-1-1 0,0 1 0,0 0 0,0 0 0,-1 0 0,0 0 0,-1 1 0,0 13 0,-3-2 4,0-1 0,-1 0 0,0-1 0,-2 1 0,0-1 0,-1 0-1,-12 21 1,-1-10 3,16-25-46,1 0 1,0-1-1,0 1 1,0 0-1,1 1 1,0-1-1,-1 0 1,1 1-1,1 0 1,-3 7-1,4-11-11,0-1 0,1 1 0,-1 0 0,0-1-1,1 1 1,-1-1 0,0 1 0,1-1 0,-1 1 0,1-1 0,-1 1 0,1-1-1,-1 1 1,1-1 0,-1 0 0,1 1 0,-1-1 0,1 0 0,0 1 0,-1-1-1,1 0 1,-1 0 0,1 0 0,0 1 0,-1-1 0,1 0 0,0 0 0,-1 0-1,1 0 1,1 0 0,24-1 9,-22 1-7,11-1 3,0 1 0,-1 0 0,1 1-1,0 1 1,-1 0 0,16 4-1,-25-4-4,0 0 0,-1 0 0,1 0 0,0 0-1,-1 1 1,1 0 0,-1 0 0,0 0-1,0 0 1,0 1 0,0-1 0,-1 1-1,0 0 1,1 0 0,-1 0 0,-1 1-1,1-1 1,-1 1 0,1 0 0,2 8-1,-3-4 1,0 0 0,-1 0-1,0 0 1,0 0-1,-1 0 1,0 0-1,0 0 1,-1 0 0,0 0-1,-1 0 1,0-1-1,0 1 1,-1 0-1,0-1 1,-1 1 0,-8 13-1,3-7 3,-1 1 1,0-1-1,-1-1 0,-1 0 1,0-1-1,-1 0 0,-21 16 1,21-19-28,-1-1 0,0-1 0,-1 0 0,1 0 0,-25 7 0,29-12-511,-1 0 1,0 0-1,0-1 0,0-1 1,-14 1-1,24-2 438,1 0-1,-1 0 0,1-1 0,0 1 1,-1 0-1,1 0 0,-1 0 0,1 0 0,-1-1 1,1 1-1,0 0 0,-1 0 0,1-1 1,-1 1-1,1 0 0,0-1 0,-1 1 0,1 0 1,0-1-1,-1 1 0,1-1 0,0 1 1,0-1-1,0 1 0,-1 0 0,1-1 0,0 1 1,0-1-1,0 1 0,0-1 0,0 1 1,0-1-1,0 1 0,0-1 0,0 1 0,0-1 1,0-13-1047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3.5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393 47 13587,'16'-15'853,"-1"1"-105,-13 10 144,-5 3 628,-33 7-1139,-1-3 0,0-1 0,0-1 0,1-2 0,-44-7 0,35 2-258,-39-3 51,83 9-171,-1 0-1,1 0 1,0 0 0,0 0-1,0 0 1,-1 0 0,1 0-1,0 1 1,0-1 0,0 1-1,0-1 1,0 1 0,0-1-1,0 1 1,0-1 0,0 1-1,0 0 1,0 0 0,0-1-1,0 1 1,0 0 0,1 0-1,-1 0 1,0 0 0,1 0 0,-1 0-1,0 0 1,1 0 0,-1 0-1,1 0 1,0 1 0,-1-1-1,1 0 1,0 0 0,0 0-1,0 0 1,0 1 0,0-1-1,0 0 1,0 0 0,0 0-1,1 2 1,0 8 32,1 0 0,0 0 0,6 18 0,-4-15 10,8 26 152,23 57 1,-27-80-155,1 1 0,1-1 0,1 0 0,0-1 0,19 21 1,-9-15-20,0 0 4,-1 1 0,0 1 0,30 50 1,-46-66-21,0 0 1,0 0 0,-1 1 0,0-1-1,0 1 1,-1 0 0,0 0 0,-1 0-1,0 0 1,-1 0 0,1 0 0,-2 0-1,1 0 1,-1 0 0,-1 0 0,0 0-1,-5 16 1,3-14-27,-1 0-1,-1-1 0,1 0 1,-2 0-1,1-1 1,-1 1-1,-1-1 0,0-1 1,0 0-1,0 0 1,-1 0-1,-1-1 0,1 0 1,-1-1-1,0 0 1,0-1-1,-1 0 0,0 0 1,0-1-1,-16 3 0,25-6-94,0 0-1,0-1 0,0 0 0,0 1 1,0-1-1,0 0 0,0 0 0,0 0 1,0 0-1,0 0 0,0 0 0,0-1 1,0 1-1,0-1 0,0 1 0,0-1 1,0 0-1,0 0 0,0 0 0,1 0 1,-1 0-1,0 0 0,1 0 0,-1-1 0,0 1 1,1 0-1,0-1 0,-1 1 0,1-1 1,0 0-1,0 0 0,0 1 0,0-1 1,0 0-1,0 0 0,0 0 0,1 0 1,-1 0-1,1 0 0,-1-3 0,0-8-548,0 0-1,1-1 0,0 1 1,1 0-1,3-15 1,-3 18 713,7-43-1301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3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58 169 12787,'-1'-32'1465,"-2"25"-598,1 22 131,1-4-699,2 1-1,-1-1 1,1 0 0,1 0-1,4 18 1,-4-23-208,0 0 0,0 0 0,0 0 0,1 0 0,0 0 0,0 0 0,0-1-1,1 1 1,0-1 0,0 0 0,6 5 0,-9-9-75,0 0-1,0 0 1,0 0-1,0 0 1,1 0 0,-1-1-1,0 1 1,1 0-1,-1-1 1,0 1-1,1-1 1,-1 1 0,1-1-1,-1 0 1,1 0-1,-1 1 1,1-1 0,-1 0-1,1 0 1,-1 0-1,0-1 1,3 1-1,-3-1 0,1 0 0,0 0 0,0 0 0,0 0 0,0-1 0,-1 1 0,1 0 0,-1-1 0,1 1 0,-1-1 0,1 1 0,-1-1 0,2-3 0,1-3 18,0 0 0,0-1 0,-1 1 0,0-1 0,3-17 0,-4 12-13,0-1 1,-1 1 0,-1-1 0,0 1 0,-1-1 0,-1 1 0,0 0 0,-5-16 0,5 24-47,0 1 1,0 0-1,0 0 1,0 0-1,-1 0 1,0 1-1,0-1 1,0 1-1,0 0 0,-9-8 1,10 10-49,-1 0 0,0 0 0,0 0 0,0 1 0,0-1 0,-1 1 0,1 0 0,0 0 0,-1 0 0,1 0 0,0 0 0,-1 1 0,1-1 0,-1 1 0,1 0 0,-1 0 0,1 1 0,-6 0 0,5 0-55,0 0 1,1 0-1,-1 0 1,0 0 0,1 1-1,-1 0 1,1-1-1,0 1 1,0 0 0,-1 1-1,1-1 1,1 1-1,-1-1 1,0 1 0,0 0-1,1 0 1,-4 6-1,-5 16-615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4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48 7610,'0'-2'116,"0"0"0,0 0 0,-1 0 1,1 0-1,-1 0 0,1-1 0,-1 1 1,0 0-1,0 0 0,0 1 0,0-1 1,0 0-1,-1 0 0,1 0 0,0 1 1,-1-1-1,1 1 0,-1-1 0,0 1 1,1 0-1,-1-1 0,0 1 0,0 0 1,0 0-1,0 0 0,0 0 1,0 1-1,0-1 0,0 1 0,0-1 1,0 1-1,-1-1 0,1 1 0,0 0 1,0 0-1,-4 1 0,-1-1 122,1 1 1,0 0-1,0 0 0,0 1 0,0-1 1,0 2-1,0-1 0,0 0 0,0 1 1,1 0-1,0 0 0,-6 5 1,2 0 29,1 1 0,0 0 0,0 1 1,1 0-1,0 0 0,0 0 1,1 1-1,1 0 0,-5 14 1,0 2 211,1 0 1,-8 52-1,13-51-189,1 1 0,1-1-1,2 1 1,6 56-1,-4-68-216,1-1 0,1 0 0,0 0 0,1 0 0,1 0 0,0-1 0,1 0 0,1 0 0,18 25 0,-22-35-84,1 0 0,-1 0 1,2 0-1,-1 0 0,0-1 0,1 0 1,0 0-1,0-1 0,0 1 0,0-1 1,1-1-1,-1 1 0,1-1 0,-1 0 1,1-1-1,0 1 0,0-1 0,0-1 1,0 1-1,0-1 0,12-1 0,-3-2-472,0 0 0,-1 0 0,0-2 0,0 0 0,0 0 0,0-2 0,-1 0 0,19-12 0,-26 15 238,5-4-280,1 1-1,16-7 0,2 3-619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5.3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239 1 15587,'4'0'297,"32"0"701,-35 0-967,0 0 1,0 0 0,0 0 0,0 0-1,0 0 1,0 0 0,0 0 0,0 0-1,0 0 1,0 1 0,0-1-1,0 0 1,-1 1 0,1-1 0,0 1-1,0-1 1,0 1 0,0-1 0,0 1-1,-1 0 1,1-1 0,0 1 0,-1 0-1,1 0 1,0-1 0,0 3-1,-1-2-4,0 0 0,-1 1-1,1-1 1,-1 0-1,1 0 1,-1 0 0,1 0-1,-1 1 1,0-1-1,1 0 1,-1 0-1,0 0 1,0 0 0,0-1-1,0 1 1,0 0-1,0 0 1,0 0-1,0-1 1,0 1 0,0-1-1,0 1 1,-1-1-1,1 1 1,0-1 0,0 1-1,0-1 1,-1 0-1,-1 0 1,-41 6 96,-17-8-36,-5-1-50,64 4-35,-1 0 0,0-1 0,1 1-1,-1 0 1,1 0 0,-1 1 0,1-1 0,-1 0 0,1 1 0,0 0 0,0-1 0,-1 1 0,1 0 0,1 0 0,-1 0 0,0 0 0,0 1 0,1-1 0,-1 0 0,1 1 0,0-1 0,0 1-1,-2 4 1,-3 9 42,2 0 0,-7 31 0,7-26 31,-5 22 293,1 1-1,2 0 0,0 84 1,7-107-209,1 0 0,1-1-1,0 1 1,2 0 0,0-1 0,1 0 0,2 0-1,0 0 1,0-1 0,16 24 0,-9-21-25,0-1 1,24 24-1,-32-37-172,1 0-1,0 0 1,1-1-1,-1-1 1,1 0 0,1 0-1,-1 0 1,11 3-1,-18-8-51,1 0 0,-1 0 0,0-1 0,1 1 0,-1-1 0,1 1 0,-1-1 1,1 0-1,-1 0 0,0 0 0,1 0 0,-1-1 0,1 1 0,-1 0 0,0-1 0,1 0 0,3-1 0,-2 0 21,-1-1 0,0 1-1,0 0 1,0-1 0,0 0 0,-1 0-1,1 0 1,0 0 0,-1 0 0,3-5 0,13-25-465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6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28 12715,'-4'-3'231,"0"0"1,-1 0 0,1 1-1,0-1 1,-1 1 0,1 0-1,-1 0 1,0 0 0,0 1-1,1 0 1,-1 0 0,0 0-1,-8 0 1,5 1-22,0 0 0,0 1 1,-1 0-1,1 0 0,0 1 0,1 0 0,-16 6 0,12-3-79,0 1 0,0 0 1,0 0-1,1 1 0,0 0 0,0 1 0,1 0 0,0 1 0,1 0 0,-1 0 0,-6 11 0,10-11-59,-1 0 0,2 0-1,-1 0 1,1 1 0,1-1 0,0 1-1,0 0 1,1 0 0,0 0 0,0 1-1,1-1 1,1 0 0,0 0 0,0 1-1,1-1 1,0 0 0,1 0 0,0 1 0,1-1-1,0-1 1,1 1 0,-1 0 0,2-1-1,-1 0 1,11 14 0,-3-6-24,1 0 1,1-1-1,1 0 1,1-1-1,0-1 0,0-1 1,1 0-1,1-1 1,24 12-1,69 28-1615,0-10-3605,-97-38 4008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6.8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1 328 11346,'17'-20'899,"-1"0"-1,0-2 1,-2 0-1,0-1 1,18-45-1,-17 38 147,0 0-1,30-43 1,-45 72-996,1 0 1,0-1-1,0 1 1,0 0-1,0 0 1,0-1-1,0 1 1,0 0-1,1 0 1,-1 0-1,0 0 1,1 1-1,-1-1 1,0 0-1,1 0 1,-1 1-1,1-1 1,-1 1-1,1-1 1,1 1-1,-2 0-20,0 0 0,0 1-1,0-1 1,0 1 0,0-1-1,0 1 1,0-1 0,0 1-1,0 0 1,-1-1 0,1 1-1,0 0 1,0 0 0,-1-1-1,1 1 1,0 0 0,-1 0-1,1 0 1,-1 0 0,1 0-1,0 2 1,3 9 83,-1 0-1,0 0 1,3 24 0,-4-24-97,66 411-2387,-52-334 1881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6.2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1101 15211,'9'-34'806,"-1"-1"-1,-1 0 0,3-68 1,-12-105 523,-21-41-226,-1-12-1162,24 251-85,0 0 1,0 1-1,1-1 1,0 1-1,0-1 1,1 1-1,6-17 1,-5 21-11,-1 1 1,0 0 0,1-1 0,0 1 0,0 1 0,0-1 0,0 0 0,1 1-1,0-1 1,-1 1 0,1 0 0,0 1 0,1-1 0,-1 1 0,0-1-1,8-2 1,4 0-154,-1 1 0,1 0 0,0 1 0,32-2 0,12 4-561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6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874 109 11114,'0'-1'69,"1"1"1,-1-1-1,0 1 0,0 0 0,0-1 0,0 1 0,0-1 0,0 1 0,0 0 0,0-1 1,0 1-1,0-1 0,0 1 0,0-1 0,0 1 0,0 0 0,0-1 0,0 1 1,0-1-1,0 1 0,-1 0 0,1-1 0,0 1 0,0 0 0,0-1 0,-1 1 0,1 0 1,0-1-1,-1 1 0,1 0 0,0 0 0,-1-1 0,1 1 0,-1 0 0,-14-12 684,2 6-35,1 0 0,-1 1 1,-1 0-1,-25-5 0,-62-5 829,61 10-973,-80-11-165,-1 5 0,-172 6 1,284 6-520,-4-1-417,0 1 1,0 1 0,-13 3 0,12 1-4,14-6 515,0 0 1,0 0-1,0 1 1,-1-1-1,1 0 1,0 0-1,0 1 0,0-1 1,0 0-1,0 1 1,0-1-1,0 0 1,0 0-1,0 1 1,0-1-1,0 0 1,0 0-1,0 1 1,1-1-1,-1 0 1,0 0-1,0 1 1,0-1-1,0 0 1,0 0-1,0 1 1,1-1-1,-1 0 1,0 0-1,0 0 1,0 1-1,1-1 1,-1 0-1,0 0 1,0 0-1,0 0 1,1 0-1,-1 1 1,0-1-1,0 0 1,1 0-1,-1 0 1,0 0-1,0 0 1,1 0-1,-1 0 0,19 9-795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25 10410,'-3'-13'3977,"-8"7"-3057,-3 1-384,-9 5-184,-4 0 769,-8 1-585,-3 2-56,-3 0-8,0 0-112,3 2-568,5 2-304,13 5-904,7 5-865,17 9 1817,9 8-384,14 8-344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7.3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3 11594,'-9'-1'1433,"-13"-1"-665,-12 2-312,-7 0 1528,-4 2-1159,-6-1-505,1-1-160,3 3-488,5-1-665,15 3 809,13 1-184,25 2-168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7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244 76 10290,'0'-4'222,"-2"0"0,1 0 0,0 0 0,-1 0 0,0 1 0,1-1 0,-1 0 0,-1 1 0,1 0 0,-1-1 0,1 1 0,-1 0 0,0 0 0,0 0 0,0 1 0,0-1 0,-1 1 0,1 0 0,-1 0 0,1 0 0,-1 0 0,0 0 0,0 1 0,0 0 0,0 0 0,0 0 0,0 0 0,0 1 0,0-1 0,-5 1 0,3 0-82,0 1 0,0-1 0,0 1-1,0 1 1,0-1 0,0 1 0,1 0 0,-1 0 0,0 1-1,1-1 1,0 1 0,0 1 0,-1-1 0,2 1-1,-1 0 1,0 0 0,1 0 0,0 0 0,0 1-1,-4 5 1,3 0-55,0-1 0,1 1-1,0 0 1,0 0 0,1 1 0,0-1-1,1 1 1,0-1 0,1 1 0,0 0-1,1-1 1,1 20 0,2-2 32,1-1 1,1 0 0,16 48 0,-10-43-51,2 0 0,19 35 0,-25-54-58,1 0 1,0-1-1,1 0 1,0 0-1,1-1 1,0-1-1,19 16 1,-24-23-68,0 0 1,1 0-1,-1-1 1,1 0-1,-1 0 1,1 0-1,0-1 1,0 0-1,0 0 1,0 0-1,0-1 1,10 0-1,-7 0-384,-1 0 1,1 1-1,-1 0 0,1 1 1,11 3-1,-2 2-109,3 1-174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17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11434,'4'-1'148,"0"0"-1,0 0 0,0 0 0,0 1 0,0 0 1,0 0-1,0 0 0,0 0 0,0 0 1,0 1-1,0 0 0,0-1 0,-1 2 0,1-1 1,0 0-1,6 4 0,-6-2 26,0 0 0,0 0 0,0 0 0,-1 1 0,0-1 0,1 1 0,-1 0 0,0 0 0,-1 0 0,1 0 0,-1 1 1,2 4-1,1 4 153,-1 0-1,0 1 1,-1 0 0,0 0 0,-2-1 0,1 1 0,-2 0 0,-1 24 0,-1-17-15,-2-1 1,0 1-1,-1-1 0,-16 39 1,-44 71 864,60-122-1082,1 0 0,0 1 1,0 0-1,1-1 0,0 1 1,-1 10-1,3-16-64,1 0 0,-1 0 0,1 1 0,0-1 0,0 0 0,1 0 0,-1 0 0,1 0 0,-1 0 0,1 0 0,0 0 0,0 0 0,0 0 0,1 0 0,-1 0 0,1 0 0,-1-1 0,1 1 0,0-1 0,0 1 0,4 3 0,8 5-9,0-2 0,0 1 0,1-2 0,0 0-1,28 10 1,-30-13-214,1 0 0,-1 1 1,0 1-1,-1 0 0,1 1 0,-2 0 0,1 1 0,19 18 0,-6 7-162,-4-2-112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19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11538,'5'9'356,"-1"0"0,0 0 0,0 1 0,-1-1-1,0 1 1,-1 0 0,0 0 0,1 15 0,-1-16-134,29 224 1641,1 419-1,-39-547-1857,4-96-476,1-15-232,-1-15-929,10-34-1155,-6 32 1906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19.4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836 86 13267,'-43'8'2974,"11"-4"-2341,-1-1 1,1-2 0,-1-2 0,-53-7-1,-127-34 575,-13-2-780,213 42-473,4 0-54,-1 1-1,1 0 1,-1 0 0,0 1-1,1 0 1,-1 1 0,0 0 0,1 1-1,-11 2 1,19-4 33,0 1 1,0-1-1,0 0 0,1 0 1,-1 1-1,0-1 1,0 1-1,0-1 0,0 1 1,1-1-1,-1 1 1,0-1-1,0 1 0,1-1 1,-1 1-1,1 0 1,-1 0-1,0-1 0,1 1 1,-1 0-1,1 0 0,0 0 1,-1-1-1,1 1 1,0 0-1,-1 0 0,1 0 1,0 0-1,0 0 1,0 0-1,0 0 0,0 0 1,0 0-1,0-1 0,0 1 1,0 0-1,0 0 1,0 0-1,1 0 0,-1 0 1,0 0-1,1 0 1,-1-1-1,1 1 0,-1 0 1,1 0-1,-1 0 1,1-1-1,-1 1 0,2 0 1,3 5-328,0 0 1,1 0-1,0-1 0,10 8 1,21 12-610,7 2-171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5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427 182 15043,'-13'-21'1056,"-3"-4"-928,-6-3-64,-12 1 417,-5-1-353,-8 7-120,-3 1-48,-1 12-280,2 5-193,9 7-1183,5 11 1448,14 7-216,11 3-168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0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3 12923,'0'-3'1152,"-10"5"-656,-2 2-144,-8 3 456,-7 1-160,-7 1-55,-2-1 15,-6 2-184,-5 0-88,1-2-160,-1 1-120,8-1-392,5 2-240,20 3-1497,12-1 1793,17 1-272,8 1-216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0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0 14011,'-16'16'1168,"-5"-8"-816,-1-1-152,-6 4 336,-2 2-159,0 2-209,-1 1-168,8 2-1089,3 6 1009,11 1-216,7 1-88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20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0 260 11931,'11'-8'405,"-1"0"0,0-1 1,0 0-1,-1-1 1,0 0-1,-1 0 0,0-1 1,0 0-1,-1 0 1,6-15-1,-6 12 76,0-1 0,-1 0 0,-1 0 0,-1 0-1,0-1 1,4-30 0,-6 81-564,3 0 0,13 59 1,-9-51-562,36 186-1838,-31-153 1703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21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63 8682,'2'-5'193,"1"0"0,0 0 1,0 1-1,0-1 0,1 1 0,-1 0 1,1 0-1,0 0 0,6-5 0,-7 8 13,0-1 0,-1 0 0,1 1 0,0 0 0,0 0 0,0-1 0,0 2 0,0-1 0,0 0 0,0 1 0,1-1 0,-1 1-1,0 0 1,0 0 0,0 0 0,0 0 0,1 1 0,2 0 0,-4 0-130,-1 0-1,0-1 0,1 1 1,-1 0-1,0 0 1,0 0-1,0 0 0,0 0 1,0 0-1,0 0 1,0 0-1,0 0 0,0 1 1,0-1-1,-1 0 1,1 1-1,0-1 0,-1 0 1,0 1-1,1-1 1,-1 1-1,0-1 1,1 1-1,-1-1 0,0 1 1,0-1-1,0 1 1,-1 1-1,-4 45 436,-33 97 59,20-80-418,17-64-133,1 1 0,-1 0 0,1-1 0,-1 1 0,1 0 0,0 0 0,0-1 1,0 1-1,0 0 0,0 0 0,0 0 0,0-1 0,1 1 0,-1 0 1,2 3-1,-1-4 0,0 0 1,0-1-1,0 1 1,0 0-1,0 0 1,0 0 0,0-1-1,1 1 1,-1 0-1,0-1 1,1 1-1,-1-1 1,0 0-1,1 1 1,-1-1-1,0 0 1,1 0-1,-1 0 1,0 0 0,1 0-1,1 0 1,18-1 131,-5 1-200,0 0 1,0 1-1,0 0 1,0 1-1,26 7 1,103 42-1614,-93-34 1209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5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831 185 6289,'-4'-12'214,"-1"1"0,-1 0 0,0 1 0,-1 0 0,0 0 0,0 0 0,-1 1 0,0 0-1,-1 0 1,0 1 0,0 0 0,-1 0 0,0 1 0,0 1 0,0 0 0,-1 0 0,0 1 0,0 0 0,-1 1-1,1 0 1,-18-2 0,11 2-65,0 1-1,-1 1 1,1 1-1,-1 0 1,0 2-1,1 0 1,-1 1 0,1 1-1,0 0 1,0 2-1,0 0 1,0 1-1,-23 11 1,21-5-30,0 0-1,1 2 1,1 0 0,0 1 0,1 0 0,1 2-1,1 0 1,0 0 0,1 2 0,1 0-1,-13 23 1,5-2 85,1 0-1,2 2 1,2 1-1,-18 75 1,26-77-93,2 0 0,2 0 0,1 1 0,2-1 0,3 1 0,0 0 0,3-1 0,2 0 1,1 0-1,27 78 0,-19-76-63,2 0 1,2-1 0,2-1 0,2-2 0,1 0-1,2-1 1,2-2 0,1 0 0,56 49 0,-46-50-17,3-1 1,0-3-1,2-1 1,1-3 0,2-2-1,54 22 1,-75-37-14,0-2 0,0-1 1,1-1-1,0-1 0,46 2 0,-54-7-4,0-1 1,0 0-1,0-2 0,0 0 1,-1-1-1,1-1 0,-1-1 1,33-15-1,-30 10-3,-1-1 0,0-1-1,0-1 1,-2-1 0,1-1-1,-2 0 1,0-1 0,24-31 0,-23 21-4,0 0 1,-2-1-1,-1-1 1,-2-1-1,21-58 1,-19 34-6,-3-2 0,-2 1 0,-2-2 1,-3 1-1,-3-1 0,-1 0 1,-9-71-1,2 82 0,-1 1 0,-3-1 0,-1 2 0,-3-1 1,-35-82-1,34 98-24,-1 0 0,-2 1 0,-1 1 0,-1 0 0,-1 2 0,-1 0 0,-2 1 0,0 1 0,-31-23 0,32 31-110,0 0 1,-1 1-1,-1 2 0,0 0 1,-1 1-1,0 2 0,-34-9 0,15 9-29,0 1 0,0 3-1,-70-1 1,-7 8-187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6.5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675 0 7674,'-57'28'800,"0"2"0,2 3 1,2 2-1,1 3 0,2 2 1,-66 66-1,90-80-457,1 2 0,2 1-1,0 1 1,2 0 0,1 2 0,2 1 0,-27 63-1,38-76-232,0 0-1,2 0 1,0 1-1,1 0 0,2 0 1,0 0-1,1 0 1,0 0-1,2 0 1,1 0-1,1 0 0,0 0 1,2 0-1,0-1 1,10 24-1,5 3 42,2-2 0,2 0 0,2-2 0,1 0-1,3-2 1,1-1 0,59 57 0,-60-69-93,1-1 0,2-2 1,0-2-1,1 0 0,1-3 0,1-1 0,1-1 0,1-2 0,76 21 1,-70-26-38,2-3 1,-1-1 0,1-2 0,0-2-1,0-3 1,71-7 0,-93 4-11,0-2 0,0-1 1,0-1-1,0-1 0,41-20 1,-49 19-7,-1 0 0,0-1 0,0-1 0,-1 0 0,-1-1 0,0 0 0,-1-1 0,22-28 0,-23 23 2,0-1 1,-1-1-1,-1 0 1,-1 0-1,0 0 1,-2-1-1,0 0 1,4-34-1,-4 4 7,-3 1-1,-4-81 1,-2 80-11,-3 1 1,-2 0-1,-1 0 0,-3 0 1,-3 1-1,-1 1 1,-2 1-1,-3 0 0,-1 2 1,-3 0-1,-1 1 1,-46-57-1,53 78-39,-1 1 1,-2 1-1,0 0 1,-31-21-1,37 31-59,-1 0 0,0 1 1,-1 1-1,0 1 0,-1 1 0,0 0 1,-27-5-1,21 8-97,-1 1 0,0 1 1,0 2-1,1 0 0,-1 2 0,0 1 1,1 1-1,-1 1 0,1 1 1,0 1-1,-32 15 0,-44 24-383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7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558 116 10362,'-3'-7'231,"0"0"-1,-1 0 1,0 1-1,0 0 1,-1-1-1,0 2 1,0-1-1,0 0 1,-1 1-1,1 0 1,-1 0-1,0 1 1,-1 0-1,1 0 1,-1 0-1,0 1 1,0 0-1,-12-4 1,6 4-59,-1-1 0,1 1 1,-1 1-1,0 1 0,1 0 0,-1 0 1,0 1-1,0 1 0,1 1 1,-1 0-1,0 0 0,1 1 0,0 1 1,0 0-1,0 1 0,0 1 0,1 0 1,-1 0-1,2 1 0,-1 1 1,1 0-1,0 1 0,1 0 0,-1 0 1,2 1-1,0 0 0,-14 20 1,11-8-22,1 0 1,0 0 0,2 1-1,1 0 1,0 0 0,2 1 0,1 0-1,-4 45 1,6-40-5,3 1-1,0 0 1,2 0 0,1 0 0,1-1-1,16 55 1,-16-71-129,0-1 1,1 0-1,0 0 1,1 0-1,0-1 1,1 0-1,0 0 1,1 0-1,0-1 1,1 0-1,0-1 1,0 0-1,1 0 1,0-1-1,1-1 0,0 1 1,0-2-1,0 1 1,1-2-1,0 1 1,0-2-1,0 1 1,1-2-1,0 0 1,25 3-1,-6-4-816,0-2 1,0-2-1,-1-1 0,35-7 1,-21 3-1177,-22 6 1012,-5 0-197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8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1 183 11506,'6'-16'741,"3"-14"349,2 1 0,1 0 0,18-29 1,-29 56-981,0 0 0,0 0 0,0 1 1,0-1-1,1 0 0,-1 1 1,1-1-1,-1 1 0,1 0 1,3-2-1,-4 2-61,-1 1 0,1 0 0,-1 0 0,1-1-1,-1 1 1,1 0 0,0 0 0,-1 0 0,1 0 0,-1 0 0,1 0 0,0 0 0,-1 0 0,1 0 0,-1 1 0,1-1 0,-1 0 0,1 0 0,0 0 0,-1 1-1,1-1 1,-1 0 0,1 0 0,0 1 0,1 2 65,0-1 0,0 1 0,0 0 0,-1-1-1,1 1 1,-1 0 0,0 0 0,0 0 0,0 0 0,0 0 0,0 0 0,0 6-1,5 36 371,-2 0 0,-2 54 0,-13 93-330,10-181-171,-4 52-391,-3 77-3813,10-170-425,7-16 3357,-4 22 380,5-21-465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38.5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206 28 13731,'5'-10'1104,"-7"2"-752,-9 1-136,-10 4 656,-2 3-471,-6 4-217,-4 3 32,5 9-208,4 4-232,5 8-497,5 1-479,9 2 952,5 4-200,5-1-176</inkml:trace>
  <inkml:trace contextRef="#ctx0" brushRef="#br0" timeOffset="1">218 307 14467,'0'11'1136,"-16"-1"-856,-2-3-144,-7-1 417,-5 1-209,-4 0-448,5 1-104,2 9 192,6 2-72,4-1-81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3.2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0 414 9634,'10'-2'248,"0"-1"0,0 1 0,0-2 0,-1 1 0,1-1 0,-1-1 0,0 0 0,-1 0 0,1-1 0,-1 0-1,13-12 1,5-7 655,43-55-1,-55 63-696,39-53 632,-25 31 198,61-62-1,-66 85-565,-22 16-441,0-1 0,0 1-1,-1 0 1,1-1-1,0 1 1,0 0-1,0 0 1,0 0 0,0 0-1,0 0 1,0 0-1,0 0 1,0 0 0,0 0-1,-1 1 1,1-1-1,2 1 1,-2 0 9,1 1 0,0 0 0,-1-1-1,1 1 1,-1 0 0,1 0 0,-1 0 0,0 0 0,0 0 0,0 0 0,0 1-1,0-1 1,0 0 0,-1 0 0,1 1 0,-1-1 0,0 0 0,1 4-1,4 40 151,-2 0-1,-3 60 1,-17 95-141,11-136-14,-16 191-215,11-85-4386,10-164 3841,0-7-157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6.0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418 487 12115,'8'-10'1008,"-8"-6"-632,-6-7-104,-20-8 416,-8-6-80,-13-6-104,-2-1-48,-4 2-79,-1 1-65,6 10-288,3 6-176,16 14-457,8 8-503,11 7 880,7 6-176,17 2-160</inkml:trace>
  <inkml:trace contextRef="#ctx0" brushRef="#br0" timeOffset="1">575 0 14651,'4'33'1160,"-6"26"-776,-7 10-119,-11 18 359,-1 12-184,-7 6-64,-1 1-32,-4-12-344,2-10-288,7-17-1657,7-17 1729,16-34-248,2-19-184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3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10474,'2'0'74,"-1"0"0,1 1 1,-1-1-1,0 1 0,1-1 0,-1 1 0,0 0 0,0 0 0,1-1 0,-1 1 0,0 0 1,0 0-1,0 0 0,0 0 0,0 0 0,0 1 0,0-1 0,0 0 0,-1 0 0,1 1 1,0-1-1,-1 0 0,1 1 0,-1-1 0,1 0 0,-1 3 0,9 42 1743,-7-6-900,-3 42-1,0-51-227,0-1-1,8 57 1,-5-76-542,1 0-1,0 0 1,0-1 0,1 1 0,0-1 0,1 0 0,0-1 0,1 1 0,0-1 0,0 0 0,14 16 0,-9-15-164,0 0 0,0 0 0,1-1 0,0-1 0,1 0 0,0-1 0,0 0 0,1-1 0,0 0 0,0-1 0,0 0 0,0-2 0,1 1 0,-1-2 0,1 0 0,0-1 0,0 0 0,0-1 0,15-2 0,-26 1-251,1 0 0,0 0 1,-1 0-1,1-1 0,-1 0 1,1 0-1,-1 0 1,7-4-1,-9 5 165,-1-1 0,1 1 1,0-1-1,0 1 0,-1-1 0,1 0 0,-1 0 0,1 0 1,-1 0-1,0 0 0,0 0 0,0 0 0,0 0 0,0 0 1,0 0-1,0-1 0,-1 1 0,1 0 0,-1-3 1,0-19-964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3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 11899,'-16'21'1168,"3"17"-664,2 4-168,3 14 456,1 3-144,2 5-80,3 0-47,2 0-233,2-4-176,4-8-408,3-7-225,0-19-1543,3-7 1776,2-16-264,0-6-232</inkml:trace>
  <inkml:trace contextRef="#ctx0" brushRef="#br0" timeOffset="1">208 429 14131,'8'0'-624,"-1"12"680,6 6 72,11 9-616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4.6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249 138 13851,'0'-4'148,"0"1"-1,0-1 1,0 1-1,0-1 1,-1 1 0,1-1-1,-1 1 1,0-1 0,-3-4-1,3 6-94,0 1 1,0-1-1,0 1 0,-1 0 0,1 0 0,0 0 0,-1-1 1,1 2-1,-1-1 0,0 0 0,1 0 0,-1 0 0,0 1 1,1-1-1,-1 1 0,0-1 0,0 1 0,0 0 0,1-1 1,-1 1-1,-2 0 0,-19 0 94,1 1-1,0 0 1,0 2 0,1 1-1,-28 7 1,45-10-134,1 0-7,1 0 0,0 0 0,-1-1 1,1 1-1,0-1 0,-1 1 0,1-1 0,-1 0 0,1 0 1,-1 0-1,1 0 0,0-1 0,-1 1 0,-3-2 0,6 2-5,0 0-1,0 0 1,-1-1-1,1 1 0,0 0 1,0-1-1,0 1 1,0 0-1,-1-1 0,1 1 1,0 0-1,0-1 1,0 1-1,0-1 0,0 1 1,0 0-1,0-1 1,0 1-1,0 0 0,0-1 1,0 1-1,0 0 1,0-1-1,0 1 0,0-1 1,0 1-1,1 0 1,-1-1-1,0 1 0,11-14 14,13-7 2,-13 13-32,1 0 0,-1 1 1,1 1-1,0 0 0,1 1 1,0 0-1,21-5 0,-30 9 10,0 0 0,0 1 0,-1-1 0,1 1 0,0 0 0,0 1 0,0-1 0,0 1 0,0-1 0,0 1 0,0 0 0,0 0 0,3 3 0,-4-3 5,0 1-1,-1 0 0,1 0 0,-1 0 1,1 1-1,-1-1 0,0 0 0,0 1 1,0-1-1,0 1 0,-1 0 0,1 0 1,-1 0-1,0 0 0,1 0 0,-1 0 1,-1 0-1,2 5 0,1 7 28,-1 0-1,-1 1 1,-1-1 0,0 0-1,0 1 1,-4 16 0,-22 94 193,8-49-119,-14 140-507,30-187-100,1 1 1,2 0 0,1 0 0,1-1-1,8 33 1,1-27-73,2-8-198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5.0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282 140 10074,'-17'-25'1376,"-3"3"-831,-8 8-217,-1 2 1024,-5 5-760,0 0-120,3 1-288,1 0-232,5 1-840,5-2-480,11-2 1104,4-1-232,10 1-201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5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 13179,'0'0'62,"1"1"0,0-1 0,-1 1 0,1 0 0,0-1 0,-1 1 0,1-1 0,-1 1 0,1 0 0,-1 0 0,1-1 0,-1 1 0,1 0 0,-1 0 0,0-1 0,1 1 0,-1 0 0,0 0 0,0 0 0,0 0 0,0 0 0,1-1 0,-2 3 0,4 25 284,-4-12-90,0 0 0,-2 0 1,0 0-1,-1-1 0,0 1 1,-1-1-1,-8 17 0,-9 29 421,18-48-443,0 0 1,2 0-1,-1 0 0,1 1 1,1-1-1,1 16 0,0-25-158,0 0 0,1 0 0,0 0 0,0 0 0,0 0 0,0 0-1,0 0 1,1 0 0,0 0 0,0-1 0,0 1 0,0-1-1,0 1 1,1-1 0,-1 0 0,1 0 0,0 0 0,0 0-1,0-1 1,1 1 0,-1-1 0,0 0 0,1 0 0,5 2 0,10 3-21,1-1 1,0-1 0,0 0 0,27 1 0,-4 0-678,-23-2 87,30 4-1218,-46-8 1623,-1 0 1,1 0 0,0 0 0,-1 0-1,1-1 1,0 1 0,-1-1-1,1 0 1,-1 0 0,7-4 0,6-6-756</inkml:trace>
  <inkml:trace contextRef="#ctx0" brushRef="#br0" timeOffset="1">227 253 13803,'-21'30'1064,"-1"26"-832,1 7-104,3 17 240,4 8-232,3 7-408,5 0-248,7-9 432,5-13-144,7-24-96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6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13 423 9970,'-2'-3'107,"0"0"0,0-1 0,1 1 0,0-1 0,0 1 0,0-1 0,0 0 0,0 0 0,1 1 0,-1-1 0,1 0 0,0 0 0,1 1 0,-1-1 0,0 0 0,1 0 0,1-3 0,3-10 374,0 0 1,12-23-1,-8 18-65,-6 15-363,49-110 833,-44 102-642,0-1 1,2 2-1,0-1 1,0 1 0,17-15-1,-25 26-146,1 0-1,0 1 0,0-1 1,1 1-1,-1 0 1,0 0-1,1 0 1,6-2-1,-8 3-54,-1 1-1,1 0 1,0-1 0,-1 1-1,1 0 1,-1 0-1,1 0 1,0 0 0,-1 0-1,1 1 1,0-1 0,-1 0-1,1 1 1,-1-1 0,1 1-1,-1-1 1,1 1 0,-1 0-1,1 0 1,-1 0 0,0 0-1,0 0 1,1 0 0,1 2-1,1 2 53,0 1-1,0 0 0,0 0 1,-1 0-1,0 0 1,0 1-1,-1-1 1,1 1-1,-2 0 0,3 12 1,1 11 188,-1 34 0,-3-58-251,-7 171 429,4-149-404,61-385 158,-57 346-211,-1 8-3,-1 0 0,1 0 1,-1 0-1,1 0 0,0 1 1,0-1-1,0 0 1,1 0-1,-1 0 0,4-3 1,-5 5-2,0 1 1,0 0 0,0 0 0,0 0-1,0 0 1,0 0 0,0 0-1,0 0 1,1 0 0,-1 0-1,0 0 1,0-1 0,0 1-1,0 0 1,0 0 0,1 0 0,-1 0-1,0 0 1,0 0 0,0 0-1,0 0 1,0 0 0,1 0-1,-1 0 1,0 0 0,0 0 0,0 0-1,0 1 1,0-1 0,0 0-1,1 0 1,-1 0 0,0 0-1,0 0 1,0 0 0,0 0 0,0 0-1,0 0 1,0 0 0,1 0-1,-1 1 1,0-1 0,0 0-1,0 0 1,0 0 0,0 0-1,0 0 1,0 0 0,0 1 0,5 11 28,0 14 15,3 52 20,-7-48-37,2 0 0,2 0 0,11 42 0,-16-71-26,0-1 0,0 0 0,0 1 0,0-1 0,0 0 0,0 1 0,0-1 0,0 0 0,0 1 0,1-1 0,-1 0 0,0 1 0,0-1 0,0 0 0,0 0 0,1 1 0,-1-1 0,0 0 0,0 0 0,1 1 0,-1-1 0,0 0 0,0 0 0,1 0 0,-1 1 0,0-1 0,1 0 0,-1 0-1,0 0 1,0 0 0,1 0 0,-1 0 0,1 0 0,6-9 27,4-23 14,-11 29-39,8-28 15,-5 17-13,0-1 0,1 1 0,1 0 1,0 1-1,0-1 0,16-24 0,-21 37-4,1 0 1,0 1-1,-1-1 0,1 0 1,0 0-1,0 0 1,0 1-1,0-1 1,0 0-1,0 1 0,0-1 1,0 1-1,0-1 1,0 1-1,0-1 1,0 1-1,0 0 0,0-1 1,0 1-1,0 0 1,0 0-1,1 0 0,-1 0 1,0 0-1,0 0 1,0 0-1,0 1 1,0-1-1,0 0 0,0 0 1,1 1-1,-1-1 1,0 1-1,0-1 1,0 1-1,0 0 0,-1-1 1,1 1-1,0 0 1,1 1-1,5 4 8,-1 0 0,-1 1 0,1-1-1,6 12 1,-4-6 2,1 0 5,1 0-1,0 0 1,1-1 0,21 17-1,-29-25-11,0-1-1,0 0 1,1 0-1,-1 0 1,1 0-1,-1-1 1,1 1-1,0-1 1,0 0-1,0 0 1,0-1-1,-1 1 1,1-1 0,0 0-1,0 0 1,0 0-1,0 0 1,0-1-1,0 1 1,0-1-1,0 0 1,0 0-1,6-3 1,-1-1 3,-1-1 1,1 0-1,-1 0 1,0-1-1,0 0 1,0 0-1,-1-1 1,-1 0-1,1 0 1,5-10-1,4-8 11,-1-1 0,14-33 0,-23 37 36,-10 25-9,-3 11-12,1 0-15,1 0-1,0 0 1,1 0 0,0 0-1,1 1 1,1 0 0,-2 24-1,4-38-16,0 0 0,0 0-1,0 1 1,0-1-1,0 0 1,0 0 0,0 0-1,0 0 1,0 1 0,0-1-1,0 0 1,0 0 0,0 0-1,0 0 1,0 1 0,0-1-1,0 0 1,0 0-1,0 0 1,0 1 0,0-1-1,0 0 1,0 0 0,0 0-1,0 0 1,0 1 0,0-1-1,0 0 1,0 0 0,1 0-1,-1 0 1,0 0-1,0 1 1,0-1 0,0 0-1,0 0 1,1 0 0,-1 0-1,0 0 1,0 0 0,0 0-1,0 0 1,1 0-1,-1 0 1,0 1 0,0-1-1,0 0 1,0 0 0,1 0-1,-1 0 1,0 0 0,0 0-1,0 0 1,1 0 0,-1 0-1,0-1 1,0 1-1,0 0 1,0 0 0,1 0-1,-1 0 1,0 0 0,0 0-1,0 0 1,0 0 0,0 0-1,1-1 1,-1 1-1,14-14 28,-2 1-4,-11 13-23,-1-1-1,1 1 1,0 0-1,0 0 0,-1 0 1,1 0-1,0 0 1,0 0-1,0 0 1,-1 0-1,1 0 1,0 0-1,0 0 0,-1 0 1,1 0-1,0 1 1,-1-1-1,1 0 1,0 1-1,0-1 0,-1 0 1,1 1-1,-1-1 1,1 1-1,0-1 1,-1 1-1,1-1 1,-1 1-1,1 0 0,-1-1 1,0 1-1,1 0 1,-1-1-1,1 1 1,-1 1-1,13 29 6,-3 2 2,-3 0 0,-1 0 0,4 54 0,-10 103 5,-15-29 9,11-139-23,-1 0-1,-1-1 1,0 0 0,-2 0 0,-12 25 0,16-40 0,0 1 0,0-1 0,0 0 0,-11 10 0,15-14 4,-1-1 0,0-1-1,0 1 1,0 0 0,0 0-1,0 0 1,0 0 0,0-1-1,0 1 1,0 0 0,0-1 0,0 1-1,-1-1 1,1 1 0,0-1-1,0 0 1,0 0 0,-1 1-1,1-1 1,0 0 0,0 0-1,-1 0 1,1 0 0,0 0-1,-1-1 1,1 1 0,0 0-1,0-1 1,0 1 0,-1 0-1,1-1 1,0 0 0,0 1-1,0-1 1,0 0 0,0 1-1,0-1 1,-2-1 0,0-2 6,0 0 0,0-1 0,1 1-1,-1-1 1,1 1 0,0-1 0,0 0 0,1 0 0,-1 0 0,1 0 0,-1-8 0,0-10 42,0-28 0,2 49-47,0-22 15,1-1 0,1 1 1,1 0-1,2 0 0,0 0 0,15-39 0,-13 45-301,1 0 0,1 1 0,1 0 0,0 0 0,1 1 0,1 0 0,1 1 0,27-26 0,37-27-740,-39 30 318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6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79 7 13051,'0'-6'1693,"1"16"-1105,0 22 81,-29 250 1705,3-38-1713,15-122-521,-7 172-1786,17-293 1579,0-1-1,0 1 1,0 0-1,0-1 1,0 1-1,0 0 1,0 0-1,0-1 0,0 1 1,0 0-1,0-1 1,0 1-1,1 0 1,-1 0-1,0-1 1,0 1-1,1 0 0,-1-1 1,0 1-1,1-1 1,0 2-1,7-21-901,0-11 233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7.3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13635,'0'0'65,"1"1"0,0-1 0,0 1 0,0-1 0,0 1 0,0-1 1,-1 1-1,1-1 0,0 1 0,0 0 0,-1 0 0,1-1 0,-1 1 0,1 0 0,0 0 0,-1 0 1,1 0-1,-1 0 0,0-1 0,1 1 0,-1 0 0,0 0 0,0 0 0,1 0 0,-1 1 0,3 32 217,-2-27-77,1 90 1421,-3-62-881,2 1 0,2-1-1,10 58 1,-10-83-601,0 0-1,0-1 0,1 1 1,0 0-1,0-1 0,1 0 1,1 0-1,-1-1 0,1 1 1,1-1-1,0-1 0,0 1 1,0-1-1,1 0 1,0-1-1,0 0 0,11 6 1,5 0-47,2-1 1,-1-1 0,39 9-1,35 13-1547,-88-27 926,1 0 1,-1 1-1,0 0 0,0 1 0,18 15 0,-8-1-316,-13 0-281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8.4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319 54 10418,'-2'-6'294,"-1"1"-1,0 0 1,0 0-1,0 0 0,-1 0 1,-5-6-1,8 10-207,-1 0 0,0-1 0,0 1 0,0 0 0,0 0 0,-1 0 0,1 0 0,0 1 0,0-1 0,0 1 0,-1-1 0,1 1 0,0 0 0,-1-1 0,1 1 0,0 1 0,-1-1 0,-3 1 0,-8 1 160,0 1 1,1 0-1,-1 1 1,1 1 0,0 0-1,0 1 1,1 0-1,-1 1 1,2 0 0,-14 10-1,17-10-99,1-1-1,-1 1 0,1 0 0,1 1 1,-1 0-1,2 0 0,-1 0 1,1 0-1,0 1 0,0 0 0,1 0 1,1 0-1,0 1 0,0-1 0,-2 12 1,3-8-59,1 1 0,0 0 0,1 0 0,0 1 0,1-1 0,1-1 0,0 1 1,1 0-1,0 0 0,1-1 0,6 14 0,-1-9 12,0 0-1,1-1 1,1 0 0,0-1-1,1 0 1,29 27 0,-11-15-303,2-1 0,53 34 1,69 31-2659,-144-87 2207,-8-3 379,0 0 0,1-1-1,-1 0 1,0 1-1,1-1 1,-1 0-1,1 0 1,-1 0 0,1-1-1,0 1 1,-1 0-1,1-1 1,0 0-1,3 0 1,-1-5-736,-3-15-60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8.7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0 13267,'10'0'292,"-1"0"0,1 1 1,-1 0-1,0 0 0,13 4 1,-19-3-219,1-1 0,-1 0 1,0 1-1,0-1 0,0 1 1,0 0-1,-1 0 0,1 0 1,0 1-1,-1-1 0,1 0 1,-1 1-1,0 0 0,0 0 1,0-1-1,0 1 0,-1 0 1,2 4-1,1 3 82,-1 0 0,-1 0-1,0 1 1,0-1 0,-1 0 0,0 1 0,-1-1 0,0 1 0,-1-1 0,0 1-1,-3 10 1,-5 19 316,-19 55 0,26-90-438,-27 74 396,-24 83 386,49-146-731,1 0-1,1 1 1,0-1-1,1 1 1,0-1-1,2 1 1,4 31-1,-3-39-154,1 1 0,0-1 0,0 0 0,1-1 0,0 1 0,0-1 0,1 0 0,0 0 0,1 0 0,0 0 0,0-1 0,8 7 0,-11-11-11,1 1 0,0-1-1,0 0 1,1 0 0,-1 0-1,1-1 1,-1 1 0,1-1 0,0 0-1,0-1 1,0 1 0,0-1 0,0 0-1,0 0 1,0-1 0,0 1-1,0-1 1,0 0 0,1-1 0,-1 1-1,0-1 1,0 0 0,6-2 0,28-14-514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9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1 155 11739,'86'382'2224,"-65"-261"-1497,8 143 1,-28-252-416,-1-23-96,-2-29 0,-7-292 29,11 253-240,4 0 0,20-95 0,-20 143 59,18-49 0,-20 71-10,0-1 0,0 1 0,1 0 0,0 0 0,1 0 0,0 1 0,0 0 0,13-13 0,-18 19-29,1 1 0,-1-1 1,1 1-1,-1 0 0,1 0 1,0 0-1,0 0 1,-1 0-1,1 0 0,0 0 1,0 0-1,0 1 0,0-1 1,0 1-1,0 0 1,0-1-1,0 1 0,3 0 1,-4 0 0,1 1 1,-1-1-1,1 1 1,-1 0 0,1-1-1,-1 1 1,0 0-1,1 0 1,-1 0 0,0 0-1,0 0 1,1 0 0,-1 0-1,0 0 1,0 1-1,0-1 1,-1 0 0,2 2-1,1 4 56,0 0 1,0 0-1,-1 0 0,0 1 1,0-1-1,-1 0 0,0 1 1,1 9-1,-2-2-7,-1 1 1,0-1-1,-1 0 0,-1 0 1,0 1-1,-1-2 1,-1 1-1,-8 19 0,8-24-56,0 0 0,-1 0 0,1-1 0,-2 1-1,1-1 1,-2-1 0,1 1 0,-1-1 0,0-1-1,0 1 1,-1-2 0,-13 9 0,20-14-12,1 0 0,-1 0 0,0-1 0,1 1 1,0 0-1,-1 1 0,1-1 0,0 0 0,-1 0 0,1 1 0,0-1 0,0 0 1,0 1-1,-2 2 0,3-2 0,0-1-1,0 1 1,0 0 0,0-1 0,0 1-1,0-1 1,1 1 0,-1-1-1,0 1 1,1-1 0,-1 1 0,1-1-1,0 1 1,-1-1 0,1 1-1,0-1 1,2 2 0,101 142 208,-21-35-181,-59-74-104,-4-5-431,27 30 0,-46-60 411,0 1 0,0-1 1,0 0-1,1 1 0,-1-1 0,1 0 0,-1 0 1,1 0-1,-1 0 0,1 0 0,-1 0 0,1-1 1,0 1-1,2 0 0,-3-1-1,0 0 0,0 0 0,-1 0 0,1 0 1,0 0-1,0 0 0,0-1 0,-1 1 0,1 0 0,0 0 0,0-1 0,-1 1 0,1-1 1,0 1-1,-1 0 0,1-1 0,0 1 0,-1-1 0,1 0 0,-1 1 0,1-1 0,0-1 1,2-3-201,-1 0 0,1 0 1,-1-1-1,0 1 0,-1-1 1,1 1-1,0-9 1,6-38-787,0-6-286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9.1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427 1 10154,'1'12'1344,"-5"1"-567,-7 1-265,-8-1 912,-3-2-176,-12-4-336,-5-1-143,-11-5-241,1-1-104,-2-4-152,4-2-176,6 1-472,6 2-240,16 3-825,12 3-855,20 11 1776,12 1-392,16 6-369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0:49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280 19 13875,'5'2'1264,"-8"-2"-816,-7-2-192,-11-3 649,-7 0-241,-10 1-304,-3-1-136,-1 5-512,1 2-480,5 3 664,13 4-104,22 4-89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7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99 11242,'-2'-4'253,"0"-1"0,-1 1 0,0 0 0,0 0 0,0 0 0,0 0-1,-1 0 1,1 1 0,-1 0 0,0-1 0,0 1 0,0 1 0,-1-1-1,1 1 1,-1-1 0,1 1 0,-1 1 0,0-1 0,0 1 0,0-1-1,-6 0 1,-11 0 36,-1 0 0,1 1 0,-35 3 0,40-1-11,-69 7 182,52-4-345,1-1-1,-40-2 1,47-7-65,16-1-16,10 7-32,0 0-1,-1-1 1,1 1-1,0 0 1,0 0-1,0-1 1,0 1-1,0 0 1,0-1-1,0 1 1,0 0-1,0-1 1,0 1-1,0 0 1,0 0-1,0-1 0,0 1 1,1 0-1,-1-1 1,0 1-1,0 0 1,0 0-1,0-1 1,0 1-1,1 0 1,-1-1-1,0 1 1,0 0-1,0 0 1,1 0-1,-1-1 1,0 1-1,1 0 0,3-2 4,-1 0 0,1 0-1,1 1 1,-1-1 0,0 1-1,0 0 1,0 0 0,1 1-1,-1-1 1,6 1-1,2-1 1,52-6-46,1 3-1,100 8 0,-155-3 38,0 0-1,-1 0 1,1 1 0,0 0-1,-1 1 1,0 0-1,0 0 1,0 1 0,9 5-1,-13-5 5,0-1 0,-1 1 0,1 0 0,-1 0 0,0 1 0,0-1 0,0 1-1,-1 0 1,1 0 0,-1 0 0,-1 0 0,1 1 0,-1-1 0,0 1 0,0 0 0,1 6 0,3 13 25,-2 0 1,-1 1-1,-2-1 1,0 1-1,-1 0 1,-2-1-1,-6 39 1,-10 17 114,-27 78 1,9-34-265,35-124 127,-1 6-298,0 1 0,1 0 1,-1 13-1,2-20 272,-1-1 0,1 1-1,0 0 1,0-1 0,0 1 0,0 0-1,0-1 1,0 1 0,0 0 0,0-1 0,1 1-1,-1 0 1,0-1 0,0 1 0,0-1-1,1 1 1,-1 0 0,0-1 0,1 1 0,-1-1-1,1 1 1,-1-1 0,0 1 0,1-1-1,-1 1 1,1-1 0,0 1 0,-1-1 0,1 0-1,-1 1 1,1-1 0,-1 0 0,1 1-1,0-1 1,-1 0 0,1 0 0,0 0 0,-1 0-1,1 0 1,0 1 0,-1-1 0,1 0 0,0-1-1,-1 1 1,1 0 0,0 0 0,-1 0-1,1 0 1,0 0 0,-1-1 0,1 1 0,-1 0-1,1 0 1,0-1 0,0 0 0,23-9-489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7.9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33 14139,'-34'4'1184,"-6"2"-824,-3-4-160,-3 1 609,-3-3-337,-2-4-264,7-3 0,9 0-304,6-2-256,9 1-713,9 1-679,8 3 1400,4 2-304,29 4-224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8.3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 15627,'12'-15'1209,"-2"-4"-1049,1 4-184,-1-2 360,-7 7-832,-2 9-377,2-11 721,-3 11-160,-2-9-96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8.6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7 11042,'0'0'32,"0"-1"-1,0 1 0,0-1 0,0 1 0,-1 0 0,1-1 1,0 1-1,0 0 0,-1-1 0,1 1 0,0 0 1,-1-1-1,1 1 0,0 0 0,-1 0 0,1 0 1,0-1-1,-1 1 0,1 0 0,-1 0 0,1 0 1,0 0-1,-1-1 0,1 1 0,-1 0 0,1 0 0,0 0 1,-1 0-1,1 0 0,-1 0 0,1 0 0,-1 0 1,1 1-1,0-1 0,-1 0 0,1 0 0,-1 0 1,1 0-1,0 0 0,-1 1 0,1-1 0,0 0 0,-1 0 1,1 1-1,0-1 0,-1 0 0,1 1 0,0-1 1,-1 0-1,1 1 0,0-1 0,0 0 0,0 1 1,-1-1-1,1 0 0,0 1 0,0-1 0,0 1 0,0-1 1,0 0-1,-1 1 0,-11 34 835,10-30-618,-5 22 34,1 0 0,1 1 0,1-1 0,1 1 0,1 0 0,2 0 0,1 0 0,1-1 1,2 1-1,0-1 0,2 1 0,1-1 0,1-1 0,1 1 0,2-2 0,0 1 0,2-1 0,19 27 0,-26-42-205,2 0 0,-1-1 0,1 0-1,1 0 1,0-1 0,0 0 0,0 0-1,1-1 1,15 8 0,-21-13-54,1 0 0,0 0 0,0 0-1,1 0 1,-1-1 0,0 0 0,0 0 0,1 0 0,-1-1 0,1 0 0,-1 0 0,0 0 0,1-1 0,-1 1 0,0-1 0,1 0 0,-1-1-1,0 0 1,0 1 0,0-2 0,0 1 0,0 0 0,5-5 0,1-2-3,0 0 0,0 0 0,-1-1 0,-1-1 1,1 0-1,-2 0 0,0-1 0,0 0 0,-1 0 0,0-1 0,-1 0 0,-1 0 0,0 0 0,-1-1 0,5-27 0,-5 20-16,-1-1 0,-1 0 0,-1 0 0,0-1 0,-2 1 0,-1 0 0,-1 0 1,-1 0-1,-10-34 0,10 44-50,-1 0 1,-1 0-1,0 0 1,0 0 0,-1 1-1,0 0 1,-1 1 0,-1 0-1,1 0 1,-2 0 0,-11-9-1,16 15-89,0 1-1,0-1 1,-1 1-1,1 0 1,0 0 0,-1 1-1,0 0 1,0 0-1,0 0 1,0 1-1,0-1 1,0 2-1,0-1 1,0 1-1,0-1 1,-1 2-1,1-1 1,0 1 0,0 0-1,0 0 1,0 0-1,0 1 1,0 0-1,0 0 1,-9 6-1,6-3-144,1 1 0,0-1 0,0 2 0,0-1 0,1 1 0,0 0 0,1 1 0,-1-1 0,1 1 0,1 0 0,-1 1 0,-7 17 0,2 14-819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09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92 11506,'25'-27'679,"-17"17"-424,1 1 0,14-13 0,-19 20-153,0-1-1,-1 0 1,1 1-1,0 0 1,1 0-1,-1 0 1,0 1-1,1-1 1,-1 1 0,8-1-1,-6 1 37,0 1 0,0-1-1,0 1 1,0 1 0,0-1 0,0 1 0,0 0 0,0 0-1,-1 1 1,1-1 0,0 1 0,-1 1 0,1-1 0,-1 1-1,0 0 1,0 0 0,0 0 0,0 1 0,-1 0 0,1 0-1,-1 0 1,0 0 0,0 1 0,-1 0 0,1-1 0,-1 1-1,0 1 1,0-1 0,2 6 0,1 5 77,0 1 0,-1-1 1,-1 1-1,0 0 0,-1 0 0,-1 0 1,-1 0-1,-2 33 0,1-39-156,-2 6 91,2 1 0,2 24 0,-1-35-118,0 0 0,0-1-1,1 1 1,0-1-1,1 1 1,0-1 0,-1 0-1,2 0 1,5 9-1,14 14 13,-14-17-22,0-1-1,-1 1 1,12 23 0,-18-31-21,0 1 1,-1-1-1,0 0 1,1 1-1,-2 0 1,1-1-1,0 1 1,-1-1-1,0 1 1,0 0-1,0-1 1,-1 1-1,1 0 1,-1-1-1,0 1 1,-2 4 0,-1 0-13,0 0 0,-1-1 0,0 1 0,0-1 0,-1 0 0,0 0 0,0-1 1,-12 10-1,-64 49-2588,66-53 1363,15-12 500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0.2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0 246 11795,'2'-7'170,"1"0"1,-1 0-1,1 1 1,1 0-1,-1-1 1,1 1 0,6-7-1,7-15 329,-6 9-79,0 0 1,14-18-1,-22 33-282,0 0 0,1 0-1,0 0 1,-1 0-1,1 0 1,1 1-1,-1 0 1,0 0-1,1 0 1,0 0-1,0 1 1,0-1-1,9-2 1,-12 5-76,1 0-1,-1 0 1,1 0 0,-1 0-1,0 0 1,1 0 0,-1 1-1,0-1 1,1 1 0,-1 0-1,0 0 1,0 0 0,1 0 0,-1 0-1,0 0 1,0 0 0,0 1-1,0-1 1,-1 1 0,1-1-1,0 1 1,0 0 0,-1 0-1,0 0 1,1 0 0,-1 0-1,0 0 1,0 0 0,1 3 0,3 6 92,0 0 0,-1 0 0,0 1 0,2 15-1,0 6 104,3 55 0,16-192-16,-22 90-220,-1 6-9,-1 0-1,1 0 1,1 1-1,-1-1 1,1 1 0,1 0-1,4-9 1,-8 15-10,1 1 0,-1-1 0,0 1 1,0 0-1,1-1 0,-1 1 1,0 0-1,1-1 0,-1 1 0,0 0 1,1 0-1,-1-1 0,1 1 1,-1 0-1,0 0 0,1-1 0,-1 1 1,1 0-1,-1 0 0,1 0 0,-1 0 1,0 0-1,1 0 0,-1 0 1,1 0-1,-1 0 0,1 0 0,-1 0 1,1 0-1,-1 0 0,1 0 0,-1 0 1,0 0-1,1 0 0,-1 1 1,1-1-1,-1 0 0,0 0 0,1 1 1,-1-1-1,1 0 0,-1 0 0,0 1 1,1-1-1,-1 0 0,0 1 1,0-1-1,1 0 0,-1 1 0,0-1 1,0 1-1,1 0 0,9 21 127,-2 9 144,7 53-1,-11-51 85,13 42 0,-17-75-346,0 1 0,0 0 0,0-1 0,0 1 0,0 0 0,1-1 0,-1 1 0,0 0 0,1-1 0,-1 1 0,0 0 0,1-1 0,-1 1 0,1-1 0,-1 1 0,1-1 0,-1 1 0,1-1 0,-1 1 1,1-1-1,0 1 0,0-1-3,-1 0 0,0 0 0,1-1 0,-1 1 0,1 0 1,-1 0-1,0-1 0,1 1 0,-1 0 0,1-1 0,-1 1 1,0 0-1,1-1 0,-1 1 0,0-1 0,0 1 0,1 0 1,-1-1-1,0 1 0,0-1 0,0 1 0,1-1 0,9-35 160,-10 34-169,7-33 63,8-35 1,-13 63-58,0 0 0,1 0 0,-1 0 0,2 1 0,-1-1 0,1 1 0,4-7-1,-6 12-2,0-1 0,0 0 0,0 0 0,0 1 0,0-1 0,0 1 0,0 0 0,1-1 0,-1 1 0,1 0-1,-1 1 1,1-1 0,-1 0 0,1 1 0,-1-1 0,1 1 0,-1 0 0,1 0 0,0 0 0,-1 0 0,1 0-1,3 1 1,6 1 7,0 1-1,-1 1 1,18 7-1,-14-5 3,26 10 8,-19-7 7,1 0-1,0-2 0,0 0 0,47 6 0,-67-12-22,-1-1 0,0 0 1,0 0-1,0-1 0,0 1 0,0 0 1,0-1-1,0 1 0,1-1 0,-1 0 1,0 1-1,-1-1 0,1 0 0,0 0 1,0-1-1,0 1 0,-1 0 0,1 0 1,0-1-1,-1 1 0,1-1 0,-1 0 1,0 1-1,1-1 0,-1 0 0,0 0 0,0 0 1,0 1-1,-1-1 0,1 0 0,0-3 1,2-7 2,0 1 0,-1-1 0,-1 0 0,0-19 0,1 6 4,0-28-63,-2 53 52,-1-1 1,1 1-1,-1 0 1,1 0 0,0 0-1,-1 0 1,1 0 0,-1 0-1,1 0 1,-1 1 0,1-1-1,-1 0 1,1 0 0,-1 0-1,1 0 1,0 1-1,-1-1 1,1 0 0,-1 0-1,1 1 1,0-1 0,-1 0-1,1 1 1,0-1 0,-1 1-1,-1 8-5,0 0-1,0 0 0,1 0 1,0 0-1,1 0 0,0 0 1,1 0-1,-1 0 0,2 0 1,-1 0-1,1 0 0,1 0 1,0-1-1,0 1 0,6 10 1,-9-18 5,1 0 0,-1 0 0,1 0 0,0 0 0,-1 0 0,1 0 1,0-1-1,0 1 0,0 0 0,-1 0 0,1-1 0,0 1 1,0-1-1,0 1 0,0-1 0,0 1 0,0-1 0,0 1 1,0-1-1,0 0 0,1 0 0,-1 0 0,2 1 0,22-9-26,-3 1 0,-21 7 26,0 0 0,0 0 0,0 0 0,-1 1-1,1-1 1,0 0 0,0 0 0,-1 0 0,1 0 0,0 1 0,0-1 0,-1 0-1,1 1 1,0-1 0,0 1 0,-1-1 0,1 1 0,-1-1 0,1 1 0,0-1-1,-1 1 1,1 0 0,-1-1 0,1 2 0,3 5-1,0 1-1,-1-1 1,0 1 0,-1 0-1,1 0 1,-1 0 0,1 9-1,3 65-7,-4-58 7,1 26-6,-2 1 0,-3 0 0,-1-1-1,-3 1 1,-17 66 0,20-106 9,0 0-1,-1 0 0,-1-1 1,0 0-1,-6 10 0,10-18 0,0 0 0,-1 0 0,1 0-1,-1 1 1,1-2 0,-1 1 0,0 0-1,0 0 1,1-1 0,-1 1 0,-1-1-1,1 1 1,0-1 0,0 0 0,0 0-1,-1 0 1,1 0 0,0 0 0,-1 0-1,1-1 1,-1 1 0,1-1 0,-1 0-1,1 0 1,-1 0 0,1 0 0,-5 0-1,5-2 4,-1 1-1,0 0 0,1-1 0,-1 1 0,1-1 0,-1 0 0,1 0 0,0 0 0,0 0 1,0 0-1,0-1 0,0 1 0,0-1 0,0 1 0,1-1 0,0 1 0,-1-1 0,1 0 1,0 0-1,0 0 0,1 0 0,-2-5 0,-1-5 8,1-1 1,1 0-1,0-23 0,1 21-42,2-1 0,0 1-1,0 0 1,2-1 0,0 1 0,0 1-1,2-1 1,0 1 0,1-1 0,11-17-1,-5 14-375,0 1 0,0 1-1,2 0 1,0 1-1,1 0 1,0 1 0,23-15-1,-11 9-206,-4-2-169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0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11226,'1'1'74,"0"0"-1,0 0 0,0 1 0,0-1 1,0 0-1,0 1 0,0-1 0,0 0 1,0 1-1,-1-1 0,1 1 0,-1 0 1,1-1-1,-1 1 0,0-1 0,1 1 1,-1 0-1,0 2 0,1 6 97,27 234 2189,-19-142-1976,9 95 305,50 432 442,-61-605-1706,-7-24 528,1 0-1,-1 0 1,0 0-1,1 0 1,-1-1-1,0 1 1,1 0-1,-1 0 1,0-1-1,0 1 1,1 0 0,-1-1-1,0 1 1,0 0-1,1-1 1,-1 1-1,0 0 1,0-1-1,0 1 1,0-1 0,0 1-1,0 0 1,1-1-1,-1 1 1,0 0-1,0-1 1,0 1-1,0-1 1,-1 0-1,8-53-2393,9-118-1432,-8 112 2650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1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1 11290,'1'0'49,"-1"0"-1,1 0 1,-1 0-1,1-1 0,-1 1 1,1 0-1,0 0 1,-1 0-1,1 0 0,-1 0 1,1 0-1,-1 0 1,1 0-1,-1 1 1,1-1-1,0 0 0,-1 0 1,1 0-1,-1 0 1,1 1-1,-1-1 0,1 0 1,-1 1-1,1-1 1,-1 0-1,0 1 0,1-1 1,-1 1-1,1-1 1,-1 0-1,0 1 0,1-1 1,-1 1-1,0-1 1,0 1-1,1-1 0,-1 1 1,0 0-1,2 25 388,-3-22-314,-15 132 2479,9-92-1448,-3 83 0,10-113-919,1 0-1,0 0 1,1 0 0,1 0 0,0-1-1,1 1 1,0-1 0,1 0-1,0 0 1,10 14 0,-7-13-68,1-2 0,0 1 0,1-2 1,0 1-1,1-1 0,0-1 0,1 0 0,17 11 1,-11-9-49,0-2 1,1-1 0,0 0 0,1-1-1,29 7 1,-5-5-863,0-3 0,0-1 0,1-2 0,0-3 1,49-3-1,-74 3-3,-9 6-245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9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105 110 11947,'-5'22'1903,"1"-2"-1468,1 1 1,1 0 0,1-1 0,1 1 0,1 0 0,1-1 0,0 1 0,2-1-1,7 25 1,-8-32-319,2 1-1,0-1 0,0-1 0,2 1 1,-1-1-1,1 0 0,1-1 0,0 1 1,1-2-1,0 1 0,1-1 0,0-1 1,0 1-1,20 12 0,-26-19-82,1 0 0,-1-1-1,1 1 1,0-1-1,0 0 1,0 0 0,0-1-1,0 0 1,0 1 0,0-2-1,0 1 1,1-1-1,-1 1 1,0-1 0,1-1-1,-1 1 1,0-1 0,0 0-1,0 0 1,0-1-1,0 1 1,0-1 0,0 0-1,0 0 1,-1-1 0,1 0-1,-1 1 1,1-2 0,-1 1-1,0 0 1,0-1-1,-1 0 1,1 0 0,-1 0-1,0 0 1,5-8 0,1-4 8,-1 0 0,0 0 0,-2-1 1,0 0-1,-1 0 0,0 0 1,2-20-1,-3 7-4,-1 0 0,-2 0 0,-3-42 0,1 58-22,-1 0 0,0 1 0,0 0 0,-2-1 0,0 1 0,0 1 0,-10-21 0,11 29-24,1-1 1,-1 1-1,0 0 1,0 0-1,0 0 1,-1 0-1,1 1 1,-1-1 0,0 1-1,0 0 1,0 0-1,0 0 1,0 1-1,-1-1 1,0 1-1,1 0 1,-1 0-1,0 1 1,0 0-1,0-1 1,0 2-1,0-1 1,-7 0-1,3 2-144,-1 0-1,1 1 0,-1 0 0,1 0 1,0 1-1,0 0 0,0 1 0,1 0 1,-1 0-1,1 1 0,0 0 0,0 0 1,-14 13-1,-4 6-573,0 1-1,-28 37 1,2 5-22,7-2-259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6.1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488 45 9258,'1'-1'199,"0"0"-84,-1 1 1,1 0-1,-1-1 1,1 1-1,-1-1 0,1 1 1,-1-1-1,1 1 1,-1-1-1,0 1 0,1-1 1,-1 1-1,0-1 1,1 0-1,-1 1 0,0-1 1,0 1-1,0-1 1,1 0-1,-1 1 0,0-1 1,0 0-1,0 1 1,0-1-1,0 0 0,0 1 1,0-1-1,-1 0 1,1 1-1,0-1 0,0 0 1,0 1-1,-1-1 1,1 1-1,0-1 0,-1 0 1,1 1-1,0-1 1,-1 1-1,1-1 0,-1 1 1,1-1-1,-1 1 1,1-1-1,-1 1 0,1 0 1,-1-1-1,1 1 1,-1 0-1,0-1 0,1 1 1,-1 0-1,1 0 1,-1 0-1,-1-1 0,-4-1 68,-1-1 0,1 1 0,-1 0 0,0 0 0,0 1 0,1 0 0,-1 0 0,0 1 0,0-1-1,-13 3 1,-7 1 13,-37 10 0,56-11-128,-115 28 147,-50 11-49,228-38 90,21-8-180,-23 1-97,0 2 1,74 7 0,-119-4 15,0 0 0,-1 1 1,1 0-1,0 0 1,-1 1-1,12 5 0,-16-7 4,-1 1 0,1 0 0,-1-1 0,1 1 0,-1 1 0,1-1 0,-1 0-1,0 1 1,0-1 0,0 1 0,-1-1 0,1 1 0,0 0 0,-1 0 0,0 0 0,0 0-1,0 0 1,0 0 0,1 4 0,-1 6 4,0-1 0,0 1 0,-1 0 0,-1 0-1,-4 22 1,-19 66 25,17-75-22,-20 69-1,11-45-378,2 2 1,-13 102-1,28-114-898,-1-39 1246,0 0 1,0 0-1,0 0 0,0-1 1,0 1-1,0 0 0,0 0 1,1 0-1,-1 0 1,0 0-1,1 0 0,-1-1 1,1 1-1,-1 0 0,1 0 1,-1-1-1,1 1 0,-1 0 1,1-1-1,0 1 1,-1 0-1,1-1 0,0 1 1,0-1-1,-1 1 0,1-1 1,0 0-1,0 1 0,0-1 1,0 0-1,-1 1 1,1-1-1,0 0 0,0 0 1,0 0-1,1 0 0,17-5-595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6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0 9962,'-45'16'1384,"2"-1"-759,-7-2-225,-2-5 1464,-1-6-1400,6-5-48,9-7-104,5 0-120,16 0-480,7 3-896,26 4 1008,11 5-152,13 8-152</inkml:trace>
  <inkml:trace contextRef="#ctx0" brushRef="#br0" timeOffset="1">487 425 13979,'15'-11'1224,"-3"1"-1000,1 10-120,-5 2 712,1 0-1272,-2 4-320,-3 0 664,0 1-128,3-3-112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7.4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12 8098,'0'-12'1597,"-7"19"-106,-7 20 276,8-9-1197,1 1 0,1-1-1,0 1 1,2 0-1,-1 30 1,9 95 688,-4-111-1033,2 0 0,1-1-1,1 0 1,2 0 0,23 58-1,-28-84-182,-1 0-1,1-1 0,1 1 1,-1-1-1,1 0 0,0 0 1,0 0-1,1 0 0,-1-1 1,8 5-1,-10-7-19,1-1 0,0 1 0,0-1 0,0 1 0,0-1 0,0 0 0,0-1 0,0 1 0,0 0 0,0-1 0,0 1 1,0-1-1,1 0 0,-1 0 0,0-1 0,0 1 0,0-1 0,0 1 0,0-1 0,0 0 0,0 0 0,5-2 0,-1-1 3,0 0 1,0-1-1,-1 0 1,1 0-1,-1-1 0,0 1 1,-1-1-1,1 0 1,-1-1-1,-1 1 0,1-1 1,-1 0-1,0-1 1,4-9-1,-2 3-18,-1 0 0,-1 0-1,0 0 1,-1 0 0,0 0-1,-1-1 1,0-19 0,-2 21 1,-1 0 1,0 0-1,-1 0 1,-1 0-1,0 1 1,-1-1-1,0 1 0,-1-1 1,0 1-1,-1 1 1,0-1-1,-1 1 1,0 0-1,-1 1 1,-11-13-1,10 14-57,1 1 0,-1 1 0,0-1 0,0 2 0,-1-1 0,0 1 0,0 1-1,-1 0 1,1 0 0,-1 1 0,0 0 0,-1 1 0,1 0 0,0 1 0,-1 0 0,1 1 0,-17 0 0,24 1-145,1 1 0,-1-1 0,0 1 0,1-1 0,-1 1 0,-5 2 0,8-2 142,0-1 0,0 0 0,1 1 0,-1-1 0,0 1 0,0-1 0,1 1 0,-1-1 0,0 1 0,1-1 0,-1 1 0,1 0 0,-1-1 0,1 1 0,-1 0 0,1 0 0,-1-1 0,1 1 0,0 0 0,-1 0 0,1 0 0,0-1 0,0 1 0,0 0 0,-1 0 0,1 0 0,0 0 0,0 0 0,0-1 0,0 1 0,1 0 0,-1 0 0,0 1 0,5 9-677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7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0 113 9514,'7'-7'445,"-1"0"0,1 0 0,0 1 1,1 0-1,0 0 0,0 0 0,0 1 0,13-5 0,6-3 833,41-11 1,-57 20-1001,1 1 1,0 0-1,0 1 1,0 0 0,0 1-1,22 0 1,-30 2-223,0-1 0,0 0 1,0 1-1,0 0 1,0 0-1,0 0 0,0 1 1,0-1-1,-1 1 1,1 0-1,0 0 0,-1 0 1,1 1-1,-1-1 1,0 1-1,0 0 0,0 0 1,0 0-1,-1 0 1,1 0-1,-1 0 0,0 1 1,4 7-1,-3-3-10,0 0 0,-1 0-1,0 0 1,0 1 0,0-1 0,-1 1-1,0 11 1,-2 6 40,-4 28 0,2-36-47,1 1 1,1-1-1,1 0 1,3 32-1,5-19 30,20 57-1,-15-53-32,9 40 0,-20-64-35,0 0-1,0 0 0,-1 1 1,-1-1-1,0 0 0,0 1 1,-4 20-1,3-29 4,0 1 0,0-1 0,0 0 0,0 0 0,0 0 0,-1 0 0,1-1 1,-1 1-1,0 0 0,0 0 0,0-1 0,0 0 0,0 1 0,-1-1 0,-4 4 0,0-2-183,0 0 0,0 0 1,-1-1-1,-12 4 0,11-4-64,1 0-1,0 0 1,0 1 0,0 0 0,-7 5 0,-1 4-192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19.7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2474 165 11723,'7'-4'1121,"-7"6"-246,-13 10 214,-10-1-637,-1-1 0,0 0-1,0-2 1,-1-1 0,-44 7-1,-132 3 234,133-17-466,-107-13 0,-66-25 93,119 16-6,-156-7 1,-19 45 295,215-7-441,-1-4 1,-114-8-1,134-5 14,1-3-1,0-2 0,1-3 0,-105-43 0,148 51-148,0 0 0,1-2 0,-1 0 0,-28-23 0,46 33-39,0 0 0,0 0 1,0 0-1,0 0 1,0 0-1,0 0 0,0 0 1,0 1-1,0-1 1,0 0-1,0 0 0,0 0 1,-1 0-1,1 0 0,0 0 1,0 0-1,0 0 1,0 0-1,0 0 0,0 0 1,0 0-1,0 0 1,0 0-1,0 0 0,0 0 1,-1 0-1,1 0 1,0 0-1,0 0 0,0 0 1,0 0-1,0 0 1,0 0-1,0 0 0,0 0 1,0 0-1,-1 0 0,1 0 1,0 0-1,0 0 1,0 0-1,0 0 0,0 0 1,0 0-1,0 0 1,0 0-1,0 0 0,0 0 1,0 0-1,0 0 1,-1 0-1,1-1 0,0 1 1,0 0-1,0 0 1,0 0-1,0 0 0,0 0 1,0 0-1,0 0 0,0 0 1,0 0-1,0 0 1,0-1-1,0 1 0,4 10-253,11 15 107,5 6-120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22.0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1 297 10482,'8'-12'766,"1"2"0,1-1 0,19-16 0,7-7 610,-15 11-822,130-132 2755,-150 153-3239,21-16 414,-21 18-469,-1-1 0,0 1 0,1-1 0,-1 1 1,0 0-1,1 0 0,-1-1 0,1 1 1,-1 0-1,0 0 0,1-1 0,-1 1 0,1 0 1,-1 0-1,1 0 0,-1 0 0,1 0 1,-1 0-1,1 0 0,-1 0 0,1 0 0,-1 0 1,1 0-1,-1 0 0,0 0 0,1 0 0,-1 0 1,1 0-1,-1 0 0,1 1 0,-1-1 1,1 0-1,-1 0 0,0 1 0,1-1 0,-1 0 1,1 1-1,-1-1 0,0 0 0,1 1 1,-1-1-1,0 0 0,0 1 0,1-1 0,-1 1 1,0-1-1,0 0 0,1 2 0,0 9 85,0 0 0,0 0-1,-2 0 1,1 0-1,-1 1 1,-3 11 0,1 1-23,-52 349 160,40-287-259,14-78-18,0-2-95,0-1 1,0 1-1,0 0 1,1-1-1,0 1 1,1 10-1,-1-16 100,0 0-1,0 1 0,0-1 1,1 0-1,-1 0 0,0 0 0,0 0 1,0 1-1,0-1 0,0 0 1,0 0-1,0 0 0,1 1 1,-1-1-1,0 0 0,0 0 1,0 0-1,0 0 0,1 0 0,-1 0 1,0 1-1,0-1 0,0 0 1,1 0-1,-1 0 0,0 0 1,0 0-1,0 0 0,1 0 1,-1 0-1,0 0 0,0 0 0,0 0 1,1 0-1,-1 0 0,0 0 1,0 0-1,0 0 0,1 0 1,-1 0-1,0 0 0,0 0 1,0-1-1,1 1 0,-1 0 0,0 0 1,0 0-1,0 0 0,0 0 1,1 0-1,-1-1 0,0 1 1,0 0-1,0 0 0,9-10-1738,29-45-2429,-21 25 2973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22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11066,'-10'52'4711,"4"-23"-4221,0 1-1,2 0 1,1 0 0,2 0 0,1 0 0,1 0 0,1 0 0,12 55 0,-13-81-452,0 0 0,0 0 0,0 0 0,1-1 1,-1 1-1,1 0 0,0-1 0,0 1 0,0-1 1,0 0-1,1 0 0,-1 0 0,1 0 0,0 0 1,0 0-1,0-1 0,0 1 0,0-1 0,1 0 1,-1 0-1,1 0 0,-1-1 0,1 1 0,0-1 1,0 0-1,-1 0 0,1 0 0,0 0 0,0-1 0,0 1 1,0-1-1,0 0 0,0-1 0,0 1 0,5-2 1,28-4-88,0-3 1,60-22 0,-13 4-2793,-81 26 2615,1 0 1,-1 0 0,0-1 0,1 1-1,-1-1 1,0 0 0,0 1 0,0-2 0,0 1-1,0 0 1,0-1 0,-1 1 0,1-1-1,-1 0 1,1 1 0,-1-1 0,2-5-1,7-16-1043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22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0 11090,'-13'16'1361,"-1"15"-641,-1 8-232,-2 12 872,-3 5-368,1 6-223,-1 3-105,2-1-216,-1 3-120,5-10-256,3-2-200,7-13-336,4-5-160,14-16 480,7-7-128,7-11-113</inkml:trace>
  <inkml:trace contextRef="#ctx0" brushRef="#br0" timeOffset="1">313 527 16363,'3'-12'1057,"0"11"-977,0 2-160,1 5-160,-4 2-1721,0 1 1729,0-1-248,0-1-160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0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242 9 8426,'16'-7'3515,"-15"7"-3297,-1 0 1,1 0 0,-1 0-1,1-1 1,0 1-1,-1 0 1,1 0 0,-1 0-1,1 0 1,-1 0 0,1 0-1,0 0 1,-1 0-1,1 0 1,-1 0 0,1 0-1,-1 0 1,1 0 0,0 1-1,-1-1 1,1 0 0,-1 0-1,1 0 1,0 1-1,-3 0-37,0 0-1,0-1 0,0 1 0,0-1 0,0 0 0,0 1 1,0-1-1,0 0 0,-3 0 0,5 0-169,-246 11 870,243-12-752,10-1-53,13-2 17,190 3 84,-207 1-179,-1-1-1,1 2 1,-1-1 0,1 0-1,-1 0 1,1 1 0,-1 0-1,1-1 1,-1 1 0,0 0-1,1 0 1,-1 0-1,0 1 1,0-1 0,1 0-1,-1 1 1,0 0 0,2 2-1,-2-1 0,0 0-1,-1 1 0,1-1 0,-1 0 1,0 1-1,0-1 0,0 1 0,-1-1 1,1 1-1,-1-1 0,0 1 0,0 6 1,-1 12 5,0 0 0,-2 0 0,-1 0-1,0-1 1,-2 1 0,0-1 0,-13 27 0,-9 11 36,-41 62 0,28-50-24,38-66-87,0-1 83,0 1 0,1-1-1,0 1 1,0-1 0,0 1 0,-1 6 0,3-10-96,0 0 1,0 0 0,0 0 0,0 0 0,0-1 0,0 1 0,0 0 0,0 0 0,1 0-1,-1 0 1,0 0 0,1 0 0,-1 0 0,0-1 0,1 1 0,-1 0 0,1 0 0,0 0-1,-1-1 1,1 1 0,-1 0 0,1-1 0,0 1 0,0-1 0,-1 1 0,1-1 0,0 1-1,0-1 1,0 1 0,0-1 0,-1 0 0,1 1 0,0-1 0,0 0 0,0 0 0,0 0-1,0 0 1,0 1 0,0-1 0,1-1 0,24 3-1269,-10-2 474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0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3 13659,'-5'-2'1825,"-12"2"-940,-28 5-425,30-3-200,-30 4 64,-69 5 304,96-10-576,-1-1-1,1-1 0,-37-6 1,31-2-1177,24 9 1097,0-1 1,0 1-1,0 0 0,0 0 1,0 0-1,0 0 1,0 0-1,0 0 1,0 0-1,0 0 1,0 0-1,0 0 0,0 0 1,0 0-1,0 0 1,0 0-1,0 0 1,0 0-1,0 0 0,0 0 1,0 0-1,0 0 1,0 0-1,0 0 1,0 0-1,0 0 0,0 0 1,1 0-1,-1 0 1,0 0-1,0 0 1,0-1-1,0 1 0,0 0 1,0 0-1,0 0 1,0 0-1,0 0 1,-1 0-1,1 0 1,0 0-1,0 0 0,0 0 1,0 0-1,0 0 1,0 0-1,16 4-619,5 3 63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0.0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1 700 13283,'69'-244'3363,"-29"96"-2105,-39 146-1233,3-12 190,0-1 0,1 1 0,1 0 0,12-21 0,-17 33-171,1-1 1,0 1-1,-1 0 1,1 0 0,0 0-1,0 0 1,0 0-1,0 1 1,0-1-1,0 1 1,1-1 0,-1 1-1,1 0 1,3-2-1,-4 3-11,0-1-1,1 1 0,-1 0 0,0 0 0,0 1 0,0-1 0,1 0 0,-1 1 1,0-1-1,0 1 0,0 0 0,0-1 0,0 1 0,0 0 0,0 0 0,0 1 0,0-1 1,-1 0-1,1 1 0,3 2 0,4 5 54,-1 0 0,1 1 0,-2 0 0,1 0-1,7 15 1,29 63 233,-28-54-215,0 2-25,-10-22-40,0-1 0,1 0-1,0 0 1,1 0 0,10 12 0,-18-24-35,1-1 1,-1 1 0,1 0 0,-1 0 0,1 0-1,0-1 1,0 1 0,-1 0 0,1-1-1,0 1 1,0 0 0,0-1 0,-1 1 0,1-1-1,0 1 1,0-1 0,0 0 0,0 1 0,0-1-1,0 0 1,0 0 0,0 0 0,0 0-1,0 0 1,0 0 0,0 0 0,0 0 0,0 0-1,0 0 1,0 0 0,0-1 0,0 1-1,0 0 1,0-1 0,0 1 0,0-1 0,-1 1-1,1-1 1,0 1 0,0-1 0,0 1 0,-1-1-1,1 0 1,0 0 0,-1 1 0,1-1-1,0 0 1,-1 0 0,1 0 0,-1 0 0,1 0-1,0-1 1,3-7 19,0 0 1,-1-1-1,1 1 0,1-12 0,7-35 64,-2-1 0,2-60 0,-6-114-1871,-6 244-1714,3 24 2068,2-7 306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1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1 12987,'2'0'126,"0"-1"-1,0 1 1,0 0 0,0 0 0,0 0 0,-1 1 0,1-1-1,0 0 1,0 1 0,0-1 0,0 1 0,-1 0-1,1 0 1,2 1 0,-3-2-61,0 1 0,-1 0 0,1 0 1,0 0-1,0 0 0,-1 0 0,1 0 0,-1 0 0,1 1 0,-1-1 1,1 0-1,-1 0 0,0 0 0,0 0 0,1 1 0,-1-1 0,0 0 0,0 0 1,0 0-1,0 1 0,0-1 0,-1 0 0,1 0 0,0 0 0,-1 2 1,-7 23 562,-1-1 1,-13 28 0,-1 2-152,8-17-193,1-6 49,2 0 0,2 1 0,-13 67 0,23-96-271,-1-1 1,1 1-1,0 0 0,0 0 0,0 0 0,1-1 1,-1 1-1,3 7 0,-2-9-30,0 0 0,0-1 0,0 1 0,0-1 0,0 1 0,0-1 0,0 1 0,1-1 0,-1 1 0,1-1 0,-1 0-1,1 0 1,-1 0 0,1 0 0,0 0 0,-1 0 0,1 0 0,0-1 0,3 2 0,41 12 294,127 36-1683,-167-49 996,1 1-1,-1-1 0,1-1 1,0 1-1,7-2 1,-11 1 256,0 0 0,-1 0 0,1-1 1,-1 0-1,1 1 0,0-1 0,-1 0 1,0 0-1,1 0 0,-1-1 0,0 1 1,1 0-1,-1-1 0,0 0 0,0 1 1,3-4-1,11-21-793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1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200 1 11739,'-14'45'1360,"0"1"-864,2 1-200,-1 1 896,-4-2-712,-1-2-72,-2-1-160,4 1-176,-2-5-496,0-2-976,0-14 1200,1-8-184,12-11-136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4.3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203 2459 12987,'45'-88'1022,"-6"15"-569,-3-3 0,28-85-1,-45 92-203,-3 0 0,-3-1 0,-2 0 0,-4-1 0,-3-82 0,-8 59-24,-4 1 1,-3 0-1,-36-131 0,-2 54-429,-8 3 0,-98-202 0,122 294-32,-24-85 0,22 46-46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5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759 60 6185,'7'-5'428,"-2"2"179,-1 0-1,0 0 0,-1 0 1,1-1-1,5-5 0,-9 8-494,1 1 1,-1-1-1,0 1 0,0-1 0,1 1 0,-1-1 0,0 1 0,0-1 0,1 1 0,-1-1 0,0 1 0,0-1 0,0 1 0,0-1 0,0 0 0,0 1 0,0-1 0,0 1 0,0-1 0,0 1 0,-1-1 0,1 0 0,-1 0 56,1 0-1,-1 0 1,0 0-1,0 0 1,1 1-1,-1-1 1,0 0-1,0 1 1,0-1-1,0 0 1,0 1 0,0-1-1,0 1 1,0-1-1,-2 1 1,-3-2 138,0 1 1,0 0-1,1 0 1,-1 1-1,0 0 1,0 0-1,0 0 0,-6 1 1,-49 12 802,39-7-782,-206 62 984,37-9-948,-29-10-541,237-47-843,-1 1 0,0 1 0,17 6-1,1 2 440,3 3-99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5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676 0 14555,'-1'2'134,"0"1"0,0-1 0,0 0 1,-1 0-1,1 0 0,0 0 0,-1 0 0,1 0 0,-1-1 0,0 1 0,0 0 0,0-1 0,-3 2 1,1-1 20,0 0 0,0-1 1,0 1-1,0-1 0,-1-1 0,-7 2 1,-90 6 1037,50-5-336,-51 9 0,-54 28 270,24-6-1291,124-32-38,2-1-4,1 0 1,0 1-1,1 0 1,-10 3-1,14-4 172,0-1-1,0 1 1,-1 0-1,1 0 1,0 0-1,0 0 1,0 0-1,0 0 1,0 0 0,0 0-1,0 0 1,0 0-1,0 1 1,1-1-1,-1 0 1,0 0 0,1 1-1,-1-1 1,1 1-1,-1-1 1,1 0-1,0 1 1,-1 2-1,4 14-430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1:35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3101 10514,'0'1'79,"-2"29"674,-2-17-309,4-13-429,0 0-1,-1 0 1,1 0-1,0 0 1,0 0-1,0 0 1,-1 1-1,1-1 1,0 0-1,0 0 1,-1 0-1,1 0 1,0 0-1,0 0 1,0 0-1,-1 0 1,1 0-1,0 0 1,0 0-1,-1-1 1,1 1-1,0 0 1,0 0-1,-1 0 1,1 0-1,0 0 1,0 0-1,0 0 1,0-1-1,-1 1 1,1 0-1,0 0 0,0 0 1,0 0-1,0-1 1,-1 1-1,1 0 1,0 0-1,0 0 1,0-1-1,0 1 1,0 0-1,0 0 1,-15-23 749,1 0 0,-12-27 0,5 9-398,-23-49 574,4-1 1,-54-181 0,60 135-190,-26-206 1,49 235-608,4 0 0,5-1 0,5 1 0,5-1 0,4 2 0,6-1 0,41-145 0,153-331 173,-73 224-2101,-101 258 1025,-31 86 258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09.5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0 725 13827,'10'-5'169,"-1"-1"-1,0 0 1,-1 0 0,0-1 0,0 0-1,0-1 1,-1 1 0,9-13 0,5-10-47,19-36 0,-22 36-10,212-361 816,-217 369-804,-7 9-2,1 0-1,0 1 0,1 1 0,0-1 0,1 1 0,1 0 1,15-14-1,-24 25-107,-1-1 0,1 1 0,-1-1 0,1 1 0,0-1 0,-1 1 0,1-1 0,-1 1 0,1 0 0,0-1 0,-1 1 0,1 0 0,0 0 0,-1 0 0,1-1 0,0 1 0,0 0 0,-1 0 0,1 0 0,0 0 0,0 0 0,-1 0 0,1 0 0,0 0 0,-1 1 0,1-1 0,0 0 0,-1 0 0,1 1 0,0-1 0,-1 0 0,1 1 0,0-1 0,-1 0 0,1 1 0,-1-1 0,1 1 0,-1-1 0,1 1 0,-1-1 0,1 1 0,-1 0 0,1-1 0,-1 1 0,0 0 0,1-1 0,-1 1 0,0 0 0,0-1 0,1 1 0,-1 0 0,0-1 0,0 2 0,2 7 107,0 0-1,-1 1 0,1 13 1,-2-21-106,1 68 416,-12 100-1,-22 74-207,28-213-194,5-29-33,-129 729-1069,124-712-152,10-37-2268,4-9 2465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0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6192 1 9978,'184'46'4995,"-228"-55"-4151,0 2 1,0 2-1,0 2 1,-56 3-1,-185 26 117,-308 62-59,154-21-677,-904 115 290,53-88 249,660-90-199,-359 4-232,903-6-335,-215 8-434,289-10-72,1 2 0,0 0 0,-1 0 0,-13 6 0,20-6 260,-1 0 0,1 0 0,0 1 0,-1 0 0,1 0 0,0 0 0,1 1 0,-1 0 0,1 0 0,-5 5 0,-5 13-774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2.0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994 21 17020,'0'0'36,"0"0"1,1-1-1,-1 1 1,0-1-1,0 1 1,1-1-1,-1 1 1,0-1-1,0 1 1,0 0-1,0-1 1,0 1-1,1-1 1,-1 1-1,0-1 1,0 1-1,0-1 1,0 1-1,0-1 1,-1 1-1,1-1 1,0 1-1,0-1 1,0 1-1,0-1 1,0 1-1,-1-1 1,1 1-1,0-1 1,0 1-1,-1 0 1,1-1-1,0 1 1,-1-1-1,1 1 1,-1 0-1,1-1 1,0 1-1,-1 0 1,1 0-1,-1-1 1,1 1 0,-1 0-1,1 0 1,0 0-1,-1 0 1,1-1-1,-2 1 1,-29-1 335,18 1-236,-74 2 462,-103 15 0,49-2-419,109-14-160,0-2-1,0 0 1,-36-8 0,-14-1-2,77 10-8,0-1 0,1 1 0,-1 1 0,1-1 0,-1 1 0,0-1-1,1 1 1,0 1 0,-1-1 0,1 0 0,0 1 0,-1 0 0,1 0 0,0 1-1,-5 3 1,3-1 20,1 0 1,0 0-1,0 0 0,1 1 0,-1 0 1,1 0-1,0 0 0,-5 13 0,-1 7 54,1 1 1,2-1-1,0 1 0,-2 29 0,8-52-81,-41 395 256,23 5-164,12-225-16,-8 150 63,-14 677 279,46-614 220,-14-339-417,-3-52-205,0 0 0,0-1 0,0 1 0,0 0 0,1 0 0,-1 0 1,0 0-1,1-1 0,-1 1 0,1 0 0,-1 0 0,1-1 0,-1 1 0,1 0 0,-1-1 0,1 1 0,-1 0 0,1-1 1,0 1-1,0-1 0,-1 1 0,1-1 0,0 1 0,0-1 0,-1 0 0,1 1 0,0-1 0,0 0 0,0 0 0,1 1 0,33 0 260,-16-1-197,101 7 99,24 3-712,-49 5-2842,-90-14 3167,3 1-127,-1 0-1,1-1 1,15 0-1,0-3-658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2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1 547 12691,'0'0'40,"0"1"-1,0-1 1,0 0 0,0 0 0,0 0-1,0 0 1,0 0 0,0 1 0,0-1 0,0 0-1,0 0 1,0 0 0,0 0 0,0 1 0,0-1-1,1 0 1,-1 0 0,0 0 0,0 0 0,0 0-1,0 1 1,0-1 0,0 0 0,0 0-1,1 0 1,-1 0 0,0 0 0,0 0 0,0 0-1,0 0 1,0 0 0,1 1 0,-1-1 0,0 0-1,0 0 1,0 0 0,0 0 0,0 0 0,1 0-1,-1 0 1,0 0 0,0 0 0,0 0 0,0 0-1,1 0 1,7-8 697,7-18-106,-12 22-199,52-82 1762,114-136-1,-110 149-1628,-34 40-276,56-63 942,-81 96-1221,0 0 1,0 0 0,1-1-1,-1 1 1,0 0-1,0 0 1,0 0 0,0-1-1,1 1 1,-1 0-1,0 0 1,0 0-1,0 0 1,1-1 0,-1 1-1,0 0 1,0 0-1,1 0 1,-1 0-1,0 0 1,0 0 0,1 0-1,-1 0 1,0 0-1,0 0 1,1 0 0,-1 0-1,0 0 1,0 0-1,1 0 1,-1 0-1,0 0 1,0 0 0,1 0-1,-1 0 1,0 0-1,0 0 1,1 1-1,-1-1 1,0 0 0,0 0-1,0 0 1,1 0-1,-1 1 1,0-1 0,0 0-1,0 0 1,0 0-1,1 1 1,-1-1-1,0 1 1,4 20 270,-4 26-55,0-46-224,-33 325 217,7-86-360,15-144-155,4-46-705,3 1 1,1-1 0,7 78-1,-4-121 680,1 0 0,1 0 0,0 0 0,0-1 0,0 1 0,0-1 0,1 1 0,0-1 0,1 0 0,-1 0 0,1 0 0,0-1 0,1 0 0,-1 1 0,1-1 0,0-1 0,7 6 0,15 9-866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0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0 13875,'1'5'185,"1"-1"0,-1 0 0,0 1 0,0-1 0,0 1 0,0-1 0,-1 1 0,0-1 0,0 1 0,0-1 0,-1 1 0,-1 7 0,1 4 304,-9 126 1650,1-21-302,6 129 0,3-246-1788,0-1 0,1 1 1,-1 0-1,1 0 0,0-1 0,0 1 0,0 0 0,0-1 0,0 1 1,1-1-1,0 1 0,3 4 0,-3-6-27,0 0 1,0-1-1,0 1 0,0-1 0,1 1 0,-1-1 1,0 0-1,1 0 0,-1 0 0,0 0 1,1 0-1,-1 0 0,1-1 0,0 0 1,-1 1-1,1-1 0,-1 0 0,5 0 1,197 12-2568,-120-5-575,-81-7 3020,-1 0 0,1 0 0,-1 0 1,1 0-1,-1 0 0,1-1 0,-1 1 1,5-2-1,14-14-930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0.4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 49 14211,'-2'1'66,"0"0"0,1 1 0,-1-1 1,0 0-1,0 1 0,0-1 0,1 1 0,-1 0 0,1-1 0,-1 1 0,1 0 1,0 0-1,0 0 0,0 0 0,0 0 0,0 0 0,0 0 0,0 0 0,1 1 1,-1-1-1,1 0 0,0 0 0,-1 4 0,0 7 157,1 0-1,2 25 1,-1-28 28,1 10-32,1-1 1,1 1-1,0-1 1,2 0-1,0 0 1,13 26-1,-15-36-100,1 1 0,0-1-1,1 0 1,0-1 0,1 0 0,-1 0-1,1 0 1,1-1 0,0 1-1,0-2 1,0 1 0,1-1-1,17 9 1,-21-13-78,0 0 0,0 0 1,0-1-1,0 0 0,0 0 0,0 0 1,0 0-1,1-1 0,-1 0 0,0 0 1,0 0-1,1-1 0,-1 1 0,0-1 1,0 0-1,0-1 0,0 0 0,0 1 1,0-1-1,-1-1 0,1 1 0,0-1 1,-1 0-1,0 0 0,0 0 0,0-1 0,0 1 1,0-1-1,-1 0 0,5-6 0,0-1-12,-1 0-1,0 0 0,-1-1 0,0 0 0,-1 0 0,0 0 1,-1 0-1,0-1 0,-1 0 0,-1 1 0,2-19 0,-4 20-21,1 1 0,-2-1 0,0 1 0,0-1 0,-1 1 0,0 0 0,0-1 0,-1 1 1,-1 0-1,0 0 0,0 1 0,-1-1 0,0 1 0,-9-12 0,8 14-38,0 0 0,0 0 1,-1 1-1,0 0 0,0 0 1,-1 1-1,0 0 0,0 0 1,0 0-1,0 1 0,-1 1 1,1-1-1,-1 1 0,0 1 1,0 0-1,-15-2 0,12 3-167,0 1 0,1 0 0,-1 1 0,0 0 0,1 1 0,-1 0 0,1 1-1,-1 0 1,1 1 0,-11 5 0,13-5-128,0 1 0,0 0 0,0 0-1,1 0 1,0 1 0,0 1 0,1-1 0,-1 1-1,1 0 1,1 1 0,-12 16 0,17-21 223,-1 0 0,0 0 0,1 0 0,0 0 0,0 0 0,0 0 0,0 0 0,0 0 0,0 5 0,2-5-47,-1 0-1,0 0 0,1 0 1,0 1-1,0-1 0,0 0 0,3 5 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3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1572 154 15939,'9'6'1043,"-9"-7"-178,-16-14-23,-1 6-730,0 0-1,0 1 0,0 1 1,-1 1-1,0 0 0,-26-4 1,-114-11 379,157 20-488,-615-31 943,325 23-661,184 6-204,-99-7-1376,179 5 1095,17-2-80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6.1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0 138 12099,'7'-9'179,"-1"0"1,1 0 0,0 0 0,1 1-1,0 0 1,1 0 0,-1 1 0,1 0-1,1 1 1,-1 0 0,1 0 0,0 1-1,0 0 1,1 1 0,11-3 0,2 0 218,0 1 1,0 2 0,0 0 0,1 2 0,47 1 0,-61 1-227,1 1 1,0 1 0,-1 0 0,0 0 0,1 1-1,-1 1 1,20 8 0,-26-9-107,0 0-1,0 0 1,0 0 0,0 0 0,-1 1-1,0 0 1,1 0 0,-1 0 0,-1 1-1,1-1 1,-1 1 0,1 0 0,-2 0 0,1 0-1,0 1 1,-1-1 0,3 10 0,-3-2-21,0 0 0,0 0 0,-1 0 0,-1 0 0,0 0 0,-1 0 0,-1 0 1,0 0-1,0 0 0,-1 0 0,-1-1 0,0 1 0,-1-1 0,0 0 0,-10 15 1,-1 0-30,0-1 1,-2 0 0,-2-2 0,0 0 0,-32 29-1,33-37-2,9-8 17,1 1 0,0 0-1,0 0 1,-15 20 0,23-27-18,0 0 1,-1 0-1,1 0 0,0 0 1,1 1-1,-1-1 0,0 0 1,0 0-1,1 0 0,-1 1 1,1-1-1,0 0 0,0 1 1,0-1-1,0 0 0,0 1 1,0-1-1,1 0 1,-1 0-1,1 1 0,-1-1 1,1 0-1,0 0 0,0 0 1,0 0-1,0 0 0,1 0 1,-1 0-1,0 0 0,1 0 1,-1 0-1,1-1 1,2 3-1,6 4 22,0 0 0,1-1 0,0 0 0,1-1 0,-1 0 0,23 8 0,78 18-1361,-106-31 1193,7 3-324,3 0-704,30 4 0,-42-7 1009,0-1 0,0 0 0,0 0 0,0 0 0,0 0 0,0-1 0,0 0 0,0 0 0,0 0 0,-1 0 0,1 0 0,0-1 0,3-2 0,10-11-1006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6.6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373 31 12219,'15'-9'1244,"13"-8"-311,-22 12 161,-11 6 1110,-24 7-1894,0-1 0,-1-1-1,-59 4 1,-91-11 25,130-2-250,41 1-14,32 2-11,-2-1-51,-1 2 1,0 0-1,1 2 0,-1 0 0,39 12 1,-52-13-12,0 1 1,0 0 0,0 1 0,-1 0 0,1 0 0,-1 0 0,0 1 0,0 0 0,0 0 0,-1 0-1,0 1 1,0 0 0,0 0 0,0 0 0,-1 1 0,0-1 0,-1 1 0,0 0 0,4 9 0,0 10 2,0 0 0,-2 0 0,-1 0 0,2 47 0,-11 111 58,2-121-22,2-39-54,-1 10-383,2 0-1,4 35 0,-4-68 379,5 21-791,-5-21 789,0-1 1,0 1 0,0-1 0,0 1-1,1-1 1,-1 1 0,0-1-1,0 1 1,1-1 0,-1 1 0,0-1-1,1 1 1,-1-1 0,0 1-1,1-1 1,-1 0 0,0 1-1,1-1 1,-1 1 0,1-1 0,-1 0-1,1 0 1,-1 1 0,1-1-1,-1 0 1,1 0 0,-1 0 0,1 1-1,-1-1 1,1 0 0,0 0-1,-1 0 1,1 0 0,-1 0-1,1 0 1,-1 0 0,2 0 0,7-7-542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6.9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421 74 13851,'-18'-15'1144,"-11"2"-880,-9 3-128,-8 2 953,-6 0-857,0 1-200,0 0-8,8 3-136,6 3-136,13 1-305,6 5-295,12 2 656,6 5-128,15-2-152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7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0 122 10618,'44'-32'1224,"-29"19"-643,0 1 0,1 1 0,1 0-1,0 1 1,0 1 0,32-11-1,-47 19-492,0 0 0,0 1-1,0-1 1,1 1 0,-1 0-1,0-1 1,0 1-1,1 0 1,-1 0 0,0 1-1,0-1 1,1 0 0,-1 1-1,0-1 1,0 1-1,0 0 1,0 0 0,0 0-1,4 2 1,-4-1-12,0 0 1,0 0-1,0 0 0,-1 0 1,1 0-1,-1 1 1,1-1-1,-1 0 0,0 1 1,0 0-1,0-1 0,0 1 1,1 5-1,0 7 76,-1 0 0,0 0 0,-1 0 0,-3 25 0,3-39-150,-5 43 105,2-22-30,1-1 1,1 40-1,2-54-63,0 0-1,0 0 0,1 0 0,-1 0 0,1 0 0,1-1 1,-1 1-1,1-1 0,1 0 0,-1 1 0,1-1 0,8 10 1,32 30 98,-26-29-79,-1 0 1,0 2-1,-2 0 0,16 25 0,-28-40-31,-1 1 0,1 0 1,-1 0-1,0 0 0,0 1 0,0-1 0,-1 0 0,0 1 1,0-1-1,0 1 0,-1-1 0,1 1 0,-1 0 1,-1-1-1,1 1 0,-1-1 0,0 1 0,0-1 0,-1 1 1,1-1-1,-1 0 0,-1 0 0,-3 8 0,1-6-50,-1 1-1,0-1 0,0 0 0,-1-1 0,0 0 1,0 0-1,0 0 0,-1-1 0,1 0 0,-1 0 1,-1-1-1,1 0 0,-1-1 0,1 1 0,-1-2 1,-17 4-1,3-2-235,1-1 0,-1-1 0,0 0 0,0-2 1,-38-5-1,8-4-160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7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388 1 15467,'-9'11'1121,"-2"-3"-921,-1-1-104,-14 3 544,-3 0-368,-11 0-232,-3 0 8,-4 0-224,1-3 440,-2 0-248,6-7 8,8-16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19.9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2 516 2312,'0'1'133,"0"-1"-1,-1 0 1,1 0-1,0 1 0,0-1 1,0 0-1,0 1 0,0-1 1,0 0-1,0 1 1,0-1-1,-1 0 0,1 1 1,0-1-1,0 0 0,0 1 1,1-1-1,-1 0 0,0 0 1,0 1-1,0-1 1,0 0-1,0 1 0,0-1 1,0 0-1,0 1 0,1-1 1,-1 0-1,0 0 1,1 1-1,8-5 2523,21-22 105,-20 17-1798,13-11-79,207-185 3509,-185 160-3823,-2-1 1,67-95-1,-109 138-554,1 0 36,0 0-1,0 0 1,0 0-1,1 0 0,-1 0 1,1 0-1,3-2 1,-6 5-46,0 0 0,0 0 0,1 0 0,-1 0 0,0 0 0,0 0 0,0 0 0,1 0 0,-1 0 0,0 0 1,0 0-1,0 0 0,1 0 0,-1 0 0,0 0 0,0 0 0,0 0 0,1 0 0,-1 1 0,0-1 1,0 0-1,0 0 0,0 0 0,0 0 0,1 0 0,-1 1 0,0-1 0,0 0 0,0 0 0,0 0 0,0 0 1,0 1-1,0-1 0,0 0 0,0 0 0,0 0 0,0 1 0,0-1 0,0 0 0,0 1 0,3 21 115,-5 216 77,1 8-413,4-169-1195,14 89 0,-11-132-426,20 67 0,-14-75 776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0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1309 137 12827,'10'10'2450,"-23"-5"-384,5-4-2180,-40 7 352,0-3 1,-1-2-1,-65-3 1,-146-30 778,-20-34-325,-12-2-569,276 63-259,-1 1 0,1 0-1,-1 1 1,-31 2 0,44-1 39,0 1 0,0 0 1,0 0-1,0 0 0,0 0 0,0 1 0,1-1 0,-1 1 1,0 0-1,1 0 0,-1 0 0,1 1 0,0-1 1,0 1-1,0 0 0,0 0 0,0 0 0,0 0 1,1 0-1,0 1 0,-1-1 0,1 1 0,1 0 1,-1-1-1,-1 6 0,-5 29-430,5 1-176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2.0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0 140 9474,'94'-56'2183,"-72"41"-1369,1 0 0,0 2 1,1 1-1,31-12 1,-53 23-747,1 0 1,-1 1-1,0-1 1,1 0 0,-1 1-1,1 0 1,-1-1-1,1 1 1,-1 0 0,1 0-1,-1 0 1,1 1-1,-1-1 1,1 1 0,-1-1-1,1 1 1,3 2-1,-4-2-43,-1 1 0,1-1 0,0 1 0,-1 0 0,0 0 1,1-1-1,-1 1 0,0 0 0,0 0 0,0 1 0,0-1 0,0 0 0,-1 0 0,1 0 0,-1 0 0,1 1 0,-1-1 0,0 0 0,0 5 0,0 17 11,-1 0 0,-2 0 1,0-1-1,-1 1 0,-9 26 1,-8 46 37,20-94-69,1 1 1,0-1-1,0 1 0,0-1 1,0 1-1,0-1 1,1 1-1,-1-1 0,1 1 1,0-1-1,-1 0 1,1 1-1,0-1 0,1 0 1,-1 1-1,0-1 1,0 0-1,4 3 0,0 1 10,2 0-1,-1-1 0,1 0 1,9 6-1,13 10 23,-22-15-37,0 0 0,-1 1 1,0-1-1,0 1 1,0 1-1,-1-1 1,0 1-1,-1-1 1,0 2-1,0-1 1,0 0-1,-1 1 0,0-1 1,-1 1-1,0 0 1,0 0-1,-1 0 1,0 0-1,-1 0 1,0 0-1,0 0 1,-1 0-1,0 0 1,-1 0-1,0 0 0,0 0 1,-1 0-1,0-1 1,-1 0-1,1 1 1,-9 12-1,6-13 9,0 0-1,0-1 1,0 0 0,-1 0-1,0 0 1,0-1-1,0 0 1,-1 0 0,0-1-1,-15 8 1,7-6-465,-1 0-1,0-1 1,0-1-1,-33 5 1,25-5-415,21-3 295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2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93 15035,'-1'0'34,"0"0"0,0-1-1,0 1 1,0 0 0,1 0-1,-1 0 1,0 0 0,0 0-1,0 0 1,0 0 0,0 0-1,0 1 1,0-1 0,1 0-1,-1 0 1,0 1 0,0-1-1,0 0 1,0 1 0,1-1-1,-1 1 1,0-1 0,1 1-1,-1 0 1,0-1 0,1 1-1,-1 0 1,0-1 0,1 1-1,-1 0 1,1 0 0,-1 1-1,-19 28-14,20-30-18,-4 8 17,0 0-1,1 1 1,0-1 0,1 1-1,0 0 1,0 0 0,1 0-1,0 0 1,0 0 0,1 0-1,1 0 1,-1 0 0,1 0-1,1-1 1,3 15 0,0-8 90,-1 0 0,2 0 0,0 0 0,1-1 1,0 0-1,1 0 0,1-1 0,10 13 0,-16-22-44,0-1 0,0 0-1,0 0 1,0 0-1,0 0 1,1 0-1,0-1 1,-1 1 0,1-1-1,0 0 1,0 0-1,0 0 1,5 1 0,-6-3-29,0 0 0,-1 0 0,1 0 0,-1 0 0,1 0 0,-1-1 0,1 1 0,-1-1 0,1 1 0,-1-1 0,0 0 0,1 0 0,-1 0 0,0 0 0,0-1 1,0 1-1,0-1 0,0 1 0,0-1 0,0 0 0,0 0 0,0 1 0,-1-1 0,1 0 0,0-3 0,6-7 28,0-1-1,-1 0 1,-1 0 0,0 0-1,-1-1 1,0 0-1,-1 0 1,-1-1 0,2-14-1,-1 0-32,-2-1 0,-1 0 0,-4-44 0,2 62-28,0 1 0,-1-1 0,-1 1 1,0 0-1,-9-21 0,10 29-7,1 1-1,-1-1 0,1 0 1,-1 1-1,0-1 0,0 1 1,0 0-1,-1-1 0,1 1 1,0 0-1,-5-3 0,5 5-6,0-1 0,0 0-1,0 0 1,0 1 0,0-1 0,0 1-1,0 0 1,0 0 0,0-1-1,0 1 1,0 1 0,0-1 0,0 0-1,0 0 1,0 1 0,0-1-1,0 1 1,1 0 0,-5 1 0,1 1-72,0 0 1,0 0 0,0 1-1,0 0 1,1 0 0,-1 0-1,1 0 1,0 1 0,1 0-1,-7 9 1,-2 7-608,-13 28 0,23-45 604,-9 20-1026,0 1 0,1 0 0,-8 36 0,16-44 196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0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15819,'134'402'1785,"-125"-374"-1607,-3-5-67,21 59 310,-23-73-318,1 1 0,-1-1 0,1 0 0,1-1 1,0 1-1,7 7 0,-12-15-82,-1 0 1,1 0-1,0 0 1,-1 0-1,1-1 0,0 1 1,0 0-1,-1-1 1,1 1-1,0 0 0,0-1 1,0 1-1,0-1 1,0 0-1,0 1 0,0-1 1,0 0-1,0 1 1,0-1-1,0 0 0,0 0 1,0 0-1,0 0 1,0 0-1,0 0 0,2-1 1,-1 0 7,-1 1-1,0-1 1,1-1 0,-1 1 0,0 0-1,0 0 1,1 0 0,-1-1 0,0 1-1,0-1 1,-1 1 0,1-1 0,0 1-1,1-4 1,3-9 91,-1 0-1,-1 0 1,2-16 0,-4 23-92,18-201 314,-6 33-1082,-13 175 742,8-39-1239,2 22 102,-10 17 1105,1 0-1,-1-1 1,1 1 0,-1 0 0,0 0 0,1 0-1,-1-1 1,1 1 0,-1 0 0,1 0 0,-1 0-1,0 0 1,1 0 0,-1 0 0,1 0 0,-1 0-1,1 0 1,-1 0 0,1 0 0,-1 0 0,0 0-1,1 1 1,-1-1 0,1 0 0,-1 0-1,0 0 1,1 1 0,-1-1 0,1 0 0,-1 0-1,0 1 1,1-1 0,-1 1 0,11 11-740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3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27 154 12491,'2'-1'54,"0"0"0,0 0 0,0 0 0,0 1 0,0-1 0,0 0 1,0 1-1,0 0 0,0-1 0,1 1 0,-1 0 0,0 0 0,0 0 0,0 0 1,0 0-1,0 1 0,1-1 0,-1 1 0,0-1 0,0 1 0,0 0 0,0 0 1,0 0-1,3 2 0,5 4 12,0 0 0,0 0 0,10 11 1,-15-14 43,27 25 81,-1 2 1,-2 1-1,32 45 0,-44-52-141,-2-1-1,0 2 0,-2 0 1,0 0-1,14 51 1,-23-64-28,-1 0 1,-1 0 0,0 0 0,-1 0 0,0 0-1,-1 0 1,0 0 0,-3 14 0,2-23-14,0 0 0,1 1 0,-2-1 0,1 0 0,0 0 0,-1 0 0,0 0 0,0 0 0,0-1 0,0 1 0,-1-1 0,0 1 0,1-1 0,-1 0 0,0 0 0,-1 0 0,1 0 0,0 0 0,-1-1 0,0 0 0,1 0 0,-1 0 0,0 0 0,0 0 0,0-1 0,0 1 0,0-1 0,-6 1 0,3-2 19,1 0-1,-1 0 0,0 0 0,1 0 1,-1-1-1,1 0 0,-1-1 1,1 0-1,-1 0 0,1 0 0,0 0 1,0-1-1,0 0 0,0-1 1,0 1-1,1-1 0,0 0 0,0 0 1,0-1-1,0 0 0,-6-8 0,3 4 61,0-1-1,0-1 1,2 0-1,-1 0 1,1 0-1,1-1 0,0 0 1,1 0-1,0 0 1,-3-18-1,5 19-9,2-1 1,-1 1-1,1 0 1,1-1-1,0 1 1,0 0-1,2-1 0,-1 1 1,1 0-1,1 0 1,6-13-1,5-8 106,3 2-1,27-39 0,-25 40-132,0-1-1,15-34 1,-33 58-67,1 0 0,-1 0 0,0 0 0,0-1 1,-1 1-1,0 0 0,0-1 0,-1 1 0,1-1 0,-2-7 0,1 10-28,-1 1 1,0-1-1,0 0 1,0 0-1,0 1 0,-1-1 1,1 1-1,-1-1 0,0 1 1,0 0-1,0 0 0,-1 0 1,1 0-1,-1 0 0,0 0 1,1 1-1,-1-1 0,-5-2 1,-2-1-176,1 1 1,-1 0-1,-1 0 0,1 1 1,-1 1-1,1 0 0,-16-3 1,-1 2-293,-51-1 0,22 6-127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2:24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13347,'1'0'76,"0"1"1,0-1-1,0 0 1,-1 1 0,1-1-1,0 0 1,0 0-1,0 0 1,0 1-1,0-1 1,0 0-1,0 0 1,-1 0-1,1-1 1,0 1-1,0 0 1,0 0 0,0 0-1,0-1 1,0 1-1,1-1 1,2 0 167,63-7 1448,1 3-1,94 5 1,-99 1-1326,-9 0-177,204 9 275,-253-10-461,0 1 1,0-1 0,0 1 0,0 0 0,0 1-1,0-1 1,0 1 0,0 0 0,-1 0 0,1 1 0,-1-1-1,0 1 1,1 0 0,-1 0 0,-1 1 0,1-1-1,0 1 1,-1 0 0,0 0 0,0 0 0,0 0 0,0 0-1,0 1 1,-1-1 0,0 1 0,0 0 0,0-1-1,1 9 1,5 26-23,-1 2 0,-2-1-1,-2 0 1,-3 67 0,0-60 15,-2 181-14,12 409 47,19-293-6,8 148 18,-34-425-27,-10 103 1,4-147-16,0 0 1,-2 0-1,0-1 1,-2 1-1,0-1 1,-2-1-1,0 0 0,-16 25 1,17-32 0,4-6 10,-1-1-1,0 0 0,-10 12 1,13-17-11,-1 0 0,1 0-1,0-1 1,-1 1 0,1 0 0,-1-1 0,0 1-1,1-1 1,-1 0 0,0 0 0,0 0 0,0-1-1,0 1 1,-6 0 0,-155 2-1079,68-2 386,36-1 409,10 0-78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1.6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706 3064 14467,'18'-21'134,"-2"-1"-1,-1-1 1,0-1-1,-2 0 1,-1-1-1,-1 0 1,0 0-1,-3-2 1,9-34-1,-6-12-69,-3 0 0,-2-1 0,-7-102 0,-42-222 111,-78-213-107,83 477-58,-5 3 1,-89-189 0,-76-40-22,104 190-6,52 74-88,28 49-1152,-38-55 0,60 99 1134,2 2 89,-1 0-1,0 0 0,1 0 1,-1 0-1,0 0 0,1 0 1,-1 0-1,0 0 0,0 0 1,0 0-1,0 0 1,0 0-1,0 1 0,0-1 1,0 0-1,0 1 0,-1-1 1,1 1-1,0-1 1,0 1-1,0 0 0,-1-1 1,1 1-1,0 0 0,-2 0 1,-6 3-658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8.1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23 5041,'0'-1'171,"0"0"-1,1 0 1,-1 0-1,0 0 1,1-1-1,-1 1 1,0 0-1,1 0 1,-1 0-1,1 1 1,0-1-1,-1 0 1,1 0-1,0 0 1,-1 0-1,1 0 1,0 1-1,0-1 1,0 0-1,0 1 1,0-1-1,-1 1 1,1-1-1,0 1 1,1-1-1,0 0 1,-2 2-106,1-1 1,-1 0 0,0 0 0,0 1-1,0-1 1,1 0 0,-1 1 0,0-1-1,0 0 1,0 0 0,0 1-1,0-1 1,0 0 0,0 1 0,0-1-1,0 0 1,1 1 0,-1-1-1,-1 0 1,1 1 0,0-1 0,0 0-1,0 1 1,0-1 0,0 0 0,0 1-1,0-1 1,0 0 0,0 1-1,-1-1 1,1 0 0,0 0 0,0 1-1,-1-1 1,-4 13 525,-34 49 978,-85 105 0,72-101-1172,-72 109 178,104-143-330,2 1 0,2 1 0,-21 60 0,37-94-228,-1 1 0,1-1-1,0 0 1,-1 1 0,1-1-1,0 1 1,0-1-1,0 1 1,-1 0 0,1-1-1,0 1 1,0-1 0,0 1-1,0-1 1,0 1 0,0-1-1,0 1 1,0-1-1,0 1 1,0 0 0,0-1-1,0 1 1,1-1 0,-1 1-1,0-1 1,0 1-1,1-1 1,-1 1 0,0-1-1,1 1 1,-1-1 0,0 0-1,1 1 1,-1-1-1,0 1 1,1-1 0,-1 0-1,1 1 1,-1-1 0,1 0-1,0 1 1,25-4 542,-10-1-479,204 0 420,-40 2-388,-148 0-40,0-1 1,0-2 0,47-14 0,-76 18-63,0 1 1,-1-1-1,1-1 0,0 1 1,0 0-1,-1-1 0,1 1 1,-1-1-1,1 0 0,-1 1 1,0-1-1,0 0 0,0-1 1,0 1-1,0 0 0,0-1 1,0 1-1,-1-1 0,1 1 1,0-4-1,-1 2-7,0-1 0,0 0 0,0 0 0,-1 1 0,0-1 0,0 0-1,0 0 1,0 0 0,-1 1 0,0-1 0,-2-9 0,-7-18 16,-2 0 0,-1 1 0,-1 0 0,-1 1 0,-24-34 0,-109-132-648,58 83-3186,99 132 2305,4 4 618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8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1 851 7274,'4'144'3302,"-1"-137"-1367,1-13-996,3-19-52,-6 24-752,75-312 3285,-58 216-3034,6-125 0,-18 53-163,-7 131-274,-1 1-1,-10-56 0,41 225-5672,-16-78 4831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9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490 7 11298,'-4'-4'1161,"-16"2"-737,-5 1-208,-11 4 1384,-4 1-1080,-10 2-464,-3 2-32,-3 2 24,2 3-8,9 1-184,6 1-168,12 2-584,3 0-376,14-6 1000,3-4-208,8-9-209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9.5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 15371,'-76'519'2718,"14"-142"-2559,60-360-241,-1 0-200,1-1 0,1 1-1,1 0 1,0-1 0,2 18 0,-2-33 155,1 0 0,-1 1 1,0-1-1,0 0 0,1 0 0,-1 0 0,1 0 1,-1 0-1,1 0 0,-1 0 0,1 0 1,0 0-1,-1 0 0,1 0 0,0 0 0,0 0 1,0 0-1,0 0 0,0-1 0,0 1 1,0 0-1,0-1 0,0 1 0,0-1 0,0 1 1,0-1-1,0 1 0,1-1 0,0 0 1,3 1-450,0-1 0,0-1 1,0 1-1,-1-1 1,1 1-1,4-3 1,6 0-426,0 2-230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3:59.8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1927 41 16243,'-1'-2'73,"1"1"-1,0 0 0,-1 0 0,1 0 0,-1-1 0,1 1 0,-1 0 0,0 0 0,0 0 0,1 0 0,-1 0 0,0 0 0,0 0 0,0 1 0,0-1 0,0 0 1,0 0-1,0 1 0,0-1 0,0 0 0,0 1 0,0-1 0,-1 1 0,1 0 0,0-1 0,-3 1 0,-39-9 506,36 9-432,-40-5 108,-1 2-1,-90 7 0,-97 25 453,146-17-465,-108 13 398,-251-1-1,256-31-495,-15 0-27,151 7-189,-94 14-1,144-13 102,-19 5-1078,24-5 999,0-1 0,1 1-1,-1-1 1,0 0 0,0 1-1,1-1 1,-1 1 0,1 0-1,-1-1 1,0 1 0,1 0-1,-1-1 1,1 1 0,0 0-1,-1-1 1,1 1 0,-1 0-1,1 0 1,0-1 0,0 1-1,-1 0 1,1 0 0,0 0-1,0 0 1,0-1 0,0 1 0,0 0-1,0 1 1,1 7-452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1.0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185 51 12011,'-1'0'111,"-1"0"0,1-1 0,-1 0 1,0 1-1,1-1 0,-1 0 0,1 0 1,0 0-1,-1 0 0,1 0 0,0 0 1,-2-2-1,4-4 566,13 0-123,7 0 31,-1 2-1,1 1 0,31-3 1,-42 6-386,1 0 1,-1 1 0,1 1 0,-1-1 0,1 2 0,-1 0-1,0 0 1,19 7 0,-26-8-164,0 1 1,0 0-1,0-1 0,-1 1 1,1 0-1,-1 0 1,1 1-1,-1-1 0,0 0 1,0 1-1,0 0 0,0-1 1,0 1-1,-1 0 1,1 0-1,-1 0 0,0 0 1,0 0-1,0 0 0,0 0 1,0 1-1,-1-1 0,1 0 1,-1 0-1,0 1 1,0-1-1,0 0 0,-1 0 1,0 6-1,-2 5 1,0 1-1,-1-1 1,-1 0 0,0 0-1,-9 16 1,-6 9-20,-2-1 0,-2 0 1,-43 51-1,-98 91 124,64-73 197,98-104-374,-8 11 462,11-14-413,0 0 1,0 1-1,0-1 1,0 0-1,0 0 1,-1 1-1,1-1 1,0 0-1,0 1 1,0-1-1,0 0 1,0 0-1,0 1 1,0-1-1,0 0 1,0 1-1,0-1 1,1 0-1,-1 0 1,0 1-1,0-1 1,0 0 0,0 0-1,0 1 1,0-1-1,0 0 1,1 0-1,-1 1 1,0-1-1,0 0 1,0 0-1,1 0 1,-1 1-1,0-1 1,0 0-1,1 0 1,-1 0-1,0 0 1,0 0-1,1 1 1,-1-1-1,0 0 1,0 0-1,1 0 1,-1 0-1,0 0 1,1 0-1,-1 0 1,0 0-1,1 0 1,13 1 130,0 0-1,0-2 1,23-2 0,8 0-286,123 15-3010,-25 0-836,-106-12 2672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1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 17260,'6'-3'456,"1"10"-2041,-5 7 1793,1 5-560,0-2-392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1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71 110 14371,'-13'143'1527,"-2"69"-229,15-207-1248,-1 1 27,1 0 0,0-1 0,0 1 1,1 0-1,-1-1 0,1 1 1,0-1-1,1 1 0,0-1 1,3 9-1,-5-13-62,1-1 1,-1 1-1,0 0 0,1-1 1,-1 1-1,1 0 1,-1-1-1,1 1 0,-1-1 1,1 1-1,-1-1 1,1 1-1,0-1 0,-1 1 1,1-1-1,0 0 1,-1 1-1,1-1 0,0 0 1,-1 1-1,1-1 1,0 0-1,0 0 0,0 0 1,-1 0-1,1 0 1,0 0-1,0 0 0,-1 0 1,1 0-1,0 0 1,0 0-1,-1 0 0,1 0 1,0-1-1,0 1 1,-1 0-1,1-1 0,0 1 1,-1 0-1,1-1 1,0 1-1,-1-1 0,1 1 1,0-2-1,3-2 39,0 0 0,0 0 0,-1 0 0,1-1 0,4-8 0,8-18 114,-1 0-1,19-58 1,11-70 115,-2 5 115,-43 152-384,15-32 182,-15 33-189,0 0 1,1 1 0,-1-1-1,0 1 1,1-1 0,-1 1-1,0-1 1,1 1 0,-1-1-1,1 1 1,-1-1-1,1 1 1,-1-1 0,1 1-1,-1 0 1,1-1 0,-1 1-1,1 0 1,0 0 0,-1-1-1,1 1 1,-1 0 0,1 0-1,0 0 1,-1 0-1,1 0 1,0 0 0,-1 0-1,1 0 1,0 0 0,-1 0-1,1 0 1,0 0 0,-1 0-1,1 0 1,-1 1 0,1-1-1,0 0 1,-1 0-1,1 1 1,-1-1 0,1 0-1,-1 1 1,1-1 0,-1 1-1,1-1 1,-1 1 0,1-1-1,-1 1 1,0-1 0,1 2-1,8 11 52,-1 0 0,-1 1 0,0 1-1,-1-1 1,8 30 0,-5-15-17,117 367 219,-122-384-236,-4-10-19,0 0 1,0 0-1,1 0 0,-1-1 0,1 1 1,0 0-1,0 0 0,-1-1 0,1 1 0,0 0 1,0-1-1,0 1 0,1-1 0,-1 1 1,0-1-1,3 3 0,-4-5-3,1 1 0,-1 0 0,0 0-1,0 0 1,1 0 0,-1 0 0,0 0 0,0 0 0,0-1-1,1 1 1,-1 0 0,0 0 0,0 0 0,0 0 0,1-1-1,-1 1 1,0 0 0,0 0 0,0-1 0,0 1 0,0 0-1,1 0 1,-1 0 0,0-1 0,0 1 0,0 0 0,0-1 0,0 1-1,0 0 1,0 0 0,0-1 0,0 1 0,0 0 0,0 0-1,0-1 1,0 1 0,0 0 0,0 0 0,0-1 0,-1 1-1,1-15 35,-3 1-23,-1 1 0,1 0-1,-2 0 1,0 0 0,0 1 0,-2 0-1,1 0 1,-1 0 0,-1 1-1,0 0 1,-1 0 0,0 1-1,0 0 1,-22-16 0,24 20-87,0 1 0,-1-1 0,0 1 1,0 1-1,-1 0 0,1 0 0,-1 0 1,0 1-1,0 1 0,0-1 0,0 1 1,0 1-1,-1 0 0,1 0 0,-1 1 0,1 0 1,0 1-1,-1 0 0,1 0 0,0 1 1,0 0-1,-12 5 0,2 2-505,0 2 0,1 0 0,0 1 0,1 1-1,-20 19 1,7-6-51,5-7-277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1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11650,'16'-5'655,"0"1"-1,0 1 0,1 1 1,-1 0-1,1 1 0,21 2 0,-33-1-536,0 0 0,0 1 0,0 0-1,-1 0 1,1 0 0,0 0 0,-1 1-1,1 0 1,-1 0 0,1 0 0,-1 0-1,0 1 1,0 0 0,0 0 0,0 0 0,0 0-1,-1 1 1,1-1 0,-1 1 0,0 0-1,0 0 1,-1 0 0,1 0 0,-1 0-1,3 8 1,0 4 87,-1 0-1,-1 1 1,2 29 0,-4-30-109,0 0 1,2-1 0,0 1-1,8 25 1,-4-25-10,2 0 1,9 14 0,-12-20-41,1-1 1,-2 1-1,1 1 1,-2-1-1,1 1 1,-1 0-1,2 13 1,-5-20-37,-1 1 0,-1-1 0,1 1 0,-1 0 0,1-1 0,-1 1 0,-1-1 0,1 0 0,-1 1 0,1-1 1,-1 0-1,0 0 0,-1 0 0,1 0 0,-1 0 0,0 0 0,0-1 0,0 1 0,0-1 0,-6 5 0,-9 6-92,0 0-1,-37 21 0,40-27-43,-14 10-342,-30 17-1307,20-20-2584,39-15 4314,0 0-1,0 0 1,-1 0-1,1 0 0,0 0 1,0 1-1,-1-1 1,1 0-1,0 0 0,0 0 1,-1 0-1,1 0 1,0 0-1,0 0 0,0 0 1,-1 0-1,1 0 1,0 0-1,0 0 0,-1-1 1,1 1-1,0 0 1,0 0-1,-1 0 0,1 0 1,0 0-1,0 0 0,0 0 1,0-1-1,-1 1 1,1 0-1,0 0 0,0 0 1,0 0-1,0-1 1,-1 1-1,1 0 0,0 0 1,0 0-1,0-1 1,0 1-1,0 0 0,0 0 1,0-1-1,0 1 1,0 0-1,-1-8-1165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2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55 8530,'0'0'40,"0"0"0,-1-1 0,1 1 0,0-1 0,0 1 0,0 0 0,0-1 0,0 1 0,0 0 0,-1-1 0,1 1 0,0 0 0,0-1 0,0 1 1,-1 0-1,1 0 0,0-1 0,-1 1 0,1 0 0,0 0 0,0-1 0,-1 1 0,1 0 0,0 0 0,-1 0 0,1-1 0,-1 1 0,1 0 0,0 0 0,-1 0 0,1 0 0,0 0 0,-1 0 0,1 0 0,-1 0 1,1 0-1,0 0 0,-1 0 0,1 0 0,0 0 0,-1 0 0,1 0 0,-1 1 0,1-1 0,0 0 0,-1 0 0,1 0 0,0 1 0,0-1 0,-1 0 0,1 0 0,0 0 0,-1 1 0,-1 0 107,0 0 0,0 0 0,1 0 0,-1 1 0,0-1 0,0 0 0,1 1-1,-1-1 1,-2 4 0,1 2 126,0 1 0,0-1 0,1 1 0,0 0-1,0 0 1,1 0 0,0 0 0,1 0 0,0 14 0,1 1 322,1-1 0,7 29 1,-5-35-286,0 1 1,1 0 0,0-1 0,2 0 0,0-1 0,14 24 0,-18-35-257,-1 0 1,1 0 0,0-1 0,0 1-1,0-1 1,0 0 0,0 0 0,1 0-1,0 0 1,-1-1 0,1 1-1,0-1 1,0 0 0,1 0 0,-1 0-1,0-1 1,0 0 0,1 0 0,-1 0-1,1 0 1,-1 0 0,1-1 0,-1 0-1,1 0 1,0 0 0,-1-1 0,1 1-1,-1-1 1,8-3 0,-4 1-27,-1 0 0,1 0 0,-1-1 0,0 0 0,-1 0 0,1-1 0,-1 0 0,0 0 0,0-1 0,0 1 0,-1-1 0,0-1 0,0 1 0,0-1 0,-1 0 0,0 0 0,0 0 0,-1 0 0,5-15 0,-5 11-23,0 1 0,0-1 1,-1-1-1,-1 1 0,0 0 0,0 0 0,-1 0 0,-1-1 0,0 1 0,0 0 0,-1 0 1,-1 0-1,-5-17 0,4 18-34,-1 1 1,1-1-1,-2 1 0,1 0 1,-1 0-1,-1 1 0,1 0 1,-2 0-1,1 0 1,-1 1-1,0 0 0,-11-7 1,13 10-123,0 1 1,0 0-1,0 0 1,-1 0-1,1 1 1,-1 0-1,1 0 1,-1 1-1,0 0 1,0 0-1,1 1 1,-1-1-1,0 2 1,0-1-1,0 1 1,1 0-1,-1 0 1,0 0-1,-12 6 1,7-2-320,0 1 0,0 1 0,1 0 1,0 1-1,0 0 0,0 0 0,-15 18 1,5-1-658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2.7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13187,'2'-2'125,"0"-1"1,0 1 0,0 0-1,1 0 1,-1 0-1,1 0 1,-1 0-1,1 0 1,0 1 0,0-1-1,-1 1 1,1 0-1,0 0 1,0 0 0,0 0-1,1 1 1,-1-1-1,0 1 1,4-1-1,-5 1-54,0 0 0,0 0 0,0 0 0,0 1 0,0-1 0,-1 0 0,1 1 0,0-1 0,0 1 0,0-1 0,-1 1 0,1 0 0,0 0 0,-1 0 0,1 0 0,-1 0 0,1 0 0,-1 1 0,1-1-1,-1 0 1,0 1 0,1-1 0,-1 1 0,0-1 0,0 1 0,0 0 0,-1-1 0,1 1 0,0 0 0,-1 0 0,1-1 0,0 5 0,1 9 226,-2 0 0,0-1 1,-2 23-1,1-23-127,0 0 0,1 0 0,0 1 0,3 14 0,4 0 4,2 0 0,0-1 0,23 45 1,-16-40-50,19 64 1,-33-91-109,-1 0 0,0 0 0,0 0 0,-1 0 1,0 0-1,0 0 0,0 0 0,-1 0 0,1 0 0,-2 0 0,1 0 0,-1-1 0,0 1 0,0 0 0,0-1 0,-1 1 0,0-1 0,0 0 0,0 1 1,-1-2-1,-5 8 0,-8 5-322,0-1 0,-2 0 1,1-2-1,-25 16 0,8-7-1610,16-10 603,17-12 463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3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25 9962,'-2'8'1902,"30"615"4233,-26-588-5941,-1-14 56,1-1 0,5 25 0,-7-45-245,0 1 0,0-1 0,0 0 0,0 0 0,0 0 1,0 0-1,0 0 0,0 0 0,0 1 0,0-1 0,1 0 0,-1 0 0,0 0 1,0 0-1,0 0 0,0 0 0,0 0 0,0 0 0,0 0 0,0 0 1,0 1-1,1-1 0,-1 0 0,0 0 0,0 0 0,0 0 0,0 0 1,0 0-1,0 0 0,0 0 0,1 0 0,-1 0 0,0 0 0,0 0 0,0 0 1,0 0-1,0 0 0,0 0 0,1 0 0,-1 0 0,0 0 0,0 0 1,0 0-1,0 0 0,0-1 0,0 1 0,0 0 0,1 0 0,-1 0 1,0 0-1,0 0 0,0 0 0,0 0 0,0 0 0,0 0 0,0 0 0,0-1 1,0 1-1,0 0 0,0 0 0,0 0 0,0 0 0,1 0 0,-1 0 1,0 0-1,0-1 0,0 1 0,0 0 0,5-11 118,9-33-20,-3 0 0,9-71 0,-4 25-77,-14 78-25,15-78 36,55-168 0,-65 241-20,15-28 1,-20 40-6,1 1 0,-1 0 0,1 0 0,0 1 0,0-1 0,0 1 0,1-1 0,0 1 0,-1 0-1,1 0 1,7-3 0,-10 5-8,-1 1 0,1-1 0,0 1 0,0-1 0,0 1 0,-1 0 1,1-1-1,0 1 0,0 0 0,0 0 0,0 0 0,0 0 0,-1 0 0,1 0 0,0 0 0,0 0 0,0 0 0,0 0 0,0 0 0,0 0 0,-1 1 0,1-1 0,0 0 0,0 1 0,0-1 0,-1 0 0,1 1 0,0-1 0,0 1 0,-1-1 0,1 1 0,0 0 0,-1-1 0,1 1 0,-1 0 1,1-1-1,-1 1 0,1 0 0,-1 0 0,1 0 0,-1-1 0,0 1 0,1 0 0,-1 0 0,0 0 0,0 0 0,0-1 0,0 1 0,0 2 0,1 3 16,-1 1 0,0-1 0,0 1 0,0-1 0,-3 9 0,-3 13 15,-2-1 1,-1-1 0,-19 38-1,17-40 70,0 1 0,2 0 1,1 0-1,-5 27 0,12-44-46,0-1 0,1 0-1,-1 0 1,2 0 0,-1 1 0,1-1 0,0 0 0,1 0 0,-1 0 0,2 0 0,-1 0-1,1 0 1,0-1 0,6 12 0,3-1-76,1 0 0,1 0 0,25 22 0,13 17-2110,-47-51 1641,0 1 0,-1 1 0,0-1 0,0 0 0,-1 1 1,4 10-1,-5-7-604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4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462 27 10162,'0'0'150,"0"-1"-1,-1 0 0,1 1 0,0-1 1,0 1-1,-1-1 0,1 1 1,0-1-1,-1 1 0,1-1 1,0 1-1,-1-1 0,1 1 1,-1-1-1,1 1 0,-1 0 1,1-1-1,-1 1 0,1 0 1,-1-1-1,1 1 0,-1 0 1,1 0-1,-1 0 0,0-1 1,1 1-1,-1 0 0,-1 0 1,-21 1 2534,5 0-2064,-72-9 1403,-50-2-729,119 10-1326,1 1 0,0 1-1,0 0 1,-37 10-1,53-10-113,0-1-1,1 0 1,-1 1-1,1-1 0,0 1 1,-1 0-1,-2 3 0,5-5 44,1 1-1,-1-1 0,0 1 0,1-1 1,-1 1-1,1 0 0,-1-1 1,1 1-1,-1 0 0,1 0 0,0-1 1,-1 1-1,1 0 0,0 0 0,0-1 1,0 1-1,-1 0 0,1 0 0,0 0 1,0 0-1,0-1 0,0 1 0,0 0 1,1 0-1,-1 0 0,0-1 0,0 1 1,0 0-1,1 0 0,-1 0 0,0-1 1,1 1-1,-1 0 0,1-1 0,-1 1 1,1 0-1,-1-1 0,1 1 0,-1 0 1,2 0-1,3 4-279,0 0-1,1 0 1,0-1 0,8 6 0,15 5-752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4.3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19 8154,'17'7'1616,"-3"-3"-752,-7-4-232,-4-1 1193,-10-5-409,-3 1-176,-11-1-423,0 2-137,-8-1-184,-2 3-72,-3 2-128,0 1-112,6 7-496,3 5-304,5 4 536,4-1-104,7-2-120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7.3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71 12595,'16'-10'1026,"-13"9"-718,0-1-1,0 0 0,0 0 1,-1 0-1,1 0 0,0 0 1,3-5-1,-6 6-243,1 1-1,-1-1 1,0 0 0,0 0 0,1 0-1,-1 1 1,0-1 0,0 0 0,0 0-1,0 0 1,0 0 0,0 0 0,0 0-1,0 1 1,0-1 0,0 0 0,-1 0-1,1 0 1,0 0 0,-1 1 0,1-1-1,0 0 1,-1 0 0,1 1 0,-1-1-1,1 0 1,-1 1 0,1-1 0,-1 0-1,0 1 1,1-1 0,-1 1 0,0-1-1,0 1 1,1-1 0,-2 0 0,-1 0 0,0-1 0,0 0 0,0 1 1,-1-1-1,1 1 0,0 0 0,-1 0 0,1 1 1,-1-1-1,1 1 0,0-1 0,-1 1 1,1 0-1,-1 0 0,-4 1 0,-9 2 45,-30 7-1,28-5-61,-28 5-9,-1-2 1,0-3 0,0-1-1,-90-5 1,121 1 26,30 3 33,27 5-2,45 1-54,101-1 1,-74-5-42,-105-3 0,1 0 0,-1 1 1,0 0-1,13 4 0,-18-4-2,1 0 1,-1-1 0,0 1 0,0 0-1,-1 1 1,1-1 0,0 0 0,0 0-1,-1 1 1,1-1 0,0 1 0,-1 0-1,1-1 1,-1 1 0,0 0 0,0 0-1,0 0 1,0 0 0,0 0 0,1 3-1,0 4 0,0 0 0,0 1 0,-1-1 0,-1 1 0,0-1 0,0 0 0,-2 11 0,-13 68 25,14-86-24,-18 75 21,-5 0-1,-2-1 0,-70 137 1,90-201-59,-2 2-240,2 0 1,-1 1-1,-5 22 0,12-37 240,0 0-1,0-1 0,0 1 0,0 0 0,0 0 0,0 0 0,0 0 0,0 0 0,0 0 0,1 0 0,-1 0 0,0 0 0,0 0 0,0 0 1,0-1-1,0 1 0,0 0 0,0 0 0,0 0 0,1 0 0,-1 0 0,0 0 0,0 0 0,0 0 0,0 0 0,0 0 0,0 0 0,0 0 1,1 0-1,-1 0 0,0 0 0,0 0 0,0 0 0,0 0 0,0 0 0,0 0 0,0 0 0,0 0 0,1 1 0,-1-1 0,0 0 1,0 0-1,0 0 0,0 0 0,0 0 0,0 0 0,0 0 0,0 0 0,0 0 0,0 0 0,1 0 0,-1 1 0,0-1 0,0 0 0,0 0 1,0 0-1,0 0 0,0 0 0,0 0 0,0 0 0,0 1 0,7-8-279,3-7-313,3-4-125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7.6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391 9 14419,'-2'-1'152,"-1"1"0,0-1-1,0 1 1,0-1 0,0 1 0,0 0-1,0 0 1,0 0 0,0 0 0,0 1-1,0-1 1,0 1 0,-4 1 0,-6 0 316,-35 2 71,0-2 0,0-2 0,-94-14 0,118 11-803,23 3 140,0 0 0,0-1-1,0 1 1,-1 0 0,1 0 0,0 0 0,0 0-1,0 0 1,0 0 0,-1 0 0,1 1-1,0-1 1,0 0 0,0 1 0,0-1 0,0 1-1,-1 0 1,1 0 63,1-1 0,0 1 0,0 0 1,0 0-1,0 0 0,0-1 0,0 1 0,0 0 0,0 0 0,0 0 0,0-1 0,0 1 0,1 0 0,-1 0 1,0-1-1,1 1 0,-1 0 0,0 0 0,1-1 0,-1 1 0,1 0 0,-1-1 0,1 1 0,-1-1 0,2 2 1,10 13-774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09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33 12963,'4'2'100,"14"7"4098,-29-13-3216,1 0-673,-1 1 0,0 0 0,-22-2 0,6 3-3927,19-7 2336,8 8 1094,-5-12-760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0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60 7170,'1'-2'221,"0"0"1,0 0 0,1 1 0,-1-1 0,1 1 0,-1-1 0,1 1 0,-1-1 0,1 1 0,0 0 0,0 0 0,0 0 0,2-1-1,29-13 1918,-31 14-2010,8-2 492,-1 0 0,1 0 0,0 1 0,0 0-1,1 1 1,19-1 0,-30 2-519,30-4 931,-9 3-958,-15 0-13,-1 1-1,1-1 1,-1 1-1,1 0 1,-1 1-1,9 1 1,-12-1-56,0-1 0,0 1 0,0 0 0,-1 0-1,1 0 1,0 0 0,0 0 0,-1 0 0,1 0 0,0 1 0,-1-1 0,1 1 0,-1-1 0,0 1 0,1-1 0,-1 1 0,0 0 0,0 0 0,0-1 0,0 1 0,0 0 0,-1 0 0,1 0 0,-1 0 0,1 0 0,-1 0 0,1 4 0,-2 3-2,1 0-1,-1 0 1,-1 0 0,0 0 0,-3 11-1,-1 5 14,-153 686 1262,156-694-2578,7-26-1904,0-2 2479,1-4-199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1.8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6 705 13763,'-5'-79'893,"4"0"0,12-103 0,-8 154-750,1 1-1,1 1 1,1-1 0,1 1-1,2 0 1,14-31 0,-18 47-90,1 0 1,-1 0 0,2 1 0,-1-1 0,1 1 0,1 1 0,-1-1 0,2 1 0,-1 1-1,1 0 1,0 0 0,0 0 0,1 1 0,0 1 0,0 0 0,1 0 0,16-5 0,-20 8-16,-1 1 0,0 0 0,1 0 1,-1 0-1,1 1 0,-1 0 0,1 0 1,0 1-1,-1 0 0,0 0 0,1 0 0,-1 1 1,12 5-1,-14-6-19,-1 1 0,0 0 0,0 0 0,0 0 0,0 0 0,0 0 0,-1 1 0,1-1-1,-1 1 1,1 0 0,-1 0 0,0 0 0,0 0 0,0 0 0,-1 0 0,1 0 0,-1 1 0,1-1 0,-1 1 0,0-1 0,-1 1 0,1-1 0,-1 1 0,1-1 0,-1 1 0,0 4 0,-1 0 1,0 0 0,-1 0 1,0 0-1,0 1 0,-1-2 1,1 1-1,-2 0 0,1-1 1,-1 1-1,-1-1 1,1 0-1,-1 0 0,0-1 1,-1 1-1,-10 9 0,-9 6-12,-1-2 0,-47 29-1,43-29 14,25-17-15,0 0 0,1 0 0,-1 1 0,1 0 0,0 0 0,0 0 0,0 0 1,1 1-1,-1-1 0,1 1 0,-4 7 0,6-8 5,0-1 0,0 1 1,0 0-1,1 0 0,-1-1 1,1 1-1,0 0 0,0 0 0,0 0 1,0 0-1,1-1 0,-1 1 1,1 0-1,0-1 0,0 1 0,0 0 1,4 6-1,3 4 37,1 1-1,0-1 1,1-1 0,0 0-1,1 0 1,24 20 0,-5-7-247,60 38 0,-84-61-93,0 1-1,0-1 1,0 0-1,9 3 1,-14-5 194,0-1-1,1 1 1,-1-1-1,0 0 1,1 0 0,-1 0-1,0 1 1,1-1-1,-1 0 1,1-1 0,-1 1-1,0 0 1,1 0-1,-1-1 1,0 1 0,0 0-1,1-1 1,-1 1-1,0-1 1,0 0 0,1 1-1,-1-1 1,0 0-1,0 0 1,0 0 0,0 0-1,0 0 1,1-1-1,8-21-685,-1-6-280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1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69 15251,'-3'-2'133,"0"0"-1,0 1 1,-1-1 0,1 1-1,0 0 1,-1 0-1,1 0 1,-1 0-1,1 0 1,-1 1-1,0-1 1,1 1 0,-1 0-1,-4 1 1,-14-2 148,-25-6-145,-14-1-494,-67-1 0,128 9 333,-1 0 0,1-1 0,0 1 0,0 0-1,0 0 1,0-1 0,0 1 0,0 0 0,0 0 0,0 0 0,0-1 0,0 1 0,0 0-1,0 0 1,0-1 0,0 1 0,0 0 0,0 0 0,0-1 0,0 1 0,0 0 0,0 0-1,1-1 1,-1 1 0,0 0 0,0 0 0,0 0 0,0-1 0,0 1 0,1 0 0,-1 0-1,0 0 1,0 0 0,0-1 0,1 1 0,-1 0 0,0 0 0,0 0 0,1 0 0,-1 0-1,0 0 1,11-11-339,8-1-219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1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0 173 11306,'38'-34'972,"-13"10"252,1 2 1,53-36 0,-71 53-988,1 1 1,0-1-1,0 1 0,0 1 1,0 0-1,0 0 0,1 1 1,-1 0-1,1 0 0,-1 1 1,1 0-1,0 1 0,0 0 1,16 3-1,-23-3-207,-1 1 1,1-1-1,0 1 0,-1 0 0,0-1 0,1 1 0,-1 0 1,1 1-1,-1-1 0,0 0 0,0 1 0,0-1 0,0 1 1,0-1-1,0 1 0,0 0 0,0 0 0,-1 0 0,1 0 1,-1 0-1,1 0 0,-1 1 0,0-1 0,0 0 0,0 1 1,0-1-1,0 1 0,-1-1 0,1 1 0,-1-1 0,0 1 1,1-1-1,-1 1 0,0 0 0,-1-1 0,1 1 0,0-1 1,-1 4-1,-3 10-23,0 0 0,-1 0 0,-1 0 0,-13 26 0,11-23 31,-85 160 40,93-178-69,0-1-1,0 1 0,0-1 0,0 1 1,0-1-1,0 1 0,0 0 0,0-1 0,0 1 1,0-1-1,0 1 0,1-1 0,-1 1 1,0-1-1,0 1 0,0-1 0,1 1 0,-1-1 1,0 1-1,1-1 0,-1 1 0,0-1 1,1 0-1,-1 1 0,1-1 0,-1 0 0,0 1 1,1-1-1,-1 0 0,1 1 0,-1-1 1,1 0-1,-1 0 0,1 0 0,0 1 0,27 10 180,-16-6-122,-3-1-50,-1 0-1,0 1 1,0 0 0,-1 0 0,1 1 0,-1 0-1,0 0 1,-1 0 0,11 14 0,-13-14-20,0 1 1,-1-1-1,1 1 1,-1 0 0,-1 0-1,1 0 1,-1 1-1,-1-1 1,1 0 0,-1 1-1,0-1 1,-1 12-1,0-2 6,-1 0 0,-1 0-1,0 0 1,-2 0 0,1 0 0,-2-1-1,0 0 1,-1 0 0,-1 0 0,-15 25-1,16-31-37,-1 0 0,0-1 0,-1 1 0,0-2 1,-1 1-1,1-1 0,-2 0 0,1-1 0,-1 0 0,0 0 0,-1-1 0,1-1 0,-1 0 0,0 0 0,-22 5 0,21-7-167,-50 10-1915,59-12 2005,0-1 0,0 0 0,0 1 0,0-1 1,0-1-1,0 1 0,0 0 0,0-1 0,0 1 0,0-1 0,0 0 0,0 0 0,0 0 0,0-1 0,1 1 0,-4-3 0,-2-10-758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2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1 12755,'-1'0'71,"0"0"1,-1 0 0,1 1-1,0-1 1,-1 1-1,1-1 1,0 0 0,-1 1-1,1 0 1,0-1-1,0 1 1,0 0 0,-1 0-1,1 0 1,0 0-1,0 0 1,0 0 0,0 0-1,1 0 1,-1 0-1,0 0 1,0 0 0,1 0-1,-1 1 1,1-1-1,-1 0 1,1 1 0,-1 1-1,-13 50 819,11-38-621,-16 80 694,5 0 0,-5 170 0,30 191 561,-8-408-1410,14 155 255,-17-203-428,-1 0 1,1 0-1,0 0 1,0 0-1,0 0 0,0 0 1,0 0-1,0 0 1,-1 0-1,1 0 1,0 0-1,0 0 0,0 0 1,0 0-1,0 0 1,-1 0-1,1 0 1,0 0-1,0 0 0,0 0 1,0 0-1,0 0 1,0 0-1,-1 0 1,1 0-1,0 0 0,0 0 1,0 1-1,0-1 1,0 0-1,0 0 1,0 0-1,0 0 0,0 0 1,0 0-1,-1 0 1,1 1-1,0-1 1,0 0-1,0 0 0,0 0 1,0 0-1,0 0 1,0 0-1,0 1 1,0-1-1,0 0 1,0 0-1,0 0 0,0 0 1,0 0-1,0 0 1,0 1-1,0-1 1,0 0-1,0 0 0,1 0 1,-8-12-2236,7 5 1948,0 1-1,1-1 1,-1 0-1,4-11 1,3-17-594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12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552 0 15195,'17'4'817,"-17"-4"-807,0 0 0,0 0 1,1 0-1,-1 1 0,0-1 0,0 0 0,0 0 0,1 1 0,-1-1 0,0 0 0,0 0 0,0 1 0,0-1 1,1 0-1,-1 1 0,0-1 0,0 0 0,0 1 0,0-1 0,0 0 0,0 0 0,0 1 0,0-1 0,0 0 1,0 1-1,0-1 0,0 0 0,0 1 0,-2 2 18,1 0 1,-1 0-1,0 0 0,0 0 1,0 0-1,0 0 0,-4 3 1,-11 13 144,-2-1 0,0-1 0,-1 0 0,-1-2 0,0 0 0,-1-1 1,-1-2-1,-40 18 0,24-16-13,1-2 0,-2-2 0,1-1 1,-76 6-1,104-14-105,7-1 14,0 0 0,-1 0-1,1 1 1,0 0 0,0-1 0,0 2 0,0-1 0,0 0 0,-4 3 0,8-4-36,-1 1 1,1-1-1,0 1 1,0 0-1,0-1 1,0 1 0,0-1-1,0 1 1,0 0-1,0-1 1,0 1-1,1-1 1,-1 1-1,0 0 1,0-1-1,0 1 1,1-1-1,-1 1 1,0-1-1,1 1 1,-1-1-1,0 1 1,1-1-1,-1 1 1,1-1-1,-1 1 1,2 0-1,15 17 381,-15-16-327,138 140 1219,76 81-798,-45-31-99,-167-187-430,1 0-1,-1 0 1,0 0 0,0 0-1,-1 1 1,5 10 0,-7-14-122,0 1 0,-1-1 1,1 1-1,-1-1 0,0 1 0,0-1 0,0 1 1,0-1-1,0 1 0,-1-1 0,1 1 1,-1-1-1,0 1 0,1-1 0,-1 1 1,0-1-1,0 0 0,-1 0 0,1 1 0,-3 2 1,-16 24-931,18-23 400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4:59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1219 9642,'19'-11'572,"0"-2"0,0-1 0,-2 0 0,1-1 0,-2-1 0,16-18 0,-16 17-238,222-261 1804,-185 205-1772,-2-2 0,41-85 0,-73 121-170,-1 0 0,21-72 0,-35 95-139,0 0 1,-1 0-1,-1 0 1,0 0-1,-1-1 1,-1 1-1,0-1 1,-2 1-1,0-1 0,-5-19 1,5 29-39,0 0 0,-1 0 1,0 0-1,0 0 0,-1 0 0,0 1 1,0-1-1,-1 1 0,0 0 0,0 0 1,0 1-1,0-1 0,-8-4 0,10 8-15,0 0 0,0 0 0,0 0-1,0 1 1,0-1 0,-1 1-1,1 0 1,-1 0 0,1 0-1,-1 0 1,1 1 0,-1-1-1,1 1 1,-1 0 0,1 0-1,-1 0 1,0 1 0,1-1-1,-1 1 1,1 0 0,-1 0 0,1 0-1,0 0 1,-1 1 0,1 0-1,0-1 1,0 1 0,0 0-1,-3 3 1,-3 3 11,0 0 0,1 0-1,0 1 1,1 0 0,0 1 0,0-1 0,1 2 0,1-1-1,-8 17 1,1 4 42,1 1-1,-7 38 0,6-9 41,3 1-1,2 0 1,3 0-1,3 0 1,9 84-1,-5-118-64,1 1 0,2-1 0,0 0 0,2 0-1,2 0 1,14 31 0,-19-49-21,1 0-1,0 0 1,1-1-1,0 0 1,0 0-1,1-1 1,16 15-1,-17-18-5,0-1 0,0 1 0,1-1-1,-1 0 1,1-1 0,0 0 0,0 0-1,0-1 1,0 0 0,0 0 0,16 1-1,-13-3 1,0 0 0,-1-1-1,1 0 1,0 0 0,-1-1-1,1-1 1,-1 0-1,0 0 1,0-1 0,0 0-1,0-1 1,-1 0 0,1-1-1,-1 0 1,-1 0 0,1-1-1,11-11 1,-8 5 1,0-1 0,0-1 0,-1 1 0,-1-2-1,-1 1 1,0-1 0,-1-1 0,-1 0 0,9-27 0,20-107 37,-47 196-20,3 0 0,-5 58 1,12-86-12,0 1 1,2-1-1,0 0 1,0 0-1,2 0 1,0 0-1,1 0 0,1 0 1,10 23-1,-14-37-12,1 0-1,0 0 1,0 0-1,0 0 1,0 0-1,0-1 1,1 1-1,-1-1 1,1 1-1,-1-1 1,1 0 0,0 0-1,5 3 1,-7-5-1,1 1 1,-1-1-1,0 0 1,1 1-1,-1-1 1,1 0 0,-1 0-1,1 0 1,-1 0-1,1 0 1,-1 0-1,0 0 1,1 0 0,-1 0-1,1-1 1,-1 1-1,1-1 1,-1 1-1,0-1 1,1 0 0,-1 1-1,0-1 1,0 0-1,1 0 1,-1 0-1,0 0 1,0 0 0,0 0-1,0 0 1,0 0-1,-1 0 1,1-1-1,1-1 1,2-5-4,0 0 0,0 0 0,-1-1 0,0 1 0,0-1 0,-1 1 0,0-1-1,-1 0 1,0 0 0,-1 0 0,1 0 0,-2-10 0,-3-16 11,-13-61 0,8 49 8,7 42-10,1-1 1,1 1-1,-1-1 0,1 0 0,0 1 0,0-1 1,2-9-1,-1 12-2,0 1-1,0-1 1,0 1 0,0-1-1,0 1 1,1 0 0,-1-1 0,1 1-1,0 0 1,-1 0 0,1 0-1,0 0 1,0 1 0,0-1 0,0 0-1,1 1 1,-1-1 0,4-1-1,15-7 7,1 0 0,31-8-1,-42 14-10,0 2 0,0-1-1,0 1 1,0 1-1,1 0 1,-1 1-1,13 1 1,-23-1 2,1 0 0,-1 0 0,1 0 0,-1 1 0,1-1 1,-1 0-1,1 1 0,-1-1 0,0 1 0,1-1 0,-1 1 0,0 0 0,1 0 0,-1-1 0,0 1 0,0 0 1,0 0-1,0 0 0,0 0 0,0 0 0,0 1 0,0-1 0,0 0 0,-1 0 0,1 0 0,0 1 0,-1-1 1,1 1-1,-1-1 0,1 0 0,-1 1 0,0-1 0,1 1 0,-1-1 0,0 1 0,0-1 0,0 1 0,0-1 1,-1 0-1,1 1 0,0-1 0,0 1 0,-1-1 0,1 1 0,-2 1 0,-2 9 2,-1-1 0,0 0 0,-1-1-1,-10 15 1,13-21-2,-28 40 8,18-28-2,2 1-1,-11 20 0,22-37-4,0-1-1,0 1 0,0 0 0,0 0 1,0 0-1,0 0 0,0 0 0,0 0 0,0 0 1,1 0-1,-1 0 0,0 0 0,0 0 1,0 0-1,0 0 0,0 0 0,0 0 1,0 0-1,0 0 0,1 0 0,-1 0 0,0 0 1,0 0-1,0 0 0,0 0 0,0 0 1,0 0-1,0 1 0,0-1 0,0 0 0,1 0 1,-1 0-1,0 0 0,0 0 0,0 0 1,0 0-1,0 0 0,0 0 0,0 0 1,0 0-1,0 1 0,0-1 0,0 0 0,0 0 1,0 0-1,0 0 0,0 0 0,0 0 1,0 0-1,0 1 0,9-8 22,10-11-5,-5 4-7,0 0-1,1 1 0,23-15 0,-35 26-6,1 0-1,-1-1 1,1 2-1,0-1 0,0 0 1,0 1-1,0 0 1,0-1-1,0 2 1,0-1-1,0 0 0,1 1 1,-1 0-1,0 0 1,0 0-1,0 0 1,0 1-1,1 0 0,-1 0 1,0 0-1,6 3 1,-4-1-3,0 0 1,-1 1 0,1 0-1,-1 1 1,0-1 0,0 1-1,0 0 1,-1 0-1,0 0 1,0 1 0,5 9-1,2 5 5,-2 0 0,9 26-1,0 11 39,-2 1 0,-2 0-1,7 84 1,-14-64 39,-4 0 0,-8 90-1,5-167-79,-2 22 41,0-1 1,-2 1 0,-7 24 0,9-41-29,0 0 1,0 0 0,-1 0 0,0 0-1,0-1 1,0 1 0,-5 5-1,6-9-4,0 0-1,0 0 1,0 0-1,-1 0 0,1 0 1,0-1-1,-1 1 1,1-1-1,-1 1 0,0-1 1,1 0-1,-1 0 0,0 0 1,0-1-1,0 1 1,-3 0-1,1-1 5,1 0 0,-1-1 0,1 1 0,-1-1 0,1 0 1,-1-1-1,1 1 0,0 0 0,0-1 0,0 0 0,0 0 0,0-1 0,0 1 0,1-1 0,-1 1 0,1-1 1,-1 0-1,1-1 0,0 1 0,0 0 0,-4-8 0,-2-3 25,0-1 1,1 0-1,0 0 0,-7-24 0,7 15-34,1 0 0,1 0-1,2-1 1,0 1 0,2-1-1,0 0 1,2 0 0,1 0-1,0 1 1,11-47 0,-3 34-359,2 1 0,1 0 0,2 1 1,2 0-1,1 1 0,30-45 0,42-49-674,-47 73 318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0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68 12003,'-4'-7'215,"-1"1"1,1-1 0,-1 1-1,0 0 1,-9-9 0,10 13-164,1-1 0,0 1 0,-1 0 0,1 0 0,-1 1 0,0-1 0,0 1 0,1-1 0,-1 1-1,0 0 1,0 1 0,0-1 0,-5 1 0,-2-1 62,0 2-1,-1-1 0,1 2 0,0-1 0,-1 1 0,1 1 1,0 0-1,0 1 0,1 0 0,-1 1 0,1 0 0,0 0 1,0 1-1,1 1 0,-1-1 0,2 1 0,-10 10 0,8-7 13,1 0-1,1 0 1,0 1-1,0 0 0,1 0 1,0 1-1,1-1 1,0 2-1,1-1 0,1 1 1,0-1-1,0 1 1,2 1-1,-3 17 1,4-12-6,1 1 1,0-1-1,1 0 1,1 0-1,1 0 1,1 0 0,1 0-1,9 24 1,-11-35-95,1 1 0,0-1 0,0 0 0,1 0 0,0-1 0,0 1 0,1-1 1,0 0-1,0 0 0,0-1 0,1 0 0,0 0 0,1-1 0,-1 0 0,1 0 0,0 0 0,0-1 0,0 0 0,13 3 1,22 2-338,0-1 1,75 3-1,-37-5-5122,-80-6 5208,0 0-1,0 0 0,1 0 0,-1 0 0,0 0 0,0 0 1,1 0-1,-1 0 0,0 0 0,0-1 0,0 1 0,0 0 1,1-1-1,-1 1 0,0-1 0,0 1 0,0-1 0,0 0 1,0 1-1,0-1 0,0 0 0,0 0 0,-1 0 0,1 0 1,0 0-1,0 0 0,-1 0 0,1 0 0,-1 0 0,1 0 1,-1 0-1,1-2 0,1-3-249,-1-1 0,0 1-1,0-1 1,-1 1 0,0-9 0,1-9 307,0 16 350,1 0-1,0 1 1,0-1 0,1 1-1,0 0 1,0-1 0,0 1-1,1 1 1,1-1 0,6-9-1,-9 14 19,0 0-1,0 0 0,0 0 0,0 0 1,0 0-1,0 0 0,0 1 1,1-1-1,-1 1 0,1 0 1,-1-1-1,1 1 0,-1 0 0,1 0 1,0 1-1,0-1 0,-1 1 1,1-1-1,0 1 0,0 0 1,0 0-1,-1 0 0,1 0 0,0 0 1,0 1-1,0 0 0,-1-1 1,1 1-1,0 0 0,-1 0 0,1 0 1,3 3-1,-3-2 16,1 1 0,-1 0 0,0 0 0,0 0-1,0 0 1,0 1 0,0-1 0,-1 1 0,0 0 0,1 0 0,-1 0 0,-1 0-1,1 0 1,-1 0 0,1 0 0,-1 1 0,1 5 0,0 9 375,1-1 1,-2 33 0,-2-27-224,-1 0 1,-7 31-1,-2 13 349,10-67-690,1 1 0,0 0 0,0 0 0,1-1 0,-1 1 1,0 0-1,1 0 0,-1-1 0,0 1 0,1 0 0,0-1 1,0 1-1,-1-1 0,1 1 0,0-1 0,0 1 0,0-1 1,0 1-1,1-1 0,-1 0 0,0 0 0,0 1 0,1-1 0,-1 0 1,1 0-1,-1 0 0,1-1 0,-1 1 0,1 0 0,0-1 1,-1 1-1,1-1 0,0 1 0,0-1 0,1 0 0,10 2 57,0 0 0,-1-1 0,26-2 0,-20 1-49,77 4-1019,-83-2 624,0 0-1,0 0 1,0 1-1,0 1 0,20 9 1,-16-4-256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0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1377 66 16211,'-1'-2'76,"0"0"0,-1 0-1,1 0 1,-1 1-1,1-1 1,-1 0-1,0 1 1,0-1-1,0 1 1,0 0-1,0-1 1,0 1-1,0 0 1,0 0-1,0 1 1,-1-1-1,1 0 1,0 1 0,0-1-1,-4 1 1,-6-2 17,-1 2 0,-21 1 1,13 0 123,-297 13 1355,-58 0-392,293-15-1076,-1-4 0,-123-23 0,154 15-236,29 7-270,0 1 0,-36-4 1,59 9 307,0 0 0,-1 0 1,1 0-1,0 0 0,0 0 1,0 0-1,0 0 0,-1 0 1,1 1-1,0-1 0,0 0 0,0 1 1,0-1-1,0 1 0,0-1 1,0 1-1,-2 1 0,2-2 38,1 1 0,0-1 0,-1 1 0,1 0 0,0-1 0,0 1-1,0-1 1,0 1 0,-1 0 0,1-1 0,0 1 0,0 0 0,0-1-1,0 1 1,0 0 0,0-1 0,1 1 0,-1-1 0,0 1 0,0 0 0,0-1-1,1 1 1,-1 0 0,4 5-226,-1 1-1,1-1 1,0-1-1,8 9 1,-10-11 256,32 35-977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1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364 59 12283,'-1'-3'108,"0"0"0,0 0 0,0 0 0,-1 0 0,1 0 0,-1 0 0,0 1 0,0-1 0,0 0 0,0 1 0,0-1 0,0 1 0,-1 0 0,1 0 0,-1 0 0,-5-4 0,4 4 0,-1 1 0,1-1-1,-1 1 1,1-1-1,-1 1 1,0 0 0,1 1-1,-1-1 1,0 1-1,-8 1 1,1 0 19,1 1 1,-1 0-1,0 1 0,1 1 1,-1 0-1,1 0 0,0 1 1,-16 10-1,15-7-7,0 1 1,1 1-1,1-1 1,0 2-1,0-1 0,1 2 1,0-1-1,1 1 1,0 0-1,1 1 0,0 0 1,1 0-1,1 0 1,0 1-1,0 0 0,2 0 1,-3 19-1,4-21-56,0 1-1,1-1 1,1 0-1,0 1 0,0-1 1,2 0-1,-1 0 1,2 0-1,-1 0 1,2 0-1,0 0 0,0 0 1,1-1-1,0 0 1,1 0-1,0 0 1,1-1-1,0 0 0,0 0 1,16 14-1,-18-19-48,1 0 0,0-1 0,0 0 0,1 0 0,-1 0 1,1-1-1,-1 0 0,1 0 0,0 0 0,0-1 0,1 0 0,-1-1 0,0 1 0,1-2 0,-1 1 0,1-1 0,-1 0 0,11-1 0,-6-1-17,1-1 0,-1-1 1,0 1-1,0-2 0,-1 0 0,1 0 0,-1-1 0,0 0 0,-1-1 1,11-9-1,2-3-167,12-11-342,-33 28 358,1 1-1,0-1 0,-1 0 0,1 1 0,0 0 1,0-1-1,0 1 0,0 1 0,0-1 0,6-1 0,-8 2 16,0 0-1,0 1 0,0-1 0,1 0 1,-1 0-1,0 1 0,0-1 0,0 0 1,0 1-1,1 0 0,-1-1 0,0 1 1,0-1-1,0 1 0,0 0 1,0 0-1,-1 0 0,1 0 0,0-1 1,0 1-1,0 0 0,-1 0 0,1 0 1,-1 1-1,1-1 0,0 0 0,-1 0 1,0 0-1,1 0 0,-1 3 0,2 1-175,-1 1 0,-1-1 0,1 1-1,-1-1 1,0 10 0,-4 16-1036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1.7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1 154 12163,'12'-13'507,"14"-16"436,32-28 1,-51 51-723,1 0 0,-1 0 0,1 1 1,0 0-1,1 0 0,-1 1 0,1 0 1,0 1-1,0-1 0,10-1 0,-16 5-140,-1-1-1,1 1 0,0 0 0,0 0 0,0 0 1,-1 0-1,1 1 0,0-1 0,0 1 1,-1-1-1,1 1 0,0 0 0,-1 0 0,1 0 1,-1 0-1,1 1 0,3 2 0,-3-1 10,0 0-1,0 0 0,0 0 0,0 1 1,0 0-1,-1-1 0,1 1 0,-1 0 1,3 9-1,1 5 97,-1 0 0,0 1 0,-2 0 1,2 21-1,-5-37-158,7 81 478,-7 117 1,-21 82-4922,21-271 3710,2-9 357,2-9-317,6-23-458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2.2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481 4 12691,'-1'-1'160,"-1"1"0,0-1 1,1 1-1,-1-1 0,1 1 1,-1 0-1,0 0 0,1-1 1,-1 1-1,0 0 0,0 1 1,1-1-1,-1 0 1,0 0-1,-1 1 0,-31 11 1476,7-3-882,-160 25 725,47-10-1256,139-23-233,-7 0-111,0 1 0,0 0-1,0 0 1,-8 5 0,15-7 64,1 0 1,-1 1-1,0-1 0,0 0 1,0 1-1,0-1 1,1 1-1,-1-1 1,0 1-1,0-1 0,1 1 1,-1 0-1,0-1 1,1 1-1,-1 0 0,1 0 1,-1-1-1,1 1 1,-1 0-1,1 0 0,0 0 1,-1 0-1,1 0 1,0 0-1,0-1 1,0 1-1,-1 0 0,1 0 1,0 0-1,0 0 1,0 0-1,1 0 0,-1 0 1,0 0-1,0 0 1,0 0-1,1-1 0,-1 1 1,0 0-1,1 0 1,-1 0-1,1 0 1,-1-1-1,1 1 0,0 1 1,5 5-288,1 0 1,0-1-1,0 0 0,1 0 1,-1 0-1,1-1 1,1 0-1,13 6 1,1 1-211,30 17-551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2.2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25 13019,'10'-22'1269,"-10"22"-1241,0-1 0,1 1 1,-1 0-1,0 0 0,0 0 0,0 0 0,0 0 0,0-1 0,0 1 0,0 0 0,1 0 1,-1 0-1,0 0 0,0 0 0,0 0 0,0 0 0,0 0 0,1-1 0,-1 1 0,0 0 1,0 0-1,0 0 0,0 0 0,1 0 0,-1 0 0,0 0 0,0 0 0,0 0 0,0 0 1,1 0-1,-1 0 0,0 0 0,0 0 0,0 0 0,0 0 0,1 0 0,-1 1 0,0-1 0,0 0 1,0 0-1,0 0 0,0 0 0,1 0 0,-1 0 0,0 0 0,0 0 0,0 1 0,0-1 1,0 0-1,2 5 312,0 0 1,0-1-1,-1 1 1,0 0-1,1 7 1,1 4-209,4 14 178,1 0 0,1 0 1,1-1-1,2-1 0,1 0 0,32 51 0,-41-72-231,1-1 1,0 0-1,0-1 0,1 1 0,0-1 1,0 0-1,0 0 0,9 5 0,-12-9-45,0 1 0,-1-1 0,1 0 0,0 0 0,0 0 0,0 0 0,0-1 0,0 1 0,0-1 0,0 1 0,0-1 0,0 0 0,0 0 0,0-1 0,0 1 0,0-1 0,0 1 0,0-1 0,0 0 0,-1 0 0,1 0 0,0 0 0,0-1 0,2-1 0,1-2 3,-1 0 1,0 0-1,0 0 0,0-1 0,0 0 0,-1 0 0,0 0 1,0-1-1,-1 1 0,0-1 0,0 0 0,0 0 0,-1 0 1,2-8-1,-1 2-25,-1 1 0,0 0 1,-1-1-1,0 1 0,-1-1 1,0 1-1,-4-23 0,3 30-20,0 0 1,-1-1-1,0 1 0,0 0 0,0 0 0,-1 0 0,0 0 0,1 0 0,-2 1 0,1-1 0,-1 1 0,1 0 0,-1 0 0,0 0 0,-1 1 0,1-1 0,0 1 0,-1 0 0,0 0 0,0 1 0,0-1 0,0 1 0,0 0 0,-1 1 0,1-1 0,0 1 0,-1 0 0,1 0 1,-1 1-1,1-1 0,-1 1 0,0 1 0,-10 1 0,2 0-122,0 2 1,0 0-1,0 1 1,0 0-1,1 1 0,0 1 1,0 0-1,-21 16 1,8-4-46,2 1 1,-43 47-1,11 1-176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2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359 148 12739,'15'5'1480,"-15"-11"-744,-2-7-264,-15-8 1113,-7-5-481,-7 0-416,-9 1-136,-6 4-184,0 7-160,0 14-488,3 11-336,8 23 528,4 12-120,18 19-96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4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177 1 13155,'7'31'483,"-2"0"0,-1 0 0,-2 1 0,-1 0 0,-1 0 0,-2-1 0,-6 39 0,-3-13 17,-3 0-1,-2-1 1,-24 55-1,27-79-268,-2-1-1,-1 0 1,-38 53-1,54-83-225,-1-1 0,1 1 0,-1-1 0,1 1 0,-1-1 0,1 1 0,-1 0 0,1-1 0,-1 1 0,1 0 0,0-1 0,-1 1 0,1 0 0,0-1 0,0 1 0,0 0 0,-1 0 0,1-1 0,0 1 0,0 0 0,0 0 0,0 0 0,0-1 0,0 1 0,1 0 0,-1 0 1,0 1-1,2-2 3,-1 1-1,0-1 1,0 1 0,1-1 0,-1 1 0,0-1 0,1 0 0,-1 1 0,0-1 0,1 0 0,-1 0 0,1 0 0,-1 0 0,0 0 0,3-1 0,65-4 105,1 3 1,-1 4-1,81 10 0,45 30 75,-88-18 46,-102-23-217,5 2 28,1-1 0,-1-1-1,19 1 1,-28-2-40,0 0-1,0 0 1,0 0-1,0 0 1,0 0-1,0 0 1,0 0-1,0 0 1,0 0-1,0 0 1,0-1-1,-1 1 1,1 0-1,0-1 1,0 1-1,0-1 1,0 1-1,-1-1 1,1 1-1,0-1 1,-1 1-1,1-1 1,0 0-1,-1 1 1,1-1-1,0 0 1,-1 0-1,1 1 1,-1-1-1,0 0 0,1 0 1,-1 0-1,0 0 1,1 0-1,-1 0 1,0 1-1,0-1 1,0 0-1,0 0 1,0 0-1,0 0 1,0 0-1,0 0 1,0 0-1,0 0 1,-1 0-1,1 0 1,0 0-1,0 1 1,-1-1-1,1 0 1,-1 0-1,1 0 1,-1 1-1,0-2 1,-13-22 21,0 1 0,-33-40 0,10 14-15,-8-13 7,-249-331 59,287 384-83,-14-19-83,-1 1 1,-2 1-1,0 1 0,-42-32 1,63 55-93,-1 0 0,1 0 0,-1 0 0,0 0 0,1 0 0,-8-1 0,13 9-2895,7 3 2571,7 0-315,3 1-142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5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1 125 6505,'2'-99'2011,"-1"74"4041,28 405-3299,-19-214-2298,22 422 909,-32-588-1361,1 15-21,-1-19-569,3-23-1053,13-37-1346,-7 42 2053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5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442 1 12403,'-5'4'782,"-1"1"1,0-1 0,0 1 0,0-2-1,-11 6 1,-44 14 381,-67 4-782,85-22-183,-33 7 88,68-11-344,1 1 0,0 0 1,0 1-1,0-1 0,0 2 1,1-1-1,-11 7 0,15-9-45,0 1 0,1 0-1,-1 0 1,0-1 0,1 1-1,0 0 1,-1 0 0,1 1-1,0-1 1,0 0 0,0 0-1,0 0 1,0 1 0,0-1-1,1 1 1,-1-1 0,1 0-1,0 1 1,0-1 0,0 4-1,0-4 44,0-1-1,0 1 0,1 0 0,-1-1 0,1 1 0,-1-1 0,1 1 0,0-1 0,-1 1 0,1-1 0,0 0 0,0 1 0,0-1 1,0 0-1,0 1 0,0-1 0,1 0 0,-1 0 0,0 0 0,0 0 0,1 0 0,-1-1 0,1 1 0,-1 0 0,1-1 1,-1 1-1,1 0 0,-1-1 0,1 0 0,0 1 0,-1-1 0,3 0 0,30-2-768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6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14683,'10'-13'1518,"-4"15"-797,-1 11-250,0 22 268,-2 0-1,-1 0 0,-3 39 1,1-23-379,-22 539 216,20-573-819,-1 34-675,3-48 702,0 1 0,1-1 1,-1 1-1,1-1 0,-1 1 0,1-1 0,0 0 0,1 1 1,-1-1-1,4 6 0,-5-8 155,1 0-1,0 0 1,-1-1 0,1 1 0,0 0 0,0-1 0,0 1-1,-1 0 1,1-1 0,0 1 0,0-1 0,0 0 0,0 1-1,0-1 1,0 0 0,0 1 0,0-1 0,0 0 0,0 0-1,0 0 1,0 0 0,1 0 0,14-1-733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6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2251 0 14723,'-9'1'479,"-1"1"1,0 0-1,0 0 0,-13 6 1,-21 5 42,-14-3 496,-114 3-1,-60-16 185,223 2-1166,-163-5 517,-369-3 256,-152 21-577,675-11-222,-110 7 5,111-6 6,1 1 1,0 1-1,0 0 0,0 1 1,-24 11-1,45-21 49,-5 5-106,0 0 0,0 0-1,1-1 1,-1 1 0,0 0-1,0 0 1,0-1 0,1 1-1,-1 0 1,0 0 0,0-1 0,1 1-1,-1 0 1,0 0 0,1 0-1,-1 0 1,0-1 0,0 1-1,1 0 1,-1 0 0,0 0-1,1 0 1,-1 0 0,0 0 0,1 0-1,-1 0 1,0 0 0,1 0-1,-1 0 1,0 0 0,1 0-1,-1 0 1,0 0 0,1 0 0,-1 0-1,0 1 1,1-1 0,-1 0-1,0 0 1,0 0 0,1 0-1,-1 1 1,0-1 0,0 0-1,1 0 1,-1 1 0,48 40-1525,-19-18 1116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8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 5601,'3'-7'317,"0"1"0,0 0 0,1 0 0,0 0 0,0 0 0,0 0 0,1 1 0,-1 0 0,1 0 0,1 0 0,7-5 0,-9 8-119,-1 0 1,0 0-1,0 1 1,1 0-1,-1-1 0,1 1 1,-1 0-1,1 1 0,-1-1 1,1 1-1,-1-1 1,1 1-1,0 0 0,-1 0 1,1 1-1,0-1 0,-1 1 1,1 0-1,-1 0 1,1 0-1,-1 0 0,0 1 1,1-1-1,2 3 0,-1-1-23,-1 0 0,1 1 0,-1 0 0,0-1 0,0 2 0,0-1-1,-1 0 1,1 1 0,-1-1 0,0 1 0,0 0 0,-1 0 0,0 0-1,0 1 1,0-1 0,0 0 0,-1 1 0,0-1 0,0 1-1,0-1 1,-1 10 0,1 4 95,-2 0 1,0-1-1,-2 1 0,0 0 0,-7 23 0,-12 25 428,-37 78 0,34-88-203,3 0 0,-19 74 0,40-128-444,0 1 0,0 0 0,1 0 1,-1 0-1,1 0 0,0 0 0,0 0 0,0-1 0,1 1 1,1 7-1,-1-10-30,0 1 0,-1-1 0,1 1 0,0-1 0,1 1 0,-1-1 0,0 1 0,0-1 0,1 0 0,-1 0 0,0 0 0,1 0-1,-1 0 1,1 0 0,-1 0 0,1 0 0,0-1 0,-1 1 0,1 0 0,0-1 0,0 0 0,-1 1 0,1-1 0,0 0 0,3 0 0,105 2 183,-3 0-1717,-91-1 838,-1 1 1,1 1-1,-1 0 0,27 10 1,-28-7-205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8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30 13067,'-3'-12'1936,"2"2"-1000,6 5-295,2 2 1887,0 3-1472,-3 1-224,1 4-175,-1-1-81,-3 1-240,1 1-152,-2 1-360,0 0-200,0 2-480,-3-1-249,-1 1-1335,1-1 1904,3-2-409,4-2-303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8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81 9226,'5'-7'469,"1"0"0,-1 0 0,1 0 0,0 1 0,1 0 0,0 0 0,-1 1 0,2 0 0,-1 0 0,1 0 0,0 1 0,13-5 0,-19 8-384,-1 1-1,1 0 0,-1 0 1,1 0-1,-1 0 0,1 0 1,-1 0-1,1 0 0,-1 0 1,1 1-1,-1-1 0,1 1 1,-1-1-1,0 1 0,1-1 1,-1 1-1,1 0 0,-1 0 1,0 0-1,0 0 0,0-1 0,1 2 1,-1-1-1,0 0 0,0 0 1,-1 0-1,1 0 0,0 1 1,0-1-1,0 0 0,-1 1 1,1-1-1,-1 1 0,1-1 1,-1 0-1,1 4 0,1 4 154,0 1-1,0 0 1,-1 0-1,0 12 1,-2 7 88,-2-1 0,0 1 0,-8 27 0,2-12-42,9-42-266,0 0 0,-1 0 0,1 0 0,0 0 1,0 0-1,1 0 0,-1 0 0,0 0 0,1 0 0,-1 0 0,1 0 0,-1 0 0,1 0 0,0-1 0,0 1 0,0 0 0,0 0 0,3 2 1,0 1 3,1 0 1,0 0-1,0-1 1,9 5-1,17 16 20,-26-19-38,0 1 1,-1 0-1,1 0 1,-1 0-1,-1 0 1,1 1-1,-1-1 1,0 1-1,-1 0 1,0 0-1,0 0 1,-1 0 0,0 1-1,-1-1 1,1 0-1,-2 0 1,1 1-1,-1-1 1,0 0-1,-3 8 1,2-6-103,0-1 1,-1 1-1,0-1 1,-1 0-1,0 0 1,-1 0-1,0 0 0,0-1 1,-1 0-1,1 0 1,-2 0-1,1-1 1,-1 0-1,-1 0 1,1-1-1,-14 9 1,20-14 28,0 0 0,-1 0 0,1 0 0,-1 0 0,1 0 0,-1-1 0,0 1 0,1 0 0,-1-1 0,0 1-1,0-1 1,1 0 0,-1 0 0,0 1 0,0-1 0,1 0 0,-1 0 0,0-1 0,0 1 0,1 0 0,-1-1 0,0 1 0,0-1 0,1 1 0,-1-1 0,1 0 0,-1 0 0,0 0 0,1 1 0,0-2 0,-3-1 0,-8-13-600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09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43 6825,'4'-4'386,"1"0"-1,-1 1 0,1-1 0,0 1 1,0 0-1,0 0 0,0 1 0,1 0 1,-1 0-1,11-3 0,-2 2 737,-1 1 1,1 1-1,20 0 1,-38 1-1050,-1 0 0,1 0 0,0 1 0,0-1 0,0 1 1,0 0-1,0 0 0,0 1 0,0-1 0,1 1 0,-1 0 0,0 0 0,1 0 1,-1 0-1,1 0 0,0 1 0,-5 4 0,5-2 9,-1 0 0,0 0 0,1 0 0,0 0 0,1 1 0,-1-1 0,1 1 0,0 0 0,0-1 0,-2 13 1,2-3 42,1 1 1,0 0 0,2 0-1,-1 0 1,2 0 0,0-1-1,1 1 1,8 25 0,-2-15-11,1 0 1,1-1-1,2 0 1,0-1-1,22 29 1,-29-45-86,0 1 0,1-1 1,0 0-1,1 0 0,0-1 0,0 0 1,1-1-1,-1 0 0,1 0 1,1 0-1,-1-1 0,1-1 1,0 0-1,0 0 0,0-1 1,18 4-1,-22-7-14,0 1 1,-1-1-1,1 0 1,0-1-1,0 1 1,0-1-1,-1 0 0,1-1 1,0 1-1,-1-1 1,1 0-1,-1 0 1,0-1-1,1 0 1,7-5-1,-7 3-2,0-1 0,0 0 0,-1 0 0,1 0 0,-1 0 0,0-1 0,-1 0-1,0 0 1,0 0 0,4-10 0,-3 2-4,0 0 0,-1 0 0,-1 0 0,0-1 0,-1 1 0,0-1 0,-1 0 0,-1 1 0,-1-1 0,0 0 0,-5-20 0,4 26-6,-1 1 0,0-1 0,-1 1 0,0 0 0,0 0 0,-1 1 0,0-1 0,0 1 0,-1 0 0,0 0 0,-1 1 0,0-1 0,0 1 0,0 1 0,-1 0 0,0 0 0,-12-7 0,11 8-52,-2 1 0,1 0 1,0 0-1,-1 1 0,1 0 0,-1 1 0,0 0 0,0 0 1,0 1-1,0 1 0,0 0 0,0 1 0,0 0 0,0 0 0,-16 5 1,7 0-473,-1 1 1,1 0 0,-29 16-1,40-18 238,0 0-1,1 0 1,0 1 0,0 0-1,0 1 1,0 0 0,1 0-1,0 0 1,-9 15 0,4 2-728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2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10010,'39'457'6671,"-38"-443"-6436,-1-9-87,0 0 1,1 0-1,0 0 1,0-1-1,0 1 1,0 0-1,4 8 1,-5-13-133,1 0 1,-1 1 0,0-1-1,0 0 1,0 0-1,0 1 1,0-1-1,0 0 1,1 0-1,-1 1 1,0-1-1,0 0 1,0 0 0,0 0-1,1 1 1,-1-1-1,0 0 1,0 0-1,1 0 1,-1 0-1,0 0 1,0 0 0,1 1-1,-1-1 1,0 0-1,0 0 1,1 0-1,-1 0 1,0 0-1,0 0 1,1 0-1,-1 0 1,0 0 0,1 0-1,-1 0 1,0 0-1,1-1 1,7-8 311,4-24-20,-11 30-265,76-255 845,-35 111-1532,-9 64-6795,-25 63 6152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0.2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11570,'8'-3'296,"0"0"0,1 1 0,-1-1 0,1 2 0,-1-1 0,17 0 0,-21 2-137,0 0 0,0 0 0,0 0 0,0 0 0,0 1 0,0-1 0,0 1 0,0 0 0,-1 0 0,1 1 0,0-1 0,0 1 0,-1 0 0,1 0 0,-1 0 0,0 0 0,4 4 0,-5-5-68,-1 1 0,1 0-1,-1 1 1,0-1 0,0 0 0,1 0 0,-1 1 0,-1-1 0,1 0 0,0 1 0,-1-1 0,1 1 0,-1-1 0,0 1 0,0-1 0,0 1 0,0-1 0,0 1 0,0-1 0,-1 4 0,-2 5 123,-1-1 0,1 0 0,-10 16 0,8-18-96,1 1 0,1 0 0,-5 13 0,8-20-99,0 0 1,0 1 0,0-1 0,0 0 0,0 1 0,0-1 0,1 0 0,-1 1-1,1-1 1,-1 0 0,1 0 0,0 1 0,0-1 0,0 0 0,0 0 0,0 0-1,1 0 1,-1 0 0,2 1 0,5 5 35,-1 0 0,1-1 0,9 6 0,-2 0 18,2 0-17,-1 2-1,-1 0 1,0 0-1,-1 2 1,16 24-1,-26-35-42,-1-1-1,0 1 0,0 0 0,-1 0 0,0 0 0,0 0 0,0 0 1,0 0-1,-1 0 0,0 1 0,-1-1 0,1 1 0,-1-1 0,-1 0 0,1 1 1,-1-1-1,0 1 0,0-1 0,-1 0 0,0 0 0,0 0 0,-5 10 1,3-10-205,0 0 1,0 0-1,-1 0 1,0 0-1,0 0 1,0-1-1,-1 0 1,1 0 0,-1-1-1,-1 1 1,-9 4-1,14-7 104,-1-1 1,0 0-1,0 1 0,0-1 0,1 0 0,-1 0 0,0-1 0,0 1 0,0-1 0,-1 1 0,1-1 0,0 0 0,0 0 1,0 0-1,0-1 0,0 1 0,0-1 0,0 0 0,0 0 0,0 0 0,0 0 0,1 0 0,-1 0 0,0-1 1,0 0-1,1 1 0,-1-1 0,1 0 0,0 0 0,-3-3 0,-9-14-875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2.0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9954,'53'240'5284,"-2"118"-3050,-49-335-2119,5 30 342,-2 85 0,-5-138-456,1 1 0,-1 0 0,0-1 0,0 1 0,0 0 0,0-1 0,0 1 0,0-1 0,0 1 0,0 0 0,-1-1 0,1 1 0,0 0 0,0-1 0,0 1 0,-1-1 0,1 1 0,0 0 0,-1-1 0,1 1 0,0-1 0,-2 1 0,-5-11 17,-4-25-4,-6-44 18,-11-137 0,25 159-14,2-1-1,3 0 1,11-65 0,-10 108-12,0 1 0,1-1 0,0 1 0,1 0 0,1 0 0,0 0 0,12-19 0,-15 29 4,0 1-1,0-1 1,0 0-1,0 1 1,0 0-1,1 0 1,0 0-1,-1 0 1,1 0-1,0 1 1,0-1-1,5-1 0,-6 3 8,1 1-1,-1-1 0,1 0 0,0 1 1,-1-1-1,1 1 0,-1 0 0,1 1 1,0-1-1,-1 0 0,1 1 0,-1 0 1,1 0-1,-1 0 0,0 0 0,1 1 1,4 2-1,-3-1 13,0-1 0,-1 1 0,1 1 0,-1-1 0,0 0 0,0 1 0,0 0 0,0 0 0,-1 0 0,0 0 0,0 1 0,0-1 1,0 1-1,-1 0 0,3 6 0,-2-3 8,-1 0 0,-1-1 0,1 1-1,-1 0 1,0 0 0,-1 0 0,0 0 0,0 0 0,-3 13 0,1-8-5,-1 0-1,-1 1 0,0-1 1,-1-1-1,0 1 0,-1-1 1,0 0-1,-1 0 1,-1 0-1,0-1 0,-16 18 1,19-25-28,-1 0 1,1 0-1,0-1 0,-8 5 1,8-6 5,1 0 1,0 0 0,0 1-1,0 0 1,0 0-1,0 0 1,-3 4-1,6-5 1,0-1 0,0 1 0,0 0 0,1 0 0,-1 0 0,0 0 0,1 0 0,0 0 0,-1 0 0,1 0 0,0 0 0,0 0 0,0 0 0,0 0 0,0 0 0,1 0 0,-1 0-1,0 0 1,1 0 0,0 0 0,1 3 0,2 4 34,0-1-1,0 1 1,8 10-1,20 25-4,1-2 0,3-1 1,0-2-1,3-1 0,1-2 0,2-2 0,90 56 1,-126-86-297,0 0 0,1-1 0,-1 0 1,0 0-1,1 0 0,0-1 0,12 2 1,-19-4 235,1 0 1,0 0-1,-1 0 0,1 0 1,-1 0-1,1 0 1,-1 0-1,1-1 0,-1 1 1,1 0-1,-1 0 1,1-1-1,-1 1 0,1 0 1,-1-1-1,1 1 1,-1 0-1,0-1 0,1 1 1,-1-1-1,1 1 1,-1 0-1,0-1 0,0 1 1,1-1-1,-1 1 1,0-1-1,0 0 0,1 1 1,-1-1-1,2-18-429,-2 19 448,-2-31-696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3.1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785 81 12475,'-2'-21'769,"2"18"-635,0-1 1,0 0-1,0 0 1,-1 1-1,0-1 1,0 0-1,-2-6 1,2 9-86,0-1-1,0 1 1,0-1 0,-1 1 0,1-1 0,-1 1 0,1 0 0,-1 0-1,1 0 1,-1-1 0,1 2 0,-1-1 0,0 0 0,0 0-1,0 0 1,1 1 0,-1-1 0,0 1 0,-3-1 0,-2 0 102,-1 0 0,0 1 1,1 0-1,-1 0 0,0 0 0,1 1 1,-1 0-1,-8 3 0,-61 21 482,17-4-359,42-16-242,-1-2 1,1 0-1,-1-1 0,1 0 0,-1-2 0,0 0 1,1-1-1,-1-1 0,1-1 0,-1 0 1,-31-11-1,14 2-19,-46-13 17,73 23-27,1 1 0,-1 0 0,1 0-1,-1 0 1,1 1 0,-1 1-1,-12 1 1,17-1-1,1 0-1,0 0 0,-1 0 1,1 0-1,0 1 1,0-1-1,0 1 0,0 0 1,0 0-1,1 0 1,-1 0-1,0 1 0,1-1 1,0 1-1,-5 5 1,4-3 0,0 1 1,0-1 0,1 1-1,-1 0 1,1 0-1,1 0 1,-1 1 0,0 6-1,0 10 13,1 1 1,1 0-1,4 37 0,-3-57-12,95 510 398,-51-314-184,120 791 605,-57 7 363,-104-953-1042,-1 0 336,13 59 0,-16-101-434,1-1 0,-1 0 1,1 1-1,0-1 0,0 0 1,0 1-1,0-1 1,1 0-1,-1 0 0,3 4 1,-3-6-20,0 1 1,0 0 0,0 0 0,0-1 0,0 1 0,0-1 0,0 1 0,0-1 0,0 1 0,0-1 0,0 0 0,0 1-1,1-1 1,-1 0 0,0 0 0,2 0 0,3-1 51,-1 0 1,0 0-1,1-1 0,-1 0 1,0 0-1,0 0 0,8-5 1,12-5 7,-4 4-149,1 1 0,0 1 0,0 1 0,0 2 0,0 0 0,28 0 0,135 12-3925,-177-8 3676,1 0-24,0-1-1,-1 1 1,1-1-1,16-3 0,-9-4-598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3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1 626 14371,'75'-123'2092,"108"-236"0,-129 216-1256,-52 142-169,-1 8-483,-1 12-63,-7 173-600,37 375-1,-29-556 294,2 17-236,1 0 0,2 0-1,11 35 1,-5-35-239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4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1331 43 16492,'0'-1'51,"0"1"1,0-1 0,0 0 0,0 1 0,0-1 0,0 1 0,-1-1 0,1 0 0,0 1-1,0-1 1,-1 1 0,1-1 0,0 0 0,-1 1 0,1-1 0,-1 1 0,1-1 0,0 1 0,-1 0-1,1-1 1,-1 1 0,1-1 0,-1 1 0,0 0 0,1-1 0,-1 1 0,1 0 0,-1 0-1,-1-1 1,-20-2-29,18 3 98,-516 2 2353,-26-2-1770,401-17-1683,92 9-396,52 8 1347,0-1 1,0 1-1,0 0 0,1 0 1,-1-1-1,0 1 0,0 0 1,0 0-1,0 0 0,0 0 1,0 0-1,0 0 0,0 1 1,0-1-1,0 0 0,1 0 0,-1 1 1,0-1-1,0 0 0,0 1 1,0-1-1,1 1 0,-1-1 1,0 1-1,0-1 0,1 1 1,-1 0-1,0-1 0,1 1 1,-1 0-1,1-1 0,-2 3 1,2 13-592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4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297 863 11650,'0'-11'524,"2"1"0,-1-1-1,1 0 1,1 1-1,6-18 1,3-10 979,8-44-209,9-92-1,-4-86-1209,-21 216-343,-3 30 104,-1 6-145,0 0 0,1 0 1,1 0-1,2-10 0,-4 17 144,1-1-1,-1 1 1,1-1-1,0 1 1,-1-1-1,1 1 1,0-1-1,0 1 0,0 0 1,0 0-1,0-1 1,0 1-1,1 0 1,-1 0-1,0 0 1,1 0-1,-1 0 1,0 0-1,1 1 1,-1-1-1,1 0 0,-1 1 1,1-1-1,-1 1 1,1 0-1,2-1 1,57 0-3548,-2 0 1768,-20-6 5658,-36 4-1876,-10 1-655,-11 1 293,-193 15 2219,177-14-3593,1-2 1,-1-1-1,1-2 1,-43-12 0,51 9-330,-35-17 0,-12-5-2465,69 29 2067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5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0 191 15803,'59'-67'1683,"-44"48"-1310,1 1 1,1 0-1,0 2 0,27-21 0,-42 35-311,0 1-1,1-1 1,-1 1-1,1-1 1,-1 1 0,1 0-1,0 0 1,0 0-1,0 0 1,-1 0-1,1 1 1,0-1-1,0 1 1,0 0 0,0 0-1,0 0 1,0 0-1,4 1 1,-4 0-11,-1 0 0,1 0 0,-1 1 0,1-1-1,-1 1 1,1 0 0,-1-1 0,0 1 0,0 0 0,0 0 0,0 0 0,0 1 0,0-1 0,-1 0 0,3 4 0,2 7 53,-1 0 0,0 0 1,0 1-1,-2-1 1,1 1-1,0 16 0,4 36-31,-3 0 0,-5 69 1,-20 131-2170,16-239 1233,-9 41 0,7-51 196,6-17 651,0 0 0,0 0-1,0 0 1,0 0 0,0 1-1,0-1 1,0 0-1,0 0 1,0 0 0,-1 0-1,1 0 1,0 0-1,0 0 1,0 0 0,0 0-1,0 0 1,0 0 0,-1 0-1,1 0 1,0 0-1,0 0 1,0 0 0,0 0-1,0 0 1,0 0-1,0 0 1,-1 0 0,1-1-1,0 1 1,0 0 0,0 0-1,0 0 1,0 0-1,0 0 1,0 0 0,0 0-1,0 0 1,0 0-1,-1 0 1,1 0 0,0-1-1,0 1 1,0 0 0,0 0-1,0 0 1,0 0-1,0 0 1,0-1 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5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679 1 17836,'-27'11'1184,"-8"0"-1008,-2-4-56,-12-1 456,-6 1-312,-6-4-64,0 1-8,1-2 8,3 0-16,6 4-112,3 2-144,9 6-512,1 1-256,7-3 664,8-6-136,16-9-144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6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1 499 12107,'79'-126'2391,"85"-179"1,-157 288-2148,-4 11-65,0-1 0,0 0-1,1 1 1,0 0 0,6-9 0,-9 14-168,-1 1 1,0 0 0,0 0 0,0 0 0,0 0-1,0-1 1,0 1 0,1 0 0,-1 0 0,0 0-1,0 0 1,0 0 0,0-1 0,1 1 0,-1 0-1,0 0 1,0 0 0,0 0 0,0 0 0,1 0-1,-1 0 1,0 0 0,0 0 0,0 0 0,1 0-1,-1 0 1,0 0 0,0 0 0,1 0 0,-1 0-1,0 0 1,0 0 0,0 0 0,0 0 0,1 0-1,-1 0 1,0 0 0,0 0 0,0 1 0,1-1-1,-1 0 1,0 0 0,0 0 0,0 0 0,0 0-1,0 1 1,1-1 0,-1 0 0,0 0-1,0 0 1,0 0 0,0 1 0,0-1 0,0 0-1,0 0 1,0 0 0,0 1 0,0-1 0,0 0-1,0 0 1,0 0 0,0 1 0,0-1 0,0 0 0,2 20 196,-2-17-123,0 76 385,-13 88 1,2-54-449,5-25-166,-11 192-802,21-95-2499,-4-178 3272,1 0-1,-1 0 1,1 0-1,1 0 1,0-1-1,0 1 1,0 0-1,5 10 1,11 8-742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7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926 11 16179,'-1'-1'72,"1"0"0,-1 0 0,0 0 0,0 1 0,0-1 0,0 0 0,0 1 0,0-1 0,-1 1 0,1-1 0,0 1 0,0 0 0,0-1 0,0 1 0,-1 0 0,-1 0 0,-25-1-160,18 1 215,-451 22 908,151-3-983,224-19-2508,77 0 1964,7 2-166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3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1 629 10498,'1'1'66,"-1"-1"1,1 0-1,0 0 0,0 0 0,0 0 0,0 0 1,0-1-1,0 1 0,-1 0 0,1 0 1,0-1-1,0 1 0,0 0 0,-1-1 0,1 1 1,0 0-1,0-1 0,-1 0 0,1 1 0,0-1 1,-1 1-1,1-1 0,0 0 0,-1 1 0,1-1 1,0-1-1,14-22 481,-9 10-43,0 0-1,-1 0 1,0-1-1,4-28 1,4-66 427,-9 69-445,-1 5-127,-2 13 79,1 0-1,9-36 1,-10 57-403,-1-1 0,0 1 0,1 0 1,-1 0-1,1-1 0,-1 1 0,1 0 0,-1 0 1,1 0-1,0 0 0,0 0 0,-1 0 0,1 0 0,0 0 1,0 0-1,2-2 0,-2 3-16,-1 0-1,1 0 1,-1 0 0,1 0-1,0 0 1,-1 0 0,1 0-1,-1 0 1,1 0 0,-1 0 0,1 1-1,-1-1 1,1 0 0,-1 0-1,1 0 1,-1 1 0,1-1-1,-1 0 1,1 1 0,-1-1-1,1 0 1,-1 1 0,0-1 0,1 1-1,-1-1 1,1 1 0,3 5 82,0 1 1,0-1 0,-1 1-1,5 10 1,41 129 442,-34-92-453,30 65-1,-44-115-79,1-1-1,-1 1 0,1-1 1,0 0-1,0 0 0,1 1 1,-1-2-1,1 1 0,-1 0 1,7 4-1,-8-6-6,-1-1-1,1 1 1,0-1-1,0 0 1,0 1-1,0-1 0,0 0 1,0 0-1,-1 0 1,1 1-1,0-1 1,0 0-1,0 0 1,0-1-1,0 1 1,0 0-1,0 0 1,1-1-1,0 0 1,0 0-1,0 0 0,-1 0 1,1 0-1,0 0 0,-1 0 1,1-1-1,-1 1 0,1-1 1,-1 1-1,2-4 0,6-8 7,-1-2 0,0 1 0,-1-1-1,0-1 1,-2 1 0,7-24-1,14-102 50,-23 120-57,29-232-924,-29 223 208,-3 30 692,0-1 0,0 1-1,0 0 1,0 0-1,0 0 1,0-1-1,0 1 1,0 0-1,0 0 1,0-1-1,0 1 1,0 0-1,0 0 1,0 0-1,0-1 1,0 1-1,1 0 1,-1 0-1,0 0 1,0-1-1,0 1 1,0 0-1,0 0 1,1 0-1,-1 0 1,0-1-1,0 1 1,0 0-1,0 0 1,1 0 0,-1 0-1,0 0 1,0 0-1,0 0 1,1 0-1,-1-1 1,0 1-1,0 0 1,0 0-1,1 0 1,-1 0-1,0 0 1,0 0-1,1 0 1,-1 0-1,0 0 1,0 0-1,0 0 1,1 1-1,-1-1 1,0 0-1,0 0 1,8 11-1110,2 18-629,-1 1 0,6 46 0,-3-15 698,4 6-155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7.6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0 740 12915,'14'-12'1208,"-1"-12"-720,4-11-144,0-17 536,4-7-175,0-11-113,0-6-64,0-2-176,-1 4-80,-3 6-272,-6 8-192,-3 14-440,-3 10-537,-7 12 921,2 7-176,0 9-176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7.9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524 7 14531,'-3'-4'1168,"-13"1"-824,-10 3-136,-12 0 681,-10 0-361,-9 0-272,-1 0-16,-1 2-16,2-1-32,10 2-80,9 0-80,7 2-304,8 0-160,9-4-304,6 2-457,12-3 377,7 1 112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8.3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53 11642,'6'-7'297,"0"1"0,0 1 0,0-1 0,1 1-1,-1 0 1,15-8 0,-20 13-240,1-1-1,-1 0 1,0 0-1,1 1 1,-1-1-1,0 1 1,1-1-1,-1 1 1,1 0 0,-1-1-1,1 1 1,-1 0-1,1 0 1,-1 0-1,1 0 1,-1 0-1,1 1 1,-1-1-1,1 0 1,-1 1-1,0-1 1,1 1 0,-1-1-1,1 1 1,-1 0-1,0 0 1,0-1-1,1 1 1,-1 0-1,0 0 1,0 0-1,0 0 1,0 0 0,0 1-1,0-1 1,0 0-1,-1 0 1,1 1-1,0-1 1,-1 0-1,1 1 1,0-1-1,-1 1 1,0-1 0,1 0-1,-1 1 1,0 1-1,2 7 183,-1 1 0,0-1 0,-1 1 1,0-1-1,-1 1 0,0-1 0,0 0 0,-5 17 0,-4 8 361,-16 38 1,-33 51 475,13-32-145,44-88-867,0 0 0,0 0 0,1 0 0,0 0 0,0 0 0,0 1 0,0-1 0,1 0 0,-1 0 0,1 7 0,1-9-31,0 1 1,-1-1-1,1 1 1,0-1-1,0 0 0,0 1 1,1-1-1,-1 0 1,0 0-1,1 0 1,0 0-1,-1 0 0,1 0 1,0 0-1,0-1 1,0 1-1,0-1 1,3 3-1,31 16-147,0-1 0,46 17 0,-2-2-1171,-40-14 190,-11-5-234,1-2 0,35 12 1,-37-18 130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18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2861 8362,'66'-23'4935,"-53"19"-4422,0 1 0,0-2-1,-1 0 1,0 0 0,0-1 0,0-1 0,-1 0 0,0 0-1,16-14 1,-17 10-393,-1 0-1,-1-1 1,0 0-1,0 0 1,-1-1-1,-1 0 1,0 0-1,-1 0 1,0-1-1,5-24 1,-1-14-80,6-83 0,-14 117-12,15-484 9,-26 0-3,7 388-23,-49-756-10,48 830-6,-2 0-1,-17-58 1,19 86 20,0 0-1,-1 1 0,0 0 1,0 0-1,-1 0 0,-1 0 1,0 1-1,0 0 0,-1 1 1,0 0-1,-1 0 0,-14-11 1,3 6 73,0 1 1,-1 1 0,-32-13 0,41 20-90,0 1 0,0 0 1,0 1-1,0 0 1,-1 0-1,0 2 0,1 0 1,-16 0-1,23 2-141,-1-1-1,1 1 1,0 0 0,0 1-1,0 0 1,0-1-1,-5 4 1,8-4 98,1 0 1,-1 0-1,0 0 0,1 0 0,-1 0 1,1 0-1,-1 0 0,1 1 1,0-1-1,-1 1 0,1-1 0,0 1 1,0-1-1,0 1 0,0 0 1,0-1-1,1 1 0,-1 0 0,0 0 1,1 0-1,-1-1 0,1 4 1,1 13-396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3.6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1169 7194,'60'-40'2422,"-27"19"-936,50-40 0,-32 14-960,-1-2-1,-2-3 1,-3-1 0,-2-2-1,-3-3 1,52-97-1,14-75 41,-90 185-453,-1 0-1,-3 0 1,9-63 0,-21 106-110,2-8 32,-1 0-1,0 0 0,-1-1 1,-2-17-1,2 26-29,0 1 1,0-1-1,0 1 0,-1-1 1,1 1-1,0 0 0,-1-1 1,0 1-1,1 0 0,-1-1 1,0 1-1,1 0 0,-1 0 1,0-1-1,0 1 0,0 0 1,0 0-1,0 0 1,0 0-1,0 0 0,-1 1 1,1-1-1,0 0 0,0 0 1,-1 1-1,1-1 0,-1 1 1,1-1-1,0 1 0,-1 0 1,1-1-1,-1 1 1,1 0-1,-1 0 0,1 0 1,-1 0-1,1 0 0,0 0 1,-1 1-1,1-1 0,-1 0 1,-2 2-1,-2 0 9,1 0 0,-1 1 0,0 0 0,1 0 0,0 1 0,0 0 0,0-1 0,0 2 0,1-1 0,-1 0 0,1 1 0,0 0 0,0 0 0,1 0 0,-6 11 0,-2 6 72,0 1 0,-11 37 0,10-21 31,2 1 0,2 0 0,2 0 0,-2 65 0,7-50 27,3 0-1,17 102 1,-13-124-93,2-1 1,1 0-1,25 58 1,-29-78-40,1-1 0,0 0 0,0 0 0,1-1 0,1 0 0,0 0 0,0-1 0,0 0 0,1 0 0,1-1 0,0 0 0,0-1 0,15 9 1,-19-13-8,0-1 0,-1 1 0,1-2 0,0 1 0,0-1 0,0 1 0,0-2 1,0 1-1,0-1 0,0 0 0,1 0 0,-1 0 0,11-3 0,-8 0 1,0 0-1,0 0 0,0-1 0,-1 0 1,1 0-1,-1-1 0,0 0 0,8-7 0,3-5-3,-2 1-1,0-2 1,-1 0-1,-1-1 1,0-1-1,12-22 1,-15 20-9,-1 1 1,17-46-1,-24 55 6,-1 0-1,0-1 1,0 0-1,-1 0 1,-1 0-1,0 0 0,-2-16 1,1 26 1,-1 0-1,1 1 1,-1-1 0,0 0 0,0 1-1,0-1 1,-1 0 0,1 1 0,0 0 0,-1-1-1,0 1 1,0 0 0,1 0 0,-1 0-1,0 0 1,-3-2 0,4 3 1,0 0 1,-1 0-1,1 1 0,0-1 0,0 0 1,0 1-1,-1-1 0,1 1 0,0 0 1,0-1-1,-1 1 0,1 0 0,0 0 1,-1 0-1,1 0 0,0 0 0,-1 0 1,1 0-1,-1 0 0,1 0 0,0 1 1,0-1-1,-1 0 0,1 1 0,0-1 1,0 1-1,-1 0 0,1-1 0,0 1 1,0 0-1,0 0 0,0 0 0,0 0 1,0 0-1,0 0 0,-1 1 1,-3 13 59,6-12-9,3-10-12,-3 6-35,-1 0 0,0 1 1,0-1-1,1 0 0,-1 1 0,0-1 1,1 1-1,-1-1 0,0 0 0,1 1 1,-1-1-1,1 1 0,-1-1 0,1 1 1,-1-1-1,1 1 0,-1-1 0,1 1 1,0 0-1,-1-1 0,1 1 0,0 0 1,0-1-1,0 2-5,-1-1-1,0 1 1,1 0 0,-1-1 0,0 1-1,0-1 1,1 1 0,-1 0 0,0-1 0,0 1-1,0 0 1,0-1 0,0 1 0,0 0-1,0-1 1,0 1 0,0 0 0,0-1-1,0 1 1,-1 0 0,1-1 0,0 1 0,0-1-1,-1 1 1,1 0 0,-5 17 31,1-1 0,1 1 1,0 0-1,1 0 0,1-1 0,2 22 1,0-24-8,1-1 0,0 0 1,1 0-1,0 0 1,1 0-1,1-1 1,0 0-1,8 16 1,-12-27-23,1 1 1,-1-1 0,1 0 0,-1 1-1,1-1 1,0 0 0,0 0-1,0 0 1,0 0 0,0-1-1,0 1 1,0-1 0,1 1 0,-1-1-1,1 0 1,-1 0 0,3 1-1,-3-2-1,0 1 1,0-2-1,0 1 0,-1 0 0,1 0 0,0 0 0,0-1 0,-1 1 0,1-1 0,0 1 0,-1-1 0,1 0 0,0 0 0,-1 0 0,1 0 1,-1 0-1,1 0 0,-1 0 0,0 0 0,1-1 0,-1 1 0,0 0 0,0-1 0,0 1 0,0-1 0,0 1 0,1-4 0,2-2 3,-1-1 0,1 0 0,-1 0-1,-1-1 1,0 1 0,0-1 0,0 1-1,-1-1 1,-1 1 0,1-1 0,-2 0 0,1 1-1,-1-1 1,0 1 0,-1-1 0,1 1-1,-2-1 1,1 1 0,-1 0 0,-1 0-1,0 0 1,0 0 0,0 1 0,-1 0-1,0 0 1,0 0 0,-10-9 0,6 7-8,6 7 5,1 1 1,0-1-1,0 0 0,0 0 1,0 0-1,1 0 1,-1 0-1,1 0 1,-1 0-1,1-1 0,-1 1 1,1-1-1,0 1 1,-1-4-1,3 5 0,-1 0 0,0 1 0,1-1 0,-1 0 0,1 0 0,-1 1 0,1-1 0,-1 0 0,1 1 0,-1-1 0,1 1-1,0-1 1,-1 1 0,1-1 0,0 1 0,0-1 0,-1 1 0,1 0 0,0-1 0,0 1 0,-1 0 0,1 0 0,0 0 0,0-1 0,0 1 0,1 0 0,28-4 11,-25 4-6,342-21 129,-344 21-135,5 0-1,0 0-1,0 1 0,12 3 1,-19-4 0,0 0 0,-1 0 0,1 0 0,0 0 1,-1 0-1,1 0 0,0 0 0,-1 1 0,1-1 0,0 0 1,-1 1-1,1-1 0,-1 0 0,1 1 0,0-1 0,-1 0 1,1 1-1,-1-1 0,1 1 0,-1 0 0,0-1 1,1 1-1,-1-1 0,0 1 0,1-1 0,-1 1 0,0 0 1,1-1-1,-1 1 0,0 0 0,0-1 0,0 1 0,0 0 1,0-1-1,0 1 0,0 0 0,0-1 0,0 1 0,0 0 1,0 0-1,0-1 0,0 1 0,0-1 0,-1 1 1,1 0-1,0-1 0,-1 1 0,1 0 0,0-1 0,-1 1 1,1-1-1,-1 1 0,0 0 0,-4 5-11,0 0-1,-1-1 1,-10 8-1,12-9 14,-1-1-1,1 1 0,0 0 0,0 0 0,0 0 0,0 0 1,1 1-1,0-1 0,-4 7 0,7-10 2,0-1 0,0 1 1,0-1-1,0 0 0,0 1 0,0-1 0,0 1 0,0-1 1,0 0-1,0 1 0,0-1 0,0 0 0,0 1 0,1-1 0,-1 0 1,0 1-1,0-1 0,0 0 0,0 1 0,1-1 0,-1 0 1,0 1-1,1-1 0,-1 0 0,0 0 0,0 1 0,1-1 1,-1 0-1,0 0 0,1 0 0,-1 1 0,0-1 0,1 0 0,-1 0 1,1 0-1,-1 0 0,0 0 0,1 0 0,-1 0 0,0 0 1,1 0-1,-1 0 0,1 0 0,-1 0 0,1 0 0,26 1 39,-15-2-24,-7 2-14,1 1 0,0-1 0,-1 1 0,1 0 0,-1 0 0,0 0 0,1 1 0,-1 0 0,0 0 0,-1 0 0,1 1 0,-1 0 0,1 0 0,-1 0 0,0 0 0,0 0 0,-1 1 0,1 0-1,3 6 1,5 11-2,-1 0 0,-1 1-1,9 26 1,-19-49-1,13 43 13,-2 1 0,-1 0 1,-3 0-1,-2 1 0,-1 0 1,-3 0-1,-1 0 0,-2 0 1,-14 69-1,12-91-3,-1 0 0,-13 34 0,15-49-4,-1-1-1,1 1 1,-2 0 0,1-1-1,-1 0 1,0 0 0,0 0-1,-1-1 1,-11 11 0,15-16-4,1 1 0,0-1 0,-1 0 0,1 0 0,-1 0 0,1 0 0,-1 0 0,0 0 1,1 0-1,-1-1 0,0 1 0,0 0 0,0-1 0,1 0 0,-1 1 0,0-1 0,0 0 0,0 0 0,0 0 0,1 0 0,-1 0 1,0-1-1,0 1 0,0 0 0,0-1 0,1 1 0,-1-1 0,0 0 0,1 0 0,-1 1 0,0-1 0,1 0 0,-1 0 0,1-1 1,-1 1-1,1 0 0,0 0 0,0-1 0,-1 1 0,1-1 0,0 1 0,-1-3 0,-2-4 10,-1 0-1,2 0 0,-1 0 1,1 0-1,1-1 0,-1 1 1,-1-17-1,2 5-19,1 1 1,0-1-1,2 1 1,0-1-1,2 1 1,0-1-1,1 1 1,0 0-1,2 0 1,0 1-1,2-1 1,16-29-1,5-1-739,3 2 0,2 1 0,44-46 0,-42 51 208,-7 7-178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4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452 61 12579,'-8'-6'142,"0"0"0,0 0 0,-1 0 1,0 1-1,0 1 0,0-1 0,0 1 1,-1 1-1,0 0 0,0 0 0,-15-1 1,2 1 140,0 1 1,-1 1 0,-43 5 0,57-3-145,-1 0 0,1 1 1,0 1-1,0-1 0,0 2 1,1-1-1,-1 1 0,1 1 0,-10 5 1,13-6-41,1 0 0,-1 1 0,1 0 0,0-1 1,0 1-1,1 1 0,-1-1 0,1 1 0,1 0 0,-1 0 1,1 0-1,0 0 0,0 1 0,-2 7 0,0 3 7,1 0-1,1 0 1,1 1 0,0-1-1,2 0 1,-1 1-1,2-1 1,1 0 0,0 1-1,1-1 1,1 0-1,0 0 1,1-1 0,1 1-1,1-1 1,13 23-1,-16-32-110,2 0 0,-1 0-1,1-1 1,0 0-1,1 0 1,-1 0 0,1-1-1,0 0 1,1 0-1,-1-1 1,1 0 0,0 0-1,12 4 1,8 0-691,1-1-1,50 5 1,-53-9-1195,1 1-1,-1 1 1,36 13-1,-47-12 656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4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9090,'3'1'162,"0"-1"1,-1 1-1,1-1 0,0 1 1,-1 0-1,1 0 0,-1 0 1,1 0-1,-1 0 0,1 1 1,-1-1-1,0 1 0,0 0 1,1-1-1,-1 1 0,-1 0 1,1 0-1,0 0 0,0 1 1,-1-1-1,1 0 0,-1 1 1,0-1-1,2 5 0,3 6 451,-1 1 0,-1 0 0,4 19 0,-7-27-370,31 180 2566,-32-182-2737,1 1 0,0-1 0,0 1 0,1-1 1,-1 0-1,1 1 0,0-1 0,0 0 0,1 0 0,-1 0 0,1-1 0,0 1 0,0-1 1,0 1-1,0-1 0,1 0 0,-1 0 0,1 0 0,0-1 0,0 1 0,0-1 0,0 0 1,0 0-1,0-1 0,1 1 0,-1-1 0,9 2 0,70 10 406,-63-11-911,-1 0 0,0 2 0,0 0 0,23 8 0,-40-11 375,0 0 0,-1-1 1,1 1-1,-1 0 0,1 0 0,-1 0 0,1 0 0,-1 0 0,0 0 1,1 1-1,-1-1 0,0 0 0,0 1 0,0-1 0,1 3 1,0 7-558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5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1307 27 10362,'0'0'75,"0"-1"0,0 1 0,-1-1 0,1 1 0,0-1 0,0 1 0,-1-1-1,1 1 1,0-1 0,-1 1 0,1 0 0,0-1 0,-1 1 0,1 0 0,-1-1 0,1 1 0,-1 0-1,1-1 1,0 1 0,-1 0 0,1 0 0,-1 0 0,0-1 0,1 1 0,-1 0 0,1 0 0,-1 0-1,1 0 1,-1 0 0,1 0 0,-1 0 0,1 0 0,-2 0 0,-27-1 871,24 0-447,-121-4 882,-332-6 1289,360 14-2642,0 4-1,-160 33 1,236-35-175,-11 2-589,-35 13 1,61-18 617,0 1 1,0 0-1,0 0 1,0 1 0,1-1-1,0 2 1,-1-1-1,1 1 1,1 0-1,-10 10 1,-1 11-530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5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346 177 13027,'2'-8'176,"-1"0"-1,0 1 1,0-1 0,-1 0 0,0 1 0,-1-1 0,0 0 0,-3-14-1,3 17-83,-1 0-1,0 1 1,0-1-1,-1 1 1,1 0-1,-1 0 1,0 0-1,0 0 1,0 0-1,0 1 0,-1-1 1,1 1-1,-1 0 1,0 0-1,-6-4 1,3 3-6,0 1 1,0-1 0,0 1-1,-1 1 1,1-1-1,-1 1 1,0 0-1,1 1 1,-1 0 0,0 0-1,0 1 1,0 0-1,0 0 1,0 1-1,0 0 1,0 0 0,1 1-1,-1 0 1,0 0-1,1 1 1,0 0-1,-1 0 1,1 1 0,0 0-1,-10 7 1,10-5-10,0-1 0,0 2 0,1-1 1,0 1-1,0-1 0,0 2 0,1-1 0,0 1 0,0-1 1,1 1-1,0 1 0,1-1 0,-1 0 0,2 1 1,-1 0-1,1 0 0,0-1 0,1 1 0,0 0 0,1 1 1,0-1-1,1 11 0,1-10-26,0 0 0,0 0 0,1 0 0,0 0 0,1-1 0,0 1 0,0-1 0,1 0 0,1 0 0,-1-1 0,1 0 0,1 0 0,9 10 0,2-2-154,0 0 0,2-1 0,-1-1 0,33 16 0,-51-29 119,7 3-815,0 1 0,0-1 1,-1 1-1,0 1 0,0-1 1,9 11-1,-11-9-337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5.7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1 241 15235,'24'-34'-4278,"14"-17"2734,-19 26 3534,25-24 0,-34 39-1015,1 1-1,0 0 1,0 0-1,20-10 1,-23 14-967,1 1 1,0 1-1,0-1 1,13-2-1,-18 5 76,0 0 1,0 0-1,1 1 1,-1 0 0,0 0-1,0 0 1,1 0-1,-1 0 1,0 1-1,1 0 1,-1 0-1,0 0 1,0 0-1,0 1 1,0 0-1,0-1 1,4 4-1,-2-1 3,-1 1 0,-1-1 0,1 1-1,-1-1 1,1 1 0,-2 0 0,1 1-1,0-1 1,-1 1 0,4 8 0,1 9 58,0 0 0,-1 0 0,-1 1 1,4 48-1,0 104-1137,-6-57 56,1-73 555,5-19-136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3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0 594 8986,'13'-29'1368,"1"-18"-512,-1-13-295,-2-6 1175,-2-3-488,-5 0-488,-1 5-184,-3 9-560,0 7-480,-5 14 456,1 3-144,0 10-144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6.0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433 1 14427,'-31'18'1328,"-8"-2"-1048,-9-4-144,-4 0 985,-7-4-985,1-2-72,7-3-232,5-3-152,16 7-761,12 5-975,19 12 1680,18 4-328,24 12-256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26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408 3 15179,'-26'-3'1241,"-9"3"-1057,-10 6-112,-5-1 528,-8 5-816,2 0-208,3 1 384,4 5-48,14-1-97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0.8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550 1 15163,'-6'4'280,"1"0"1,-1-1-1,0 0 0,0 0 0,-1 0 0,1 0 1,-1-1-1,1 0 0,-1-1 0,0 1 0,-9 0 1,-10-1 275,-43-2 0,45-1-204,-47-3 322,-57-1 258,116 6-948,0 1 0,1 1 0,-1-1 0,0 2 0,1 0 0,0 0 0,-1 1-1,-12 6 1,22-9-142,0 0-1,0 0 0,1-1 0,-1 1 1,0 0-1,1 0 0,-1 1 1,1-1-1,-1 0 0,1 0 1,0 1-1,0-1 0,-1 1 0,1-1 1,0 1-1,0-1 0,0 1 1,1 0-1,-1 0 0,0-1 1,1 1-1,-1 0 0,0 3 0,1-4 114,1 0-1,-1-1 1,1 1-1,-1-1 1,0 1-1,1 0 1,-1-1-1,1 1 0,-1-1 1,1 1-1,0-1 1,-1 0-1,1 1 1,0-1-1,-1 0 1,1 1-1,0-1 0,-1 0 1,1 0-1,0 1 1,-1-1-1,1 0 1,0 0-1,0 0 1,-1 0-1,1 0 1,0 0-1,-1 0 0,1 0 1,0 0-1,1-1 1,3 1-227,31 0-846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1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184 105 13667,'3'-5'2069,"-9"1"-1144,-15-2-411,19 5-296,-55-13 977,29 9-815,-45-17 0,92 15-153,60-6 18,-25 3 10,-1 2 1,105-1-1,-150 9-215,0 0 0,0 1 0,0 1 0,0 0 0,0 0 0,-1 0 0,1 1 0,7 3 0,-10-3-12,-1 0 0,1 0 0,-1 0 0,1 0 0,-1 1 0,0 0 1,-1 0-1,1 0 0,-1 0 0,0 1 0,0-1 0,0 1 0,2 5 0,1 5 20,0 0-1,-1 1 1,-1-1-1,-1 1 0,0 0 1,-1 0-1,0 18 1,-1 14 64,-7 53 0,-50 219 154,19-141-2289,35-169 1623,1-9 312,1 1 0,-1 0 0,1 0 0,-1 0 0,1 0 0,0 0-1,0 0 1,0 0 0,0 0 0,0 0 0,0 0 0,1 0 0,-1 0 0,1 3 0,-1-5 77,1 0-1,-1 0 1,0 0-1,0 1 0,0-1 1,0 0-1,0 0 1,0 0-1,0 0 1,1 0-1,-1 0 0,0 0 1,0 0-1,0 0 1,0 0-1,0 0 1,0 0-1,1 0 0,-1 0 1,0 0-1,0 0 1,0 0-1,0 0 1,0 0-1,1 0 0,-1 0 1,0 0-1,0 0 1,0 0-1,0 0 0,0 0 1,0 0-1,1 0 1,-1 0-1,0 0 1,0-1-1,0 1 0,0 0 1,0 0-1,0 0 1,0 0-1,0 0 1,1 0-1,-1 0 0,0 0 1,0-1-1,0 1 1,0 0-1,0 0 1,0 0-1,0 0 0,0-1 1,9-16-805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1.6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297 21 15555,'-19'-10'1049,"-6"6"-913,-6 3-72,-8 1 360,-2 0-320,3-2-128,1 1-120,8 0-328,3-1-193,15 4 529,11 2-120,14 3-96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2.0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457 1 14819,'5'2'449,"2"2"-94,1 0 1,-1 0 0,1 0-1,6 7 1,-13-10-329,0-1-1,-1 1 1,1-1 0,-1 1 0,1-1 0,-1 1 0,0-1 0,1 1-1,-1-1 1,1 1 0,-1 0 0,0-1 0,1 1 0,-1 0-1,0 0 1,0-1 0,0 1 0,0 0 0,1-1 0,-1 1 0,0 0-1,0 0 1,-1 0 0,1 0 17,-1 0-1,0 0 1,1 0 0,-1 0-1,0 0 1,0 0-1,0 0 1,0 0 0,0-1-1,0 1 1,0 0-1,0-1 1,-1 1 0,1-1-1,0 1 1,0-1-1,0 1 1,-3-1 0,-18 4 121,1-1 1,-1 0 0,0-2 0,0-1 0,-33-4 0,35 3-101,-284-39 436,300 39-494,8 0-5,20 0-9,32 0-8,84-2-28,75 1 58,-210 2-4,1 0 1,0 1-1,-1 0 0,1 0 1,-1 0-1,1 1 0,8 3 0,-13-4-4,1 0-1,-1 0 1,1 0-1,-1 0 0,0 0 1,1 0-1,-1 0 1,0 1-1,0-1 0,0 1 1,0-1-1,0 1 1,0-1-1,0 1 0,0-1 1,0 1-1,-1 0 0,1-1 1,-1 1-1,0 0 1,1 0-1,-1-1 0,0 1 1,0 0-1,0 0 1,0 0-1,0 2 0,-3 11 46,0 0-1,-1 0 1,-1 0-1,0 0 1,-12 22-1,2-3 26,10-23-77,-73 192 422,65-161-708,1-1 1,-12 87 0,24-127 316,-1 7-377,1 0-1,-1 0 1,2 0 0,0 8 0,-1-15 285,0 0 1,0 0-1,0 0 0,0-1 0,0 1 1,0 0-1,0 0 0,1-1 0,-1 1 0,0 0 1,1 0-1,-1-1 0,0 1 0,1 0 1,-1-1-1,1 1 0,-1 0 0,1-1 1,-1 1-1,1-1 0,-1 1 0,1-1 0,0 1 1,-1-1-1,1 0 0,0 1 0,-1-1 1,1 1-1,0-1 0,0 0 0,-1 0 1,1 0-1,0 1 0,0-1 0,0 0 0,-1 0 1,1 0-1,0 0 0,0 0 0,-1 0 1,1-1-1,0 1 0,0 0 0,0 0 0,-1 0 1,1-1-1,0 1 0,-1 0 0,1-1 1,0 1-1,-1-1 0,2 0 0,19-14-892,4-9-206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2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70 10706,'-7'-13'1625,"-8"3"-905,-9 5-304,-7 0 1440,-8 1-1120,-4 0-175,1 0-249,3 1-232,3 0-408,5-1-193,10-2-1055,13 3 1312,19 1-216,12-1-216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2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11 126 9314,'36'-14'1405,"-28"10"-541,1 0 0,0 1 0,1 0 0,-1 0 0,0 1 0,1 0 0,11 0-1,-20 2-829,-1 0 0,0 0 0,0-1 0,0 1 0,1 0 0,-1 0 0,0-1 0,0 1 0,0 0-1,1 0 1,-1-1 0,0 1 0,0 0 0,0 0 0,0-1 0,0 1 0,0 0 0,0-1-1,0 1 1,0 0 0,0-1 0,0 1 0,0 0 0,0-1 0,0 1 0,0 0 0,0 0 0,0-1-1,0 1 1,0 0 0,0-1 0,0 1 0,-1 0 0,1 0 0,0-1 0,0 1 0,0 0 0,-7-17 80,6 15-22,-3-8-15,-7-15-16,11 24-58,0 0 0,-1 0 0,1 0-1,0 0 1,0 1 0,0-1 0,-1 0 0,1 0 0,0 0-1,0 0 1,0 0 0,0 0 0,1 0 0,-1 0 0,0 0 0,0 1-1,0-1 1,1 0 0,-1 0 0,1-1 0,2 1 15,-1 0 0,1 0 0,-1 1 0,1-1 1,0 1-1,-1 0 0,1-1 0,-1 1 0,1 0 0,0 1 0,-1-1 1,6 1-1,-1 0 35,2 0 19,0 0 0,0 0 0,-1 1 0,1 0 0,0 0 0,-1 1 0,0 0 0,1 0 0,7 6 0,-12-6-44,0 0 0,0 0 0,0 0 0,0 1 0,-1 0 1,1 0-1,-1 0 0,0 0 0,0 0 0,0 0 0,-1 1 0,0 0 0,0-1 0,0 1 1,0 0-1,2 9 0,-2 2 4,0-1 0,0 1 1,-2 0-1,0 0 1,-1 0-1,0 0 0,-1-1 1,-1 1-1,-5 16 0,5-20-14,-1-1 0,0 0-1,0 0 1,-1-1 0,-1 1-1,0-1 1,0 0 0,-1-1-1,0 1 1,0-2 0,-1 1-1,-1-1 1,-9 8 0,18-16-16,0 0-1,-1 1 1,1-1 0,0 0 0,0 1 0,-1-1 0,1 0 0,0 1 0,0-1 0,-1 0 0,1 1 0,0-1 0,0 1 0,0-1 0,0 0 0,0 1-1,0-1 1,-1 1 0,1-1 0,0 0 0,0 1 0,0-1 0,0 1 0,0-1 0,1 0 0,-1 1 0,0-1 0,0 1 0,0-1 0,0 1 0,0-1-1,0 0 1,1 1 0,-1-1 0,0 0 0,0 1 0,1-1 0,-1 0 0,0 1 0,1-1 0,-1 0 0,0 0 0,1 1 0,-1-1 0,24 18 21,-10-8-4,2 3-18,-1 1-1,-1 1 1,0 0 0,-1 1-1,-1 0 1,18 30 0,-25-36-5,0 0 0,-1 0 0,1 0 0,-2 0 0,0 1 0,0-1 0,-1 1 1,0 0-1,-1 0 0,0 0 0,-1 0 0,0 0 0,0-1 0,-3 14 1,2-20 2,0 0 1,0 0 0,0 0 0,0 0 0,-1-1-1,1 1 1,-1-1 0,0 1 0,0-1 0,-1 0-1,1 1 1,-1-1 0,1 0 0,-1-1 0,0 1-1,0 0 1,-5 3 0,3-4-23,0 0 0,0 0 0,0 0 0,0 0 0,0-1 0,0 0-1,0 0 1,0-1 0,-1 1 0,1-1 0,-9-1 0,-7-2-403,-1-1 0,1-1 0,0-1 0,1-1 0,-22-10 0,-58-24-2611,73 30 2025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6.8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0 110 2513,'0'-8'944,"7"-1"-960,-3-4-128,-2-5-240,-1 0 496,-1-5-216,-1 2-72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7.9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721 1 9946,'3'0'164,"0"-1"1,0 1-1,0 1 0,0-1 0,0 0 1,0 1-1,0-1 0,0 1 1,-1 0-1,1 0 0,0 0 0,0 1 1,-1-1-1,1 0 0,-1 1 0,4 2 1,-6-3-137,1-1 1,-1 0 0,0 1-1,0-1 1,0 0-1,0 1 1,1-1 0,-1 0-1,0 1 1,0-1-1,0 0 1,0 1 0,0-1-1,0 0 1,0 1 0,0-1-1,0 1 1,0-1-1,0 0 1,0 1 0,0-1-1,0 0 1,0 1-1,0-1 1,-1 0 0,1 1-1,0-1 1,0 0 0,0 1-1,-1-1 1,1 0-1,0 1 1,0-1 0,-1 0-1,1 0 1,0 1-1,0-1 1,-1 0 0,1 0-1,0 0 1,-1 1 0,1-1-1,0 0 1,-1 0-1,1 0 1,0 0 0,-1 0-1,1 0 1,-1 1-1,-22 2 505,19-3-408,-185 18 1191,-32 2-849,168-18-427,0-3 1,-62-7 0,99 5-31,6 1-5,1 1 0,-1-1 1,-12 2-1,20-1-5,1 1 1,-1 1-1,0-1 0,1 0 1,-1 0-1,1 0 0,-1 1 1,1-1-1,0 1 0,-1-1 0,1 1 1,-1 0-1,1-1 0,0 1 1,-1 0-1,1 0 0,0 0 1,0 0-1,0 0 0,0 0 1,0 0-1,0 1 0,0-1 1,0 0-1,0 0 0,-1 4 1,0 5 2,1 1 1,0 0 0,1 0 0,0 0 0,0 0 0,1 0 0,1-1 0,0 1 0,3 11-1,0 2 9,113 897 980,-59 5 14,-40-239-298,-52-5 163,27-626-758,1-17 77,1 1 1,2-1 0,5 69 0,-2-102-160,0-1 1,1 0-1,-1 0 0,1 1 1,0-1-1,0 0 0,1-1 0,-1 1 1,1 0-1,0-1 0,1 1 1,-1-1-1,1 0 0,0 0 0,-1 0 1,2-1-1,-1 0 0,0 1 0,1-1 1,0-1-1,-1 1 0,1-1 1,0 0-1,0 0 0,9 2 0,11 2 23,0-1 0,0-1 0,1-1-1,31-1 1,-19-1-78,119 1-763,14 1-1952,-142 1 2161,-11 0-199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4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353 96 10690,'-2'-6'200,"-1"-1"0,1 1 0,-1-1 0,0 1 0,-1 0 0,1 0 0,-1 0 0,0 1 0,-1 0-1,-6-7 1,7 9-105,1 0 0,-1 1-1,0 0 1,1 0-1,-1 0 1,0 0 0,0 1-1,-1-1 1,1 1 0,0 0-1,0 0 1,-1 1-1,1-1 1,0 1 0,-1 0-1,1 0 1,-8 1-1,4 0 35,0 1-1,1 0 1,-1 0-1,0 1 0,1-1 1,-1 2-1,1-1 0,0 1 1,0 0-1,0 0 0,-9 9 1,6-4 54,1 0 0,1 0 1,-1 1-1,2 0 0,-1 1 1,-9 19-1,6-8 36,1 1 0,2 1 0,0-1 1,1 1-1,2 1 0,0-1 0,-1 26 0,5-33-127,1 1-1,0-1 1,1 0-1,1 0 0,0 0 1,2 0-1,0 0 0,12 31 1,-14-41-79,1-1 0,0 0 0,1 0 0,0 0 0,0 0 0,0 0 0,0-1 0,1 0 0,0 0 0,0 0 0,1 0 0,-1-1 0,1 0 0,0 0 0,0-1 0,0 1 0,1-2 0,-1 1 0,1 0 1,-1-1-1,1 0 0,0-1 0,0 0 0,9 1 0,-2-1-312,0-1 1,-1-1-1,1 0 1,-1-1-1,1 0 1,-1-1 0,0 0-1,0-1 1,0-1-1,0 0 1,-1-1-1,0 0 1,0-1-1,0 0 1,-1-1-1,0 0 1,-1-1 0,19-20-1,-6 4-649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8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0 615 13259,'11'-38'493,"1"1"0,2 0 0,1 1 0,34-57 0,-18 34 20,-29 54-490,25-50 743,3 1 0,69-95-1,-96 145-694,0-1 12,0 1 0,0 0 1,1 1-1,-1-1 0,1 1 1,0-1-1,-1 1 1,2 0-1,-1 0 0,0 1 1,1-1-1,-1 1 1,7-2-1,-10 3-57,1 1 0,-1 0 1,0 0-1,1 0 0,-1 0 0,0 1 1,1-1-1,-1 0 0,0 0 0,1 1 1,-1-1-1,0 1 0,0-1 0,1 1 0,-1 0 1,0-1-1,0 1 0,0 0 0,0 0 1,0 0-1,0 0 0,0 0 0,0 0 1,0 0-1,0 0 0,-1 0 0,1 0 1,0 0-1,-1 1 0,1-1 0,-1 0 0,1 0 1,-1 1-1,1-1 0,-1 2 0,3 8 81,-1 0 0,-1 0-1,1 16 1,-2-25-92,2 61 244,-14 125 0,-27 64-234,32-211-28,-12 63-205,-18 120-2430,36-219 2327,1-1 1,-1 0 0,1 0 0,0 1 0,1-1-1,-1 0 1,1 1 0,0 3 0,0-6 210,-1-1-1,1 0 1,0 0 0,0 0 0,-1 1 0,1-1 0,0 0 0,0 0-1,0 0 1,0 0 0,0 0 0,0-1 0,0 1 0,1 0 0,-1 0-1,0-1 1,0 1 0,1-1 0,-1 1 0,0-1 0,1 1 0,-1-1-1,0 0 1,1 0 0,-1 0 0,0 0 0,3 0 0,28 1-1072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9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1764 9 14715,'0'0'44,"0"-1"0,-1 1 0,1-1-1,0 1 1,0-1 0,-1 1 0,1-1 0,-1 1 0,1-1-1,-1 1 1,1 0 0,0-1 0,-1 1 0,1 0 0,-1-1-1,1 1 1,-1 0 0,0 0 0,1-1 0,-1 1 0,1 0-1,-1 0 1,1 0 0,-1 0 0,0 0 0,1 0 0,-1 0-1,1 0 1,-1 0 0,0 0 0,1 0 0,-2 1 0,-28 2 130,20-2 62,-9 1-71,-746 94 3870,354-31-3374,-4-22-1176,405-43 567,3 0-336,0 1 0,0-1-1,0 1 1,0 1 0,0-1-1,-10 4 1,15-4 189,1 0 0,-1 0-1,0 0 1,0 1 0,1-1 0,-1 1 0,0-1-1,1 1 1,-1-1 0,1 1 0,0 0 0,0-1-1,0 1 1,0 0 0,0 0 0,0 0 0,0 0-1,0 0 1,1 0 0,-1 0 0,1 0 0,-1 1-1,1-1 1,0 0 0,0 4 0,2 32-807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39.5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1 102 10042,'20'-18'987,"1"0"0,32-20 0,-48 34-755,1 1 0,-1 0 0,1 0 0,-1 0 0,1 1 0,0 0 0,0 0 0,0 0 0,1 1 0,-1 0 0,0 0 0,0 1 0,1 0-1,-1 0 1,0 0 0,11 2 0,-14-1-129,-1 0-1,1 0 1,0 0-1,-1 1 1,1-1 0,-1 1-1,1-1 1,-1 1-1,0 0 1,1 0-1,-1 0 1,0 0-1,0 0 1,-1 0-1,3 4 1,-1-1 18,-1 0 0,0-1-1,0 1 1,0 0 0,-1 0 0,1 0 0,-1 0 0,0 6 0,0 4 81,-1 0 0,-1 1 0,0-1 0,-1 0 0,-4 16 0,-8 21 339,-42 95 1,-6 22 194,59-159-668,1 0-1,0 0 0,1 0 0,-1 0 1,2 1-1,0 13 0,0-20-69,1 0 0,0 0 1,-1 0-1,1 0 0,1 0 0,-1-1 0,1 1 0,-1 0 0,1-1 0,0 1 0,0-1 0,1 0 0,-1 1 0,1-1 0,-1 0 0,1-1 0,0 1 0,0 0 0,4 2 0,5 2-429,1-1 1,-1-1-1,1 0 0,0 0 0,0-1 0,1-1 0,-1 0 1,1-1-1,0 0 0,-1-1 0,1-1 0,0 0 0,0-1 1,-1-1-1,1 0 0,0 0 0,15-6 0,3-6-757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0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7 13059,'22'-2'1087,"-8"0"-302,0 1 1,0 0-1,0 1 1,0 0-1,26 5 1,-34-2 342,-11-1-741,-13-2-374,16 0 43,14-6 455,-3 1-182,-15 6 37,-25 9-312,-1-2 1,1-2 0,-1 0-1,0-3 1,-1 0 0,1-2-1,0-1 1,0-2 0,-33-6-1,42 7-9,18 6-9,14 5-2,-4-6-28,0-1 0,1-1 0,-1 1 0,0-1 0,1 0 1,0 0-1,0 0 0,-1-1 0,1 0 0,0 0 0,0-1 0,8 1 0,12-2-5,38-6-1,-46 5 5,44-7-6,-24 3 4,0 2 1,50 0 0,-84 4-5,1 0 1,-1 0-1,0 1 1,0 0-1,0 0 1,0 0-1,0 0 1,0 1-1,0-1 1,0 1-1,5 3 1,-7-3-1,0 0 1,0-1-1,0 1 1,-1 0-1,1 0 1,0 1-1,-1-1 1,0 0-1,1 0 1,-1 1-1,0-1 0,0 1 1,0-1-1,0 1 1,-1-1-1,1 1 1,-1-1-1,1 6 1,-1 13-7,0 1 1,-2-1-1,0 0 1,-2 0-1,-5 22 0,-37 101-68,40-128 67,-90 231-3237,95-244 2903,-7 23-1391,8-26 1690,0 1 1,0-1-1,0 1 1,0-1-1,0 0 1,-1 1-1,1-1 1,0 1-1,0-1 1,0 1-1,0-1 1,0 0-1,0 1 1,0-1-1,0 1 1,1-1-1,-1 1 1,0-1-1,0 1 1,0-1-1,0 0 1,1 1-1,-1-1 1,0 0-1,0 1 1,1-1-1,-1 0 1,0 1-1,1-1 1,-1 0 0,0 1-1,1-1 1,-1 0-1,0 0 1,1 1-1,-1-1 1,1 0-1,-1 0 1,0 0-1,1 0 1,-1 1-1,1-1 1,-1 0-1,1 0 1,0 0-1,14-2-1161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0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415 33 14403,'-16'-11'1448,"-3"1"-1064,-12 7-183,-6-1 711,-7 3-520,-4-2-152,2 3-296,2 3-248,8 1-568,5 2-801,4 3 1337,5 0-264,9-1-232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2.8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0 108 10450,'19'-17'801,"0"0"-1,1 1 1,23-14 0,-36 26-545,0 0 0,1 1 0,-1 0 0,0 0 1,1 0-1,0 1 0,0 0 0,-1 1 1,1 0-1,0 0 0,0 0 0,0 1 0,16 2 1,-22-2-216,1 0 1,0 1 0,-1-1-1,1 1 1,-1 0 0,1-1-1,-1 1 1,0 0 0,1 1-1,-1-1 1,0 0 0,0 1 0,0-1-1,0 1 1,0 0 0,0-1-1,0 1 1,0 0 0,-1 0-1,1 0 1,-1 1 0,1-1-1,-1 0 1,0 0 0,0 1-1,0-1 1,0 1 0,-1-1-1,1 1 1,0-1 0,-1 1-1,0 0 1,0-1 0,0 1-1,0-1 1,0 4 0,-2 4-19,1 0 0,-1 0 0,-1 0-1,0-1 1,0 1 0,-1-1 0,0 0 0,-6 9 0,-68 97 118,76-112-136,0 0-1,1 0 1,-1 0-1,1 1 1,0-1-1,0 0 1,0 1-1,0-1 1,1 1-1,0-1 1,-1 1-1,1-1 0,0 1 1,1-1-1,-1 1 1,1-1-1,-1 1 1,1-1-1,0 0 1,0 1-1,0-1 1,1 0-1,2 4 1,3 6 11,2-1 0,-1-1 0,2 1 0,14 13 0,0 1 19,-3-1 62,22 33 0,-37-50-63,-1 1-1,0-1 0,-1 1 0,0 1 1,-1-1-1,1 0 0,-2 1 0,3 13 1,-4-20-21,-1 0 1,0-1-1,1 1 0,-1 0 1,0 0-1,0 0 1,-1 0-1,1 0 1,-1 0-1,1 0 1,-1-1-1,0 1 1,0 0-1,0-1 1,0 1-1,-1 0 1,1-1-1,-1 1 1,0-1-1,1 0 1,-1 0-1,0 1 1,0-1-1,-1 0 0,1-1 1,0 1-1,-1 0 1,1-1-1,-1 1 1,1-1-1,-1 0 1,0 0-1,1 0 1,-4 1-1,-9 1-199,0-1 0,0 0 0,0-1 0,-1 0 0,-19-3 0,5 1-1190,-15 0 464,24 0 266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3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700 0 12699,'1'3'114,"0"0"1,0 0 0,0 0 0,0 1-1,-1-1 1,1 0 0,-1 0-1,0 1 1,0-1 0,0 0 0,-1 0-1,1 1 1,-1-1 0,0 0-1,0 0 1,-1 4 0,0-4-41,0 0 0,0 0-1,-1 0 1,1 0 0,-1 0 0,1-1 0,-1 1 0,0-1 0,0 0-1,0 0 1,0 0 0,0 0 0,-1-1 0,-5 3 0,-8 3 165,-2-2 0,1 0 0,0 0-1,-1-2 1,0 0 0,-33-1 0,-116-13 639,16 0-581,144 11-429,0 0-1,-1 1 1,1 0 0,0 1 0,0 0-1,1 0 1,-1 1 0,0-1-1,1 2 1,-1-1 0,1 1 0,0 0-1,0 1 1,1 0 0,-1 0-1,1 0 1,0 1 0,1-1 0,-1 1-1,-8 14 1,1-3-403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5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1 888 13867,'9'-24'333,"1"-1"0,1 1 0,1 1 1,28-42-1,-2 5 129,83-143 885,106-191 1069,-221 382-2327,0 1 58,-1 1 1,2-1-1,8-10 0,-15 20-136,0 1 0,0 0 0,0-1 0,0 1 0,1 0-1,-1 0 1,0-1 0,0 1 0,1 0 0,-1 0 0,0 0 0,0-1-1,1 1 1,-1 0 0,0 0 0,1 0 0,-1 0 0,0 0-1,1-1 1,-1 1 0,0 0 0,1 0 0,-1 0 0,0 0 0,1 0-1,-1 0 1,0 0 0,1 0 0,-1 0 0,0 0 0,1 0-1,-1 1 1,0-1 0,1 0 0,-1 0 0,6 13 206,-2 18-5,-4-30-197,7 520 280,-8-356-1015,1-130 431,-3 97-2611,3-130 2797,0 0 0,0 0 0,-1 0 1,1 0-1,0 0 0,-1 0 0,1 0 0,-1 0 0,0 0 0,0 0 0,0 0 1,0-1-1,-2 4 0,-2-3-711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5.6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1249 0 10658,'1'0'57,"-1"1"-1,0-1 1,1 0 0,-1 0-1,0 0 1,0 1-1,1-1 1,-1 0-1,0 0 1,0 1-1,1-1 1,-1 0 0,0 1-1,0-1 1,0 0-1,1 1 1,-1-1-1,0 0 1,0 1-1,0-1 1,0 1 0,0-1-1,0 0 1,0 1-1,0-1 1,0 0-1,0 1 1,0-1 0,0 1-1,0-1 1,0 0-1,0 1 1,0-1-1,-1 0 1,1 1-1,0-1 1,0 0 0,0 1-1,-1-1 1,1 0-1,0 1 1,0-1-1,-1 0 1,1 0-1,0 1 1,0-1 0,-1 0-1,1 0 1,0 0-1,-1 1 1,1-1-1,0 0 1,-1 0 0,1 0-1,0 0 1,-1 0-1,1 0 1,-1 0-1,1 0 1,0 1-1,-1-1 1,1-1 0,0 1-1,-1 0 1,0 0-1,-34 2 1467,27-2-1552,-222 1 2591,-62 1-1339,202 2-1096,-26-1-258,-190 32 1,284-31-407,-36 13 0,50-14 420,0 0 0,1 1-1,-1 0 1,1 0 0,-1 1-1,1 0 1,-8 7 0,-2 9-355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6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 7930,'5'-13'494,"0"1"0,1-1 0,1 1 0,0 0-1,1 0 1,0 1 0,1 0 0,0 1 0,1 0 0,0 0 0,1 1 0,-1 0 0,2 1 0,-1 1 0,1-1 0,0 2 0,21-9 0,-30 14-401,0 0-1,0 0 1,0 0 0,0 0 0,0 0-1,0 1 1,0 0 0,0-1 0,0 1-1,0 1 1,0-1 0,0 0 0,0 1-1,0-1 1,0 1 0,0 0 0,0 0-1,0 0 1,0 0 0,0 1 0,-1-1-1,1 1 1,0-1 0,-1 1 0,0 0-1,1 0 1,1 3 0,0-1-9,-1 1 0,-1-1 0,1 1 0,-1 0 0,0 0 0,0 0 0,0 0 0,-1 0 1,1 0-1,-1 1 0,-1-1 0,1 0 0,-1 1 0,0 8 0,-3 11 77,0-1 0,-2 0-1,-10 31 1,9-35-87,0 1-1,2-1 0,0 2 0,-1 40 1,5-58-67,0 0 1,0 1-1,1-1 1,0 0 0,0 1-1,0-1 1,1 0-1,-1 0 1,1 0-1,0 0 1,0-1 0,5 8-1,0-3 6,0-1 1,1 1-1,14 10 0,-15-13-4,1 1 1,-1 1-1,0-1 0,0 1 0,-1 0 0,6 9 1,-11-13-11,1 0 1,-1-1-1,0 1 1,0 0-1,-1 0 0,1-1 1,0 1-1,-1 0 1,0 0-1,0 0 1,0 0-1,0 0 1,0 0-1,0 0 1,-1 0-1,1-1 1,-1 1-1,0 0 1,0 0-1,0-1 0,0 1 1,-1 0-1,-1 2 1,-5 7-11,0 0 0,0 0-1,-16 15 1,11-13-34,-7 10-130,10-11-409,-1 0 0,0-1-1,-1-1 1,0 0 0,-19 13-1,31-23 459,-1-1-1,0 1 1,1-1 0,-1 0-1,0 1 1,1-1-1,-1 0 1,0 0-1,0 0 1,1 1 0,-1-1-1,0 0 1,0 0-1,1 0 1,-1 0-1,0 0 1,0 0 0,1-1-1,-1 1 1,0 0-1,0 0 1,1 0 0,-1-1-1,0 1 1,1 0-1,-1-1 1,0 1-1,1-1 1,-1 1 0,0-1-1,1 1 1,-1-2-1,-14-21-1523,7 1 513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4.6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76 17708,'2'-2'494,"1"-1"483,-6 3-711,-8 0-115,-11-3-125,0-2 0,1-1-1,0-1 1,0 0 0,-31-17-1,22 10-24,29 14-3,0-1 0,-1 0 0,1 1 1,0-1-1,0 1 0,-1-1 0,1 1 0,-1 0 1,1 0-1,0-1 0,-1 1 0,1 0 0,-1 0 0,1 0 1,0 1-1,-1-1 0,1 0 0,0 0 0,-1 1 1,1-1-1,0 1 0,-1-1 0,1 1 0,0 0 0,0-1 1,-1 1-1,1 0 0,0 0 0,0 0 0,0 0 1,0 0-1,0 0 0,0 0 0,1 0 0,-1 0 1,0 0-1,0 1 0,0 1 0,-3 6 4,1 0-1,1 1 1,0-1 0,-3 19-1,2-7 33,-20 94 213,-24 152 1029,45-255-1158,1 0 1,1-1 0,0 1 0,1 0 0,0-1-1,3 15 1,-2-20-75,0 0 0,0 1-1,1-1 1,0 0-1,0 0 1,0-1 0,1 1-1,0-1 1,0 0 0,1 0-1,-1 0 1,7 5 0,7 6-477,2-1 1,-1-1 0,2-1 0,0-1 0,0 0 0,44 15 0,-61-25 251,0-1-1,0 0 1,0 0 0,0 0 0,0 0-1,0-1 1,0 0 0,0 1 0,0-2-1,1 1 1,-1 0 0,0-1 0,0 0-1,0 0 1,0 0 0,0 0 0,0-1-1,-1 1 1,1-1 0,0 0-1,-1 0 1,5-4 0,15-17-1082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6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11282,'7'-3'261,"-1"0"0,1 0 0,0 0 0,-1 1 0,1-1 0,0 2-1,0-1 1,1 1 0,10-1 0,-15 2-158,0 1 1,0-1-1,0 0 0,0 1 1,0 0-1,0 0 0,0-1 1,0 2-1,-1-1 0,1 0 1,0 1-1,0-1 0,-1 1 1,1 0-1,-1 0 0,0 0 1,0 0-1,1 0 0,-1 0 1,0 1-1,-1-1 0,1 1 1,0-1-1,2 6 0,0 4 88,1 0 0,-2 0 0,1 0 0,-2 0 0,0 1 0,0-1 0,-1 1-1,-1 18 1,-2 6 340,-9 57-1,1-45 15,-18 51-1,-3 11 427,30-106-942,0-1 0,1 1 1,0 0-1,0-1 0,0 1 1,0 0-1,1-1 0,0 1 1,0 0-1,0-1 0,1 1 1,-1-1-1,1 0 1,0 1-1,0-1 0,1 0 1,-1 0-1,1 0 0,0-1 1,5 6-1,5 5-340,1-2 0,1 1 0,27 16 1,-30-21-78,-2 0-73,0-1 0,0 0 1,1-1-1,0 0 0,0-1 1,1 0-1,0-1 0,13 4 0,-6-9-511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7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0 149 6809,'4'-9'425,"-1"0"0,1 0-1,0 1 1,1-1 0,0 1-1,0 1 1,1-1 0,0 1-1,1 0 1,-1 0 0,1 0-1,0 1 1,1 0 0,0 1-1,0 0 1,0 0-1,0 0 1,1 1 0,0 1-1,-1-1 1,2 1 0,-1 1-1,13-3 1,-20 5-374,-1 0 0,1 0 1,0 0-1,0 0 0,-1 0 0,1 0 0,0 0 1,0 0-1,-1 1 0,1-1 0,0 1 0,-1-1 1,1 1-1,0 0 0,-1-1 0,1 1 0,-1 0 1,1 0-1,-1 0 0,3 3 0,-3-2-1,1 0-1,-1 0 1,1 0-1,-1 1 1,0-1 0,0 1-1,0-1 1,0 1-1,-1-1 1,1 1-1,-1-1 1,1 5-1,-1 5 69,0 1-1,-1-1 1,-1 1 0,-4 19-1,-30 84 247,10-38-133,26-77-224,0 1 0,-1-1 0,1 0 1,0 1-1,0-1 0,0 1 0,0-1 0,0 1 0,0-1 1,0 0-1,0 1 0,1-1 0,-1 0 0,1 1 1,-1-1-1,1 0 0,-1 1 0,1-1 0,0 0 0,-1 0 1,1 0-1,0 1 0,0-1 0,1 1 0,3 2 9,0 0-1,1 0 1,-1-1-1,9 5 1,18 13 26,-28-17-41,1 1 1,-1 0 0,0 0-1,-1 1 1,1-1-1,-1 1 1,0 0 0,-1 0-1,1 0 1,2 11 0,-2-6-4,-2 0 0,1 0 0,-1 0 0,-1 0 0,-1 20 0,-3-7-6,0-2 1,-1 1-1,-1 0 1,-2-1-1,-13 30 1,11-30-107,-20 32 0,27-49-78,0 0 0,-1 0 0,0-1 0,0 1 0,0-1 0,0 0 0,-1 0 0,1 0 0,-1 0 0,0-1 0,0 0-1,-7 3 1,11-6 99,0 1 1,0-1-1,-1 0 0,1 1 0,0-1 0,-1 0 0,1 0 0,-1 0 0,1 0 0,0 0 0,-1-1 0,1 1 0,0 0 0,-1-1 1,1 1-1,0-1 0,0 1 0,-1-1 0,1 1 0,0-1 0,0 0 0,0 0 0,0 0 0,0 0 0,0 1 0,0-1 0,0-1 1,0 1-1,0 0 0,0-2 0,-7-13-870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8.0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3296 13019,'9'4'299,"0"1"-1,0-1 1,1-1 0,-1 0 0,1 0-1,0-1 1,0 0 0,0-1 0,0 0-1,0 0 1,0-1 0,13-2 0,1 0 190,1-2 1,-1 0 0,44-15-1,-53 13-372,-1 0 0,0 0 1,0-1-1,-1-1 0,0 0 0,0-1 0,0-1 0,-2 0 0,1 0 0,-1-1 0,-1 0 0,18-26 0,-14 16-68,-2-2 0,0 1 1,-2-2-1,0 1 0,-2-2 0,0 1 0,5-31 0,4-46-18,4-118-1,-10-105-24,-10 276-9,2-147-7,16-639-55,22 0-18,-38 789 78,6-124-17,-9 164 19,0-1 0,0 0-1,0 1 1,-1-1 0,0 1 0,-2-7-1,2 10 6,1 1-1,-1 0 1,0-1-1,0 1 1,0 0 0,0-1-1,0 1 1,0 0-1,0 0 1,0 0-1,0 0 1,0 0-1,-1 0 1,1 0-1,0 0 1,-1 1 0,1-1-1,-1 0 1,1 1-1,-1-1 1,1 1-1,-1 0 1,1-1-1,-1 1 1,-1 0-1,-44-7 162,0-2 0,1-2 0,-60-23-1,74 22-768,-53-11-1,75 21 346,1 1 1,-1 0-1,0 0 1,0 1-1,0 0 0,0 1 1,0 0-1,0 1 0,-19 5 1,0 5-472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9.5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757 37 12083,'0'-1'49,"0"0"0,1 0 0,-1 0 0,0 0 0,0 0 0,0 0 0,0 0 0,0 0 0,0 0-1,0 0 1,0 0 0,0 0 0,0 0 0,0 0 0,-1 0 0,1 0 0,0 0 0,-1 0 0,1 0 0,-1 1 0,1-1 0,-1 0 0,1 0 0,-1 0 0,0 1 0,1-1 0,-1 0 0,0 1 0,0-1 0,0 0 0,1 1 0,-1-1 0,0 1 0,0-1 0,0 1 0,0 0 0,0-1 0,0 1 0,0 0 0,0 0 0,0-1 0,-1 1 0,-7-2 187,-1 1 0,1 0 0,-16 0 0,18 1-47,-306 20 2986,227-12-2801,-184 16-1317,269-24 895,1 0 0,0 0 0,0 0 0,-1 0 0,1 0 0,0 0 0,0 0 0,-1 0 0,1 0 0,0 0 0,0 0 0,-1 0 0,1 1 0,0-1 0,0 0 0,0 0 0,-1 0 1,1 0-1,0 0 0,0 1 0,0-1 0,0 0 0,-1 0 0,1 0 0,0 1 0,0-1 0,0 0 0,0 0 0,0 1 0,0-1 0,0 0 0,-1 0 0,1 1 0,0-1 0,0 0 0,0 0 0,0 1 0,0-1 0,0 0 0,0 0 0,0 1 0,0-1 0,0 0 1,1 0-1,-1 1 0,0-1 0,0 0 0,0 0 0,0 0 0,0 1 0,8 10-744,2 0 81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5:49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540 0 12467,'8'0'1264,"-7"10"-760,-1 0-192,-12 4 1384,-7-1-1055,-14 1-353,-7-4-48,-10-3-32,-7-2-8,0 0-56,-3 2-144,4 1-384,4 3-168,7 9 448,6 10-80,10 3-80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2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0 12323,'-28'0'1096,"-4"3"-856,1-4-112,4 2 480,2 2-440,-5-2-24,2-1-16,1 0-104,5 0-312,-1 2-440,6 2 624,3 2-112,4 1-64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3.4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1 161 13371,'7'167'2386,"3"27"-1095,-7-160-1020,3 0-1,1-1 0,19 56 0,-22-76-181,2 0-1,0-1 0,0 0 0,1 0 1,0 0-1,1-1 0,1 0 1,16 16-1,-21-23-58,0 0 0,1-1-1,-1 1 1,1-1 0,0 0 0,0 0 0,0-1-1,0 0 1,0 0 0,1 0 0,-1 0-1,0-1 1,1 0 0,0 0 0,-1 0 0,1-1-1,-1 0 1,1 0 0,0 0 0,-1-1 0,1 0-1,-1 0 1,11-4 0,-5 1-4,-1-1 0,0-1 0,0 0-1,-1 0 1,1-1 0,-1 0 0,-1 0 0,0-1 0,0 0 0,0-1 0,8-12 0,-3 2-5,0-1 0,-1-1 1,-1 0-1,12-34 0,-13 28-3,-2 0-1,-2-1 0,0 0 1,-2 0-1,-1-1 0,-1 1 1,-4-58-1,0 64 0,-1 1-1,-1-1 0,-1 1 1,0 0-1,-2 0 1,-1 0-1,0 1 1,-1 0-1,-2 1 0,0 0 1,-14-18-1,19 29-8,-1 1-1,1-1 1,-2 1-1,1 0 0,-1 1 1,0 0-1,-1 0 1,1 1-1,-1 0 0,0 0 1,0 1-1,-1 0 1,-10-2-1,13 4-30,0 1 0,0 0 0,0 0 0,0 0 0,0 1 0,0 0 0,-1 1-1,1 0 1,0 0 0,0 0 0,0 1 0,0 0 0,1 0 0,-1 1 0,0 0 0,1 0 0,0 0 0,-11 9 0,6-4-329,2 1 1,-1 0-1,2 1 1,-1 0-1,1 0 1,0 0-1,1 1 1,1 1-1,-1-1 1,2 1-1,0 0 1,0 0-1,1 0 1,1 1-1,0 0 1,0 0-1,1 0 1,1-1-1,0 2 1,1-1-1,1 0 1,0 0-1,0 0 1,6 21-1,12 6-924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3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14507,'5'4'1400,"0"-4"-879,-1 2-185,0 0 592,-1 0-216,-2 3-176,3 2-136,-1 7-616,1 3-336,1 0-1224,-3-4 1536,-2-14-289,-1-6-207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4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11290,'0'0'68,"1"1"0,0-1 0,0 1-1,-1-1 1,1 1 0,-1-1 0,1 1-1,0 0 1,-1-1 0,0 1 0,1 0-1,-1 0 1,1-1 0,-1 1 0,0 0-1,1 0 1,-1 0 0,0-1 0,0 1-1,0 0 1,0 0 0,0 0 0,1 0-1,-2 0 1,1-1 0,0 1 0,0 0-1,0 0 1,0 1 0,-3 34 854,2-30-604,-2 17 443,1 0-1,1 1 1,2-1-1,4 37 1,-3-49-637,0-1 1,1 1-1,1 0 1,0-1-1,0 0 0,1 0 1,0 0-1,1-1 1,0 1-1,1-1 0,13 15 1,-7-12-185,1 0 0,-1-1-1,2 0 1,-1-1 0,2-1 0,-1-1 0,1 0-1,0 0 1,1-2 0,0 0 0,0-1 0,0-1-1,0 0 1,21 0 0,-33-3-224,-1-1-1,1 0 1,0 0 0,0-1-1,0 0 1,-1 0 0,1 0-1,0 0 1,5-3 0,-8 3 163,1 0 0,0-1 1,-1 1-1,0-1 0,1 0 1,-1 0-1,0 0 0,0 0 1,0 0-1,0 0 1,0-1-1,-1 1 0,1 0 1,-1-1-1,1 0 0,1-3 1,6-32-1003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4.5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 12443,'-5'53'1632,"1"6"-1008,6 10-312,-2 3 1833,-3 7-1769,-3 0-64,2-6-120,-2-5-208,2-15-416,1-6-208,2-25-1121,1-15 1465,4-20-264,0-12-200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0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14267,'5'26'636,"-1"0"0,-1 1-1,-1-1 1,-2 38 0,0-23-198,2 70 348,-2 123 839,7-345-1473,29-263 111,-35 367-231,0 0 0,1 1 0,0-1 0,0 1 0,4-7 0,-6 12-23,0 0 0,1 0 0,-1 1 1,1-1-1,-1 0 0,1 1 0,0-1 1,-1 0-1,1 1 0,-1-1 0,1 1 1,0-1-1,0 1 0,-1-1 0,1 1 1,0-1-1,0 1 0,0 0 0,1-1 1,-1 1 0,0 0 1,0 1-1,0-1 1,0 0-1,0 0 1,0 1-1,0-1 1,0 0-1,0 1 1,0-1-1,0 1 1,0 0-1,0-1 1,0 1-1,0 0 1,0-1-1,0 1 1,-1 0-1,2 1 1,18 24 84,-2 0 0,0 1 0,-2 1 1,19 45-1,-9-20-66,9 20 1,-16-33 11,1 0 0,50 72 0,-65-108 18,-8-13-36,-12-17 2,1 11-7,0 0 0,-1 1 0,0 0 0,-1 1 0,-1 1-1,-18-11 1,27 18-58,-1 0 0,0 1 0,-1-1 0,1 2 0,-1-1 0,0 1 0,0 1 0,0 0-1,0 0 1,0 1 0,0 0 0,0 1 0,0 0 0,-12 2 0,16 0-435,0 0 1,0 0-1,0 1 1,0 0-1,0 0 1,1 0-1,-1 1 1,1 0-1,0 0 0,0 0 1,-5 6-1,10-10 441,0 0 0,0 0 0,0 0 0,0 1-1,0-1 1,0 0 0,0 0 0,0 0-1,-1 0 1,1 1 0,0-1 0,0 0 0,0 0-1,0 0 1,0 0 0,-1 0 0,1 0-1,0 1 1,0-1 0,0 0 0,0 0 0,-1 0-1,1 0 1,0 0 0,0 0 0,0 0 0,-1 0-1,1 0 1,0 0 0,0 0 0,0 0-1,-1 0 1,1 0 0,0 0 0,0 0 0,0 0-1,0 0 1,-1 0 0,1 0 0,0 0 0,0 0-1,0 0 1,-1 0 0,1-1 0,0 1-1,0 0 1,0 0 0,0 0 0,0 0 0,-1 0-1,1-1 1,0 1 0,0 0 0,0 0-1,0 0 1,0 0 0,0-1 0,0 1 0,0 0-1,-1 0 1,1 0 0,0 0 0,0-1 0,0 1-1,0 0 1,0-1 0,0-10-1330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5.0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286 160 13275,'-21'-22'1176,"-8"14"-840,-5 7-144,-8 3 448,1 7-432,-1 1-1000,5 0-1056,10-2 1512,15 2-272,19-2-241</inkml:trace>
  <inkml:trace contextRef="#ctx0" brushRef="#br0" timeOffset="1">713 9 16227,'18'-9'801,"3"24"-2338,13 14 1625,-13 6 296,-7 3-576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4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67 12483,'6'-5'292,"7"-6"249,0 1 0,28-17 0,-37 25-430,-1 0 1,0 1-1,0-1 0,1 1 0,-1 0 0,1 0 1,-1 0-1,1 0 0,0 1 0,-1-1 0,1 1 1,0 0-1,-1 0 0,1 0 0,0 1 0,-1-1 1,1 1-1,-1 0 0,6 2 0,-6-1-25,0 0 0,0 0-1,0 0 1,-1 1 0,1 0 0,-1-1-1,0 1 1,0 0 0,0 0 0,0 0-1,0 0 1,-1 0 0,1 0 0,-1 1-1,0-1 1,0 1 0,0-1-1,0 0 1,-1 1 0,1-1 0,-1 5-1,1 10 215,-1 0-1,-3 31 1,-11 21 105,9-56-336,2 0-1,0 1 1,1-1-1,0 1 1,1 21-1,2-32-54,0 1 1,0-1-1,0 1 0,1-1 0,-1 0 1,1 0-1,0 1 0,0-1 1,1 0-1,4 6 0,36 36 50,-17-19-42,-18-18-13,0 1 1,-1 0-1,0 1 1,-1 0-1,0 0 0,0 0 1,-1 0-1,-1 1 1,0 0-1,3 17 1,-6-19 0,1 0 1,-2 0-1,1 0 1,-2 0 0,1 0-1,-1 0 1,-1 0-1,0 0 1,0 0-1,-1-1 1,0 1 0,0-1-1,-8 13 1,3-7 8,-1-1 0,-1 1 0,0-2 0,-1 0 0,-20 20 0,24-27-136,-1 1 0,1-1 1,-1-1-1,0 0 0,0 0 0,0 0 1,-1-1-1,1 0 0,-1-1 0,0 0 1,-15 3-1,20-5 28,0-1 0,0 0 0,0 0 0,0 0 0,0-1 0,0 1 0,0-1 0,0 0 1,0 0-1,0 0 0,1-1 0,-1 1 0,1-1 0,-1 0 0,1 0 0,-1 0 0,1-1 0,0 1 0,0-1 0,0 0 0,0 1 0,1-1 1,-1-1-1,-2-3 0,-13-26-595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7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21 115 8626,'0'0'76,"0"-1"0,0 0 1,-1 1-1,1-1 0,0 0 1,0 1-1,0-1 0,0 0 1,0 1-1,0-1 0,0 0 1,1 1-1,-1-1 0,0 0 1,0 1-1,0-1 0,1 0 1,-1 1-1,1-2 0,7 6 1361,11 22-258,17 37-466,-4 2 0,-2 2 0,29 94-1,-53-139-511,0 1 0,-2-1 0,0 1 0,0 36 0,-4-52-137,0 1 1,-1 0-1,0 0 0,-1-1 1,0 1-1,0-1 1,-5 12-1,6-15-39,-1 0-1,-1 0 1,1-1-1,-1 1 1,1-1 0,-1 0-1,0 0 1,0 0-1,0 0 1,-1 0-1,1 0 1,-1-1 0,1 0-1,-7 4 1,6-5-22,0 1 0,0 0 0,-1-1 0,1 0 0,0 0 0,0 0 0,-1-1 0,1 0 0,-1 1 0,1-2 0,0 1 0,-1 0 0,1-1 0,0 0 0,-1 0 0,1 0 0,0 0 0,0-1 0,0 1 0,0-1 0,0 0 0,0-1 0,1 1 0,-1 0 0,1-1 0,-1 0 0,1 0 0,0 0 0,0 0 0,0-1 0,-3-4 0,2 1 2,-1 0 1,1-1-1,0 1 0,0-1 0,1 0 0,0 1 0,0-2 0,1 1 1,0 0-1,1 0 0,0-1 0,0 1 0,1 0 0,0-1 0,1-13 0,1 15 7,0-1-1,0 1 0,1 0 1,0 0-1,0 0 0,1 0 1,0 0-1,0 0 0,6-5 1,7-10 48,26-22 1,-8 9-10,-15 13-20,-1-1 1,-1-1 0,-1 0-1,18-34 1,-30 47-24,0 0-1,-1-1 1,0 1-1,0-1 1,2-19-1,-5 23-6,-1 1 1,1 0-1,-1 0 0,-1-1 1,1 1-1,-2 0 0,1 0 0,-1 0 1,1 0-1,-5-10 0,3 12-1,1 0-1,-1 1 1,0-1-1,0 1 1,0-1-1,-1 1 0,0 0 1,0 0-1,0 1 1,0-1-1,0 1 1,-1 0-1,1 0 1,-1 0-1,0 1 1,0 0-1,0-1 0,0 2 1,0-1-1,0 1 1,-1-1-1,-7 1 1,8 0-174,0 1 1,1 0 0,-1 0-1,0 0 1,1 1-1,-1 0 1,0 0 0,1 0-1,-1 0 1,1 1-1,-1 0 1,1 0 0,0 0-1,0 0 1,0 1-1,0-1 1,0 1-1,0 0 1,1 0 0,-1 1-1,1-1 1,0 1-1,0-1 1,0 1 0,-4 8-1,4-5-72,0 1 0,1-1 0,-1 1 0,1-1 0,1 1 1,-2 12-1,2 13-891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7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 12891,'-8'6'162,"0"1"0,1-1 1,0 1-1,0 1 0,1 0 1,0 0-1,0 0 0,1 0 1,0 1-1,1 0 0,0 0 1,0 0-1,-3 13 0,0 3 48,1 1 0,1 0-1,-2 47 1,5-46-59,2 0 1,1 0-1,2 0 0,0 0 1,2 0-1,1 0 0,1-1 1,1 0-1,1-1 0,1 0 1,2 0-1,16 26 0,-24-43-77,1-1 0,1-1 0,-1 1 0,1-1-1,0 0 1,1 0 0,-1-1 0,1 0 0,10 6 0,-13-9-37,-1 0 0,1-1 1,0 1-1,0-1 0,0 0 0,0 0 1,1 0-1,-1 0 0,0-1 1,0 0-1,0 0 0,0 0 1,1 0-1,-1-1 0,0 1 0,0-1 1,0 0-1,0-1 0,0 1 1,6-4-1,-1 0-8,0-1-1,-1 0 1,0 0 0,0-1 0,-1 0-1,0 0 1,0-1 0,-1 0 0,0 0-1,0-1 1,0 1 0,-2-1 0,7-14-1,-3 4-23,-1-2 0,0 1 0,-1-1 0,-2 0 0,4-31 0,-7 38-6,-1 0 1,0 0 0,-1 0-1,0 0 1,-1 1-1,0-1 1,-2 0-1,1 1 1,-2 0 0,-8-19-1,11 27-47,-1 0 1,0 0-1,0 0 1,0 0-1,0 1 0,-1 0 1,0-1-1,0 1 1,0 1-1,0-1 0,-1 1 1,1-1-1,-1 1 0,0 0 1,0 1-1,0-1 1,-1 1-1,1 0 0,0 1 1,-1-1-1,1 1 1,-1 0-1,1 0 0,-1 1 1,0 0-1,1 0 1,-1 0-1,-7 1 0,6 1-202,0 0 0,0 0 0,0 0 0,1 1 1,-1-1-1,1 2 0,-1-1 0,1 1 0,0 0 0,-7 6 0,10-7 74,0-1 0,0 1 0,1-1 1,-1 1-1,1 0 0,0 0 0,0 0 0,0 0 0,0 0 1,0 0-1,0 0 0,1 1 0,0-1 0,0 1 0,0-1 1,0 1-1,0-1 0,1 1 0,-1 0 0,1-1 0,0 1 1,1 4-1,6 15-766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38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0 189 15035,'52'-52'1841,"-1"8"-1121,-6 6-224,-5 4 784,-15 17-392,-7 13-39,-6 31-177,-5 15-144,-5 21-272,0 12-152,-5 24-352,-3 12-216,-2 8-521,-1 1-247,-2-14 904,1-8-264,0-20-224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2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1010 10994,'23'-10'558,"0"-1"1,-1 0-1,0-2 0,-1 0 0,-1-2 0,0 0 0,0-1 0,-2-1 0,21-24 1,-4-4-400,-1-2 0,-2-2 0,-3-1 1,-1-1-1,-3-2 0,35-106 0,-50 124-131,-1-1 0,6-61 0,-13 82-26,-2 0 0,0 0-1,0 0 1,-1-1 0,-1 1 0,-1 0 0,0 1-1,-1-1 1,-7-16 0,9 27-5,0-1 0,0 0 1,-1 1-1,1 0 0,-1 0 1,-1-1-1,1 2 0,0-1 1,-1 0-1,0 1 0,-5-4 0,8 6 3,-1 0-1,0 0 0,0 0 0,1 0 0,-1 1 0,0-1 0,0 0 0,0 1 0,0 0 0,0-1 0,0 1 0,0 0 1,0 0-1,0 0 0,0 0 0,0 1 0,0-1 0,1 1 0,-1-1 0,0 1 0,0-1 0,0 1 0,0 0 0,1 0 0,-1 0 1,0 0-1,1 0 0,-1 0 0,1 0 0,-1 1 0,1-1 0,-3 3 0,-3 5 21,0 0-1,1 0 0,0 0 1,0 1-1,1 0 1,1 1-1,-1-1 0,1 1 1,-4 19-1,1 4 116,-5 67 0,11-63-27,0 1-1,3 0 0,1 0 1,2-1-1,1 0 0,2 0 1,2 0-1,1-1 0,32 69 1,-37-96-97,0 0 0,0-1 0,1 1 1,0-1-1,1-1 0,0 0 0,0 0 0,1 0 0,15 10 1,-21-16-8,1 1 1,-1-1-1,0 0 1,1-1-1,0 1 1,-1-1-1,1 1 1,0-1 0,-1 0-1,1-1 1,0 1-1,0 0 1,0-1-1,0 0 1,0 0-1,0 0 1,-1-1-1,1 1 1,0-1 0,0 0-1,0 0 1,-1 0-1,1-1 1,0 1-1,-1-1 1,1 0-1,-1 0 1,0 0-1,0 0 1,0-1 0,6-5-1,12-18 9,0 0-1,-2-2 0,-2-1 1,0 0-1,12-32 1,26-43 2,-42 85-6,-10 15-9,0 0-1,0 0 1,-1-1-1,1 1 1,-1-1 0,3-9-1,-34 38 9,16-9 4,-1 0 0,2 1 0,0 0 0,-14 26 0,23-36-6,0-1 0,0 1 0,1 1 0,0-1 0,0 0 0,0 0 0,1 1-1,-1-1 1,2 1 0,-1-1 0,1 1 0,0-1 0,0 1 0,1 0 0,-1-1 0,2 1 0,2 9 0,-4-14-4,1-1 0,0 1 0,-1-1 0,1 1 0,0-1 0,-1 1 0,1-1 0,0 0 0,0 0 0,0 1 0,0-1-1,0 0 1,1 0 0,-1 0 0,0 0 0,0 0 0,1 0 0,-1-1 0,1 1 0,-1 0 0,1-1 0,1 1 0,0 0 0,-1-1 1,0 0-1,1-1 0,-1 1 0,0 0 1,0-1-1,1 1 0,-1-1 1,0 0-1,0 1 0,0-1 0,0 0 1,4-2-1,2-3 1,0 1 1,-1-1-1,0-1 1,0 1-1,0-1 1,6-10-1,-1 2-2,-1 0-1,-1-1 1,0 0-1,-1 0 0,-1-1 1,-1 0-1,0-1 1,7-28-1,-14 46 1,0 0-1,0-1 1,0 1-1,0 0 1,0 0-1,1 0 1,-1-1-1,0 1 0,0 0 1,0 0-1,0-1 1,0 1-1,0 0 1,0 0-1,0 0 1,0-1-1,0 1 1,0 0-1,0 0 1,0-1-1,0 1 0,0 0 1,0 0-1,-1-1 1,1 1-1,0 0 1,0 0-1,0 0 1,0-1-1,0 1 1,0 0-1,-1 0 1,1 0-1,0 0 1,0-1-1,0 1 0,0 0 1,-1 0-1,1 0 1,0 0-1,0 0 1,-1 0-1,1-1 1,0 1-1,0 0 1,0 0-1,-1 0 1,1 0-1,0 0 0,0 0 1,-1 0-1,1 0 1,0 0-1,0 0 1,-1 0-1,1 0 1,0 0-1,0 0 1,-1 1-1,1-1 1,0 0-1,0 0 1,0 0-1,-1 0 0,1 0 1,0 1-1,-12 6 12,12-6-12,-4 2 6,0 1-1,0 0 1,1 0 0,-1 1-1,1-1 1,0 1 0,0 0-1,0-1 1,1 1 0,0 1 0,0-1-1,0 0 1,-2 11 0,2-8 7,1 1-1,0 0 1,1-1 0,0 1 0,0 0 0,1 0 0,0-1 0,2 12 0,-3-20-11,0 0 0,0 1-1,0-1 1,0 0 0,0 1 0,1-1 0,-1 0 0,0 1 0,0-1-1,0 0 1,0 1 0,0-1 0,1 0 0,-1 1 0,0-1-1,0 0 1,0 1 0,1-1 0,-1 0 0,0 0 0,0 1-1,1-1 1,-1 0 0,0 0 0,1 0 0,-1 0 0,0 1-1,1-1 1,-1 0 0,0 0 0,1 0 0,9-7 44,8-24 9,-16 28-51,13-27 3,13-26 27,-25 51-27,1 0 0,-1 1 0,1-1-1,-1 1 1,1-1 0,1 1 0,8-7 0,-12 11-5,0-1-1,0 0 1,1 1-1,-1-1 1,0 1-1,1-1 1,-1 1-1,1 0 1,-1-1-1,1 1 1,-1 0-1,1 0 1,-1 0-1,0 0 1,1 0-1,-1 0 1,1 1-1,-1-1 1,1 1-1,-1-1 1,0 1-1,1-1 1,-1 1-1,0-1 1,1 1-1,-1 0 1,0 0-1,0 0 1,0 0-1,2 2 1,3 3 4,0 0 1,-1 1-1,0 0 0,5 8 0,-10-15-5,16 27 9,-2 1 0,-1 1 0,-1-1 0,-1 2 1,-1 0-1,-2 0 0,-2 1 0,5 43 0,-8-39 12,-1 1 0,-2-1 1,-2 0-1,-1 1 0,-2-1 0,-1 0 0,-13 42 0,12-56 7,-19 41 0,23-55-14,0-1 1,-1 1 0,0-1 0,-1 0 0,1-1 0,-1 1-1,0-1 1,-1 0 0,-10 8 0,15-12-12,0-1 1,1 1-1,-1 0 1,0-1 0,0 1-1,0-1 1,0 1-1,0-1 1,0 0-1,0 1 1,0-1-1,-1 0 1,1 0-1,0 1 1,0-1 0,0 0-1,0 0 1,0 0-1,0-1 1,0 1-1,0 0 1,-1 0-1,1 0 1,0-1-1,0 1 1,0-1-1,0 1 1,0-1 0,0 1-1,0-1 1,1 1-1,-1-1 1,0 0-1,0 0 1,0 1-1,0-1 1,1 0-1,-1 0 1,0-1 0,-2-2 15,1-1 0,0 0 0,0 0 1,0 1-1,1-1 0,0 0 1,-2-11-1,1-1 21,1 0-1,1-1 1,1 1-1,0-1 1,1 1 0,8-33-1,-2 24-59,0 1 1,2 0-1,25-46 0,-5 24-558,1 1 0,2 2 1,69-70-1,27-8-448,-68 74 350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3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359 32 9962,'-6'-9'686,"5"8"-586,1-1-1,-1 1 0,0 0 1,0-1-1,1 1 0,-1 0 1,0 0-1,0 0 0,0 0 1,0 0-1,-1 0 0,1 0 1,0 0-1,0 0 0,-1 1 1,1-1-1,0 1 0,-1-1 1,1 0-1,0 1 0,-1 0 1,1-1-1,-1 1 0,1 0 1,-1 0-1,1 0 0,-1 0 1,1 0-1,-2 0 0,-7-1 24,1 1 0,-1 0 0,1 0 0,-1 1 0,1 0 0,0 1-1,-1 0 1,1 0 0,0 1 0,0 1 0,0-1 0,0 1 0,1 1 0,0-1 0,0 1-1,0 1 1,0 0 0,1 0 0,0 0 0,-7 9 0,0 2 2,0 0 0,1 1 0,1 0 0,1 1 0,1 1 0,0-1 0,2 2 0,0-1 0,1 1 0,1 0 0,1 1 0,-4 42 0,10-51-80,0 0-1,0 0 1,1 0-1,1 0 1,0 0-1,1-1 1,0 1-1,1-1 0,1 0 1,0 0-1,0-1 1,1 1-1,0-1 1,1-1-1,1 0 1,-1 0-1,11 9 0,-8-9-49,0-1-1,0 1 1,1-2-1,0 0 0,1 0 1,-1-1-1,2 0 0,-1-2 1,1 1-1,-1-2 0,1 1 1,1-2-1,-1 0 0,0-1 1,18 1-1,-28-3-165,1 0 0,0-1 0,0 1 0,-1-1 0,1 0 0,0 0 0,-1-1 0,1 1 0,-1-1 0,0 0 0,1 0 0,-1 0 0,0-1 0,0 0 0,0 1 0,-1-1 0,1-1 0,-1 1 0,0 0 0,1-1 0,2-5 0,3-6-560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3.8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85 9650,'1'-1'97,"1"1"0,0-1 0,-1 0 0,1 0 0,-1 0 0,1 0 0,-1 0 0,1 0 0,-1-1 0,0 1 0,1 0 0,-1-1 0,0 1 0,0-1 0,0 1 0,0-1 0,0 0 0,-1 1 0,1-1 0,0 0 0,-1 1 0,1-3 0,-1-2 306,0 1-1,0-1 1,0 1-1,-1-1 1,-2-10 0,2 13-241,1 2-149,0 1 0,0 0 0,0-1 0,0 1 0,0 0 0,0 0 0,-1-1 0,1 1 0,0 0 0,0 0 0,0 0 0,0-1 0,-1 1 0,1 0 0,0 0 0,0 0 0,-1-1 0,1 1 0,0 0 0,0 0 0,-1 0 0,1 0 0,0 0 0,0 0 0,-1 0 0,1 0 0,0 0 0,-1-1 0,1 1 0,0 0 0,0 0 0,-1 1 0,1-1 0,0 0 0,-1 0 0,1 0 0,0 0 0,0 0 0,-1 0 0,1 0 0,0 0 0,0 0 0,-1 1 0,1-1 0,0 0 0,0 0 0,-1 0 0,1 1 0,0-1-8,0 0 1,-1 0 0,1 0 0,0 0-1,0 0 1,0 1 0,-1-1 0,1 0-1,0 0 1,0 0 0,0 0 0,0 1-1,-1-1 1,1 0 0,0 0-1,0 0 1,0 1 0,0-1 0,0 0-1,0 0 1,0 1 0,0-1 0,0 0-1,0 0 1,0 0 0,0 1 0,0-1-1,0 0 1,0 0 0,0 1-1,0-1 1,0 0 0,0 0 0,0 1-1,0-1 1,0 0 0,0 0 0,0 0-1,0 1 1,1-1 0,-1 0 0,0 0-1,0 0 1,0 0 0,0 1 0,1-1-1,-1 0 1,0 0 0,0 0-1,0 0 1,1 0 0,-1 1 0,0-1-1,0 0 1,0 0 0,1 0 0,-1 0-1,0 0 1,0 0 0,1 0 0,-1 0-1,43 8 458,-34-7-347,0 1 0,0 0 1,18 6-1,-24-7-93,0 1 1,0-1 0,1 1 0,-1 0-1,-1 0 1,1 1 0,0-1-1,0 0 1,-1 1 0,0 0-1,1-1 1,-1 1 0,0 0 0,2 5-1,0 1 23,-1 0-1,0 1 0,0-1 1,-1 1-1,0-1 1,-1 1-1,0 0 1,0 0-1,-1 0 0,-1 0 1,0 0-1,0-1 1,0 1-1,-6 15 0,-3 10 124,-2 0 0,-25 49 0,13-37 15,13-28 27,1 1 0,-13 38 0,22-55-167,1 0 1,-1 0-1,0 0 1,1 0 0,0 0-1,-1 1 1,1-1-1,1 0 1,-1 0 0,0 0-1,1 0 1,-1 0 0,1 0-1,0 0 1,0 0-1,3 5 1,-2-4 7,1-1-1,-1 0 1,1 1-1,0-1 1,0 0 0,0 0-1,1-1 1,-1 1 0,1-1-1,7 5 1,6 0-16,1 0 1,0-1 0,0-1-1,28 4 1,-31-6-154,98 19-1841,-96-17 1525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4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351 5 13507,'-3'-3'1256,"-10"2"-784,-4 1-184,-9 1 1113,-5 2-825,-7 1-376,-6-1 0,3 1-88,-2 2-264,3-1-1168,9 4 1192,14-2-177,10 0-103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5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0 996 11050,'2'1'87,"0"0"0,0-1 1,0 0-1,-1 1 0,1-1 0,0 0 0,0 0 0,0 0 0,0 0 0,0 0 0,0 0 0,0-1 0,0 1 0,0-1 0,-1 1 0,1-1 0,0 0 0,0 1 0,-1-1 1,1 0-1,3-2 0,31-29 532,-35 32-609,23-26 467,-1-1 0,-1 0 0,-1-2 0,-2-1 0,-1-1 0,23-52 0,-14 16-149,-3 0 0,19-90 1,-32 105-130,6-57 0,-15 85-123,-1 0-1,-1 0 1,-1 0 0,-7-41 0,6 58-58,1 1 1,-1-1-1,-1 1 1,1 0-1,-1-1 1,0 1-1,-1 0 1,1 1-1,-1-1 1,-6-7-1,8 12-14,1-1 0,-1 1 0,1-1 0,-1 1 0,0 0 0,0 0 0,0-1-1,0 1 1,0 0 0,0 1 0,0-1 0,0 0 0,0 1 0,0-1 0,0 1-1,0-1 1,-1 1 0,1 0 0,0 0 0,0 0 0,0 0 0,-1 1-1,1-1 1,0 0 0,0 1 0,0 0 0,0-1 0,0 1 0,0 0 0,0 0-1,0 0 1,0 0 0,0 1 0,1-1 0,-4 3 0,-1 1 7,1 1 1,0 0 0,0 0 0,0 0-1,1 0 1,0 1 0,1 0-1,-1 0 1,1 0 0,0 0 0,-2 10-1,-2 7 43,2 1 0,-3 29-1,4-12 40,2-1 0,2 1 0,9 73 0,-5-83-43,2-1 1,2-1-1,0 0 1,2 0-1,22 46 1,-26-66-43,-1 0 0,2 0 0,-1-1-1,1 0 1,1 0 0,0-1 0,0 0 0,0 0 0,1-1 0,0 0-1,1 0 1,-1-1 0,1 0 0,0-1 0,22 8 0,-22-11-5,-1 1 1,1-1-1,0 0 1,1-1-1,-1 0 1,0-1-1,0 0 1,0-1-1,0 0 1,0 0-1,0-1 1,0-1-1,0 1 1,0-2-1,-1 1 1,1-1-1,-1-1 0,9-5 1,-7 3-5,-1-1 0,1 0 0,-1 0 0,-1-1 0,1-1 0,-1 1 0,11-17 0,-16 20 1,-1 1 0,1-1 0,-1 0 0,0 0-1,-1 0 1,1 0 0,-1 0 0,-1 0 0,1-1 0,-1 1-1,0-1 1,0 1 0,-1-1 0,0 0 0,0 1 0,-1-1-1,0-6 1,0 11 0,0-1 1,0 1-1,0-1 0,-1 1 0,1-1 0,0 1 1,-1 0-1,0 0 0,1 0 0,-1 0 0,0 0 0,-4-3 1,5 4-1,1 1 0,-1-1-1,0 1 1,1 0 0,-1-1 0,0 1 0,1 0 0,-1-1 0,0 1 0,0 0 0,1 0 0,-1 0 0,0 0 0,0 0 0,0 0-1,1 0 1,-1 0 0,0 0 0,0 0 0,1 0 0,-1 0 0,0 1 0,0-1 0,1 0 0,-1 0 0,0 1 0,1-1 0,-1 1 0,0-1-1,1 1 1,-1-1 0,0 1 0,1-1 0,-1 1 0,1-1 0,-1 1 0,1 0 0,0-1 0,-1 1 0,1 0 0,-1-1 0,1 1-1,0 0 1,0-1 0,-1 1 0,1 0 0,0 0 0,0-1 0,0 3 0,-2 3 0,1 1-1,0-1 1,1 1 0,-1 0-1,1 0 1,1-1 0,-1 1-1,1 0 1,0-1 0,1 1-1,-1 0 1,1-1 0,1 0-1,-1 1 1,1-1 0,0 0-1,5 8 1,-1-4 1,0 1 0,0-1-1,1-1 1,1 1 0,-1-2 0,2 1 0,-1-1-1,17 11 1,-22-16-1,1-1-1,0 1 0,0-1 1,0 0-1,0-1 0,0 1 1,0-1-1,1 0 1,-1-1-1,7 1 0,-10-1 1,-1 0 0,1 0-1,-1 0 1,0 0 0,1-1-1,-1 1 1,0 0-1,1-1 1,-1 1 0,0-1-1,1 0 1,-1 1 0,0-1-1,0 0 1,0 0 0,0 0-1,2-1 1,-2 0-1,0 1 1,-1-1 0,1 0-1,0 1 1,-1-1 0,1 0-1,-1 1 1,1-1 0,-1 0-1,0 0 1,0 1-1,0-1 1,0 0 0,0 0-1,0 1 1,0-1 0,-1-3-1,-1-1-2,0 0-1,-1-1 1,1 1-1,-1 1 1,0-1-1,0 0 1,-1 1-1,0-1 1,0 1-1,0 0 1,-9-8-1,5 6 3,-1-1 0,0 2 0,-1-1-1,1 1 1,-20-9 0,32 15 5,1 0-1,0 0 1,0 0-1,-1-1 1,1 1 0,4-2-1,1 1 3,10-4 2,0 0 1,0-1-1,36-16 1,-30 11-18,29-8 0,-54 18 8,1 1 1,-1 0 0,0 0 0,1 0-1,-1 0 1,1-1 0,-1 1 0,1 0-1,-1 0 1,1 0 0,-1 0 0,1 0-1,-1 0 1,1 0 0,-1 0 0,1 0-1,-1 0 1,1 0 0,-1 1-1,1-1 1,-1 0 0,1 0 0,-1 0-1,1 1 1,-1-1 0,0 0 0,1 0-1,-1 1 1,1-1 0,-1 1 0,1 0-1,-1 0 0,0 0 0,0 0 0,0 0 0,0 0 0,0 0 0,0 0 0,0 0 0,0 0-1,0 0 1,-1 0 0,1 0 0,0 0 0,-1 1 0,-21 38-8,19-35 18,-3 10-7,15-17-7,15-5 13,-21 7-7,0 1 1,1-1-1,-1 1 0,0 0 0,0 0 1,0 0-1,0 0 0,0 1 0,0-1 1,-1 1-1,1-1 0,0 1 0,-1 0 1,1 0-1,-1 0 0,0 0 0,0 1 1,4 4-1,2 4-1,0 1 1,-1 0-1,7 14 0,-2 3 2,-1 1 1,-1 0-1,-1 1 0,-2-1 0,-1 1 0,-2 1 0,0-1 0,-3 1 0,0-1 0,-2 1 0,-1 0 0,-2-1 1,-14 56-1,14-72 2,-1 1 0,-1-1 1,0 0-1,-16 25 0,20-36-2,-1 1-1,0-1 0,0 0 1,0 0-1,0-1 0,-1 1 1,1-1-1,-1 0 0,0 1 1,0-2-1,0 1 0,-1 0 0,1-1 1,-1 0-1,1 0 0,-1 0 1,0-1-1,0 1 0,-5 0 1,8-2 0,0 0 1,0 0 0,0 0 0,0 0-1,0 0 1,0 0 0,0-1 0,0 1-1,0-1 1,0 1 0,1-1 0,-1 0-1,0 1 1,0-1 0,0 0 0,1 0-1,-1-1 1,0 1 0,1 0 0,-1 0-1,-1-3 1,1 1 4,0 0-1,0 0 0,1 0 0,-1 0 1,1-1-1,-1 1 0,1 0 0,0-1 1,1 1-1,-1-1 0,0-4 0,0-4 9,1 0 0,1 0 0,0-1-1,0 1 1,1 0 0,4-12-1,1 4-111,0 0-1,2 1 0,0-1 0,2 2 1,0-1-1,1 2 0,25-30 1,3 4-1312,73-61 0,-64 63 809,-5 8-214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6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271 91 13683,'-38'-25'927,"28"16"-757,-1 2 1,-1 0 0,-20-11 0,18 13 53,0 0 0,0 1 0,-20-4 0,31 7-167,0 1 0,0-1 0,0 1 0,1 0-1,-1 0 1,0 0 0,0 0 0,0 0 0,1 0-1,-1 1 1,0 0 0,0-1 0,1 1 0,-1 0 0,0 0-1,1 1 1,-1-1 0,1 0 0,0 1 0,-1 0-1,1-1 1,0 1 0,0 0 0,0 0 0,-3 4-1,1 3 55,0-1-1,1 1 1,1-1-1,0 1 0,0 0 1,0 0-1,1 0 1,0 0-1,1 0 0,1 16 1,2 12 169,11 44-1,-6-38-109,3 0 0,18 50-1,-23-79-146,-1-1 0,2 1-1,0-1 1,0 0 0,2-1-1,-1 0 1,1 0 0,1 0 0,0-2-1,15 13 1,-19-18-31,1-1-1,0 0 1,0-1-1,1 0 1,-1 0 0,1 0-1,0-1 1,-1 0-1,1-1 1,0 1 0,0-2-1,0 1 1,0-1 0,0 0-1,0-1 1,0 0-1,0 0 1,0 0 0,0-1-1,14-6 1,-6 2-553,-1-1-1,0 0 1,0-1 0,-1 0-1,0-1 1,0-1 0,-1 0-1,23-24 1,-32 29-267,1 2-192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5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0 16163,'-9'14'1129,"9"8"-1001,0 0-232,-2 1-16,-3-1-1681,-3-6 1577,4-5-232,4-4-232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6.3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0 165 9498,'2'1'110,"-1"-1"0,0 1 0,0 0 0,0-1 0,1 1 0,-1-1 0,0 1 0,1-1 1,-1 1-1,1-1 0,-1 0 0,0 0 0,1 0 0,-1 1 0,1-2 0,-1 1 0,1 0 0,-1 0 0,0 0 0,1-1 0,-1 1 0,0 0 0,1-1 0,-1 1 0,0-1 0,1 0 0,-1 0 1,0 1-1,0-1 0,0 0 0,0 0 0,0 0 0,1-1 0,5-5 349,-1 0 0,0 0 1,-1-1-1,6-9 0,-4 7 150,-1-1-170,5-5 457,20-25 0,-28 38-772,0-1 0,0 1-1,0 0 1,0 0 0,1 1 0,-1-1-1,1 1 1,0-1 0,0 1-1,0 1 1,0-1 0,0 0 0,5-1-1,-6 3-74,-1 0 1,0 0-1,0 0 0,0 0 0,0 1 0,0-1 0,1 0 1,-1 1-1,0 0 0,0-1 0,0 1 0,0 0 0,0 0 1,0 0-1,-1 0 0,1 0 0,0 1 0,0-1 0,-1 0 1,1 1-1,-1 0 0,1-1 0,1 4 0,2 3 57,0 0-1,0 0 0,-1 1 1,5 12-1,2 12 6,-2 0-1,-1 1 1,6 58-1,-5 108-832,-9-185 584,-3 52-742,3-60 652,-1-1 1,0 0-1,0 1 1,-1-1 0,0 0-1,0 0 1,-4 8-1,6-13 216,-1-1-1,1 0 0,0 0 0,0 1 0,0-1 1,0 0-1,0 0 0,-1 0 0,1 1 0,0-1 1,0 0-1,0 0 0,0 0 0,-1 0 0,1 0 1,0 1-1,0-1 0,-1 0 0,1 0 0,0 0 1,0 0-1,0 0 0,-1 0 0,1 0 1,0 0-1,0 0 0,-1 0 0,1 0 0,0 0 1,0 0-1,-1 0 0,1 0 0,0 0 0,0 0 1,-1 0-1,1 0 0,0 0 0,0 0 0,-1 0 1,1-1-1,0 1 0,0 0 0,0 0 0,-1 0 1,1 0-1,0-1 0,0 1 0,0 0 0,0 0 1,0 0-1,-1-1 0,1 1 0,0 0 1,0 0-1,0 0 0,0-1 0,0 1 0,0 0 1,0 0-1,0-1 0,0 1 0,0-1 0,-6-16-477,5-20-275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6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25 12283,'0'-1'61,"0"0"0,0 0 1,-1 0-1,1 0 1,0 0-1,-1 0 0,1 0 1,-1 1-1,1-1 1,-1 0-1,1 0 0,-1 0 1,0 1-1,1-1 1,-1 0-1,0 1 0,0-1 1,0 0-1,1 1 0,-1-1 1,0 1-1,-2-1 1,-1-1 58,1 1-1,-1 0 1,0 0 0,0 1 0,0-1 0,-4 1 0,-6-1 219,0 2 0,-21 3 0,17-1-198,1 1 0,-1 1 0,-16 6 0,27-8-203,1 0 0,0 0-1,-1 0 1,1 0 0,0 1 0,1 0-1,-1 1 1,1-1 0,0 1-1,-9 10 1,13-13-63,-1 0 0,1 0 1,0 0-1,0 0 0,0 0 0,1 0 1,-1 0-1,0 0 0,1 0 0,0 0 0,-1 1 1,1-1-1,0 0 0,0 0 0,0 0 1,0 1-1,1-1 0,-1 0 0,0 0 1,1 0-1,0 0 0,-1 0 0,1 0 0,0 0 1,0 0-1,0 0 0,0 0 0,1 0 1,-1 0-1,0-1 0,1 1 0,0 0 1,-1-1-1,1 0 0,2 2 0,3 3-314,0-1-1,0 0 0,1-1 1,-1 0-1,1 0 1,0-1-1,15 5 1,106 19 1359,-120-22 488,-13 1-96,-18 6 508,21-12-1769,-269 101 2335,236-90-2502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7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27 15275,'-41'-3'1169,"-1"-1"-905,-3 4-112,-7-6 264,0-1-152,4 5-16,5-3-24,8 5-368,7 6-232,7 7-745,3 5 961,9 7-152,4 2-128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7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12531,'0'2'1367,"-1"14"-753,0 1 0,-6 23 0,-1 2 390,-1 25-217,0 121 0,9-161-622,2-1 1,1 1-1,1-1 0,1 0 0,1-1 0,2 1 0,16 39 0,-21-58-114,1-1 1,-1 0-1,1 0 1,0 0 0,1 0-1,-1 0 1,1-1-1,0 0 1,0 0-1,1 0 1,0-1-1,-1 0 1,11 5-1,-11-6-18,0-2 0,0 1 0,1 0 0,-1-1 0,0 0 0,0 0 0,1-1 0,-1 0 0,1 1 0,-1-2 0,0 1-1,1-1 1,-1 1 0,0-2 0,1 1 0,-1 0 0,0-1 0,7-3 0,-1-1 2,0-1 1,-1 0-1,0 0 1,0-1 0,0 0-1,-1 0 1,0-1-1,-1-1 1,0 1-1,12-20 1,-6 6-4,-1-1 0,-1 0 1,18-51-1,-22 51-13,-2-1-1,0 0 1,-2 0-1,2-47 1,-6 58-11,0 0 0,-1-1-1,0 1 1,-1 0 0,-1 0 0,0 1 0,-1-1-1,-1 1 1,0-1 0,-7-12 0,9 20-17,-1 1 0,0-1 0,1 1 1,-2 0-1,1 0 0,-1 0 1,1 1-1,-1 0 0,-1 0 1,1 0-1,0 0 0,-1 1 0,-9-5 1,7 6-71,0-1 0,0 1 1,0 0-1,0 1 1,-1 0-1,1 0 0,0 1 1,0 0-1,-14 2 1,3 1-57,1 1 0,0 1 0,0 1 0,0 0 0,1 2 0,0 0 0,1 0 0,-27 20 0,-13 17-271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8.1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97 16059,'-18'-2'1665,"20"0"-1065,12 4-312,1 3 2209,-6 1-2225,-7-6-601,1 3-135,1-9-1192,-3-4 72,1-4-465,-1-7 1401,3-6-336,8-4-24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8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0 12875,'0'0'49,"0"0"0,1 0 0,-1 0 1,0 0-1,1 0 0,-1 0 0,0 0 0,1 0 0,-1 0 1,0 0-1,1 0 0,-1 0 0,0 0 0,1 0 1,-1 0-1,0 1 0,1-1 0,-1 0 0,0 0 1,1 0-1,-1 0 0,0 1 0,0-1 0,1 0 1,-1 0-1,0 1 0,0-1 0,1 0 0,-1 0 1,0 1-1,0-1 0,0 0 0,1 1 0,-1-1 1,0 0-1,0 1 0,0-1 0,0 0 0,0 1 1,0-1-1,0 0 0,0 1 0,0-1 0,0 0 0,0 1 1,0-1-1,0 1 0,3 23 435,-3-20-163,2 56 840,-2 0 1,-11 68-1,0 38-586,10-149-544,2-1-1,0 0 0,0 0 1,2 0-1,5 20 1,-7-31-24,1 1 0,0-1 1,1 1-1,-1-1 0,1 0 1,0 0-1,1 0 0,-1 0 1,1 0-1,0-1 1,0 0-1,0 0 0,1 0 1,-1 0-1,1-1 0,0 1 1,9 3-1,-1-2-28,0 0 1,0-1-1,0-1 1,1 0-1,0 0 1,0-2-1,25 1 1,-20-3-428,1 0 0,-1-1 0,1-1 0,36-11 0,-49 12 247,0-1 1,-1 0 0,0 0 0,1-1 0,-1 1 0,0-1 0,-1-1 0,1 1 0,-1-1 0,0 0 0,0 0 0,0-1 0,-1 1 0,0-1 0,5-8 0,6-22-791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9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 14499,'-17'58'1192,"18"11"-912,-1 5-112,5 6 449,-1-1-313,-1-11-360,2-8-144,1-16-401,-2-10-535,-1-20 888,-2-7-224,-1-16-136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9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0 137 9722,'16'-22'883,"2"0"-1,0 1 1,1 1-1,23-19 1,-41 38-783,0-1 0,0 1 0,0 0 0,1 0 0,-1 0 0,0 1 0,1-1 0,-1 0 0,1 0 0,-1 1 1,1-1-1,-1 1 0,1-1 0,-1 1 0,1 0 0,-1 0 0,1 0 0,0 0 0,1 0 0,-2 0-27,-1 1 1,1-1-1,0 1 1,-1-1-1,1 1 1,-1-1-1,1 1 1,-1 0-1,1-1 1,-1 1-1,1 0 1,-1 0-1,0-1 1,1 1-1,-1 0 1,0 0-1,0 0 0,0-1 1,1 1-1,-1 0 1,0 0-1,0 0 1,0 0-1,-1 1 1,1 8 254,-1-1 1,-1 1-1,0-1 0,-4 14 1,3-13-253,0 1 0,1-1 0,1 1 0,0-1 0,0 1 0,1-1 0,0 1 0,1 0 0,3 14 0,4 8 9,18 51 0,2 7-8,-22-66-60,0 0-1,0 29 1,-5-48-34,-1 0 1,1 0-1,-2 0 0,1 0 1,-1 0-1,1 0 0,-2 0 0,1 0 1,-1 0-1,0-1 0,0 1 0,0-1 1,-1 1-1,0-1 0,-4 7 0,5-11-56,1 1 0,0 0-1,-1-1 1,1 0 0,-1 1-1,0-1 1,0 0 0,1 1 0,-1-1-1,0 0 1,0 0 0,0-1-1,0 1 1,0 0 0,0-1-1,0 1 1,0-1 0,0 0-1,-1 1 1,1-1 0,0 0-1,0 0 1,0-1 0,0 1 0,0 0-1,0-1 1,0 1 0,0-1-1,0 0 1,0 1 0,-3-2-1,2-1-104,-1 1 1,1 0-1,-1-1 0,1 0 0,0 0 0,0 0 0,0 0 0,0-1 0,0 1 0,1-1 1,0 1-1,-1-1 0,1 0 0,-2-7 0,-5-19-745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6:59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82 185 12203,'4'-3'130,"-1"0"-1,1 1 1,0-1 0,0 1 0,0 0 0,0 0 0,0 0 0,0 0 0,1 1 0,-1-1 0,8 0 0,-9 2-69,1 0 1,-1 0 0,1 0-1,-1 0 1,0 1 0,1 0-1,-1-1 1,0 1 0,1 0-1,-1 1 1,0-1 0,0 1-1,0-1 1,0 1 0,0 0-1,4 3 1,0 2 62,0 0-1,-1 0 1,0 1 0,0 0-1,0 0 1,-1 0 0,0 1-1,-1-1 1,0 1 0,5 15-1,-1 4 57,0 0 0,3 37 0,-7-36-69,-1 1-1,-2-1 0,-5 56 0,3-72-79,-1 0 0,0 0-1,-1 0 1,0 0 0,-2-1 0,1 1-1,-1-1 1,-1 0 0,0-1-1,-15 21 1,20-30-24,0 0-1,-1-1 1,1 1 0,-1 0-1,1-1 1,-1 1-1,0-1 1,1 0 0,-1 0-1,0 1 1,0-1-1,0 0 1,0-1 0,0 1-1,0 0 1,0-1-1,0 1 1,0-1 0,-1 1-1,1-1 1,0 0 0,0 0-1,0 0 1,-3-1-1,3 1 0,0-1-1,0 0 0,0 0 1,0 0-1,1 0 0,-1 0 1,0-1-1,1 1 0,-1-1 1,1 1-1,0-1 0,-1 1 1,1-1-1,0 0 0,0 1 1,0-1-1,0 0 0,0 0 1,0 0-1,1 0 0,-1 0 1,1 0-1,-1 0 0,1-4 1,-1-4 8,0-1 0,1 0 0,0 1 0,1-1 0,1 1 1,-1-1-1,2 1 0,-1 0 0,1-1 0,1 1 0,5-10 0,9-17 54,36-53 0,-30 52-20,-17 28-36,8-14 66,0-1 0,-2 0 1,16-42-1,-27 60-60,1 1 1,-2-1-1,1 0 1,-1 0-1,0 0 1,0 0-1,-1 0 1,0 0-1,0 0 1,-1 0-1,0 0 1,0 0-1,-1 1 1,1-1-1,-1 0 1,-1 1 0,1-1-1,-1 1 1,-8-12-1,4 8-84,-1 1-1,0 0 1,0 1 0,-1-1-1,0 2 1,-1-1 0,0 1-1,0 1 1,0 0 0,-1 0 0,0 1-1,0 1 1,0-1 0,-1 2-1,0 0 1,1 0 0,-1 1-1,0 0 1,0 1 0,0 1-1,-20 1 1,28-1-36,-1 1 1,1-1-1,0 1 0,0 0 1,0 0-1,0 1 0,0-1 1,0 1-1,0 0 0,1 0 0,-1 0 1,0 0-1,1 1 0,0-1 1,0 1-1,-1 0 0,2 0 1,-1 0-1,0 0 0,1 1 1,-1-1-1,1 1 0,-3 6 1,2 25-649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00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116 226 9218,'15'-15'1422,"-17"9"-399,-12 2 45,8 3-875,-1-1 0,0 0 0,1 0 1,0 0-1,-1-1 0,1 0 0,0 0 1,0 0-1,1-1 0,-1 0 0,1 0 1,0 0-1,0-1 0,0 1 0,0-1 0,1-1 1,0 1-1,-5-8 0,6 28 316,2 14-414,1 55 267,14 98 0,-10-152-251,2 0-1,1 0 1,1-1 0,1 0 0,2 0 0,24 46-1,-32-68-74,2 0 0,-1-1-1,1 1 1,0-1-1,0 0 1,1-1 0,0 1-1,0-1 1,0 0-1,0-1 1,1 1 0,0-1-1,0 0 1,12 4 0,-12-6-10,-1-1 1,0 1-1,0-1 1,1-1-1,-1 1 1,1-1-1,-1-1 0,0 1 1,1-1-1,-1 0 1,0 0-1,0-1 1,1 1-1,-1-1 1,0-1-1,-1 1 1,1-1-1,10-7 1,-4 1 1,0 0 0,-1-1 0,0 0 0,0-1 0,-1-1 0,-1 1 1,0-1-1,0-1 0,-1 0 0,-1 0 0,0-1 0,7-20 0,-7 15-19,-1 0 0,-1-1-1,0 0 1,-2 0 0,0 0 0,-1 0-1,-2-1 1,-2-36 0,-1 38-5,-1 0 0,0 1 0,-1 0 0,-2-1-1,0 2 1,0-1 0,-2 1 0,0 0 0,-1 1 0,0 0 0,-2 0 0,-16-17 0,17 21-163,-1 1 1,0 0-1,0 1 1,-1 0-1,0 1 1,-1 1-1,0 0 1,0 1-1,0 0 0,-1 1 1,0 1-1,-1 0 1,1 1-1,-32-4 1,42 8 31,1-1 1,0 1-1,-1 0 0,1 0 1,0 0-1,-1 1 1,1 0-1,0 0 1,-1 0-1,1 0 0,0 0 1,0 1-1,0 0 1,0 0-1,0 0 1,0 0-1,1 1 0,-1-1 1,1 1-1,0 0 1,0 0-1,-6 7 0,-6 20-810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7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1072 8426,'0'1'125,"1"0"0,0 0 0,-1 0 0,1 0 0,-1-1 0,1 1 1,0 0-1,-1 0 0,1-1 0,0 1 0,0-1 0,0 1 0,0-1 0,-1 1 1,1-1-1,0 1 0,0-1 0,0 0 0,0 1 0,0-1 0,0 0 0,0 0 0,2 0 1,-1 0 43,0 0 1,0-1-1,0 1 1,0-1-1,0 1 1,0-1-1,0 0 1,0 0-1,-1 0 1,1 0-1,2-2 1,5-5 341,0 0-1,0-1 1,10-12 0,-11 11-250,109-114 2101,62-74-853,-130 135-1300,-3-3 1,38-75 0,-69 112-176,-1 0 0,-1-1 0,-2-1 0,-1 0-1,-2 0 1,0-1 0,5-62 0,-13 85-26,0 1 0,-1-1 0,1 1 0,-2-1 0,1 1 0,-1-1 0,0 1 0,-6-12 0,7 18-7,1 0 0,-1 0 0,0 0 0,0 0 0,0 1 0,-1-1 0,1 0 0,0 1 0,-1-1 0,1 1 0,-1 0 0,1-1 0,-1 1 1,0 0-1,1 0 0,-1 0 0,0 0 0,0 0 0,0 0 0,0 1 0,0-1 0,0 1 0,0-1 0,0 1 0,0 0 0,0 0 0,0-1 0,0 2 0,0-1 0,0 0 0,0 0 0,0 1 0,0-1 0,0 1 0,0-1 0,0 1 0,0 0 0,0 0 0,0 0 0,-2 2 0,-4 2 17,0 0-1,1 1 1,0 0-1,0 0 1,0 0-1,1 1 0,0 0 1,0 1-1,1-1 1,0 1-1,1 0 1,-7 13-1,1 4 45,1 0 0,0 0 0,-5 30 0,4 3 34,3 1 1,2 0-1,3 0 0,3 0 1,2 0-1,2-1 0,3 1 1,19 70-1,-26-128-95,7 33 60,18 45-1,-22-69-44,1 0 0,-1-1 0,2 0-1,-1 0 1,1 0 0,1 0 0,0-1-1,15 14 1,-19-19-10,1 0 0,0 0 0,-1-1-1,1 1 1,0-1 0,1 0 0,-1 0 0,0-1 0,0 1 0,1-1-1,-1 0 1,1 0 0,-1-1 0,9 1 0,-7-1-1,1-1 1,-1 0 0,1 0-1,-1-1 1,0 0 0,0 0-1,0 0 1,0-1 0,8-4-1,3-4 7,0-1 0,-1-1 0,0 0 0,-1-1 0,20-25 0,12-19 3,-3-1-1,70-128 1,-107 175-13,-1-1 1,6-19-1,-11 23-2,-6 8 0,-7 10 1,4 3 2,0 1 1,1 0-1,0 0 0,1 0 1,1 1-1,0 0 0,1 0 1,0 1-1,1-1 0,-2 30 1,5-34 0,-1-1 0,1 1 0,1 0 0,0-1 0,0 1 0,1-1 0,0 0 0,0 1 0,1-1 0,0 0 0,1 0 0,0-1 0,1 1 0,0-1 0,0 0 0,0 0 0,13 13 0,-17-19-3,1 0 0,-1-1 0,1 1 0,0-1 0,-1 1 0,1-1-1,0 0 1,0 0 0,0 0 0,0 0 0,0 0 0,0 0-1,0 0 1,0-1 0,0 1 0,0-1 0,0 1 0,0-1-1,0 0 1,1 0 0,-1 0 0,0 0 0,0 0 0,0-1-1,0 1 1,1-1 0,-1 1 0,0-1 0,0 0 0,0 1 0,0-1-1,0 0 1,0-1 0,-1 1 0,1 0 0,2-3 0,0 0-2,0-1 0,0 1 1,0-1-1,-1 0 1,0-1-1,0 1 1,0-1-1,-1 1 1,0-1-1,0 0 1,0 0-1,1-6 1,-2 1-3,1-1 0,-1 0 0,-1 0 0,0 1 0,-1-1 0,0 0 0,0 0 0,-2 1 0,1-1 0,-1 1 0,-1 0 0,0 0 1,-1 0-1,0 0 0,-1 1 0,0 0 0,0 0 0,-1 0 0,0 1 0,-10-10 0,16 18 4,0 0 0,0 1-1,0-1 1,0 0 0,1 1 0,-1-1-1,0 0 1,0 0 0,1 0-1,-1 0 1,1 0 0,-1 0 0,1 0-1,-1 0 1,1 0 0,0 0 0,-1 0-1,1 0 1,0 0 0,0 0 0,0 0-1,0 0 1,0 0 0,0 0-1,0-2 1,1 2 0,0 0-1,0 0 0,0-1 1,1 1-1,-1 0 1,0 0-1,1 0 0,-1 1 1,0-1-1,1 0 1,-1 0-1,1 1 0,0-1 1,-1 1-1,3-1 1,74-25 35,-30 9-20,59-13 0,-106 30-18,0-1 1,1 1 0,-1 0 0,0-1 0,1 1 0,-1 0-1,0 0 1,1 0 0,-1 0 0,0 0 0,1 0 0,-1 0 0,0 0-1,0 1 1,1-1 0,-1 1 0,0-1 0,1 1 0,-1-1-1,0 1 1,0-1 0,0 1 0,2 1 0,-3 0 0,1-1-1,0 1 1,-1 0 0,0-1 0,1 1 0,-1 0-1,0 0 1,0-1 0,0 1 0,0 0 0,0-1-1,0 1 1,0 0 0,-1 0 0,1-1 0,-1 1-1,0 2 1,-7 24 2,2 0-1,1 0 1,2 1-1,0 0 1,2-1 0,3 37-1,-2-61 3,1 0-1,-1 0 1,1 0-1,0 0 1,0-1 0,3 7-1,-4-9-2,1-1 1,-1 1-1,0 0 0,1-1 1,-1 1-1,1-1 0,-1 1 0,0-1 1,1 1-1,-1-1 0,1 1 1,0-1-1,-1 1 0,1-1 0,-1 0 1,1 1-1,0-1 0,-1 0 1,1 0-1,0 1 0,-1-1 1,1 0-1,0 0 0,-1 0 0,1 0 1,0 0-1,0 0 0,-1 0 1,1 0-1,0 0 0,-1 0 0,1 0 1,0 0-1,0-1 0,-1 1 1,1 0-1,-1 0 0,1-1 0,0 1 1,-1-1-1,1 1 0,-1 0 1,2-2-1,6-5 4,0-1 0,0 0 1,-1-1-1,0 0 0,-1 0 1,0 0-1,0-1 0,4-10 0,22-32 13,-31 51-17,3-5 3,1 0 1,-1 1 0,12-10-1,-15 14-2,0 0 0,0 0-1,0 0 1,0 0 0,1 1-1,-1-1 1,0 0 0,1 1-1,-1-1 1,0 1 0,1-1-1,-1 1 1,1 0 0,-1 0-1,1-1 1,-1 1 0,0 0-1,1 0 1,-1 0 0,1 1-1,-1-1 1,1 0 0,-1 0-1,0 1 1,1-1 0,-1 1-1,2 0 1,2 4 1,0-1-1,-1 1 1,1 0 0,-1 0 0,0 0-1,-1 1 1,1-1 0,-1 1 0,0 0-1,-1 0 1,1 0 0,1 8 0,12 34 3,-3 1 0,-2 0 0,8 82 0,-13-60 5,-4-1-1,-7 79 1,0-95-4,-2 1 0,-2-1-1,-3 0 1,-29 84 0,35-125-3,0 1-1,-1-1 0,0-1 0,-10 15 1,15-25-1,0 1 1,1-1-1,-1 1 0,0-1 1,-1 0-1,1 0 1,0 0-1,-1 0 1,1 0-1,-1 0 0,0-1 1,1 1-1,-1-1 1,0 0-1,0 0 0,0 0 1,0 0-1,0 0 1,0-1-1,0 1 1,0-1-1,0 0 0,0 0 1,-4 0-1,4-1 0,1 0 0,-1 0 0,1 0 0,-1-1 0,1 1 0,0-1-1,-1 1 1,1-1 0,0 0 0,0 0 0,0 0 0,1 0 0,-1 0 0,0 0 0,1 0 0,-1-1-1,1 1 1,0 0 0,-1-1 0,1 0 0,1 1 0,-1-1 0,0 1 0,1-1 0,-1-3 0,-2-9 10,2 1 0,0-1 0,1-23 0,2 8-80,2-1 1,1 1-1,1 0 0,2 0 1,1 1-1,1 0 1,1 1-1,2 0 1,27-45-1,-14 34-474,1 1 0,2 1-1,1 2 1,2 1 0,62-52 0,-47 50-209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00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1 318 14659,'45'-55'1144,"8"-8"-760,-1 3-55,-7 5 479,-1 7-144,-8 21-64,-3 17 24,-13 36-120,-6 19-56,-13 31-128,-4 17-80,-9 21-296,-5 5-120,-6-2-360,1-7-216,-4-16 584,-1-8-144,12-25-104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29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1261 3601,'-7'10'372,"-46"57"1241,46-59-1054,0-1 1,0 0-1,-1-1 1,0 0-1,0 0 1,-12 6-1,12-9 878,8-8-192,9-9-78,43-38 265,103-82 0,-72 65-1118,40-41-78,-6-4-1,-4-6 1,104-144 0,-179 211-95,35-63 1,-59 90-73,-1 1 1,-2-2-1,-1 0 0,-1 0 0,6-30 1,-12 46-35,-2-1 1,0 1 0,0-1 0,-1 1 0,-1-1 0,-2-20 0,2 30-34,1-1 0,0 1 0,-1 0 0,0-1 0,1 1 0,-1 0 0,0 0 0,0-1 0,0 1 0,-1 0 0,1 0 0,0 0 1,-1 0-1,1 0 0,-1 1 0,0-1 0,0 0 0,0 1 0,1-1 0,-1 1 0,-1 0 0,1-1 0,0 1 0,0 0 0,0 0 0,-1 1 0,1-1 0,0 0 0,-1 1 0,1-1 0,0 1 0,-1 0 0,1 0 0,-1 0 0,1 0 0,-1 0 0,1 1 0,-5 0 0,-1 2 4,-1 0-1,0 1 1,1 0-1,0 0 1,0 1-1,0-1 1,0 2 0,1-1-1,0 1 1,0 1-1,1-1 1,-10 13-1,-2 3 50,2 0 0,-26 49-1,27-39-2,1 1 0,2 1-1,1 0 1,2 0-1,1 1 1,2 0-1,2 1 1,1-1 0,2 58-1,5-22 10,3-1 0,4 0 0,34 126 0,-43-191-59,33 100 34,-30-93-31,1-1 1,0 0-1,0 0 0,1-1 1,0 1-1,16 15 0,-20-23-3,0 0 0,-1-1-1,1 1 1,1-1-1,-1 0 1,0 0 0,0 0-1,1 0 1,0 0 0,-1-1-1,1 1 1,0-1 0,-1 0-1,1 0 1,0-1 0,0 1-1,0-1 1,0 0 0,0 0-1,0 0 1,-1 0 0,1-1-1,0 1 1,0-1 0,0 0-1,0 0 1,-1-1 0,1 1-1,-1-1 1,1 0 0,-1 0-1,4-2 1,7-6 2,-1 0-1,0-1 1,-1 0 0,0-1-1,-1-1 1,-1 1 0,1-2-1,12-22 1,-2-1-1,-2-1-1,18-48 1,-28 61-5,12-52 0,-19 68 1,0 0 1,-1 0-1,-1 0 0,1 0 1,-1 0-1,-1 0 0,0 0 1,0 0-1,-4-13 1,4 20-1,1 0 0,-1 0 1,0 0-1,0 0 0,0 0 1,0 0-1,0 0 0,0 1 1,-1-1-1,1 0 0,-1 1 1,1-1-1,-1 1 0,1-1 1,-1 1-1,0 0 0,0 0 1,0-1-1,-2 0 1,2 2 0,0 0-1,1-1 1,-1 1 0,0 0 0,0 0 0,0 0 0,1 0 0,-1 0 0,0 0 0,0 1 0,0-1 0,0 0 0,1 1 0,-1 0 0,0-1 0,1 1 0,-1 0 0,0 0 0,1 0 0,-1 0 0,1 0 0,-3 3 0,-1 0 2,1 2-1,-1-1 1,1 0-1,0 1 1,1 0 0,-1 0-1,1 0 1,0 1-1,1-1 1,-1 0-1,1 1 1,0 0-1,1 0 1,0-1 0,0 1-1,0 13 1,1-5 3,1-1 0,0 1 1,1-1-1,1 0 0,0 0 1,0 0-1,8 16 1,-4-13-3,1-1-1,1-1 1,0 1 0,1-1 0,1-1 0,0 0 0,1-1 0,20 18 0,-24-24-1,1 0 0,-1-1 0,1-1 0,0 1 0,1-1-1,18 6 1,-22-9-1,1 0-1,0 0 1,-1-1-1,1 0 1,0-1-1,0 1 1,0-1-1,0-1 0,0 1 1,-1-1-1,10-2 1,-12 1-1,1 1 0,-1-1-1,0 1 1,0-1 0,0-1 0,0 1 0,-1 0-1,1-1 1,0 0 0,-1 0 0,0 0 0,0 0-1,0 0 1,0-1 0,0 1 0,-1-1 0,1 0-1,-1 0 1,0 0 0,0 0 0,-1 0 0,1 0 0,-1-1-1,0 1 1,0 0 0,0-1 0,-1 1 0,0-1-1,0-6 1,0-1 0,-1 0 0,0 0-1,0 0 1,-2 0 0,0 1-1,0-1 1,-1 1 0,0 0-1,-1 0 1,-6-11 0,2 8 2,-2 0 1,0 0-1,-1 1 1,0 1-1,-1 0 1,-21-16 0,28 24 0,6 3-3,-1 1 0,1 0 0,-1 0 0,1-1 1,0 1-1,0 0 0,-1 0 0,1-1 0,0 1 0,0 0 0,-1-1 1,1 1-1,0 0 0,0-1 0,0 1 0,-1-1 0,1 1 0,0 0 1,0-1-1,0 1 0,0-1 0,0 1 0,0 0 0,0-1 0,0 1 0,0-1 1,0 1-1,0 0 0,0-1 0,0 0 0,11-8 12,24-4 20,-28 10-23,25-8 9,0 1 0,0 2-1,1 1 1,0 1 0,0 2 0,46 0-1,-73 5-15,0 0 0,0 0-1,0 0 1,9 4 0,-15-5-2,1 0 1,0 1-1,0-1 1,0 1 0,0-1-1,0 1 1,0-1-1,0 1 1,-1 0 0,1-1-1,0 1 1,0 0-1,-1 0 1,2 1 0,-2-1-1,0-1 0,0 1 1,0-1-1,0 1 0,0-1 1,0 1-1,0-1 1,0 1-1,0 0 0,0-1 1,-1 1-1,1-1 0,0 1 1,0-1-1,-1 1 0,1-1 1,0 1-1,0-1 0,-1 1 1,1-1-1,-1 0 0,1 1 1,0-1-1,-1 0 0,1 1 1,-1-1-1,1 0 1,-1 1-1,0-1 0,-25 18-8,2-1 29,-24 21 0,42-33-15,0 1-1,0 0 1,0 0-1,1 1 0,0 0 1,1 0-1,0 0 1,-6 12-1,10-18-3,-1-1-1,1 1 1,0-1 0,-1 1-1,1-1 1,0 1 0,0-1-1,0 1 1,-1-1 0,1 1-1,0-1 1,0 1 0,0-1 0,0 1-1,0-1 1,0 1 0,0-1-1,0 1 1,0 0 0,0-1-1,0 1 1,1-1 0,-1 1-1,0-1 1,0 1 0,0-1-1,1 1 1,-1-1 0,1 1 0,-1-1-2,1 0 1,0 0 0,0 0 0,0 0-1,-1 0 1,1 0 0,0 0 0,0 0 0,0 0-1,-1-1 1,1 1 0,0 0 0,0-1 0,0 1-1,-1 0 1,2-1 0,30-22 16,-28 20-11,8-8 1,0 1 0,1 1 0,0 0 0,19-9 0,-29 16-6,0 1 1,1-1 0,-1 1-1,1 0 1,-1 0-1,1 0 1,-1 1 0,1-1-1,-1 1 1,1 0 0,-1 0-1,1 0 1,0 0-1,-1 1 1,1 0 0,-1-1-1,1 1 1,-1 0 0,1 1-1,-1-1 1,0 1-1,0-1 1,0 1 0,0 0-1,4 3 1,0 2 1,1 1 1,-1 0-1,0 1 0,-1 0 0,0 0 1,0 0-1,-1 1 0,0 0 1,-1 0-1,4 13 0,3 14 26,11 58 1,-15-46 8,-1 0 0,-2 1 1,-4 58-1,-2-78-7,-1 0-1,-1-1 1,-1 1 0,-2-1-1,-1-1 1,-18 44 0,23-67-21,2 0 6,-1-1-1,0 0 0,1 0 0,-1 0 0,-1-1 0,1 1 0,-1-1 0,1 1 0,-1-1 0,0 0 0,0 0 0,-1 0 0,-6 5 0,10-8-9,-1 1-1,1-1 1,-1 0-1,1 0 0,-1 0 1,1 1-1,-1-1 1,1 0-1,-1 0 1,1 0-1,-1 0 1,1 0-1,-1 0 1,1 0-1,-1 0 1,0 0-1,1 0 1,-1 0-1,1-1 1,-1 1-1,1 0 1,-1 0-1,1 0 0,-1-1 1,1 1-1,-1 0 1,0-1-1,-5-15 105,7-23 29,4 16-132,0 0-1,1 1 1,1-1 0,1 1 0,0 1 0,2 0 0,20-33 0,-4 16-609,0 1 1,62-65-1,-50 67 246,-4 5-111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29.8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44 12331,'-3'-4'156,"-1"0"-1,0 0 1,0 1 0,0-1 0,-1 1 0,1 0 0,-1 0 0,0 1 0,0 0 0,0-1-1,0 1 1,0 1 0,0-1 0,0 1 0,0 0 0,-7 0 0,5 0-31,1 1 1,-1 1-1,0-1 1,0 1 0,1 1-1,-1-1 1,0 1-1,1 0 1,-1 1-1,1-1 1,0 1-1,-10 6 1,9-4-5,0 0 1,0 0-1,1 1 0,0 0 1,0 0-1,0 0 1,1 1-1,0 0 0,0 0 1,0 0-1,1 0 1,-5 12-1,5-7-10,0 0 0,1-1 0,1 1 0,0 0 0,0 1 0,1-1 0,1 0 0,0 13 0,3-2-6,0-1 1,1 1 0,1-1-1,1 0 1,1 0-1,1-1 1,1 0-1,1 0 1,13 19 0,-15-26-187,2 0 1,-1-1 0,2 0-1,-1-1 1,2 0-1,0-1 1,0 0 0,1-1-1,0 0 1,1-1 0,0 0-1,0-1 1,1-1-1,17 6 1,-20-9-411,0 1 1,0 0-1,12 8 0,-14-7-142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0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14307,'14'5'343,"-1"2"0,0 0 0,0 0 0,-1 1-1,0 1 1,20 18 0,-26-21-215,-1 1 0,1 0-1,-1 0 1,-1 0 0,1 0 0,-1 1 0,-1-1-1,1 1 1,-1 0 0,-1 0 0,0 1-1,0-1 1,1 11 0,-1-4 14,-2 1 0,1-1 0,-2 0 1,0 1-1,-5 23 0,-26 72 813,23-82-685,6-22-173,1 1 1,0-1-1,1 1 1,0 0 0,0-1-1,0 1 1,1 0-1,1 12 1,0-14-34,1 0 0,-1 0 0,1-1 0,1 1 0,-1-1 0,1 0 0,-1 0 0,1 0 0,1 0-1,-1 0 1,9 8 0,11 11-591,2-1 0,0-1-1,1-2 1,45 27 0,-67-45 413,0 1 0,-1-1 1,1-1-1,0 1 0,0-1 0,1 1 1,-1-1-1,0 0 0,5 0 0,4-4-663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0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538 23 17204,'-23'-7'1368,"4"2"-1192,-7-1-80,-7 2 648,-14 4-632,-5 0-56,-7 5-16,0 5 40,1 7-16,3 1-104,13 9-360,4 1-208,20 8-728,9 2-1001,23 1 1849,10-1-416,13 3-312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0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308 46 16123,'-4'-19'1241,"-4"7"-1097,-15 5-96,-5 0 480,-11 7-680,-4 3-184,-2 4-616,3 8-1121,10 6 1729,4 2-304,12-1-248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3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1029 13491,'198'-243'4532,"-150"176"-3864,70-130 0,-22-13-381,-84 180-268,-2-2 1,-1 1-1,-1-1 0,6-62 1,-13 89-18,-1 0 0,0 0 1,0 0-1,-1 0 0,0 0 1,1 0-1,-2 0 0,1 0 0,0 0 1,-1 0-1,0 0 0,-5-8 0,6 12-1,-1-1-1,1 0 0,-1 1 1,1 0-1,-1-1 0,0 1 0,1 0 1,-1 0-1,0 0 0,0 0 1,0 0-1,0 0 0,0 0 0,0 1 1,0-1-1,0 1 0,0-1 1,0 1-1,0 0 0,0 0 0,-1 0 1,1 0-1,0 0 0,0 0 1,0 1-1,0-1 0,0 1 0,0 0 1,0-1-1,0 1 0,-3 2 1,-4 2 7,0 0 1,0 0 0,0 1-1,1 0 1,0 1 0,1 0-1,0 0 1,0 1 0,0 0 0,1 0-1,0 0 1,0 1 0,-7 15-1,1 2 46,1 0 0,1 0-1,-11 49 1,9-9 46,2-1 1,3 1-1,3 1 1,3-1-1,3 0 1,2 1-1,24 116 1,-21-151-59,2-1-1,0 0 1,26 55 0,-29-75-26,0 0-1,1-1 1,0 1 0,1-1 0,14 15-1,-17-21-8,0 1 1,1-1-1,-1 0 0,1 0 0,0-1 0,0 1 0,0-1 0,0-1 0,1 1 0,-1-1 0,9 2 1,-7-3-4,0-1 1,0 0 0,0 0-1,-1-1 1,1 1 0,0-2-1,-1 1 1,1-1 0,-1 0 0,1-1-1,-1 0 1,0 0 0,0 0-1,0-1 1,0 0 0,8-7 0,3-3 6,0-1 0,-1-1 0,0-1 0,17-22 1,-5 0-2,38-70 1,-8 12 1,-54 85-29,-13 15 5,-14 14-18,16-11 31,1 1 0,-1 1 0,2-1 0,-1 1 1,1 0-1,0 0 0,1 0 0,0 0 0,0 0 0,0 1 0,2 0 0,-1-1 0,1 1 0,-1 10 0,2-4 15,0 0 0,0 1 0,1-1 0,1 0 0,1 1 0,0-1 0,7 19 0,-8-28-10,1-1 0,-1 1 0,1-1 0,1 1 0,-1-1 0,1 0 0,-1 0 0,2 0 0,-1-1 0,8 8 0,-10-11-4,0 0 0,-1 0-1,1 1 1,0-1 0,0 0-1,0 0 1,0-1 0,0 1-1,1 0 1,-1-1 0,0 1-1,0-1 1,0 0 0,1 0-1,-1 0 1,0 0 0,0 0-1,0 0 1,1 0 0,-1-1-1,0 1 1,0-1 0,0 0-1,0 0 1,0 1 0,0-1-1,0-1 1,0 1 0,0 0-1,0 0 1,-1-1 0,1 1-1,2-3 1,1-2 1,0 0 1,0 0-1,0-1 1,-1 0-1,0 0 1,0 0-1,-1 0 1,0-1-1,0 0 1,-1 1-1,0-1 1,0 0-1,-1 0 0,1-11 1,-1 4 0,0-1-1,-2 1 1,0-1-1,0 1 1,-1 0 0,-8-25-1,7 28-5,-2 0-1,-9-19 1,13 28 1,-1 0 0,0 0 0,0 0 0,0 0 0,0 1 0,0-1 0,0 1 0,-1-1 0,1 1-1,-1 0 1,0 0 0,1 0 0,-1 0 0,0 0 0,-4-1 0,5 3-26,6 3 22,9 2 8,11-5 12,0-1-1,0-1 1,0-1-1,-1-1 1,38-11-1,-14 4-13,90-15-13,-145 29 2,-1-1 1,1 1-1,0 1 1,1-1 0,-12 8-1,11-7 4,-7 5-1,-1 1-1,1 0 0,1 1 0,-16 16 0,23-22 15,2 2 0,-1-1-1,1 1 1,0-1 0,0 1-1,1 1 1,0-1 0,0 1 0,1-1-1,0 1 1,-3 11 0,6-18-5,-1 0 0,1-1 0,0 1 0,-1 0 0,1-1 0,0 1 0,0 0 0,0-1 0,0 1 0,0 0 0,0-1 0,0 1 0,0 0 0,0 0 0,0-1 0,0 1 0,0 0 0,0-1 0,1 1 1,-1 0-1,0-1 0,1 1 0,-1 0 0,0-1 0,1 1 0,-1-1 0,1 1 0,-1-1 0,1 1 0,-1-1 0,1 1 0,-1-1 0,1 1 0,-1-1 0,1 1 0,0-1 0,-1 0 0,1 1 0,0-1 0,-1 0 0,1 0 1,0 0-1,-1 1 0,1-1 0,0 0 0,-1 0 0,1 0 0,0 0 0,0 0 0,1-1 0,5 0 14,0 0 1,0-1 0,-1 0-1,11-4 1,-4 1-8,-5 2-6,-1 0 0,1 1 0,-1 0 0,1 1 0,0 0 0,-1 0 0,1 0 0,0 1 1,0 1-1,0-1 0,0 1 0,-1 0 0,1 1 0,0 0 0,-1 0 0,1 1 0,-1-1 0,0 2 0,0-1 1,0 1-1,8 5 0,-7-1-3,1 0 0,-1 0 1,-1 1-1,0 0 0,0 0 1,-1 0-1,0 1 0,6 13 1,-4-6-3,-2 0 0,0 0 0,-1 1 0,4 30 0,-5-15 3,-2 0-1,-2 1 0,0-1 0,-3 0 0,-7 41 0,5-46 7,-2-1 0,-1 0 0,-11 27 0,15-45-2,0 1 0,-1-1 0,0 0 0,0 0 0,-1 0-1,-1-1 1,1 1 0,-1-2 0,-1 1 0,-14 12 0,20-19 1,1 0-1,-1 0 1,1 0 0,-1 0 0,1 0 0,-1 0 0,0 0 0,0 0 0,1-1-1,-1 1 1,0-1 0,0 1 0,0-1 0,0 0 0,0 0 0,1 0 0,-1 0 0,0 0-1,0 0 1,0 0 0,0-1 0,0 1 0,0-1 0,1 1 0,-1-1 0,0 0-1,0 1 1,1-1 0,-1 0 0,1 0 0,-1 0 0,0-1 0,1 1 0,0 0-1,-1 0 1,1-1 0,0 1 0,0-1 0,0 1 0,-1-3 0,-2-3 21,0 0-1,1-1 1,0 1 0,0-1 0,1 0 0,0 1 0,0-1 0,0-11-1,1 0 21,1-1 0,1 0 0,0 0 0,2 1-1,0-1 1,1 1 0,1-1 0,1 1 0,1 1-1,0-1 1,20-33 0,-4 14-563,1 2-1,3 1 1,0 0-1,43-40 1,-9 10-506,-42 38 305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3.6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335 194 9986,'-5'-13'551,"0"0"0,-1 1 0,-1 0 0,0 0 0,-1 0 0,0 1-1,0 0 1,-2 1 0,-14-15 0,16 19-309,1-1-1,-1 1 1,0 0 0,0 1-1,-1 0 1,0 0-1,1 1 1,-2 0-1,1 1 1,0 0 0,-1 0-1,1 1 1,-20-2-1,25 4-188,0 0-1,0 1 0,0-1 1,0 1-1,0 0 0,0 0 1,0 0-1,1 0 0,-1 1 1,0-1-1,1 1 0,-1 0 1,1 0-1,0 0 0,0 1 1,0-1-1,0 1 0,0 0 1,0 0-1,1 0 0,-1 0 1,1 0-1,0 0 0,0 1 1,0-1-1,0 1 0,1 0 1,-1-1-1,0 6 0,-2 6 51,0 0 0,1 0 0,1 0 0,1 1 0,0-1 0,2 21 1,2-5-4,1 0 0,1 0 0,2 0 0,1-1 1,2 0-1,23 51 0,-8-32-277,2 0 0,66 88 0,-88-130 117,25 30-1815,-28-35 1656,0 0 0,0 0 1,1 0-1,-1 0 1,0-1-1,1 1 1,-1-1-1,1 1 0,0-1 1,-1 0-1,1 0 1,0 0-1,3 1 0,0-2-801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0 336 14827,'111'-120'2322,"-80"83"-1653,2 1 1,2 1-1,39-30 1,-65 59-475,1-1 0,0 1 0,0 1 1,12-6-1,-19 10-149,-1-1 1,1 1-1,0 1 1,0-1-1,0 0 1,-1 1-1,1-1 1,0 1-1,0 0 1,0 0-1,0 0 1,0 0 0,0 1-1,-1-1 1,1 1-1,0 0 1,0-1-1,-1 1 1,1 1-1,0-1 1,-1 0-1,4 2 1,-4 0-4,1-1-1,-1 1 1,1 0 0,-1 0 0,0 0 0,0 0 0,0 0-1,-1 1 1,1-1 0,-1 0 0,2 5 0,7 46 278,-6-15-334,-3 0 1,-1 1 0,-9 71 0,-35 118-2198,19-107-60,18-84 1452,6-20-196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4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529 2 11851,'-1'-2'1520,"-13"8"-680,-10-2-296,-14 3 1201,-8 3-617,-9 2-368,-4-3-128,-2 0-216,2-1-120,7 2-632,8-1 8,10 3 272,6-1-80,14-2-80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8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382 108 12555,'-6'-9'158,"0"1"1,0 0-1,-1 0 0,0 1 1,-1 0-1,1 0 1,-1 1-1,-1 0 1,1 0-1,-1 1 1,0 0-1,0 0 0,0 1 1,-1 0-1,-13-3 1,16 5-50,0 1-1,0 0 1,0 0 0,0 1 0,0 0 0,0 0 0,0 0-1,0 1 1,0 0 0,0 0 0,0 1 0,0 0 0,0 0 0,1 1-1,-1 0 1,1 0 0,0 0 0,0 1 0,0 0 0,0 0-1,0 1 1,-8 8 0,5-2 66,1 0-1,0 0 1,0 0-1,1 1 1,1 1-1,0-1 1,1 1-1,0-1 1,1 2 0,0-1-1,1 0 1,1 1-1,-2 23 1,3-13 25,1 1 0,2-1 1,0 1-1,1-1 1,1 0-1,15 44 0,-13-50-115,1-1 1,0 0-1,2 0 0,0 0 0,1-2 0,0 1 1,1-1-1,1-1 0,23 23 0,-29-32-214,0 1 1,1-1-1,-1 0 0,1-1 1,1 1-1,-1-1 0,1-1 1,-1 0-1,1 0 0,0 0 1,0-1-1,0 0 0,0 0 1,1-1-1,-1 0 0,0-1 1,1 0-1,-1 0 0,1-1 0,-1 0 1,0 0-1,0-1 0,14-4 1,4-6-2479,-24 11 2404,-1 1 0,0-1 0,0 0-1,0 0 1,0 0 0,0 0 0,0 1-1,0-1 1,-1-1 0,1 1 0,0 0-1,0 0 1,-1 0 0,1 0 0,-1 0-1,1-1 1,-1 1 0,1-2 0,-1-2-1090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5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211 15 10242,'0'-1'63,"-1"0"0,0 1 1,1-1-1,-1 0 0,0 0 0,0 0 0,0 0 0,0 1 0,0-1 1,0 0-1,0 1 0,0-1 0,0 1 0,0-1 0,0 1 0,0 0 0,0-1 1,0 1-1,-1 0 0,1 0 0,0 0 0,0 0 0,0 0 0,0 0 1,-1 0-1,1 0 0,0 0 0,0 0 0,0 1 0,0-1 0,0 1 0,0-1 1,0 0-1,0 1 0,0 0 0,0-1 0,0 1 0,0 0 0,-1 0 0,-6 5 250,1 0 0,0 0 0,-12 13-1,15-15-119,-6 8 51,0 2 1,1-1-1,0 1 1,1 0-1,0 1 1,2 0-1,-1 0 1,2 0-1,0 1 1,1 0-1,-4 30 0,4-13-9,2 0 0,1 1-1,1-1 1,10 61-1,-6-69-152,1-1 0,1 0 1,1 0-1,1-1 0,1 0 0,12 22 0,-16-37-58,0 0 1,0 0-1,1-1 0,0 0 1,0 0-1,1-1 0,-1 1 1,12 7-1,-13-11-8,1 0 0,-1 0 0,1-1 0,-1 1-1,1-1 1,0 0 0,0-1 0,0 1 0,0-1 0,0-1 0,0 1 0,0-1 0,12-1-1,-7 0 5,-1-1 0,1-1-1,-1 0 1,0 0-1,0-1 1,0-1-1,-1 1 1,1-2-1,-1 1 1,0-1-1,-1-1 1,0 1-1,0-1 1,13-15-1,-6 5 4,-2 0-1,0-1 1,-1 0 0,-1-1-1,-1 0 1,11-28-1,-14 28-12,-2 1 0,-1-1 1,0 0-1,-1-1 0,-1 1 0,-1-1 0,-1 1 0,0-1 0,-2 1 0,0 0 1,-1-1-1,-1 1 0,-1 0 0,-1 1 0,-14-34 0,13 38-24,0 1 0,0 0-1,-2 0 1,1 1 0,-2 0-1,1 0 1,-2 1 0,1 1 0,-17-12-1,18 15-56,-1 0-1,0 1 0,-1 1 0,0-1 1,0 2-1,0 0 0,0 0 0,0 1 1,-1 0-1,0 1 0,1 0 0,-21 0 1,22 2-118,0 1 0,-1 0 0,1 0 0,0 1 0,0 0 1,0 1-1,0 0 0,1 0 0,-1 1 0,1 1 0,0-1 0,0 1 0,1 1 1,-1 0-1,1 0 0,0 1 0,1 0 0,-1 0 0,2 0 0,-10 13 1,-9 22-738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5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64 13219,'8'-13'1304,"-2"-3"-848,-3 4-224,-3 2 1585,-6 1-1577,-4 5-600,0 4-833,-2 3 1057,-1 4-144,3 0-152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6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8642,'9'118'3791,"-9"-82"-2996,3 0-1,1 1 1,11 48-1,-12-75-628,0-1 0,0 0 0,1 1 0,0-1 0,1-1 0,0 1 0,0 0 0,1-1 0,0 0-1,0-1 1,1 1 0,0-1 0,0-1 0,1 1 0,0-1 0,16 10 0,0-5-4,0-2 0,0-1 1,1 0-1,0-2 0,36 4 0,-22-3-930,44 14 0,-63-15 493,-4-1-91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6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0 13291,'-13'27'1400,"13"19"-872,11 11-248,6 13 1825,-1 6-1665,-2 1-408,0 1-32,0-5-152,1-5-184,-2-19-256,-2-13-665,-1-23-999,-3-13 1760,-1-22-344,-2-12-257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7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0 134 11282,'17'-21'1080,"36"-37"-1,-46 52-790,0 0-1,0 1 0,1-1 0,0 1 0,-1 1 1,2-1-1,-1 1 0,0 1 0,13-4 0,-20 6-231,0 1-1,1-1 0,-1 1 0,0-1 0,0 1 0,1 0 0,-1 0 0,0 0 1,1-1-1,-1 1 0,1 0 0,-1 1 0,0-1 0,1 0 0,-1 0 0,0 1 0,0-1 1,1 0-1,-1 1 0,0-1 0,0 1 0,1 0 0,-1-1 0,0 1 0,0 0 1,0 0-1,0 0 0,0 0 0,0 0 0,0 0 0,0 0 0,-1 0 0,1 0 0,0 0 1,-1 0-1,1 1 0,-1-1 0,1 0 0,-1 0 0,1 1 0,-1-1 0,0 0 1,0 1-1,1-1 0,-1 0 0,0 2 0,-1 8 124,1 0 0,-1 0 0,-1 0-1,-5 18 1,4-16-68,-1 6-58,1-1 1,1 1-1,1 0 0,0-1 0,2 1 0,0 0 0,1-1 0,6 30 1,-1-24-16,1-1 1,0 0 0,2 0 0,1 0 0,27 41 0,5-6 74,-29-40-62,0 0 0,-2 0 1,0 2-1,10 21 0,-21-39-51,0 0 1,-1 0-1,1 0 1,-1 0 0,0 0-1,1 0 1,-1 1-1,0-1 1,0 0-1,0 0 1,0 0-1,-1 0 1,1 0-1,-1 0 1,1 0 0,-1 0-1,0 0 1,1 0-1,-1 0 1,0 0-1,0-1 1,-1 1-1,1 0 1,0-1 0,-1 1-1,1 0 1,0-1-1,-1 0 1,0 1-1,1-1 1,-1 0-1,0 0 1,-3 2-1,-7 3-137,-1 0-1,1-1 1,-1-1-1,-15 4 0,16-5-76,-24 6-796,-1-1-1,-71 4 1,76-11 267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8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0 10050,'28'53'2011,"25"68"0,-27-49-1615,-3 1-1,-4 2 1,18 136-1,-33-177-232,-1 0 0,-2 1 0,-4 49 0,2-79-129,1-1 1,-1 1-1,0-1 0,-1 0 1,1 1-1,-1-1 0,0 0 1,0 0-1,-5 8 0,6-11-24,1 0 0,-1 0 0,0 0 0,0 0 0,0 0 0,0-1 0,0 1 0,0 0 0,0-1 0,-1 1 0,1 0 0,0-1 0,0 1 0,0-1 0,-1 0-1,1 1 1,0-1 0,-1 0 0,1 0 0,0 0 0,0 0 0,-1 0 0,1 0 0,0 0 0,-1 0 0,1-1 0,0 1 0,0 0 0,-1-1 0,1 1 0,0-1 0,0 1 0,0-1 0,-1 0 0,1 1 0,0-1 0,-1-2 0,-9-5 30,10 7-29,0 0-1,-1-1 0,1 1 1,-1 0-1,1 0 0,-1 0 0,0 0 1,1 0-1,-1 1 0,0-1 1,0 0-1,0 1 0,0-1 0,1 1 1,-1 0-1,0-1 0,0 1 1,0 0-1,0 0 0,0 0 0,0 1 1,-2-1-1,-1 1 35,0 0 0,1 0-1,-1-1 1,0 0 0,0 0 0,0 0 0,0 0 0,0-1-1,0 0 1,0 0 0,0 0 0,1-1 0,-1 1-1,0-1 1,1 0 0,0-1 0,-1 1 0,1-1-1,0 0 1,0 0 0,0 0 0,1 0 0,-1-1-1,1 1 1,0-1 0,0 0 0,0 0 0,0 0-1,1 0 1,-1-1 0,1 1 0,0-1 0,1 0 0,-1 1-1,1-1 1,0 0 0,0 0 0,0 0 0,1-5-1,-1-13 141,-6-32-1,4 26-166,2 25-8,1 0 0,0-1 0,0 1 1,1 0-1,0-1 0,-1 1 0,1 0 0,1 0 0,-1-1 0,1 1 0,-1 0 1,1 0-1,0 1 0,1-1 0,-1 0 0,1 1 0,-1-1 0,1 1 0,0 0 0,0 0 1,4-3-1,9-6 85,-1 1 1,1 0-1,27-12 0,-23 13-33,23-14 76,41-31 1,-69 45-116,-1-2 0,-1 1-1,0-2 1,-1 0-1,0 0 1,14-21 0,-24 30-18,1 0 1,-1-1 0,1 1-1,-1-1 1,0 0 0,-1 1-1,1-1 1,-1 0 0,0 0-1,-1 0 1,1 0 0,-1 0-1,0 0 1,0 0 0,-1-7-1,0 8 1,0 1-1,0-1 1,0 0-1,-1 0 1,0 1-1,1-1 1,-1 1-1,-1 0 0,1-1 1,0 1-1,-1 0 1,0 0-1,1 0 1,-1 1-1,0-1 1,-1 1-1,1 0 1,0-1-1,-1 1 1,-3-1-1,0 0-88,-1 0-1,1 0 1,-1 1-1,0 0 0,0 0 1,0 1-1,0 0 1,0 1-1,0 0 1,0 0-1,0 0 1,0 1-1,0 0 1,1 1-1,-1 0 1,0 0-1,-10 5 1,6-2-329,1 0 0,0 1-1,1 1 1,-1 0 0,1 0 0,1 1 0,0 0 0,0 0 0,0 1 0,-12 16 0,2 3-700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8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93 12571,'-1'0'62,"0"-1"1,-1 0-1,1 0 1,0 0-1,0 1 1,-1-1 0,1 1-1,0-1 1,-1 1-1,1-1 1,0 1-1,-1 0 1,1 0 0,-1 0-1,1 0 1,0 0-1,-1 0 1,1 0-1,-1 0 1,1 0-1,0 1 1,-1-1 0,-1 1-1,1 1 21,-1-1-1,1 0 0,0 1 1,0 0-1,0 0 1,1-1-1,-1 1 0,0 0 1,1 1-1,-1-1 1,-2 5-1,0 1 90,1 1 1,-1-1-1,1 1 0,1 0 1,0 0-1,-2 13 0,3-1 14,1 0-1,1 1 1,1-1-1,1 0 0,0 0 1,2-1-1,0 1 0,2-1 1,0 0-1,1 0 1,1-1-1,1 0 0,1-1 1,20 28-1,-27-41-148,0-1 1,0 0-1,1 0 1,0 0-1,-1-1 0,1 1 1,0-1-1,0 0 1,6 2-1,-8-4-19,1 0 0,-1 0 0,0 0 0,0 0 0,0-1 0,1 0 0,-1 1 0,0-1 0,1 0 1,-1-1-1,0 1 0,1 0 0,-1-1 0,0 0 0,0 0 0,0 0 0,6-3 0,-2 0 2,0-1 0,0 0 0,0 0 0,-1-1 0,0 0 0,0 0 0,-1-1 0,0 1 0,0-1 0,0 0 0,-1-1 1,7-14-1,-3 2 4,-1 0 0,0 0 1,-1-1-1,2-23 1,-4 23-18,-2-1 1,-1 1 0,-1-1 0,-1 1 0,0-1 0,-2 1-1,-5-21 1,6 32-30,-1 0 1,-1 1-1,1-1 0,-2 1 1,1 0-1,-1 0 0,-9-12 1,10 16-36,-1 0 1,1 1 0,-1-1 0,0 1 0,0 0 0,0 0 0,-1 1 0,1-1 0,-1 1 0,0 0 0,0 1 0,-10-4-1,11 5-122,-1 0 0,0 0-1,0 0 1,1 1 0,-1 0-1,0 0 1,0 0 0,0 1-1,1 0 1,-1 0 0,0 0-1,1 1 1,-1-1 0,1 2-1,-1-1 1,1 0 0,0 1-1,-9 7 1,7-5-127,0 0 0,1 1 0,0-1 0,1 2 0,-1-1 0,1 1 0,0-1 0,1 1 0,0 1 0,0-1 0,0 1 0,-3 11 0,-1 12-860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39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0 334 13059,'58'-55'1208,"-2"-8"-600,1-1-168,-12 8 528,-4 5 17,-8 23 47,-5 11-72,-9 33-208,-4 16-72,-10 30-199,-8 21-81,-6 30-288,-3 12-264,-8 7-609,3 3-231,-7-12 792,0-12-200,3-28-160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1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1002 9146,'1'0'54,"-1"1"-1,0-1 1,0 1 0,0-1 0,0 1-1,1-1 1,-1 0 0,0 1 0,0-1-1,1 1 1,-1-1 0,0 1 0,1-1-1,-1 0 1,0 1 0,1-1 0,-1 0-1,1 1 1,-1-1 0,1 0 0,-1 0 0,0 1-1,1-1 1,-1 0 0,1 0 0,-1 0-1,1 0 1,-1 1 0,1-1 0,-1 0-1,1 0 1,0 0 0,-1 0 0,1 0-1,-1 0 1,1-1 0,-1 1 0,1 0-1,-1 0 1,1 0 0,-1 0 0,1-1-1,-1 1 1,0 0 0,1 0 0,-1-1-1,1 1 1,-1 0 0,1-1 0,-1 1-1,0 0 1,1-1 0,-1 1 0,1-1-1,24-28 2121,-19 21-1680,106-98 3021,3-3-2721,-60 49-624,-2-2 0,54-85 1,-78 100-133,-2-1 1,-2-1 0,-2-1 0,20-65 0,-37 98-28,-1 0 0,-1 0 0,-1 0 0,0-1 0,-1 1-1,-1-25 1,-1 39-8,0 1 0,0-1 1,-1 1-1,1 0 0,-1-1 0,1 1 0,-1 0 0,-1-3 0,2 4-2,-1 1 1,1-1-1,-1 1 0,1-1 0,0 1 0,-1 0 1,1-1-1,-1 1 0,1 0 0,-1-1 0,1 1 1,-1 0-1,1 0 0,-1 0 0,1-1 1,-1 1-1,0 0 0,1 0 0,-1 0 0,1 0 1,-1 0-1,1 0 0,-1 0 0,0 0 0,1 0 1,-1 0-1,1 0 0,-1 0 0,1 1 0,-1-1 1,1 0-1,-1 0 0,1 1 0,-1-1 1,1 0-1,-1 1 0,1-1 0,-1 0 0,1 1 1,-1-1-1,1 1 0,-1 0 0,-5 4 19,1 0-1,-1 1 0,1 0 1,1 0-1,-1 1 0,1-1 1,0 1-1,-4 9 1,-24 63 128,31-76-140,-12 34 77,3 1 0,0 0 0,3 0 0,1 1 0,-1 66 0,7-77-45,1 1 0,1-1 0,2 0 0,1-1 0,1 1 0,1-1 0,1 0 0,20 43 0,-24-62-30,1 0 1,0 0 0,0 0 0,0-1 0,1 0 0,0 0 0,0 0 0,13 9 0,-15-13-6,1 0 0,-1 0 0,1 0 0,0-1 0,0 0 0,0 0 1,0 0-1,0-1 0,0 1 0,1-1 0,-1 0 0,1-1 0,-1 0 0,0 0 0,11-1 1,-3-1-4,1-2 0,-2 1 0,1-2 0,0 0 0,-1 0 0,0-1 0,0-1 1,-1 0-1,1 0 0,-2-1 0,12-10 0,-2-1 0,0 0-1,-2-1 1,0-1-1,22-34 1,-32 42-4,0-1 0,8-21 0,-13 30 3,-1-1-1,-1 1 1,1 0-1,-1-1 1,0 0-1,0 1 1,-1-1-1,0 0 1,0 1-1,0-7 1,0 11-2,-1 0 1,1 0-1,0 0 0,0 0 1,0 0-1,-1 0 0,1 0 1,-1 0-1,1 0 0,-1 0 1,1 0-1,-1 0 0,1 0 1,-1 0-1,0 0 0,1 0 1,-1 1-1,0-1 0,0 0 1,0 1-1,0-1 0,0 0 1,0 1-1,1-1 0,-1 1 1,0 0-1,-1-1 0,1 1 1,0 0-1,0-1 0,0 1 1,0 0-1,0 0 0,0 0 1,0 0-1,0 0 0,0 0 1,0 0-1,0 1 0,0-1 1,0 0-1,-2 1 0,1 0-1,0 0 0,0-1 0,0 1 0,0 0 0,0 0 0,0 1-1,0-1 1,0 0 0,1 1 0,-1-1 0,1 1 0,-1-1 0,1 1-1,-1 0 1,1 0 0,0 0 0,0 0 0,0-1 0,0 1 0,-1 4 0,1 0 2,1-1 0,0 0 1,0 1-1,1-1 0,-1 0 1,1 0-1,1 1 0,-1-1 1,0 0-1,1 0 0,0 0 1,1 0-1,-1-1 1,1 1-1,-1-1 0,1 1 1,1-1-1,-1 0 0,1 0 1,-1 0-1,9 5 0,-4-1 5,1-1 0,0-1 0,1 1 0,-1-2-1,1 1 1,0-1 0,1-1 0,-1 0 0,17 4 0,-19-7-3,0 0 0,-1 0 0,1-1 0,0 0 0,0-1 0,0 0 0,0 0-1,0 0 1,-1-1 0,1 0 0,-1-1 0,1 0 0,7-4 0,-10 5 0,1-1 0,-2 0-1,1 0 1,0-1 0,-1 1-1,0-1 1,1 0-1,-1 0 1,-1-1 0,1 1-1,-1-1 1,0 1 0,0-1-1,0 0 1,0-1-1,-1 1 1,0 0 0,2-10-1,-3 13-1,-1 0-1,1 0 0,-1 0 1,0 0-1,0 0 0,0 0 1,0 0-1,0 0 0,-1 0 1,1 0-1,0 0 1,-1 0-1,0 0 0,1 0 1,-1 0-1,0 0 0,0 0 1,0 1-1,0-1 0,-2-2 1,1 2 0,-1 0-1,1 0 1,-1 0 0,1 1 0,-1-1-1,0 1 1,0-1 0,1 1 0,-1 0-1,0 0 1,-6-1 0,-2 0-5,0 1 1,0 0 0,0 1 0,-1 0-1,1 1 1,-14 2 0,22-2 2,-22 3-9,24-4 11,0 1 0,0-1 0,0 0 0,0 0 0,0 0 0,1 0 0,-1 0 0,0 0 0,0 0 0,0 0 0,0 0-1,0 0 1,0-1 0,0 1 0,1 0 0,-1-1 0,0 1 0,-1-1 0,2 0 2,0 0 0,0 0-1,0 1 1,0-1-1,1 0 1,-1 0 0,0 0-1,1 1 1,-1-1 0,0 0-1,1 0 1,-1 1 0,1-1-1,-1 0 1,1 1 0,-1-1-1,1 1 1,0-1-1,-1 0 1,1 1 0,1-1-1,16-13 27,-4 6-13,0 0-1,1 0 1,0 2-1,0 0 1,1 0 0,-1 2-1,27-5 1,-35 7-16,1 1 0,-1 1 1,1-1-1,0 1 1,-1 1-1,1-1 1,-1 1-1,1 1 0,-1-1 1,1 1-1,-1 1 1,0-1-1,0 1 1,0 0-1,0 1 0,-1 0 1,1 0-1,8 7 1,-6-1 0,0 0 0,0 1 0,-1 0 0,-1 0 0,0 1 0,0 0 0,-1 0 0,-1 1 0,0-1 1,0 1-1,-2 0 0,4 17 0,-1 6 1,-2-1 0,-1 1 0,-3 53 0,-15 58 29,12-126-18,-1-1-1,-2-1 0,0 1 1,-1-1-1,-10 20 1,15-35-4,0 0 1,-1 0 0,0-1-1,1 1 1,-1-1 0,-1 0 0,1 0-1,0 0 1,-7 4 0,9-6-6,0-1 0,1 1 0,-1-1 1,0 1-1,0-1 0,0 1 1,0-1-1,0 0 0,0 0 0,0 1 1,0-1-1,0 0 0,0 0 0,1 0 1,-1 0-1,0 0 0,0 0 1,0 0-1,0 0 0,0-1 0,0 1 1,0 0-1,0-1 0,0 1 0,0 0 1,0-1-1,0 1 0,1-1 1,-1 0-1,0 1 0,0-1 0,1 1 1,-1-1-1,0 0 0,1 0 0,-1 1 1,1-1-1,-1 0 0,1 0 1,-1 0-1,1 0 0,-1 0 0,1 1 1,0-1-1,0 0 0,-1 0 0,1-2 1,-2-4-4,1 0 0,0-1 0,0 1 1,1-1-1,0 1 0,0-1 1,1 1-1,-1-1 0,2 1 0,-1 0 1,1-1-1,0 1 0,5-11 0,3-4-340,1-1 0,25-36 0,-4 14-460,61-67 0,-52 69 264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1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341 25 10658,'-20'-6'577,"1"1"1,-1 0-1,-1 2 0,1 0 0,0 1 1,-1 1-1,1 1 0,-1 1 0,1 1 0,-35 8 1,50-9-481,0 1 1,0-1 0,0 1 0,0 0 0,1 1-1,-1-1 1,1 1 0,0 0 0,0 0 0,0 1-1,0-1 1,0 1 0,1-1 0,-4 6 0,5-6-29,0 2 0,0-1 0,0 0 0,0 0 1,1 0-1,0 1 0,0-1 0,0 1 0,0-1 1,1 1-1,-1-1 0,1 1 0,1 0 0,-1-1 0,0 1 1,2 5-1,3 10 70,1-1 1,1 1-1,0-1 1,1-1-1,2 1 1,-1-1-1,2-1 1,13 17-1,-1-4-68,2-1-1,1-1 1,40 34 0,-62-59-90,19 16-265,27 18-1,-44-33 57,0 0-1,1 0 1,-1-1-1,1 0 1,0 0-1,0-1 0,0 0 1,1 0-1,11 1 1,-16-3 173,-1 0 0,0 0 1,0 0-1,0 0 0,0-1 0,1 1 1,-1-1-1,0 1 0,0-1 0,0 0 1,0 0-1,0 0 0,0 0 1,0 0-1,-1 0 0,1-1 0,0 1 1,-1-1-1,1 1 0,1-2 0,9-19-732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8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 13707,'7'-2'308,"3"0"32,1 0 0,-1 0 0,1 1 0,0 1 0,12 0 0,-20 0-260,-1 0 1,0 1 0,0-1 0,0 1 0,0-1-1,1 1 1,-1 0 0,0 0 0,0 0 0,0 0-1,0 0 1,-1 0 0,1 1 0,0-1-1,0 1 1,-1-1 0,1 1 0,-1 0 0,1-1-1,-1 1 1,0 0 0,0 0 0,0 0 0,0 0-1,0 0 1,0 0 0,0 0 0,-1 0 0,1 1-1,-1-1 1,1 3 0,1 23 590,-1 2-1,-2 34 1,-1-38-349,1-1 1,2 0-1,0 0 1,6 26-1,-6-44-265,1 1 0,1-1 0,-1 1 0,1-1 0,1 0 0,-1 0 1,1 0-1,0-1 0,1 1 0,-1-1 0,1 0 0,1-1 0,-1 1 0,1-1 0,0 0 0,0 0 1,10 5-1,-4-4-613,1-1-1,-1 0 1,1-1 0,1 0 0,-1-1 0,0 0 0,19 0 0,-31-3 442,1 1-17,-1-1 88,-1 0 1,1-1 0,-1 1 0,1 0-1,-1 0 1,1 1 0,-1-1-1,1 0 1,0 0 0,-1 0 0,1 0-1,-1 0 1,1 0 0,-1 1 0,1-1-1,-1 0 1,1 1 0,-1-1-1,0 0 1,1 1 0,-1-1 0,1 0-1,-1 1 1,0-1 0,1 1 0,-1-1-1,0 0 1,1 1 0,-1-1-1,0 1 1,0-1 0,1 1 0,-1-1-1,0 1 1,0-1 0,0 1 0,0 0-1,0 0 1,0 12-1160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1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13883,'9'14'341,"1"0"0,-2 0 1,0 1-1,0 0 0,-2 0 0,0 1 1,0 0-1,-2 0 0,5 28 0,-5-11 369,-2 1 0,-1 0 0,-5 58 0,2-82-544,2 0 0,-1 0 0,1 0-1,1 0 1,0 0 0,1 0 0,2 11 0,-3-17-118,1 0 0,0 0 0,0 0 0,0 0 0,0 0 0,1 0-1,-1-1 1,1 1 0,0-1 0,0 1 0,0-1 0,1 0 0,-1-1 0,1 1 0,0 0 0,-1-1 0,7 3 0,4 2-354,1-2-1,0 1 1,0-2 0,0 0 0,0-1 0,0 0-1,1-1 1,-1-1 0,25-1 0,-24-2-329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2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472 19 13643,'-5'-2'176,"1"-1"1,-1 1-1,0 0 0,0 0 0,0 0 1,0 1-1,0 0 0,0 0 1,-7 0-1,-52 0 388,43 1-195,-35 0 187,13 0-200,-1 1-1,-78 12 0,118-12-479,0 0-1,0 0 1,0 1-1,0-1 1,1 1-1,-1 0 1,0 0-1,1 0 1,-1 0-1,-4 5 1,7-6 48,0 0 1,0 0 0,0 0-1,0 0 1,1 1 0,-1-1-1,0 0 1,0 1 0,1-1 0,-1 0-1,1 1 1,0-1 0,-1 1-1,1-1 1,0 1 0,0-1-1,-1 1 1,1-1 0,1 1-1,-1-1 1,0 1 0,0-1-1,0 1 1,1-1 0,-1 0 0,1 1-1,-1-1 1,1 1 0,0-1-1,-1 0 1,2 2 0,4 5-281,0-1 1,0 0-1,0 0 1,1 0 0,0-1-1,0 0 1,0-1-1,1 1 1,0-1 0,16 7-1,-2-2-883,2-1-1,46 12 0,-48-15 2284,1-1 0,0-2 0,0 0 0,43 0 0,-57-5 139,-16 0 396,-18 0 482,-143 11-13,-1-1-4191,148-8 1645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45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1 802 11170,'30'-9'501,"-1"-1"-1,0-2 0,0 0 0,-1-2 1,-1-2-1,0 0 0,-2-1 0,1-2 0,-2-1 1,-1 0-1,26-31 0,-16 13-330,-2-1 0,-2-2-1,-2-1 1,-2-2 0,-1 0 0,20-57-1,-41 94-153,9-22 71,9-37 0,-18 57-61,-2 0 0,1 0 1,-1-1-1,0 1 0,-1 0 0,0 0 0,-1-1 1,-2-14-1,3 22-19,-1 0 1,1 0 0,0 1-1,-1-1 1,0 0 0,1 0-1,-1 1 1,0-1-1,0 0 1,0 1 0,0-1-1,0 1 1,-1-1 0,1 1-1,0-1 1,-1 1 0,1 0-1,-1 0 1,1 0-1,-1 0 1,1 0 0,-1 0-1,-2-1 1,1 2 1,1-1 0,-1 1-1,1 0 1,-1 0 0,1 0 0,-1 1 0,0-1-1,1 1 1,-1-1 0,1 1 0,-1 0 0,1 0 0,0 0-1,-1 0 1,1 0 0,0 0 0,0 1 0,-2 1-1,-6 5 17,0 0 0,1 1-1,0 0 1,0 0-1,1 1 1,1 0 0,0 1-1,-12 22 1,7-8 14,1 2 0,0 0 1,-5 28-1,7-20 13,2 1 0,2 0 0,1 1 0,2-1 0,3 52 0,1-64-25,0 0 0,2 0 1,1-1-1,1 0 0,1 0 0,0 0 1,2-1-1,1 0 0,15 25 0,-20-39-15,0-1 0,1 1 0,0-1 0,0 0 0,1 0 0,-1-1 0,2 0 0,-1 0 0,0-1 0,1 0 0,0 0 0,1-1 0,11 5 0,-14-7-8,0 0 1,1-1 0,-1 0 0,1 0-1,-1 0 1,1-1 0,-1 0-1,1 0 1,-1-1 0,1 0-1,-1 0 1,0 0 0,1-1 0,-1 0-1,0 0 1,0-1 0,0 1-1,0-1 1,7-6 0,0-1 4,0 0 1,-1-1-1,0 0 1,-1-1 0,-1-1-1,0 1 1,0-2-1,-2 1 1,1-1-1,9-24 1,0-4-1,-3-1 0,16-66 0,-23 73-5,-3 11-13,-4 20-13,0 6-18,-1-1 42,0 1 1,0-1-1,0 1 1,0 0-1,0-1 0,0 1 1,0-1-1,0 1 1,0-1-1,1 1 0,-1 0 1,0-1-1,0 1 1,0-1-1,1 1 0,-1-1 1,0 1-1,1-1 1,-1 1-1,0-1 0,1 1 1,-1-1-1,1 0 1,-1 1-1,0-1 0,1 0 1,-1 1-1,1-1 1,-1 0-1,1 1 0,-1-1 1,1 0-1,0 0 1,-1 0-1,1 0 0,-1 1 1,1-1-1,-1 0 1,1 0-1,0 0 0,-1 0 1,1 0-1,-1 0 1,1 0-1,-1-1 0,1 1 1,0 0-1,-1 0 1,1 0-1,-1-1 0,1 1 1,-1 0-1,2-1 1,-1 0 0,0 0 0,1 0 0,-1 0 0,0 0 1,0 0-1,0 0 0,0 0 0,0-1 0,0 1 1,0 0-1,0-1 0,0 1 0,0-1 0,-1 1 0,1-1 1,-1 1-1,1-1 0,-1 1 0,1-3 0,-4-6-13,-4 12 10,-4 10 6,7-3-3,0 1 0,1 0 0,0-1 0,1 1 0,0 0 0,0 0 0,1 1 0,0-1-1,1 0 1,1 17 0,0-12 10,1 0-1,1-1 0,0 1 1,1-1-1,0 1 1,11 21-1,-12-30-9,0-1 1,0 0-1,0 0 1,1-1-1,-1 1 0,1-1 1,0 1-1,1-1 0,-1 0 1,1-1-1,9 7 1,-12-9-3,0 0-1,0 0 1,1-1 0,-1 1 0,0 0 0,0-1 0,1 1 0,-1-1 0,1 0 0,-1 0 0,0 0 0,1 0 0,-1 0 0,1 0 0,-1-1 0,0 1 0,1-1 0,-1 1 0,0-1-1,0 0 1,1 0 0,-1 0 0,0 0 0,0-1 0,0 1 0,0-1 0,0 1 0,-1-1 0,1 1 0,0-1 0,1-3 0,1 1-1,0-1 1,-1 0-1,0-1 0,0 1 1,0 0-1,0-1 1,-1 1-1,0-1 0,0 0 1,-1 0-1,0 0 1,0 0-1,0 0 0,0 0 1,-1 0-1,0 0 0,-1 0 1,1 0-1,-1-1 1,0 1-1,-1 1 0,1-1 1,-1 0-1,0 0 1,-5-7-1,2 2 2,-1 0-1,-1 0 1,0 1 0,0 0 0,-1 0-1,0 1 1,-1 0 0,0 0-1,-1 1 1,1 0 0,-19-10-1,27 17 1,0 1-1,0-1 1,0 1-1,0-1 1,-1 0-1,1 1 1,0-1-1,0 0 1,1 0-1,-1 0 1,0 0-1,0 0 1,0 0-1,0 0 1,1 0-1,-1 0 1,1 0-1,-1 0 1,1 0-1,-1 0 1,1-1-1,-1-1 1,1 2 1,1 0 1,0-1-1,-1 1 1,1 0-1,0-1 1,-1 1-1,1 0 1,0 0-1,0 0 1,0 0-1,0 0 1,0 0-1,0 0 1,0 0-1,0 0 1,1 0-1,-1 0 0,0 1 1,3-2-1,27-13 11,0 1-1,2 2 0,-1 1 1,1 1-1,1 2 0,0 1 1,35-2-1,-58 8-10,44-2 22,-53 3-22,1 0-1,0 0 1,0 0-1,0 1 1,0-1 0,0 1-1,0 0 1,0-1-1,0 1 1,0 1-1,-1-1 1,1 0 0,0 1-1,2 1 1,-4-2-2,-1 0-1,1 0 1,-1 0 0,1 0 0,-1 0-1,1 0 1,-1 0 0,0 0 0,1 0-1,-1 0 1,0 0 0,0 0 0,0 0-1,1 0 1,-1 0 0,0 0-1,-1 0 1,1 0 0,0 0 0,0 0-1,0 0 1,-1 0 0,1 0 0,0 0-1,-1 0 1,1 0 0,-1 0 0,1 0-1,-1 0 1,-1 1 0,-25 29 9,18-21-18,1 0 8,1-1-1,0 1 1,1 0-1,-5 12 1,9-19 2,1 0 1,0-1-1,-1 1 0,1 0 1,1 0-1,-1 0 1,0 0-1,1 0 0,0 0 1,-1 0-1,1 0 1,0 1-1,1-1 1,-1 0-1,0 0 0,1 0 1,0 0-1,0 0 1,0 0-1,0-1 0,1 4 1,0-4 2,0 0 0,0 0 1,-1 0-1,1 0 0,0-1 0,1 1 0,-1-1 1,0 1-1,0-1 0,1 0 0,4 2 0,34 8 38,-32-9-37,-1 0-1,1 1 0,11 5 1,-11-4-5,-1 2 1,1-1 0,-1 1 0,-1 0 0,1 1 0,-1-1 0,0 2 0,-1-1 0,0 1-1,8 12 1,-7-7-1,0 1 0,0 0-1,-1 0 1,-1 1 0,-1-1-1,4 18 1,-3 5-2,-1 0 1,-2 1-1,-1-1 1,-8 65-1,3-69 10,-1 0-1,-17 54 1,16-69-2,0-1-1,-2 1 1,0-2 0,-1 1 0,0-1 0,-16 20 0,23-34 5,0 1 1,0 0 0,-1-1 0,1 0 0,-1 1 0,0-1 0,0 0 0,0 0 0,0 0-1,0-1 1,-4 3 0,6-4-3,0 0-1,0 0 1,0 0-1,0 0 1,0 0-1,0 0 1,0 0-1,0 0 1,0 0-1,0 0 1,0 0-1,1 0 1,-1-1-1,0 1 1,0 0-1,0-1 1,0 1-1,-1-1 1,1 0 6,-1-1 0,1 1 0,0 0 0,0-1 0,-1 1 0,1-1 0,0 1 0,0-1-1,0 0 1,1 1 0,-1-1 0,-1-3 0,-1-6 44,1-1 0,0 0-1,1 1 1,0-1 0,0 0 0,1 1-1,1-1 1,3-18 0,1 4 41,0 1 0,2 0 1,10-24-1,-6 26-164,0 0 0,1 1-1,1 0 1,1 1-1,1 0 1,30-31 0,120-97-3315,-56 55 1622,-58 47 614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59.4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0 304 12995,'144'-136'2543,"-128"119"-2179,31-36 478,-34 36-467,1 1 0,1 1 0,0 0 0,20-15 0,-35 30-364,0-1 0,1 1 1,-1 0-1,0 0 0,0-1 0,0 1 1,1 0-1,-1 0 0,0-1 1,1 1-1,-1 0 0,0 0 1,0 0-1,1-1 0,-1 1 0,0 0 1,1 0-1,-1 0 0,0 0 1,1 0-1,-1 0 0,0 0 0,1 0 1,-1 0-1,0 0 0,1 0 1,-1 0-1,0 0 0,1 0 1,-1 0-1,0 0 0,1 0 0,-1 0 1,0 0-1,1 0 0,-1 0 1,0 1-1,1-1 0,-1 0 1,0 0-1,0 0 0,1 1 0,-1-1 1,0 0-1,0 0 0,1 1 1,-1-1-1,0 0 0,0 1 0,0-1 1,1 0-1,-1 1 0,0-1 1,0 0-1,0 1 0,0-1 1,0 0-1,0 1 0,0-1 0,0 0 1,0 1-1,0-1 0,0 0 1,0 1-1,-4 30 386,-37 133 164,-17 84-333,27-23-209,17-76-2800,13-139 1260,-1-13-319,0-18-731,1 14 2741,-3-28-1439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7:59.7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12475,'1'13'525,"-1"0"1,0 1-1,-1-1 0,0 1 1,-1-1-1,0 0 1,-1 0-1,-5 15 0,-3 15 175,6-23-263,1 1 0,2-1 0,0 1 0,1 37 1,1-51-363,1-1 1,0 1 0,0-1-1,1 1 1,0-1 0,0 0-1,0 0 1,1 0 0,0 0-1,0 0 1,1 0 0,-1-1-1,1 1 1,1-1 0,-1 0-1,1-1 1,-1 1 0,1-1-1,7 5 1,-4-4-283,1 1 0,-1-2-1,1 1 1,0-1 0,1-1 0,-1 1 0,1-2-1,-1 1 1,1-1 0,0-1 0,0 0 0,0 0-1,-1-1 1,1 0 0,0-1 0,0 0 0,0 0 0,0-1-1,-1 0 1,1-1 0,-1 0 0,1-1 0,-1 0-1,10-6 1,12-12-820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0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 0 12691,'-25'40'1312,"11"13"-792,0 11-216,4 2 912,0 3-559,3-6-305,2-5-184,5-12-512,0-8-633,2-14 841,3-8-160,6-14-120</inkml:trace>
  <inkml:trace contextRef="#ctx0" brushRef="#br0" timeOffset="1">300 539 14891,'-2'-4'1072,"13"-1"-1368,9 2-464,-2-3 1280,-5 1-568,1-10-272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0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226 124 13483,'12'-10'755,"-9"7"-551,1-1 0,0 1 0,0 0 0,0 0 0,0 0 0,1 1 0,-1-1 0,1 1 0,-1 0 0,1 1 0,0-1 0,6-1 0,-39 4-27,-1-2 0,1-1 0,-1-1 0,1-2 0,0 0 1,0-2-1,-43-17 0,67 22-178,1 1-1,0-1 1,0 0 0,0 0 0,0-1 0,0 1 0,-2-4 0,4 6 0,1 0 0,0 0 0,0-1 0,-1 1 0,1 0 0,0 0 1,0-1-1,0 1 0,0 0 0,-1 0 0,1-1 0,0 1 0,0 0 0,0-1 0,0 1 0,0 0 0,0-1 0,0 1 0,0 0 0,0 0 0,0-1 0,0 1 0,0 0 0,0-1 0,0 1 0,0 0 0,0-1 0,0 1 0,0 0 0,1-1 0,-1 1 1,1-1-3,0 0 0,0 1 0,0-1 0,0 1 0,0 0 1,0-1-1,1 1 0,-1 0 0,0 0 0,0-1 0,0 1 1,0 0-1,1 0 0,1 1 0,8-1-5,1 1 0,0 1-1,0 0 1,-1 1 0,1 0 0,-1 0-1,0 1 1,0 1 0,0 0-1,-1 0 1,0 1 0,13 10 0,-14-9 20,-1-1 1,0 1-1,0 1 1,-1 0 0,0 0-1,0 0 1,-1 1-1,0 0 1,0 0 0,-1 1-1,0-1 1,-1 1-1,0 0 1,2 11 0,-3-3 30,0 0 0,-1 0 0,-1 0 1,-1 1-1,-1-1 0,0 0 0,-8 35 0,-5 5 153,-25 61 0,23-74-568,2 0-1,-15 77 0,27-76-600,2-44 942,0 0 1,0-1 0,1 1-1,-1 0 1,0 0-1,1-1 1,-1 1 0,1 0-1,0-1 1,0 1 0,-1 0-1,1-1 1,0 1-1,0-1 1,1 1 0,-1-1-1,0 0 1,0 1 0,1-1-1,-1 0 1,0 0-1,3 1 1,20 2-517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0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399 64 13299,'-42'-4'1224,"-2"0"-960,-4-1-120,-2 3 520,-4-3-624,4 4-168,10-3-728,9-2-600,11-4 1160,5 0-248,11-2-225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1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6 13275,'1'-1'58,"0"1"0,0-1 0,0 1 0,0-1 0,0 1 0,0-1 0,-1 1 0,1-1 0,0 1 0,0 0-1,0 0 1,0-1 0,1 1 0,-1 0 0,0 0 0,0 0 0,0 0 0,0 0 0,0 0 0,0 0 0,0 1 0,0-1 0,0 0 0,0 1 0,0-1 0,1 1 0,-1 0-6,0 0 0,0 1 1,0-1-1,0 0 0,-1 1 0,1-1 0,0 0 1,-1 1-1,1-1 0,-1 1 0,1-1 0,-1 1 1,0-1-1,0 1 0,1 2 0,-1 10 190,-1 0 0,0 0 0,-3 17-1,3-24-30,-40 168 1676,-1 2-313,41-172-1534,1 0 0,-1 0 0,1 0 0,0 0 0,0 0 0,0 1 0,1-1 0,0 0 0,0 0 0,0 0 1,0 0-1,1-1 0,0 1 0,0 0 0,3 5 0,-2-6-53,1 0 1,-1-1-1,1 1 1,-1-1-1,1 0 0,0 0 1,1 0-1,-1 0 1,0-1-1,1 1 1,-1-1-1,1 0 0,0-1 1,0 1-1,7 0 1,7 3-460,1-2 0,-1-1 0,1 0 0,0-1 0,32-3 0,-40 0 182,1 1-1,-1-2 1,1 0-1,-1 0 1,0-2 0,0 1-1,-1-1 1,1-1-1,19-13 1,14-17-725</inkml:trace>
  <inkml:trace contextRef="#ctx0" brushRef="#br0" timeOffset="1">468 214 14947,'-71'9'-4209,"33"15"5962,2 11-481,2 19-192,10 12-32,-3 15-616,3 7-31,5 6-201,2-1-216,0-9-448,3-6-953,-4-29 1193,1-17-184,3-25-192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1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437 39 15547,'-37'-14'1193,"-2"1"-1081,0 9-72,-5 0 408,-7 2-424,-1 1-56,7 2-336,3 8-128,7 9 407,4 2-71,10 6-64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8.7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1084 100 14131,'3'-1'294,"18"-9"1037,-19 4-572,-14 0 266,-58-9 192,-82-9 1,-74 5 9,214 18-1167,-38-2 114,-195-11 337,180 13-1368,-112 14-1,172-12 752,-7 0-169,-1 2 0,-16 4 0,27-6 223,-1 0 1,1-1-1,-1 1 0,1 1 0,-1-1 0,1 0 0,0 1 0,0-1 0,0 1 0,0-1 0,0 1 0,0 0 0,0 0 0,0 0 0,1 0 0,-1 0 1,-2 5-1,4-5-21,-1 0 1,1 0 0,0 0-1,0 0 1,0 0 0,0 0 0,0 0-1,0 0 1,1 2 0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2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119 105 15043,'-11'16'148,"0"0"1,1 1-1,1 0 0,1 1 0,1 0 0,0 1 1,1-1-1,-5 27 0,4-5-100,2 1 0,-1 79 0,7-91 11,0 1 0,10 50 0,-9-71-34,0 0 1,1 0 0,0-1-1,0 1 1,1 0-1,0-1 1,0 0-1,1 0 1,0 0 0,0 0-1,1-1 1,11 12-1,-15-18-15,1 1 0,-1 0 0,0 0 0,1-1 0,-1 0-1,1 1 1,-1-1 0,1 0 0,0 0 0,-1 0 0,1-1-1,0 1 1,0-1 0,0 1 0,-1-1 0,1 0 0,0 0-1,0 0 1,0 0 0,0-1 0,-1 1 0,1-1 0,0 0-1,0 0 1,-1 0 0,1 0 0,-1 0 0,1 0 0,-1-1 0,1 1-1,-1-1 1,0 0 0,3-2 0,3-4 14,0 0 1,0-1-1,0 1 0,-1-2 1,-1 1-1,1-1 0,4-11 1,1-5 9,-1 0 0,-1-1 0,-1 0 0,-2 0 0,0-1 1,-2 1-1,-1-2 0,-2 1 0,0 0 0,-2 0 0,-1-1 0,-2 1 0,0 0 0,-2 0 1,-1 0-1,-13-37 0,14 52-12,-1 1-1,-1 0 1,1 0 0,-2 1 0,0 0-1,0 0 1,-1 1 0,0 0-1,-1 1 1,-11-10 0,17 16-47,-1 0 0,1 0 1,-1 1-1,0-1 0,0 1 1,0 0-1,0 1 0,0-1 0,0 1 1,0 0-1,0 0 0,-7 0 0,8 1-45,0 0 0,-1 1-1,1 0 1,0-1 0,0 2 0,0-1-1,0 0 1,0 1 0,0 0-1,0 0 1,0 0 0,1 0-1,-1 1 1,1-1 0,-1 1 0,-5 6-1,5-3-45,-1-1-1,1 1 1,0 0-1,0 0 1,1 0-1,-1 1 0,1-1 1,1 1-1,0 0 1,-1 0-1,2 0 1,-1 0-1,1 0 1,0 0-1,1 0 1,0 0-1,1 14 0,9 30-572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2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 16548,'23'4'1312,"-1"-3"-1144,-3-1-184,-5-1 360,-7 1-864,0 1-240,-4-3-1561,-3-7 1657,0-4-264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3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10546,'0'0'59,"-1"0"0,1 0 0,-1 0 0,1 0 1,0 0-1,-1 0 0,1 0 0,-1 0 0,1 0 0,0 1 0,-1-1 0,1 0 0,0 0 0,-1 1 0,1-1 0,0 0 0,-1 0 0,1 1 0,0-1 0,0 0 0,-1 1 1,1-1-1,0 0 0,0 1 0,-1-1 0,1 0 0,0 1 0,0-1 0,0 1 0,0-1 0,0 0 0,0 1 0,0-1 0,0 1 0,0-1 0,0 0 0,0 1 0,0-1 1,0 1-1,0 25 833,0-17-130,-6 82 1224,2-58-1375,1 0-1,2 1 0,6 55 0,-4-80-542,1 0 0,0 0 0,0 0 0,1 0 0,0 0 0,1-1 1,-1 0-1,2 1 0,-1-2 0,1 1 0,1 0 0,-1-1 0,1 0 0,0 0 0,1-1 0,0 0 0,0 0 0,8 6 0,-4-6-88,-1 0-1,1-1 1,0 0-1,0-1 1,1 0 0,-1-1-1,1 0 1,0-1-1,18 1 1,-21-2-387,0-1 1,0 0-1,0-1 0,0 0 0,-1-1 0,1 1 1,0-2-1,9-3 0,-16 6 331,-1-1 0,1 1 0,0-1 0,-1 0 0,1 0 0,0 0 1,-1 0-1,1 0 0,-1-1 0,1 1 0,-1 0 0,0-1 0,0 1 0,1-1 0,-1 1 0,0-1 0,0 1 0,0-1 0,-1 0 0,2-2 0,2-18-1008</inkml:trace>
  <inkml:trace contextRef="#ctx0" brushRef="#br0" timeOffset="1">227 381 9954,'-10'35'1328,"3"6"-607,-1-2-289,4 8 1168,-2 0-688,2 5-424,0-1-160,2-3-480,-1-4-344,2-9 408,-2-11-104,2-16-88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3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11538,'11'-8'317,"1"0"0,0 1 0,1 0 0,-1 1 0,1 0 0,26-7 0,-31 11-83,1 0 0,-1 1 0,0 0 1,1 0-1,-1 1 0,0 0 0,1 0 0,-1 1 0,1 0 0,-1 0 1,0 1-1,15 5 0,-21-6-182,0-1 0,0 1 0,0 0 0,0 0 0,0 0 0,0 0 0,0 0 0,0 1 0,0-1 0,-1 0 0,1 1 0,0-1 0,-1 1 0,1 0 1,-1 0-1,0-1 0,0 1 0,1 0 0,-1 0 0,0 0 0,-1 0 0,1 1 0,0-1 0,-1 0 0,1 0 0,-1 0 0,1 0 0,-1 1 0,0-1 0,0 0 0,0 0 0,-1 1 0,1-1 0,0 0 0,-1 0 0,1 0 0,-1 1 0,0-1 1,0 0-1,0 0 0,-1 2 0,-5 8-2,0 0 1,-1 0 0,-1 0-1,0-1 1,-11 10 0,16-16-29,-5 4 2,1-2-5,2 0 0,-1 1 0,-7 12-1,13-19-13,0 0-1,0 0 0,0 1 0,0-1 0,1 0 1,-1 1-1,1-1 0,-1 1 0,1-1 0,-1 1 1,1-1-1,0 1 0,0-1 0,0 1 1,-1 0-1,2-1 0,-1 1 0,0-1 0,0 1 1,0-1-1,1 1 0,-1-1 0,1 1 1,-1-1-1,1 1 0,0-1 0,-1 0 0,1 1 1,1 0-1,10 10 20,0-2 0,1 1 0,0-1 0,20 11 0,-17-11-11,0 0 1,0 2-1,15 14 0,-25-19-13,0-1 0,0 1 0,0 0 0,-1 1 0,0-1 0,-1 1 0,0 0 0,0 1 0,0-1 0,-1 1 0,0-1 0,1 12 0,-3-15 0,0 1-1,-1-1 1,0 0 0,0 1-1,-1-1 1,1 0 0,-1 1 0,0-1-1,0 0 1,-1 0 0,0 0-1,0 0 1,0 0 0,0 0 0,-1 0-1,0-1 1,0 1 0,0-1-1,0 0 1,-1 0 0,-7 7 0,5-7-127,0 1-1,0-1 1,-1 1 0,0-2 0,0 1 0,0-1 0,0 0 0,-1-1 0,1 1 0,-1-2 0,0 1 0,1-1 0,-1 0 0,0 0 0,-11-1 0,13-1 23,1 1-1,-1-1 1,0 0 0,1 0-1,-1 0 1,1-1 0,0 0-1,0 0 1,-1 0-1,1-1 1,0 1 0,1-1-1,-1 0 1,0-1 0,1 1-1,0-1 1,0 0-1,0 0 1,0 0 0,1-1-1,0 1 1,-3-6 0,-5-14-702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4.1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30 215 10050,'4'-1'144,"0"1"0,0 0 0,1 0 0,-1 1-1,0-1 1,0 1 0,1 0 0,-1 0 0,0 0 0,0 0 0,0 1-1,0 0 1,-1 0 0,1 0 0,0 0 0,-1 0 0,1 1 0,-1-1 0,0 1-1,0 0 1,3 4 0,6 7 231,-1 1 0,0 0 1,12 24-1,-21-36-340,11 21 213,0 1-1,-2 1 1,-1 0 0,-1 1-1,-1 0 1,7 42-1,-13-55-192,-1 0 0,0 1-1,0-1 1,-1 1 0,-1-1 0,-1 1-1,0-1 1,-1 0 0,0 0-1,-1 0 1,-1 0 0,0 0 0,-1-1-1,-9 17 1,11-24-41,-1 0 0,0 0 0,0 0-1,-1 0 1,1-1 0,-1 0 0,0 0 0,-1-1 0,1 0 0,-1 0-1,1 0 1,-1-1 0,-9 3 0,13-5-11,1 0 1,-1 0-1,0 0 0,0-1 1,0 0-1,0 1 0,0-1 1,0 0-1,0-1 0,1 1 1,-1 0-1,0-1 1,0 1-1,0-1 0,0 0 1,1 0-1,-1 0 0,0-1 1,1 1-1,-1 0 0,1-1 1,-1 0-1,1 0 0,0 1 1,0-1-1,0 0 0,0-1 1,0 1-1,0 0 1,1-1-1,-1 1 0,1-1 1,-1 1-1,1-1 0,0 0 1,0 1-1,-1-4 0,0-3 8,0 1 0,0-1 0,0 0 0,1 0 0,0 1 0,1-1 0,0 0 0,1 0 0,-1 0 0,2 0 0,-1 0 0,1 1 0,1-1 0,-1 1 0,1-1 0,1 1 0,0 0 0,9-14 0,7-9 37,2 1 1,2 1-1,33-33 1,-15 16 5,-22 25-34,81-101 106,-91 108-111,0-1 1,-2 0-1,1 0 1,-2 0-1,0-1 1,9-32-1,-15 43-14,0 1 0,0-1 0,0 0 0,-1 1 0,0-1 1,0 0-1,0 0 0,0 1 0,-1-1 0,0 0 0,0 1 0,0-1 0,0 1 0,-1-1 0,0 1 0,0 0 0,0-1 0,0 1 0,-1 0 0,0 1 0,1-1 0,-2 0 0,1 1 0,0-1 1,-1 1-1,1 0 0,-1 0 0,0 1 0,0-1 0,0 1 0,0 0 0,-8-3 0,-5-1-147,0 2 0,0 0 0,0 1 1,0 1-1,-1 1 0,1 0 0,0 1 0,-1 1 0,1 0 1,0 2-1,-1 0 0,1 1 0,1 0 0,-1 1 0,1 1 1,-26 14-1,13-1-312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4.7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0 10306,'0'0'37,"1"0"-1,-1 0 1,0 1-1,1-1 1,-1 0-1,0 0 1,1 0-1,-1 0 1,0 0-1,1 0 0,-1 0 1,0 1-1,1-1 1,-1 0-1,0 0 1,1 0-1,-1 1 1,0-1-1,0 0 1,1 0-1,-1 1 1,0-1-1,0 0 1,1 1-1,-1-1 1,0 0-1,0 1 1,0-1-1,0 0 1,0 1-1,1-1 1,-1 0-1,0 1 0,0-1 1,0 0-1,0 1 1,0-1-1,0 1 1,0-1-1,0 0 1,0 1-1,0-1 1,-1 0-1,1 1 1,0-1-1,0 1 1,-4 24 390,2-20-180,-10 64 1025,-8 134 0,20-173-1083,1 0 1,1 1 0,1-1-1,2 0 1,1 0 0,19 56-1,-22-79-125,0 0-1,0 0 1,1 0-1,0 0 0,1-1 1,8 12-1,-11-17-46,-1 1 0,0-1 1,1 0-1,-1 1 0,1-1 0,0 0 0,-1 0 0,1 0 0,0 0 0,0 0 1,0 0-1,0-1 0,-1 1 0,1-1 0,0 1 0,0-1 0,0 0 0,0 1 1,0-1-1,0 0 0,0 0 0,0-1 0,0 1 0,0 0 0,0-1 0,0 1 1,0-1-1,0 1 0,0-1 0,3-2 0,0 0 8,-1-1 0,1 0 0,-1 0 0,0 0 0,0 0 0,0-1 0,-1 1 0,0-1 0,0 0 0,0 0 0,0-1 0,-1 1 0,1 0 0,-2-1 0,3-6 0,1-8 28,0 0 0,3-43 0,-6 25-28,-2-1 1,-1 1-1,-8-53 1,6 70-79,-2 0 1,0 0 0,-1 0 0,-1 1-1,-1 0 1,-1 0 0,-18-29 0,25 45-32,-1 1 1,0-1 0,1 0 0,-2 1-1,1 0 1,0-1 0,-7-3-1,9 6 28,0 0 0,0 1 0,0-1 0,0 1 0,0-1 0,0 1 0,-1 0 0,1 0 0,0-1 0,0 1 0,0 0 0,0 0 1,-1 0-1,1 0 0,0 0 0,0 0 0,0 0 0,0 1 0,0-1 0,-1 0 0,1 1 0,0-1 0,0 1 0,0-1 0,0 1 0,0-1 0,0 1 0,0 0 0,0 0 0,1-1 0,-1 1 0,-2 2 0,-1 2-70,1 0 1,-1 1-1,1 0 1,0 0-1,0 0 1,0 0-1,1 0 1,-2 8-1,-6 25-627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5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1 216 9866,'66'-45'1254,"97"-72"1533,-147 103-2277,21-14 279,-34 26-702,-1 1 0,0 0 0,0-1 0,1 1 0,-1 0 0,1 1 0,-1-1 0,1 0 1,-1 1-1,1-1 0,-1 1 0,1 0 0,4 0 0,-6 0-55,0 0 0,0 1 0,0-1 0,0 0 0,0 1 0,0-1 0,0 1 0,-1-1 0,1 1 0,0-1 0,0 1 0,-1-1 0,1 1 0,0 0 0,-1-1 0,1 1 0,0 0 0,-1 0 0,1 0 0,-1-1 0,0 1 0,1 0 0,-1 0 0,0 0 0,1 1 0,2 28 268,-2-22-159,0 28 181,-2 0 0,-6 46 0,-18 72-76,19-121-252,-43 211-686,-6 26-350,47-212 684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7.7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0 870 12171,'202'-239'2670,"22"-33"-1434,-209 251-1154,69-107 419,-75 114-416,-2-1-1,0-1 0,-1 1 0,0-1 1,-1 0-1,5-33 0,-9 46-72,-1 0 0,0 0 0,0 0-1,0 0 1,0 0 0,0 0 0,-1 0 0,1 0-1,-1 0 1,0 0 0,0 1 0,0-1-1,0 0 1,0 0 0,-2-2 0,1 4-9,1-1 1,-1 0-1,0 1 1,1-1-1,-1 1 1,0 0 0,0-1-1,0 1 1,0 0-1,0 0 1,0 0-1,0 1 1,-1-1-1,1 0 1,0 1-1,0-1 1,0 1-1,-1 0 1,1 0 0,-3 0-1,0 0 3,-1 1-1,1 0 1,0 0-1,0 1 1,0-1-1,0 1 1,1 0-1,-1 0 1,0 1-1,1-1 1,-1 1 0,1 0-1,0 0 1,0 1-1,0-1 1,1 1-1,-1 0 1,1 0-1,0 0 1,0 0-1,-5 10 1,1-2 18,0 1 1,2 1-1,-1-1 0,2 1 1,-1 0-1,-3 25 0,4-8 27,2 0 0,1 0 0,1 1 0,1-1 0,10 49 0,-8-62-24,2 1 0,0-1 0,1 0-1,0 0 1,2 0 0,0-1 0,1 0 0,1-1 0,1 0 0,16 19 0,-22-28-10,2-1 0,-1 0 0,1 0 0,0-1 0,0 0 0,0 0 1,1-1-1,0 0 0,-1 0 0,1-1 0,1 0 0,-1 0 0,0-1 1,1 0-1,15 2 0,-17-4-5,1 0 0,0 0 0,0-1 0,-1 0 0,1 0 1,-1-1-1,1 0 0,-1 0 0,0-1 0,0 0 0,0 0 0,0-1 0,0 0 0,-1 0 0,1 0 1,-1-1-1,10-9 0,-3 0-2,-1-1-1,0 0 1,-1 0 0,0-1 0,-1 0 0,-1-1 0,-1 0 0,0-1 0,8-29-1,-16 47-10,0 0 0,0 0-1,0 0 1,0 0 0,0 0-1,0 0 1,0 0-1,0 0 1,1 0 0,-1 0-1,0 0 1,0 0 0,0 0-1,0 0 1,0 0-1,0 0 1,0 0 0,1 0-1,-1 0 1,0 0 0,0 0-1,0 0 1,0 0-1,0 0 1,0 0 0,0 0-1,0 0 1,1 0 0,-1 0-1,0 0 1,0 17 18,0-14-1,0-2-8,-16 1 2,5 0 0,11-1-10,-1-1 0,1 1 0,-1 0 1,1 0-1,-1 0 0,1-1 0,-1 1 1,1 0-1,0 0 0,-1 0 1,1 0-1,0 0 0,0 0 0,0 0 1,0 1-1,-1 8 10,0 0 1,1 1-1,0-1 1,1 0-1,0 0 1,1 0-1,0 0 0,5 14 1,-7-21-8,1 0 0,0-1 0,0 1 0,0 0 0,1-1 0,-1 1 0,0-1 0,1 0 0,0 1 1,0-1-1,-1 0 0,1 0 0,1 0 0,-1 0 0,0 0 0,0-1 0,1 1 0,-1-1 0,1 1 0,-1-1 0,1 0 0,-1 0 1,1 0-1,0 0 0,0-1 0,-1 1 0,1-1 0,0 1 0,0-1 0,0 0 0,0 0 0,-1-1 0,1 1 0,5-2 0,-7 2-1,1 0 0,-1 0 0,0 0-1,1-1 1,-1 1 0,0 0-1,1-1 1,-1 1 0,0-1-1,0 0 1,1 1 0,-1-1-1,0 0 1,0 0 0,0 0 0,0 0-1,0 0 1,0 0 0,0 0-1,0 0 1,-1 0 0,1 0-1,0-1 1,-1 1 0,1 0-1,0 0 1,-1-1 0,0 1 0,1 0-1,-1-1 1,0 1 0,0-1-1,0 1 1,0 0 0,0-1-1,0 1 1,0-1 0,0-1-1,-1 0 0,-1 0-1,1 0 0,0 0 0,-1 0 0,1 0 0,-1 0 0,0 0 0,0 0 0,0 1 0,-1-1 0,1 1 0,0 0 0,-1-1 0,0 1 0,-2-1 0,-6-4-14,7 5 13,1 1 0,-1-2 1,1 1-1,-1 0 0,1-1 0,0 1 1,-4-5-1,7 6 2,-1 0-1,1 0 1,0 1 0,-1-1 0,1 0 0,0 0 0,0 0 0,-1 0-1,1 0 1,0 0 0,0 0 0,0 0 0,0 0 0,0 0 0,0 0-1,1 0 1,-1 0 0,0 0 0,0 0 0,1 1 0,-1-1-1,1 0 1,-1 0 0,0 0 0,1 0 0,0 1 0,-1-1 0,1 0-1,-1 0 1,1 1 0,0-1 0,0 0 0,-1 1 0,1-1 0,0 1-1,0-1 1,1 0 0,12-9 15,0 1-1,1 0 0,0 1 1,1 0-1,16-5 0,84-22 18,-116 35-32,16-5 9,1 1 1,-1 1 0,0 1 0,1 0 0,31 1 0,-48 1-11,1 0-1,-1 0 1,1 0 0,-1 0 0,1 0 0,-1 0-1,1 0 1,-1 0 0,1 0 0,-1 0 0,0 0-1,1 0 1,-1 0 0,1 1 0,-1-1-1,1 0 1,-1 0 0,0 1 0,1-1 0,-1 0-1,0 0 1,1 1 0,-1-1 0,0 0 0,1 1-1,-1-1 1,0 1 0,1-1 0,-1 1 0,-6 10-16,5-11 16,0 1 0,1 0 0,-1-1 0,1 1 0,-1-1 0,1 1 0,-1 0 0,1 0 0,-1-1 0,1 1 0,-1 0 0,1 0 0,0 0 0,0-1 0,-1 1 0,1 0 0,0 0 0,0 0 0,0 0 0,0 0 0,0-1 0,0 2 0,2 3 3,1-1 0,0 0 0,0 0 0,0 0 0,4 4 0,14 18 10,-12-8-14,0 1 0,0-1 0,-2 1 0,-1 0-1,0 1 1,3 22 0,-1 7-3,0 67 0,-7-67 5,-10 97 0,5-121 12,0-1 0,-2 0 0,0 0-1,-2-1 1,-18 40 0,25-60-8,0-1 1,-1 1 0,1-1-1,-1 0 1,1 1 0,-1-1-1,0 0 1,0 0-1,0 0 1,0-1 0,0 1-1,0 0 1,0-1 0,-1 1-1,1-1 1,-5 2-1,6-3 0,0 0 0,0 1 0,0-1 0,1 0 0,-1 0 0,0 0 0,0-1 0,0 1 0,1 0 0,-1 0-1,0 0 1,0-1 0,1 1 0,-1 0 0,0-1 0,1 1 0,-1 0 0,0-1 0,1 1 0,-1-1-1,-1 0 1,1-1 6,0 0 0,0 0 0,-1 0 0,1 0-1,0 0 1,1 0 0,-1 0 0,0 0 0,1 0 0,-1 0-1,0-3 1,-1-14 42,1 0 0,1 1 0,0-1 1,2 0-1,0 0 0,1 1 0,0-1 0,8-19 0,6-14-145,36-75 1,-28 78-1429,35-52-1,-25 45-263,-26 42 797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8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17 6793,'-19'-1'2700,"-35"-7"0,36 5-1682,-35-2 1,50 5-952,1 0-1,-1 1 1,1-1 0,-1 0 0,1 1-1,-1 0 1,1-1 0,0 1 0,-1 0 0,1 0-1,0 1 1,0-1 0,0 0 0,0 1 0,0-1-1,0 1 1,0 0 0,0-1 0,1 1 0,-1 0-1,1 0 1,-1 0 0,1 0 0,0 1 0,0-1-1,0 0 1,0 0 0,0 1 0,0-1 0,1 1-1,-1 2 1,-2 8 154,1 0-1,1 0 0,0 1 1,2 20-1,1 0 74,2 1 0,1-1 0,11 39 0,-10-51-235,1-1-1,1 0 1,1 0-1,0-1 1,2-1-1,12 19 1,-18-31-178,0-1 1,0 0-1,0-1 1,1 0 0,0 1-1,0-2 1,0 1-1,11 5 1,-13-7-53,1-1 0,-1-1 0,1 1 0,-1 0 0,1-1 0,0 0 0,0 0 0,-1-1 0,1 1 0,0-1 0,0 0 0,0 0 1,-1 0-1,7-2 0,3-3-531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8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9394,'19'17'1352,"-2"13"-608,-6 8-263,-6 4 1535,-4 4-856,-4 1-440,-4-1-39,0-2-89,2-2-64,5-7-64,4-2-80,14-7-160,6-4-192,8-6-520,4-4-192,2-9 552,-3-9-144,-1-11-152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9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70 14443,'-4'-6'161,"-1"0"0,-1 0 0,1 0-1,-1 1 1,0-1 0,0 1 0,-1 1 0,1-1 0,-11-4-1,11 7-76,1 0-1,0 0 0,-1 1 1,0-1-1,1 1 0,-1 1 1,0-1-1,1 1 0,-1 0 0,0 0 1,1 1-1,-1-1 0,0 1 1,-6 2-1,3 0 55,0 0 0,0 1 0,0 0 0,0 0 1,1 1-1,-1 0 0,1 0 0,1 1 0,-1 0 0,1 1 0,-8 8 0,6-4 56,0 0-1,1 1 1,0 0-1,1 0 0,1 0 1,0 1-1,-5 17 1,5-11-33,1 0 1,1 0 0,0 0-1,2 1 1,0-1 0,1 1 0,1-1-1,1 1 1,1-1 0,1 1-1,6 26 1,-6-36-137,1 1 0,0-1 0,1 0-1,0 0 1,0-1 0,1 0 0,0 1 0,1-2-1,0 1 1,0-1 0,1 0 0,12 10 0,-9-10-366,0-1 1,0 0-1,1-1 1,0 0-1,1 0 1,-1-2 0,1 1-1,0-2 1,22 4-1,-28-5-447,-4-2 559,-1 0 1,1 0-1,-1 1 1,1-1-1,-1 1 1,0 0-1,1 0 1,-1 0 0,0 0-1,1 0 1,2 2-1,1 3-946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09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439 1 12763,'-38'1'992,"-2"0"-696,-3 5-72,-6 1 256,-3 2-128,5 0-8,7 5-8,9 5-408,5 5-296,12 8 368,6 3-120,9 8-96</inkml:trace>
  <inkml:trace contextRef="#ctx0" brushRef="#br0" timeOffset="1">430 365 14171,'-8'-5'1200,"-20"3"-856,-7 4-160,-14 0 497,-2 4-217,-7 0-288,4-2-216,6 0-793,3 3 769,14 0-144,8-3-72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2.0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42 10298,'0'-3'122,"0"1"0,0 0 0,-1 0 0,1-1 0,0 1 0,-1 0 0,0 0 0,1-1 0,-1 1 0,0 0 0,0 0 0,0 0 0,-1 0-1,1 0 1,-3-3 0,3 5-67,-1-1 0,1 1 0,0-1 0,0 1 0,0-1 0,-1 1 0,1 0 0,0 0-1,-1 0 1,1 0 0,0 0 0,-1 0 0,1 0 0,0 0 0,0 0 0,-1 0 0,1 1 0,0-1-1,0 1 1,-1-1 0,1 1 0,0-1 0,0 1 0,0 0 0,0-1 0,0 1 0,0 0 0,0 0-1,-1 1 1,-4 3 137,0 0 0,0 1-1,1 0 1,0 0 0,0 1-1,0-1 1,1 1-1,0 0 1,-5 13 0,-1 5 347,-10 42-1,8-20-153,3 1-1,2 0 1,-2 71 0,9-89-262,1 0 1,1-1-1,2 0 1,1 1-1,1-2 1,19 55-1,-23-76-79,2 1 0,-1-1 0,1 0 0,0 0 0,0-1 0,1 1 0,0-1 0,9 9 0,-12-13-23,1 0 0,0 0 0,0 0 0,0 0 0,0 0 0,1 0 0,-1-1 0,0 0 0,1 0 0,-1 0 0,0 0 0,1 0 0,0 0 0,-1-1 1,1 0-1,-1 0 0,1 0 0,-1 0 0,1 0 0,6-2 0,-1-2 5,0 1 0,0-1 1,0 0-1,-1-1 0,1 0 0,-1 0 1,0-1-1,-1 0 0,0 0 0,0-1 1,0 0-1,0 0 0,-1-1 0,8-13 0,1-2-20,-1-1-1,-2 0 0,0-1 0,7-25 0,-11 26-6,-1-1 1,-2 1-1,0-1 1,-2 0-1,0 0 1,-2 0-1,-3-38 1,1 46 4,-1-1 0,-1 1 0,-1 0 0,-1 0 0,0 1 0,-1-1 0,0 1 0,-2 0 0,0 1 0,-1 0 0,-17-24 0,20 32-17,-1 0 0,0 0 1,-1 0-1,1 1 0,-1 0 1,0 1-1,-1-1 0,1 2 1,-1-1-1,0 1 0,-13-4 1,18 7-136,-1-1 0,0 1-1,0 0 1,0 0 0,-1 1 0,1 0 0,0-1 0,0 2-1,0-1 1,0 1 0,0-1 0,0 1 0,0 1 0,0-1 0,0 1-1,0 0 1,1 0 0,-1 0 0,1 1 0,-1-1 0,1 1 0,0 0-1,-6 6 1,7-6-78,0 1-1,0 0 1,0 0-1,1 1 1,-1-1-1,1 0 1,0 1-1,0 0 1,1-1-1,-1 1 1,1 0-1,0 0 1,1 0-1,-1 0 1,1 0-1,0-1 1,0 9-1,6 22-1060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2.3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 14475,'0'-7'928,"3"2"-936,-3 3-152,1 8-896,-1 7 968,2-2-152,1 0-88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2.8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497 4 11907,'-1'0'159,"-1"1"1,0-1 0,0 0 0,0 1 0,0 0 0,0-1-1,1 1 1,-1 0 0,0 0 0,1 0 0,-1 0 0,1 1 0,-1-1-1,1 0 1,-1 0 0,-1 4 0,-18 11 1362,9-11-1345,0 0 0,-1-1 0,0-1 1,1 0-1,-1 0 0,0-2 0,0 1 0,0-2 0,-1 0 0,1 0 0,-16-3 0,-16-5 331,-83-25 0,80 19-277,13 8-148,19 9-30,16-2-51,0-1 0,-1 0 0,1 1 0,0-1 0,0 0 1,-1 1-1,1-1 0,0 0 0,0 1 0,0-1 1,-1 0-1,1 1 0,0-1 0,0 1 0,0-1 0,0 0 1,0 1-1,0-1 0,0 1 0,0-1 0,0 1 1,0-1-1,0 0 0,0 1 0,0-1 0,0 1 0,1-1 1,-1 0-1,0 1 0,0-1 0,0 0 0,1 1 1,0 1 1,0 0 1,1 0 0,-1-1-1,1 1 1,-1-1-1,1 1 1,0-1 0,0 0-1,-1 1 1,1-1 0,0 0-1,0 0 1,0-1 0,0 1-1,0 0 1,0-1 0,4 2-1,40 4 48,-43-6-49,80 2 41,22 2 17,-90-3-30,0 1 0,0 1 0,0 1-1,23 8 1,-33-10-19,0 0-1,-1 1 1,1 0 0,-1-1-1,1 2 1,-1-1-1,0 0 1,0 1 0,0 0-1,-1 0 1,1 0 0,4 8-1,-4-5 10,0 1 0,0 0 0,-1 0 0,0 0 0,-1 0 0,0 0 0,1 12 0,0 8 46,-2 0-1,-1-1 0,-8 53 0,-4-2-3,-25 81 1,0-3-1338,37-154 1293,-2 6-444,1-1 0,0 1 0,0-1 0,1 11 0,0-17 368,0-1 1,0 1 0,0 0 0,0 0-1,0 0 1,0-1 0,0 1 0,1 0-1,-1 0 1,0 0 0,0-1 0,1 1 0,-1 0-1,0 0 1,1-1 0,-1 1 0,1 0-1,-1-1 1,1 1 0,0-1 0,-1 1-1,1 0 1,-1-1 0,1 1 0,0-1 0,-1 0-1,1 1 1,0-1 0,0 0 0,-1 1-1,1-1 1,0 0 0,0 0 0,0 1-1,-1-1 1,1 0 0,0 0 0,0 0 0,0 0-1,0 0 1,-1 0 0,1-1 0,0 1-1,0 0 1,0 0 0,-1 0 0,1-1-1,0 1 1,0 0 0,0-1 0,21-10-1119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3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329 48 9810,'-23'-13'1312,"-4"8"-800,-8 2-231,-3 1 1039,-4 0-816,0 2-160,2-5-472,7 5-840,7-2 848,9-4-152,12-4-104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3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45 11338,'12'-8'927,"0"1"0,1 0 0,24-9 0,-34 15-714,0 0-1,0 0 0,1 0 1,-1 0-1,0 0 1,1 1-1,-1-1 0,1 1 1,-1 0-1,0 0 1,1 0-1,-1 1 0,1-1 1,-1 1-1,0 0 1,1 0-1,-1 0 0,0 0 1,0 1-1,0-1 0,6 4 1,-8-3-160,1 0 0,-1 0 1,0 0-1,1 0 0,-1 1 0,0-1 0,0 0 1,0 0-1,-1 1 0,1-1 0,-1 1 1,1-1-1,-1 0 0,0 1 0,1-1 1,-1 1-1,-1-1 0,1 1 0,0-1 0,-2 5 1,-1 7 13,0 1 0,-8 16 0,8-20-18,-26 57 64,19-49-54,2 1 0,-10 31 1,18-49-52,-1 0 1,1 0 0,0 0-1,0 0 1,0 0-1,0 0 1,0 0-1,0 0 1,0 0 0,1 0-1,-1 0 1,1 0-1,0 0 1,-1 0-1,1 0 1,0 0-1,0 0 1,0-1 0,0 1-1,1 0 1,-1-1-1,0 1 1,3 2-1,3 2 16,1-1-1,-1 0 0,1 0 1,10 5-1,10 6 3,-16-7-18,0 1 0,-1 0 0,0 1 0,0 0 0,-2 0 0,1 1 0,-1 1 0,8 14 0,-14-22-9,-1 1 0,0-1-1,1 0 1,-2 1 0,1 0 0,-1-1-1,0 1 1,0 0 0,0 0 0,-1 9-1,0-11 0,-1 0 0,0 0 0,0 0 0,0-1-1,0 1 1,-1 0 0,1 0 0,-1-1 0,0 1-1,0-1 1,0 0 0,0 1 0,-1-1-1,0 0 1,1 0 0,-1-1 0,-4 4 0,3-3-64,0 0 0,-1 0 0,1-1 0,-1 1 0,0-1 1,0 0-1,0 0 0,0 0 0,0-1 0,-1 0 0,1 0 1,0 0-1,-1-1 0,1 0 0,-6 0 0,-7-1-655,-1-2 0,1 0 0,-18-6 0,12 3 383,-4 0-423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5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47 9586,'-3'0'1714,"-1"7"-1058,-1 10 555,4 0-768,1 0-1,0 0 1,1 0 0,1 0 0,5 23 0,1-9-97,0-1 0,14 30 0,-15-45-247,0-1 0,1 1 0,0-1 0,1 0 0,1-1 0,0 0 0,23 21 0,-27-29-65,0 0 0,0-1 0,0 1 0,0-2 0,1 1 0,-1-1 0,1 0 0,13 4 0,-16-6-16,1 0 0,0 0 0,0-1 0,0 1 0,0-1 0,0 0 0,-1-1 0,1 1 0,0-1-1,0 0 1,0 0 0,-1-1 0,1 1 0,6-4 0,-2 0 2,-1-1-1,0 1 1,0-1-1,0-1 1,0 1 0,-1-2-1,0 1 1,-1-1-1,0 1 1,0-2-1,-1 1 1,1-1-1,5-13 1,-5 8 6,-1 0-1,0 0 1,-1 0 0,-1 0 0,0-1-1,-1 1 1,0-1 0,-1-24 0,-1 29-4,-1 1 0,-1-1 0,0 1 0,0 0-1,0 0 1,-1 0 0,-1 0 0,1 1 0,-1-1 0,-1 1 0,0 0 0,0 0 0,-1 0 0,1 1 0,-2 0 0,1 0 0,-1 0 0,0 1 0,0 0 0,-1 1 0,0-1 0,0 1 0,0 1 0,0 0 0,-1 0 0,0 0 0,1 1 0,-1 0 0,-15-2-1,7 2 22,0 1 0,0 1 0,0 0 0,-33 3 0,39-1-101,0 1-1,0 0 0,1 1 0,-1 0 0,1 0 0,0 1 0,0 0 1,-17 11-1,23-12-140,0 0 1,0 1 0,0 0-1,1-1 1,0 1-1,0 1 1,-5 7 0,7-11 147,1 0 1,-1-1 0,1 1-1,-1 0 1,1 0 0,-1 0-1,1 0 1,-1 0 0,1 0-1,0 0 1,0 0 0,-1 0-1,1 0 1,0 0 0,0 0-1,0 0 1,0 1 0,0-1-1,0 0 1,1 0 0,-1 0-1,0 0 1,0 0 0,1 0-1,-1 0 1,1 0 0,-1 0-1,1-1 1,-1 1 0,1 0-1,0 0 1,-1 0 0,1 0-1,0-1 1,0 1 0,-1 0-1,1-1 1,0 1 0,0 0-1,0-1 1,0 1 0,0-1-1,0 0 1,0 1 0,0-1-1,1 1 1,27 3-753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5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11530,'2'4'241,"0"0"0,0 0 0,-1 0 0,1 0 1,-1 0-1,0 1 0,0-1 0,0 0 0,0 0 0,-1 1 0,0-1 0,0 1 0,-1 6 0,1 1 472,1 30 417,-1-6-303,1 1 0,2-1-1,11 54 1,-12-80-767,0-1 0,1 0 0,0 0 1,1 0-1,0 0 0,1 0 0,0-1 0,0 0 0,0 0 1,1 0-1,1-1 0,-1 0 0,1 0 0,0 0 0,1-1 0,-1 0 1,1-1-1,11 6 0,-5-4-349,0-1 0,0 0 0,1-1 0,-1-1 1,1 0-1,0-1 0,22 1 0,-32-3 81,1-1 1,0 0-1,0 0 0,0-1 1,0 1-1,-1-1 0,1-1 1,0 1-1,-1-1 0,1 0 1,-1 0-1,1 0 1,-1-1-1,0 0 0,0 0 1,0 0-1,-1-1 0,1 1 1,-1-1-1,0 0 0,0-1 1,5-5-1,6-23-1100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5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 0 10594,'-29'10'1873,"5"14"-929,7 24-304,2 10 1745,2 13-1241,3 5-208,9 2-328,1-1-144,1-8-256,3-5-120,2-21-408,-3-9-264,2-20-264,4-8-1257,-1-12 1689,2-4-320,7-4-264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6.3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1 147 10242,'1'-2'75,"1"0"0,-1 1 0,1-1 0,0 0 0,-1 0 0,1 1 0,0-1 0,0 1 0,0 0 0,0-1 0,1 1 0,-1 0 0,0 0 0,0 0 0,1 1 0,3-2 0,-4 2-24,0 0 0,0 0 1,0 1-1,0-1 0,0 0 0,1 1 1,-2-1-1,1 1 0,0 0 0,0 0 1,0 0-1,0 0 0,0 0 0,-1 0 1,1 0-1,1 2 0,3 3 96,0 0 1,0 1-1,-1 0 0,0 0 0,-1 0 1,0 0-1,0 1 0,5 13 1,4 17 229,-1 0 0,-3 0 1,-1 2-1,4 52 0,-8-41 16,-3 0 1,-10 99-1,7-137-317,0 0 0,0-1 0,-1 1 1,-1 0-1,-9 22 0,12-34-66,1 0 0,-1 0 0,0 0 0,1 0 1,-1 0-1,0 0 0,1 0 0,-1-1 0,0 1 0,0 0 0,0-1 0,0 1 0,0 0 0,-1 0 1,1-1-7,1 0 1,-1 0-1,1 0 1,-1 0-1,1 0 1,-1 0-1,1 0 1,-1 0 0,1 0-1,-1 0 1,1 0-1,-1-1 1,1 1-1,0 0 1,-1 0 0,1 0-1,-1-1 1,1 1-1,0 0 1,-1 0-1,1-1 1,-1 1 0,1 0-1,0-1 1,0 1-1,-1-1 1,1 1-1,0 0 1,0-1-1,-1 1 1,1-1 0,0 1-1,0-1 1,-3-6 21,1 0 1,0 0 0,0 0 0,1 0-1,0 0 1,0 0 0,1-9-1,4-56 135,-3 59-130,8-57 149,4 0 1,3 1-1,27-76 0,3-10 162,-43 143-295,0 1 0,0-1 0,-1 0 0,-1 0 0,0 0 0,-1-14 0,0 23-44,-1 1 1,1-1-1,-1 1 0,1-1 0,-1 1 0,0-1 0,0 1 0,0-1 0,0 1 0,0 0 0,-1-1 1,1 1-1,-1 0 0,1 0 0,-1 0 0,0 0 0,0 0 0,0 1 0,0-1 0,0 1 0,0-1 1,0 1-1,-1-1 0,1 1 0,0 0 0,-1 0 0,1 0 0,-1 1 0,1-1 0,-1 1 0,1-1 1,-1 1-1,-4 0 0,-3 0-110,0 1 1,0 0-1,1 0 0,-1 1 1,1 0-1,0 1 1,-1 0-1,1 1 0,0 0 1,1 0-1,-1 1 1,1 0-1,-11 8 1,-10 11-213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39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1 266 14635,'43'-61'1392,"5"1"-759,3 4-137,-8 10 664,-5 9-184,-9 31-64,-5 23-31,-10 38-233,-3 14-128,-6 23-344,-5 6-376,-2 8-736,-3-3-273,-4-25 921,0-16-216,2-32-232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7.2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543 216 10338,'-2'-12'245,"1"-7"98,-2 1 0,0-1 0,-10-29 1,11 43-225,0 0 1,0-1 0,-1 2-1,1-1 1,-1 0 0,-1 0-1,1 1 1,-1 0 0,1-1-1,-1 1 1,0 1 0,-1-1-1,1 1 1,-1-1 0,1 1-1,-1 0 1,-6-2 0,-2 0 202,-1 1 1,1 0 0,-1 1 0,0 1 0,0 0-1,0 1 1,-1 0 0,1 1 0,-17 2-1,8 0 73,-1 2 0,0 1-1,1 1 1,-37 14 0,52-17-312,0 1 0,-1 0 0,2 0 0,-1 1 1,0 0-1,1 1 0,0 0 0,1 0 0,-1 0 0,1 1 1,0 0-1,1 0 0,-1 0 0,1 1 0,1 0 0,-7 14 1,6-8-26,1 0 0,0 1 0,0-1 0,2 1 0,0 0 0,1 0 0,0 0 0,1 0 0,3 20 0,0-15-27,1 0 1,1 0-1,0-1 1,2 1 0,0-1-1,1-1 1,1 0 0,1 0-1,0-1 1,2 0-1,0 0 1,0-2 0,2 1-1,17 15 1,-4-7-522,1-1 0,0-1 0,2-2 0,1-1 0,0-2 0,1 0 0,40 13-1,-61-26 191,0 0-1,0-1 1,1-1-1,17 3 0,3-4-691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7.6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1 13419,'2'1'115,"1"-1"0,0 1 0,0 0 0,0 0 0,-1 1 0,1-1 0,-1 1 0,1-1 0,-1 1 0,1 0 0,-1 0 0,0 0 0,0 0 0,0 0 0,0 0 0,0 0 0,-1 1 0,1-1 0,1 4 0,-2-2-13,0-1 0,-1 0-1,1 0 1,-1 0 0,0 1 0,0-1 0,0 0 0,0 0-1,0 0 1,-1 1 0,0-1 0,1 0 0,-1 0-1,0 0 1,-1 0 0,1 0 0,-3 5 0,-12 17 346,0 0 1,-2-2-1,-20 22 0,16-20 69,-35 53 0,55-74-478,-1-1 1,1 1-1,1 0 1,-1-1-1,0 1 1,1 0-1,0 0 1,0 0-1,0 0 0,0 0 1,1 1-1,0-1 1,0 0-1,0 0 1,1 7-1,0-7-23,0 0 0,1-1-1,0 1 1,0 0 0,0-1 0,0 0-1,0 1 1,0-1 0,1 0 0,0 0-1,0-1 1,-1 1 0,2 0 0,-1-1-1,0 0 1,5 3 0,5 3-342,1 0-1,0-1 1,0 0-1,0-1 1,1-1 0,0-1-1,25 5 1,-33-8 81,0 0 0,0 0-1,0-1 1,0-1 0,0 1 0,0-1 0,0 0-1,0 0 1,0-1 0,0 0 0,0 0 0,-1-1-1,1 0 1,-1 0 0,0-1 0,0 1 0,0-1 0,11-10-1,14-20-1055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7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31 14491,'-4'-11'1104,"-10"8"-720,-6-3-128,-15 2 441,-4 0-249,-9 1-64,1 4 16,-2 2-40,3 4-128,8 5-416,4 2-208,16 5-624,6 7-969,18 3 1601,15 2-328,23 0-272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8.3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340 1 15155,'-33'4'1096,"-7"12"-911,-1 0-73,-7 4 344,0 0-424,3-2-416,7 2-457,10-2 737,10-1-176,27-3-96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8:59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420 23 14787,'1'-1'97,"-1"1"-1,0 0 0,1 0 1,-1 0-1,1 0 0,-1 0 1,0 0-1,1 0 1,-1 0-1,1 0 0,-1 0 1,0 0-1,1 0 1,-1 0-1,1 0 0,-1 0 1,0 0-1,1 1 0,-1-1 1,0 0-1,1 0 1,-1 0-1,1 1 0,-1-1-72,0 0-1,0 0 0,0 0 0,1 1 0,-1-1 1,0 0-1,0 0 0,0 0 0,0 0 0,0 0 1,0 1-1,0-1 0,0 0 0,1 0 1,-1 0-1,0 0 0,0 1 0,0-1 0,0 0 1,0 0-1,0 0 0,0 0 0,0 1 0,0-1 1,0 0-1,0 0 0,0 0 0,0 0 0,-1 1 1,1-1-1,0 0 0,0 0 0,0 0 1,0 0-1,0 1 0,0-1 0,0 0 0,0 0 1,0 0-1,-1 0 0,1 0 0,0 0 0,0 1 1,0-1-1,0 0 0,0 0 0,-1 0 0,1 0 1,0 0-1,0 0 0,0 0 0,0 0 1,-1 0-1,1 0 0,0 0 0,0 0 0,0 0 1,0 0-1,-1 0 0,1 0 0,0 0 0,0 0 1,0 0-1,0 0 0,-1 0 0,1 0 0,0 0 1,-19 3 503,0-1-1,1-1 1,-29-2 0,47 1-519,-55-3 318,-57-12 0,-8-1-195,119 16-128,-1-1 1,1 1 0,0 0 0,-1 0 0,1 0 0,-1 0 0,1 0 0,-1 0-1,1 0 1,-1 0 0,1 1 0,0-1 0,-1 0 0,1 1 0,-1-1 0,1 1-1,0 0 1,0-1 0,-1 1 0,1 0 0,0 0 0,-2 1 0,3 0 4,-1 0 0,1 0 0,-1 0 0,1 0 0,0 0 0,0 0 0,0 0 0,0 0 1,0 0-1,0 0 0,0 0 0,1 0 0,-1 0 0,1-1 0,-1 1 0,2 3 0,2 13 10,0 1 0,-2 0-1,0 0 1,-1 1 0,-2 22-1,2 37 45,0-76-52,-1 0 0,1 0 0,0 1 0,0-1 0,0 0 0,0 0-1,0 0 1,1 0 0,-1 0 0,1 0 0,0-1 0,0 1 0,0-1-1,4 5 1,4 1 26,-1 0 0,19 11 0,6 5 20,-24-15-47,-1 1 0,0-1 0,0 2-1,-1-1 1,-1 1 0,0 1-1,0-1 1,-1 1 0,-1 0-1,0 1 1,-1-1 0,6 23 0,-7-22-7,-1 1 1,0 0 0,-1 0 0,-1 0 0,0 0-1,0 0 1,-2-1 0,0 1 0,0 0-1,-1 0 1,-1-1 0,-5 14 0,7-23-88,0 1 1,0-2 0,0 1-1,0 0 1,-1 0 0,1-1-1,-1 1 1,0-1-1,0 0 1,0 0 0,-1 0-1,1 0 1,-1 0 0,1-1-1,-1 0 1,0 1-1,0-1 1,0-1 0,0 1-1,0-1 1,-1 1 0,1-1-1,0-1 1,-1 1-1,1 0 1,0-1 0,-1 0-1,1 0 1,-8-1 0,10 0-54,0 1 1,1-1-1,-1 1 1,1-1-1,-1 1 1,1-1-1,-1 0 1,1 0 0,0 1-1,-1-1 1,1 0-1,0 0 1,0-1-1,-1 1 1,1 0 0,-1-2-1,0-5-703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00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72 57 17004,'0'0'123,"0"0"1,0-1-1,0 1 1,0 0 0,0 0-1,0-1 1,0 1-1,0 0 1,0 0-1,0-1 1,0 1 0,0 0-1,1-1 1,-1 1-1,0 0 1,0 0-1,0 0 1,0-1 0,0 1-1,0 0 1,1 0-1,-1-1 1,0 1-1,0 0 1,0 0 0,0 0-1,1 0 1,-1-1-1,0 1 1,0 0-1,1 0 1,-1 0 0,0 0-1,0 0 1,1 0-1,-1 0 1,0-1 0,1 1-42,0 0 1,-1 0-1,1 0 1,-1-1-1,1 1 1,-1 0-1,1-1 1,-1 1-1,0 0 1,1-1-1,-1 1 1,1 0-1,-1-1 1,0 1-1,1-1 1,-1 1-1,0-1 1,1 1-1,-1-1 1,0 1-1,0-1 1,1 1-1,-1-1 1,0 0-1,0 1 1,0-1 0,0 1-1,0-1 1,0 1-1,0-1 1,0 0-1,0 1 1,0-1-1,0 1 1,0-1-1,-1 1 1,1-1-1,0 1 1,0-1-1,0 0 1,-1 1-1,1-1 1,0 1-1,-1 0 1,1-1-1,0 1 1,-1-1-1,0 0 1,-1-1-71,0 0-1,0 0 1,0 0 0,0 0-1,0 0 1,-1 0 0,1 1-1,-1-1 1,1 1 0,-1 0 0,0 0-1,0 0 1,1 0 0,-1 0-1,0 0 1,0 1 0,0-1 0,0 1-1,0 0 1,0 0 0,1 0-1,-1 0 1,0 1 0,0-1 0,0 1-1,-4 1 1,6-2-77,1 1 0,-1-1 0,1 0 0,-1 1 0,1-1 0,0 1 0,-1-1 0,1 1-1,0-1 1,-1 1 0,1 0 0,0-1 0,0 1 0,-1-1 0,1 1 0,0-1 0,0 1 0,0 0 0,0-1 0,0 1 0,0 0 0,0-1 0,0 1 0,0-1 0,0 1 0,0 0 0,0-1 0,0 1-1,1 0 1,-1-1 0,0 1 0,0-1 0,1 1 0,-1-1 0,1 1 0,13 24-399,-11-21 239,13 19-502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0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140 1 7178,'-9'10'1256,"7"10"-392,0-2-272,2 14 1305,0 6-601,0 9-432,-1 3-56,-8 7-176,1-1-104,-6 0-184,-2-1-95,-3-7-418,-1-3-183,0-13 328,0-10-80,20-20-88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08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54 214 6529,'1'-9'509,"0"-1"0,1 0 0,0 0-1,0 1 1,1 0 0,0-1 0,1 1-1,0 0 1,0 1 0,1-1 0,0 1 0,1 0-1,0 0 1,0 0 0,1 1 0,10-10-1,-12 12-378,2-1-1,-1 1 1,1 0-1,0 0 0,0 1 1,0 0-1,0 0 1,1 1-1,-1 0 0,1 0 1,0 1-1,0 0 1,0 0-1,0 1 0,1 0 1,-1 0-1,0 1 1,0 0-1,15 2 0,-20-1-92,0 0 0,0 0 0,0 0 0,1 0 0,-1 0 0,0 1 0,-1-1 0,1 1 0,0 0 0,0-1 0,-1 1 0,1 1 0,-1-1 0,0 0 0,1 1 0,-1-1 0,3 6 0,-3-4-10,0 1 0,0-1 0,-1 1 0,1 0 1,-1-1-1,0 1 0,-1 0 0,1-1 0,-1 1 0,0 0 0,0 5 0,-2 5 16,-1 0 0,0-1 0,0 1 0,-2-1 1,0 0-1,-12 25 0,8-24 14,0-2 0,-13 17 0,-13 19 136,35-48-190,0-1 0,0 1 0,0-1 0,0 0 1,-1 1-1,1-1 0,0 1 0,0-1 0,0 1 0,0-1 0,0 0 1,0 1-1,0-1 0,0 1 0,0-1 0,0 1 0,0-1 0,0 1 1,1-1-1,-1 0 0,0 1 0,0-1 0,0 1 0,1-1 0,-1 0 1,0 1-1,0-1 0,1 0 0,-1 1 0,0-1 0,1 1 0,14 9 45,-6-4-12,2 3-30,-1 0 1,-1 1-1,1 0 0,-2 1 1,1 0-1,-2 0 0,1 1 1,-2 0-1,1 0 0,-2 0 1,0 1-1,4 15 0,-5-16-10,-1 0 0,0 0 0,-1 1 0,-1-1 0,0 1 0,-1-1 0,0 0 0,0 1 0,-2-1 0,1 1 0,-2-1 0,0 0 0,-6 18 1,6-24-5,1-1 1,-1 1 0,-1-1-1,1 0 1,0 0 0,-1-1 0,0 1-1,0-1 1,-1 0 0,1 0-1,-1 0 1,0 0 0,0-1-1,-8 4 1,5-3 14,0-1 1,0 0-1,-1-1 0,1 1 0,-1-2 0,0 1 0,0-1 0,1-1 1,-12 0-1,6-1-386,-1 0 0,1-1 1,0-1-1,0 0 1,0-1-1,0-1 1,1 0-1,-1 0 0,1-2 1,1 1-1,-24-17 1,22 9-345,5 2-220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09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109 180 10634,'0'-1'65,"0"-1"-1,0 1 1,0 0-1,0-1 1,0 1-1,0 0 1,0-1-1,1 1 1,-1 0-1,0 0 1,1-1-1,-1 1 0,1 0 1,0 0-1,-1 0 1,1-1-1,0 1 1,0 0-1,-1 0 1,1 0-1,0 0 1,0 0-1,0 1 1,0-1-1,0 0 1,1 0-1,-1 1 1,0-1-1,0 0 1,0 1-1,1 0 1,-1-1-1,0 1 0,0-1 1,1 1-1,-1 0 1,0 0-1,1 0 1,-1 0-1,0 0 1,1 0-1,-1 0 1,3 1-1,1 1 94,0-1 0,0 1 0,0 0 0,0 1 0,0-1-1,0 1 1,-1 0 0,1 0 0,7 7 0,-2 1-49,1 0 0,-1 0-1,-1 1 1,0 0 0,-1 1 0,0 0 0,-1 0-1,-1 1 1,0 0 0,0 0 0,-2 0 0,6 30 0,-8-32-77,0 0 1,-2 1 0,0-1 0,0 1 0,-1-1-1,0 0 1,-1 0 0,-1 1 0,0-1 0,0-1-1,-1 1 1,-1 0 0,0-1 0,-1 0 0,0 0 0,-8 11-1,5-11-6,0 0 0,-1 0 0,0-1 0,0-1-1,-1 1 1,0-2 0,-15 9 0,21-14-22,0 1 1,0-2-1,-1 1 1,1-1-1,-1 1 1,0-2-1,0 1 1,1 0-1,-1-1 1,0 0-1,0-1 1,0 0-1,-1 1 1,1-2-1,0 1 1,0-1-1,0 0 1,-11-3-1,14 3-1,1 0-1,-1 0 1,1-1-1,0 1 1,0 0-1,-1-1 1,1 0 0,0 1-1,0-1 1,0 0-1,1 0 1,-1 0-1,0 0 1,1 0-1,-1-1 1,1 1-1,-2-4 1,2 2 1,0 0 1,0 0 0,1 0 0,-1 1-1,1-1 1,0 0 0,0 0 0,0 0-1,0 0 1,3-7 0,0 0 11,0 0 1,1 0 0,1 0-1,0 1 1,0 0 0,1 0-1,8-10 1,3-2 46,2 1 0,0 1 1,39-32-1,73-41 237,-1 1 155,-122 85-407,0 0 0,0-1 0,0 1 1,-1-1-1,0-1 0,-1 1 0,0-1 0,7-14 0,-11 20-36,-1 0 0,0 0 0,0 0 0,0 0 0,0 0 0,0-1 0,-1 1 0,1 0 1,-1 0-1,0-1 0,0 1 0,0 0 0,-1 0 0,1-1 0,-1 1 0,0 0 0,0 0 0,0 0 0,0 0 0,0 0 0,-1 0 0,1 0 1,-1 0-1,0 0 0,0 0 0,0 1 0,0-1 0,0 1 0,0 0 0,-1 0 0,-2-3 0,0 2-2,1 0-1,-1 0 0,0 0 1,1 0-1,-1 1 0,0 0 1,-1 0-1,1 0 0,0 1 1,-1-1-1,1 1 1,0 1-1,-10-1 0,6 1-148,0 1-1,0 0 0,0 0 1,0 1-1,1 0 1,-1 1-1,-14 6 0,6 0-283,1 0-1,0 1 0,0 0 0,1 1 1,1 1-1,0 0 0,-19 22 1,-1 12-303,8-1-230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2.0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15 458 7882,'0'1'86,"-1"-1"0,1-1 0,-1 1 0,1 0 0,-1 0 0,1 0 0,-1 0 0,1 0 0,-1 0 0,0-1 0,1 1 0,-1 0 0,1 0 0,0-1 0,-1 1 0,1 0 0,-1-1 0,1 1 0,-1-1 0,1 1 0,0 0 1,-1-1-1,1 1 0,0-1 0,0 1 0,-1-1 0,1 0 0,-2-19 1320,3 11-1099,0 1 0,1 0 0,4-11 0,11-21 178,0 1-1,3 1 1,1 0-1,2 2 1,1 1-1,47-53 1,-69 86-450,10-11 182,1 1-1,14-12 0,-25 22-159,0 0-1,1 0 1,0 0-1,-1 0 1,1 1 0,0-1-1,0 1 1,0 0-1,0 0 1,0 0-1,0 0 1,1 0 0,-1 1-1,0-1 1,0 1-1,1 0 1,-1 0-1,5 0 1,-6 2-18,0-1 1,0 0-1,0 0 1,0 1-1,0-1 1,0 1 0,0 0-1,0 0 1,-1-1-1,1 1 1,-1 0-1,0 0 1,1 1-1,-1-1 1,0 0-1,0 0 1,0 0-1,0 1 1,-1-1-1,1 1 1,-1-1-1,1 5 1,1 9 94,0 0 1,-1 20-1,-1-27-85,0 32 13,-2 1-1,-2 0 1,-1-1-1,-13 47 0,15-79-43,0-9-13,2-13 4,4-23 17,2 1-1,2 0 0,1 1 1,1-1-1,28-62 0,-35 91-18,1 1 0,0 0 1,0-1-1,1 1 0,-1 0 0,8-6 0,-11 10-6,1 0 1,0 0-1,0 0 1,-1 1-1,1-1 1,0 0-1,0 1 1,0-1-1,0 1 0,0-1 1,0 1-1,0 0 1,0-1-1,0 1 1,0 0-1,0-1 1,0 1-1,0 0 0,1 0 1,-1 0-1,0 0 1,0 0-1,0 0 1,0 1-1,0-1 1,0 0-1,0 0 0,0 1 1,0-1-1,0 1 1,0-1-1,0 1 1,0-1-1,0 1 0,0 0 1,0-1-1,0 1 1,-1 0-1,1 0 1,0-1-1,-1 1 1,1 0-1,0 0 0,0 1 1,3 5 5,0-1 0,0 1 0,-1 0 0,0 0 0,0 1 0,-1-1 0,2 8 0,8 57 40,-5-16-15,5-72 10,-11 15-41,5-12 13,0 0 0,2 0 0,-1 1 0,15-18 0,-20 28-11,-1 0 0,1 0 0,0 0 0,-1 0 0,1 1 0,0-1 0,0 0 0,0 1 0,0 0 0,1-1 0,-1 1 0,0 0 0,0 0 0,1 0 0,-1 1 0,1-1 0,-1 0 0,1 1 0,-1 0 0,1 0 0,-1-1 0,1 1 0,-1 1 0,1-1 0,-1 0 0,1 1 0,-1-1 0,1 1 0,-1 0 0,0-1 0,1 1 0,-1 1 0,0-1 0,5 3 0,5 6 13,0 1 0,-1 0 0,0 1 0,-1 0 0,0 1 0,15 27 0,-15-25 14,0 1 1,1-1-1,1 0 1,24 23-1,-35-37-22,1 1 0,0 0 0,0-1 0,0 1 0,1-1 0,-1 1 0,0-1 0,0 0 0,1 0 0,-1 0 0,1 0 0,-1-1 0,1 1-1,-1-1 1,1 1 0,-1-1 0,1 0 0,-1 0 0,1 0 0,-1 0 0,1-1 0,-1 1 0,1-1 0,-1 1 0,1-1 0,-1 0 0,1 0-1,-1 0 1,0 0 0,1 0 0,-1-1 0,0 1 0,2-3 0,6-5-52,-1 0 0,0-1 0,0-1 0,-1 1 0,9-17-1,7-8-1312,-20 33-190,-4 2 1537,0 0-1,0 0 1,0 0 0,0 0-1,0 0 1,0 0-1,1 0 1,-1 0 0,0 0-1,0 0 1,0 0-1,0 0 1,0 0 0,0 0-1,0 0 1,0 0-1,1 0 1,-1 0 0,0 0-1,0 0 1,0 0 0,0-1-1,0 1 1,0 0-1,0 0 1,0 0 0,0 0-1,0 0 1,0 0-1,0 0 1,0 0 0,0 0-1,0-1 1,0 1-1,0 0 1,0 0 0,1 0-1,-1 0 1,0 0-1,-1 0 1,1 0 0,0-1-1,0 1 1,0 0-1,0 0 1,0 0 0,0 0-1,0 0 1,0 0-1,0 0 1,0 0 0,0-1-1,0 1 1,0 0-1,0 0 1,0 0 0,0 0-1,0 0 1,0 0-1,-1 0 1,1 0 0,0 0-1,-3-14-724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0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435 0 15363,'-32'26'1529,"-3"-1"-1113,-6 1-160,-3-1 696,-6-4-584,0-7-16,4-10-8,4-2-72,8-7-304,3-3-272,14 2-304,6 2-1320,9 11 1632,8 10-249,21 14-231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3.1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428 52 10682,'-2'-4'146,"-2"1"0,1-1 0,0 1 0,-1 0 0,1 0 0,-1 0 0,0 0 0,0 1 0,0 0 0,0 0 0,0 0 0,-1 0 0,1 1 0,-1-1 0,1 1 0,-1 0 0,1 0 0,-1 1 0,0 0 0,1-1 0,-1 2 0,0-1 0,1 0 0,-1 1 0,-8 2 0,6-1-29,1 0 1,-1 1-1,1 0 1,0 0 0,0 0-1,1 0 1,-1 1-1,1 0 1,-1 0 0,1 1-1,0 0 1,1-1-1,-1 2 1,1-1-1,0 0 1,1 1 0,-5 8-1,3-5 75,1 1-1,0 0 1,1 0-1,-3 11 1,8-38-132,1-1 1,8-26-1,-10 42-44,1 3 7,-1-1-18,-1 1 0,0-1 0,1 1 0,-1-1 0,0 1 0,0-1 0,0 1-1,1-1 1,-1 1 0,0-1 0,0 1 0,0-1 0,0 1 0,0-1 0,0 1 0,0 0 0,0-1 0,0 1 0,0-1 0,0 1 0,0 4 94,6-11-17,-2 0-64,-1 1 1,0-1-1,0 0 0,-1 0 1,0 0-1,0 0 0,2-11 1,3-9 20,-6 41-22,-1-11-14,1 0-1,-1 0 0,0 0 1,0 0-1,0 0 1,-1 6-1,-24-15 62,21 5-36,-1 1-1,0-1 1,0 1-1,0 0 1,0 0 0,1 1-1,-1 0 1,1-1-1,-1 2 1,1-1-1,0 0 1,0 1-1,-1 0 1,2 0-1,-1 0 1,0 0-1,1 1 1,-6 7 0,-6 7 176,0 2 0,-16 30 0,27-44-170,-11 20 235,-18 42 0,28-55-203,0 1 1,1-1-1,1 1 0,0-1 1,-2 23-1,5-35-60,-1 1 0,1 0 0,0 0-1,0-1 1,0 1 0,1 0 0,-1-1 0,0 1 0,1 0-1,-1 0 1,1-1 0,-1 1 0,1-1 0,0 1 0,0 0-1,0-1 1,0 1 0,0-1 0,0 0 0,0 1 0,1 0-1,0-1-2,0 0 0,0 0-1,-1-1 1,1 1 0,0-1 0,0 1-1,0-1 1,0 0 0,0 0 0,-1 0-1,1 0 1,0 0 0,0 0-1,0 0 1,0 0 0,0-1 0,0 1-1,-1-1 1,5-1 0,8-4 3,0-1-1,-1 0 1,1-1 0,-2 0 0,1-1-1,22-21 1,62-72-1,-83 86-2,23-33 1,-29 36 12,2 1 0,-1 0 1,1 0-1,19-16 0,-28 27-13,0 0 1,-1 1-1,1-1 0,0 1 0,-1-1 1,1 1-1,0-1 0,0 1 1,0-1-1,-1 1 0,1 0 0,0 0 1,0-1-1,0 1 0,0 0 0,0 0 1,-1 0-1,1 0 0,0 0 1,0 0-1,0 0 0,0 0 0,0 0 1,0 1-1,-1-1 0,1 0 0,0 0 1,0 1-1,0-1 0,0 1 1,-1-1-1,1 1 0,0-1 0,-1 1 1,2 0-1,1 2 5,-1 1 1,0-1 0,0 0-1,0 0 1,-1 1-1,1-1 1,-1 1-1,2 5 1,6 28 28,-2 0 1,-1 0 0,-2 0-1,-2 1 1,-1-1-1,-7 64 1,0-52-25,-2-1 1,-3 0-1,-1-1 1,-32 78 0,33-100-3,0-2 0,-2 0 0,-27 39 0,35-55-8,0 0 0,-1 0 0,0-1-1,0 1 1,-1-2 0,0 1 0,0-1 0,0 1-1,-1-2 1,0 1 0,0-1 0,0-1 0,0 1-1,-15 3 1,20-6 0,0-1-1,1 1 1,-1-1-1,0 0 1,1 0 0,-1 0-1,0 0 1,1 0-1,-1-1 1,0 1-1,1-1 1,-1 0 0,0 1-1,1-1 1,-1 0-1,1-1 1,0 1-1,-1 0 1,1-1-1,0 1 1,0-1 0,0 0-1,0 0 1,0 0-1,0 0 1,0 0-1,1 0 1,-1 0-1,1 0 1,0-1 0,-1 1-1,0-4 1,-1-3 6,1 1 1,0-1-1,0 1 0,1-1 1,0 0-1,1 0 1,-1 1-1,3-18 1,1 8 0,0 0 1,1 1 0,1 0-1,0 0 1,1 0 0,1 1-1,16-28 1,-8 21-13,0 1 0,2 0-1,0 2 1,32-30 0,-2 10-815,1 3 1,3 1 0,97-51-1,83-36-3286,-172 90 2744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3.6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14 11875,'0'-14'1497,"-1"21"123,-2 12-721,-47 210 1401,17-85-1596,2 1-253,-108 479 129,135-599-867,3-19 47,1-1 0,-1 0 0,0 1-1,-1-1 1,1 0 0,-1 0 0,0 0 0,-4 7 0,7-33-3504,4-5 2138,1 1 0,11-33 1,3 6 234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4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3 9474,'2'-3'1277,"-2"7"-314,-4 17 274,-8 29 239,-39 165 1527,40-156-2329,-6 100 1,17-152-585,0 0 0,0 0 0,1 0 0,0 1 0,3 12-1,-3-17-57,-1-1 0,1 0-1,0 0 1,1 0 0,-1 1-1,0-1 1,0 0 0,1 0-1,-1-1 1,1 1 0,0 0-1,0-1 1,-1 1 0,1 0-1,0-1 1,0 0 0,1 0-1,-1 0 1,0 1 0,0-2-1,3 2 1,13 2 129,-1-1 1,1-1-1,0-1 1,31-1-1,1 0 1,-2 3-255,74 12 0,-102-12-187,-2 2 0,1 0 1,0 2-1,-1 0 0,0 0 1,30 19-1,-28-12-172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59:19.262"/>
    </inkml:context>
    <inkml:brush xml:id="br0">
      <inkml:brushProperty name="width" value="0.4" units="cm"/>
      <inkml:brushProperty name="height" value="0.8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3424 697 13819,'-22'0'192,"-1"2"-1,0 0 1,0 1-1,-28 9 1,-87 32-179,60-17 142,-21 5-133,-1-5 0,-2-4 1,-165 15-1,-195-29 18,85-5 16,274 2-39,-168 32-1,198-22-41,-104 37-1,142-39-50,0 1-1,1 1 1,0 2-1,-55 40 1,83-54 50,1 0-1,0 0 1,0 1 0,0 0-1,1 0 1,-1 0 0,1 1-1,-4 7 1,7-12 17,0 1-1,1 0 1,-1-1-1,1 1 1,-1 0-1,1 0 1,0 0 0,0-1-1,0 1 1,0 0-1,0 0 1,0 0-1,0-1 1,0 1 0,1 0-1,-1 0 1,1-1-1,-1 1 1,1 0-1,0-1 1,0 1 0,-1 0-1,1-1 1,0 1-1,0-1 1,1 1-1,-1-1 1,0 0-1,0 0 1,1 1 0,-1-1-1,3 1 1,9 6-29,-1-1 0,1 0 0,1-1 0,-1-1 0,1 0 1,0-1-1,19 4 0,48 8-9,144 12 0,-144-21 62,1452 93 898,-763-115-658,-7-71-272,-4-63-4,-302 55 64,-315 68 127,2 7 0,166 0 0,-760-2-181,1-26 86,199 20 55,-1359-70 653,1439 93-773,-1413-16 36,909 51-38,521-14-6,2 7 1,-205 58 0,211-35-6,120-37-3,1 0-1,0 2 1,-34 22 0,53-30 0,0-1 0,1 0 0,0 1 0,0 0 1,0 0-1,0 1 0,0-1 0,-4 9 1,7-12 1,0 0 0,1 1 0,-1-1 1,1 0-1,-1 1 0,1-1 0,0 1 1,0-1-1,-1 1 0,1-1 0,0 1 1,0-1-1,0 1 0,1-1 1,-1 1-1,0-1 0,0 1 0,1-1 1,-1 0-1,1 1 0,-1-1 0,1 1 1,0-1-1,0 0 0,-1 0 0,1 1 1,0-1-1,0 0 0,0 0 1,0 0-1,0 0 0,1 0 0,-1 0 1,2 1-1,6 3-16,1 0 1,0 0-1,1-1 0,-1 0 1,1 0-1,0-1 0,0-1 1,20 2-1,-15-1 3,511 51-309,-421-47 306,1333 131 110,152 10 18,-1-119-42,-1015-74 22,-428 24 27,264-72 0,-238 32 15,-149 51-97,-1-1 1,1-2 0,-2 0-1,38-30 1,-55 39-25,1-1 0,-1 1 0,0-1-1,-1-1 1,1 1 0,-1-1 0,0 1 0,0-1 0,-1-1 0,0 1 0,0 0 0,0-1-1,-1 1 1,0-1 0,2-12 0,-3 12-3,-1 1-1,-1-1 1,1 0-1,-1 0 1,0 1 0,-1-1-1,0 1 1,0-1-1,0 1 1,-1 0 0,0-1-1,0 1 1,0 1-1,-1-1 1,0 0 0,-6-6-1,-35-37-2,-2 2 1,-102-77-1,42 44-7,-4 5-1,-173-87 1,109 78-4,-200-65 1,174 85 13,-411-73 0,-224 48 8,-135 68-3,5 106-6,758-48-42,-205 65 0,277-59-64,2 5 0,-181 94 0,160-54-39,128-71 96,2 2-1,0 0 1,-33 35-1,52-47 36,0 0-1,0 0 1,0 1-1,1-1 1,0 1-1,1 0 1,-6 13-1,9-17 9,-1 0 1,1 0-1,0 0 0,1 1 1,-1-1-1,1 0 0,0 0 1,0 0-1,0 1 0,0-1 1,1 0-1,0 0 0,-1 0 1,2 0-1,-1 1 0,0-1 0,1-1 1,3 8-1,-1-5 6,1 0 0,0 0 0,-1 0 0,2-1 1,-1 0-1,1 0 0,9 7 0,52 28 50,29 7 93,159 53 0,111 11 124,50-4 42,5-19 0,630 51 0,-439-103-319,1-27 1,-1-26 0,747-117-1,-580-19 495,-737 142-399,0-2-1,78-37 1,-112 46-75,-1 0 1,1 0-1,-1-1 1,0 0-1,-1-1 1,1 1-1,-1-1 1,10-13-1,-14 16-11,0 0-1,0-1 0,-1 1 0,1 0 1,-1-1-1,0 1 0,0 0 0,0-1 0,0 0 1,-1 1-1,1-1 0,-1 1 0,0-1 1,0 0-1,-1 1 0,1-1 0,-1 1 0,0-1 1,1 0-1,-1 1 0,-3-7 0,-5-6 1,1 1-1,-2 0 0,0 1 0,0 0 0,-2 0 0,0 1 1,-21-18-1,-15-11-4,-1 2 0,-2 2-1,-2 3 1,-85-44 0,28 27 17,-163-55 0,118 59 1,-196-35 0,-170 13 20,-532 41-8,-939 103 405,767 46 275,578-49-803,585-66-51,-75 11-368,111-11 260,0 0 0,1 2 0,-31 13 0,44-15 172,1 0 0,-1 1-1,-12 9 1,20-12 46,0 0 0,0 0 0,1 0 0,-1 1-1,1-1 1,0 1 0,0 0 0,0 0 0,0 0-1,1 0 1,-3 6 0,3-3-49,0 0 0,1-1 0,0 1 0,0 0 1,0 8-1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1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492 7 16115,'13'0'1545,"-26"-2"-921,-5 2-272,-17-2 1008,-8 1-424,-7-1-543,-4 2-105,1 5-32,2 3-144,6 9-368,4 5-232,9 15-521,2 4-895,10 0 1520,6-2-312,9-12-297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0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 15035,'21'18'317,"-2"1"0,0 1 0,23 32 0,39 70 321,-51-74 23,58 73 0,-80-112-538,0-1 0,0 0 0,1 0 0,0 0-1,0-1 1,11 6 0,-17-11-84,0-1-1,-1 1 1,1-1-1,0 0 1,0 0 0,0 0-1,0 0 1,0-1-1,0 1 1,0-1-1,1 0 1,-1 0-1,0 0 1,0 0-1,0 0 1,0-1-1,0 1 1,0-1-1,0 0 1,0 0-1,0 0 1,0 0-1,0-1 1,0 1-1,0-1 1,-1 0-1,3-2 1,1-1 7,0-2 0,0 1 0,-1 0 1,0-1-1,-1 0 0,0 0 0,0-1 1,0 1-1,-1-1 0,0 0 0,3-13 1,-1 1-7,-1-1 0,-1 1 1,1-34-1,-4 26-27,-1 0 1,-1 1-1,-8-34 1,7 47-197,0 0 0,-1 1 0,-1-1 0,0 1-1,-1 0 1,0 1 0,-1-1 0,-10-12 0,14 21 126,0 1-1,0-1 1,0 1-1,0 0 1,-1 0-1,1 0 1,-1 1-1,0-1 1,0 1 0,0 0-1,-5-2 1,-9 0-390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1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0 15403,'-6'15'432,"0"1"0,1-1 0,1 1-1,0 0 1,-1 18 0,-6 25 466,-157 528 2491,137-486-3013,-41 121 309,70-204-613,2-18-69,0 0 0,0 0 1,0 1-1,0-1 1,0 0-1,0 1 0,1-1 1,-1 0-1,0 0 1,0 1-1,0-1 0,0 0 1,1 0-1,-1 1 1,0-1-1,0 0 0,0 0 1,1 0-1,-1 0 1,0 1-1,0-1 0,1 0 1,-1 0-1,0 0 1,1 0-1,-1 0 0,0 0 1,0 0-1,1 1 1,2-2 12,0 1 0,0-1 0,1 1 0,-1-1 0,0 0 1,0 0-1,4-3 0,31-9 31,-1 1 0,2 1 0,0 2 0,0 2 0,0 2 0,50-1 0,-27 7 34,0 2-1,1 2 0,75 18 1,-134-22-73,19 2 96,-17-8-49,-9-8-29,-49-75 8,14 26-5,-369-697-276,402 749-17,0-1 1,1 0-1,-4-13 0,9 24 215,-1 0-1,0 0 0,0 1 1,0-1-1,1 0 0,-1 0 1,0 0-1,0 0 0,1 1 1,-1-1-1,0 0 1,0 0-1,1 0 0,-1 0 1,0 0-1,1 0 0,-1 0 1,0 0-1,0 0 0,1 0 1,-1 0-1,0 0 0,1 0 1,-1 0-1,0 0 0,0 0 1,1 0-1,-1 0 1,0 0-1,0 0 0,1 0 1,-1-1-1,0 1 0,0 0 1,1 0-1,-1 0 0,0 0 1,0-1-1,0 1 0,1 0 1,-1 0-1,0-1 0,0 1 1,0 0-1,0 0 1,1-1-1,-1 1 0,0 0 1,0 0-1,0-1 0,0 1 1,0 0-1,0 0 0,0-1 1,0 1-1,0 0 0,0-1 1,0 1-1,0 0 0,0 0 1,0-1-1,0 1 1,0 0-1,0-1 0,0 1 1,-1-1-1,25 19-2028,-20-15 2002,21 15-913,3 0-245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2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14851,'1'18'418,"0"-1"1,2 1-1,0-1 0,7 21 0,3 18 20,57 497 3654,-59-440-3531,9 158 226,-14-238-1406,-6-33 583,0 0 0,0 1 0,0-1 1,1 0-1,-1 1 0,0-1 1,0 0-1,0 1 0,0-1 1,0 0-1,1 0 0,-1 1 1,0-1-1,0 0 0,1 0 1,-1 0-1,0 1 0,0-1 0,1 0 1,-1 0-1,0 0 0,0 0 1,1 1-1,-1-1 0,0 0 1,1 0-1,-1 0 0,1 0 1,-1 0-70,1-1 0,0 1 1,0-1-1,-1 1 0,1-1 1,0 1-1,-1-1 1,1 1-1,-1-1 0,1 0 1,-1 1-1,1-1 0,-1 0 1,1 1-1,-1-1 0,1-1 1,20-39-1287,-9 11 495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2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478 19 16396,'-11'-14'1192,"-7"10"-928,-2 8-56,-14 10 632,-7 2-336,-8 1-248,-4 4 8,2 1-8,2 5-8,6 4-216,4 0-224,9-1-416,5-4-200,14-9-680,8-4-489,11-15 1377,9-9-416,10-14-120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2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 14291,'9'-16'1536,"-3"29"-711,0 18-257,-3 27 856,-3 12-232,0 19-224,1 12-151,-1 16-241,3 5-80,2 1-368,1-4-184,0-6-520,2-6-248,-2-21-617,4-16 1105,2-33-264,1-15-256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3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2079 119 12307,'16'-10'500,"-8"5"-267,1 0 0,0-1-1,-1 0 1,0 0 0,0-1 0,-1 0-1,0 0 1,8-13 0,-14 20-189,-1 0 0,0-1 0,0 1-1,0-1 1,0 1 0,1-1 0,-1 1 0,0-1 0,0 1 0,0-1 0,0 1 0,0-1-1,0 1 1,0-1 0,-1 1 0,1-1 0,0 1 0,0-1 0,0 1 0,0-1 0,-1 1-1,1 0 1,0-1 0,0 1 0,-1-1 0,1 1 0,0 0 0,-1-1 0,1 1 0,0 0 0,-1-1-1,1 1 1,-1 0 0,1-1 0,0 1 0,-1 0 0,0 0 0,-20-7 671,-4 4-378,0 2-1,0 1 0,-1 1 1,1 1-1,-28 6 1,-2-1 47,-186 14 81,0-10 0,-1-11 1,-287-37-1,460 29-494,0-1-87,-93 0 1,141 9-97,0 1 0,1 1 0,-1 1 0,1 1 1,0 0-1,0 2 0,1 0 0,-1 2 1,-18 9-1,27-10-191,0 0 0,0 1 0,1 0 0,0 0 0,1 1 0,0 1 0,0-1 0,1 1 0,0 1 0,1 0 0,0 0 0,-9 20 0,2 6-638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4.3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94 10114,'0'-4'155,"0"1"1,1-1-1,-1 0 0,1 1 1,0-1-1,0 0 0,0 1 1,1-1-1,-1 1 0,1 0 0,0-1 1,0 1-1,0 0 0,0 0 1,0 0-1,1 0 0,-1 0 1,1 1-1,0-1 0,0 1 1,0 0-1,0 0 0,0 0 0,0 0 1,1 0-1,3 0 0,0-1 29,0 1 0,0 0 0,0 0 0,0 0-1,0 1 1,0 1 0,1-1 0,-1 1 0,0 0-1,0 1 1,1-1 0,10 4 0,-8-1-2,1 1 0,-1 1 0,0-1-1,-1 2 1,1-1 0,-1 1 0,0 1 0,0-1 0,-1 2 0,0-1 0,0 1 0,-1 0-1,0 1 1,0 0 0,-1 0 0,0 0 0,6 15 0,-3-4 48,0 0 0,-2 0 1,0 1-1,-2-1 0,0 2 1,-1-1-1,-1 0 0,0 23 0,-3-22-85,-1 0 0,-1 0 0,-1 0 0,-1-1 0,-1 1 0,-1-1 0,0 0 0,-2 0 0,-12 24 0,3-14 18,-1-2-1,-1 0 1,-2-1-1,-1 0 0,-28 27 1,40-45-150,3-4 21,1 0-1,1 0 1,-1 0 0,1 1-1,1-1 1,-7 12 0,10-16-56,0 0 1,1 0 0,-1 1-1,1-1 1,-1 0 0,1 0 0,0 0-1,0 0 1,0 1 0,0-1 0,0 0-1,1 0 1,-1 0 0,1 1 0,-1-1-1,1 0 1,0 0 0,0 0-1,0 0 1,0 0 0,0 0 0,0-1-1,1 1 1,-1 0 0,0 0 0,1-1-1,0 1 1,-1-1 0,4 3-1,15 10-541,0 0-1,1-2 0,0 0 0,37 14 0,-36-16 369,30 13-505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4.7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 17148,'9'-21'824,"4"14"-1336,1 7-72,-7 4-657,-4 2 1017,-6-6-456,-2-1-224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5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48 13755,'15'-8'528,"0"-1"-1,0 2 1,26-9 0,-37 14-374,0 1 0,1-1 1,-1 1-1,1 1 0,-1-1 1,1 1-1,-1-1 0,1 1 0,-1 1 1,1-1-1,-1 1 0,1-1 1,-1 1-1,1 0 0,-1 1 0,1-1 1,-1 1-1,6 3 0,-8-4-77,-1 1-1,1-1 1,-1 0-1,0 0 0,1 0 1,-1 1-1,0-1 1,0 1-1,0-1 0,0 1 1,0-1-1,-1 1 1,1 0-1,0-1 1,-1 1-1,1 0 0,-1 0 1,1-1-1,-1 1 1,0 0-1,0 0 0,0 0 1,0-1-1,0 1 1,0 0-1,-1 0 1,1 0-1,-1-1 0,1 1 1,-1 0-1,1-1 1,-3 4-1,-2 5 112,0 0 0,-1-1 1,-1 1-1,-8 9 0,6-8-25,3-3-109,0 0 0,1 0 0,0 0 0,0 1 0,1 0 0,0-1-1,1 1 1,0 1 0,-3 13 0,6-16-39,-1 0-1,1 1 1,0-1-1,0 0 1,1 0 0,0 1-1,0-1 1,1 0-1,0 0 1,0 0 0,1-1-1,0 1 1,5 10-1,13 15 30,1 0-1,28 31 0,23 32 15,-69-89-55,0 0 0,-1 1 0,1-1 0,-1 1 0,-1-1 0,1 1 0,-1 0 0,2 12 0,-4-15-6,0-1 1,0 0 0,0 0 0,0 0-1,0 0 1,-1 0 0,1 1 0,-1-1 0,0 0-1,0 0 1,0 0 0,-1 0 0,1-1-1,-1 1 1,1 0 0,-1 0 0,0-1 0,0 1-1,0-1 1,0 0 0,-5 4 0,0-1-117,0 0 1,-1 0-1,1 0 1,-1-1 0,0 0-1,-1-1 1,1 0-1,0 0 1,-1-1-1,0 0 1,1-1 0,-1 1-1,0-2 1,0 1-1,0-1 1,0-1 0,-17-2-1,19 2-75,0-1 0,0 0 0,0 0 0,1 0 0,-1-1 0,1 0 1,0-1-1,-1 1 0,1-1 0,1 0 0,-1 0 0,1-1 0,0 0 0,0 0 0,0 0 0,0-1 0,1 1 0,0-1 0,0 0 0,1 0 0,-1-1 1,-3-11-1,-3-24-903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5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89 10906,'-5'6'330,"1"0"0,0 1 1,0-1-1,1 1 0,0 0 0,0 0 0,1 0 0,-3 12 0,1 1 626,-3 38 0,6-45-738,0 0 1,2 1 0,-1-1-1,2 1 1,0-1-1,0 0 1,1 0-1,1 0 1,0 0 0,8 15-1,-10-23-141,1 1 0,1-1 0,-1 0 0,1 0-1,0-1 1,0 1 0,0-1 0,0 1 0,1-1-1,0-1 1,0 1 0,0-1 0,0 0 0,0 0-1,1 0 1,-1-1 0,1 1 0,0-1 0,0-1 0,0 1-1,0-1 1,0 0 0,0-1 0,9 1 0,-3-2-24,0-1 0,0 1 0,-1-2 0,0 0 0,1 0 0,-1-1 0,0 0 0,-1-1 1,1-1-1,-1 1 0,0-2 0,0 1 0,-1-1 0,1-1 0,-2 0 0,1 0 0,-1-1 0,-1 1 1,1-2-1,10-17 0,-13 18-38,0 0 0,-1 0 0,0-1 0,0 1 0,-1-1 0,0 0 0,0 0 0,-1 0 0,-1 0 0,1-18 0,-2 20-9,-1 0 1,0 0 0,0 0 0,-1 1 0,0-1-1,0 0 1,-1 1 0,0-1 0,0 1-1,0 0 1,-1 0 0,0 0 0,-1 0-1,-9-10 1,4 7-114,0 1 0,0 0 0,-1 1 0,0 0-1,-1 0 1,1 2 0,-1-1 0,-1 1 0,1 1 0,-1 0 0,0 1-1,-1 0 1,1 1 0,0 1 0,-1 0 0,0 1 0,1 0 0,-1 1-1,0 1 1,1 0 0,-1 1 0,-19 4 0,29-5-88,0 1 1,-1-1 0,1 1-1,0-1 1,0 1-1,1 1 1,-1-1 0,0 0-1,1 1 1,-1 0-1,1 0 1,0 0 0,0 0-1,0 0 1,0 1-1,1-1 1,0 1 0,-1 0-1,1-1 1,0 1-1,1 0 1,-1 1 0,1-1-1,-1 0 1,0 7-1,5 11-834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5.7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90 9818,'12'-14'1142,"26"-25"0,-32 35-741,-1-1 1,1 1 0,-1 1-1,1-1 1,1 1 0,-1 0-1,0 0 1,12-3 0,-17 6-300,0 0 0,1-1 1,-1 1-1,0 0 1,1 0-1,-1 0 0,0-1 1,1 2-1,-1-1 0,0 0 1,1 0-1,-1 0 1,0 1-1,1-1 0,-1 0 1,0 1-1,0-1 0,1 1 1,-1 0-1,0-1 0,0 1 1,2 1-1,-2 0 7,0 0 0,1-1 0,-1 1 0,0 0 0,0 0 0,-1 0 0,1 0 0,0 0 0,0 0 0,-1 0 0,0 0 0,1 0 0,-1 2 0,1 7 168,-2 0-1,1 0 0,-1 0 0,-4 15 0,3-12-144,-3 5-12,1 1-1,1 1 1,1-1-1,1 0 1,1 1 0,3 23-1,22 84 132,-15-87-188,-1 1-1,-3-1 0,2 48 0,-8-83-53,0 0 0,-1 0-1,0 0 1,1 0 0,-2 0-1,1 0 1,-1-1 0,0 1-1,0 0 1,-5 8 0,5-11-36,0 0 0,0-1 1,-1 1-1,1 0 1,-1-1-1,1 1 1,-1-1-1,0 0 1,0 0-1,0 0 0,0 0 1,0-1-1,0 1 1,-1-1-1,1 0 1,-1 0-1,1 0 1,-1 0-1,-4 0 0,-1-1-213,0 0-1,0 0 1,-1-1-1,1 0 0,0 0 1,0-1-1,0 0 1,1-1-1,-17-7 1,12 4-338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1.5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65 9194,'-2'-5'258,"0"0"-1,0 1 1,0 0 0,-1-1 0,1 1-1,-1 0 1,0 0 0,0 0 0,-1 1-1,1-1 1,-1 1 0,-4-4 0,7 6-152,0 0 0,-1 0 0,1 0 0,-1 1 1,0-1-1,1 0 0,-1 1 0,0-1 1,1 1-1,-1-1 0,0 1 0,1 0 0,-1-1 1,0 1-1,0 0 0,1 0 0,-1 1 0,0-1 1,0 0-1,1 0 0,-1 1 0,0-1 1,1 1-1,-1 0 0,0-1 0,1 1 0,-1 0 1,1 0-1,-1 0 0,1 0 0,-1 0 1,1 0-1,0 1 0,0-1 0,0 0 0,-1 1 1,0 1-1,-1 3 40,0-1-1,0 1 1,0 0 0,1 0 0,0 0-1,0 0 1,1 0 0,0 0 0,0 0-1,0 1 1,1-1 0,0 10 0,1 4 152,1 0 1,7 33 0,0-22 35,1-1-1,27 57 0,-21-53-7,17 52 0,-31-81-298,-1 0 0,0 1 0,0-1 0,0 0 0,0 0 0,-1 0 0,0 1 0,0-1 0,-1 0 0,1 0 0,-3 7 0,2-9-22,0 0 1,0 0-1,-1 0 1,1 0-1,-1-1 1,0 1-1,0-1 1,0 1-1,0-1 1,0 0-1,0 1 1,-1-1-1,1-1 1,-1 1-1,1 0 1,-1 0 0,0-1-1,0 0 1,0 1-1,-3 0 1,-3 1-206,-1 1 1,0-2 0,0 1 0,0-2 0,0 1 0,-1-1 0,1-1 0,0 0-1,0 0 1,-1-1 0,1 0 0,0-1 0,0 0 0,0-1 0,-18-6 0,27 8 151,0 1 0,0-1 0,1 1 0,-1-1 0,0 1 0,0-1 0,0 0 0,0 1 0,0-1 0,1 0 0,-1 0 0,0 1 0,1-1 0,-1 0 0,0 0 0,1 0 1,-1 0-1,1 0 0,0 0 0,-1 0 0,1 0 0,0 0 0,-1 0 0,1-1 0,5-11-735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6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9 8370,'-2'-8'2565,"7"27"-839,6 98 1145,-7 182 0,-4-270-2617,-1 7-24,0 53 536,-15 116 0,14-192-697,2-9-44,0-1 1,-1 1-1,1 0 0,-1 0 0,0-1 0,0 1 0,-1 0 0,1-1 1,-1 1-1,1-1 0,-1 0 0,-4 6 0,6-9-22,0 0 1,0 0-1,0 0 0,-1 1 0,1-1 0,0 0 1,0 0-1,0 0 0,-1 0 0,1 1 1,0-1-1,0 0 0,-1 0 0,1 0 0,0 0 1,0 0-1,-1 0 0,1 0 0,0 0 0,-1 0 1,1 0-1,0 0 0,0 0 0,-1 0 1,1 0-1,0 0 0,-1 0 0,1 0 0,0 0 1,0 0-1,-1 0 0,1 0 0,0-1 1,0 1-1,-1 0 0,1 0 0,0 0 0,-1-1 1,-6-12 45,-1-20 2,3-14-16,2 0 1,2 0 0,3 0-1,10-75 1,0 56-19,2 1 0,38-107 0,-42 147-14,1 0 1,21-37-1,-28 55 0,0 0-1,1 0 1,0 1-1,0-1 0,1 1 1,0 0-1,0 1 0,0 0 1,1 0-1,-1 0 1,1 0-1,13-5 0,-17 9 2,0 0 0,-1 0 0,1 0 0,0 1 0,0-1 0,-1 1 0,1-1 0,0 1 0,0 0 0,0 1 0,-1-1 0,1 0 0,0 1 0,0-1 0,-1 1 0,1 0 0,0 0 0,-1 0 0,1 0 0,-1 0 0,1 1 0,-1-1 0,0 1 0,1 0 0,-1 0 0,0-1 0,0 1 0,0 1 0,-1-1 0,1 0 0,0 0 0,-1 1 0,1-1 0,-1 1 0,2 4 0,1 2 18,-1 0 1,0 1 0,0 0 0,-1-1-1,0 1 1,-1 0 0,0 0 0,0 20-1,-2-18-3,-1 0 0,0 0-1,-1-1 1,0 1 0,-1-1 0,0 1-1,-1-1 1,0 0 0,-1-1 0,0 1-1,-1-1 1,0 0 0,0-1-1,-1 0 1,0 0 0,-1 0 0,0-1-1,0-1 1,-1 0 0,0 0 0,0 0-1,-21 8 1,24-11-14,4-3 3,-1 1 0,1-1 1,0 1-1,0 0 0,0 0 1,0 0-1,-3 4 0,5-6-4,0 1-1,1 0 0,-1 0 0,1 0 0,-1 0 0,1 0 1,0 0-1,-1 0 0,1 0 0,0 0 0,0 0 1,-1 1-1,1-1 0,0 0 0,0 0 0,0 0 0,0 0 1,1 0-1,-1 0 0,0 0 0,0 0 0,1 0 0,-1 0 1,0 0-1,1 0 0,-1 0 0,1 0 0,0 0 1,0 1-1,13 17 41,0-2 0,1 0 0,0 0 0,34 26 0,-30-27-15,45 38-12,39 35 158,-88-73-454,0 0 1,0 0 0,-2 1-1,12 20 1,-23-34 154,-1-1 0,1 0 0,-1 1-1,0-1 1,0 1 0,-1-1 0,1 1 0,0-1 0,-1 1 0,1 4 0,-1-6 105,0-1 0,0 1 0,-1 0 0,1-1 0,0 1 0,0-1 0,0 1 0,-1 0 0,1-1 0,-1 1 0,1-1 0,0 1 0,-1-1 0,1 1 0,-1-1 0,1 1 0,-1-1 0,1 0 0,-1 1 0,1-1 0,-1 1 0,1-1 0,-1 0 0,0 0 1,1 1-1,-1-1 0,0 0 0,1 0 0,-1 0 0,1 0 0,-1 0 0,0 0 0,1 0 0,-1 0 0,0 0 0,1 0 0,-1 0 0,0 0 0,1 0 0,-1-1 0,-1 1 0,-23-8-657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7.2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26 117 9970,'-2'0'180,"1"-1"0,-1 0 0,1 0-1,-1 0 1,1 0 0,0 0 0,-1 0 0,1 0 0,0 0-1,0 0 1,-1 0 0,1-1 0,0 1 0,0 0-1,1-1 1,-1 1 0,0-1 0,0 1 0,1-1 0,-1 0-1,1 1 1,-1-1 0,1 0 0,0 1 0,0-1-1,-1 0 1,1 1 0,0-1 0,1-2 0,-1 2 40,1-1-1,0 1 1,0 0 0,0 0 0,0-1 0,1 1 0,-1 0-1,0 0 1,1 0 0,0 0 0,-1 0 0,1 0 0,0 1 0,0-1-1,0 1 1,0-1 0,0 1 0,0 0 0,4-2 0,12-4 203,1 0 0,-1 2 0,1 0 0,0 1 0,1 1 0,-1 1 0,24 0 0,139 12 489,-168-9-833,154 16 388,101 9-2082,-280-35-748,-3-1 1589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9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748 121 13451,'1'0'119,"0"0"0,1 0-1,-1 0 1,0 0 0,1 0 0,-1 0 0,0 0 0,1 1 0,-1-1-1,0 0 1,1 1 0,-1-1 0,2 2 0,-3-2-93,0 1 0,0-1 0,0 0 0,1 0 0,-1 1 0,0-1 0,0 0 0,0 1 0,0-1 0,0 0 0,0 1 0,0-1 0,-1 0 0,1 0 0,0 1 0,0-1 0,0 0 0,0 1 0,0-1 0,0 0 0,0 0 0,-1 1 0,1-1 0,0 0 0,0 0 0,0 0 0,0 1 0,-1-1 0,1 0 0,0 0 0,0 0 0,-1 1 0,1-1 0,0 0 0,-1 0 0,-2 2 62,-1 0-1,1 0 1,-1 0 0,1 0-1,-1-1 1,0 1-1,0-1 1,-4 1 0,-7-1-63,0 0 0,0-1 0,0 0 0,1-2 0,-1 1 0,0-2 0,1 0 0,-16-5 0,-14-8 46,-52-27 0,53 23-20,-51-17 1,79 32-38,1 1 1,-1 1-1,0 0 0,1 1 0,-1 1 0,0 0 1,-27 3-1,35-1-11,1 0 1,-1 0-1,0 1 1,1 0-1,-1 0 1,1 1 0,-1 0-1,1 0 1,0 0-1,0 1 1,1 0-1,-1 0 1,1 0-1,0 1 1,0-1-1,0 1 1,1 1 0,0-1-1,0 1 1,0-1-1,0 1 1,1 0-1,0 0 1,0 1-1,1-1 1,-3 9 0,0 9 32,0 0 0,1 1 0,2-1 0,0 1 0,2-1 0,2 31 0,55 404 634,-30-279-447,127 1945 1906,-154-2024-1932,-2-28 321,16 132-1,-13-199-461,0 0 1,0 0-1,1-1 0,0 1 1,0 0-1,0-1 1,1 1-1,-1-1 0,1 1 1,1-1-1,-1 0 0,1-1 1,5 7-1,-3-6 7,1 0 0,-1 0-1,1-1 1,0 0 0,0 0-1,1-1 1,-1 0 0,1 0 0,9 2-1,45 11-505,0-3 0,1-3 0,1-2 0,92-1 0,-147-7 307,0 0 1,-1-1-1,1 0 0,0 0 0,0-1 0,9-3 0,2-7-520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9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0 765 13667,'121'-330'3006,"-33"98"-1311,-72 186-1346,-3 8 375,30-63 1,-43 99-688,1 1 1,0 0 0,0-1-1,-1 1 1,1-1 0,0 1-1,0 0 1,1 0 0,-1-1-1,2-1 1,-2 3-27,-1 0 0,0 0 0,1 0 0,-1 0 0,0 0 0,0 0 1,1 0-1,-1 0 0,0 0 0,1 0 0,-1 0 0,0 0 0,0 0 0,1 0 0,-1 0 0,0 0 0,0 0 0,1 1 0,-1-1 1,0 0-1,0 0 0,1 0 0,-1 0 0,0 0 0,0 1 0,0-1 0,1 0 0,-1 0 0,0 1 0,0-1 0,0 0 0,0 0 1,1 0-1,-1 1 0,0-1 0,0 1 0,3 6 100,-1-1 1,-1 1-1,1 0 0,0 9 1,-2-16-110,31 315 893,-21 6-1031,-5-93-1093,-5-214 1016,6 65-649,-5-72 769,1 1 1,0 0-1,0 0 0,0 0 1,1-1-1,0 0 0,7 12 1,13 6-511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49.9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1451 2 16548,'0'0'28,"0"-1"0,0 1 0,1 0 0,-1 0 0,0 0 0,0 0 0,1 0 0,-1 0 1,0 0-1,1 0 0,-1 0 0,0 0 0,1 0 0,-1 0 0,0 0 0,0 0 1,1 0-1,-1 0 0,0 0 0,1 0 0,-1 1 0,0-1 0,0 0 0,1 0 0,-1 0 1,0 0-1,0 1 0,1-1 0,-1 0 0,0 0 0,0 0 0,0 1 0,0-1 1,1 0-1,-1 0 0,0 1 0,0-1 0,0 0 0,0 0 0,0 1 0,0-1 1,1 0-1,-1 1 0,0-1 0,0 1 0,-12 12 500,-25 12-64,10-13-247,-1-1 0,-1-2-1,0 0 1,0-2-1,-32 3 1,-155 6 885,122-16-657,-104-14-1,-94-26 10,70 8-493,219 31 50,-15-1-240,0 0 0,0 1-1,0 1 1,-22 2 0,36-2 128,1 0 0,0 1 1,0-1-1,0 1 0,0 0 0,0 0 0,0 0 0,0 0 1,0 1-1,0-1 0,0 1 0,0 0 0,1 0 0,-1-1 1,1 2-1,-1-1 0,1 0 0,0 0 0,0 1 1,0 0-1,0-1 0,0 1 0,1 0 0,-1 0 0,1-1 1,0 1-1,0 1 0,0-1 0,0 0 0,-1 6 1,4 29-630,9 10-207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0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0 939 12731,'1'1'86,"0"0"0,0-1 0,0 0 1,0 1-1,0-1 0,0 0 0,0 1 1,0-1-1,0 0 0,1 0 0,-1 0 0,0 0 1,0 0-1,0 0 0,0 0 0,0 0 1,0 0-1,0-1 0,0 1 0,0 0 1,0-1-1,0 1 0,0-1 0,0 1 0,2-2 1,-1 0 54,0 0 0,-1 0 0,1 0 0,0 0 0,-1 0 0,1-1 0,-1 1 0,0 0 1,0-1-1,1-3 0,3-9 430,-2 0 1,4-31 0,-6 40-453,14-551 2882,-17 367-3371,2 172 112,-1 8-80,1 1 1,1-1-1,1-10 0,-2 19 316,0 0 0,1 1 0,-1-1 0,0 1 0,0-1 0,0 0 0,1 1 0,-1-1 0,0 1-1,1-1 1,-1 1 0,1-1 0,-1 1 0,0-1 0,1 1 0,-1-1 0,1 1 0,-1-1-1,1 1 1,0 0 0,-1-1 0,1 1 0,-1 0 0,1 0 0,-1-1 0,1 1 0,0 0 0,-1 0-1,1 0 1,0 0 0,-1 0 0,1 0 0,0 0 0,-1 0 0,1 0 0,0 0 0,-1 0-1,1 0 1,1 1 0,18 5-615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0.6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674 6 12539,'-7'-1'1003,"1"-1"-1,-1 1 1,1 0 0,-13 1 0,-265 14 2291,102-2-2503,42-10-3573,125-4 934,15 2 1809,-1 0 0,1 0 0,0 0 0,0 0 1,-1 0-1,1 0 0,0 0 0,0 0 1,-1 0-1,1 0 0,0 0 0,0 0 1,-1 0-1,1 0 0,0-1 0,0 1 0,-1 0 1,1 0-1,0 0 0,0 0 0,0-1 1,-1 1-1,1 0 0,0 0 0,0 0 0,0-1 1,0 1-1,0 0 0,0 0 0,-1 0 1,1-1-1,0 1 0,0 0 0,0 0 0,0-1 1,0 1-1,0 0 0,0 0 0,0-1 1,0 1-1,0 0 0,0-1 0,0 1 1,0 0-1,0 0 0,0-1 0,0 1 0,0 0 1,1 0-1,-1 0 0,0-1 0,0 1 1,6-5-1224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0.9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1 195 14907,'25'-44'1537,"2"2"-721,1 1-232,-4 7 680,-1 9-144,-8 16-95,-1 15-113,-4 28-296,-4 15-120,-4 22-248,1 5-152,-3 9-360,-4 0-272,-3-11-568,0-9-377,-6-27 1113,-1-14-280,0-27-248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1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423 1 16620,'2'17'1256,"-10"3"-944,-7 1-104,-11 0 448,-6-2-272,-10-4-120,-5-4-40,-2-3-168,1-1-256,3-4-632,3 3 736,5 2-120,3-1-80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1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1 825 11426,'22'-47'543,"1"1"0,3 1 0,61-80 0,-19 29 37,32-58 591,72-105 1737,-141 218-2097,-30 40-772,-1 0 1,1 0-1,0 0 0,0 0 0,0 0 1,-1 1-1,1-1 0,0 0 1,0 1-1,0-1 0,0 1 0,0-1 1,0 1-1,0-1 0,0 1 1,2-1-1,-2 2-17,-1-1-1,1 0 1,0 0 0,-1 1-1,1-1 1,-1 1 0,1-1 0,-1 1-1,1-1 1,-1 1 0,1-1 0,-1 1-1,0-1 1,1 1 0,-1-1 0,0 1-1,1 0 1,-1-1 0,0 1-1,0 0 1,0-1 0,1 1 0,-1 0-1,0-1 1,0 1 0,0 0 0,0 1-1,2 31 211,-1 1-1,-1-1 1,-6 36-1,2-14-110,-12 182 98,-19 480-2650,35-691 2114,0 33-1205,0-54 1337,0-1 1,1 1 0,0-1-1,0 0 1,0 1 0,0-1 0,1 0-1,0 0 1,3 7 0,-5-11 160,0 0 1,1 1 0,-1-1-1,0 0 1,0 0 0,1 1-1,-1-1 1,0 0 0,1 0-1,-1 1 1,0-1 0,1 0-1,-1 0 1,0 0 0,1 0-1,-1 0 1,0 0 0,1 1-1,-1-1 1,0 0 0,1 0-1,-1 0 1,1 0 0,-1 0-1,0 0 1,1 0 0,-1-1-1,1 1 1,-1 0 0,0 0-1,1 0 1,-1 0-1,1-1 1,13-8-885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1.8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0 444 14283,'2'-29'1224,"5"-18"-760,1 1-152,-5-8 409,0-2-169,-3 1-48,0 3-16,-1 13-280,-1 5-248,1 15-520,1 7-240,4 13-1873,6 13 1929,0 0-304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2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1012 227 17788,'-62'-39'565,"0"3"0,-3 3 1,-86-33-1,116 54-527,0 2-1,0 1 1,0 1 0,-1 3 0,0 0-1,0 3 1,-1 0 0,-51 6-1,44 2-781,0 2 1,1 2-1,0 1 0,-44 19 0,62-18 93,13 4-180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2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6 996 5281,'-5'26'5131,"5"-16"-3371,5-17-1033,2-12-281,-1 1 0,0-1-1,-2 0 1,4-29 0,-2 15-100,51-335 2745,-11 68-1957,-43 285-1193,2-19-722,2 1 0,14-43 0,-21 74 719,1-1 0,0 1 0,0 0 0,0-1 0,0 1 0,0 0 0,0 0 0,0 0 0,1 0 0,-1 0 0,1 0 0,-1 0 0,1 0 0,0 0 0,0 1 0,0-1 0,3-1 0,12-1-668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2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558 0 17652,'-3'0'1160,"-14"4"-1000,-8 1-88,-12-1 248,-3 0-152,-11-1-8,-3-2-8,-2 1-32,0-2-16,2-3-40,6-1-64,8-2-272,3 2-216,15 2-248,7 4-1024,13 12 1400,7 6-281,25 11-215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3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12931,'4'2'152,"-1"-1"0,0 2 0,0-1 0,0 0 0,0 1 0,-1-1 1,1 1-1,0 0 0,-1 0 0,0 0 0,0 0 0,0 0 0,0 0 0,0 1 0,-1-1 1,0 1-1,1-1 0,-1 1 0,1 6 0,1 8 426,0 0 1,-1 32-1,-2-43-350,-2 56 878,-3 0 1,-2-1 0,-21 77-1,15-73-404,11-56-573,0 0 1,1 0 0,0 1 0,1-1 0,0 0 0,1 1 0,3 16 0,-2-19-75,0 0 0,1-1 0,0 1 0,0-1 0,1 0 1,0 0-1,0 0 0,1-1 0,0 0 0,8 10 0,24 18-1229,1-2-1,1-2 0,45 27 0,-67-45 622,-5-4-452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54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352 4001 16532,'-12'12'529,"-5"4"79,17-15-612,0-1 0,0 0 1,-1 0-1,1 0 0,0 1 0,0-1 1,0 0-1,0 0 0,0 0 0,0 1 1,0-1-1,-1 0 0,1 0 0,0 0 0,0 1 1,0-1-1,0 0 0,0 0 0,0 1 1,0-1-1,0 0 0,0 0 0,0 0 0,0 1 1,0-1-1,1 0 0,-1 0 0,0 1 1,0-1-1,0 0 0,0 0 0,0 0 0,0 1 1,0-1-1,1 0 0,-1 0 0,0 0 1,0 0-1,0 1 0,0-1 0,1 0 0,-1 0 1,0 0-1,0 0 0,0 0 0,1 0 1,-1 0-1,0 1 0,0-1 0,0 0 1,1 0-1,-1 0 0,0 0 0,0 0 0,1 0 1,-1 0-1,0 0 0,0 0 0,1 0 1,-1 0-1,0 0 0,0-1 0,0 1 0,1 0 1,169 2-511,-155-2 859,-10 1-178,-1-1-1,1 0 0,-1 0 1,1 0-1,0 0 0,-1-1 0,8-2 1,-11 3-125,1-1 1,-1 0 0,0 0 0,1 0-1,-1 0 1,0 0 0,0 0 0,0-1 0,0 1-1,0 0 1,0 0 0,0-1 0,0 1-1,0-1 1,0 1 0,-1-1 0,1 1-1,-1-1 1,1 1 0,-1-1 0,0 1-1,0-1 1,1 0 0,-1 1 0,0-4 0,0-1 34,0 1 1,0-1 0,-1 0 0,1 1 0,-1-1-1,0 1 1,-1-1 0,1 1 0,-1 0 0,0-1 0,0 1-1,-1 0 1,-5-9 0,17 10 601,2 0-1,-1 0 1,19-3-1,150-16 240,-79 9-653,-55 9-168,73-12 146,-103 14-210,0-1-1,-1 0 1,1-1 0,-1-1-1,22-12 1,-31 14-29,1 0 1,-2 0-1,1 0 0,0-1 1,-1 1-1,0-1 0,0 0 1,0 0-1,-1-1 0,0 1 1,0-1-1,0 0 0,-1 1 1,1-1-1,-2 0 0,1-1 1,0 1-1,-1 0 0,0 0 0,-1-11 1,1-9-10,-2-1 0,-1 1 0,-8-40 0,10 63 5,-67-312-3,12 61 0,13 7-11,10-2 0,3-500 0,68 43-166,-19 408 98,-19 279 78,3-41-13,-6-102 0,2 157 18,-1-1 0,0 1 0,0-1 0,0 1 0,0 0 0,-1 0 0,0 0 0,0 0 0,-1 0 0,1 0 0,-1 0 0,0 1 0,0-1 1,-1 1-1,1 0 0,-1 0 0,-4-3 0,-4-1 13,0 0 0,-1 1 0,0 0-1,0 1 1,-15-4 0,26 9-11,-112-42 132,-102-42 70,92 26-132,53 23-664,-2 4 0,-103-32 0,165 61 230,1 0 1,0 1-1,-1 1 0,-11-1 1,19 2 287,-1 0 0,1 0-1,-1 1 1,1-1 0,-1 1 0,1 0 0,0 0 0,-1 0 0,1 0 0,0 1-1,0-1 1,0 1 0,0 0 0,0 0 0,0 0 0,-4 4 0,-15 23-861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2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499 3 14667,'-10'-2'1320,"-11"2"-831,-6 2-169,-12 3 448,-6-3-160,-7 1-40,-2 1 8,1-1-256,-1 1-96,8 1-280,3-1-224,14 4-520,8 4-664,17 0 1184,9 4-248,28 3-193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2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414 28 14995,'-1'-16'1417,"-11"10"-913,-3 0-192,-12 6 648,-7 0-312,-8 2-200,-3 3 0,-1 7-384,-2 0-296,4 2-1120,0 0 1216,12 5-208,8-9-112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3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0 222 12523,'7'-19'394,"1"1"1,1 0 0,1 0 0,0 1 0,2 1 0,18-22-1,-24 31-224,0 0 0,0 0 0,1 1 0,0 0 0,1 1 0,-1 0 0,1 0 0,0 0 0,0 1 0,1 0 0,-1 1 0,1 0 0,0 0 0,0 1 0,0 0 0,10-1 0,-15 3-112,0 0 1,-1 0 0,1 0-1,0 0 1,0 1-1,-1-1 1,1 1-1,0 0 1,-1 0-1,1 0 1,-1 1 0,1 0-1,-1-1 1,0 1-1,0 0 1,0 0-1,0 1 1,4 2-1,-3 0-4,-1-1-1,0 0 0,0 1 1,0 0-1,-1-1 1,0 1-1,0 0 0,0 0 1,0 1-1,-1-1 0,2 8 1,-1 4 12,-1 0-1,-1 0 1,0-1 0,-1 1 0,-1 0-1,-1-1 1,-6 23 0,-10 16 15,-2 0 0,-3-1-1,-47 77 1,28-55 31,38-65-78,-1-1 0,1 1 0,1 0 0,0 0 0,1 0 0,-4 19 0,7-28-26,0 1 0,-1 0 0,1 0 0,0-1 0,0 1 0,1 0 0,-1 0 0,0-1 0,1 1 0,0 0 0,0-1 0,-1 1 0,2-1 0,-1 1 0,0-1 0,0 1 0,1-1 0,-1 0 0,1 0 0,0 0 0,0 0 0,0 0 0,0 0 0,0 0 0,0 0 0,0-1 0,0 1 0,1-1 0,-1 0 0,1 0 1,-1 0-1,1 0 0,5 1 0,10 3-59,1-2 1,1 0-1,-1-1 0,0-1 1,35-3-1,-13-2-865,68-16-1,-98 18 458,0-1 1,0-1-1,0 0 0,0-1 0,10-6 0,-15 8 256,-1-1-1,0 1 1,0-1-1,0-1 1,0 1-1,-1-1 1,0 0-1,0 0 0,0 0 1,5-10-1,6-19-817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4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471 11 12475,'0'-3'3640,"0"3"-3574,0 0 0,0 0 1,0 0-1,0 0 0,0 0 0,0 0 0,0 0 1,0 0-1,-13-1 1787,-33 5-1625,19-1 337,-83-1 172,-165-18-1,339 31-711,-7-6-15,76 15-18,-118-20 11,-1 1 1,1 0 0,-1 0 0,0 2 0,0 0-1,19 12 1,-27-14 18,0 1 0,-1-1 1,1 1-1,-1 0 0,0 0 0,-1 0 0,0 1 1,0 0-1,0 0 0,-1 0 0,1 0 0,-2 0 1,1 1-1,-1-1 0,0 1 0,-1-1 0,0 1 0,0 0 1,-1 0-1,0 11 0,-2 14 131,-1-1 1,-2 1 0,-13 46-1,17-77-146,-57 188 552,32-116-971,-18 94 1,42-161 136,1 0-1,0 0 1,0 0 0,1 0 0,0 0-1,0 1 1,0-1 0,1 0 0,2 8-1,-3-14 245,0-1-1,1 1 0,-1 0 0,1 0 0,-1-1 1,1 1-1,-1 0 0,1-1 0,-1 1 0,1 0 0,0-1 1,-1 1-1,1-1 0,0 1 0,-1-1 0,1 1 1,0-1-1,0 0 0,0 1 0,-1-1 0,1 0 1,0 0-1,0 1 0,0-1 0,0 0 0,0 0 0,-1 0 1,1 0-1,0 0 0,0 0 0,0 0 0,0-1 1,-1 1-1,1 0 0,0 0 0,0-1 0,0 1 1,0 0-1,-1-1 0,1 1 0,0-1 0,-1 1 0,1-1 1,0 1-1,-1-1 0,1 1 0,0-2 0,26-26-982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4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389 19 13107,'-20'-14'1304,"-11"10"-832,-8 4-216,-11 5 728,-2 2-415,3 3-329,1-1-168,9-2-208,5 0-1089,14-4 1041,13-1-136,27 0-136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2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10418,'11'66'1891,"2"-1"-1,37 111 1,-34-134-1398,1-2 1,2 0-1,1-1 1,2-1-1,32 40 1,-46-67-349,1 0 1,1-1-1,0 0 1,0 0 0,1-1-1,0 0 1,17 9-1,-25-16-112,0-1-1,0 1 0,0-1 1,1 1-1,-1-1 1,0 0-1,1 0 0,-1-1 1,1 1-1,-1-1 0,1 1 1,-1-1-1,1 0 1,0 0-1,-1-1 0,1 1 1,-1-1-1,1 0 1,-1 0-1,0 0 0,1 0 1,-1-1-1,0 1 0,0-1 1,0 0-1,0 0 1,0 0-1,0 0 0,0 0 1,-1-1-1,1 1 0,-1-1 1,0 0-1,3-4 1,4-7 1,-1 0 1,0 0 0,-1-1 0,-1 0 0,-1-1 0,0 1 0,-1-1 0,0 0 0,-1 0 0,1-22 0,-2-5-23,-2 0 1,-8-73-1,7 101-309,-1 0 0,0 0 0,-1 0 0,-1 0-1,-1 1 1,0 0 0,0-1 0,-9-12 0,1 16-3266,18 14 2393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4.8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72 10354,'5'-3'211,"22"-14"957,31-14 1,-49 28-827,-1-1 0,1 1 0,-1 1 0,1-1 1,0 1-1,0 1 0,0 0 0,14 0 0,-20 1-225,-1 0-1,1 0 1,-1 0 0,1 1 0,-1 0-1,1-1 1,-1 1 0,0 0 0,1 0-1,-1 0 1,0 0 0,0 1 0,0-1-1,0 0 1,0 1 0,0 0 0,3 3-1,-2-2 12,-1 0-1,0 0 1,0 1-1,-1-1 0,1 1 1,-1-1-1,0 1 0,0 0 1,0 0-1,1 6 1,-1 4 127,-1 0 0,-1-1 0,0 1 0,0 0 0,-6 21 0,-24 61 569,21-69-597,1 1-1,-8 37 1,16-60-212,1 1-1,0-1 0,0 0 1,0 1-1,0-1 1,1 0-1,0 1 0,0-1 1,0 0-1,1 0 1,-1 1-1,1-1 1,1-1-1,-1 1 0,5 6 1,4 4 2,0-1-1,1 0 1,18 16 0,-17-17-11,1 0 1,21 30 0,-32-38-7,0 0 0,0 0 0,0 0 0,-1 1 0,0-1 1,0 1-1,0 0 0,-1-1 0,0 1 0,0 0 0,0 0 1,-1 0-1,0 0 0,0 0 0,0 0 0,-1-1 0,-1 9 1,-1-6-11,1-1-1,-1 0 1,0 0 0,-1 0 0,0 0 0,0-1 0,0 0 0,-1 0 0,0 0-1,0 0 1,0-1 0,-1 1 0,-6 4 0,-1-1-307,-1-1 0,0 0 1,0-1-1,-24 8 0,24-10-231,1 1 0,0 0 0,0 1 0,0 0 0,-17 13 0,13-3-369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5.1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 6849,'1'0'113,"-1"-1"0,1 1 0,0-1-1,0 1 1,-1 0 0,1 0 0,0-1-1,0 1 1,-1 0 0,1 0 0,0 0 0,0 0-1,-1 0 1,1 0 0,0 0 0,0 0-1,0 0 1,-1 0 0,1 0 0,0 1-1,0-1 1,-1 0 0,1 0 0,0 1-1,-1-1 1,1 1 0,0-1 0,-1 0-1,1 1 1,0-1 0,-1 1 0,1 0-1,-1-1 1,1 1 0,-1-1 0,1 1-1,-1 0 1,0-1 0,1 1 0,0 1-1,0 4 12,1 0 0,-1-1 0,0 1-1,1 12 1,-1-7 314,3 239 4022,-5-185-3840,-24 437 1901,8-227-2349,16-238-876,1-33-557,1-23-91,10-141-2379,-3 92 2576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25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0 13219,'1'1'57,"1"-1"1,-1 0-1,0 1 1,0-1-1,0 1 0,0-1 1,0 1-1,0 0 1,0-1-1,0 1 1,0 0-1,0 0 0,-1 0 1,1 0-1,0 0 1,0-1-1,-1 1 1,1 0-1,-1 1 1,1-1-1,-1 0 0,1 0 1,-1 0-1,0 0 1,1 0-1,-1 0 1,0 1-1,0-1 0,0 0 1,0 0-1,0 0 1,0 0-1,0 1 1,0-1-1,0 0 0,-1 0 1,1 0-1,0 0 1,-2 2-1,0 2 99,0 1 0,-1-1 0,0 0 1,0 0-1,0-1 0,-1 1 0,-5 5 0,-12 11 238,-2-1 0,0-1 0,-26 16 0,-82 44 464,131-79-858,-76 39 305,51-28-188,0 2-1,1 0 1,1 2-1,-33 26 1,55-40-95,-1 0 0,1 1 0,-1-1 0,1 1-1,0-1 1,0 1 0,-1-1 0,1 1 0,0 0 0,0 0 0,1-1 0,-1 1 0,0 0 0,1 0-1,-1 0 1,1 0 0,-1 0 0,1 0 0,0 0 0,0 0 0,0 0 0,0 0 0,0 0 0,1 0-1,-1 0 1,0-1 0,1 1 0,-1 0 0,1 0 0,0 0 0,0 0 0,0 0 0,0-1-1,0 1 1,0 0 0,2 1 0,3 4 68,1 0-1,0 0 1,1 0-1,0-1 0,15 9 1,107 65 491,67 44-205,-166-102-369,-1 2 1,-1 1 0,-2 1-1,26 31 1,-44-47-210,-1 0 1,0 1-1,-1 0 1,-1 0-1,0 1 1,0 0-1,6 19 0,-12-31 146,1 1-1,-1-1 0,0 1 0,1 0 0,-1-1 0,0 1 0,0-1 0,0 1 1,0 0-1,1-1 0,-1 1 0,0-1 0,0 1 0,0 0 0,0-1 0,-1 1 1,1 0-1,0-1 0,0 1 0,0 0 0,0-1 0,-1 1 0,1-1 0,0 1 0,-1-1 1,1 1-1,0-1 0,-1 2 0,0-2 22,0 0 0,0-1 0,1 1-1,-1 0 1,0 0 0,1 0 0,-1-1 0,0 1 0,0 0 0,1-1 0,-1 1-1,0 0 1,1-1 0,-1 1 0,1-1 0,-1 1 0,1-1 0,-1 0 0,1 1-1,-1-1 1,-14-18-742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4.7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0 12307,'-4'0'291,"0"0"0,1 1 1,-1-1-1,0 1 1,1 0-1,-1 0 1,0 0-1,1 0 0,-1 1 1,1-1-1,0 1 1,-6 3-1,-3 2 679,-16 4-123,0 0 0,-1-2 0,-41 7 0,-91 6-87,157-22-862,0 1 1,-1-1-1,1 1 1,0 0 0,0 1-1,0-1 1,0 1 0,-7 3-1,9-4-8,1 0-1,0 0 1,0 0 0,0 0-1,0 0 1,0 0-1,0 0 1,0 0 0,1 1-1,-1-1 1,0 0-1,1 1 1,-1-1-1,1 0 1,-1 1 0,1-1-1,0 1 1,-1-1-1,1 1 1,0-1-1,0 0 1,0 1 0,0-1-1,0 1 1,0-1-1,1 1 1,-1-1-1,0 1 1,2 1 0,1 6-186,0-1 0,1 0 0,1 0 0,-1 0 0,11 13 1,11 13-907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35.1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337 5 13731,'-1'-5'1392,"-17"5"-800,-6 0-232,-9 0 1065,-5 3-681,-5 0-432,-2 0-136,7 1-440,2 3-128,10 6 304,3 4-112,12 5-96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1.1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1 166 11090,'1'-5'168,"0"0"1,0 1-1,1-1 0,0 1 0,0-1 0,0 1 0,0 0 0,1 0 0,-1 0 0,1 0 1,0 0-1,0 1 0,1-1 0,-1 1 0,6-4 0,8-6 405,1 1-1,20-11 0,-32 19-379,6-3 100,0 1 0,1 0 0,-1 1 0,1 0 0,0 1 1,0 0-1,17-2 0,-27 6-255,0-1-1,0 1 1,0 0 0,0 0 0,0 0 0,0 0 0,-1 1-1,1-1 1,0 1 0,0-1 0,0 1 0,0 0 0,-1 0-1,1 1 1,0-1 0,-1 0 0,1 1 0,-1-1 0,1 1-1,-1 0 1,0 0 0,0 0 0,0 0 0,0 0 0,0 1-1,0-1 1,-1 1 0,1-1 0,-1 1 0,0-1 0,0 1-1,1 0 1,-2 0 0,1-1 0,0 1 0,-1 0 0,1 0-1,-1 0 1,0 4 0,1 8 11,-1 0-1,-1 0 1,-4 24-1,2-21-17,-1 33 0,5-45-23,-1 0-1,1 0 0,0 0 0,0 0 0,0-1 0,1 1 1,0 0-1,0-1 0,5 10 0,7 8 9,-2 1 0,0 0 0,12 37 0,-21-52-16,-1 0 0,0 0 1,-1 1-1,0-1 0,0 1 0,-1-1 0,0 1 0,0-1 0,-1 0 0,-1 1 0,0-1 0,0 0 0,-5 13 1,5-15-57,-2 1 1,1-1 0,0 0 0,-1 0 0,-1-1 0,1 1 0,-1-1-1,0 0 1,0 0 0,-1 0 0,0-1 0,0 0 0,0 0 0,-1 0-1,1-1 1,-1 0 0,0 0 0,0-1 0,-1 0 0,1 0-1,-1-1 1,1 0 0,-1 0 0,0-1 0,0 0 0,0 0 0,1 0-1,-1-1 1,0-1 0,0 1 0,0-1 0,0-1 0,-9-2 0,15 3-153,1 1 132,0 0 0,0 0 0,0 0 0,0-1 0,-1 1 0,1 0 0,0-1 0,0 1 0,0-1 0,0 1 0,1-1 0,-1 0 0,0 1 0,0-1 0,0 0 0,0 1 0,1-1 0,-1 0 0,0 0 0,1 0 0,-1 0 0,0 0 0,1 0 0,-1 0 0,1 0 0,-1-1 0,5-7-680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1.5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97 9922,'-5'-7'971,"2"7"-136,0 17 489,3 28 334,2-27-1395,1-1 1,0 1-1,1-1 1,1 0-1,1 0 1,0-1-1,1 0 1,11 17-1,-14-25-144,1-1 0,0 0-1,1 0 1,0 0 0,0-1-1,1 0 1,13 10 0,-15-13-55,0 0 1,0 0 0,1 0 0,-1-1 0,1 0 0,-1 0 0,1-1 0,0 1 0,0-1 0,0 0 0,-1-1 0,12 0 0,-11 0-24,-1-1 1,1 1-1,-1-2 1,1 1-1,-1 0 1,0-1-1,0 0 1,0 0-1,0 0 0,0-1 1,0 0-1,0 0 1,-1 0-1,0 0 1,5-5-1,-4 2-6,0 0 1,0 0-1,0-1 0,-1 1 0,0-1 0,0 0 0,-1-1 0,0 1 0,4-14 1,-4 10-16,0-1 1,-1 0 0,-1 0-1,0 0 1,0 0 0,-1-1-1,-1 1 1,0 0 0,-1 0-1,0 0 1,-1 0 0,0 1-1,-7-18 1,6 21-23,0 1 0,0 0 0,-1 0 0,0 0 0,0 1 0,-1 0 1,0 0-1,0 0 0,0 0 0,-1 1 0,1 0 0,-1 1 0,-1-1 0,-10-4 0,12 7-58,0-1-1,-1 1 0,1 1 1,-1-1-1,1 1 0,-1 0 1,0 1-1,1 0 0,-1 0 0,0 0 1,1 0-1,-1 1 0,0 1 1,1-1-1,0 1 0,-1 0 1,1 0-1,-10 5 0,8-2 10,-1 1-1,1 0 1,0 0-1,0 1 0,1 0 1,0 1-1,0-1 1,1 1-1,-9 13 0,-10 32-305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2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54 10042,'0'0'43,"0"0"0,1 0-1,-1-1 1,1 1 0,-1 0-1,0 0 1,1 0 0,-1 0 0,1 0-1,-1 0 1,1 0 0,-1 0 0,0 0-1,1 0 1,-1 0 0,1 0-1,-1 0 1,1 0 0,-1 0 0,0 0-1,1 1 1,-1-1 0,1 0 0,-1 0-1,0 0 1,1 1 0,-1-1-1,0 0 1,1 1 0,-1-1 0,0 0-1,1 0 1,-1 1 0,0 0 0,13 17 423,4 18 86,-1 1 0,-2 0-1,13 55 1,-18-58-351,8 25 86,-2 2-1,-3 0 0,-3 0 1,-3 1-1,-2 0 0,-4 64 1,-1-114-207,0 0-1,0 0 1,-2 0 0,1 0-1,-1 0 1,-1 0 0,0-1 0,-7 14-1,11-23-64,-1-1-1,0 1 0,0-1 0,0 1 0,0-1 1,0 1-1,0-1 0,0 0 0,-1 1 1,1-1-1,0 0 0,-1 0 0,1 0 1,-1 0-1,1 0 0,-1 0 0,0-1 1,1 1-1,-1 0 0,0-1 0,1 1 0,-1-1 1,0 0-1,0 0 0,1 1 0,-1-1 1,-2-1-1,1 1-3,1-1 1,-1 0-1,1-1 1,-1 1-1,1 0 1,0-1-1,-1 1 0,1-1 1,0 0-1,0 0 1,0 0-1,0 0 1,0 0-1,1 0 1,-1 0-1,0-1 1,1 1-1,-2-4 0,-4-9 10,1 0-1,0-1 1,1 0-1,1 0 0,0-1 1,1 1-1,-1-22 0,2-4 78,6-76-1,0 81 19,1-1 0,3 1 0,0 0 1,3 1-1,1 0 0,1 0 0,3 1 0,0 1 0,38-57 0,-45 79-43,-4 4-22,1 0 0,-1 0 1,-1 0-1,5-12 0,-8 18-45,0 0-1,-1 0 0,1 0 0,-1 0 0,0 0 1,1-1-1,-1 1 0,0 0 0,0 0 0,0 0 1,-1 0-1,1 0 0,0 0 0,-1 0 0,0 0 0,1 0 1,-1 0-1,0 0 0,0 0 0,0 0 0,0 0 1,0 0-1,0 1 0,-2-3 0,-6-4-130,0 1 1,0 0-1,-1 1 0,1-1 0,-2 2 0,1-1 1,0 2-1,-1-1 0,0 1 0,0 1 0,-14-3 1,1 4-167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3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 9858,'0'0'42,"0"0"-1,0 0 1,0-1 0,0 1-1,1 0 1,-1 0 0,0-1-1,0 1 1,0 0-1,0 0 1,0 0 0,1-1-1,-1 1 1,0 0 0,0 0-1,0 0 1,1 0-1,-1-1 1,0 1 0,0 0-1,0 0 1,1 0 0,-1 0-1,0 0 1,0 0-1,1 0 1,-1 0 0,0 0-1,0 0 1,1 0 0,-1 0-1,5 7 678,-1 22 25,5 330 4138,-9-303-4488,0-33-259,-5 243 1080,-21-5-798,23-251-1406,3-20 241,4-26-434,16-60 4,-4 41 414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3.5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0 14091,'-17'28'351,"-1"-2"-1,-1 0 1,-1-2-1,-1 0 1,-2-1 0,0-1-1,-1-1 1,-1-1-1,-42 25 1,27-23 55,27-16-228,1 1 0,-1 0 0,1 1 0,1 0 0,-13 12 0,21-17-130,1 0 1,0 0-1,0 0 1,0 0-1,0 0 1,1 0-1,0 1 1,-1-1-1,1 1 0,0-1 1,0 1-1,1-1 1,-1 1-1,1 0 1,0-1-1,0 1 1,0-1-1,0 1 1,1 0-1,-1-1 1,1 1-1,0-1 1,0 1-1,0-1 1,1 1-1,1 3 0,3 4 61,-1-1 0,2 1-1,-1-1 1,1 0-1,1-1 1,13 14-1,10 3 93,0-1 0,2-2 0,1-1-1,66 31 1,32 21-998,-124-69 511,-1 0 0,-1 0 1,1 1-1,-1-1 0,0 1 1,0 1-1,0-1 0,-1 1 0,0 0 1,0 0-1,-1 0 0,0 1 0,0 0 1,-1 0-1,4 13 0,-1 5-757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2.5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77 12691,'1'-8'385,"3"-28"464,-4 34-794,0 1 1,0-1-1,0 1 1,0-1-1,0 1 0,-1-1 1,1 1-1,-1-1 1,1 1-1,-1-1 1,1 1-1,-1 0 1,0-1-1,1 1 1,-1 0-1,0 0 1,0 0-1,0-1 0,-2 0 1,3 1-26,0 1-1,-1 0 1,1 0 0,0-1-1,-1 1 1,1 0-1,0 0 1,-1 0 0,1-1-1,-1 1 1,1 0 0,0 0-1,-1 0 1,1 0 0,0 0-1,-1 0 1,1 0 0,-1 0-1,1 0 1,0 0 0,-1 0-1,1 0 1,-1 0 0,1 0-1,0 0 1,-1 1 0,1-1-1,0 0 1,-1 0 0,1 0-1,0 1 1,-1-1-1,-5 14 611,6 19 68,6-10-375,2 0-1,1 0 1,0 0 0,2-1 0,23 36 0,12 26 186,-39-70-450,0 0 1,-1 1-1,-1 0 0,-1 1 0,4 16 0,-8-28-60,1 0 0,-1-1 0,1 1 1,-1 0-1,0 0 0,-1-1 0,1 1 0,-1 0 0,0 0 0,1-1 1,-2 1-1,1 0 0,0-1 0,-1 1 0,0-1 0,1 0 0,-1 1 1,-1-1-1,1 0 0,0 0 0,-1 0 0,1-1 0,-1 1 0,0-1 0,0 1 1,-6 3-1,-6 1-447,0 0 1,0-1 0,-25 6-1,20-6-684,-28 12 0,28-9 381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6.1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1058 10890,'4'22'1496,"-4"-22"-1464,0 0 0,0 0 0,1 0-1,-1 0 1,0 0 0,0 0 0,0 0 0,1 0-1,-1-1 1,0 1 0,0 0 0,0 0 0,1 0-1,-1 0 1,0 0 0,0-1 0,0 1-1,0 0 1,0 0 0,1 0 0,-1-1 0,0 1-1,0 0 1,0 0 0,0-1 0,0 1 0,0 0-1,0 0 1,0 0 0,0-1 0,0 1-1,0 0 1,0 0 0,0-1 0,0 1 0,0 0-1,0 0 1,0-1 0,6-46 1513,2-306 2221,-5 112-2936,0 118-597,7-171-629,-6 281-967,4 11 22,15 19-716,-5-3 1614,14 2-570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6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668 40 12499,'0'-11'1120,"-11"4"-648,-9 1-136,-16 5 712,-11-2-288,-11 0-199,-4 2-9,-2-2-56,-2 0-64,-1 2-128,4 1-120,11 0-352,7 1-208,13 3-696,8 1-841,10 5 1521,8-1-312,14 4-272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6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502 1 11466,'-31'7'961,"-10"-5"-513,7 1-120,-12 0 696,-6 3-400,-5 5-208,4-1 8,5 1 0,4 0-55,9 1-393,3 2-257,13 3-871,10-2-544,10 1 1352,9 0-304,12-1-249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7.2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1 9770,'7'7'1280,"-7"4"-776,-11 3-199,-9-1 1023,-8-5-760,-2-2-168,-6-3-224,-2-2-176,7-2-1072,2-1 992,14 2-160,14 0-88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7.5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81 6865,'0'-4'310,"-1"0"-1,0 0 0,0 0 0,0 0 0,0 1 1,-1-1-1,0 0 0,1 1 0,-1 0 1,0-1-1,-1 1 0,1 0 0,-1 0 0,1 0 1,-1 0-1,0 1 0,0-1 0,0 1 0,0-1 1,-1 1-1,1 0 0,-1 0 0,1 1 0,-1-1 1,1 1-1,-1 0 0,0 0 0,0 0 0,0 0 1,0 1-1,0-1 0,1 1 0,-7 1 0,-212 9 2384,149-4-2446,64-5-233,5-2-1,0 2-1,0-1 1,1 0 0,-1 1-1,0 0 1,0 0 0,-4 1 0,8-2-12,0 1 0,0-1 1,-1 0-1,1 0 1,0 0-1,0 1 1,-1-1-1,1 0 1,0 0-1,0 1 0,0-1 1,-1 0-1,1 1 1,0-1-1,0 0 1,0 0-1,0 1 0,0-1 1,0 0-1,0 1 1,-1-1-1,1 0 1,0 1-1,0-1 0,0 0 1,0 1-1,0-1 1,1 0-1,-1 1 1,0-1-1,0 0 0,0 1 1,14 16 21,16 11-15,-2 1-1,0 1 1,36 53-1,-50-62-8,-1 0-1,-1 0 1,-1 1 0,-1 1-1,-1 0 1,-2 1-1,8 29 1,-14-44 3,1 0 1,-2 0-1,1 0 0,-1 0 1,0 0-1,-1 1 0,0-2 1,0 1-1,-1 0 0,0 0 1,-6 14-1,6-18-14,-1-1-1,1 0 1,-1 0-1,1 1 1,-1-2-1,0 1 1,-1 0-1,1-1 1,-1 1 0,1-1-1,-1 0 1,0 0-1,0-1 1,0 1-1,-1-1 1,1 0-1,0 0 1,-1 0 0,0-1-1,1 1 1,-1-1-1,0 0 1,-5 0-1,-5 0-960,0 0 0,0 0 0,0-2 0,-24-3 0,36 3 156,5-1-230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7.8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31 13811,'0'-1'61,"-1"1"0,0 0 0,1-1 0,-1 1 0,0 0 0,1-1 0,-1 1 0,0 0 0,1 0 0,-1 0 0,0 0 0,0-1 0,1 1 0,-1 0 0,0 0 0,0 1 0,1-1 0,-1 0 0,0 0 0,0 0 0,1 0 0,-1 1 0,0-1 0,1 0 0,-1 0 0,0 1 0,1-1 0,-1 1 0,0-1 0,1 1 0,-1-1 0,1 1 0,-1-1 0,0 1 0,-16 27 421,11-17-16,-4 7-148,1 0-1,0 1 0,2 0 0,0 0 0,1 1 1,-5 31-1,9-41-219,1 0 1,0 0-1,1 0 0,0 0 1,0 0-1,1-1 0,0 1 1,1 0-1,0 0 0,1 0 1,0-1-1,1 0 0,-1 1 1,2-1-1,8 14 0,-10-19-77,0 0 0,0 0 0,0 0 0,1-1-1,-1 1 1,1-1 0,0 0 0,0 0 0,0 0-1,1-1 1,-1 1 0,0-1 0,1 0-1,0 0 1,-1-1 0,1 1 0,0-1 0,0 0-1,0 0 1,0-1 0,0 0 0,0 0 0,0 0-1,0 0 1,0-1 0,0 1 0,-1-1-1,1-1 1,0 1 0,0-1 0,-1 1 0,1-2-1,5-2 1,0-2-11,0 0-1,-1-1 1,0 0-1,0-1 1,-1 0-1,0 0 1,0-1-1,-1 0 1,-1-1-1,0 1 0,0-1 1,-1 0-1,5-15 1,-5 14-10,-1-1 1,-1 0 0,0 0-1,-1 0 1,0 0-1,-1 0 1,0 0-1,-1-1 1,-1 1 0,0 0-1,-1-1 1,-3-13-1,3 21-50,0 0 0,0-1-1,-1 1 1,0 1 0,0-1-1,0 0 1,-1 1 0,0-1-1,0 1 1,0 0 0,-1 1-1,0-1 1,1 1 0,-2 0-1,1 0 1,0 0 0,-1 1-1,0-1 1,1 2 0,-1-1-1,-1 1 1,1-1 0,0 2 0,0-1-1,-1 1 1,1 0 0,-1 0-1,1 1 1,-13 0 0,3 1-135,-1 1 1,1 1-1,0 0 1,0 2 0,0 0-1,0 0 1,-25 14 0,1 3-387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8.2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57 11386,'-6'-7'525,"-1"0"-70,0 0-1,0 1 1,-1-1 0,-14-9-1,21 16-389,-1-1 0,1 0 0,0 0 0,-1 1 0,1-1 0,0 1 0,-1-1 0,1 1 0,-1-1 0,1 1 0,-1 0 0,1 0 0,-1 0 0,1 0 0,-1 0 0,1 0 0,-1 0 0,1 0 0,-1 1 0,1-1 0,-1 1 0,1-1 0,-1 1 0,1-1 0,0 1 0,-1 0 0,1-1 0,0 1 0,0 0 0,0 0 0,-1 0 0,1 0 0,0 0 0,0 1 0,0-1 0,1 0 0,-1 0 0,0 1 0,-1 2 0,-1 2 80,1 2 0,-1-1 0,1 0 1,1 0-1,-1 1 0,1-1 0,1 0 1,-1 1-1,1-1 0,1 1 0,-1-1 1,3 8-1,-2-7-62,0 0 0,1-1 0,0 1 0,1-1 1,-1 1-1,1-1 0,1 0 0,0 0 0,0 0 0,0 0 0,7 8 1,-9-13-69,0 0 1,0 0-1,1 0 1,-1 0 0,0-1-1,1 1 1,-1 0-1,1-1 1,-1 0 0,1 0-1,0 0 1,0 0-1,-1 0 1,1 0 0,0 0-1,0-1 1,0 0-1,0 0 1,3 0 0,-2 0-3,0-1 0,-1 0 0,1 0 0,-1 0 1,1-1-1,-1 1 0,0-1 0,0 0 0,1 0 1,-1 0-1,0 0 0,-1 0 0,5-5 0,-2 2-40,0-1 0,0 0-1,0 0 1,-1-1-1,0 1 1,0-1 0,-1 0-1,0 0 1,0 0-1,-1 0 1,1-1 0,-2 1-1,3-15 1,-4 19-38,0 0-1,0 0 1,-1 0 0,1 0-1,-1 1 1,0-1-1,1 0 1,-1 0 0,0 1-1,0-1 1,-2-2 0,2 4 17,0 0 0,1 0 0,-1 0 0,0 0 0,0 0 0,0 0 0,0 0 0,0 0 0,0 1 0,0-1 0,0 0 0,0 1 0,0-1 0,0 1 0,-1-1 0,1 1 0,0 0 0,0-1 0,0 1 0,-1 0 1,1 0-1,0 0 0,0 0 0,-1 0 0,1 0 0,0 0 0,0 0 0,-3 1 0,-1 2-31,0 0 0,-1 0 1,1 0-1,0 0 0,1 1 1,-1 0-1,1 0 0,-1 0 1,1 1-1,0-1 0,-3 7 1,-26 38-527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8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147 129 14851,'0'-3'111,"2"-9"227,0-1-1,0 0 1,-2 0-1,0-16 1,0 27-292,-1-1 0,1 0 1,-1 1-1,1-1 0,-1 1 1,0-1-1,0 1 1,0-1-1,-1 1 0,1 0 1,-3-5-1,2 6-3,1 0 1,0 0-1,-1 0 1,1 0-1,-1 0 1,1 0-1,-1 0 1,1 0-1,-1 1 1,1-1-1,-1 1 0,0-1 1,1 1-1,-1 0 1,0-1-1,0 1 1,1 0-1,-1 0 1,0 0-1,-2 1 1,0 0 17,1 0 0,-1 0 0,0 0 1,1 0-1,-1 1 0,0 0 0,1 0 1,0 0-1,0 0 0,-1 0 1,1 1-1,0-1 0,1 1 0,-1 0 1,0 0-1,1 0 0,0 0 1,-1 0-1,1 0 0,-2 6 0,-2 2 71,1 1 0,1 0 0,0 0 0,0 0-1,-1 14 1,1-1 55,1 0 0,1 0-1,2 0 1,0 1 0,8 48-1,-5-56-163,1-1 0,0 0-1,2 0 1,0 0 0,0-1-1,2 1 1,0-2 0,1 1 0,13 17-1,-17-27-101,-1-1-1,1 0 1,0 0-1,0-1 0,0 1 1,1-1-1,-1 0 1,1-1-1,0 1 1,0-1-1,0 0 0,1-1 1,-1 1-1,1-1 1,-1-1-1,1 1 1,0-1-1,0 0 0,-1-1 1,1 1-1,0-1 1,0-1-1,0 1 1,0-1-1,-1-1 0,14-3 1,34-16-311,-1-6-147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8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312 10 17564,'-16'-2'1192,"-3"0"-1032,-7 2-72,-10 0 296,-4-1-256,-2-2 0,1 2-72,7 5-288,3 8-280,14 17-784,8 9-721,14 18 1593,11 4-336,10 7-328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49.3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355 111 11763,'12'-15'1776,"-10"-2"-992,-14-3-304,-9 1 1753,-15 2-1393,-6 3-208,-9 8-272,-2 3-280,1 12 32,4 9-2104,17 7 1792,9 3-216,22 1-169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7:23.1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77 15323,'-16'-15'1537,"-5"0"-881,-4 1-264,-15 3 1600,-3 1-1208,-8 3-448,0 3-23,1 4 7,0 4-56,5 7-136,5 2-64,9 2-256,5 2-208,14 0-465,7 0-247,14-4 832,10-4-224,25-3-184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3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0 186 10802,'13'-18'737,"1"1"0,1 1 0,0 0 0,1 1 0,1 1-1,0 0 1,38-22 0,-44 30-605,0 0 0,1 1-1,0 0 1,0 1 0,1 0 0,-1 1-1,1 1 1,-1 0 0,1 0 0,0 1-1,0 1 1,0 0 0,-1 1 0,26 4-1,-33-3-77,0-1 0,1 1 0,-1-1-1,0 1 1,0 1 0,0-1 0,0 1 0,-1 0-1,1 0 1,-1 0 0,0 1 0,1-1-1,-2 1 1,1 0 0,6 8 0,-7-5 2,1-1 1,-1 1 0,0-1 0,-1 1-1,1 0 1,-2 0 0,1 0 0,-1 0-1,0 0 1,1 13 0,-3 1 17,-1 0 1,0 1-1,-2-1 1,0 0-1,-2-1 1,0 1-1,-9 20 1,4-16-37,5-13-17,1 1 1,0-1-1,-3 20 1,7-28-18,0 1-1,1 0 1,0 0 0,0-1 0,0 1 0,0 0 0,1-1 0,0 1 0,0 0 0,0-1 0,0 1 0,1-1 0,4 8-1,4 5 7,2 0-1,25 28 0,-22-29-17,-2 1 0,0 0 0,16 27 0,-27-39 8,0 0 1,1-1-1,-2 1 0,1 0 0,0 1 0,-1-1 0,0 0 0,0 0 1,-1 0-1,1 1 0,-1-1 0,0 0 0,-1 1 0,1-1 1,-1 0-1,0 0 0,0 0 0,-4 8 0,2-6 5,-1 0 0,0 0-1,0-1 1,-1 1 0,0-1-1,0 0 1,-1 0 0,1-1 0,-1 0-1,0 0 1,-1 0 0,-13 7 0,6-4-145,0-1 1,-1-1-1,0 0 1,0-1 0,-23 4-1,28-7-276,0-1 1,0 0-1,0 0 0,-13-1 0,21 0 333,0 0-1,0-1 0,-1 1 1,1 0-1,0-1 0,-1 1 1,1-1-1,0 0 0,0 0 1,0 0-1,0 0 0,0 0 1,0 0-1,0 0 1,0-1-1,0 1 0,1-1 1,-1 0-1,0 1 0,1-1 1,-1 0-1,1 0 0,0 0 1,-2-2-1,-1-15-835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4.0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10658,'9'-11'390,"0"0"0,1 0-1,1 1 1,0 1 0,0 0-1,1 0 1,21-11 0,-25 16-164,0 0 1,0 0 0,0 1-1,0 0 1,1 0 0,-1 1-1,1 0 1,0 1 0,0 0-1,-1 0 1,1 1 0,0 0-1,16 2 1,-21-1-135,0 0 0,0 1-1,1-1 1,-1 1 0,-1 0 0,1 0 0,0 0 0,0 0-1,-1 0 1,1 1 0,-1 0 0,0 0 0,0 0 0,0 0-1,3 5 1,-2-2 17,0 0 0,-1 0 0,0 1-1,0-1 1,-1 1 0,0 0 0,0 0-1,2 11 1,-2 4 113,-1 1 0,-1 0-1,-1-1 1,-6 42 0,-30 94 572,2-15-151,34-136-607,0 0 0,0 0 0,0 0 0,1 1 0,0-1 0,0 0 0,1 0 0,0 0 0,0 0 0,0 0 0,1 0 0,0 0 0,1 0 0,0-1 0,0 1 0,0-1 0,1 0 0,-1 0 0,2 0-1,-1 0 1,0-1 0,1 0 0,0 0 0,1 0 0,5 5 0,9 6-370,32 21 0,-45-32 39,0-1-1,0 0 1,1 0 0,0-1 0,0 0 0,0 0 0,0-1 0,11 2 0,-6-4-284,-5-5-192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4.5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78 11402,'28'-10'617,"105"-34"1680,-109 37-1469,-1 2 0,1 1 1,41-3-1,-62 7-728,0 0 0,-1 0 0,1 0 0,0 0-1,0 0 1,0 1 0,0-1 0,-1 1 0,1 0 0,0 0 0,-1 0 0,1 0 0,-1 0-1,1 0 1,-1 1 0,1-1 0,-1 1 0,0 0 0,0 0 0,3 2 0,-4-1-20,1 0 1,-1 0 0,1 0 0,-1 1 0,0-1-1,0 0 1,0 0 0,-1 1 0,1-1 0,-1 1 0,0-1-1,0 0 1,0 1 0,0-1 0,-1 1 0,0 4 0,-7 33 125,4-20-156,0 0 1,-1 34 0,8-4 15,15 88-1,-10-94-46,-2-1-1,1 84 0,-8-119-11,0 0 1,0 0 0,-1 0 0,0 0 0,-1 0 0,1 0-1,-9 16 1,10-23-21,0 0 0,0 0-1,0 0 1,0 0 0,-1 0-1,1-1 1,-1 1 0,1 0-1,-1-1 1,0 1 0,1-1-1,-1 1 1,0-1 0,0 0-1,0 1 1,0-1 0,0 0-1,-1-1 1,1 1 0,0 0-1,0-1 1,0 1 0,-1-1-1,1 1 1,0-1 0,-1 0-1,1 0 1,0 0 0,-1-1-1,1 1 1,0 0 0,0-1-1,-1 0 1,1 1 0,0-1-1,-3-1 1,-8-6-552,1 0 0,0 0 0,0-2 0,1 1 0,0-1 0,-18-21 0,14 15 99,5 4-452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4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13995,'6'11'370,"0"0"0,-1 0 1,0 1-1,0-1 0,-1 1 0,-1 0 1,0 0-1,1 14 0,4 101 704,-7-81-628,1 4-114,4 61 537,-17 195-1,10-297-890,1-3-49,-1 0 0,1 0 0,-1 0 0,-1-1 0,1 1-1,-1-1 1,0 1 0,0-1 0,-5 9 0,7-14 49,0 0 0,0 1 1,0-1-1,0 0 0,0 0 0,-1 0 0,1 0 1,0 0-1,0 0 0,0 0 0,0 0 1,0 1-1,0-1 0,0 0 0,0 0 0,0 0 1,-1 0-1,1 0 0,0 0 0,0 0 0,0 0 1,0 0-1,0 0 0,0 0 0,-1 0 0,1 0 1,0 0-1,0 0 0,0 0 0,0 0 1,0 0-1,0 0 0,-1 0 0,1 0 0,0 0 1,0 0-1,0 0 0,0 0 0,0 0 0,0 0 1,-1 0-1,1 0 0,0 0 0,0 0 0,0-1 1,0 1-1,0 0 0,0 0 0,0 0 1,0 0-1,0 0 0,-1 0 0,1 0 0,0 0 1,0-1-1,0 1 0,0 0 0,-3-13-1057,2-14-856,2 22 1746,0-1 0,1 1 1,-1 0-1,1 0 1,0 0-1,0 0 0,1 0 1,5-8-1,11-17-727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8:55.2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310 32 10410,'16'-7'778,"-6"3"-340,0-1 0,1 2 0,-1-1 0,1 1 0,17-2 0,-28 5-389,0 0 0,0 0 0,1 0 0,-1-1 0,0 1 0,0 0 0,1 0 0,-1 0 1,0 0-1,1 0 0,-1 0 0,0 0 0,1 0 0,-1 0 0,0 0 0,0 0 0,1 0 0,-1 0 0,0 0 0,0 0 0,1 1 0,-1-1 0,0 0 0,1 0 0,-1 0 0,0 0 0,0 0 0,0 1 0,1-1 0,-1 0 0,0 0 0,0 0 0,0 1 0,1-1 0,-1 0 0,0 0 0,0 1 0,0-1 0,0 0 0,0 0 0,1 1 0,-1-1 0,0 0 0,0 1 0,0-1 0,0 0 0,0 0 0,0 1 0,0-1 1,-12 18 1095,-23 15-237,13-16-625,-1-1 0,-1-1 0,-1-1-1,-32 14 1,3-7 12,-60 16-1,110-36-276,-1 0-1,1 1 0,0-1 0,-1 1 0,1 0 0,0 0 1,-4 3-1,7-4-7,0 0 0,0 0 0,0 0 0,0 0 0,1 0 0,-1 0-1,0 1 1,0-1 0,1 0 0,-1 0 0,1 0 0,-1 1 0,1-1 0,-1 0 0,1 1 0,0-1 0,0 0 0,0 1 0,0-1 0,0 1 0,0-1 0,0 0 0,0 1 0,0-1 0,0 0 0,1 1 0,0 1-1,2 6 41,1 0-1,0 0 0,1 0 0,0-1 0,0 1 1,9 10-1,45 46 206,-51-56-216,66 62-94,3-3-1,3-4 0,93 57 1,-171-119-50,21 10-577,-22-11 658,0-1 0,0 0 0,0 0 0,0 0 0,0 0 0,0 1-1,0-1 1,0 0 0,0-1 0,0 1 0,0 0 0,-1 0 0,1 0 0,0 0 0,0-1 0,0 1 0,0-1 0,0 1 0,0 0 0,0-1 0,-1 0-1,1 1 1,0-1 0,1 0 0,7-12-404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1.7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24 12051,'6'-5'909,"13"-11"-3,-18 16-787,-1 0 0,1-1 0,-1 1 0,1 0 0,0-1 0,-1 1 0,1 0 0,-1 0 0,1 0 0,0-1 0,-1 1 0,1 0 0,0 0 0,-1 0 0,1 0 0,0 0 0,-1 0 0,1 0 0,-1 1 0,1-1 1,0 0-1,-1 0 0,1 0 0,0 1 0,-1-1 0,1 0 0,-1 1 0,1-1 0,-1 0 0,1 1 0,0 2 12,0-1 0,0 1 1,-1 0-1,1 0 0,-1-1 0,0 1 1,1 0-1,-1 0 0,-1-1 1,1 1-1,0 0 0,-1 0 1,1-1-1,-2 4 0,2-4-40,-10 33 100,-1-1 0,-2 0 0,-1-1 0,-30 51 0,-9 22 13,12-8-103,5 3 1,-34 148-1,69-247-96,0 0-1,1 0 0,-1 1 1,1-1-1,0 0 0,0 0 1,0 1-1,0-1 0,0 0 1,0 0-1,1 3 0,0-4 0,0 0 0,-1 0 0,1-1-1,-1 1 1,1 0 0,0-1 0,0 1-1,0 0 1,-1-1 0,1 1-1,0-1 1,0 1 0,0-1 0,0 0-1,0 1 1,0-1 0,0 0 0,0 1-1,0-1 1,0 0 0,0 0 0,0 0-1,0 0 1,0 0 0,1-1 0,91 4 69,159 25 0,-215-21-62,69 8 72,-93-14-60,-1 0 1,1-1-1,0-1 1,0 0-1,23-5 1,-33 5-19,-1 0 0,1 0 0,-1 0 0,1 0 1,-1 0-1,0-1 0,0 1 0,1-1 0,-1 1 0,0-1 0,0 0 0,0 0 0,-1 0 1,1 0-1,0 0 0,-1-1 0,1 1 0,-1 0 0,0-1 0,0 1 0,0-1 0,0 1 1,0-1-1,0 0 0,-1 1 0,0-1 0,1 0 0,-1 1 0,0-1 0,0 0 1,0 1-1,-1-5 0,-1-8 1,-1 1 0,0 0 0,-1 0 0,-9-23 0,-4-3-3,-2 0 1,-38-58 0,-60-68 17,54 88-376,-73-68 0,124 134 135,4 4-158,-19-24-3047,31 38 592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2.3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10338,'5'18'598,"0"1"0,-1 0-1,-1 0 1,0 22 0,0-5 277,21 214 1375,-8 263-1,-21-458-2552,1-41-2718,24-53-683,-11 24 2529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2.7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42 14235,'0'-3'1192,"-7"-3"-976,-11-2-48,-10 1 336,-13 0-215,-4 1-1,-5 3 32,1 2 8,-1 2-96,0 5-40,9 4-112,5 1-152,10 3-432,7 1-216,8-3-849,6-2 1257,7-6-256,6-4-216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3.0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14011,'7'-3'1248,"2"34"-712,1 12-160,-3 20 537,-3 7-225,0 13-104,0 9 8,1 14-168,-1 1-96,0-10-184,0-6-144,1-11-320,0-6-192,1-14-440,1-12-552,0-26 1119,-1-7-271,-5-13-200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8-26T12:49:23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2614 1 12331,'26'2'1601,"-19"4"-609,-8-6-919,1 1-1,0-1 1,-1 1 0,1 0-1,-1-1 1,1 1-1,0-1 1,-1 1 0,1-1-1,-1 1 1,0-1-1,1 0 1,-1 1-1,1-1 1,-1 1 0,0-1-1,1 0 1,-2 1-1,-30 13 663,-1-2-1,-1-1 0,1-1 0,-2-2 0,-37 4 0,-248 16 755,-4-26-801,-22 2-408,-357 53-71,332-21-83,293-29-115,28-1-65,0-2 0,-67-4 0,115 0-40,0 0 0,0 0 1,0-1-1,1 1 0,-1-1 0,0 1 0,0-1 1,0 0-1,1 0 0,-1 1 0,0-1 0,1 0 1,-1-1-1,1 1 0,-1 0 0,1 0 1,0-1-1,-1 1 0,1-1 0,0 1 0,-1-3 1,1 4-20,1-1 0,0 1 0,0-1 0,0 0 1,-1 1-1,1-1 0,0 0 0,0 1 0,0-1 0,0 0 1,0 1-1,0-1 0,0 0 0,0 1 0,1-1 1,-1 1-1,0-1 0,0 0 0,0 1 0,1-1 1,-1 0-1,1 0 0,0 0-11,0 0 0,0 0-1,0 0 1,0 0 0,0 0 0,1 1-1,-1-1 1,0 0 0,0 1 0,1-1 0,-1 1-1,1-1 1,-1 1 0,3-1 0,11-1-949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88ABE-1AE4-0E4B-177E-3B8947E3B8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DAD81-5248-D540-65CB-09E56FEB31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BF661-1FF6-8CC0-4FEA-3D1CB45E1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DF801-485D-F8CA-79B3-F4A745E92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7BED9-0192-B9C0-F7C1-AD8E8CB94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93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B5246-36D7-1CC6-5E6C-A98A0E22C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47460-D82E-880E-0E04-3C3BA1C2D4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A5B84-6453-8591-6C84-3071B96A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A8E0-E94F-D793-0DEB-EB425FF6A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44141-3640-BFC7-2445-A77F5D47B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0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708854-316A-E014-6BAA-16772850BD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6747D-4D00-218D-A05C-57C13812B4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BEC7D-07F4-1CD8-0D89-8ACA2168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DDB2A-2690-BAA4-8CA8-ACDE71266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6D874-32D7-1DE2-18E5-E6A70FDF4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3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9F0B3-C78F-BDB6-290C-6722ED21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78B5E-29D3-D323-ED51-88923619D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71DDD6-5F00-A4A6-4BCD-3EE2CF0F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9018E-A76A-E0EF-03FF-1F411365C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E10E8-47BA-BBDF-943C-06D00FAAE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86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4A968-DC39-B21C-5240-90204C12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0CC55C-39FE-A544-E97A-C9DA10196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DC9B5C-E3C5-4B9D-7A80-E5952E84B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1D4A7-3153-FB67-D3F7-F443DED4C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5D3F2B-B53F-366B-AB8F-D09DA886C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637E7-9C3B-332F-752E-61CB8B27E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5E8EA-3CA0-0328-D773-CC6B3644EB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0BBEDE-8D1D-7CBE-0C40-E511F50D25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CF0F9-E3A1-920A-3856-44B3399AD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FA6363-C81C-D892-19B5-1A9BD1F4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DA3C57-B8ED-F32F-DA2B-B25D6B73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90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F497F-69C8-A680-08F8-8B83283F3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C2FC7-F637-D9D0-4736-08DCB01FE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1A9D3D-389A-AC56-FC51-32EDE4861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5EA-2032-4F41-4362-4833FF085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A3923-8DA0-AECB-7CA0-7DC5BEA3D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57D602-1FD8-BC95-138A-797E91B0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6150C6-34EC-7D9E-5EDA-E1FDB1ABE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9B990-2A76-301E-D3AC-81A10E4F9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2DBF-70B7-9141-BD1D-F04335C63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74054-998D-02F0-9CF4-8E756EBD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ACF8B-469D-1811-0BD6-F94E2F277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B4DCD-6303-1A18-188A-01932878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7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E4422-FC05-6457-DCA0-D8BB39047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1E434A-B126-3B66-22D5-0C234379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AE86EC-0F8B-8580-C0A9-F3E56CBF4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0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3F8F3-7ED2-120F-F7AD-6E9EF9306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66CE3-E5AE-C272-B6FC-7408125B1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7EF98A-1A13-482E-EB46-97BBFEA87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1E196-B1C6-6E64-33D0-C33FDD086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40BEBE-EEFD-FCB3-B679-C0BAF765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FF6041-76D4-532D-C54D-44F6749AC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56AE4-A53F-A060-AC5F-51B6BE68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87CD62-D57C-04F7-5970-83C00D4A78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1B25A-0BF9-076B-17F1-29E3470635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3F5A0-6AAE-5ECA-6636-DC1476DE9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4DE7E-F80E-9DDE-F189-04DA91AEF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EA092-2B6B-1830-7100-992618EA8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D7F6D-140C-049C-8974-DA5EC235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9B413-8AC5-1F72-73FB-BF81ADFB7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56D37-E0F1-153D-E751-9DB730062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C3B10-B4A5-4E9E-87F9-7924F0F135C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8DC91-5318-A645-78B8-D91C71615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B4A73C-327D-26B5-8192-D7D5E278C0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82F4D-F1C3-444D-8B8F-CDCE7F01C8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2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58.png"/><Relationship Id="rId299" Type="http://schemas.openxmlformats.org/officeDocument/2006/relationships/image" Target="../media/image149.png"/><Relationship Id="rId21" Type="http://schemas.openxmlformats.org/officeDocument/2006/relationships/image" Target="../media/image10.png"/><Relationship Id="rId63" Type="http://schemas.openxmlformats.org/officeDocument/2006/relationships/image" Target="../media/image31.png"/><Relationship Id="rId159" Type="http://schemas.openxmlformats.org/officeDocument/2006/relationships/image" Target="../media/image79.png"/><Relationship Id="rId324" Type="http://schemas.openxmlformats.org/officeDocument/2006/relationships/customXml" Target="../ink/ink162.xml"/><Relationship Id="rId366" Type="http://schemas.openxmlformats.org/officeDocument/2006/relationships/customXml" Target="../ink/ink183.xml"/><Relationship Id="rId170" Type="http://schemas.openxmlformats.org/officeDocument/2006/relationships/customXml" Target="../ink/ink85.xml"/><Relationship Id="rId226" Type="http://schemas.openxmlformats.org/officeDocument/2006/relationships/customXml" Target="../ink/ink113.xml"/><Relationship Id="rId433" Type="http://schemas.openxmlformats.org/officeDocument/2006/relationships/image" Target="../media/image216.png"/><Relationship Id="rId268" Type="http://schemas.openxmlformats.org/officeDocument/2006/relationships/customXml" Target="../ink/ink134.xml"/><Relationship Id="rId32" Type="http://schemas.openxmlformats.org/officeDocument/2006/relationships/customXml" Target="../ink/ink16.xml"/><Relationship Id="rId74" Type="http://schemas.openxmlformats.org/officeDocument/2006/relationships/customXml" Target="../ink/ink37.xml"/><Relationship Id="rId128" Type="http://schemas.openxmlformats.org/officeDocument/2006/relationships/customXml" Target="../ink/ink64.xml"/><Relationship Id="rId335" Type="http://schemas.openxmlformats.org/officeDocument/2006/relationships/image" Target="../media/image167.png"/><Relationship Id="rId377" Type="http://schemas.openxmlformats.org/officeDocument/2006/relationships/image" Target="../media/image188.png"/><Relationship Id="rId5" Type="http://schemas.openxmlformats.org/officeDocument/2006/relationships/image" Target="../media/image2.png"/><Relationship Id="rId181" Type="http://schemas.openxmlformats.org/officeDocument/2006/relationships/image" Target="../media/image90.png"/><Relationship Id="rId237" Type="http://schemas.openxmlformats.org/officeDocument/2006/relationships/image" Target="../media/image118.png"/><Relationship Id="rId402" Type="http://schemas.openxmlformats.org/officeDocument/2006/relationships/customXml" Target="../ink/ink201.xml"/><Relationship Id="rId279" Type="http://schemas.openxmlformats.org/officeDocument/2006/relationships/image" Target="../media/image139.png"/><Relationship Id="rId444" Type="http://schemas.openxmlformats.org/officeDocument/2006/relationships/customXml" Target="../ink/ink222.xml"/><Relationship Id="rId43" Type="http://schemas.openxmlformats.org/officeDocument/2006/relationships/image" Target="../media/image21.png"/><Relationship Id="rId139" Type="http://schemas.openxmlformats.org/officeDocument/2006/relationships/image" Target="../media/image69.png"/><Relationship Id="rId290" Type="http://schemas.openxmlformats.org/officeDocument/2006/relationships/customXml" Target="../ink/ink145.xml"/><Relationship Id="rId304" Type="http://schemas.openxmlformats.org/officeDocument/2006/relationships/customXml" Target="../ink/ink152.xml"/><Relationship Id="rId346" Type="http://schemas.openxmlformats.org/officeDocument/2006/relationships/customXml" Target="../ink/ink173.xml"/><Relationship Id="rId388" Type="http://schemas.openxmlformats.org/officeDocument/2006/relationships/customXml" Target="../ink/ink194.xml"/><Relationship Id="rId85" Type="http://schemas.openxmlformats.org/officeDocument/2006/relationships/image" Target="../media/image42.png"/><Relationship Id="rId150" Type="http://schemas.openxmlformats.org/officeDocument/2006/relationships/customXml" Target="../ink/ink75.xml"/><Relationship Id="rId192" Type="http://schemas.openxmlformats.org/officeDocument/2006/relationships/customXml" Target="../ink/ink96.xml"/><Relationship Id="rId206" Type="http://schemas.openxmlformats.org/officeDocument/2006/relationships/customXml" Target="../ink/ink103.xml"/><Relationship Id="rId413" Type="http://schemas.openxmlformats.org/officeDocument/2006/relationships/image" Target="../media/image206.png"/><Relationship Id="rId248" Type="http://schemas.openxmlformats.org/officeDocument/2006/relationships/customXml" Target="../ink/ink124.xml"/><Relationship Id="rId455" Type="http://schemas.openxmlformats.org/officeDocument/2006/relationships/image" Target="../media/image227.png"/><Relationship Id="rId12" Type="http://schemas.openxmlformats.org/officeDocument/2006/relationships/customXml" Target="../ink/ink6.xml"/><Relationship Id="rId108" Type="http://schemas.openxmlformats.org/officeDocument/2006/relationships/customXml" Target="../ink/ink54.xml"/><Relationship Id="rId315" Type="http://schemas.openxmlformats.org/officeDocument/2006/relationships/image" Target="../media/image157.png"/><Relationship Id="rId357" Type="http://schemas.openxmlformats.org/officeDocument/2006/relationships/image" Target="../media/image178.png"/><Relationship Id="rId54" Type="http://schemas.openxmlformats.org/officeDocument/2006/relationships/customXml" Target="../ink/ink27.xml"/><Relationship Id="rId96" Type="http://schemas.openxmlformats.org/officeDocument/2006/relationships/customXml" Target="../ink/ink48.xml"/><Relationship Id="rId161" Type="http://schemas.openxmlformats.org/officeDocument/2006/relationships/image" Target="../media/image80.png"/><Relationship Id="rId217" Type="http://schemas.openxmlformats.org/officeDocument/2006/relationships/image" Target="../media/image108.png"/><Relationship Id="rId399" Type="http://schemas.openxmlformats.org/officeDocument/2006/relationships/image" Target="../media/image199.png"/><Relationship Id="rId259" Type="http://schemas.openxmlformats.org/officeDocument/2006/relationships/image" Target="../media/image129.png"/><Relationship Id="rId424" Type="http://schemas.openxmlformats.org/officeDocument/2006/relationships/customXml" Target="../ink/ink212.xml"/><Relationship Id="rId466" Type="http://schemas.openxmlformats.org/officeDocument/2006/relationships/customXml" Target="../ink/ink233.xml"/><Relationship Id="rId23" Type="http://schemas.openxmlformats.org/officeDocument/2006/relationships/image" Target="../media/image11.png"/><Relationship Id="rId119" Type="http://schemas.openxmlformats.org/officeDocument/2006/relationships/image" Target="../media/image59.png"/><Relationship Id="rId270" Type="http://schemas.openxmlformats.org/officeDocument/2006/relationships/customXml" Target="../ink/ink135.xml"/><Relationship Id="rId326" Type="http://schemas.openxmlformats.org/officeDocument/2006/relationships/customXml" Target="../ink/ink163.xml"/><Relationship Id="rId65" Type="http://schemas.openxmlformats.org/officeDocument/2006/relationships/image" Target="../media/image32.png"/><Relationship Id="rId130" Type="http://schemas.openxmlformats.org/officeDocument/2006/relationships/customXml" Target="../ink/ink65.xml"/><Relationship Id="rId368" Type="http://schemas.openxmlformats.org/officeDocument/2006/relationships/customXml" Target="../ink/ink184.xml"/><Relationship Id="rId172" Type="http://schemas.openxmlformats.org/officeDocument/2006/relationships/customXml" Target="../ink/ink86.xml"/><Relationship Id="rId228" Type="http://schemas.openxmlformats.org/officeDocument/2006/relationships/customXml" Target="../ink/ink114.xml"/><Relationship Id="rId435" Type="http://schemas.openxmlformats.org/officeDocument/2006/relationships/image" Target="../media/image217.png"/><Relationship Id="rId281" Type="http://schemas.openxmlformats.org/officeDocument/2006/relationships/image" Target="../media/image140.png"/><Relationship Id="rId337" Type="http://schemas.openxmlformats.org/officeDocument/2006/relationships/image" Target="../media/image168.png"/><Relationship Id="rId34" Type="http://schemas.openxmlformats.org/officeDocument/2006/relationships/customXml" Target="../ink/ink17.xml"/><Relationship Id="rId76" Type="http://schemas.openxmlformats.org/officeDocument/2006/relationships/customXml" Target="../ink/ink38.xml"/><Relationship Id="rId141" Type="http://schemas.openxmlformats.org/officeDocument/2006/relationships/image" Target="../media/image70.png"/><Relationship Id="rId379" Type="http://schemas.openxmlformats.org/officeDocument/2006/relationships/image" Target="../media/image189.png"/><Relationship Id="rId7" Type="http://schemas.openxmlformats.org/officeDocument/2006/relationships/image" Target="../media/image3.png"/><Relationship Id="rId183" Type="http://schemas.openxmlformats.org/officeDocument/2006/relationships/image" Target="../media/image91.png"/><Relationship Id="rId239" Type="http://schemas.openxmlformats.org/officeDocument/2006/relationships/image" Target="../media/image119.png"/><Relationship Id="rId390" Type="http://schemas.openxmlformats.org/officeDocument/2006/relationships/customXml" Target="../ink/ink195.xml"/><Relationship Id="rId404" Type="http://schemas.openxmlformats.org/officeDocument/2006/relationships/customXml" Target="../ink/ink202.xml"/><Relationship Id="rId446" Type="http://schemas.openxmlformats.org/officeDocument/2006/relationships/customXml" Target="../ink/ink223.xml"/><Relationship Id="rId250" Type="http://schemas.openxmlformats.org/officeDocument/2006/relationships/customXml" Target="../ink/ink125.xml"/><Relationship Id="rId292" Type="http://schemas.openxmlformats.org/officeDocument/2006/relationships/customXml" Target="../ink/ink146.xml"/><Relationship Id="rId306" Type="http://schemas.openxmlformats.org/officeDocument/2006/relationships/customXml" Target="../ink/ink153.xml"/><Relationship Id="rId45" Type="http://schemas.openxmlformats.org/officeDocument/2006/relationships/image" Target="../media/image22.png"/><Relationship Id="rId87" Type="http://schemas.openxmlformats.org/officeDocument/2006/relationships/image" Target="../media/image43.png"/><Relationship Id="rId110" Type="http://schemas.openxmlformats.org/officeDocument/2006/relationships/customXml" Target="../ink/ink55.xml"/><Relationship Id="rId348" Type="http://schemas.openxmlformats.org/officeDocument/2006/relationships/customXml" Target="../ink/ink174.xml"/><Relationship Id="rId152" Type="http://schemas.openxmlformats.org/officeDocument/2006/relationships/customXml" Target="../ink/ink76.xml"/><Relationship Id="rId194" Type="http://schemas.openxmlformats.org/officeDocument/2006/relationships/customXml" Target="../ink/ink97.xml"/><Relationship Id="rId208" Type="http://schemas.openxmlformats.org/officeDocument/2006/relationships/customXml" Target="../ink/ink104.xml"/><Relationship Id="rId415" Type="http://schemas.openxmlformats.org/officeDocument/2006/relationships/image" Target="../media/image207.png"/><Relationship Id="rId457" Type="http://schemas.openxmlformats.org/officeDocument/2006/relationships/image" Target="../media/image228.png"/><Relationship Id="rId261" Type="http://schemas.openxmlformats.org/officeDocument/2006/relationships/image" Target="../media/image130.png"/><Relationship Id="rId14" Type="http://schemas.openxmlformats.org/officeDocument/2006/relationships/customXml" Target="../ink/ink7.xml"/><Relationship Id="rId56" Type="http://schemas.openxmlformats.org/officeDocument/2006/relationships/customXml" Target="../ink/ink28.xml"/><Relationship Id="rId317" Type="http://schemas.openxmlformats.org/officeDocument/2006/relationships/image" Target="../media/image158.png"/><Relationship Id="rId359" Type="http://schemas.openxmlformats.org/officeDocument/2006/relationships/image" Target="../media/image179.png"/><Relationship Id="rId98" Type="http://schemas.openxmlformats.org/officeDocument/2006/relationships/customXml" Target="../ink/ink49.xml"/><Relationship Id="rId121" Type="http://schemas.openxmlformats.org/officeDocument/2006/relationships/image" Target="../media/image60.png"/><Relationship Id="rId163" Type="http://schemas.openxmlformats.org/officeDocument/2006/relationships/image" Target="../media/image81.png"/><Relationship Id="rId219" Type="http://schemas.openxmlformats.org/officeDocument/2006/relationships/image" Target="../media/image109.png"/><Relationship Id="rId370" Type="http://schemas.openxmlformats.org/officeDocument/2006/relationships/customXml" Target="../ink/ink185.xml"/><Relationship Id="rId426" Type="http://schemas.openxmlformats.org/officeDocument/2006/relationships/customXml" Target="../ink/ink213.xml"/><Relationship Id="rId230" Type="http://schemas.openxmlformats.org/officeDocument/2006/relationships/customXml" Target="../ink/ink115.xml"/><Relationship Id="rId25" Type="http://schemas.openxmlformats.org/officeDocument/2006/relationships/image" Target="../media/image12.png"/><Relationship Id="rId67" Type="http://schemas.openxmlformats.org/officeDocument/2006/relationships/image" Target="../media/image33.png"/><Relationship Id="rId272" Type="http://schemas.openxmlformats.org/officeDocument/2006/relationships/customXml" Target="../ink/ink136.xml"/><Relationship Id="rId328" Type="http://schemas.openxmlformats.org/officeDocument/2006/relationships/customXml" Target="../ink/ink164.xml"/><Relationship Id="rId132" Type="http://schemas.openxmlformats.org/officeDocument/2006/relationships/customXml" Target="../ink/ink66.xml"/><Relationship Id="rId174" Type="http://schemas.openxmlformats.org/officeDocument/2006/relationships/customXml" Target="../ink/ink87.xml"/><Relationship Id="rId381" Type="http://schemas.openxmlformats.org/officeDocument/2006/relationships/image" Target="../media/image190.png"/><Relationship Id="rId241" Type="http://schemas.openxmlformats.org/officeDocument/2006/relationships/image" Target="../media/image120.png"/><Relationship Id="rId437" Type="http://schemas.openxmlformats.org/officeDocument/2006/relationships/image" Target="../media/image218.png"/><Relationship Id="rId36" Type="http://schemas.openxmlformats.org/officeDocument/2006/relationships/customXml" Target="../ink/ink18.xml"/><Relationship Id="rId283" Type="http://schemas.openxmlformats.org/officeDocument/2006/relationships/image" Target="../media/image141.png"/><Relationship Id="rId339" Type="http://schemas.openxmlformats.org/officeDocument/2006/relationships/image" Target="../media/image169.png"/><Relationship Id="rId78" Type="http://schemas.openxmlformats.org/officeDocument/2006/relationships/customXml" Target="../ink/ink39.xml"/><Relationship Id="rId101" Type="http://schemas.openxmlformats.org/officeDocument/2006/relationships/image" Target="../media/image50.png"/><Relationship Id="rId143" Type="http://schemas.openxmlformats.org/officeDocument/2006/relationships/image" Target="../media/image71.png"/><Relationship Id="rId185" Type="http://schemas.openxmlformats.org/officeDocument/2006/relationships/image" Target="../media/image92.png"/><Relationship Id="rId350" Type="http://schemas.openxmlformats.org/officeDocument/2006/relationships/customXml" Target="../ink/ink175.xml"/><Relationship Id="rId406" Type="http://schemas.openxmlformats.org/officeDocument/2006/relationships/customXml" Target="../ink/ink203.xml"/><Relationship Id="rId9" Type="http://schemas.openxmlformats.org/officeDocument/2006/relationships/image" Target="../media/image4.png"/><Relationship Id="rId210" Type="http://schemas.openxmlformats.org/officeDocument/2006/relationships/customXml" Target="../ink/ink105.xml"/><Relationship Id="rId392" Type="http://schemas.openxmlformats.org/officeDocument/2006/relationships/customXml" Target="../ink/ink196.xml"/><Relationship Id="rId448" Type="http://schemas.openxmlformats.org/officeDocument/2006/relationships/customXml" Target="../ink/ink224.xml"/><Relationship Id="rId252" Type="http://schemas.openxmlformats.org/officeDocument/2006/relationships/customXml" Target="../ink/ink126.xml"/><Relationship Id="rId294" Type="http://schemas.openxmlformats.org/officeDocument/2006/relationships/customXml" Target="../ink/ink147.xml"/><Relationship Id="rId308" Type="http://schemas.openxmlformats.org/officeDocument/2006/relationships/customXml" Target="../ink/ink154.xml"/><Relationship Id="rId47" Type="http://schemas.openxmlformats.org/officeDocument/2006/relationships/image" Target="../media/image23.png"/><Relationship Id="rId89" Type="http://schemas.openxmlformats.org/officeDocument/2006/relationships/image" Target="../media/image44.png"/><Relationship Id="rId112" Type="http://schemas.openxmlformats.org/officeDocument/2006/relationships/customXml" Target="../ink/ink56.xml"/><Relationship Id="rId154" Type="http://schemas.openxmlformats.org/officeDocument/2006/relationships/customXml" Target="../ink/ink77.xml"/><Relationship Id="rId361" Type="http://schemas.openxmlformats.org/officeDocument/2006/relationships/image" Target="../media/image180.png"/><Relationship Id="rId196" Type="http://schemas.openxmlformats.org/officeDocument/2006/relationships/customXml" Target="../ink/ink98.xml"/><Relationship Id="rId417" Type="http://schemas.openxmlformats.org/officeDocument/2006/relationships/image" Target="../media/image208.png"/><Relationship Id="rId459" Type="http://schemas.openxmlformats.org/officeDocument/2006/relationships/image" Target="../media/image229.png"/><Relationship Id="rId16" Type="http://schemas.openxmlformats.org/officeDocument/2006/relationships/customXml" Target="../ink/ink8.xml"/><Relationship Id="rId221" Type="http://schemas.openxmlformats.org/officeDocument/2006/relationships/image" Target="../media/image110.png"/><Relationship Id="rId263" Type="http://schemas.openxmlformats.org/officeDocument/2006/relationships/image" Target="../media/image131.png"/><Relationship Id="rId319" Type="http://schemas.openxmlformats.org/officeDocument/2006/relationships/image" Target="../media/image159.png"/><Relationship Id="rId58" Type="http://schemas.openxmlformats.org/officeDocument/2006/relationships/customXml" Target="../ink/ink29.xml"/><Relationship Id="rId123" Type="http://schemas.openxmlformats.org/officeDocument/2006/relationships/image" Target="../media/image61.png"/><Relationship Id="rId330" Type="http://schemas.openxmlformats.org/officeDocument/2006/relationships/customXml" Target="../ink/ink165.xml"/><Relationship Id="rId165" Type="http://schemas.openxmlformats.org/officeDocument/2006/relationships/image" Target="../media/image82.png"/><Relationship Id="rId372" Type="http://schemas.openxmlformats.org/officeDocument/2006/relationships/customXml" Target="../ink/ink186.xml"/><Relationship Id="rId428" Type="http://schemas.openxmlformats.org/officeDocument/2006/relationships/customXml" Target="../ink/ink214.xml"/><Relationship Id="rId232" Type="http://schemas.openxmlformats.org/officeDocument/2006/relationships/customXml" Target="../ink/ink116.xml"/><Relationship Id="rId274" Type="http://schemas.openxmlformats.org/officeDocument/2006/relationships/customXml" Target="../ink/ink137.xml"/><Relationship Id="rId27" Type="http://schemas.openxmlformats.org/officeDocument/2006/relationships/image" Target="../media/image13.png"/><Relationship Id="rId69" Type="http://schemas.openxmlformats.org/officeDocument/2006/relationships/image" Target="../media/image34.png"/><Relationship Id="rId134" Type="http://schemas.openxmlformats.org/officeDocument/2006/relationships/customXml" Target="../ink/ink67.xml"/><Relationship Id="rId80" Type="http://schemas.openxmlformats.org/officeDocument/2006/relationships/customXml" Target="../ink/ink40.xml"/><Relationship Id="rId176" Type="http://schemas.openxmlformats.org/officeDocument/2006/relationships/customXml" Target="../ink/ink88.xml"/><Relationship Id="rId341" Type="http://schemas.openxmlformats.org/officeDocument/2006/relationships/image" Target="../media/image170.png"/><Relationship Id="rId383" Type="http://schemas.openxmlformats.org/officeDocument/2006/relationships/image" Target="../media/image191.png"/><Relationship Id="rId439" Type="http://schemas.openxmlformats.org/officeDocument/2006/relationships/image" Target="../media/image219.png"/><Relationship Id="rId201" Type="http://schemas.openxmlformats.org/officeDocument/2006/relationships/image" Target="../media/image100.png"/><Relationship Id="rId243" Type="http://schemas.openxmlformats.org/officeDocument/2006/relationships/image" Target="../media/image121.png"/><Relationship Id="rId285" Type="http://schemas.openxmlformats.org/officeDocument/2006/relationships/image" Target="../media/image142.png"/><Relationship Id="rId450" Type="http://schemas.openxmlformats.org/officeDocument/2006/relationships/customXml" Target="../ink/ink225.xml"/><Relationship Id="rId38" Type="http://schemas.openxmlformats.org/officeDocument/2006/relationships/customXml" Target="../ink/ink19.xml"/><Relationship Id="rId103" Type="http://schemas.openxmlformats.org/officeDocument/2006/relationships/image" Target="../media/image51.png"/><Relationship Id="rId310" Type="http://schemas.openxmlformats.org/officeDocument/2006/relationships/customXml" Target="../ink/ink155.xml"/><Relationship Id="rId91" Type="http://schemas.openxmlformats.org/officeDocument/2006/relationships/image" Target="../media/image45.png"/><Relationship Id="rId145" Type="http://schemas.openxmlformats.org/officeDocument/2006/relationships/image" Target="../media/image72.png"/><Relationship Id="rId187" Type="http://schemas.openxmlformats.org/officeDocument/2006/relationships/image" Target="../media/image93.png"/><Relationship Id="rId352" Type="http://schemas.openxmlformats.org/officeDocument/2006/relationships/customXml" Target="../ink/ink176.xml"/><Relationship Id="rId394" Type="http://schemas.openxmlformats.org/officeDocument/2006/relationships/customXml" Target="../ink/ink197.xml"/><Relationship Id="rId408" Type="http://schemas.openxmlformats.org/officeDocument/2006/relationships/customXml" Target="../ink/ink204.xml"/><Relationship Id="rId212" Type="http://schemas.openxmlformats.org/officeDocument/2006/relationships/customXml" Target="../ink/ink106.xml"/><Relationship Id="rId254" Type="http://schemas.openxmlformats.org/officeDocument/2006/relationships/customXml" Target="../ink/ink127.xml"/><Relationship Id="rId49" Type="http://schemas.openxmlformats.org/officeDocument/2006/relationships/image" Target="../media/image24.png"/><Relationship Id="rId114" Type="http://schemas.openxmlformats.org/officeDocument/2006/relationships/customXml" Target="../ink/ink57.xml"/><Relationship Id="rId296" Type="http://schemas.openxmlformats.org/officeDocument/2006/relationships/customXml" Target="../ink/ink148.xml"/><Relationship Id="rId461" Type="http://schemas.openxmlformats.org/officeDocument/2006/relationships/image" Target="../media/image230.png"/><Relationship Id="rId60" Type="http://schemas.openxmlformats.org/officeDocument/2006/relationships/customXml" Target="../ink/ink30.xml"/><Relationship Id="rId156" Type="http://schemas.openxmlformats.org/officeDocument/2006/relationships/customXml" Target="../ink/ink78.xml"/><Relationship Id="rId198" Type="http://schemas.openxmlformats.org/officeDocument/2006/relationships/customXml" Target="../ink/ink99.xml"/><Relationship Id="rId321" Type="http://schemas.openxmlformats.org/officeDocument/2006/relationships/image" Target="../media/image160.png"/><Relationship Id="rId363" Type="http://schemas.openxmlformats.org/officeDocument/2006/relationships/image" Target="../media/image181.png"/><Relationship Id="rId419" Type="http://schemas.openxmlformats.org/officeDocument/2006/relationships/image" Target="../media/image209.png"/><Relationship Id="rId223" Type="http://schemas.openxmlformats.org/officeDocument/2006/relationships/image" Target="../media/image111.png"/><Relationship Id="rId430" Type="http://schemas.openxmlformats.org/officeDocument/2006/relationships/customXml" Target="../ink/ink215.xml"/><Relationship Id="rId18" Type="http://schemas.openxmlformats.org/officeDocument/2006/relationships/customXml" Target="../ink/ink9.xml"/><Relationship Id="rId265" Type="http://schemas.openxmlformats.org/officeDocument/2006/relationships/image" Target="../media/image132.png"/><Relationship Id="rId125" Type="http://schemas.openxmlformats.org/officeDocument/2006/relationships/image" Target="../media/image62.png"/><Relationship Id="rId167" Type="http://schemas.openxmlformats.org/officeDocument/2006/relationships/image" Target="../media/image83.png"/><Relationship Id="rId332" Type="http://schemas.openxmlformats.org/officeDocument/2006/relationships/customXml" Target="../ink/ink166.xml"/><Relationship Id="rId374" Type="http://schemas.openxmlformats.org/officeDocument/2006/relationships/customXml" Target="../ink/ink187.xml"/><Relationship Id="rId71" Type="http://schemas.openxmlformats.org/officeDocument/2006/relationships/image" Target="../media/image35.png"/><Relationship Id="rId234" Type="http://schemas.openxmlformats.org/officeDocument/2006/relationships/customXml" Target="../ink/ink117.xml"/><Relationship Id="rId2" Type="http://schemas.openxmlformats.org/officeDocument/2006/relationships/customXml" Target="../ink/ink1.xml"/><Relationship Id="rId29" Type="http://schemas.openxmlformats.org/officeDocument/2006/relationships/image" Target="../media/image14.png"/><Relationship Id="rId276" Type="http://schemas.openxmlformats.org/officeDocument/2006/relationships/customXml" Target="../ink/ink138.xml"/><Relationship Id="rId441" Type="http://schemas.openxmlformats.org/officeDocument/2006/relationships/image" Target="../media/image220.png"/><Relationship Id="rId40" Type="http://schemas.openxmlformats.org/officeDocument/2006/relationships/customXml" Target="../ink/ink20.xml"/><Relationship Id="rId136" Type="http://schemas.openxmlformats.org/officeDocument/2006/relationships/customXml" Target="../ink/ink68.xml"/><Relationship Id="rId178" Type="http://schemas.openxmlformats.org/officeDocument/2006/relationships/customXml" Target="../ink/ink89.xml"/><Relationship Id="rId301" Type="http://schemas.openxmlformats.org/officeDocument/2006/relationships/image" Target="../media/image150.png"/><Relationship Id="rId343" Type="http://schemas.openxmlformats.org/officeDocument/2006/relationships/image" Target="../media/image171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199" Type="http://schemas.openxmlformats.org/officeDocument/2006/relationships/image" Target="../media/image99.png"/><Relationship Id="rId203" Type="http://schemas.openxmlformats.org/officeDocument/2006/relationships/image" Target="../media/image101.png"/><Relationship Id="rId385" Type="http://schemas.openxmlformats.org/officeDocument/2006/relationships/image" Target="../media/image192.png"/><Relationship Id="rId19" Type="http://schemas.openxmlformats.org/officeDocument/2006/relationships/image" Target="../media/image9.png"/><Relationship Id="rId224" Type="http://schemas.openxmlformats.org/officeDocument/2006/relationships/customXml" Target="../ink/ink112.xml"/><Relationship Id="rId245" Type="http://schemas.openxmlformats.org/officeDocument/2006/relationships/image" Target="../media/image122.png"/><Relationship Id="rId266" Type="http://schemas.openxmlformats.org/officeDocument/2006/relationships/customXml" Target="../ink/ink133.xml"/><Relationship Id="rId287" Type="http://schemas.openxmlformats.org/officeDocument/2006/relationships/image" Target="../media/image143.png"/><Relationship Id="rId410" Type="http://schemas.openxmlformats.org/officeDocument/2006/relationships/customXml" Target="../ink/ink205.xml"/><Relationship Id="rId431" Type="http://schemas.openxmlformats.org/officeDocument/2006/relationships/image" Target="../media/image215.png"/><Relationship Id="rId452" Type="http://schemas.openxmlformats.org/officeDocument/2006/relationships/customXml" Target="../ink/ink226.xml"/><Relationship Id="rId30" Type="http://schemas.openxmlformats.org/officeDocument/2006/relationships/customXml" Target="../ink/ink15.xml"/><Relationship Id="rId105" Type="http://schemas.openxmlformats.org/officeDocument/2006/relationships/image" Target="../media/image52.png"/><Relationship Id="rId126" Type="http://schemas.openxmlformats.org/officeDocument/2006/relationships/customXml" Target="../ink/ink63.xml"/><Relationship Id="rId147" Type="http://schemas.openxmlformats.org/officeDocument/2006/relationships/image" Target="../media/image73.png"/><Relationship Id="rId168" Type="http://schemas.openxmlformats.org/officeDocument/2006/relationships/customXml" Target="../ink/ink84.xml"/><Relationship Id="rId312" Type="http://schemas.openxmlformats.org/officeDocument/2006/relationships/customXml" Target="../ink/ink156.xml"/><Relationship Id="rId333" Type="http://schemas.openxmlformats.org/officeDocument/2006/relationships/image" Target="../media/image166.png"/><Relationship Id="rId354" Type="http://schemas.openxmlformats.org/officeDocument/2006/relationships/customXml" Target="../ink/ink177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93" Type="http://schemas.openxmlformats.org/officeDocument/2006/relationships/image" Target="../media/image46.png"/><Relationship Id="rId189" Type="http://schemas.openxmlformats.org/officeDocument/2006/relationships/image" Target="../media/image94.png"/><Relationship Id="rId375" Type="http://schemas.openxmlformats.org/officeDocument/2006/relationships/image" Target="../media/image187.png"/><Relationship Id="rId396" Type="http://schemas.openxmlformats.org/officeDocument/2006/relationships/customXml" Target="../ink/ink198.xml"/><Relationship Id="rId3" Type="http://schemas.openxmlformats.org/officeDocument/2006/relationships/image" Target="../media/image1.png"/><Relationship Id="rId214" Type="http://schemas.openxmlformats.org/officeDocument/2006/relationships/customXml" Target="../ink/ink107.xml"/><Relationship Id="rId235" Type="http://schemas.openxmlformats.org/officeDocument/2006/relationships/image" Target="../media/image117.png"/><Relationship Id="rId256" Type="http://schemas.openxmlformats.org/officeDocument/2006/relationships/customXml" Target="../ink/ink128.xml"/><Relationship Id="rId277" Type="http://schemas.openxmlformats.org/officeDocument/2006/relationships/image" Target="../media/image138.png"/><Relationship Id="rId298" Type="http://schemas.openxmlformats.org/officeDocument/2006/relationships/customXml" Target="../ink/ink149.xml"/><Relationship Id="rId400" Type="http://schemas.openxmlformats.org/officeDocument/2006/relationships/customXml" Target="../ink/ink200.xml"/><Relationship Id="rId421" Type="http://schemas.openxmlformats.org/officeDocument/2006/relationships/image" Target="../media/image210.png"/><Relationship Id="rId442" Type="http://schemas.openxmlformats.org/officeDocument/2006/relationships/customXml" Target="../ink/ink221.xml"/><Relationship Id="rId463" Type="http://schemas.openxmlformats.org/officeDocument/2006/relationships/image" Target="../media/image231.png"/><Relationship Id="rId116" Type="http://schemas.openxmlformats.org/officeDocument/2006/relationships/customXml" Target="../ink/ink58.xml"/><Relationship Id="rId137" Type="http://schemas.openxmlformats.org/officeDocument/2006/relationships/image" Target="../media/image68.png"/><Relationship Id="rId158" Type="http://schemas.openxmlformats.org/officeDocument/2006/relationships/customXml" Target="../ink/ink79.xml"/><Relationship Id="rId302" Type="http://schemas.openxmlformats.org/officeDocument/2006/relationships/customXml" Target="../ink/ink151.xml"/><Relationship Id="rId323" Type="http://schemas.openxmlformats.org/officeDocument/2006/relationships/image" Target="../media/image161.png"/><Relationship Id="rId344" Type="http://schemas.openxmlformats.org/officeDocument/2006/relationships/customXml" Target="../ink/ink172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62" Type="http://schemas.openxmlformats.org/officeDocument/2006/relationships/customXml" Target="../ink/ink31.xml"/><Relationship Id="rId83" Type="http://schemas.openxmlformats.org/officeDocument/2006/relationships/image" Target="../media/image41.png"/><Relationship Id="rId179" Type="http://schemas.openxmlformats.org/officeDocument/2006/relationships/image" Target="../media/image89.png"/><Relationship Id="rId365" Type="http://schemas.openxmlformats.org/officeDocument/2006/relationships/image" Target="../media/image182.png"/><Relationship Id="rId386" Type="http://schemas.openxmlformats.org/officeDocument/2006/relationships/customXml" Target="../ink/ink193.xml"/><Relationship Id="rId190" Type="http://schemas.openxmlformats.org/officeDocument/2006/relationships/customXml" Target="../ink/ink95.xml"/><Relationship Id="rId204" Type="http://schemas.openxmlformats.org/officeDocument/2006/relationships/customXml" Target="../ink/ink102.xml"/><Relationship Id="rId225" Type="http://schemas.openxmlformats.org/officeDocument/2006/relationships/image" Target="../media/image112.png"/><Relationship Id="rId246" Type="http://schemas.openxmlformats.org/officeDocument/2006/relationships/customXml" Target="../ink/ink123.xml"/><Relationship Id="rId267" Type="http://schemas.openxmlformats.org/officeDocument/2006/relationships/image" Target="../media/image133.png"/><Relationship Id="rId288" Type="http://schemas.openxmlformats.org/officeDocument/2006/relationships/customXml" Target="../ink/ink144.xml"/><Relationship Id="rId411" Type="http://schemas.openxmlformats.org/officeDocument/2006/relationships/image" Target="../media/image205.png"/><Relationship Id="rId432" Type="http://schemas.openxmlformats.org/officeDocument/2006/relationships/customXml" Target="../ink/ink216.xml"/><Relationship Id="rId453" Type="http://schemas.openxmlformats.org/officeDocument/2006/relationships/image" Target="../media/image226.png"/><Relationship Id="rId106" Type="http://schemas.openxmlformats.org/officeDocument/2006/relationships/customXml" Target="../ink/ink53.xml"/><Relationship Id="rId127" Type="http://schemas.openxmlformats.org/officeDocument/2006/relationships/image" Target="../media/image63.png"/><Relationship Id="rId313" Type="http://schemas.openxmlformats.org/officeDocument/2006/relationships/image" Target="../media/image156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52" Type="http://schemas.openxmlformats.org/officeDocument/2006/relationships/customXml" Target="../ink/ink26.xml"/><Relationship Id="rId73" Type="http://schemas.openxmlformats.org/officeDocument/2006/relationships/image" Target="../media/image36.png"/><Relationship Id="rId94" Type="http://schemas.openxmlformats.org/officeDocument/2006/relationships/customXml" Target="../ink/ink47.xml"/><Relationship Id="rId148" Type="http://schemas.openxmlformats.org/officeDocument/2006/relationships/customXml" Target="../ink/ink74.xml"/><Relationship Id="rId169" Type="http://schemas.openxmlformats.org/officeDocument/2006/relationships/image" Target="../media/image84.png"/><Relationship Id="rId334" Type="http://schemas.openxmlformats.org/officeDocument/2006/relationships/customXml" Target="../ink/ink167.xml"/><Relationship Id="rId355" Type="http://schemas.openxmlformats.org/officeDocument/2006/relationships/image" Target="../media/image177.png"/><Relationship Id="rId376" Type="http://schemas.openxmlformats.org/officeDocument/2006/relationships/customXml" Target="../ink/ink188.xml"/><Relationship Id="rId397" Type="http://schemas.openxmlformats.org/officeDocument/2006/relationships/image" Target="../media/image198.png"/><Relationship Id="rId4" Type="http://schemas.openxmlformats.org/officeDocument/2006/relationships/customXml" Target="../ink/ink2.xml"/><Relationship Id="rId180" Type="http://schemas.openxmlformats.org/officeDocument/2006/relationships/customXml" Target="../ink/ink90.xml"/><Relationship Id="rId215" Type="http://schemas.openxmlformats.org/officeDocument/2006/relationships/image" Target="../media/image107.png"/><Relationship Id="rId236" Type="http://schemas.openxmlformats.org/officeDocument/2006/relationships/customXml" Target="../ink/ink118.xml"/><Relationship Id="rId257" Type="http://schemas.openxmlformats.org/officeDocument/2006/relationships/image" Target="../media/image128.png"/><Relationship Id="rId278" Type="http://schemas.openxmlformats.org/officeDocument/2006/relationships/customXml" Target="../ink/ink139.xml"/><Relationship Id="rId401" Type="http://schemas.openxmlformats.org/officeDocument/2006/relationships/image" Target="../media/image200.png"/><Relationship Id="rId422" Type="http://schemas.openxmlformats.org/officeDocument/2006/relationships/customXml" Target="../ink/ink211.xml"/><Relationship Id="rId443" Type="http://schemas.openxmlformats.org/officeDocument/2006/relationships/image" Target="../media/image221.png"/><Relationship Id="rId464" Type="http://schemas.openxmlformats.org/officeDocument/2006/relationships/customXml" Target="../ink/ink232.xml"/><Relationship Id="rId303" Type="http://schemas.openxmlformats.org/officeDocument/2006/relationships/image" Target="../media/image151.png"/><Relationship Id="rId42" Type="http://schemas.openxmlformats.org/officeDocument/2006/relationships/customXml" Target="../ink/ink21.xml"/><Relationship Id="rId84" Type="http://schemas.openxmlformats.org/officeDocument/2006/relationships/customXml" Target="../ink/ink42.xml"/><Relationship Id="rId138" Type="http://schemas.openxmlformats.org/officeDocument/2006/relationships/customXml" Target="../ink/ink69.xml"/><Relationship Id="rId345" Type="http://schemas.openxmlformats.org/officeDocument/2006/relationships/image" Target="../media/image172.png"/><Relationship Id="rId387" Type="http://schemas.openxmlformats.org/officeDocument/2006/relationships/image" Target="../media/image193.png"/><Relationship Id="rId191" Type="http://schemas.openxmlformats.org/officeDocument/2006/relationships/image" Target="../media/image95.png"/><Relationship Id="rId205" Type="http://schemas.openxmlformats.org/officeDocument/2006/relationships/image" Target="../media/image102.png"/><Relationship Id="rId247" Type="http://schemas.openxmlformats.org/officeDocument/2006/relationships/image" Target="../media/image123.png"/><Relationship Id="rId412" Type="http://schemas.openxmlformats.org/officeDocument/2006/relationships/customXml" Target="../ink/ink206.xml"/><Relationship Id="rId107" Type="http://schemas.openxmlformats.org/officeDocument/2006/relationships/image" Target="../media/image53.png"/><Relationship Id="rId289" Type="http://schemas.openxmlformats.org/officeDocument/2006/relationships/image" Target="../media/image144.png"/><Relationship Id="rId454" Type="http://schemas.openxmlformats.org/officeDocument/2006/relationships/customXml" Target="../ink/ink227.xml"/><Relationship Id="rId11" Type="http://schemas.openxmlformats.org/officeDocument/2006/relationships/image" Target="../media/image5.png"/><Relationship Id="rId53" Type="http://schemas.openxmlformats.org/officeDocument/2006/relationships/image" Target="../media/image26.png"/><Relationship Id="rId149" Type="http://schemas.openxmlformats.org/officeDocument/2006/relationships/image" Target="../media/image74.png"/><Relationship Id="rId314" Type="http://schemas.openxmlformats.org/officeDocument/2006/relationships/customXml" Target="../ink/ink157.xml"/><Relationship Id="rId356" Type="http://schemas.openxmlformats.org/officeDocument/2006/relationships/customXml" Target="../ink/ink178.xml"/><Relationship Id="rId398" Type="http://schemas.openxmlformats.org/officeDocument/2006/relationships/customXml" Target="../ink/ink199.xml"/><Relationship Id="rId95" Type="http://schemas.openxmlformats.org/officeDocument/2006/relationships/image" Target="../media/image47.png"/><Relationship Id="rId160" Type="http://schemas.openxmlformats.org/officeDocument/2006/relationships/customXml" Target="../ink/ink80.xml"/><Relationship Id="rId216" Type="http://schemas.openxmlformats.org/officeDocument/2006/relationships/customXml" Target="../ink/ink108.xml"/><Relationship Id="rId423" Type="http://schemas.openxmlformats.org/officeDocument/2006/relationships/image" Target="../media/image211.png"/><Relationship Id="rId258" Type="http://schemas.openxmlformats.org/officeDocument/2006/relationships/customXml" Target="../ink/ink129.xml"/><Relationship Id="rId465" Type="http://schemas.openxmlformats.org/officeDocument/2006/relationships/image" Target="../media/image232.png"/><Relationship Id="rId22" Type="http://schemas.openxmlformats.org/officeDocument/2006/relationships/customXml" Target="../ink/ink11.xml"/><Relationship Id="rId64" Type="http://schemas.openxmlformats.org/officeDocument/2006/relationships/customXml" Target="../ink/ink32.xml"/><Relationship Id="rId118" Type="http://schemas.openxmlformats.org/officeDocument/2006/relationships/customXml" Target="../ink/ink59.xml"/><Relationship Id="rId325" Type="http://schemas.openxmlformats.org/officeDocument/2006/relationships/image" Target="../media/image162.png"/><Relationship Id="rId367" Type="http://schemas.openxmlformats.org/officeDocument/2006/relationships/image" Target="../media/image183.png"/><Relationship Id="rId171" Type="http://schemas.openxmlformats.org/officeDocument/2006/relationships/image" Target="../media/image85.png"/><Relationship Id="rId227" Type="http://schemas.openxmlformats.org/officeDocument/2006/relationships/image" Target="../media/image113.png"/><Relationship Id="rId269" Type="http://schemas.openxmlformats.org/officeDocument/2006/relationships/image" Target="../media/image134.png"/><Relationship Id="rId434" Type="http://schemas.openxmlformats.org/officeDocument/2006/relationships/customXml" Target="../ink/ink217.xml"/><Relationship Id="rId33" Type="http://schemas.openxmlformats.org/officeDocument/2006/relationships/image" Target="../media/image16.png"/><Relationship Id="rId129" Type="http://schemas.openxmlformats.org/officeDocument/2006/relationships/image" Target="../media/image64.png"/><Relationship Id="rId280" Type="http://schemas.openxmlformats.org/officeDocument/2006/relationships/customXml" Target="../ink/ink140.xml"/><Relationship Id="rId336" Type="http://schemas.openxmlformats.org/officeDocument/2006/relationships/customXml" Target="../ink/ink168.xml"/><Relationship Id="rId75" Type="http://schemas.openxmlformats.org/officeDocument/2006/relationships/image" Target="../media/image37.png"/><Relationship Id="rId140" Type="http://schemas.openxmlformats.org/officeDocument/2006/relationships/customXml" Target="../ink/ink70.xml"/><Relationship Id="rId182" Type="http://schemas.openxmlformats.org/officeDocument/2006/relationships/customXml" Target="../ink/ink91.xml"/><Relationship Id="rId378" Type="http://schemas.openxmlformats.org/officeDocument/2006/relationships/customXml" Target="../ink/ink189.xml"/><Relationship Id="rId403" Type="http://schemas.openxmlformats.org/officeDocument/2006/relationships/image" Target="../media/image201.png"/><Relationship Id="rId6" Type="http://schemas.openxmlformats.org/officeDocument/2006/relationships/customXml" Target="../ink/ink3.xml"/><Relationship Id="rId238" Type="http://schemas.openxmlformats.org/officeDocument/2006/relationships/customXml" Target="../ink/ink119.xml"/><Relationship Id="rId445" Type="http://schemas.openxmlformats.org/officeDocument/2006/relationships/image" Target="../media/image222.png"/><Relationship Id="rId291" Type="http://schemas.openxmlformats.org/officeDocument/2006/relationships/image" Target="../media/image145.png"/><Relationship Id="rId305" Type="http://schemas.openxmlformats.org/officeDocument/2006/relationships/image" Target="../media/image152.png"/><Relationship Id="rId347" Type="http://schemas.openxmlformats.org/officeDocument/2006/relationships/image" Target="../media/image173.png"/><Relationship Id="rId44" Type="http://schemas.openxmlformats.org/officeDocument/2006/relationships/customXml" Target="../ink/ink22.xml"/><Relationship Id="rId86" Type="http://schemas.openxmlformats.org/officeDocument/2006/relationships/customXml" Target="../ink/ink43.xml"/><Relationship Id="rId151" Type="http://schemas.openxmlformats.org/officeDocument/2006/relationships/image" Target="../media/image75.png"/><Relationship Id="rId389" Type="http://schemas.openxmlformats.org/officeDocument/2006/relationships/image" Target="../media/image194.png"/><Relationship Id="rId193" Type="http://schemas.openxmlformats.org/officeDocument/2006/relationships/image" Target="../media/image96.png"/><Relationship Id="rId207" Type="http://schemas.openxmlformats.org/officeDocument/2006/relationships/image" Target="../media/image103.png"/><Relationship Id="rId249" Type="http://schemas.openxmlformats.org/officeDocument/2006/relationships/image" Target="../media/image124.png"/><Relationship Id="rId414" Type="http://schemas.openxmlformats.org/officeDocument/2006/relationships/customXml" Target="../ink/ink207.xml"/><Relationship Id="rId456" Type="http://schemas.openxmlformats.org/officeDocument/2006/relationships/customXml" Target="../ink/ink228.xml"/><Relationship Id="rId13" Type="http://schemas.openxmlformats.org/officeDocument/2006/relationships/image" Target="../media/image6.png"/><Relationship Id="rId109" Type="http://schemas.openxmlformats.org/officeDocument/2006/relationships/image" Target="../media/image54.png"/><Relationship Id="rId260" Type="http://schemas.openxmlformats.org/officeDocument/2006/relationships/customXml" Target="../ink/ink130.xml"/><Relationship Id="rId316" Type="http://schemas.openxmlformats.org/officeDocument/2006/relationships/customXml" Target="../ink/ink158.xml"/><Relationship Id="rId55" Type="http://schemas.openxmlformats.org/officeDocument/2006/relationships/image" Target="../media/image27.png"/><Relationship Id="rId97" Type="http://schemas.openxmlformats.org/officeDocument/2006/relationships/image" Target="../media/image48.png"/><Relationship Id="rId120" Type="http://schemas.openxmlformats.org/officeDocument/2006/relationships/customXml" Target="../ink/ink60.xml"/><Relationship Id="rId358" Type="http://schemas.openxmlformats.org/officeDocument/2006/relationships/customXml" Target="../ink/ink179.xml"/><Relationship Id="rId162" Type="http://schemas.openxmlformats.org/officeDocument/2006/relationships/customXml" Target="../ink/ink81.xml"/><Relationship Id="rId218" Type="http://schemas.openxmlformats.org/officeDocument/2006/relationships/customXml" Target="../ink/ink109.xml"/><Relationship Id="rId425" Type="http://schemas.openxmlformats.org/officeDocument/2006/relationships/image" Target="../media/image212.png"/><Relationship Id="rId467" Type="http://schemas.openxmlformats.org/officeDocument/2006/relationships/image" Target="../media/image233.png"/><Relationship Id="rId271" Type="http://schemas.openxmlformats.org/officeDocument/2006/relationships/image" Target="../media/image135.png"/><Relationship Id="rId24" Type="http://schemas.openxmlformats.org/officeDocument/2006/relationships/customXml" Target="../ink/ink12.xml"/><Relationship Id="rId66" Type="http://schemas.openxmlformats.org/officeDocument/2006/relationships/customXml" Target="../ink/ink33.xml"/><Relationship Id="rId131" Type="http://schemas.openxmlformats.org/officeDocument/2006/relationships/image" Target="../media/image65.png"/><Relationship Id="rId327" Type="http://schemas.openxmlformats.org/officeDocument/2006/relationships/image" Target="../media/image163.png"/><Relationship Id="rId369" Type="http://schemas.openxmlformats.org/officeDocument/2006/relationships/image" Target="../media/image184.png"/><Relationship Id="rId173" Type="http://schemas.openxmlformats.org/officeDocument/2006/relationships/image" Target="../media/image86.png"/><Relationship Id="rId229" Type="http://schemas.openxmlformats.org/officeDocument/2006/relationships/image" Target="../media/image114.png"/><Relationship Id="rId380" Type="http://schemas.openxmlformats.org/officeDocument/2006/relationships/customXml" Target="../ink/ink190.xml"/><Relationship Id="rId436" Type="http://schemas.openxmlformats.org/officeDocument/2006/relationships/customXml" Target="../ink/ink218.xml"/><Relationship Id="rId240" Type="http://schemas.openxmlformats.org/officeDocument/2006/relationships/customXml" Target="../ink/ink120.xml"/><Relationship Id="rId35" Type="http://schemas.openxmlformats.org/officeDocument/2006/relationships/image" Target="../media/image17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282" Type="http://schemas.openxmlformats.org/officeDocument/2006/relationships/customXml" Target="../ink/ink141.xml"/><Relationship Id="rId338" Type="http://schemas.openxmlformats.org/officeDocument/2006/relationships/customXml" Target="../ink/ink169.xml"/><Relationship Id="rId8" Type="http://schemas.openxmlformats.org/officeDocument/2006/relationships/customXml" Target="../ink/ink4.xml"/><Relationship Id="rId142" Type="http://schemas.openxmlformats.org/officeDocument/2006/relationships/customXml" Target="../ink/ink71.xml"/><Relationship Id="rId184" Type="http://schemas.openxmlformats.org/officeDocument/2006/relationships/customXml" Target="../ink/ink92.xml"/><Relationship Id="rId391" Type="http://schemas.openxmlformats.org/officeDocument/2006/relationships/image" Target="../media/image195.png"/><Relationship Id="rId405" Type="http://schemas.openxmlformats.org/officeDocument/2006/relationships/image" Target="../media/image202.png"/><Relationship Id="rId447" Type="http://schemas.openxmlformats.org/officeDocument/2006/relationships/image" Target="../media/image223.png"/><Relationship Id="rId251" Type="http://schemas.openxmlformats.org/officeDocument/2006/relationships/image" Target="../media/image125.png"/><Relationship Id="rId46" Type="http://schemas.openxmlformats.org/officeDocument/2006/relationships/customXml" Target="../ink/ink23.xml"/><Relationship Id="rId293" Type="http://schemas.openxmlformats.org/officeDocument/2006/relationships/image" Target="../media/image146.png"/><Relationship Id="rId307" Type="http://schemas.openxmlformats.org/officeDocument/2006/relationships/image" Target="../media/image153.png"/><Relationship Id="rId349" Type="http://schemas.openxmlformats.org/officeDocument/2006/relationships/image" Target="../media/image174.png"/><Relationship Id="rId88" Type="http://schemas.openxmlformats.org/officeDocument/2006/relationships/customXml" Target="../ink/ink44.xml"/><Relationship Id="rId111" Type="http://schemas.openxmlformats.org/officeDocument/2006/relationships/image" Target="../media/image55.png"/><Relationship Id="rId153" Type="http://schemas.openxmlformats.org/officeDocument/2006/relationships/image" Target="../media/image76.png"/><Relationship Id="rId195" Type="http://schemas.openxmlformats.org/officeDocument/2006/relationships/image" Target="../media/image97.png"/><Relationship Id="rId209" Type="http://schemas.openxmlformats.org/officeDocument/2006/relationships/image" Target="../media/image104.png"/><Relationship Id="rId360" Type="http://schemas.openxmlformats.org/officeDocument/2006/relationships/customXml" Target="../ink/ink180.xml"/><Relationship Id="rId416" Type="http://schemas.openxmlformats.org/officeDocument/2006/relationships/customXml" Target="../ink/ink208.xml"/><Relationship Id="rId220" Type="http://schemas.openxmlformats.org/officeDocument/2006/relationships/customXml" Target="../ink/ink110.xml"/><Relationship Id="rId458" Type="http://schemas.openxmlformats.org/officeDocument/2006/relationships/customXml" Target="../ink/ink229.xml"/><Relationship Id="rId15" Type="http://schemas.openxmlformats.org/officeDocument/2006/relationships/image" Target="../media/image7.png"/><Relationship Id="rId57" Type="http://schemas.openxmlformats.org/officeDocument/2006/relationships/image" Target="../media/image28.png"/><Relationship Id="rId262" Type="http://schemas.openxmlformats.org/officeDocument/2006/relationships/customXml" Target="../ink/ink131.xml"/><Relationship Id="rId318" Type="http://schemas.openxmlformats.org/officeDocument/2006/relationships/customXml" Target="../ink/ink159.xml"/><Relationship Id="rId99" Type="http://schemas.openxmlformats.org/officeDocument/2006/relationships/image" Target="../media/image49.png"/><Relationship Id="rId122" Type="http://schemas.openxmlformats.org/officeDocument/2006/relationships/customXml" Target="../ink/ink61.xml"/><Relationship Id="rId164" Type="http://schemas.openxmlformats.org/officeDocument/2006/relationships/customXml" Target="../ink/ink82.xml"/><Relationship Id="rId371" Type="http://schemas.openxmlformats.org/officeDocument/2006/relationships/image" Target="../media/image185.png"/><Relationship Id="rId427" Type="http://schemas.openxmlformats.org/officeDocument/2006/relationships/image" Target="../media/image213.png"/><Relationship Id="rId26" Type="http://schemas.openxmlformats.org/officeDocument/2006/relationships/customXml" Target="../ink/ink13.xml"/><Relationship Id="rId231" Type="http://schemas.openxmlformats.org/officeDocument/2006/relationships/image" Target="../media/image115.png"/><Relationship Id="rId273" Type="http://schemas.openxmlformats.org/officeDocument/2006/relationships/image" Target="../media/image136.png"/><Relationship Id="rId329" Type="http://schemas.openxmlformats.org/officeDocument/2006/relationships/image" Target="../media/image164.png"/><Relationship Id="rId68" Type="http://schemas.openxmlformats.org/officeDocument/2006/relationships/customXml" Target="../ink/ink34.xml"/><Relationship Id="rId133" Type="http://schemas.openxmlformats.org/officeDocument/2006/relationships/image" Target="../media/image66.png"/><Relationship Id="rId175" Type="http://schemas.openxmlformats.org/officeDocument/2006/relationships/image" Target="../media/image87.png"/><Relationship Id="rId340" Type="http://schemas.openxmlformats.org/officeDocument/2006/relationships/customXml" Target="../ink/ink170.xml"/><Relationship Id="rId200" Type="http://schemas.openxmlformats.org/officeDocument/2006/relationships/customXml" Target="../ink/ink100.xml"/><Relationship Id="rId382" Type="http://schemas.openxmlformats.org/officeDocument/2006/relationships/customXml" Target="../ink/ink191.xml"/><Relationship Id="rId438" Type="http://schemas.openxmlformats.org/officeDocument/2006/relationships/customXml" Target="../ink/ink219.xml"/><Relationship Id="rId242" Type="http://schemas.openxmlformats.org/officeDocument/2006/relationships/customXml" Target="../ink/ink121.xml"/><Relationship Id="rId284" Type="http://schemas.openxmlformats.org/officeDocument/2006/relationships/customXml" Target="../ink/ink142.xml"/><Relationship Id="rId37" Type="http://schemas.openxmlformats.org/officeDocument/2006/relationships/image" Target="../media/image18.png"/><Relationship Id="rId79" Type="http://schemas.openxmlformats.org/officeDocument/2006/relationships/image" Target="../media/image39.png"/><Relationship Id="rId102" Type="http://schemas.openxmlformats.org/officeDocument/2006/relationships/customXml" Target="../ink/ink51.xml"/><Relationship Id="rId144" Type="http://schemas.openxmlformats.org/officeDocument/2006/relationships/customXml" Target="../ink/ink72.xml"/><Relationship Id="rId90" Type="http://schemas.openxmlformats.org/officeDocument/2006/relationships/customXml" Target="../ink/ink45.xml"/><Relationship Id="rId186" Type="http://schemas.openxmlformats.org/officeDocument/2006/relationships/customXml" Target="../ink/ink93.xml"/><Relationship Id="rId351" Type="http://schemas.openxmlformats.org/officeDocument/2006/relationships/image" Target="../media/image175.png"/><Relationship Id="rId393" Type="http://schemas.openxmlformats.org/officeDocument/2006/relationships/image" Target="../media/image196.png"/><Relationship Id="rId407" Type="http://schemas.openxmlformats.org/officeDocument/2006/relationships/image" Target="../media/image203.png"/><Relationship Id="rId449" Type="http://schemas.openxmlformats.org/officeDocument/2006/relationships/image" Target="../media/image224.png"/><Relationship Id="rId211" Type="http://schemas.openxmlformats.org/officeDocument/2006/relationships/image" Target="../media/image105.png"/><Relationship Id="rId253" Type="http://schemas.openxmlformats.org/officeDocument/2006/relationships/image" Target="../media/image126.png"/><Relationship Id="rId295" Type="http://schemas.openxmlformats.org/officeDocument/2006/relationships/image" Target="../media/image147.png"/><Relationship Id="rId309" Type="http://schemas.openxmlformats.org/officeDocument/2006/relationships/image" Target="../media/image154.png"/><Relationship Id="rId460" Type="http://schemas.openxmlformats.org/officeDocument/2006/relationships/customXml" Target="../ink/ink230.xml"/><Relationship Id="rId48" Type="http://schemas.openxmlformats.org/officeDocument/2006/relationships/customXml" Target="../ink/ink24.xml"/><Relationship Id="rId113" Type="http://schemas.openxmlformats.org/officeDocument/2006/relationships/image" Target="../media/image56.png"/><Relationship Id="rId320" Type="http://schemas.openxmlformats.org/officeDocument/2006/relationships/customXml" Target="../ink/ink160.xml"/><Relationship Id="rId155" Type="http://schemas.openxmlformats.org/officeDocument/2006/relationships/image" Target="../media/image77.png"/><Relationship Id="rId197" Type="http://schemas.openxmlformats.org/officeDocument/2006/relationships/image" Target="../media/image98.png"/><Relationship Id="rId362" Type="http://schemas.openxmlformats.org/officeDocument/2006/relationships/customXml" Target="../ink/ink181.xml"/><Relationship Id="rId418" Type="http://schemas.openxmlformats.org/officeDocument/2006/relationships/customXml" Target="../ink/ink209.xml"/><Relationship Id="rId222" Type="http://schemas.openxmlformats.org/officeDocument/2006/relationships/customXml" Target="../ink/ink111.xml"/><Relationship Id="rId264" Type="http://schemas.openxmlformats.org/officeDocument/2006/relationships/customXml" Target="../ink/ink132.xml"/><Relationship Id="rId17" Type="http://schemas.openxmlformats.org/officeDocument/2006/relationships/image" Target="../media/image8.png"/><Relationship Id="rId59" Type="http://schemas.openxmlformats.org/officeDocument/2006/relationships/image" Target="../media/image29.png"/><Relationship Id="rId124" Type="http://schemas.openxmlformats.org/officeDocument/2006/relationships/customXml" Target="../ink/ink62.xml"/><Relationship Id="rId70" Type="http://schemas.openxmlformats.org/officeDocument/2006/relationships/customXml" Target="../ink/ink35.xml"/><Relationship Id="rId166" Type="http://schemas.openxmlformats.org/officeDocument/2006/relationships/customXml" Target="../ink/ink83.xml"/><Relationship Id="rId331" Type="http://schemas.openxmlformats.org/officeDocument/2006/relationships/image" Target="../media/image165.png"/><Relationship Id="rId373" Type="http://schemas.openxmlformats.org/officeDocument/2006/relationships/image" Target="../media/image186.png"/><Relationship Id="rId429" Type="http://schemas.openxmlformats.org/officeDocument/2006/relationships/image" Target="../media/image214.png"/><Relationship Id="rId1" Type="http://schemas.openxmlformats.org/officeDocument/2006/relationships/slideLayout" Target="../slideLayouts/slideLayout7.xml"/><Relationship Id="rId233" Type="http://schemas.openxmlformats.org/officeDocument/2006/relationships/image" Target="../media/image116.png"/><Relationship Id="rId440" Type="http://schemas.openxmlformats.org/officeDocument/2006/relationships/customXml" Target="../ink/ink220.xml"/><Relationship Id="rId28" Type="http://schemas.openxmlformats.org/officeDocument/2006/relationships/customXml" Target="../ink/ink14.xml"/><Relationship Id="rId275" Type="http://schemas.openxmlformats.org/officeDocument/2006/relationships/image" Target="../media/image137.png"/><Relationship Id="rId300" Type="http://schemas.openxmlformats.org/officeDocument/2006/relationships/customXml" Target="../ink/ink150.xml"/><Relationship Id="rId81" Type="http://schemas.openxmlformats.org/officeDocument/2006/relationships/image" Target="../media/image40.png"/><Relationship Id="rId135" Type="http://schemas.openxmlformats.org/officeDocument/2006/relationships/image" Target="../media/image67.png"/><Relationship Id="rId177" Type="http://schemas.openxmlformats.org/officeDocument/2006/relationships/image" Target="../media/image88.png"/><Relationship Id="rId342" Type="http://schemas.openxmlformats.org/officeDocument/2006/relationships/customXml" Target="../ink/ink171.xml"/><Relationship Id="rId384" Type="http://schemas.openxmlformats.org/officeDocument/2006/relationships/customXml" Target="../ink/ink192.xml"/><Relationship Id="rId202" Type="http://schemas.openxmlformats.org/officeDocument/2006/relationships/customXml" Target="../ink/ink101.xml"/><Relationship Id="rId244" Type="http://schemas.openxmlformats.org/officeDocument/2006/relationships/customXml" Target="../ink/ink122.xml"/><Relationship Id="rId39" Type="http://schemas.openxmlformats.org/officeDocument/2006/relationships/image" Target="../media/image19.png"/><Relationship Id="rId286" Type="http://schemas.openxmlformats.org/officeDocument/2006/relationships/customXml" Target="../ink/ink143.xml"/><Relationship Id="rId451" Type="http://schemas.openxmlformats.org/officeDocument/2006/relationships/image" Target="../media/image225.png"/><Relationship Id="rId50" Type="http://schemas.openxmlformats.org/officeDocument/2006/relationships/customXml" Target="../ink/ink25.xml"/><Relationship Id="rId104" Type="http://schemas.openxmlformats.org/officeDocument/2006/relationships/customXml" Target="../ink/ink52.xml"/><Relationship Id="rId146" Type="http://schemas.openxmlformats.org/officeDocument/2006/relationships/customXml" Target="../ink/ink73.xml"/><Relationship Id="rId188" Type="http://schemas.openxmlformats.org/officeDocument/2006/relationships/customXml" Target="../ink/ink94.xml"/><Relationship Id="rId311" Type="http://schemas.openxmlformats.org/officeDocument/2006/relationships/image" Target="../media/image155.png"/><Relationship Id="rId353" Type="http://schemas.openxmlformats.org/officeDocument/2006/relationships/image" Target="../media/image176.png"/><Relationship Id="rId395" Type="http://schemas.openxmlformats.org/officeDocument/2006/relationships/image" Target="../media/image197.png"/><Relationship Id="rId409" Type="http://schemas.openxmlformats.org/officeDocument/2006/relationships/image" Target="../media/image204.png"/><Relationship Id="rId92" Type="http://schemas.openxmlformats.org/officeDocument/2006/relationships/customXml" Target="../ink/ink46.xml"/><Relationship Id="rId213" Type="http://schemas.openxmlformats.org/officeDocument/2006/relationships/image" Target="../media/image106.png"/><Relationship Id="rId420" Type="http://schemas.openxmlformats.org/officeDocument/2006/relationships/customXml" Target="../ink/ink210.xml"/><Relationship Id="rId255" Type="http://schemas.openxmlformats.org/officeDocument/2006/relationships/image" Target="../media/image127.png"/><Relationship Id="rId297" Type="http://schemas.openxmlformats.org/officeDocument/2006/relationships/image" Target="../media/image148.png"/><Relationship Id="rId462" Type="http://schemas.openxmlformats.org/officeDocument/2006/relationships/customXml" Target="../ink/ink231.xml"/><Relationship Id="rId115" Type="http://schemas.openxmlformats.org/officeDocument/2006/relationships/image" Target="../media/image57.png"/><Relationship Id="rId157" Type="http://schemas.openxmlformats.org/officeDocument/2006/relationships/image" Target="../media/image78.png"/><Relationship Id="rId322" Type="http://schemas.openxmlformats.org/officeDocument/2006/relationships/customXml" Target="../ink/ink161.xml"/><Relationship Id="rId364" Type="http://schemas.openxmlformats.org/officeDocument/2006/relationships/customXml" Target="../ink/ink182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91.png"/><Relationship Id="rId299" Type="http://schemas.openxmlformats.org/officeDocument/2006/relationships/image" Target="../media/image382.png"/><Relationship Id="rId21" Type="http://schemas.openxmlformats.org/officeDocument/2006/relationships/image" Target="../media/image243.png"/><Relationship Id="rId63" Type="http://schemas.openxmlformats.org/officeDocument/2006/relationships/image" Target="../media/image264.png"/><Relationship Id="rId159" Type="http://schemas.openxmlformats.org/officeDocument/2006/relationships/image" Target="../media/image312.png"/><Relationship Id="rId170" Type="http://schemas.openxmlformats.org/officeDocument/2006/relationships/customXml" Target="../ink/ink318.xml"/><Relationship Id="rId226" Type="http://schemas.openxmlformats.org/officeDocument/2006/relationships/customXml" Target="../ink/ink346.xml"/><Relationship Id="rId268" Type="http://schemas.openxmlformats.org/officeDocument/2006/relationships/customXml" Target="../ink/ink367.xml"/><Relationship Id="rId32" Type="http://schemas.openxmlformats.org/officeDocument/2006/relationships/customXml" Target="../ink/ink249.xml"/><Relationship Id="rId74" Type="http://schemas.openxmlformats.org/officeDocument/2006/relationships/customXml" Target="../ink/ink270.xml"/><Relationship Id="rId128" Type="http://schemas.openxmlformats.org/officeDocument/2006/relationships/customXml" Target="../ink/ink297.xml"/><Relationship Id="rId5" Type="http://schemas.openxmlformats.org/officeDocument/2006/relationships/image" Target="../media/image235.png"/><Relationship Id="rId181" Type="http://schemas.openxmlformats.org/officeDocument/2006/relationships/image" Target="../media/image323.png"/><Relationship Id="rId237" Type="http://schemas.openxmlformats.org/officeDocument/2006/relationships/image" Target="../media/image351.png"/><Relationship Id="rId279" Type="http://schemas.openxmlformats.org/officeDocument/2006/relationships/image" Target="../media/image372.png"/><Relationship Id="rId43" Type="http://schemas.openxmlformats.org/officeDocument/2006/relationships/image" Target="../media/image254.png"/><Relationship Id="rId139" Type="http://schemas.openxmlformats.org/officeDocument/2006/relationships/image" Target="../media/image302.png"/><Relationship Id="rId290" Type="http://schemas.openxmlformats.org/officeDocument/2006/relationships/customXml" Target="../ink/ink378.xml"/><Relationship Id="rId85" Type="http://schemas.openxmlformats.org/officeDocument/2006/relationships/image" Target="../media/image275.png"/><Relationship Id="rId150" Type="http://schemas.openxmlformats.org/officeDocument/2006/relationships/customXml" Target="../ink/ink308.xml"/><Relationship Id="rId192" Type="http://schemas.openxmlformats.org/officeDocument/2006/relationships/customXml" Target="../ink/ink329.xml"/><Relationship Id="rId206" Type="http://schemas.openxmlformats.org/officeDocument/2006/relationships/customXml" Target="../ink/ink336.xml"/><Relationship Id="rId248" Type="http://schemas.openxmlformats.org/officeDocument/2006/relationships/customXml" Target="../ink/ink357.xml"/><Relationship Id="rId12" Type="http://schemas.openxmlformats.org/officeDocument/2006/relationships/customXml" Target="../ink/ink239.xml"/><Relationship Id="rId108" Type="http://schemas.openxmlformats.org/officeDocument/2006/relationships/customXml" Target="../ink/ink287.xml"/><Relationship Id="rId54" Type="http://schemas.openxmlformats.org/officeDocument/2006/relationships/customXml" Target="../ink/ink260.xml"/><Relationship Id="rId96" Type="http://schemas.openxmlformats.org/officeDocument/2006/relationships/customXml" Target="../ink/ink281.xml"/><Relationship Id="rId161" Type="http://schemas.openxmlformats.org/officeDocument/2006/relationships/image" Target="../media/image313.png"/><Relationship Id="rId217" Type="http://schemas.openxmlformats.org/officeDocument/2006/relationships/image" Target="../media/image341.png"/><Relationship Id="rId6" Type="http://schemas.openxmlformats.org/officeDocument/2006/relationships/customXml" Target="../ink/ink236.xml"/><Relationship Id="rId238" Type="http://schemas.openxmlformats.org/officeDocument/2006/relationships/customXml" Target="../ink/ink352.xml"/><Relationship Id="rId259" Type="http://schemas.openxmlformats.org/officeDocument/2006/relationships/image" Target="../media/image362.png"/><Relationship Id="rId23" Type="http://schemas.openxmlformats.org/officeDocument/2006/relationships/image" Target="../media/image244.png"/><Relationship Id="rId119" Type="http://schemas.openxmlformats.org/officeDocument/2006/relationships/image" Target="../media/image292.png"/><Relationship Id="rId270" Type="http://schemas.openxmlformats.org/officeDocument/2006/relationships/customXml" Target="../ink/ink368.xml"/><Relationship Id="rId291" Type="http://schemas.openxmlformats.org/officeDocument/2006/relationships/image" Target="../media/image378.png"/><Relationship Id="rId44" Type="http://schemas.openxmlformats.org/officeDocument/2006/relationships/customXml" Target="../ink/ink255.xml"/><Relationship Id="rId65" Type="http://schemas.openxmlformats.org/officeDocument/2006/relationships/image" Target="../media/image265.png"/><Relationship Id="rId86" Type="http://schemas.openxmlformats.org/officeDocument/2006/relationships/customXml" Target="../ink/ink276.xml"/><Relationship Id="rId130" Type="http://schemas.openxmlformats.org/officeDocument/2006/relationships/customXml" Target="../ink/ink298.xml"/><Relationship Id="rId151" Type="http://schemas.openxmlformats.org/officeDocument/2006/relationships/image" Target="../media/image308.png"/><Relationship Id="rId172" Type="http://schemas.openxmlformats.org/officeDocument/2006/relationships/customXml" Target="../ink/ink319.xml"/><Relationship Id="rId193" Type="http://schemas.openxmlformats.org/officeDocument/2006/relationships/image" Target="../media/image329.png"/><Relationship Id="rId207" Type="http://schemas.openxmlformats.org/officeDocument/2006/relationships/image" Target="../media/image336.png"/><Relationship Id="rId228" Type="http://schemas.openxmlformats.org/officeDocument/2006/relationships/customXml" Target="../ink/ink347.xml"/><Relationship Id="rId249" Type="http://schemas.openxmlformats.org/officeDocument/2006/relationships/image" Target="../media/image357.png"/><Relationship Id="rId13" Type="http://schemas.openxmlformats.org/officeDocument/2006/relationships/image" Target="../media/image239.png"/><Relationship Id="rId109" Type="http://schemas.openxmlformats.org/officeDocument/2006/relationships/image" Target="../media/image287.png"/><Relationship Id="rId260" Type="http://schemas.openxmlformats.org/officeDocument/2006/relationships/customXml" Target="../ink/ink363.xml"/><Relationship Id="rId281" Type="http://schemas.openxmlformats.org/officeDocument/2006/relationships/image" Target="../media/image373.png"/><Relationship Id="rId34" Type="http://schemas.openxmlformats.org/officeDocument/2006/relationships/customXml" Target="../ink/ink250.xml"/><Relationship Id="rId55" Type="http://schemas.openxmlformats.org/officeDocument/2006/relationships/image" Target="../media/image260.png"/><Relationship Id="rId76" Type="http://schemas.openxmlformats.org/officeDocument/2006/relationships/customXml" Target="../ink/ink271.xml"/><Relationship Id="rId97" Type="http://schemas.openxmlformats.org/officeDocument/2006/relationships/image" Target="../media/image281.png"/><Relationship Id="rId120" Type="http://schemas.openxmlformats.org/officeDocument/2006/relationships/customXml" Target="../ink/ink293.xml"/><Relationship Id="rId141" Type="http://schemas.openxmlformats.org/officeDocument/2006/relationships/image" Target="../media/image303.png"/><Relationship Id="rId7" Type="http://schemas.openxmlformats.org/officeDocument/2006/relationships/image" Target="../media/image236.png"/><Relationship Id="rId162" Type="http://schemas.openxmlformats.org/officeDocument/2006/relationships/customXml" Target="../ink/ink314.xml"/><Relationship Id="rId183" Type="http://schemas.openxmlformats.org/officeDocument/2006/relationships/image" Target="../media/image324.png"/><Relationship Id="rId218" Type="http://schemas.openxmlformats.org/officeDocument/2006/relationships/customXml" Target="../ink/ink342.xml"/><Relationship Id="rId239" Type="http://schemas.openxmlformats.org/officeDocument/2006/relationships/image" Target="../media/image352.png"/><Relationship Id="rId250" Type="http://schemas.openxmlformats.org/officeDocument/2006/relationships/customXml" Target="../ink/ink358.xml"/><Relationship Id="rId271" Type="http://schemas.openxmlformats.org/officeDocument/2006/relationships/image" Target="../media/image368.png"/><Relationship Id="rId292" Type="http://schemas.openxmlformats.org/officeDocument/2006/relationships/customXml" Target="../ink/ink379.xml"/><Relationship Id="rId24" Type="http://schemas.openxmlformats.org/officeDocument/2006/relationships/customXml" Target="../ink/ink245.xml"/><Relationship Id="rId45" Type="http://schemas.openxmlformats.org/officeDocument/2006/relationships/image" Target="../media/image255.png"/><Relationship Id="rId66" Type="http://schemas.openxmlformats.org/officeDocument/2006/relationships/customXml" Target="../ink/ink266.xml"/><Relationship Id="rId87" Type="http://schemas.openxmlformats.org/officeDocument/2006/relationships/image" Target="../media/image276.png"/><Relationship Id="rId110" Type="http://schemas.openxmlformats.org/officeDocument/2006/relationships/customXml" Target="../ink/ink288.xml"/><Relationship Id="rId131" Type="http://schemas.openxmlformats.org/officeDocument/2006/relationships/image" Target="../media/image298.png"/><Relationship Id="rId152" Type="http://schemas.openxmlformats.org/officeDocument/2006/relationships/customXml" Target="../ink/ink309.xml"/><Relationship Id="rId173" Type="http://schemas.openxmlformats.org/officeDocument/2006/relationships/image" Target="../media/image319.png"/><Relationship Id="rId194" Type="http://schemas.openxmlformats.org/officeDocument/2006/relationships/customXml" Target="../ink/ink330.xml"/><Relationship Id="rId208" Type="http://schemas.openxmlformats.org/officeDocument/2006/relationships/customXml" Target="../ink/ink337.xml"/><Relationship Id="rId229" Type="http://schemas.openxmlformats.org/officeDocument/2006/relationships/image" Target="../media/image347.png"/><Relationship Id="rId240" Type="http://schemas.openxmlformats.org/officeDocument/2006/relationships/customXml" Target="../ink/ink353.xml"/><Relationship Id="rId261" Type="http://schemas.openxmlformats.org/officeDocument/2006/relationships/image" Target="../media/image363.png"/><Relationship Id="rId14" Type="http://schemas.openxmlformats.org/officeDocument/2006/relationships/customXml" Target="../ink/ink240.xml"/><Relationship Id="rId35" Type="http://schemas.openxmlformats.org/officeDocument/2006/relationships/image" Target="../media/image250.png"/><Relationship Id="rId56" Type="http://schemas.openxmlformats.org/officeDocument/2006/relationships/customXml" Target="../ink/ink261.xml"/><Relationship Id="rId77" Type="http://schemas.openxmlformats.org/officeDocument/2006/relationships/image" Target="../media/image271.png"/><Relationship Id="rId100" Type="http://schemas.openxmlformats.org/officeDocument/2006/relationships/customXml" Target="../ink/ink283.xml"/><Relationship Id="rId282" Type="http://schemas.openxmlformats.org/officeDocument/2006/relationships/customXml" Target="../ink/ink374.xml"/><Relationship Id="rId8" Type="http://schemas.openxmlformats.org/officeDocument/2006/relationships/customXml" Target="../ink/ink237.xml"/><Relationship Id="rId98" Type="http://schemas.openxmlformats.org/officeDocument/2006/relationships/customXml" Target="../ink/ink282.xml"/><Relationship Id="rId121" Type="http://schemas.openxmlformats.org/officeDocument/2006/relationships/image" Target="../media/image293.png"/><Relationship Id="rId142" Type="http://schemas.openxmlformats.org/officeDocument/2006/relationships/customXml" Target="../ink/ink304.xml"/><Relationship Id="rId163" Type="http://schemas.openxmlformats.org/officeDocument/2006/relationships/image" Target="../media/image314.png"/><Relationship Id="rId184" Type="http://schemas.openxmlformats.org/officeDocument/2006/relationships/customXml" Target="../ink/ink325.xml"/><Relationship Id="rId219" Type="http://schemas.openxmlformats.org/officeDocument/2006/relationships/image" Target="../media/image342.png"/><Relationship Id="rId230" Type="http://schemas.openxmlformats.org/officeDocument/2006/relationships/customXml" Target="../ink/ink348.xml"/><Relationship Id="rId251" Type="http://schemas.openxmlformats.org/officeDocument/2006/relationships/image" Target="../media/image358.png"/><Relationship Id="rId25" Type="http://schemas.openxmlformats.org/officeDocument/2006/relationships/image" Target="../media/image245.png"/><Relationship Id="rId46" Type="http://schemas.openxmlformats.org/officeDocument/2006/relationships/customXml" Target="../ink/ink256.xml"/><Relationship Id="rId67" Type="http://schemas.openxmlformats.org/officeDocument/2006/relationships/image" Target="../media/image266.png"/><Relationship Id="rId272" Type="http://schemas.openxmlformats.org/officeDocument/2006/relationships/customXml" Target="../ink/ink369.xml"/><Relationship Id="rId293" Type="http://schemas.openxmlformats.org/officeDocument/2006/relationships/image" Target="../media/image379.png"/><Relationship Id="rId88" Type="http://schemas.openxmlformats.org/officeDocument/2006/relationships/customXml" Target="../ink/ink277.xml"/><Relationship Id="rId111" Type="http://schemas.openxmlformats.org/officeDocument/2006/relationships/image" Target="../media/image288.png"/><Relationship Id="rId132" Type="http://schemas.openxmlformats.org/officeDocument/2006/relationships/customXml" Target="../ink/ink299.xml"/><Relationship Id="rId153" Type="http://schemas.openxmlformats.org/officeDocument/2006/relationships/image" Target="../media/image309.png"/><Relationship Id="rId174" Type="http://schemas.openxmlformats.org/officeDocument/2006/relationships/customXml" Target="../ink/ink320.xml"/><Relationship Id="rId195" Type="http://schemas.openxmlformats.org/officeDocument/2006/relationships/image" Target="../media/image330.png"/><Relationship Id="rId209" Type="http://schemas.openxmlformats.org/officeDocument/2006/relationships/image" Target="../media/image337.png"/><Relationship Id="rId220" Type="http://schemas.openxmlformats.org/officeDocument/2006/relationships/customXml" Target="../ink/ink343.xml"/><Relationship Id="rId241" Type="http://schemas.openxmlformats.org/officeDocument/2006/relationships/image" Target="../media/image353.png"/><Relationship Id="rId15" Type="http://schemas.openxmlformats.org/officeDocument/2006/relationships/image" Target="../media/image240.png"/><Relationship Id="rId36" Type="http://schemas.openxmlformats.org/officeDocument/2006/relationships/customXml" Target="../ink/ink251.xml"/><Relationship Id="rId57" Type="http://schemas.openxmlformats.org/officeDocument/2006/relationships/image" Target="../media/image261.png"/><Relationship Id="rId262" Type="http://schemas.openxmlformats.org/officeDocument/2006/relationships/customXml" Target="../ink/ink364.xml"/><Relationship Id="rId283" Type="http://schemas.openxmlformats.org/officeDocument/2006/relationships/image" Target="../media/image374.png"/><Relationship Id="rId78" Type="http://schemas.openxmlformats.org/officeDocument/2006/relationships/customXml" Target="../ink/ink272.xml"/><Relationship Id="rId99" Type="http://schemas.openxmlformats.org/officeDocument/2006/relationships/image" Target="../media/image282.png"/><Relationship Id="rId101" Type="http://schemas.openxmlformats.org/officeDocument/2006/relationships/image" Target="../media/image283.png"/><Relationship Id="rId122" Type="http://schemas.openxmlformats.org/officeDocument/2006/relationships/customXml" Target="../ink/ink294.xml"/><Relationship Id="rId143" Type="http://schemas.openxmlformats.org/officeDocument/2006/relationships/image" Target="../media/image304.png"/><Relationship Id="rId164" Type="http://schemas.openxmlformats.org/officeDocument/2006/relationships/customXml" Target="../ink/ink315.xml"/><Relationship Id="rId185" Type="http://schemas.openxmlformats.org/officeDocument/2006/relationships/image" Target="../media/image325.png"/><Relationship Id="rId9" Type="http://schemas.openxmlformats.org/officeDocument/2006/relationships/image" Target="../media/image237.png"/><Relationship Id="rId210" Type="http://schemas.openxmlformats.org/officeDocument/2006/relationships/customXml" Target="../ink/ink338.xml"/><Relationship Id="rId26" Type="http://schemas.openxmlformats.org/officeDocument/2006/relationships/customXml" Target="../ink/ink246.xml"/><Relationship Id="rId231" Type="http://schemas.openxmlformats.org/officeDocument/2006/relationships/image" Target="../media/image348.png"/><Relationship Id="rId252" Type="http://schemas.openxmlformats.org/officeDocument/2006/relationships/customXml" Target="../ink/ink359.xml"/><Relationship Id="rId273" Type="http://schemas.openxmlformats.org/officeDocument/2006/relationships/image" Target="../media/image369.png"/><Relationship Id="rId294" Type="http://schemas.openxmlformats.org/officeDocument/2006/relationships/customXml" Target="../ink/ink380.xml"/><Relationship Id="rId47" Type="http://schemas.openxmlformats.org/officeDocument/2006/relationships/image" Target="../media/image256.png"/><Relationship Id="rId68" Type="http://schemas.openxmlformats.org/officeDocument/2006/relationships/customXml" Target="../ink/ink267.xml"/><Relationship Id="rId89" Type="http://schemas.openxmlformats.org/officeDocument/2006/relationships/image" Target="../media/image277.png"/><Relationship Id="rId112" Type="http://schemas.openxmlformats.org/officeDocument/2006/relationships/customXml" Target="../ink/ink289.xml"/><Relationship Id="rId133" Type="http://schemas.openxmlformats.org/officeDocument/2006/relationships/image" Target="../media/image299.png"/><Relationship Id="rId154" Type="http://schemas.openxmlformats.org/officeDocument/2006/relationships/customXml" Target="../ink/ink310.xml"/><Relationship Id="rId175" Type="http://schemas.openxmlformats.org/officeDocument/2006/relationships/image" Target="../media/image320.png"/><Relationship Id="rId196" Type="http://schemas.openxmlformats.org/officeDocument/2006/relationships/customXml" Target="../ink/ink331.xml"/><Relationship Id="rId200" Type="http://schemas.openxmlformats.org/officeDocument/2006/relationships/customXml" Target="../ink/ink333.xml"/><Relationship Id="rId16" Type="http://schemas.openxmlformats.org/officeDocument/2006/relationships/customXml" Target="../ink/ink241.xml"/><Relationship Id="rId221" Type="http://schemas.openxmlformats.org/officeDocument/2006/relationships/image" Target="../media/image343.png"/><Relationship Id="rId242" Type="http://schemas.openxmlformats.org/officeDocument/2006/relationships/customXml" Target="../ink/ink354.xml"/><Relationship Id="rId263" Type="http://schemas.openxmlformats.org/officeDocument/2006/relationships/image" Target="../media/image364.png"/><Relationship Id="rId284" Type="http://schemas.openxmlformats.org/officeDocument/2006/relationships/customXml" Target="../ink/ink375.xml"/><Relationship Id="rId37" Type="http://schemas.openxmlformats.org/officeDocument/2006/relationships/image" Target="../media/image251.png"/><Relationship Id="rId58" Type="http://schemas.openxmlformats.org/officeDocument/2006/relationships/customXml" Target="../ink/ink262.xml"/><Relationship Id="rId79" Type="http://schemas.openxmlformats.org/officeDocument/2006/relationships/image" Target="../media/image272.png"/><Relationship Id="rId102" Type="http://schemas.openxmlformats.org/officeDocument/2006/relationships/customXml" Target="../ink/ink284.xml"/><Relationship Id="rId123" Type="http://schemas.openxmlformats.org/officeDocument/2006/relationships/image" Target="../media/image294.png"/><Relationship Id="rId144" Type="http://schemas.openxmlformats.org/officeDocument/2006/relationships/customXml" Target="../ink/ink305.xml"/><Relationship Id="rId90" Type="http://schemas.openxmlformats.org/officeDocument/2006/relationships/customXml" Target="../ink/ink278.xml"/><Relationship Id="rId165" Type="http://schemas.openxmlformats.org/officeDocument/2006/relationships/image" Target="../media/image315.png"/><Relationship Id="rId186" Type="http://schemas.openxmlformats.org/officeDocument/2006/relationships/customXml" Target="../ink/ink326.xml"/><Relationship Id="rId211" Type="http://schemas.openxmlformats.org/officeDocument/2006/relationships/image" Target="../media/image338.png"/><Relationship Id="rId232" Type="http://schemas.openxmlformats.org/officeDocument/2006/relationships/customXml" Target="../ink/ink349.xml"/><Relationship Id="rId253" Type="http://schemas.openxmlformats.org/officeDocument/2006/relationships/image" Target="../media/image359.png"/><Relationship Id="rId274" Type="http://schemas.openxmlformats.org/officeDocument/2006/relationships/customXml" Target="../ink/ink370.xml"/><Relationship Id="rId295" Type="http://schemas.openxmlformats.org/officeDocument/2006/relationships/image" Target="../media/image380.png"/><Relationship Id="rId27" Type="http://schemas.openxmlformats.org/officeDocument/2006/relationships/image" Target="../media/image246.png"/><Relationship Id="rId48" Type="http://schemas.openxmlformats.org/officeDocument/2006/relationships/customXml" Target="../ink/ink257.xml"/><Relationship Id="rId69" Type="http://schemas.openxmlformats.org/officeDocument/2006/relationships/image" Target="../media/image267.png"/><Relationship Id="rId113" Type="http://schemas.openxmlformats.org/officeDocument/2006/relationships/image" Target="../media/image289.png"/><Relationship Id="rId134" Type="http://schemas.openxmlformats.org/officeDocument/2006/relationships/customXml" Target="../ink/ink300.xml"/><Relationship Id="rId80" Type="http://schemas.openxmlformats.org/officeDocument/2006/relationships/customXml" Target="../ink/ink273.xml"/><Relationship Id="rId155" Type="http://schemas.openxmlformats.org/officeDocument/2006/relationships/image" Target="../media/image310.png"/><Relationship Id="rId176" Type="http://schemas.openxmlformats.org/officeDocument/2006/relationships/customXml" Target="../ink/ink321.xml"/><Relationship Id="rId197" Type="http://schemas.openxmlformats.org/officeDocument/2006/relationships/image" Target="../media/image331.png"/><Relationship Id="rId201" Type="http://schemas.openxmlformats.org/officeDocument/2006/relationships/image" Target="../media/image333.png"/><Relationship Id="rId222" Type="http://schemas.openxmlformats.org/officeDocument/2006/relationships/customXml" Target="../ink/ink344.xml"/><Relationship Id="rId243" Type="http://schemas.openxmlformats.org/officeDocument/2006/relationships/image" Target="../media/image354.png"/><Relationship Id="rId264" Type="http://schemas.openxmlformats.org/officeDocument/2006/relationships/customXml" Target="../ink/ink365.xml"/><Relationship Id="rId285" Type="http://schemas.openxmlformats.org/officeDocument/2006/relationships/image" Target="../media/image375.png"/><Relationship Id="rId17" Type="http://schemas.openxmlformats.org/officeDocument/2006/relationships/image" Target="../media/image241.png"/><Relationship Id="rId38" Type="http://schemas.openxmlformats.org/officeDocument/2006/relationships/customXml" Target="../ink/ink252.xml"/><Relationship Id="rId59" Type="http://schemas.openxmlformats.org/officeDocument/2006/relationships/image" Target="../media/image262.png"/><Relationship Id="rId103" Type="http://schemas.openxmlformats.org/officeDocument/2006/relationships/image" Target="../media/image284.png"/><Relationship Id="rId124" Type="http://schemas.openxmlformats.org/officeDocument/2006/relationships/customXml" Target="../ink/ink295.xml"/><Relationship Id="rId70" Type="http://schemas.openxmlformats.org/officeDocument/2006/relationships/customXml" Target="../ink/ink268.xml"/><Relationship Id="rId91" Type="http://schemas.openxmlformats.org/officeDocument/2006/relationships/image" Target="../media/image278.png"/><Relationship Id="rId145" Type="http://schemas.openxmlformats.org/officeDocument/2006/relationships/image" Target="../media/image305.png"/><Relationship Id="rId166" Type="http://schemas.openxmlformats.org/officeDocument/2006/relationships/customXml" Target="../ink/ink316.xml"/><Relationship Id="rId187" Type="http://schemas.openxmlformats.org/officeDocument/2006/relationships/image" Target="../media/image326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339.xml"/><Relationship Id="rId233" Type="http://schemas.openxmlformats.org/officeDocument/2006/relationships/image" Target="../media/image349.png"/><Relationship Id="rId254" Type="http://schemas.openxmlformats.org/officeDocument/2006/relationships/customXml" Target="../ink/ink360.xml"/><Relationship Id="rId28" Type="http://schemas.openxmlformats.org/officeDocument/2006/relationships/customXml" Target="../ink/ink247.xml"/><Relationship Id="rId49" Type="http://schemas.openxmlformats.org/officeDocument/2006/relationships/image" Target="../media/image257.png"/><Relationship Id="rId114" Type="http://schemas.openxmlformats.org/officeDocument/2006/relationships/customXml" Target="../ink/ink290.xml"/><Relationship Id="rId275" Type="http://schemas.openxmlformats.org/officeDocument/2006/relationships/image" Target="../media/image370.png"/><Relationship Id="rId296" Type="http://schemas.openxmlformats.org/officeDocument/2006/relationships/customXml" Target="../ink/ink381.xml"/><Relationship Id="rId300" Type="http://schemas.openxmlformats.org/officeDocument/2006/relationships/customXml" Target="../ink/ink383.xml"/><Relationship Id="rId60" Type="http://schemas.openxmlformats.org/officeDocument/2006/relationships/customXml" Target="../ink/ink263.xml"/><Relationship Id="rId81" Type="http://schemas.openxmlformats.org/officeDocument/2006/relationships/image" Target="../media/image273.png"/><Relationship Id="rId135" Type="http://schemas.openxmlformats.org/officeDocument/2006/relationships/image" Target="../media/image300.png"/><Relationship Id="rId156" Type="http://schemas.openxmlformats.org/officeDocument/2006/relationships/customXml" Target="../ink/ink311.xml"/><Relationship Id="rId177" Type="http://schemas.openxmlformats.org/officeDocument/2006/relationships/image" Target="../media/image321.png"/><Relationship Id="rId198" Type="http://schemas.openxmlformats.org/officeDocument/2006/relationships/customXml" Target="../ink/ink332.xml"/><Relationship Id="rId202" Type="http://schemas.openxmlformats.org/officeDocument/2006/relationships/customXml" Target="../ink/ink334.xml"/><Relationship Id="rId223" Type="http://schemas.openxmlformats.org/officeDocument/2006/relationships/image" Target="../media/image344.png"/><Relationship Id="rId244" Type="http://schemas.openxmlformats.org/officeDocument/2006/relationships/customXml" Target="../ink/ink355.xml"/><Relationship Id="rId18" Type="http://schemas.openxmlformats.org/officeDocument/2006/relationships/customXml" Target="../ink/ink242.xml"/><Relationship Id="rId39" Type="http://schemas.openxmlformats.org/officeDocument/2006/relationships/image" Target="../media/image252.png"/><Relationship Id="rId265" Type="http://schemas.openxmlformats.org/officeDocument/2006/relationships/image" Target="../media/image365.png"/><Relationship Id="rId286" Type="http://schemas.openxmlformats.org/officeDocument/2006/relationships/customXml" Target="../ink/ink376.xml"/><Relationship Id="rId50" Type="http://schemas.openxmlformats.org/officeDocument/2006/relationships/customXml" Target="../ink/ink258.xml"/><Relationship Id="rId104" Type="http://schemas.openxmlformats.org/officeDocument/2006/relationships/customXml" Target="../ink/ink285.xml"/><Relationship Id="rId125" Type="http://schemas.openxmlformats.org/officeDocument/2006/relationships/image" Target="../media/image295.png"/><Relationship Id="rId146" Type="http://schemas.openxmlformats.org/officeDocument/2006/relationships/customXml" Target="../ink/ink306.xml"/><Relationship Id="rId167" Type="http://schemas.openxmlformats.org/officeDocument/2006/relationships/image" Target="../media/image316.png"/><Relationship Id="rId188" Type="http://schemas.openxmlformats.org/officeDocument/2006/relationships/customXml" Target="../ink/ink327.xml"/><Relationship Id="rId71" Type="http://schemas.openxmlformats.org/officeDocument/2006/relationships/image" Target="../media/image268.png"/><Relationship Id="rId92" Type="http://schemas.openxmlformats.org/officeDocument/2006/relationships/customXml" Target="../ink/ink279.xml"/><Relationship Id="rId213" Type="http://schemas.openxmlformats.org/officeDocument/2006/relationships/image" Target="../media/image339.png"/><Relationship Id="rId234" Type="http://schemas.openxmlformats.org/officeDocument/2006/relationships/customXml" Target="../ink/ink350.xml"/><Relationship Id="rId2" Type="http://schemas.openxmlformats.org/officeDocument/2006/relationships/customXml" Target="../ink/ink234.xml"/><Relationship Id="rId29" Type="http://schemas.openxmlformats.org/officeDocument/2006/relationships/image" Target="../media/image247.png"/><Relationship Id="rId255" Type="http://schemas.openxmlformats.org/officeDocument/2006/relationships/image" Target="../media/image360.png"/><Relationship Id="rId276" Type="http://schemas.openxmlformats.org/officeDocument/2006/relationships/customXml" Target="../ink/ink371.xml"/><Relationship Id="rId297" Type="http://schemas.openxmlformats.org/officeDocument/2006/relationships/image" Target="../media/image381.png"/><Relationship Id="rId40" Type="http://schemas.openxmlformats.org/officeDocument/2006/relationships/customXml" Target="../ink/ink253.xml"/><Relationship Id="rId115" Type="http://schemas.openxmlformats.org/officeDocument/2006/relationships/image" Target="../media/image290.png"/><Relationship Id="rId136" Type="http://schemas.openxmlformats.org/officeDocument/2006/relationships/customXml" Target="../ink/ink301.xml"/><Relationship Id="rId157" Type="http://schemas.openxmlformats.org/officeDocument/2006/relationships/image" Target="../media/image311.png"/><Relationship Id="rId178" Type="http://schemas.openxmlformats.org/officeDocument/2006/relationships/customXml" Target="../ink/ink322.xml"/><Relationship Id="rId301" Type="http://schemas.openxmlformats.org/officeDocument/2006/relationships/image" Target="../media/image383.png"/><Relationship Id="rId61" Type="http://schemas.openxmlformats.org/officeDocument/2006/relationships/image" Target="../media/image263.png"/><Relationship Id="rId82" Type="http://schemas.openxmlformats.org/officeDocument/2006/relationships/customXml" Target="../ink/ink274.xml"/><Relationship Id="rId199" Type="http://schemas.openxmlformats.org/officeDocument/2006/relationships/image" Target="../media/image332.png"/><Relationship Id="rId203" Type="http://schemas.openxmlformats.org/officeDocument/2006/relationships/image" Target="../media/image334.png"/><Relationship Id="rId19" Type="http://schemas.openxmlformats.org/officeDocument/2006/relationships/image" Target="../media/image242.png"/><Relationship Id="rId224" Type="http://schemas.openxmlformats.org/officeDocument/2006/relationships/customXml" Target="../ink/ink345.xml"/><Relationship Id="rId245" Type="http://schemas.openxmlformats.org/officeDocument/2006/relationships/image" Target="../media/image355.png"/><Relationship Id="rId266" Type="http://schemas.openxmlformats.org/officeDocument/2006/relationships/customXml" Target="../ink/ink366.xml"/><Relationship Id="rId287" Type="http://schemas.openxmlformats.org/officeDocument/2006/relationships/image" Target="../media/image376.png"/><Relationship Id="rId30" Type="http://schemas.openxmlformats.org/officeDocument/2006/relationships/customXml" Target="../ink/ink248.xml"/><Relationship Id="rId105" Type="http://schemas.openxmlformats.org/officeDocument/2006/relationships/image" Target="../media/image285.png"/><Relationship Id="rId126" Type="http://schemas.openxmlformats.org/officeDocument/2006/relationships/customXml" Target="../ink/ink296.xml"/><Relationship Id="rId147" Type="http://schemas.openxmlformats.org/officeDocument/2006/relationships/image" Target="../media/image306.png"/><Relationship Id="rId168" Type="http://schemas.openxmlformats.org/officeDocument/2006/relationships/customXml" Target="../ink/ink317.xml"/><Relationship Id="rId51" Type="http://schemas.openxmlformats.org/officeDocument/2006/relationships/image" Target="../media/image258.png"/><Relationship Id="rId72" Type="http://schemas.openxmlformats.org/officeDocument/2006/relationships/customXml" Target="../ink/ink269.xml"/><Relationship Id="rId93" Type="http://schemas.openxmlformats.org/officeDocument/2006/relationships/image" Target="../media/image279.png"/><Relationship Id="rId189" Type="http://schemas.openxmlformats.org/officeDocument/2006/relationships/image" Target="../media/image327.png"/><Relationship Id="rId3" Type="http://schemas.openxmlformats.org/officeDocument/2006/relationships/image" Target="../media/image234.png"/><Relationship Id="rId214" Type="http://schemas.openxmlformats.org/officeDocument/2006/relationships/customXml" Target="../ink/ink340.xml"/><Relationship Id="rId235" Type="http://schemas.openxmlformats.org/officeDocument/2006/relationships/image" Target="../media/image350.png"/><Relationship Id="rId256" Type="http://schemas.openxmlformats.org/officeDocument/2006/relationships/customXml" Target="../ink/ink361.xml"/><Relationship Id="rId277" Type="http://schemas.openxmlformats.org/officeDocument/2006/relationships/image" Target="../media/image371.png"/><Relationship Id="rId298" Type="http://schemas.openxmlformats.org/officeDocument/2006/relationships/customXml" Target="../ink/ink382.xml"/><Relationship Id="rId116" Type="http://schemas.openxmlformats.org/officeDocument/2006/relationships/customXml" Target="../ink/ink291.xml"/><Relationship Id="rId137" Type="http://schemas.openxmlformats.org/officeDocument/2006/relationships/image" Target="../media/image301.png"/><Relationship Id="rId158" Type="http://schemas.openxmlformats.org/officeDocument/2006/relationships/customXml" Target="../ink/ink312.xml"/><Relationship Id="rId20" Type="http://schemas.openxmlformats.org/officeDocument/2006/relationships/customXml" Target="../ink/ink243.xml"/><Relationship Id="rId41" Type="http://schemas.openxmlformats.org/officeDocument/2006/relationships/image" Target="../media/image253.png"/><Relationship Id="rId62" Type="http://schemas.openxmlformats.org/officeDocument/2006/relationships/customXml" Target="../ink/ink264.xml"/><Relationship Id="rId83" Type="http://schemas.openxmlformats.org/officeDocument/2006/relationships/image" Target="../media/image274.png"/><Relationship Id="rId179" Type="http://schemas.openxmlformats.org/officeDocument/2006/relationships/image" Target="../media/image322.png"/><Relationship Id="rId190" Type="http://schemas.openxmlformats.org/officeDocument/2006/relationships/customXml" Target="../ink/ink328.xml"/><Relationship Id="rId204" Type="http://schemas.openxmlformats.org/officeDocument/2006/relationships/customXml" Target="../ink/ink335.xml"/><Relationship Id="rId225" Type="http://schemas.openxmlformats.org/officeDocument/2006/relationships/image" Target="../media/image345.png"/><Relationship Id="rId246" Type="http://schemas.openxmlformats.org/officeDocument/2006/relationships/customXml" Target="../ink/ink356.xml"/><Relationship Id="rId267" Type="http://schemas.openxmlformats.org/officeDocument/2006/relationships/image" Target="../media/image366.png"/><Relationship Id="rId288" Type="http://schemas.openxmlformats.org/officeDocument/2006/relationships/customXml" Target="../ink/ink377.xml"/><Relationship Id="rId106" Type="http://schemas.openxmlformats.org/officeDocument/2006/relationships/customXml" Target="../ink/ink286.xml"/><Relationship Id="rId127" Type="http://schemas.openxmlformats.org/officeDocument/2006/relationships/image" Target="../media/image296.png"/><Relationship Id="rId10" Type="http://schemas.openxmlformats.org/officeDocument/2006/relationships/customXml" Target="../ink/ink238.xml"/><Relationship Id="rId31" Type="http://schemas.openxmlformats.org/officeDocument/2006/relationships/image" Target="../media/image248.png"/><Relationship Id="rId52" Type="http://schemas.openxmlformats.org/officeDocument/2006/relationships/customXml" Target="../ink/ink259.xml"/><Relationship Id="rId73" Type="http://schemas.openxmlformats.org/officeDocument/2006/relationships/image" Target="../media/image269.png"/><Relationship Id="rId94" Type="http://schemas.openxmlformats.org/officeDocument/2006/relationships/customXml" Target="../ink/ink280.xml"/><Relationship Id="rId148" Type="http://schemas.openxmlformats.org/officeDocument/2006/relationships/customXml" Target="../ink/ink307.xml"/><Relationship Id="rId169" Type="http://schemas.openxmlformats.org/officeDocument/2006/relationships/image" Target="../media/image317.png"/><Relationship Id="rId4" Type="http://schemas.openxmlformats.org/officeDocument/2006/relationships/customXml" Target="../ink/ink235.xml"/><Relationship Id="rId180" Type="http://schemas.openxmlformats.org/officeDocument/2006/relationships/customXml" Target="../ink/ink323.xml"/><Relationship Id="rId215" Type="http://schemas.openxmlformats.org/officeDocument/2006/relationships/image" Target="../media/image340.png"/><Relationship Id="rId236" Type="http://schemas.openxmlformats.org/officeDocument/2006/relationships/customXml" Target="../ink/ink351.xml"/><Relationship Id="rId257" Type="http://schemas.openxmlformats.org/officeDocument/2006/relationships/image" Target="../media/image361.png"/><Relationship Id="rId278" Type="http://schemas.openxmlformats.org/officeDocument/2006/relationships/customXml" Target="../ink/ink372.xml"/><Relationship Id="rId42" Type="http://schemas.openxmlformats.org/officeDocument/2006/relationships/customXml" Target="../ink/ink254.xml"/><Relationship Id="rId84" Type="http://schemas.openxmlformats.org/officeDocument/2006/relationships/customXml" Target="../ink/ink275.xml"/><Relationship Id="rId138" Type="http://schemas.openxmlformats.org/officeDocument/2006/relationships/customXml" Target="../ink/ink302.xml"/><Relationship Id="rId191" Type="http://schemas.openxmlformats.org/officeDocument/2006/relationships/image" Target="../media/image328.png"/><Relationship Id="rId205" Type="http://schemas.openxmlformats.org/officeDocument/2006/relationships/image" Target="../media/image335.png"/><Relationship Id="rId247" Type="http://schemas.openxmlformats.org/officeDocument/2006/relationships/image" Target="../media/image356.png"/><Relationship Id="rId107" Type="http://schemas.openxmlformats.org/officeDocument/2006/relationships/image" Target="../media/image286.png"/><Relationship Id="rId289" Type="http://schemas.openxmlformats.org/officeDocument/2006/relationships/image" Target="../media/image377.png"/><Relationship Id="rId11" Type="http://schemas.openxmlformats.org/officeDocument/2006/relationships/image" Target="../media/image238.png"/><Relationship Id="rId53" Type="http://schemas.openxmlformats.org/officeDocument/2006/relationships/image" Target="../media/image259.png"/><Relationship Id="rId149" Type="http://schemas.openxmlformats.org/officeDocument/2006/relationships/image" Target="../media/image307.png"/><Relationship Id="rId95" Type="http://schemas.openxmlformats.org/officeDocument/2006/relationships/image" Target="../media/image280.png"/><Relationship Id="rId160" Type="http://schemas.openxmlformats.org/officeDocument/2006/relationships/customXml" Target="../ink/ink313.xml"/><Relationship Id="rId216" Type="http://schemas.openxmlformats.org/officeDocument/2006/relationships/customXml" Target="../ink/ink341.xml"/><Relationship Id="rId258" Type="http://schemas.openxmlformats.org/officeDocument/2006/relationships/customXml" Target="../ink/ink362.xml"/><Relationship Id="rId22" Type="http://schemas.openxmlformats.org/officeDocument/2006/relationships/customXml" Target="../ink/ink244.xml"/><Relationship Id="rId64" Type="http://schemas.openxmlformats.org/officeDocument/2006/relationships/customXml" Target="../ink/ink265.xml"/><Relationship Id="rId118" Type="http://schemas.openxmlformats.org/officeDocument/2006/relationships/customXml" Target="../ink/ink292.xml"/><Relationship Id="rId171" Type="http://schemas.openxmlformats.org/officeDocument/2006/relationships/image" Target="../media/image318.png"/><Relationship Id="rId227" Type="http://schemas.openxmlformats.org/officeDocument/2006/relationships/image" Target="../media/image346.png"/><Relationship Id="rId269" Type="http://schemas.openxmlformats.org/officeDocument/2006/relationships/image" Target="../media/image367.png"/><Relationship Id="rId33" Type="http://schemas.openxmlformats.org/officeDocument/2006/relationships/image" Target="../media/image249.png"/><Relationship Id="rId129" Type="http://schemas.openxmlformats.org/officeDocument/2006/relationships/image" Target="../media/image297.png"/><Relationship Id="rId280" Type="http://schemas.openxmlformats.org/officeDocument/2006/relationships/customXml" Target="../ink/ink373.xml"/><Relationship Id="rId75" Type="http://schemas.openxmlformats.org/officeDocument/2006/relationships/image" Target="../media/image270.png"/><Relationship Id="rId140" Type="http://schemas.openxmlformats.org/officeDocument/2006/relationships/customXml" Target="../ink/ink303.xml"/><Relationship Id="rId182" Type="http://schemas.openxmlformats.org/officeDocument/2006/relationships/customXml" Target="../ink/ink3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EE80931-168E-FB9C-429A-CA7B2D7DDF53}"/>
              </a:ext>
            </a:extLst>
          </p:cNvPr>
          <p:cNvSpPr txBox="1"/>
          <p:nvPr/>
        </p:nvSpPr>
        <p:spPr>
          <a:xfrm>
            <a:off x="443592" y="404336"/>
            <a:ext cx="1125762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/>
              <a:t>Rozpustnost</a:t>
            </a:r>
            <a:r>
              <a:rPr lang="en-US" sz="3600" dirty="0"/>
              <a:t> </a:t>
            </a:r>
            <a:r>
              <a:rPr lang="en-US" sz="3600" dirty="0" err="1"/>
              <a:t>kyslíku</a:t>
            </a:r>
            <a:r>
              <a:rPr lang="en-US" sz="3600" dirty="0"/>
              <a:t> </a:t>
            </a:r>
            <a:r>
              <a:rPr lang="en-US" sz="3600" dirty="0" err="1"/>
              <a:t>ve</a:t>
            </a:r>
            <a:r>
              <a:rPr lang="en-US" sz="3600" dirty="0"/>
              <a:t> </a:t>
            </a:r>
            <a:r>
              <a:rPr lang="en-US" sz="3600" dirty="0" err="1"/>
              <a:t>vodě</a:t>
            </a:r>
            <a:r>
              <a:rPr lang="en-US" sz="3600" dirty="0"/>
              <a:t> je 14,74 mg/l </a:t>
            </a:r>
            <a:r>
              <a:rPr lang="en-US" sz="3600" dirty="0" err="1"/>
              <a:t>při</a:t>
            </a:r>
            <a:r>
              <a:rPr lang="en-US" sz="3600" dirty="0"/>
              <a:t> 0 °C a </a:t>
            </a:r>
            <a:br>
              <a:rPr lang="sk-SK" sz="3600" dirty="0"/>
            </a:br>
            <a:r>
              <a:rPr lang="en-US" sz="3600" dirty="0"/>
              <a:t>7,03 mg/l </a:t>
            </a:r>
            <a:r>
              <a:rPr lang="en-US" sz="3600" dirty="0" err="1"/>
              <a:t>při</a:t>
            </a:r>
            <a:r>
              <a:rPr lang="en-US" sz="3600" dirty="0"/>
              <a:t> 35 °C. </a:t>
            </a:r>
            <a:r>
              <a:rPr lang="en-US" sz="3600" dirty="0" err="1"/>
              <a:t>Odhad</a:t>
            </a:r>
            <a:r>
              <a:rPr lang="sk-SK" sz="3600" dirty="0" err="1"/>
              <a:t>něte</a:t>
            </a:r>
            <a:r>
              <a:rPr lang="sk-SK" sz="3600" dirty="0"/>
              <a:t> </a:t>
            </a:r>
            <a:r>
              <a:rPr lang="en-US" sz="3600" dirty="0" err="1"/>
              <a:t>rozpustnost</a:t>
            </a:r>
            <a:r>
              <a:rPr lang="en-US" sz="3600" dirty="0"/>
              <a:t> </a:t>
            </a:r>
            <a:r>
              <a:rPr lang="en-US" sz="3600" dirty="0" err="1"/>
              <a:t>při</a:t>
            </a:r>
            <a:r>
              <a:rPr lang="en-US" sz="3600" dirty="0"/>
              <a:t> 50 °C.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083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id="{8EE660C2-9D28-E17C-D3D7-9B8B8441DABC}"/>
              </a:ext>
            </a:extLst>
          </p:cNvPr>
          <p:cNvGrpSpPr/>
          <p:nvPr/>
        </p:nvGrpSpPr>
        <p:grpSpPr>
          <a:xfrm>
            <a:off x="695687" y="538496"/>
            <a:ext cx="1449360" cy="318240"/>
            <a:chOff x="695687" y="538496"/>
            <a:chExt cx="1449360" cy="318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F878882-20FF-B3E3-1087-213CD50D2DBE}"/>
                    </a:ext>
                  </a:extLst>
                </p14:cNvPr>
                <p14:cNvContentPartPr/>
                <p14:nvPr/>
              </p14:nvContentPartPr>
              <p14:xfrm>
                <a:off x="695687" y="553616"/>
                <a:ext cx="191160" cy="3031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F878882-20FF-B3E3-1087-213CD50D2DB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86687" y="544976"/>
                  <a:ext cx="208800" cy="32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65F788B-EDAD-BF7A-A0C1-44A140F3A28B}"/>
                    </a:ext>
                  </a:extLst>
                </p14:cNvPr>
                <p14:cNvContentPartPr/>
                <p14:nvPr/>
              </p14:nvContentPartPr>
              <p14:xfrm>
                <a:off x="955247" y="596096"/>
                <a:ext cx="144360" cy="2466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65F788B-EDAD-BF7A-A0C1-44A140F3A28B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46247" y="587096"/>
                  <a:ext cx="16200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048F1990-7A1D-AF08-C7F9-FC199C882E54}"/>
                    </a:ext>
                  </a:extLst>
                </p14:cNvPr>
                <p14:cNvContentPartPr/>
                <p14:nvPr/>
              </p14:nvContentPartPr>
              <p14:xfrm>
                <a:off x="1136687" y="622016"/>
                <a:ext cx="140400" cy="2001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048F1990-7A1D-AF08-C7F9-FC199C882E5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128047" y="613016"/>
                  <a:ext cx="15804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B47758C-230E-7CAE-0FF2-D6427DB33B37}"/>
                    </a:ext>
                  </a:extLst>
                </p14:cNvPr>
                <p14:cNvContentPartPr/>
                <p14:nvPr/>
              </p14:nvContentPartPr>
              <p14:xfrm>
                <a:off x="1291487" y="610136"/>
                <a:ext cx="190440" cy="1965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B47758C-230E-7CAE-0FF2-D6427DB33B3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282487" y="601496"/>
                  <a:ext cx="208080" cy="21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1D8B3E4-DFE6-CC7A-B85E-C15288ABA647}"/>
                    </a:ext>
                  </a:extLst>
                </p14:cNvPr>
                <p14:cNvContentPartPr/>
                <p14:nvPr/>
              </p14:nvContentPartPr>
              <p14:xfrm>
                <a:off x="1551767" y="554696"/>
                <a:ext cx="89280" cy="216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1D8B3E4-DFE6-CC7A-B85E-C15288ABA64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42767" y="545696"/>
                  <a:ext cx="10692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DCBFFFF-A822-CFDE-1369-A7B7A5517375}"/>
                    </a:ext>
                  </a:extLst>
                </p14:cNvPr>
                <p14:cNvContentPartPr/>
                <p14:nvPr/>
              </p14:nvContentPartPr>
              <p14:xfrm>
                <a:off x="1745447" y="598976"/>
                <a:ext cx="15480" cy="15984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DCBFFFF-A822-CFDE-1369-A7B7A5517375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736447" y="590336"/>
                  <a:ext cx="3312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669E8E8-F5F7-ED92-8387-19D251AB847F}"/>
                    </a:ext>
                  </a:extLst>
                </p14:cNvPr>
                <p14:cNvContentPartPr/>
                <p14:nvPr/>
              </p14:nvContentPartPr>
              <p14:xfrm>
                <a:off x="1795127" y="561536"/>
                <a:ext cx="179280" cy="2469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669E8E8-F5F7-ED92-8387-19D251AB847F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786127" y="552896"/>
                  <a:ext cx="19692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3EB5D55A-975C-BCD0-342F-D871AD0CDA85}"/>
                    </a:ext>
                  </a:extLst>
                </p14:cNvPr>
                <p14:cNvContentPartPr/>
                <p14:nvPr/>
              </p14:nvContentPartPr>
              <p14:xfrm>
                <a:off x="2066567" y="538496"/>
                <a:ext cx="78480" cy="2055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3EB5D55A-975C-BCD0-342F-D871AD0CDA8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57927" y="529856"/>
                  <a:ext cx="96120" cy="223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277DD0-0B78-2DC5-6670-1DA39A3544AD}"/>
              </a:ext>
            </a:extLst>
          </p:cNvPr>
          <p:cNvGrpSpPr/>
          <p:nvPr/>
        </p:nvGrpSpPr>
        <p:grpSpPr>
          <a:xfrm>
            <a:off x="2314607" y="470456"/>
            <a:ext cx="2599200" cy="363600"/>
            <a:chOff x="2314607" y="470456"/>
            <a:chExt cx="2599200" cy="363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55A7390-EC2E-8738-56DA-E9D1736A3D82}"/>
                    </a:ext>
                  </a:extLst>
                </p14:cNvPr>
                <p14:cNvContentPartPr/>
                <p14:nvPr/>
              </p14:nvContentPartPr>
              <p14:xfrm>
                <a:off x="2314607" y="636056"/>
                <a:ext cx="182160" cy="44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55A7390-EC2E-8738-56DA-E9D1736A3D8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05607" y="627416"/>
                  <a:ext cx="19980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5BF37D28-63DB-6502-3EC5-956D10584C38}"/>
                    </a:ext>
                  </a:extLst>
                </p14:cNvPr>
                <p14:cNvContentPartPr/>
                <p14:nvPr/>
              </p14:nvContentPartPr>
              <p14:xfrm>
                <a:off x="2546087" y="571616"/>
                <a:ext cx="145800" cy="2286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5BF37D28-63DB-6502-3EC5-956D10584C3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537447" y="562976"/>
                  <a:ext cx="163440" cy="24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7FA8723-1B4A-8A5B-A127-81AB29327929}"/>
                    </a:ext>
                  </a:extLst>
                </p14:cNvPr>
                <p14:cNvContentPartPr/>
                <p14:nvPr/>
              </p14:nvContentPartPr>
              <p14:xfrm>
                <a:off x="2731127" y="557936"/>
                <a:ext cx="139680" cy="2696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7FA8723-1B4A-8A5B-A127-81AB2932792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722127" y="548936"/>
                  <a:ext cx="15732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DEABA06-A6B3-E4DF-3F3F-F4F172820C52}"/>
                    </a:ext>
                  </a:extLst>
                </p14:cNvPr>
                <p14:cNvContentPartPr/>
                <p14:nvPr/>
              </p14:nvContentPartPr>
              <p14:xfrm>
                <a:off x="2892407" y="573776"/>
                <a:ext cx="137520" cy="2203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DEABA06-A6B3-E4DF-3F3F-F4F172820C5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883407" y="564776"/>
                  <a:ext cx="15516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DDBB5DE7-84FF-A738-D667-F939411DC0DD}"/>
                    </a:ext>
                  </a:extLst>
                </p14:cNvPr>
                <p14:cNvContentPartPr/>
                <p14:nvPr/>
              </p14:nvContentPartPr>
              <p14:xfrm>
                <a:off x="3087887" y="510416"/>
                <a:ext cx="99720" cy="2638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DDBB5DE7-84FF-A738-D667-F939411DC0DD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078887" y="501776"/>
                  <a:ext cx="11736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7D170D98-3DB6-24C3-F82B-EBE065AE0155}"/>
                    </a:ext>
                  </a:extLst>
                </p14:cNvPr>
                <p14:cNvContentPartPr/>
                <p14:nvPr/>
              </p14:nvContentPartPr>
              <p14:xfrm>
                <a:off x="3253847" y="505016"/>
                <a:ext cx="118800" cy="3049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7D170D98-3DB6-24C3-F82B-EBE065AE015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244847" y="496376"/>
                  <a:ext cx="13644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009375E-CD05-3FDB-2F03-EC4BFC1F6332}"/>
                    </a:ext>
                  </a:extLst>
                </p14:cNvPr>
                <p14:cNvContentPartPr/>
                <p14:nvPr/>
              </p14:nvContentPartPr>
              <p14:xfrm>
                <a:off x="3244127" y="596456"/>
                <a:ext cx="154080" cy="658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009375E-CD05-3FDB-2F03-EC4BFC1F6332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235127" y="587816"/>
                  <a:ext cx="17172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6238D494-8D2C-A697-59D3-8E93B976A28E}"/>
                    </a:ext>
                  </a:extLst>
                </p14:cNvPr>
                <p14:cNvContentPartPr/>
                <p14:nvPr/>
              </p14:nvContentPartPr>
              <p14:xfrm>
                <a:off x="3403967" y="470456"/>
                <a:ext cx="208800" cy="3132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6238D494-8D2C-A697-59D3-8E93B976A28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395327" y="461456"/>
                  <a:ext cx="226440" cy="33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581F090-9ECC-C50B-DE29-3B289D234F8E}"/>
                    </a:ext>
                  </a:extLst>
                </p14:cNvPr>
                <p14:cNvContentPartPr/>
                <p14:nvPr/>
              </p14:nvContentPartPr>
              <p14:xfrm>
                <a:off x="3695927" y="497456"/>
                <a:ext cx="191880" cy="3366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581F090-9ECC-C50B-DE29-3B289D234F8E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687287" y="488456"/>
                  <a:ext cx="20952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10274246-9510-633B-D716-60A7CE5F6FFF}"/>
                    </a:ext>
                  </a:extLst>
                </p14:cNvPr>
                <p14:cNvContentPartPr/>
                <p14:nvPr/>
              </p14:nvContentPartPr>
              <p14:xfrm>
                <a:off x="3888527" y="530216"/>
                <a:ext cx="172800" cy="2048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10274246-9510-633B-D716-60A7CE5F6FF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879887" y="521216"/>
                  <a:ext cx="190440" cy="22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7D221AAE-6BAF-E052-3538-02B01CD22714}"/>
                    </a:ext>
                  </a:extLst>
                </p14:cNvPr>
                <p14:cNvContentPartPr/>
                <p14:nvPr/>
              </p14:nvContentPartPr>
              <p14:xfrm>
                <a:off x="4120007" y="530576"/>
                <a:ext cx="188280" cy="252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7D221AAE-6BAF-E052-3538-02B01CD2271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111367" y="521936"/>
                  <a:ext cx="2059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664FC05-AAB3-5E59-2CB2-D84950AFFD55}"/>
                    </a:ext>
                  </a:extLst>
                </p14:cNvPr>
                <p14:cNvContentPartPr/>
                <p14:nvPr/>
              </p14:nvContentPartPr>
              <p14:xfrm>
                <a:off x="4366607" y="568376"/>
                <a:ext cx="162360" cy="1659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664FC05-AAB3-5E59-2CB2-D84950AFFD55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357607" y="559736"/>
                  <a:ext cx="18000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3C9008B-649C-AD9A-2352-8FE32B484D4B}"/>
                    </a:ext>
                  </a:extLst>
                </p14:cNvPr>
                <p14:cNvContentPartPr/>
                <p14:nvPr/>
              </p14:nvContentPartPr>
              <p14:xfrm>
                <a:off x="4579367" y="544976"/>
                <a:ext cx="128520" cy="2224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3C9008B-649C-AD9A-2352-8FE32B484D4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570367" y="535976"/>
                  <a:ext cx="14616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551634DC-D798-D600-7822-64A12EBB006E}"/>
                    </a:ext>
                  </a:extLst>
                </p14:cNvPr>
                <p14:cNvContentPartPr/>
                <p14:nvPr/>
              </p14:nvContentPartPr>
              <p14:xfrm>
                <a:off x="4727327" y="584576"/>
                <a:ext cx="186480" cy="2124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551634DC-D798-D600-7822-64A12EBB006E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718327" y="575936"/>
                  <a:ext cx="204120" cy="230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B086377-686F-E52A-8956-83B1E56B2D10}"/>
              </a:ext>
            </a:extLst>
          </p:cNvPr>
          <p:cNvGrpSpPr/>
          <p:nvPr/>
        </p:nvGrpSpPr>
        <p:grpSpPr>
          <a:xfrm>
            <a:off x="5202167" y="460376"/>
            <a:ext cx="1474560" cy="317520"/>
            <a:chOff x="5202167" y="460376"/>
            <a:chExt cx="1474560" cy="31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3483CA7-A6DB-43E7-A563-8E651CB6C0F7}"/>
                    </a:ext>
                  </a:extLst>
                </p14:cNvPr>
                <p14:cNvContentPartPr/>
                <p14:nvPr/>
              </p14:nvContentPartPr>
              <p14:xfrm>
                <a:off x="5202167" y="523736"/>
                <a:ext cx="153000" cy="2541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3483CA7-A6DB-43E7-A563-8E651CB6C0F7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193167" y="514736"/>
                  <a:ext cx="17064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3D3D7009-326F-4590-5B67-B1AB7BD08ED2}"/>
                    </a:ext>
                  </a:extLst>
                </p14:cNvPr>
                <p14:cNvContentPartPr/>
                <p14:nvPr/>
              </p14:nvContentPartPr>
              <p14:xfrm>
                <a:off x="5354807" y="591776"/>
                <a:ext cx="169200" cy="1346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3D3D7009-326F-4590-5B67-B1AB7BD08ED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345807" y="582776"/>
                  <a:ext cx="18684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23A6C6F-A385-0688-7C61-F734B879A2DE}"/>
                    </a:ext>
                  </a:extLst>
                </p14:cNvPr>
                <p14:cNvContentPartPr/>
                <p14:nvPr/>
              </p14:nvContentPartPr>
              <p14:xfrm>
                <a:off x="5607527" y="524096"/>
                <a:ext cx="87120" cy="1994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23A6C6F-A385-0688-7C61-F734B879A2D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598887" y="515096"/>
                  <a:ext cx="10476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1DD4EC1A-A967-0264-CBE9-770FE1BB7083}"/>
                    </a:ext>
                  </a:extLst>
                </p14:cNvPr>
                <p14:cNvContentPartPr/>
                <p14:nvPr/>
              </p14:nvContentPartPr>
              <p14:xfrm>
                <a:off x="5760527" y="508976"/>
                <a:ext cx="189360" cy="2268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1DD4EC1A-A967-0264-CBE9-770FE1BB708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751887" y="499976"/>
                  <a:ext cx="20700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3698EBAD-9679-653B-EEF4-4C126979AD2E}"/>
                    </a:ext>
                  </a:extLst>
                </p14:cNvPr>
                <p14:cNvContentPartPr/>
                <p14:nvPr/>
              </p14:nvContentPartPr>
              <p14:xfrm>
                <a:off x="6011447" y="532016"/>
                <a:ext cx="24120" cy="2138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3698EBAD-9679-653B-EEF4-4C126979AD2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002447" y="523376"/>
                  <a:ext cx="4176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79A2A1E-DEA2-2ACD-CD11-921480C225F8}"/>
                    </a:ext>
                  </a:extLst>
                </p14:cNvPr>
                <p14:cNvContentPartPr/>
                <p14:nvPr/>
              </p14:nvContentPartPr>
              <p14:xfrm>
                <a:off x="6138527" y="507896"/>
                <a:ext cx="162000" cy="2296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79A2A1E-DEA2-2ACD-CD11-921480C225F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6129887" y="499256"/>
                  <a:ext cx="17964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6F2669F-6861-9C36-57E5-E09241D0E54A}"/>
                    </a:ext>
                  </a:extLst>
                </p14:cNvPr>
                <p14:cNvContentPartPr/>
                <p14:nvPr/>
              </p14:nvContentPartPr>
              <p14:xfrm>
                <a:off x="6343007" y="460376"/>
                <a:ext cx="129960" cy="2808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6F2669F-6861-9C36-57E5-E09241D0E54A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6334367" y="451376"/>
                  <a:ext cx="14760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36B4D1F4-8F6C-B154-21CE-C7FB531A2B5F}"/>
                    </a:ext>
                  </a:extLst>
                </p14:cNvPr>
                <p14:cNvContentPartPr/>
                <p14:nvPr/>
              </p14:nvContentPartPr>
              <p14:xfrm>
                <a:off x="6380807" y="565136"/>
                <a:ext cx="295920" cy="673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36B4D1F4-8F6C-B154-21CE-C7FB531A2B5F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6372167" y="556136"/>
                  <a:ext cx="31356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7C56B16-E84F-C602-A53C-FCD44D016BDD}"/>
                    </a:ext>
                  </a:extLst>
                </p14:cNvPr>
                <p14:cNvContentPartPr/>
                <p14:nvPr/>
              </p14:nvContentPartPr>
              <p14:xfrm>
                <a:off x="6630287" y="694376"/>
                <a:ext cx="10440" cy="496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7C56B16-E84F-C602-A53C-FCD44D016BD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6621287" y="685376"/>
                  <a:ext cx="28080" cy="6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6CF5267E-E780-41EE-55D0-671AAE961A4F}"/>
              </a:ext>
            </a:extLst>
          </p:cNvPr>
          <p:cNvGrpSpPr/>
          <p:nvPr/>
        </p:nvGrpSpPr>
        <p:grpSpPr>
          <a:xfrm>
            <a:off x="729527" y="1566296"/>
            <a:ext cx="1200240" cy="936360"/>
            <a:chOff x="729527" y="1566296"/>
            <a:chExt cx="1200240" cy="936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BF68D5E-F703-B5D2-948A-7D222BBF6CCE}"/>
                    </a:ext>
                  </a:extLst>
                </p14:cNvPr>
                <p14:cNvContentPartPr/>
                <p14:nvPr/>
              </p14:nvContentPartPr>
              <p14:xfrm>
                <a:off x="729527" y="1689416"/>
                <a:ext cx="649080" cy="6361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BF68D5E-F703-B5D2-948A-7D222BBF6CCE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20527" y="1680416"/>
                  <a:ext cx="666720" cy="65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476BB42-E08D-028E-CE01-131B1A802CFE}"/>
                    </a:ext>
                  </a:extLst>
                </p14:cNvPr>
                <p14:cNvContentPartPr/>
                <p14:nvPr/>
              </p14:nvContentPartPr>
              <p14:xfrm>
                <a:off x="1491647" y="1566296"/>
                <a:ext cx="139680" cy="2523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476BB42-E08D-028E-CE01-131B1A802CF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482647" y="1557656"/>
                  <a:ext cx="15732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107C2AC4-652B-3BC9-75CC-9CF4E006B827}"/>
                    </a:ext>
                  </a:extLst>
                </p14:cNvPr>
                <p14:cNvContentPartPr/>
                <p14:nvPr/>
              </p14:nvContentPartPr>
              <p14:xfrm>
                <a:off x="1709807" y="1764296"/>
                <a:ext cx="131760" cy="18036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107C2AC4-652B-3BC9-75CC-9CF4E006B827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701167" y="1755656"/>
                  <a:ext cx="1494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BE10DAA-B05D-88EC-69C8-AC32793839FE}"/>
                    </a:ext>
                  </a:extLst>
                </p14:cNvPr>
                <p14:cNvContentPartPr/>
                <p14:nvPr/>
              </p14:nvContentPartPr>
              <p14:xfrm>
                <a:off x="1530167" y="1973096"/>
                <a:ext cx="399600" cy="36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BE10DAA-B05D-88EC-69C8-AC32793839FE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521527" y="1964096"/>
                  <a:ext cx="4172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7139686B-31F9-3243-547C-13A4690CDAD6}"/>
                    </a:ext>
                  </a:extLst>
                </p14:cNvPr>
                <p14:cNvContentPartPr/>
                <p14:nvPr/>
              </p14:nvContentPartPr>
              <p14:xfrm>
                <a:off x="1594247" y="2091176"/>
                <a:ext cx="127800" cy="2347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7139686B-31F9-3243-547C-13A4690CDAD6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585247" y="2082536"/>
                  <a:ext cx="14544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8342A18-95B5-1199-14F5-A56FA11A2715}"/>
                    </a:ext>
                  </a:extLst>
                </p14:cNvPr>
                <p14:cNvContentPartPr/>
                <p14:nvPr/>
              </p14:nvContentPartPr>
              <p14:xfrm>
                <a:off x="1741847" y="2247056"/>
                <a:ext cx="110880" cy="2556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8342A18-95B5-1199-14F5-A56FA11A2715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733207" y="2238056"/>
                  <a:ext cx="128520" cy="27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19C3781-4C9C-BF9C-5A9F-1676DBA99540}"/>
              </a:ext>
            </a:extLst>
          </p:cNvPr>
          <p:cNvGrpSpPr/>
          <p:nvPr/>
        </p:nvGrpSpPr>
        <p:grpSpPr>
          <a:xfrm>
            <a:off x="2237927" y="1840616"/>
            <a:ext cx="181800" cy="220680"/>
            <a:chOff x="2237927" y="1840616"/>
            <a:chExt cx="181800" cy="220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08A8F44D-2D61-4FD1-C693-945FDCDD1EB7}"/>
                    </a:ext>
                  </a:extLst>
                </p14:cNvPr>
                <p14:cNvContentPartPr/>
                <p14:nvPr/>
              </p14:nvContentPartPr>
              <p14:xfrm>
                <a:off x="2256287" y="1840616"/>
                <a:ext cx="156960" cy="633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08A8F44D-2D61-4FD1-C693-945FDCDD1EB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247287" y="1831616"/>
                  <a:ext cx="174600" cy="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52DAB2BB-7FAE-A084-EEF0-5722B4827CF5}"/>
                    </a:ext>
                  </a:extLst>
                </p14:cNvPr>
                <p14:cNvContentPartPr/>
                <p14:nvPr/>
              </p14:nvContentPartPr>
              <p14:xfrm>
                <a:off x="2237927" y="1975976"/>
                <a:ext cx="181800" cy="8532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52DAB2BB-7FAE-A084-EEF0-5722B4827CF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229287" y="1966976"/>
                  <a:ext cx="199440" cy="102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BAF4EF4C-EB49-1E96-311A-C09DA4735F4F}"/>
              </a:ext>
            </a:extLst>
          </p:cNvPr>
          <p:cNvGrpSpPr/>
          <p:nvPr/>
        </p:nvGrpSpPr>
        <p:grpSpPr>
          <a:xfrm>
            <a:off x="2689367" y="1171376"/>
            <a:ext cx="2040840" cy="1311480"/>
            <a:chOff x="2689367" y="1171376"/>
            <a:chExt cx="2040840" cy="1311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368F80E3-C613-51F2-6B3C-11D3E0AB0BF9}"/>
                    </a:ext>
                  </a:extLst>
                </p14:cNvPr>
                <p14:cNvContentPartPr/>
                <p14:nvPr/>
              </p14:nvContentPartPr>
              <p14:xfrm>
                <a:off x="2743007" y="1392776"/>
                <a:ext cx="257040" cy="3978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368F80E3-C613-51F2-6B3C-11D3E0AB0BF9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34367" y="1383776"/>
                  <a:ext cx="27468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9C4D0A8B-5D60-CABC-61AB-D4C0E749222E}"/>
                    </a:ext>
                  </a:extLst>
                </p14:cNvPr>
                <p14:cNvContentPartPr/>
                <p14:nvPr/>
              </p14:nvContentPartPr>
              <p14:xfrm>
                <a:off x="3050807" y="1338776"/>
                <a:ext cx="68400" cy="4107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9C4D0A8B-5D60-CABC-61AB-D4C0E749222E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042167" y="1330136"/>
                  <a:ext cx="8604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BFB370D-492C-0EBF-4B0F-3D5CC17CF08D}"/>
                    </a:ext>
                  </a:extLst>
                </p14:cNvPr>
                <p14:cNvContentPartPr/>
                <p14:nvPr/>
              </p14:nvContentPartPr>
              <p14:xfrm>
                <a:off x="3109487" y="1514096"/>
                <a:ext cx="172080" cy="972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BFB370D-492C-0EBF-4B0F-3D5CC17CF08D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100847" y="1505456"/>
                  <a:ext cx="189720" cy="11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A259BAE-6015-3B6B-BC5A-9E4612BE8BA6}"/>
                    </a:ext>
                  </a:extLst>
                </p14:cNvPr>
                <p14:cNvContentPartPr/>
                <p14:nvPr/>
              </p14:nvContentPartPr>
              <p14:xfrm>
                <a:off x="3268247" y="1372976"/>
                <a:ext cx="34200" cy="46044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A259BAE-6015-3B6B-BC5A-9E4612BE8BA6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259607" y="1363976"/>
                  <a:ext cx="51840" cy="47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B7E7150E-E76D-4DAE-973F-7813224337B7}"/>
                    </a:ext>
                  </a:extLst>
                </p14:cNvPr>
                <p14:cNvContentPartPr/>
                <p14:nvPr/>
              </p14:nvContentPartPr>
              <p14:xfrm>
                <a:off x="2746967" y="1892096"/>
                <a:ext cx="783720" cy="828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B7E7150E-E76D-4DAE-973F-7813224337B7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737967" y="1883456"/>
                  <a:ext cx="801360" cy="10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F92E48D5-8D77-8211-1446-E9A3A723F461}"/>
                    </a:ext>
                  </a:extLst>
                </p14:cNvPr>
                <p14:cNvContentPartPr/>
                <p14:nvPr/>
              </p14:nvContentPartPr>
              <p14:xfrm>
                <a:off x="2689367" y="2058776"/>
                <a:ext cx="133200" cy="37044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F92E48D5-8D77-8211-1446-E9A3A723F461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680727" y="2050136"/>
                  <a:ext cx="150840" cy="38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CA893963-22CB-25C0-7C2D-B86BB538C6BA}"/>
                    </a:ext>
                  </a:extLst>
                </p14:cNvPr>
                <p14:cNvContentPartPr/>
                <p14:nvPr/>
              </p14:nvContentPartPr>
              <p14:xfrm>
                <a:off x="2906447" y="2369816"/>
                <a:ext cx="16560" cy="1044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CA893963-22CB-25C0-7C2D-B86BB538C6BA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897447" y="2360816"/>
                  <a:ext cx="3420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CEB58432-0FD5-EE50-9672-AFFC1E7A90AF}"/>
                    </a:ext>
                  </a:extLst>
                </p14:cNvPr>
                <p14:cNvContentPartPr/>
                <p14:nvPr/>
              </p14:nvContentPartPr>
              <p14:xfrm>
                <a:off x="2971247" y="2163896"/>
                <a:ext cx="120600" cy="2710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CEB58432-0FD5-EE50-9672-AFFC1E7A90AF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962607" y="2154896"/>
                  <a:ext cx="13824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AAE9DACA-6072-4AB1-EB76-BA8A5F5299F4}"/>
                    </a:ext>
                  </a:extLst>
                </p14:cNvPr>
                <p14:cNvContentPartPr/>
                <p14:nvPr/>
              </p14:nvContentPartPr>
              <p14:xfrm>
                <a:off x="3149447" y="2179736"/>
                <a:ext cx="155880" cy="1728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AAE9DACA-6072-4AB1-EB76-BA8A5F5299F4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3140447" y="2170736"/>
                  <a:ext cx="17352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7BB49DDE-3EB8-956C-5223-1ADBCE9925C0}"/>
                    </a:ext>
                  </a:extLst>
                </p14:cNvPr>
                <p14:cNvContentPartPr/>
                <p14:nvPr/>
              </p14:nvContentPartPr>
              <p14:xfrm>
                <a:off x="3327647" y="2167136"/>
                <a:ext cx="72360" cy="2660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7BB49DDE-3EB8-956C-5223-1ADBCE9925C0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3318647" y="2158136"/>
                  <a:ext cx="90000" cy="2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551A38B5-748A-F42D-644B-13032B17ECCC}"/>
                    </a:ext>
                  </a:extLst>
                </p14:cNvPr>
                <p14:cNvContentPartPr/>
                <p14:nvPr/>
              </p14:nvContentPartPr>
              <p14:xfrm>
                <a:off x="3505487" y="2100536"/>
                <a:ext cx="189360" cy="31068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551A38B5-748A-F42D-644B-13032B17ECCC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496487" y="2091896"/>
                  <a:ext cx="20700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DE1F24E3-6DB1-7BCC-AA17-8E27A56A711E}"/>
                    </a:ext>
                  </a:extLst>
                </p14:cNvPr>
                <p14:cNvContentPartPr/>
                <p14:nvPr/>
              </p14:nvContentPartPr>
              <p14:xfrm>
                <a:off x="3479567" y="1910096"/>
                <a:ext cx="303840" cy="421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DE1F24E3-6DB1-7BCC-AA17-8E27A56A711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470567" y="1901456"/>
                  <a:ext cx="32148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0656EE39-F154-24E3-ECDE-893C7FFA5CB9}"/>
                    </a:ext>
                  </a:extLst>
                </p14:cNvPr>
                <p14:cNvContentPartPr/>
                <p14:nvPr/>
              </p14:nvContentPartPr>
              <p14:xfrm>
                <a:off x="3937847" y="1171376"/>
                <a:ext cx="313200" cy="13114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0656EE39-F154-24E3-ECDE-893C7FFA5CB9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929207" y="1162376"/>
                  <a:ext cx="330840" cy="132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65D17FBF-C19E-5B73-5110-BBBFC40094B3}"/>
                    </a:ext>
                  </a:extLst>
                </p14:cNvPr>
                <p14:cNvContentPartPr/>
                <p14:nvPr/>
              </p14:nvContentPartPr>
              <p14:xfrm>
                <a:off x="4246007" y="1389896"/>
                <a:ext cx="148680" cy="39708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65D17FBF-C19E-5B73-5110-BBBFC40094B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237007" y="1381256"/>
                  <a:ext cx="166320" cy="41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5A2AC1E7-1DB8-F9D7-6D05-C0F0973A53AB}"/>
                    </a:ext>
                  </a:extLst>
                </p14:cNvPr>
                <p14:cNvContentPartPr/>
                <p14:nvPr/>
              </p14:nvContentPartPr>
              <p14:xfrm>
                <a:off x="4204247" y="1814336"/>
                <a:ext cx="525960" cy="6552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5A2AC1E7-1DB8-F9D7-6D05-C0F0973A53AB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4195247" y="1805696"/>
                  <a:ext cx="543600" cy="8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60DE96DD-382B-4049-5208-AFA4D95D96A5}"/>
                    </a:ext>
                  </a:extLst>
                </p14:cNvPr>
                <p14:cNvContentPartPr/>
                <p14:nvPr/>
              </p14:nvContentPartPr>
              <p14:xfrm>
                <a:off x="4338167" y="2056976"/>
                <a:ext cx="42840" cy="339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60DE96DD-382B-4049-5208-AFA4D95D96A5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329167" y="2048336"/>
                  <a:ext cx="6048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0EEC2CAF-6960-FFED-8323-C2A91BB528C1}"/>
                    </a:ext>
                  </a:extLst>
                </p14:cNvPr>
                <p14:cNvContentPartPr/>
                <p14:nvPr/>
              </p14:nvContentPartPr>
              <p14:xfrm>
                <a:off x="4245647" y="2075696"/>
                <a:ext cx="242640" cy="104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0EEC2CAF-6960-FFED-8323-C2A91BB528C1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237007" y="2067056"/>
                  <a:ext cx="26028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D9403DAB-E564-0FE9-CC77-F8481238F0C2}"/>
                    </a:ext>
                  </a:extLst>
                </p14:cNvPr>
                <p14:cNvContentPartPr/>
                <p14:nvPr/>
              </p14:nvContentPartPr>
              <p14:xfrm>
                <a:off x="4474247" y="2263256"/>
                <a:ext cx="64080" cy="2188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D9403DAB-E564-0FE9-CC77-F8481238F0C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465607" y="2254256"/>
                  <a:ext cx="81720" cy="236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40296BDE-EFDD-3DCA-9495-8C4B326E0F87}"/>
              </a:ext>
            </a:extLst>
          </p:cNvPr>
          <p:cNvGrpSpPr/>
          <p:nvPr/>
        </p:nvGrpSpPr>
        <p:grpSpPr>
          <a:xfrm>
            <a:off x="5031887" y="960776"/>
            <a:ext cx="1155960" cy="1474920"/>
            <a:chOff x="5031887" y="960776"/>
            <a:chExt cx="1155960" cy="1474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FB9D3B8B-711A-D84E-86D5-B164B647B804}"/>
                    </a:ext>
                  </a:extLst>
                </p14:cNvPr>
                <p14:cNvContentPartPr/>
                <p14:nvPr/>
              </p14:nvContentPartPr>
              <p14:xfrm>
                <a:off x="5031887" y="1670696"/>
                <a:ext cx="153360" cy="590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FB9D3B8B-711A-D84E-86D5-B164B647B804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022887" y="1662056"/>
                  <a:ext cx="171000" cy="7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8B825DE-3F50-8F43-522C-868782FFD5F7}"/>
                    </a:ext>
                  </a:extLst>
                </p14:cNvPr>
                <p14:cNvContentPartPr/>
                <p14:nvPr/>
              </p14:nvContentPartPr>
              <p14:xfrm>
                <a:off x="5355527" y="1202336"/>
                <a:ext cx="201600" cy="4802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8B825DE-3F50-8F43-522C-868782FFD5F7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5346887" y="1193336"/>
                  <a:ext cx="219240" cy="4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8BA0A9EB-557C-4F1C-C467-D1E4ED02696C}"/>
                    </a:ext>
                  </a:extLst>
                </p14:cNvPr>
                <p14:cNvContentPartPr/>
                <p14:nvPr/>
              </p14:nvContentPartPr>
              <p14:xfrm>
                <a:off x="5385407" y="1666376"/>
                <a:ext cx="364320" cy="8172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8BA0A9EB-557C-4F1C-C467-D1E4ED02696C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5376767" y="1657376"/>
                  <a:ext cx="381960" cy="9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7A32AD7-7D2D-40F9-CE04-EA023C44C675}"/>
                    </a:ext>
                  </a:extLst>
                </p14:cNvPr>
                <p14:cNvContentPartPr/>
                <p14:nvPr/>
              </p14:nvContentPartPr>
              <p14:xfrm>
                <a:off x="5474327" y="1932776"/>
                <a:ext cx="81360" cy="3715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7A32AD7-7D2D-40F9-CE04-EA023C44C675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5465687" y="1924136"/>
                  <a:ext cx="99000" cy="38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D1801A5-938C-8A48-46D7-6A800EF10AEB}"/>
                    </a:ext>
                  </a:extLst>
                </p14:cNvPr>
                <p14:cNvContentPartPr/>
                <p14:nvPr/>
              </p14:nvContentPartPr>
              <p14:xfrm>
                <a:off x="5431127" y="1924856"/>
                <a:ext cx="200880" cy="255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D1801A5-938C-8A48-46D7-6A800EF10AEB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5422487" y="1915856"/>
                  <a:ext cx="21852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E998A1BF-211F-5212-65F5-CF0612494DC9}"/>
                    </a:ext>
                  </a:extLst>
                </p14:cNvPr>
                <p14:cNvContentPartPr/>
                <p14:nvPr/>
              </p14:nvContentPartPr>
              <p14:xfrm>
                <a:off x="5619767" y="2108096"/>
                <a:ext cx="101160" cy="32760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E998A1BF-211F-5212-65F5-CF0612494DC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5610767" y="2099456"/>
                  <a:ext cx="118800" cy="34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EF283082-28E9-1B28-5154-7E49E48965C4}"/>
                    </a:ext>
                  </a:extLst>
                </p14:cNvPr>
                <p14:cNvContentPartPr/>
                <p14:nvPr/>
              </p14:nvContentPartPr>
              <p14:xfrm>
                <a:off x="5743967" y="960776"/>
                <a:ext cx="443880" cy="14551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EF283082-28E9-1B28-5154-7E49E48965C4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5734967" y="952136"/>
                  <a:ext cx="461520" cy="1472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AB19544A-A515-3E7A-DF7E-5A78EA47E274}"/>
              </a:ext>
            </a:extLst>
          </p:cNvPr>
          <p:cNvGrpSpPr/>
          <p:nvPr/>
        </p:nvGrpSpPr>
        <p:grpSpPr>
          <a:xfrm>
            <a:off x="2329727" y="3143456"/>
            <a:ext cx="179640" cy="126000"/>
            <a:chOff x="2329727" y="3143456"/>
            <a:chExt cx="179640" cy="126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02BD2B82-AA59-F67F-87FC-3BFC9FD7B52F}"/>
                    </a:ext>
                  </a:extLst>
                </p14:cNvPr>
                <p14:cNvContentPartPr/>
                <p14:nvPr/>
              </p14:nvContentPartPr>
              <p14:xfrm>
                <a:off x="2329727" y="3143456"/>
                <a:ext cx="179640" cy="3636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02BD2B82-AA59-F67F-87FC-3BFC9FD7B52F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321087" y="3134816"/>
                  <a:ext cx="19728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7FFB38FF-0779-613C-23FD-BEA81BC5A844}"/>
                    </a:ext>
                  </a:extLst>
                </p14:cNvPr>
                <p14:cNvContentPartPr/>
                <p14:nvPr/>
              </p14:nvContentPartPr>
              <p14:xfrm>
                <a:off x="2345567" y="3237776"/>
                <a:ext cx="149400" cy="3168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7FFB38FF-0779-613C-23FD-BEA81BC5A84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336567" y="3228776"/>
                  <a:ext cx="167040" cy="49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2D87C68E-6181-1471-9F81-C725EFF1BCEB}"/>
              </a:ext>
            </a:extLst>
          </p:cNvPr>
          <p:cNvGrpSpPr/>
          <p:nvPr/>
        </p:nvGrpSpPr>
        <p:grpSpPr>
          <a:xfrm>
            <a:off x="2730767" y="2900456"/>
            <a:ext cx="906480" cy="432720"/>
            <a:chOff x="2730767" y="2900456"/>
            <a:chExt cx="906480" cy="432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BB3CC70-B831-0177-7D80-E78FC628C183}"/>
                    </a:ext>
                  </a:extLst>
                </p14:cNvPr>
                <p14:cNvContentPartPr/>
                <p14:nvPr/>
              </p14:nvContentPartPr>
              <p14:xfrm>
                <a:off x="2730767" y="2984696"/>
                <a:ext cx="216720" cy="28800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BB3CC70-B831-0177-7D80-E78FC628C183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2721767" y="2976056"/>
                  <a:ext cx="23436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44234B19-976C-E5E6-4A71-575751CD66E7}"/>
                    </a:ext>
                  </a:extLst>
                </p14:cNvPr>
                <p14:cNvContentPartPr/>
                <p14:nvPr/>
              </p14:nvContentPartPr>
              <p14:xfrm>
                <a:off x="2966207" y="2949056"/>
                <a:ext cx="169920" cy="34524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44234B19-976C-E5E6-4A71-575751CD66E7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2957207" y="2940056"/>
                  <a:ext cx="187560" cy="36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7B990BDD-4887-BF80-679E-E77B065E913C}"/>
                    </a:ext>
                  </a:extLst>
                </p14:cNvPr>
                <p14:cNvContentPartPr/>
                <p14:nvPr/>
              </p14:nvContentPartPr>
              <p14:xfrm>
                <a:off x="3009407" y="3112496"/>
                <a:ext cx="140400" cy="1908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7B990BDD-4887-BF80-679E-E77B065E913C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000407" y="3103856"/>
                  <a:ext cx="158040" cy="3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7BFAFBFD-521F-7ABF-9B25-7526DFEA8107}"/>
                    </a:ext>
                  </a:extLst>
                </p14:cNvPr>
                <p14:cNvContentPartPr/>
                <p14:nvPr/>
              </p14:nvContentPartPr>
              <p14:xfrm>
                <a:off x="3192647" y="2947976"/>
                <a:ext cx="122760" cy="3366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7BFAFBFD-521F-7ABF-9B25-7526DFEA8107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184007" y="2939336"/>
                  <a:ext cx="14040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F074C7E7-A945-5E72-A8FB-E4AEE49838CE}"/>
                    </a:ext>
                  </a:extLst>
                </p14:cNvPr>
                <p14:cNvContentPartPr/>
                <p14:nvPr/>
              </p14:nvContentPartPr>
              <p14:xfrm>
                <a:off x="3403967" y="2900456"/>
                <a:ext cx="16200" cy="4312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F074C7E7-A945-5E72-A8FB-E4AEE49838CE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3395327" y="2891816"/>
                  <a:ext cx="33840" cy="44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F529D941-9B35-4733-8ECC-F3C97D774813}"/>
                    </a:ext>
                  </a:extLst>
                </p14:cNvPr>
                <p14:cNvContentPartPr/>
                <p14:nvPr/>
              </p14:nvContentPartPr>
              <p14:xfrm>
                <a:off x="3409007" y="2976776"/>
                <a:ext cx="228240" cy="3564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F529D941-9B35-4733-8ECC-F3C97D77481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3400367" y="2967776"/>
                  <a:ext cx="245880" cy="374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3" name="Group 112">
            <a:extLst>
              <a:ext uri="{FF2B5EF4-FFF2-40B4-BE49-F238E27FC236}">
                <a16:creationId xmlns:a16="http://schemas.microsoft.com/office/drawing/2014/main" id="{470EC25C-C35D-803A-359D-D50EE8370FB5}"/>
              </a:ext>
            </a:extLst>
          </p:cNvPr>
          <p:cNvGrpSpPr/>
          <p:nvPr/>
        </p:nvGrpSpPr>
        <p:grpSpPr>
          <a:xfrm>
            <a:off x="2430527" y="3823136"/>
            <a:ext cx="158400" cy="159480"/>
            <a:chOff x="2430527" y="3823136"/>
            <a:chExt cx="158400" cy="159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E2C85D74-AD0C-1D69-2FB9-7280D3F32595}"/>
                    </a:ext>
                  </a:extLst>
                </p14:cNvPr>
                <p14:cNvContentPartPr/>
                <p14:nvPr/>
              </p14:nvContentPartPr>
              <p14:xfrm>
                <a:off x="2430527" y="3823136"/>
                <a:ext cx="158400" cy="8748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E2C85D74-AD0C-1D69-2FB9-7280D3F32595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2421887" y="3814136"/>
                  <a:ext cx="17604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E5A877EC-2981-A66F-69F8-C5B610C6CEFD}"/>
                    </a:ext>
                  </a:extLst>
                </p14:cNvPr>
                <p14:cNvContentPartPr/>
                <p14:nvPr/>
              </p14:nvContentPartPr>
              <p14:xfrm>
                <a:off x="2454287" y="3956336"/>
                <a:ext cx="121320" cy="262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E5A877EC-2981-A66F-69F8-C5B610C6CEFD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2445647" y="3947336"/>
                  <a:ext cx="138960" cy="43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D91DFA91-50CA-4D8F-3924-75A9B6CD6899}"/>
              </a:ext>
            </a:extLst>
          </p:cNvPr>
          <p:cNvGrpSpPr/>
          <p:nvPr/>
        </p:nvGrpSpPr>
        <p:grpSpPr>
          <a:xfrm>
            <a:off x="2842007" y="3597416"/>
            <a:ext cx="968400" cy="402840"/>
            <a:chOff x="2842007" y="3597416"/>
            <a:chExt cx="968400" cy="402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0C52D4C7-EBAE-5C8A-B5BF-D30F06B0558A}"/>
                    </a:ext>
                  </a:extLst>
                </p14:cNvPr>
                <p14:cNvContentPartPr/>
                <p14:nvPr/>
              </p14:nvContentPartPr>
              <p14:xfrm>
                <a:off x="2842007" y="3730616"/>
                <a:ext cx="144360" cy="2480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0C52D4C7-EBAE-5C8A-B5BF-D30F06B0558A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2833367" y="3721976"/>
                  <a:ext cx="16200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BD88C2B2-DAAA-9F82-322A-C28137AA47ED}"/>
                    </a:ext>
                  </a:extLst>
                </p14:cNvPr>
                <p14:cNvContentPartPr/>
                <p14:nvPr/>
              </p14:nvContentPartPr>
              <p14:xfrm>
                <a:off x="3101927" y="3716216"/>
                <a:ext cx="129960" cy="14724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BD88C2B2-DAAA-9F82-322A-C28137AA47ED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3093287" y="3707576"/>
                  <a:ext cx="14760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518BE988-2724-3317-D2BD-DFBA6BBFE51E}"/>
                    </a:ext>
                  </a:extLst>
                </p14:cNvPr>
                <p14:cNvContentPartPr/>
                <p14:nvPr/>
              </p14:nvContentPartPr>
              <p14:xfrm>
                <a:off x="3347807" y="3597416"/>
                <a:ext cx="76680" cy="3420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518BE988-2724-3317-D2BD-DFBA6BBFE51E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3339167" y="3588776"/>
                  <a:ext cx="9432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115829EC-6988-C95E-2138-F7727B70317F}"/>
                    </a:ext>
                  </a:extLst>
                </p14:cNvPr>
                <p14:cNvContentPartPr/>
                <p14:nvPr/>
              </p14:nvContentPartPr>
              <p14:xfrm>
                <a:off x="3597287" y="3608936"/>
                <a:ext cx="14400" cy="36468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115829EC-6988-C95E-2138-F7727B70317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3588287" y="3600296"/>
                  <a:ext cx="32040" cy="38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1520A8F5-8394-4935-EE66-D7DF39D5E7BF}"/>
                    </a:ext>
                  </a:extLst>
                </p14:cNvPr>
                <p14:cNvContentPartPr/>
                <p14:nvPr/>
              </p14:nvContentPartPr>
              <p14:xfrm>
                <a:off x="3620327" y="3681656"/>
                <a:ext cx="190080" cy="31860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1520A8F5-8394-4935-EE66-D7DF39D5E7BF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611687" y="3672656"/>
                  <a:ext cx="207720" cy="336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C77C1FF9-D4E8-EC7F-46F8-7D0AC27366E8}"/>
              </a:ext>
            </a:extLst>
          </p:cNvPr>
          <p:cNvGrpSpPr/>
          <p:nvPr/>
        </p:nvGrpSpPr>
        <p:grpSpPr>
          <a:xfrm>
            <a:off x="680567" y="4312016"/>
            <a:ext cx="1449360" cy="533520"/>
            <a:chOff x="680567" y="4312016"/>
            <a:chExt cx="1449360" cy="533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DF3779A2-1BFD-5AB8-6FDC-71A4F91AF9B7}"/>
                    </a:ext>
                  </a:extLst>
                </p14:cNvPr>
                <p14:cNvContentPartPr/>
                <p14:nvPr/>
              </p14:nvContentPartPr>
              <p14:xfrm>
                <a:off x="753647" y="4456376"/>
                <a:ext cx="45000" cy="38916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DF3779A2-1BFD-5AB8-6FDC-71A4F91AF9B7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745007" y="4447376"/>
                  <a:ext cx="62640" cy="40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B642A4F5-399D-865B-B3B4-A6406811CF9B}"/>
                    </a:ext>
                  </a:extLst>
                </p14:cNvPr>
                <p14:cNvContentPartPr/>
                <p14:nvPr/>
              </p14:nvContentPartPr>
              <p14:xfrm>
                <a:off x="680567" y="4463936"/>
                <a:ext cx="240480" cy="1548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B642A4F5-399D-865B-B3B4-A6406811CF9B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71927" y="4455296"/>
                  <a:ext cx="258120" cy="3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73DAC043-B3A1-1BDF-D72E-25F0EA02FF8E}"/>
                    </a:ext>
                  </a:extLst>
                </p14:cNvPr>
                <p14:cNvContentPartPr/>
                <p14:nvPr/>
              </p14:nvContentPartPr>
              <p14:xfrm>
                <a:off x="1107887" y="4596776"/>
                <a:ext cx="180720" cy="6120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73DAC043-B3A1-1BDF-D72E-25F0EA02FF8E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1099247" y="4588136"/>
                  <a:ext cx="19836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51B46EF1-06EA-5232-97A8-E7615761223F}"/>
                    </a:ext>
                  </a:extLst>
                </p14:cNvPr>
                <p14:cNvContentPartPr/>
                <p14:nvPr/>
              </p14:nvContentPartPr>
              <p14:xfrm>
                <a:off x="1116527" y="4675256"/>
                <a:ext cx="86400" cy="23040"/>
              </p14:xfrm>
            </p:contentPart>
          </mc:Choice>
          <mc:Fallback xmlns=""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51B46EF1-06EA-5232-97A8-E7615761223F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1107887" y="4666616"/>
                  <a:ext cx="10404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1FB74019-0211-22A0-5CC0-66B58930DDBB}"/>
                    </a:ext>
                  </a:extLst>
                </p14:cNvPr>
                <p14:cNvContentPartPr/>
                <p14:nvPr/>
              </p14:nvContentPartPr>
              <p14:xfrm>
                <a:off x="1442687" y="4483376"/>
                <a:ext cx="158760" cy="22356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1FB74019-0211-22A0-5CC0-66B58930DDBB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1433687" y="4474376"/>
                  <a:ext cx="17640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C29FCB40-99A5-927A-A7F4-F8311C7074DD}"/>
                    </a:ext>
                  </a:extLst>
                </p14:cNvPr>
                <p14:cNvContentPartPr/>
                <p14:nvPr/>
              </p14:nvContentPartPr>
              <p14:xfrm>
                <a:off x="1660127" y="4469336"/>
                <a:ext cx="129960" cy="16524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C29FCB40-99A5-927A-A7F4-F8311C7074DD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1651487" y="4460696"/>
                  <a:ext cx="14760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8C567981-BC56-1B83-08B0-A1E6FDC4DB7B}"/>
                    </a:ext>
                  </a:extLst>
                </p14:cNvPr>
                <p14:cNvContentPartPr/>
                <p14:nvPr/>
              </p14:nvContentPartPr>
              <p14:xfrm>
                <a:off x="1857047" y="4312016"/>
                <a:ext cx="72360" cy="8820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8C567981-BC56-1B83-08B0-A1E6FDC4DB7B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1848047" y="4303376"/>
                  <a:ext cx="9000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CB02314D-2D5B-1FFB-268D-842956A719BC}"/>
                    </a:ext>
                  </a:extLst>
                </p14:cNvPr>
                <p14:cNvContentPartPr/>
                <p14:nvPr/>
              </p14:nvContentPartPr>
              <p14:xfrm>
                <a:off x="1996367" y="4575536"/>
                <a:ext cx="133560" cy="2106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CB02314D-2D5B-1FFB-268D-842956A719BC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1987727" y="4566536"/>
                  <a:ext cx="151200" cy="228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00A78C91-AE31-1B8D-DC91-691E3E62E7D9}"/>
              </a:ext>
            </a:extLst>
          </p:cNvPr>
          <p:cNvGrpSpPr/>
          <p:nvPr/>
        </p:nvGrpSpPr>
        <p:grpSpPr>
          <a:xfrm>
            <a:off x="2395607" y="4514696"/>
            <a:ext cx="133200" cy="171720"/>
            <a:chOff x="2395607" y="4514696"/>
            <a:chExt cx="133200" cy="171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5A916482-7F7C-3AA7-3FCF-666ED28418B8}"/>
                    </a:ext>
                  </a:extLst>
                </p14:cNvPr>
                <p14:cNvContentPartPr/>
                <p14:nvPr/>
              </p14:nvContentPartPr>
              <p14:xfrm>
                <a:off x="2414327" y="4514696"/>
                <a:ext cx="112320" cy="9612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5A916482-7F7C-3AA7-3FCF-666ED28418B8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2405687" y="4506056"/>
                  <a:ext cx="129960" cy="11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0A247DAB-564C-740E-EC19-54FE554A1922}"/>
                    </a:ext>
                  </a:extLst>
                </p14:cNvPr>
                <p14:cNvContentPartPr/>
                <p14:nvPr/>
              </p14:nvContentPartPr>
              <p14:xfrm>
                <a:off x="2395607" y="4646096"/>
                <a:ext cx="133200" cy="4032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0A247DAB-564C-740E-EC19-54FE554A1922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2386967" y="4637096"/>
                  <a:ext cx="150840" cy="5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2DDBD95E-5BC5-5FD5-6A67-9F95D883EE05}"/>
              </a:ext>
            </a:extLst>
          </p:cNvPr>
          <p:cNvGrpSpPr/>
          <p:nvPr/>
        </p:nvGrpSpPr>
        <p:grpSpPr>
          <a:xfrm>
            <a:off x="2752007" y="4426136"/>
            <a:ext cx="1011240" cy="347040"/>
            <a:chOff x="2752007" y="4426136"/>
            <a:chExt cx="1011240" cy="3470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8A079592-F7A4-EB28-9BED-7BBB9B36B581}"/>
                    </a:ext>
                  </a:extLst>
                </p14:cNvPr>
                <p14:cNvContentPartPr/>
                <p14:nvPr/>
              </p14:nvContentPartPr>
              <p14:xfrm>
                <a:off x="2752007" y="4445936"/>
                <a:ext cx="201240" cy="3272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8A079592-F7A4-EB28-9BED-7BBB9B36B581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2743007" y="4436936"/>
                  <a:ext cx="21888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899F37C0-1D6D-191B-10FD-65B1D6AC610B}"/>
                    </a:ext>
                  </a:extLst>
                </p14:cNvPr>
                <p14:cNvContentPartPr/>
                <p14:nvPr/>
              </p14:nvContentPartPr>
              <p14:xfrm>
                <a:off x="3032087" y="4434056"/>
                <a:ext cx="176040" cy="29700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899F37C0-1D6D-191B-10FD-65B1D6AC610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3023447" y="4425416"/>
                  <a:ext cx="19368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0A9A8EEF-FCDF-30E1-D4DB-D78D26EB19CF}"/>
                    </a:ext>
                  </a:extLst>
                </p14:cNvPr>
                <p14:cNvContentPartPr/>
                <p14:nvPr/>
              </p14:nvContentPartPr>
              <p14:xfrm>
                <a:off x="3256727" y="4472576"/>
                <a:ext cx="138600" cy="26964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0A9A8EEF-FCDF-30E1-D4DB-D78D26EB19CF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3247727" y="4463936"/>
                  <a:ext cx="15624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F1287A08-AA40-DCA6-6CFF-F272410AD534}"/>
                    </a:ext>
                  </a:extLst>
                </p14:cNvPr>
                <p14:cNvContentPartPr/>
                <p14:nvPr/>
              </p14:nvContentPartPr>
              <p14:xfrm>
                <a:off x="3484607" y="4426136"/>
                <a:ext cx="21600" cy="30060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F1287A08-AA40-DCA6-6CFF-F272410AD534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3475967" y="4417136"/>
                  <a:ext cx="3924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D8504F95-96DC-D65E-671E-AE61B6FA4CAC}"/>
                    </a:ext>
                  </a:extLst>
                </p14:cNvPr>
                <p14:cNvContentPartPr/>
                <p14:nvPr/>
              </p14:nvContentPartPr>
              <p14:xfrm>
                <a:off x="3557327" y="4495616"/>
                <a:ext cx="205920" cy="2685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D8504F95-96DC-D65E-671E-AE61B6FA4CAC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3548687" y="4486616"/>
                  <a:ext cx="223560" cy="286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6C3FA7D2-5733-9037-86B6-57CC0326D494}"/>
              </a:ext>
            </a:extLst>
          </p:cNvPr>
          <p:cNvGrpSpPr/>
          <p:nvPr/>
        </p:nvGrpSpPr>
        <p:grpSpPr>
          <a:xfrm>
            <a:off x="673727" y="5264216"/>
            <a:ext cx="484920" cy="396720"/>
            <a:chOff x="673727" y="5264216"/>
            <a:chExt cx="484920" cy="396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A1DEDFE6-4A7A-A323-A6F6-D6CFC8A3C67C}"/>
                    </a:ext>
                  </a:extLst>
                </p14:cNvPr>
                <p14:cNvContentPartPr/>
                <p14:nvPr/>
              </p14:nvContentPartPr>
              <p14:xfrm>
                <a:off x="673727" y="5330096"/>
                <a:ext cx="237600" cy="33084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A1DEDFE6-4A7A-A323-A6F6-D6CFC8A3C67C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665087" y="5321096"/>
                  <a:ext cx="25524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3E3E66CC-0F9D-2EAF-0159-AF6372566AD9}"/>
                    </a:ext>
                  </a:extLst>
                </p14:cNvPr>
                <p14:cNvContentPartPr/>
                <p14:nvPr/>
              </p14:nvContentPartPr>
              <p14:xfrm>
                <a:off x="975767" y="5284376"/>
                <a:ext cx="30240" cy="35460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3E3E66CC-0F9D-2EAF-0159-AF6372566AD9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966767" y="5275736"/>
                  <a:ext cx="4788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ABF3B7DA-E130-42B1-305C-725F94D0AD39}"/>
                    </a:ext>
                  </a:extLst>
                </p14:cNvPr>
                <p14:cNvContentPartPr/>
                <p14:nvPr/>
              </p14:nvContentPartPr>
              <p14:xfrm>
                <a:off x="983327" y="5402456"/>
                <a:ext cx="171720" cy="3024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ABF3B7DA-E130-42B1-305C-725F94D0AD39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974327" y="5393816"/>
                  <a:ext cx="1893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CEDA670E-7BC6-F3E8-19DF-CDA48BCFF926}"/>
                    </a:ext>
                  </a:extLst>
                </p14:cNvPr>
                <p14:cNvContentPartPr/>
                <p14:nvPr/>
              </p14:nvContentPartPr>
              <p14:xfrm>
                <a:off x="1122647" y="5264216"/>
                <a:ext cx="36000" cy="3906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CEDA670E-7BC6-F3E8-19DF-CDA48BCFF926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1113647" y="5255216"/>
                  <a:ext cx="53640" cy="408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8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70A57D25-40D3-29D9-1175-CECC7D1A73AD}"/>
                  </a:ext>
                </a:extLst>
              </p14:cNvPr>
              <p14:cNvContentPartPr/>
              <p14:nvPr/>
            </p14:nvContentPartPr>
            <p14:xfrm>
              <a:off x="546287" y="5798816"/>
              <a:ext cx="952920" cy="82800"/>
            </p14:xfrm>
          </p:contentPart>
        </mc:Choice>
        <mc:Fallback xmlns=""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70A57D25-40D3-29D9-1175-CECC7D1A73AD}"/>
                  </a:ext>
                </a:extLst>
              </p:cNvPr>
              <p:cNvPicPr/>
              <p:nvPr/>
            </p:nvPicPr>
            <p:blipFill>
              <a:blip r:embed="rId199"/>
              <a:stretch>
                <a:fillRect/>
              </a:stretch>
            </p:blipFill>
            <p:spPr>
              <a:xfrm>
                <a:off x="537287" y="5790176"/>
                <a:ext cx="970560" cy="100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54" name="Group 153">
            <a:extLst>
              <a:ext uri="{FF2B5EF4-FFF2-40B4-BE49-F238E27FC236}">
                <a16:creationId xmlns:a16="http://schemas.microsoft.com/office/drawing/2014/main" id="{586EDC90-0548-325E-1E83-CC34C6F00191}"/>
              </a:ext>
            </a:extLst>
          </p:cNvPr>
          <p:cNvGrpSpPr/>
          <p:nvPr/>
        </p:nvGrpSpPr>
        <p:grpSpPr>
          <a:xfrm>
            <a:off x="471047" y="6026696"/>
            <a:ext cx="983520" cy="349920"/>
            <a:chOff x="471047" y="6026696"/>
            <a:chExt cx="983520" cy="349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18D692CF-09E7-882A-E936-72470198DD0A}"/>
                    </a:ext>
                  </a:extLst>
                </p14:cNvPr>
                <p14:cNvContentPartPr/>
                <p14:nvPr/>
              </p14:nvContentPartPr>
              <p14:xfrm>
                <a:off x="471047" y="6083576"/>
                <a:ext cx="160920" cy="29196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18D692CF-09E7-882A-E936-72470198DD0A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462047" y="6074936"/>
                  <a:ext cx="17856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C366CC74-7EE6-5570-D64C-ECB29A18301E}"/>
                    </a:ext>
                  </a:extLst>
                </p14:cNvPr>
                <p14:cNvContentPartPr/>
                <p14:nvPr/>
              </p14:nvContentPartPr>
              <p14:xfrm>
                <a:off x="707207" y="6302456"/>
                <a:ext cx="3240" cy="288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C366CC74-7EE6-5570-D64C-ECB29A18301E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698207" y="6293816"/>
                  <a:ext cx="20880" cy="2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B46AAF5A-2625-5C9C-074B-9963FD9FBFA8}"/>
                    </a:ext>
                  </a:extLst>
                </p14:cNvPr>
                <p14:cNvContentPartPr/>
                <p14:nvPr/>
              </p14:nvContentPartPr>
              <p14:xfrm>
                <a:off x="728807" y="6127136"/>
                <a:ext cx="96480" cy="23220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B46AAF5A-2625-5C9C-074B-9963FD9FBFA8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20167" y="6118496"/>
                  <a:ext cx="11412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D606015E-A94A-A839-08DB-A5463DC1A2C7}"/>
                    </a:ext>
                  </a:extLst>
                </p14:cNvPr>
                <p14:cNvContentPartPr/>
                <p14:nvPr/>
              </p14:nvContentPartPr>
              <p14:xfrm>
                <a:off x="899087" y="6116696"/>
                <a:ext cx="117360" cy="18504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D606015E-A94A-A839-08DB-A5463DC1A2C7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890447" y="6107696"/>
                  <a:ext cx="13500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ECE28E4A-6A77-98B7-12E1-74901783459E}"/>
                    </a:ext>
                  </a:extLst>
                </p14:cNvPr>
                <p14:cNvContentPartPr/>
                <p14:nvPr/>
              </p14:nvContentPartPr>
              <p14:xfrm>
                <a:off x="997367" y="6102296"/>
                <a:ext cx="157320" cy="2109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ECE28E4A-6A77-98B7-12E1-74901783459E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988727" y="6093656"/>
                  <a:ext cx="17496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47D05836-6D04-A6D6-7E25-AF21590F06FB}"/>
                    </a:ext>
                  </a:extLst>
                </p14:cNvPr>
                <p14:cNvContentPartPr/>
                <p14:nvPr/>
              </p14:nvContentPartPr>
              <p14:xfrm>
                <a:off x="1204727" y="6026696"/>
                <a:ext cx="249840" cy="3499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47D05836-6D04-A6D6-7E25-AF21590F06FB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1195727" y="6017696"/>
                  <a:ext cx="267480" cy="367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CFB1F059-6E72-5F3C-ECD1-93911A0C05F9}"/>
              </a:ext>
            </a:extLst>
          </p:cNvPr>
          <p:cNvGrpSpPr/>
          <p:nvPr/>
        </p:nvGrpSpPr>
        <p:grpSpPr>
          <a:xfrm>
            <a:off x="1729967" y="5147216"/>
            <a:ext cx="1923480" cy="1150560"/>
            <a:chOff x="1729967" y="5147216"/>
            <a:chExt cx="1923480" cy="115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C8DDEA24-6222-8E52-6EDB-1EFE0358B7C7}"/>
                    </a:ext>
                  </a:extLst>
                </p14:cNvPr>
                <p14:cNvContentPartPr/>
                <p14:nvPr/>
              </p14:nvContentPartPr>
              <p14:xfrm>
                <a:off x="2271047" y="5411816"/>
                <a:ext cx="644400" cy="57492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C8DDEA24-6222-8E52-6EDB-1EFE0358B7C7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2262047" y="5403176"/>
                  <a:ext cx="662040" cy="59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1314171F-940A-47DF-4B4E-1E61AD69F146}"/>
                    </a:ext>
                  </a:extLst>
                </p14:cNvPr>
                <p14:cNvContentPartPr/>
                <p14:nvPr/>
              </p14:nvContentPartPr>
              <p14:xfrm>
                <a:off x="2993927" y="5329016"/>
                <a:ext cx="176040" cy="15264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1314171F-940A-47DF-4B4E-1E61AD69F146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2984927" y="5320016"/>
                  <a:ext cx="19368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8CAFE8F5-E870-A46B-EB27-625BC415B448}"/>
                    </a:ext>
                  </a:extLst>
                </p14:cNvPr>
                <p14:cNvContentPartPr/>
                <p14:nvPr/>
              </p14:nvContentPartPr>
              <p14:xfrm>
                <a:off x="3208487" y="5431256"/>
                <a:ext cx="167760" cy="17676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8CAFE8F5-E870-A46B-EB27-625BC415B448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3199487" y="5422256"/>
                  <a:ext cx="18540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4A5DC872-7402-459E-A1AD-5EFDCA631667}"/>
                    </a:ext>
                  </a:extLst>
                </p14:cNvPr>
                <p14:cNvContentPartPr/>
                <p14:nvPr/>
              </p14:nvContentPartPr>
              <p14:xfrm>
                <a:off x="3050447" y="5660936"/>
                <a:ext cx="379800" cy="3852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4A5DC872-7402-459E-A1AD-5EFDCA631667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3041807" y="5652296"/>
                  <a:ext cx="39744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FAF56FAE-B844-4D9E-D962-DAD5F444E72A}"/>
                    </a:ext>
                  </a:extLst>
                </p14:cNvPr>
                <p14:cNvContentPartPr/>
                <p14:nvPr/>
              </p14:nvContentPartPr>
              <p14:xfrm>
                <a:off x="3123167" y="5803136"/>
                <a:ext cx="101880" cy="2070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FAF56FAE-B844-4D9E-D962-DAD5F444E72A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3114527" y="5794136"/>
                  <a:ext cx="11952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B28F0F35-F4EC-A0FF-8700-4328D6AD8CCF}"/>
                    </a:ext>
                  </a:extLst>
                </p14:cNvPr>
                <p14:cNvContentPartPr/>
                <p14:nvPr/>
              </p14:nvContentPartPr>
              <p14:xfrm>
                <a:off x="3311807" y="5923736"/>
                <a:ext cx="61560" cy="2174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B28F0F35-F4EC-A0FF-8700-4328D6AD8CCF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3303167" y="5915096"/>
                  <a:ext cx="7920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79E511D8-B994-2251-7E47-AAC580D753F1}"/>
                    </a:ext>
                  </a:extLst>
                </p14:cNvPr>
                <p14:cNvContentPartPr/>
                <p14:nvPr/>
              </p14:nvContentPartPr>
              <p14:xfrm>
                <a:off x="3410087" y="5284016"/>
                <a:ext cx="243360" cy="99864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79E511D8-B994-2251-7E47-AAC580D753F1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401447" y="5275016"/>
                  <a:ext cx="261000" cy="10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F2D62E8-5878-11A4-B41B-B2522D08DAB4}"/>
                    </a:ext>
                  </a:extLst>
                </p14:cNvPr>
                <p14:cNvContentPartPr/>
                <p14:nvPr/>
              </p14:nvContentPartPr>
              <p14:xfrm>
                <a:off x="1729967" y="5681816"/>
                <a:ext cx="304200" cy="4176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F2D62E8-5878-11A4-B41B-B2522D08DAB4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721327" y="5673176"/>
                  <a:ext cx="3218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09F36821-71DB-BEF7-DB19-F8668E5D867B}"/>
                    </a:ext>
                  </a:extLst>
                </p14:cNvPr>
                <p14:cNvContentPartPr/>
                <p14:nvPr/>
              </p14:nvContentPartPr>
              <p14:xfrm>
                <a:off x="1773527" y="5826176"/>
                <a:ext cx="253800" cy="3564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09F36821-71DB-BEF7-DB19-F8668E5D867B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764887" y="5817536"/>
                  <a:ext cx="27144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58F73768-AB6A-21FA-9031-38C51FF6EB47}"/>
                    </a:ext>
                  </a:extLst>
                </p14:cNvPr>
                <p14:cNvContentPartPr/>
                <p14:nvPr/>
              </p14:nvContentPartPr>
              <p14:xfrm>
                <a:off x="2194727" y="5147216"/>
                <a:ext cx="220680" cy="115056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58F73768-AB6A-21FA-9031-38C51FF6EB47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2185727" y="5138576"/>
                  <a:ext cx="238320" cy="1168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2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875D9E63-9773-2AB9-78E9-9F0FEC193EDD}"/>
                  </a:ext>
                </a:extLst>
              </p14:cNvPr>
              <p14:cNvContentPartPr/>
              <p14:nvPr/>
            </p14:nvContentPartPr>
            <p14:xfrm>
              <a:off x="4742807" y="4773896"/>
              <a:ext cx="232560" cy="409320"/>
            </p14:xfrm>
          </p:contentPart>
        </mc:Choice>
        <mc:Fallback xmlns=""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875D9E63-9773-2AB9-78E9-9F0FEC193EDD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4734167" y="4765256"/>
                <a:ext cx="250200" cy="426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84" name="Group 183">
            <a:extLst>
              <a:ext uri="{FF2B5EF4-FFF2-40B4-BE49-F238E27FC236}">
                <a16:creationId xmlns:a16="http://schemas.microsoft.com/office/drawing/2014/main" id="{7B2D5BAC-02E6-4935-71D9-8B86439487AE}"/>
              </a:ext>
            </a:extLst>
          </p:cNvPr>
          <p:cNvGrpSpPr/>
          <p:nvPr/>
        </p:nvGrpSpPr>
        <p:grpSpPr>
          <a:xfrm>
            <a:off x="3879527" y="5458976"/>
            <a:ext cx="3064320" cy="1229400"/>
            <a:chOff x="3879527" y="5458976"/>
            <a:chExt cx="3064320" cy="1229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34996BE7-723B-C27C-9135-37D3D1CD30DE}"/>
                    </a:ext>
                  </a:extLst>
                </p14:cNvPr>
                <p14:cNvContentPartPr/>
                <p14:nvPr/>
              </p14:nvContentPartPr>
              <p14:xfrm>
                <a:off x="4014527" y="5458976"/>
                <a:ext cx="2929320" cy="4824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34996BE7-723B-C27C-9135-37D3D1CD30DE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4005887" y="5450336"/>
                  <a:ext cx="294696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E70A2F7D-0910-2EC5-2F83-2295594DC67C}"/>
                    </a:ext>
                  </a:extLst>
                </p14:cNvPr>
                <p14:cNvContentPartPr/>
                <p14:nvPr/>
              </p14:nvContentPartPr>
              <p14:xfrm>
                <a:off x="3879527" y="5598296"/>
                <a:ext cx="414000" cy="104040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E70A2F7D-0910-2EC5-2F83-2295594DC67C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3870527" y="5589656"/>
                  <a:ext cx="431640" cy="105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B41F9CF7-320D-82DD-D5B7-AA8CEDE47DAC}"/>
                    </a:ext>
                  </a:extLst>
                </p14:cNvPr>
                <p14:cNvContentPartPr/>
                <p14:nvPr/>
              </p14:nvContentPartPr>
              <p14:xfrm>
                <a:off x="4261127" y="5758496"/>
                <a:ext cx="148320" cy="29448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B41F9CF7-320D-82DD-D5B7-AA8CEDE47DAC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4252127" y="5749856"/>
                  <a:ext cx="165960" cy="31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402953D4-85AB-2699-1914-E35463D8A93E}"/>
                    </a:ext>
                  </a:extLst>
                </p14:cNvPr>
                <p14:cNvContentPartPr/>
                <p14:nvPr/>
              </p14:nvContentPartPr>
              <p14:xfrm>
                <a:off x="4197407" y="6126056"/>
                <a:ext cx="543960" cy="7380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402953D4-85AB-2699-1914-E35463D8A93E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4188407" y="6117416"/>
                  <a:ext cx="561600" cy="9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65A92066-A8F5-068A-02FD-EA73FB644DA3}"/>
                    </a:ext>
                  </a:extLst>
                </p14:cNvPr>
                <p14:cNvContentPartPr/>
                <p14:nvPr/>
              </p14:nvContentPartPr>
              <p14:xfrm>
                <a:off x="4371647" y="6294536"/>
                <a:ext cx="34560" cy="2948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65A92066-A8F5-068A-02FD-EA73FB644DA3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4363007" y="6285536"/>
                  <a:ext cx="5220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81DCC868-4A36-322D-E877-86335F2E4191}"/>
                    </a:ext>
                  </a:extLst>
                </p14:cNvPr>
                <p14:cNvContentPartPr/>
                <p14:nvPr/>
              </p14:nvContentPartPr>
              <p14:xfrm>
                <a:off x="4218647" y="6276536"/>
                <a:ext cx="249120" cy="5184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81DCC868-4A36-322D-E877-86335F2E4191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4210007" y="6267536"/>
                  <a:ext cx="26676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F7076AC8-88DA-B440-A87C-B81988D3E298}"/>
                    </a:ext>
                  </a:extLst>
                </p14:cNvPr>
                <p14:cNvContentPartPr/>
                <p14:nvPr/>
              </p14:nvContentPartPr>
              <p14:xfrm>
                <a:off x="4535807" y="6467336"/>
                <a:ext cx="88560" cy="20088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F7076AC8-88DA-B440-A87C-B81988D3E298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4526807" y="6458336"/>
                  <a:ext cx="10620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A0CC090B-FA3F-8099-2DAF-581D78D79EB3}"/>
                    </a:ext>
                  </a:extLst>
                </p14:cNvPr>
                <p14:cNvContentPartPr/>
                <p14:nvPr/>
              </p14:nvContentPartPr>
              <p14:xfrm>
                <a:off x="5117567" y="6059456"/>
                <a:ext cx="290520" cy="2772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A0CC090B-FA3F-8099-2DAF-581D78D79EB3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5108567" y="6050456"/>
                  <a:ext cx="308160" cy="4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B597025D-A210-C0B0-EF4B-3E162BF8AC0E}"/>
                    </a:ext>
                  </a:extLst>
                </p14:cNvPr>
                <p14:cNvContentPartPr/>
                <p14:nvPr/>
              </p14:nvContentPartPr>
              <p14:xfrm>
                <a:off x="5805167" y="5990336"/>
                <a:ext cx="27360" cy="3636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B597025D-A210-C0B0-EF4B-3E162BF8AC0E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5796527" y="5981696"/>
                  <a:ext cx="4500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23883658-E006-704A-A91D-A4B706FD2C41}"/>
                    </a:ext>
                  </a:extLst>
                </p14:cNvPr>
                <p14:cNvContentPartPr/>
                <p14:nvPr/>
              </p14:nvContentPartPr>
              <p14:xfrm>
                <a:off x="5604647" y="5687216"/>
                <a:ext cx="222480" cy="36936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23883658-E006-704A-A91D-A4B706FD2C41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5595647" y="5678576"/>
                  <a:ext cx="24012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45252F67-8A50-5B45-3557-FEE429D52AC4}"/>
                    </a:ext>
                  </a:extLst>
                </p14:cNvPr>
                <p14:cNvContentPartPr/>
                <p14:nvPr/>
              </p14:nvContentPartPr>
              <p14:xfrm>
                <a:off x="5607887" y="6190496"/>
                <a:ext cx="605880" cy="4500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45252F67-8A50-5B45-3557-FEE429D52AC4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5598887" y="6181496"/>
                  <a:ext cx="623520" cy="6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669A0F13-C33B-AFEB-A424-0A7464BFAC3F}"/>
                    </a:ext>
                  </a:extLst>
                </p14:cNvPr>
                <p14:cNvContentPartPr/>
                <p14:nvPr/>
              </p14:nvContentPartPr>
              <p14:xfrm>
                <a:off x="5740367" y="6350336"/>
                <a:ext cx="33840" cy="32832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669A0F13-C33B-AFEB-A424-0A7464BFAC3F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5731367" y="6341336"/>
                  <a:ext cx="5148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EE9822DF-711E-5003-5269-05E442BD30FC}"/>
                    </a:ext>
                  </a:extLst>
                </p14:cNvPr>
                <p14:cNvContentPartPr/>
                <p14:nvPr/>
              </p14:nvContentPartPr>
              <p14:xfrm>
                <a:off x="5582687" y="6358256"/>
                <a:ext cx="273960" cy="3384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EE9822DF-711E-5003-5269-05E442BD30FC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5574047" y="6349616"/>
                  <a:ext cx="29160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1E846089-F677-536C-39CC-6AC76E10F59F}"/>
                    </a:ext>
                  </a:extLst>
                </p14:cNvPr>
                <p14:cNvContentPartPr/>
                <p14:nvPr/>
              </p14:nvContentPartPr>
              <p14:xfrm>
                <a:off x="5807327" y="6507656"/>
                <a:ext cx="176760" cy="18072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1E846089-F677-536C-39CC-6AC76E10F59F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5798327" y="6499016"/>
                  <a:ext cx="19440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271B3846-FDEF-5056-DB5B-FEC42A2B1BA1}"/>
                    </a:ext>
                  </a:extLst>
                </p14:cNvPr>
                <p14:cNvContentPartPr/>
                <p14:nvPr/>
              </p14:nvContentPartPr>
              <p14:xfrm>
                <a:off x="5994167" y="5585336"/>
                <a:ext cx="447480" cy="109044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271B3846-FDEF-5056-DB5B-FEC42A2B1BA1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5985527" y="5576696"/>
                  <a:ext cx="465120" cy="1108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64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561BD73F-3B32-DC23-A92E-9139B5971198}"/>
                  </a:ext>
                </a:extLst>
              </p14:cNvPr>
              <p14:cNvContentPartPr/>
              <p14:nvPr/>
            </p14:nvContentPartPr>
            <p14:xfrm>
              <a:off x="7836287" y="5163776"/>
              <a:ext cx="593640" cy="567720"/>
            </p14:xfrm>
          </p:contentPart>
        </mc:Choice>
        <mc:Fallback xmlns=""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561BD73F-3B32-DC23-A92E-9139B5971198}"/>
                  </a:ext>
                </a:extLst>
              </p:cNvPr>
              <p:cNvPicPr/>
              <p:nvPr/>
            </p:nvPicPr>
            <p:blipFill>
              <a:blip r:embed="rId265"/>
              <a:stretch>
                <a:fillRect/>
              </a:stretch>
            </p:blipFill>
            <p:spPr>
              <a:xfrm>
                <a:off x="7827647" y="5155136"/>
                <a:ext cx="611280" cy="5853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0" name="Group 199">
            <a:extLst>
              <a:ext uri="{FF2B5EF4-FFF2-40B4-BE49-F238E27FC236}">
                <a16:creationId xmlns:a16="http://schemas.microsoft.com/office/drawing/2014/main" id="{0D2299AA-4E29-F8ED-D4C8-AB453BCF3180}"/>
              </a:ext>
            </a:extLst>
          </p:cNvPr>
          <p:cNvGrpSpPr/>
          <p:nvPr/>
        </p:nvGrpSpPr>
        <p:grpSpPr>
          <a:xfrm>
            <a:off x="-32953" y="2905136"/>
            <a:ext cx="2137680" cy="1414080"/>
            <a:chOff x="-32953" y="2905136"/>
            <a:chExt cx="2137680" cy="141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DBEA3CCB-980A-1DF9-902D-1FA57F17D6FE}"/>
                    </a:ext>
                  </a:extLst>
                </p14:cNvPr>
                <p14:cNvContentPartPr/>
                <p14:nvPr/>
              </p14:nvContentPartPr>
              <p14:xfrm>
                <a:off x="1416047" y="2987936"/>
                <a:ext cx="200880" cy="39960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DBEA3CCB-980A-1DF9-902D-1FA57F17D6FE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407407" y="2978936"/>
                  <a:ext cx="21852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A7115C79-FDA1-C583-8A73-A5C2E1B03F96}"/>
                    </a:ext>
                  </a:extLst>
                </p14:cNvPr>
                <p14:cNvContentPartPr/>
                <p14:nvPr/>
              </p14:nvContentPartPr>
              <p14:xfrm>
                <a:off x="1618007" y="2905136"/>
                <a:ext cx="119880" cy="7416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A7115C79-FDA1-C583-8A73-A5C2E1B03F96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609007" y="2896496"/>
                  <a:ext cx="137520" cy="9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D50F64F3-835E-72B4-BFF5-E17ABD037164}"/>
                    </a:ext>
                  </a:extLst>
                </p14:cNvPr>
                <p14:cNvContentPartPr/>
                <p14:nvPr/>
              </p14:nvContentPartPr>
              <p14:xfrm>
                <a:off x="1818167" y="3102416"/>
                <a:ext cx="190440" cy="2347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D50F64F3-835E-72B4-BFF5-E17ABD037164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809167" y="3093776"/>
                  <a:ext cx="20808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770C18EB-2596-6104-B277-FAD90A9C33F6}"/>
                    </a:ext>
                  </a:extLst>
                </p14:cNvPr>
                <p14:cNvContentPartPr/>
                <p14:nvPr/>
              </p14:nvContentPartPr>
              <p14:xfrm>
                <a:off x="1358447" y="3689576"/>
                <a:ext cx="176760" cy="3171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770C18EB-2596-6104-B277-FAD90A9C33F6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1349447" y="3680936"/>
                  <a:ext cx="19440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265A0CA2-BB54-6599-F7FA-CFFD01223B31}"/>
                    </a:ext>
                  </a:extLst>
                </p14:cNvPr>
                <p14:cNvContentPartPr/>
                <p14:nvPr/>
              </p14:nvContentPartPr>
              <p14:xfrm>
                <a:off x="1607567" y="3697856"/>
                <a:ext cx="153720" cy="31572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265A0CA2-BB54-6599-F7FA-CFFD01223B31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1598927" y="3689216"/>
                  <a:ext cx="17136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7E7910BE-18F8-D246-09FF-A514E46E80B4}"/>
                    </a:ext>
                  </a:extLst>
                </p14:cNvPr>
                <p14:cNvContentPartPr/>
                <p14:nvPr/>
              </p14:nvContentPartPr>
              <p14:xfrm>
                <a:off x="1799087" y="3595256"/>
                <a:ext cx="68040" cy="11304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7E7910BE-18F8-D246-09FF-A514E46E80B4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1790447" y="3586256"/>
                  <a:ext cx="85680" cy="13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8409FD1D-1426-2881-55C4-A0DAEDCEE76C}"/>
                    </a:ext>
                  </a:extLst>
                </p14:cNvPr>
                <p14:cNvContentPartPr/>
                <p14:nvPr/>
              </p14:nvContentPartPr>
              <p14:xfrm>
                <a:off x="1935167" y="3779936"/>
                <a:ext cx="169560" cy="25920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8409FD1D-1426-2881-55C4-A0DAEDCEE76C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1926527" y="3770936"/>
                  <a:ext cx="18720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43379623-C253-1CE1-B4B4-E5C3A9D18DA7}"/>
                    </a:ext>
                  </a:extLst>
                </p14:cNvPr>
                <p14:cNvContentPartPr/>
                <p14:nvPr/>
              </p14:nvContentPartPr>
              <p14:xfrm>
                <a:off x="135527" y="3142016"/>
                <a:ext cx="165240" cy="23040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43379623-C253-1CE1-B4B4-E5C3A9D18DA7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126887" y="3133376"/>
                  <a:ext cx="1828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2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537DFE70-5DE5-8E04-3452-587B1AA85EE2}"/>
                    </a:ext>
                  </a:extLst>
                </p14:cNvPr>
                <p14:cNvContentPartPr/>
                <p14:nvPr/>
              </p14:nvContentPartPr>
              <p14:xfrm>
                <a:off x="328847" y="3262616"/>
                <a:ext cx="119520" cy="22104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537DFE70-5DE5-8E04-3452-587B1AA85EE2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320207" y="3253976"/>
                  <a:ext cx="1371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4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8EBD916A-4343-12C9-1E3E-FD85129A6F98}"/>
                    </a:ext>
                  </a:extLst>
                </p14:cNvPr>
                <p14:cNvContentPartPr/>
                <p14:nvPr/>
              </p14:nvContentPartPr>
              <p14:xfrm>
                <a:off x="728447" y="3738896"/>
                <a:ext cx="90360" cy="3967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8EBD916A-4343-12C9-1E3E-FD85129A6F98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719807" y="3729896"/>
                  <a:ext cx="108000" cy="41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6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7F46D9D-F73B-719C-D681-35EA779ABA5F}"/>
                    </a:ext>
                  </a:extLst>
                </p14:cNvPr>
                <p14:cNvContentPartPr/>
                <p14:nvPr/>
              </p14:nvContentPartPr>
              <p14:xfrm>
                <a:off x="589127" y="3716216"/>
                <a:ext cx="315360" cy="3924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7F46D9D-F73B-719C-D681-35EA779ABA5F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580127" y="3707216"/>
                  <a:ext cx="33300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4A90BF14-BB02-BE83-CFB2-B94B409C95BA}"/>
                    </a:ext>
                  </a:extLst>
                </p14:cNvPr>
                <p14:cNvContentPartPr/>
                <p14:nvPr/>
              </p14:nvContentPartPr>
              <p14:xfrm>
                <a:off x="1071527" y="3895856"/>
                <a:ext cx="121320" cy="5544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4A90BF14-BB02-BE83-CFB2-B94B409C95BA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1062527" y="3887216"/>
                  <a:ext cx="13896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D3B61E5-ECD4-C03E-3A6E-728E7335DB3D}"/>
                    </a:ext>
                  </a:extLst>
                </p14:cNvPr>
                <p14:cNvContentPartPr/>
                <p14:nvPr/>
              </p14:nvContentPartPr>
              <p14:xfrm>
                <a:off x="1016807" y="4016096"/>
                <a:ext cx="137520" cy="1008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D3B61E5-ECD4-C03E-3A6E-728E7335DB3D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1007807" y="4007096"/>
                  <a:ext cx="15516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7A4A1D77-80ED-4DE6-B3ED-6025DA2BA483}"/>
                    </a:ext>
                  </a:extLst>
                </p14:cNvPr>
                <p14:cNvContentPartPr/>
                <p14:nvPr/>
              </p14:nvContentPartPr>
              <p14:xfrm>
                <a:off x="192047" y="3786776"/>
                <a:ext cx="132120" cy="23652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7A4A1D77-80ED-4DE6-B3ED-6025DA2BA483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183407" y="3777776"/>
                  <a:ext cx="14976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004AFAAB-7463-13E8-200A-0423E3453AF3}"/>
                    </a:ext>
                  </a:extLst>
                </p14:cNvPr>
                <p14:cNvContentPartPr/>
                <p14:nvPr/>
              </p14:nvContentPartPr>
              <p14:xfrm>
                <a:off x="427487" y="3915656"/>
                <a:ext cx="117000" cy="29988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004AFAAB-7463-13E8-200A-0423E3453AF3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418487" y="3907016"/>
                  <a:ext cx="13464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934E1DC-3DB0-B819-C9A0-A74562528ACD}"/>
                    </a:ext>
                  </a:extLst>
                </p14:cNvPr>
                <p14:cNvContentPartPr/>
                <p14:nvPr/>
              </p14:nvContentPartPr>
              <p14:xfrm>
                <a:off x="711527" y="2993336"/>
                <a:ext cx="34560" cy="39960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934E1DC-3DB0-B819-C9A0-A74562528ACD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702887" y="2984696"/>
                  <a:ext cx="52200" cy="417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05A43BDB-0F27-1FDC-5C31-13B10B47FEFB}"/>
                    </a:ext>
                  </a:extLst>
                </p14:cNvPr>
                <p14:cNvContentPartPr/>
                <p14:nvPr/>
              </p14:nvContentPartPr>
              <p14:xfrm>
                <a:off x="599207" y="2971736"/>
                <a:ext cx="301320" cy="4824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05A43BDB-0F27-1FDC-5C31-13B10B47FEFB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590567" y="2962736"/>
                  <a:ext cx="318960" cy="6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0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D47E8805-FD43-15D3-9A3E-0FD6C219793D}"/>
                    </a:ext>
                  </a:extLst>
                </p14:cNvPr>
                <p14:cNvContentPartPr/>
                <p14:nvPr/>
              </p14:nvContentPartPr>
              <p14:xfrm>
                <a:off x="1061807" y="3125816"/>
                <a:ext cx="147960" cy="525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D47E8805-FD43-15D3-9A3E-0FD6C219793D}"/>
                    </a:ext>
                  </a:extLst>
                </p:cNvPr>
                <p:cNvPicPr/>
                <p:nvPr/>
              </p:nvPicPr>
              <p:blipFill>
                <a:blip r:embed="rId301"/>
                <a:stretch>
                  <a:fillRect/>
                </a:stretch>
              </p:blipFill>
              <p:spPr>
                <a:xfrm>
                  <a:off x="1052807" y="3116816"/>
                  <a:ext cx="1656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11750538-82E5-E6B4-6EDF-1A2EA2F5F8B2}"/>
                    </a:ext>
                  </a:extLst>
                </p14:cNvPr>
                <p14:cNvContentPartPr/>
                <p14:nvPr/>
              </p14:nvContentPartPr>
              <p14:xfrm>
                <a:off x="1094207" y="3231296"/>
                <a:ext cx="83880" cy="648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11750538-82E5-E6B4-6EDF-1A2EA2F5F8B2}"/>
                    </a:ext>
                  </a:extLst>
                </p:cNvPr>
                <p:cNvPicPr/>
                <p:nvPr/>
              </p:nvPicPr>
              <p:blipFill>
                <a:blip r:embed="rId303"/>
                <a:stretch>
                  <a:fillRect/>
                </a:stretch>
              </p:blipFill>
              <p:spPr>
                <a:xfrm>
                  <a:off x="1085567" y="3222296"/>
                  <a:ext cx="10152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4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72F93071-CCEA-6E0C-4A1D-F65798AE41C2}"/>
                    </a:ext>
                  </a:extLst>
                </p14:cNvPr>
                <p14:cNvContentPartPr/>
                <p14:nvPr/>
              </p14:nvContentPartPr>
              <p14:xfrm>
                <a:off x="895127" y="3317696"/>
                <a:ext cx="85320" cy="18468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72F93071-CCEA-6E0C-4A1D-F65798AE41C2}"/>
                    </a:ext>
                  </a:extLst>
                </p:cNvPr>
                <p:cNvPicPr/>
                <p:nvPr/>
              </p:nvPicPr>
              <p:blipFill>
                <a:blip r:embed="rId305"/>
                <a:stretch>
                  <a:fillRect/>
                </a:stretch>
              </p:blipFill>
              <p:spPr>
                <a:xfrm>
                  <a:off x="886127" y="3309056"/>
                  <a:ext cx="10296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6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F73BDD88-BDAE-B1B7-7FEF-2842AB50A574}"/>
                    </a:ext>
                  </a:extLst>
                </p14:cNvPr>
                <p14:cNvContentPartPr/>
                <p14:nvPr/>
              </p14:nvContentPartPr>
              <p14:xfrm>
                <a:off x="899087" y="4168376"/>
                <a:ext cx="154440" cy="15084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F73BDD88-BDAE-B1B7-7FEF-2842AB50A574}"/>
                    </a:ext>
                  </a:extLst>
                </p:cNvPr>
                <p:cNvPicPr/>
                <p:nvPr/>
              </p:nvPicPr>
              <p:blipFill>
                <a:blip r:embed="rId307"/>
                <a:stretch>
                  <a:fillRect/>
                </a:stretch>
              </p:blipFill>
              <p:spPr>
                <a:xfrm>
                  <a:off x="890447" y="4159736"/>
                  <a:ext cx="17208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8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C53E222A-2611-E348-CD5A-18F0BD0E7C24}"/>
                    </a:ext>
                  </a:extLst>
                </p14:cNvPr>
                <p14:cNvContentPartPr/>
                <p14:nvPr/>
              </p14:nvContentPartPr>
              <p14:xfrm>
                <a:off x="3047" y="3622976"/>
                <a:ext cx="549360" cy="64296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C53E222A-2611-E348-CD5A-18F0BD0E7C24}"/>
                    </a:ext>
                  </a:extLst>
                </p:cNvPr>
                <p:cNvPicPr/>
                <p:nvPr/>
              </p:nvPicPr>
              <p:blipFill>
                <a:blip r:embed="rId309"/>
                <a:stretch>
                  <a:fillRect/>
                </a:stretch>
              </p:blipFill>
              <p:spPr>
                <a:xfrm>
                  <a:off x="-5953" y="3613976"/>
                  <a:ext cx="567000" cy="66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0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66DB7A0D-5CB8-FB59-71FF-6B299D2325C4}"/>
                    </a:ext>
                  </a:extLst>
                </p14:cNvPr>
                <p14:cNvContentPartPr/>
                <p14:nvPr/>
              </p14:nvContentPartPr>
              <p14:xfrm>
                <a:off x="-32953" y="2989016"/>
                <a:ext cx="552960" cy="59076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66DB7A0D-5CB8-FB59-71FF-6B299D2325C4}"/>
                    </a:ext>
                  </a:extLst>
                </p:cNvPr>
                <p:cNvPicPr/>
                <p:nvPr/>
              </p:nvPicPr>
              <p:blipFill>
                <a:blip r:embed="rId311"/>
                <a:stretch>
                  <a:fillRect/>
                </a:stretch>
              </p:blipFill>
              <p:spPr>
                <a:xfrm>
                  <a:off x="-41953" y="2980016"/>
                  <a:ext cx="570600" cy="608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9765DC09-CADB-FCB2-CBA1-D6203C44923B}"/>
              </a:ext>
            </a:extLst>
          </p:cNvPr>
          <p:cNvGrpSpPr/>
          <p:nvPr/>
        </p:nvGrpSpPr>
        <p:grpSpPr>
          <a:xfrm>
            <a:off x="4500167" y="2966336"/>
            <a:ext cx="2430720" cy="1192680"/>
            <a:chOff x="4500167" y="2966336"/>
            <a:chExt cx="2430720" cy="1192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2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0B47E36-B8BF-BF49-9731-C5B3A46C967D}"/>
                    </a:ext>
                  </a:extLst>
                </p14:cNvPr>
                <p14:cNvContentPartPr/>
                <p14:nvPr/>
              </p14:nvContentPartPr>
              <p14:xfrm>
                <a:off x="4500167" y="3018896"/>
                <a:ext cx="206280" cy="31572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0B47E36-B8BF-BF49-9731-C5B3A46C967D}"/>
                    </a:ext>
                  </a:extLst>
                </p:cNvPr>
                <p:cNvPicPr/>
                <p:nvPr/>
              </p:nvPicPr>
              <p:blipFill>
                <a:blip r:embed="rId313"/>
                <a:stretch>
                  <a:fillRect/>
                </a:stretch>
              </p:blipFill>
              <p:spPr>
                <a:xfrm>
                  <a:off x="4491527" y="3009896"/>
                  <a:ext cx="22392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4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D6795A3B-FBBD-D0C7-6CB8-1F069FA84909}"/>
                    </a:ext>
                  </a:extLst>
                </p14:cNvPr>
                <p14:cNvContentPartPr/>
                <p14:nvPr/>
              </p14:nvContentPartPr>
              <p14:xfrm>
                <a:off x="4726607" y="3231656"/>
                <a:ext cx="47880" cy="23112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D6795A3B-FBBD-D0C7-6CB8-1F069FA84909}"/>
                    </a:ext>
                  </a:extLst>
                </p:cNvPr>
                <p:cNvPicPr/>
                <p:nvPr/>
              </p:nvPicPr>
              <p:blipFill>
                <a:blip r:embed="rId315"/>
                <a:stretch>
                  <a:fillRect/>
                </a:stretch>
              </p:blipFill>
              <p:spPr>
                <a:xfrm>
                  <a:off x="4717967" y="3222656"/>
                  <a:ext cx="6552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6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B2E15C88-0BB4-9854-E26E-8F5A14CEC30A}"/>
                    </a:ext>
                  </a:extLst>
                </p14:cNvPr>
                <p14:cNvContentPartPr/>
                <p14:nvPr/>
              </p14:nvContentPartPr>
              <p14:xfrm>
                <a:off x="4924247" y="3159296"/>
                <a:ext cx="78480" cy="15048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B2E15C88-0BB4-9854-E26E-8F5A14CEC30A}"/>
                    </a:ext>
                  </a:extLst>
                </p:cNvPr>
                <p:cNvPicPr/>
                <p:nvPr/>
              </p:nvPicPr>
              <p:blipFill>
                <a:blip r:embed="rId317"/>
                <a:stretch>
                  <a:fillRect/>
                </a:stretch>
              </p:blipFill>
              <p:spPr>
                <a:xfrm>
                  <a:off x="4915607" y="3150296"/>
                  <a:ext cx="9612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8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7C06107A-FA01-F4F0-4812-0FEFD07BD234}"/>
                    </a:ext>
                  </a:extLst>
                </p14:cNvPr>
                <p14:cNvContentPartPr/>
                <p14:nvPr/>
              </p14:nvContentPartPr>
              <p14:xfrm>
                <a:off x="5012087" y="2966336"/>
                <a:ext cx="169560" cy="33948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7C06107A-FA01-F4F0-4812-0FEFD07BD234}"/>
                    </a:ext>
                  </a:extLst>
                </p:cNvPr>
                <p:cNvPicPr/>
                <p:nvPr/>
              </p:nvPicPr>
              <p:blipFill>
                <a:blip r:embed="rId319"/>
                <a:stretch>
                  <a:fillRect/>
                </a:stretch>
              </p:blipFill>
              <p:spPr>
                <a:xfrm>
                  <a:off x="5003087" y="2957696"/>
                  <a:ext cx="187200" cy="35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0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79C49369-B1F8-6E53-D276-E34E5FF17291}"/>
                    </a:ext>
                  </a:extLst>
                </p14:cNvPr>
                <p14:cNvContentPartPr/>
                <p14:nvPr/>
              </p14:nvContentPartPr>
              <p14:xfrm>
                <a:off x="5260487" y="2999456"/>
                <a:ext cx="167760" cy="21060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79C49369-B1F8-6E53-D276-E34E5FF17291}"/>
                    </a:ext>
                  </a:extLst>
                </p:cNvPr>
                <p:cNvPicPr/>
                <p:nvPr/>
              </p:nvPicPr>
              <p:blipFill>
                <a:blip r:embed="rId321"/>
                <a:stretch>
                  <a:fillRect/>
                </a:stretch>
              </p:blipFill>
              <p:spPr>
                <a:xfrm>
                  <a:off x="5251487" y="2990816"/>
                  <a:ext cx="18540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2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08110B28-D363-963C-8BAD-E42433C001D1}"/>
                    </a:ext>
                  </a:extLst>
                </p14:cNvPr>
                <p14:cNvContentPartPr/>
                <p14:nvPr/>
              </p14:nvContentPartPr>
              <p14:xfrm>
                <a:off x="5337887" y="3107456"/>
                <a:ext cx="93600" cy="22140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08110B28-D363-963C-8BAD-E42433C001D1}"/>
                    </a:ext>
                  </a:extLst>
                </p:cNvPr>
                <p:cNvPicPr/>
                <p:nvPr/>
              </p:nvPicPr>
              <p:blipFill>
                <a:blip r:embed="rId323"/>
                <a:stretch>
                  <a:fillRect/>
                </a:stretch>
              </p:blipFill>
              <p:spPr>
                <a:xfrm>
                  <a:off x="5329247" y="3098816"/>
                  <a:ext cx="11124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4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85F94417-C2D8-E9F7-7A4C-660F3BAD160E}"/>
                    </a:ext>
                  </a:extLst>
                </p14:cNvPr>
                <p14:cNvContentPartPr/>
                <p14:nvPr/>
              </p14:nvContentPartPr>
              <p14:xfrm>
                <a:off x="5537327" y="3008456"/>
                <a:ext cx="92160" cy="31932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85F94417-C2D8-E9F7-7A4C-660F3BAD160E}"/>
                    </a:ext>
                  </a:extLst>
                </p:cNvPr>
                <p:cNvPicPr/>
                <p:nvPr/>
              </p:nvPicPr>
              <p:blipFill>
                <a:blip r:embed="rId325"/>
                <a:stretch>
                  <a:fillRect/>
                </a:stretch>
              </p:blipFill>
              <p:spPr>
                <a:xfrm>
                  <a:off x="5528687" y="2999456"/>
                  <a:ext cx="109800" cy="33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6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6EF303E7-F92D-BD51-95DA-85E99024C4D9}"/>
                    </a:ext>
                  </a:extLst>
                </p14:cNvPr>
                <p14:cNvContentPartPr/>
                <p14:nvPr/>
              </p14:nvContentPartPr>
              <p14:xfrm>
                <a:off x="5553887" y="3159656"/>
                <a:ext cx="101880" cy="5040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6EF303E7-F92D-BD51-95DA-85E99024C4D9}"/>
                    </a:ext>
                  </a:extLst>
                </p:cNvPr>
                <p:cNvPicPr/>
                <p:nvPr/>
              </p:nvPicPr>
              <p:blipFill>
                <a:blip r:embed="rId327"/>
                <a:stretch>
                  <a:fillRect/>
                </a:stretch>
              </p:blipFill>
              <p:spPr>
                <a:xfrm>
                  <a:off x="5544887" y="3151016"/>
                  <a:ext cx="119520" cy="6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8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BFD2BB1F-0F42-B831-BB39-BD98524A310E}"/>
                    </a:ext>
                  </a:extLst>
                </p14:cNvPr>
                <p14:cNvContentPartPr/>
                <p14:nvPr/>
              </p14:nvContentPartPr>
              <p14:xfrm>
                <a:off x="5720207" y="3028256"/>
                <a:ext cx="129960" cy="34848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BFD2BB1F-0F42-B831-BB39-BD98524A310E}"/>
                    </a:ext>
                  </a:extLst>
                </p:cNvPr>
                <p:cNvPicPr/>
                <p:nvPr/>
              </p:nvPicPr>
              <p:blipFill>
                <a:blip r:embed="rId329"/>
                <a:stretch>
                  <a:fillRect/>
                </a:stretch>
              </p:blipFill>
              <p:spPr>
                <a:xfrm>
                  <a:off x="5711567" y="3019616"/>
                  <a:ext cx="14760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0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7CA670C8-E5ED-98F3-B461-AD6AC7CAF66A}"/>
                    </a:ext>
                  </a:extLst>
                </p14:cNvPr>
                <p14:cNvContentPartPr/>
                <p14:nvPr/>
              </p14:nvContentPartPr>
              <p14:xfrm>
                <a:off x="5942687" y="3165056"/>
                <a:ext cx="378360" cy="33120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7CA670C8-E5ED-98F3-B461-AD6AC7CAF66A}"/>
                    </a:ext>
                  </a:extLst>
                </p:cNvPr>
                <p:cNvPicPr/>
                <p:nvPr/>
              </p:nvPicPr>
              <p:blipFill>
                <a:blip r:embed="rId331"/>
                <a:stretch>
                  <a:fillRect/>
                </a:stretch>
              </p:blipFill>
              <p:spPr>
                <a:xfrm>
                  <a:off x="5933687" y="3156056"/>
                  <a:ext cx="396000" cy="34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2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A55B023E-A051-6CF4-AFDB-1FACFD216FF2}"/>
                    </a:ext>
                  </a:extLst>
                </p14:cNvPr>
                <p14:cNvContentPartPr/>
                <p14:nvPr/>
              </p14:nvContentPartPr>
              <p14:xfrm>
                <a:off x="6386207" y="2978936"/>
                <a:ext cx="29160" cy="36036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A55B023E-A051-6CF4-AFDB-1FACFD216FF2}"/>
                    </a:ext>
                  </a:extLst>
                </p:cNvPr>
                <p:cNvPicPr/>
                <p:nvPr/>
              </p:nvPicPr>
              <p:blipFill>
                <a:blip r:embed="rId333"/>
                <a:stretch>
                  <a:fillRect/>
                </a:stretch>
              </p:blipFill>
              <p:spPr>
                <a:xfrm>
                  <a:off x="6377567" y="2970296"/>
                  <a:ext cx="46800" cy="3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4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35CFABCC-931B-53C9-DFA0-BE14C75F1437}"/>
                    </a:ext>
                  </a:extLst>
                </p14:cNvPr>
                <p14:cNvContentPartPr/>
                <p14:nvPr/>
              </p14:nvContentPartPr>
              <p14:xfrm>
                <a:off x="6488807" y="3091616"/>
                <a:ext cx="181800" cy="24804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35CFABCC-931B-53C9-DFA0-BE14C75F1437}"/>
                    </a:ext>
                  </a:extLst>
                </p:cNvPr>
                <p:cNvPicPr/>
                <p:nvPr/>
              </p:nvPicPr>
              <p:blipFill>
                <a:blip r:embed="rId335"/>
                <a:stretch>
                  <a:fillRect/>
                </a:stretch>
              </p:blipFill>
              <p:spPr>
                <a:xfrm>
                  <a:off x="6479807" y="3082976"/>
                  <a:ext cx="19944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6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D9712D5C-3282-AFAA-A6C4-6F161B3CCA46}"/>
                    </a:ext>
                  </a:extLst>
                </p14:cNvPr>
                <p14:cNvContentPartPr/>
                <p14:nvPr/>
              </p14:nvContentPartPr>
              <p14:xfrm>
                <a:off x="4558847" y="3723776"/>
                <a:ext cx="175680" cy="27432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D9712D5C-3282-AFAA-A6C4-6F161B3CCA46}"/>
                    </a:ext>
                  </a:extLst>
                </p:cNvPr>
                <p:cNvPicPr/>
                <p:nvPr/>
              </p:nvPicPr>
              <p:blipFill>
                <a:blip r:embed="rId337"/>
                <a:stretch>
                  <a:fillRect/>
                </a:stretch>
              </p:blipFill>
              <p:spPr>
                <a:xfrm>
                  <a:off x="4550207" y="3714776"/>
                  <a:ext cx="193320" cy="29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8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6AB19EC3-BEBE-DF2A-C0F5-F2D41113307A}"/>
                    </a:ext>
                  </a:extLst>
                </p14:cNvPr>
                <p14:cNvContentPartPr/>
                <p14:nvPr/>
              </p14:nvContentPartPr>
              <p14:xfrm>
                <a:off x="4796807" y="3840776"/>
                <a:ext cx="82800" cy="31824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6AB19EC3-BEBE-DF2A-C0F5-F2D41113307A}"/>
                    </a:ext>
                  </a:extLst>
                </p:cNvPr>
                <p:cNvPicPr/>
                <p:nvPr/>
              </p:nvPicPr>
              <p:blipFill>
                <a:blip r:embed="rId339"/>
                <a:stretch>
                  <a:fillRect/>
                </a:stretch>
              </p:blipFill>
              <p:spPr>
                <a:xfrm>
                  <a:off x="4787807" y="3831776"/>
                  <a:ext cx="10044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0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17432F4E-6193-74A1-D492-38BBDF1A9CD0}"/>
                    </a:ext>
                  </a:extLst>
                </p14:cNvPr>
                <p14:cNvContentPartPr/>
                <p14:nvPr/>
              </p14:nvContentPartPr>
              <p14:xfrm>
                <a:off x="5008127" y="3751496"/>
                <a:ext cx="154440" cy="4104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17432F4E-6193-74A1-D492-38BBDF1A9CD0}"/>
                    </a:ext>
                  </a:extLst>
                </p:cNvPr>
                <p:cNvPicPr/>
                <p:nvPr/>
              </p:nvPicPr>
              <p:blipFill>
                <a:blip r:embed="rId341"/>
                <a:stretch>
                  <a:fillRect/>
                </a:stretch>
              </p:blipFill>
              <p:spPr>
                <a:xfrm>
                  <a:off x="4999127" y="3742856"/>
                  <a:ext cx="17208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2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6A8A43D2-EFB5-DC0E-66B9-F04022508A98}"/>
                    </a:ext>
                  </a:extLst>
                </p14:cNvPr>
                <p14:cNvContentPartPr/>
                <p14:nvPr/>
              </p14:nvContentPartPr>
              <p14:xfrm>
                <a:off x="5045927" y="3835736"/>
                <a:ext cx="102600" cy="104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6A8A43D2-EFB5-DC0E-66B9-F04022508A98}"/>
                    </a:ext>
                  </a:extLst>
                </p:cNvPr>
                <p:cNvPicPr/>
                <p:nvPr/>
              </p:nvPicPr>
              <p:blipFill>
                <a:blip r:embed="rId343"/>
                <a:stretch>
                  <a:fillRect/>
                </a:stretch>
              </p:blipFill>
              <p:spPr>
                <a:xfrm>
                  <a:off x="5037287" y="3826736"/>
                  <a:ext cx="120240" cy="2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4">
              <p14:nvContentPartPr>
                <p14:cNvPr id="220" name="Ink 219">
                  <a:extLst>
                    <a:ext uri="{FF2B5EF4-FFF2-40B4-BE49-F238E27FC236}">
                      <a16:creationId xmlns:a16="http://schemas.microsoft.com/office/drawing/2014/main" id="{3838315B-E187-28A0-3234-42DC7734FD23}"/>
                    </a:ext>
                  </a:extLst>
                </p14:cNvPr>
                <p14:cNvContentPartPr/>
                <p14:nvPr/>
              </p14:nvContentPartPr>
              <p14:xfrm>
                <a:off x="5347247" y="3633416"/>
                <a:ext cx="194040" cy="285480"/>
              </p14:xfrm>
            </p:contentPart>
          </mc:Choice>
          <mc:Fallback xmlns="">
            <p:pic>
              <p:nvPicPr>
                <p:cNvPr id="220" name="Ink 219">
                  <a:extLst>
                    <a:ext uri="{FF2B5EF4-FFF2-40B4-BE49-F238E27FC236}">
                      <a16:creationId xmlns:a16="http://schemas.microsoft.com/office/drawing/2014/main" id="{3838315B-E187-28A0-3234-42DC7734FD23}"/>
                    </a:ext>
                  </a:extLst>
                </p:cNvPr>
                <p:cNvPicPr/>
                <p:nvPr/>
              </p:nvPicPr>
              <p:blipFill>
                <a:blip r:embed="rId345"/>
                <a:stretch>
                  <a:fillRect/>
                </a:stretch>
              </p:blipFill>
              <p:spPr>
                <a:xfrm>
                  <a:off x="5338247" y="3624416"/>
                  <a:ext cx="21168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6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A401678C-F2CC-7E86-6AC0-85914486DDC6}"/>
                    </a:ext>
                  </a:extLst>
                </p14:cNvPr>
                <p14:cNvContentPartPr/>
                <p14:nvPr/>
              </p14:nvContentPartPr>
              <p14:xfrm>
                <a:off x="5413847" y="3822056"/>
                <a:ext cx="146160" cy="1764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A401678C-F2CC-7E86-6AC0-85914486DDC6}"/>
                    </a:ext>
                  </a:extLst>
                </p:cNvPr>
                <p:cNvPicPr/>
                <p:nvPr/>
              </p:nvPicPr>
              <p:blipFill>
                <a:blip r:embed="rId347"/>
                <a:stretch>
                  <a:fillRect/>
                </a:stretch>
              </p:blipFill>
              <p:spPr>
                <a:xfrm>
                  <a:off x="5405207" y="3813056"/>
                  <a:ext cx="16380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8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143DCA13-7197-9B8C-0516-913AA6FA7DA9}"/>
                    </a:ext>
                  </a:extLst>
                </p14:cNvPr>
                <p14:cNvContentPartPr/>
                <p14:nvPr/>
              </p14:nvContentPartPr>
              <p14:xfrm>
                <a:off x="5605007" y="3839336"/>
                <a:ext cx="18000" cy="3636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143DCA13-7197-9B8C-0516-913AA6FA7DA9}"/>
                    </a:ext>
                  </a:extLst>
                </p:cNvPr>
                <p:cNvPicPr/>
                <p:nvPr/>
              </p:nvPicPr>
              <p:blipFill>
                <a:blip r:embed="rId349"/>
                <a:stretch>
                  <a:fillRect/>
                </a:stretch>
              </p:blipFill>
              <p:spPr>
                <a:xfrm>
                  <a:off x="5596007" y="3830336"/>
                  <a:ext cx="35640" cy="5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0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C57C9B22-155F-CFD8-DB41-3CB632ED1735}"/>
                    </a:ext>
                  </a:extLst>
                </p14:cNvPr>
                <p14:cNvContentPartPr/>
                <p14:nvPr/>
              </p14:nvContentPartPr>
              <p14:xfrm>
                <a:off x="5701487" y="3662576"/>
                <a:ext cx="171720" cy="25056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C57C9B22-155F-CFD8-DB41-3CB632ED1735}"/>
                    </a:ext>
                  </a:extLst>
                </p:cNvPr>
                <p:cNvPicPr/>
                <p:nvPr/>
              </p:nvPicPr>
              <p:blipFill>
                <a:blip r:embed="rId351"/>
                <a:stretch>
                  <a:fillRect/>
                </a:stretch>
              </p:blipFill>
              <p:spPr>
                <a:xfrm>
                  <a:off x="5692487" y="3653576"/>
                  <a:ext cx="18936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2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D7F1EE45-4341-5A6E-98DA-0BEE356EC348}"/>
                    </a:ext>
                  </a:extLst>
                </p14:cNvPr>
                <p14:cNvContentPartPr/>
                <p14:nvPr/>
              </p14:nvContentPartPr>
              <p14:xfrm>
                <a:off x="5893367" y="3611096"/>
                <a:ext cx="145800" cy="27972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D7F1EE45-4341-5A6E-98DA-0BEE356EC348}"/>
                    </a:ext>
                  </a:extLst>
                </p:cNvPr>
                <p:cNvPicPr/>
                <p:nvPr/>
              </p:nvPicPr>
              <p:blipFill>
                <a:blip r:embed="rId353"/>
                <a:stretch>
                  <a:fillRect/>
                </a:stretch>
              </p:blipFill>
              <p:spPr>
                <a:xfrm>
                  <a:off x="5884367" y="3602096"/>
                  <a:ext cx="16344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4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4E1052D0-DF3F-CABB-5427-39EE9208BDE4}"/>
                    </a:ext>
                  </a:extLst>
                </p14:cNvPr>
                <p14:cNvContentPartPr/>
                <p14:nvPr/>
              </p14:nvContentPartPr>
              <p14:xfrm>
                <a:off x="6138167" y="3748976"/>
                <a:ext cx="384840" cy="29556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4E1052D0-DF3F-CABB-5427-39EE9208BDE4}"/>
                    </a:ext>
                  </a:extLst>
                </p:cNvPr>
                <p:cNvPicPr/>
                <p:nvPr/>
              </p:nvPicPr>
              <p:blipFill>
                <a:blip r:embed="rId355"/>
                <a:stretch>
                  <a:fillRect/>
                </a:stretch>
              </p:blipFill>
              <p:spPr>
                <a:xfrm>
                  <a:off x="6129167" y="3739976"/>
                  <a:ext cx="40248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6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E2014E80-B2CD-1CB4-931A-1624239A723A}"/>
                    </a:ext>
                  </a:extLst>
                </p14:cNvPr>
                <p14:cNvContentPartPr/>
                <p14:nvPr/>
              </p14:nvContentPartPr>
              <p14:xfrm>
                <a:off x="6546407" y="3514256"/>
                <a:ext cx="65160" cy="44568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E2014E80-B2CD-1CB4-931A-1624239A723A}"/>
                    </a:ext>
                  </a:extLst>
                </p:cNvPr>
                <p:cNvPicPr/>
                <p:nvPr/>
              </p:nvPicPr>
              <p:blipFill>
                <a:blip r:embed="rId357"/>
                <a:stretch>
                  <a:fillRect/>
                </a:stretch>
              </p:blipFill>
              <p:spPr>
                <a:xfrm>
                  <a:off x="6537767" y="3505616"/>
                  <a:ext cx="82800" cy="46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8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2C8EB055-1FF6-BFA6-6EFB-9CFED4510D1D}"/>
                    </a:ext>
                  </a:extLst>
                </p14:cNvPr>
                <p14:cNvContentPartPr/>
                <p14:nvPr/>
              </p14:nvContentPartPr>
              <p14:xfrm>
                <a:off x="6699407" y="3662576"/>
                <a:ext cx="231480" cy="25956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2C8EB055-1FF6-BFA6-6EFB-9CFED4510D1D}"/>
                    </a:ext>
                  </a:extLst>
                </p:cNvPr>
                <p:cNvPicPr/>
                <p:nvPr/>
              </p:nvPicPr>
              <p:blipFill>
                <a:blip r:embed="rId359"/>
                <a:stretch>
                  <a:fillRect/>
                </a:stretch>
              </p:blipFill>
              <p:spPr>
                <a:xfrm>
                  <a:off x="6690767" y="3653576"/>
                  <a:ext cx="249120" cy="277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3" name="Group 252">
            <a:extLst>
              <a:ext uri="{FF2B5EF4-FFF2-40B4-BE49-F238E27FC236}">
                <a16:creationId xmlns:a16="http://schemas.microsoft.com/office/drawing/2014/main" id="{1DF0D04D-894F-0812-DC18-07E90F522860}"/>
              </a:ext>
            </a:extLst>
          </p:cNvPr>
          <p:cNvGrpSpPr/>
          <p:nvPr/>
        </p:nvGrpSpPr>
        <p:grpSpPr>
          <a:xfrm>
            <a:off x="8486447" y="5039936"/>
            <a:ext cx="1027440" cy="933120"/>
            <a:chOff x="8486447" y="5039936"/>
            <a:chExt cx="1027440" cy="933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0">
              <p14:nvContentPartPr>
                <p14:cNvPr id="229" name="Ink 228">
                  <a:extLst>
                    <a:ext uri="{FF2B5EF4-FFF2-40B4-BE49-F238E27FC236}">
                      <a16:creationId xmlns:a16="http://schemas.microsoft.com/office/drawing/2014/main" id="{BD086392-FCEC-197C-FFC9-375777FF75D7}"/>
                    </a:ext>
                  </a:extLst>
                </p14:cNvPr>
                <p14:cNvContentPartPr/>
                <p14:nvPr/>
              </p14:nvContentPartPr>
              <p14:xfrm>
                <a:off x="8557727" y="5039936"/>
                <a:ext cx="178920" cy="288000"/>
              </p14:xfrm>
            </p:contentPart>
          </mc:Choice>
          <mc:Fallback xmlns="">
            <p:pic>
              <p:nvPicPr>
                <p:cNvPr id="229" name="Ink 228">
                  <a:extLst>
                    <a:ext uri="{FF2B5EF4-FFF2-40B4-BE49-F238E27FC236}">
                      <a16:creationId xmlns:a16="http://schemas.microsoft.com/office/drawing/2014/main" id="{BD086392-FCEC-197C-FFC9-375777FF75D7}"/>
                    </a:ext>
                  </a:extLst>
                </p:cNvPr>
                <p:cNvPicPr/>
                <p:nvPr/>
              </p:nvPicPr>
              <p:blipFill>
                <a:blip r:embed="rId361"/>
                <a:stretch>
                  <a:fillRect/>
                </a:stretch>
              </p:blipFill>
              <p:spPr>
                <a:xfrm>
                  <a:off x="8549087" y="5030936"/>
                  <a:ext cx="196560" cy="30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2">
              <p14:nvContentPartPr>
                <p14:cNvPr id="230" name="Ink 229">
                  <a:extLst>
                    <a:ext uri="{FF2B5EF4-FFF2-40B4-BE49-F238E27FC236}">
                      <a16:creationId xmlns:a16="http://schemas.microsoft.com/office/drawing/2014/main" id="{47065B01-4FC7-3AD9-1133-3FA3AE409563}"/>
                    </a:ext>
                  </a:extLst>
                </p14:cNvPr>
                <p14:cNvContentPartPr/>
                <p14:nvPr/>
              </p14:nvContentPartPr>
              <p14:xfrm>
                <a:off x="8591927" y="5191856"/>
                <a:ext cx="204120" cy="155520"/>
              </p14:xfrm>
            </p:contentPart>
          </mc:Choice>
          <mc:Fallback xmlns="">
            <p:pic>
              <p:nvPicPr>
                <p:cNvPr id="230" name="Ink 229">
                  <a:extLst>
                    <a:ext uri="{FF2B5EF4-FFF2-40B4-BE49-F238E27FC236}">
                      <a16:creationId xmlns:a16="http://schemas.microsoft.com/office/drawing/2014/main" id="{47065B01-4FC7-3AD9-1133-3FA3AE409563}"/>
                    </a:ext>
                  </a:extLst>
                </p:cNvPr>
                <p:cNvPicPr/>
                <p:nvPr/>
              </p:nvPicPr>
              <p:blipFill>
                <a:blip r:embed="rId363"/>
                <a:stretch>
                  <a:fillRect/>
                </a:stretch>
              </p:blipFill>
              <p:spPr>
                <a:xfrm>
                  <a:off x="8582927" y="5182856"/>
                  <a:ext cx="22176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4">
              <p14:nvContentPartPr>
                <p14:cNvPr id="232" name="Ink 231">
                  <a:extLst>
                    <a:ext uri="{FF2B5EF4-FFF2-40B4-BE49-F238E27FC236}">
                      <a16:creationId xmlns:a16="http://schemas.microsoft.com/office/drawing/2014/main" id="{698A39F9-7DBD-43D4-27D1-67F4B666585D}"/>
                    </a:ext>
                  </a:extLst>
                </p14:cNvPr>
                <p14:cNvContentPartPr/>
                <p14:nvPr/>
              </p14:nvContentPartPr>
              <p14:xfrm>
                <a:off x="8924927" y="5104016"/>
                <a:ext cx="118440" cy="232920"/>
              </p14:xfrm>
            </p:contentPart>
          </mc:Choice>
          <mc:Fallback xmlns="">
            <p:pic>
              <p:nvPicPr>
                <p:cNvPr id="232" name="Ink 231">
                  <a:extLst>
                    <a:ext uri="{FF2B5EF4-FFF2-40B4-BE49-F238E27FC236}">
                      <a16:creationId xmlns:a16="http://schemas.microsoft.com/office/drawing/2014/main" id="{698A39F9-7DBD-43D4-27D1-67F4B666585D}"/>
                    </a:ext>
                  </a:extLst>
                </p:cNvPr>
                <p:cNvPicPr/>
                <p:nvPr/>
              </p:nvPicPr>
              <p:blipFill>
                <a:blip r:embed="rId365"/>
                <a:stretch>
                  <a:fillRect/>
                </a:stretch>
              </p:blipFill>
              <p:spPr>
                <a:xfrm>
                  <a:off x="8915927" y="5095016"/>
                  <a:ext cx="136080" cy="25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6">
              <p14:nvContentPartPr>
                <p14:cNvPr id="233" name="Ink 232">
                  <a:extLst>
                    <a:ext uri="{FF2B5EF4-FFF2-40B4-BE49-F238E27FC236}">
                      <a16:creationId xmlns:a16="http://schemas.microsoft.com/office/drawing/2014/main" id="{6398F91E-8FE6-68D8-6FC1-DC57014E1BD7}"/>
                    </a:ext>
                  </a:extLst>
                </p14:cNvPr>
                <p14:cNvContentPartPr/>
                <p14:nvPr/>
              </p14:nvContentPartPr>
              <p14:xfrm>
                <a:off x="9049127" y="5091416"/>
                <a:ext cx="162000" cy="283680"/>
              </p14:xfrm>
            </p:contentPart>
          </mc:Choice>
          <mc:Fallback xmlns="">
            <p:pic>
              <p:nvPicPr>
                <p:cNvPr id="233" name="Ink 232">
                  <a:extLst>
                    <a:ext uri="{FF2B5EF4-FFF2-40B4-BE49-F238E27FC236}">
                      <a16:creationId xmlns:a16="http://schemas.microsoft.com/office/drawing/2014/main" id="{6398F91E-8FE6-68D8-6FC1-DC57014E1BD7}"/>
                    </a:ext>
                  </a:extLst>
                </p:cNvPr>
                <p:cNvPicPr/>
                <p:nvPr/>
              </p:nvPicPr>
              <p:blipFill>
                <a:blip r:embed="rId367"/>
                <a:stretch>
                  <a:fillRect/>
                </a:stretch>
              </p:blipFill>
              <p:spPr>
                <a:xfrm>
                  <a:off x="9040127" y="5082416"/>
                  <a:ext cx="17964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8">
              <p14:nvContentPartPr>
                <p14:cNvPr id="235" name="Ink 234">
                  <a:extLst>
                    <a:ext uri="{FF2B5EF4-FFF2-40B4-BE49-F238E27FC236}">
                      <a16:creationId xmlns:a16="http://schemas.microsoft.com/office/drawing/2014/main" id="{5062231E-D7BD-F78D-85DA-3094CCC58879}"/>
                    </a:ext>
                  </a:extLst>
                </p14:cNvPr>
                <p14:cNvContentPartPr/>
                <p14:nvPr/>
              </p14:nvContentPartPr>
              <p14:xfrm>
                <a:off x="8486447" y="5452856"/>
                <a:ext cx="893520" cy="91080"/>
              </p14:xfrm>
            </p:contentPart>
          </mc:Choice>
          <mc:Fallback xmlns="">
            <p:pic>
              <p:nvPicPr>
                <p:cNvPr id="235" name="Ink 234">
                  <a:extLst>
                    <a:ext uri="{FF2B5EF4-FFF2-40B4-BE49-F238E27FC236}">
                      <a16:creationId xmlns:a16="http://schemas.microsoft.com/office/drawing/2014/main" id="{5062231E-D7BD-F78D-85DA-3094CCC58879}"/>
                    </a:ext>
                  </a:extLst>
                </p:cNvPr>
                <p:cNvPicPr/>
                <p:nvPr/>
              </p:nvPicPr>
              <p:blipFill>
                <a:blip r:embed="rId369"/>
                <a:stretch>
                  <a:fillRect/>
                </a:stretch>
              </p:blipFill>
              <p:spPr>
                <a:xfrm>
                  <a:off x="8477447" y="5443856"/>
                  <a:ext cx="91116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0">
              <p14:nvContentPartPr>
                <p14:cNvPr id="237" name="Ink 236">
                  <a:extLst>
                    <a:ext uri="{FF2B5EF4-FFF2-40B4-BE49-F238E27FC236}">
                      <a16:creationId xmlns:a16="http://schemas.microsoft.com/office/drawing/2014/main" id="{91A7DDD2-E23A-2912-F3B0-51E41F3889FC}"/>
                    </a:ext>
                  </a:extLst>
                </p14:cNvPr>
                <p14:cNvContentPartPr/>
                <p14:nvPr/>
              </p14:nvContentPartPr>
              <p14:xfrm>
                <a:off x="8569967" y="5606576"/>
                <a:ext cx="111960" cy="232200"/>
              </p14:xfrm>
            </p:contentPart>
          </mc:Choice>
          <mc:Fallback xmlns="">
            <p:pic>
              <p:nvPicPr>
                <p:cNvPr id="237" name="Ink 236">
                  <a:extLst>
                    <a:ext uri="{FF2B5EF4-FFF2-40B4-BE49-F238E27FC236}">
                      <a16:creationId xmlns:a16="http://schemas.microsoft.com/office/drawing/2014/main" id="{91A7DDD2-E23A-2912-F3B0-51E41F3889FC}"/>
                    </a:ext>
                  </a:extLst>
                </p:cNvPr>
                <p:cNvPicPr/>
                <p:nvPr/>
              </p:nvPicPr>
              <p:blipFill>
                <a:blip r:embed="rId371"/>
                <a:stretch>
                  <a:fillRect/>
                </a:stretch>
              </p:blipFill>
              <p:spPr>
                <a:xfrm>
                  <a:off x="8561327" y="5597936"/>
                  <a:ext cx="12960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2">
              <p14:nvContentPartPr>
                <p14:cNvPr id="238" name="Ink 237">
                  <a:extLst>
                    <a:ext uri="{FF2B5EF4-FFF2-40B4-BE49-F238E27FC236}">
                      <a16:creationId xmlns:a16="http://schemas.microsoft.com/office/drawing/2014/main" id="{1D41CB0F-D350-357A-0B56-A2777B2CFE95}"/>
                    </a:ext>
                  </a:extLst>
                </p14:cNvPr>
                <p14:cNvContentPartPr/>
                <p14:nvPr/>
              </p14:nvContentPartPr>
              <p14:xfrm>
                <a:off x="8753207" y="5606936"/>
                <a:ext cx="161280" cy="163440"/>
              </p14:xfrm>
            </p:contentPart>
          </mc:Choice>
          <mc:Fallback xmlns="">
            <p:pic>
              <p:nvPicPr>
                <p:cNvPr id="238" name="Ink 237">
                  <a:extLst>
                    <a:ext uri="{FF2B5EF4-FFF2-40B4-BE49-F238E27FC236}">
                      <a16:creationId xmlns:a16="http://schemas.microsoft.com/office/drawing/2014/main" id="{1D41CB0F-D350-357A-0B56-A2777B2CFE95}"/>
                    </a:ext>
                  </a:extLst>
                </p:cNvPr>
                <p:cNvPicPr/>
                <p:nvPr/>
              </p:nvPicPr>
              <p:blipFill>
                <a:blip r:embed="rId373"/>
                <a:stretch>
                  <a:fillRect/>
                </a:stretch>
              </p:blipFill>
              <p:spPr>
                <a:xfrm>
                  <a:off x="8744567" y="5597936"/>
                  <a:ext cx="178920" cy="18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4">
              <p14:nvContentPartPr>
                <p14:cNvPr id="239" name="Ink 238">
                  <a:extLst>
                    <a:ext uri="{FF2B5EF4-FFF2-40B4-BE49-F238E27FC236}">
                      <a16:creationId xmlns:a16="http://schemas.microsoft.com/office/drawing/2014/main" id="{B38234FC-2301-E8B5-0554-A8BE3E5676CF}"/>
                    </a:ext>
                  </a:extLst>
                </p14:cNvPr>
                <p14:cNvContentPartPr/>
                <p14:nvPr/>
              </p14:nvContentPartPr>
              <p14:xfrm>
                <a:off x="8829527" y="5636816"/>
                <a:ext cx="117360" cy="245160"/>
              </p14:xfrm>
            </p:contentPart>
          </mc:Choice>
          <mc:Fallback xmlns="">
            <p:pic>
              <p:nvPicPr>
                <p:cNvPr id="239" name="Ink 238">
                  <a:extLst>
                    <a:ext uri="{FF2B5EF4-FFF2-40B4-BE49-F238E27FC236}">
                      <a16:creationId xmlns:a16="http://schemas.microsoft.com/office/drawing/2014/main" id="{B38234FC-2301-E8B5-0554-A8BE3E5676CF}"/>
                    </a:ext>
                  </a:extLst>
                </p:cNvPr>
                <p:cNvPicPr/>
                <p:nvPr/>
              </p:nvPicPr>
              <p:blipFill>
                <a:blip r:embed="rId375"/>
                <a:stretch>
                  <a:fillRect/>
                </a:stretch>
              </p:blipFill>
              <p:spPr>
                <a:xfrm>
                  <a:off x="8820887" y="5627816"/>
                  <a:ext cx="13500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6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F29EBC86-F01C-C07C-27DB-A613AD9A1356}"/>
                    </a:ext>
                  </a:extLst>
                </p14:cNvPr>
                <p14:cNvContentPartPr/>
                <p14:nvPr/>
              </p14:nvContentPartPr>
              <p14:xfrm>
                <a:off x="9041567" y="5628896"/>
                <a:ext cx="106920" cy="21600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F29EBC86-F01C-C07C-27DB-A613AD9A1356}"/>
                    </a:ext>
                  </a:extLst>
                </p:cNvPr>
                <p:cNvPicPr/>
                <p:nvPr/>
              </p:nvPicPr>
              <p:blipFill>
                <a:blip r:embed="rId377"/>
                <a:stretch>
                  <a:fillRect/>
                </a:stretch>
              </p:blipFill>
              <p:spPr>
                <a:xfrm>
                  <a:off x="9032927" y="5620256"/>
                  <a:ext cx="124560" cy="23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8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F7E38202-657D-6741-6C68-570B25407BAD}"/>
                    </a:ext>
                  </a:extLst>
                </p14:cNvPr>
                <p14:cNvContentPartPr/>
                <p14:nvPr/>
              </p14:nvContentPartPr>
              <p14:xfrm>
                <a:off x="9040127" y="5749856"/>
                <a:ext cx="135360" cy="936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F7E38202-657D-6741-6C68-570B25407BAD}"/>
                    </a:ext>
                  </a:extLst>
                </p:cNvPr>
                <p:cNvPicPr/>
                <p:nvPr/>
              </p:nvPicPr>
              <p:blipFill>
                <a:blip r:embed="rId379"/>
                <a:stretch>
                  <a:fillRect/>
                </a:stretch>
              </p:blipFill>
              <p:spPr>
                <a:xfrm>
                  <a:off x="9031487" y="5741216"/>
                  <a:ext cx="15300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0">
              <p14:nvContentPartPr>
                <p14:cNvPr id="247" name="Ink 246">
                  <a:extLst>
                    <a:ext uri="{FF2B5EF4-FFF2-40B4-BE49-F238E27FC236}">
                      <a16:creationId xmlns:a16="http://schemas.microsoft.com/office/drawing/2014/main" id="{5D42BBA8-B761-2CEE-35D2-F4807FFD146B}"/>
                    </a:ext>
                  </a:extLst>
                </p14:cNvPr>
                <p14:cNvContentPartPr/>
                <p14:nvPr/>
              </p14:nvContentPartPr>
              <p14:xfrm>
                <a:off x="9207887" y="5602616"/>
                <a:ext cx="130320" cy="204120"/>
              </p14:xfrm>
            </p:contentPart>
          </mc:Choice>
          <mc:Fallback xmlns="">
            <p:pic>
              <p:nvPicPr>
                <p:cNvPr id="247" name="Ink 246">
                  <a:extLst>
                    <a:ext uri="{FF2B5EF4-FFF2-40B4-BE49-F238E27FC236}">
                      <a16:creationId xmlns:a16="http://schemas.microsoft.com/office/drawing/2014/main" id="{5D42BBA8-B761-2CEE-35D2-F4807FFD146B}"/>
                    </a:ext>
                  </a:extLst>
                </p:cNvPr>
                <p:cNvPicPr/>
                <p:nvPr/>
              </p:nvPicPr>
              <p:blipFill>
                <a:blip r:embed="rId381"/>
                <a:stretch>
                  <a:fillRect/>
                </a:stretch>
              </p:blipFill>
              <p:spPr>
                <a:xfrm>
                  <a:off x="9199247" y="5593616"/>
                  <a:ext cx="1479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2">
              <p14:nvContentPartPr>
                <p14:cNvPr id="248" name="Ink 247">
                  <a:extLst>
                    <a:ext uri="{FF2B5EF4-FFF2-40B4-BE49-F238E27FC236}">
                      <a16:creationId xmlns:a16="http://schemas.microsoft.com/office/drawing/2014/main" id="{4838643B-381B-5EA8-E825-359DB29CFF69}"/>
                    </a:ext>
                  </a:extLst>
                </p14:cNvPr>
                <p14:cNvContentPartPr/>
                <p14:nvPr/>
              </p14:nvContentPartPr>
              <p14:xfrm>
                <a:off x="9253247" y="5712056"/>
                <a:ext cx="72360" cy="173520"/>
              </p14:xfrm>
            </p:contentPart>
          </mc:Choice>
          <mc:Fallback xmlns="">
            <p:pic>
              <p:nvPicPr>
                <p:cNvPr id="248" name="Ink 247">
                  <a:extLst>
                    <a:ext uri="{FF2B5EF4-FFF2-40B4-BE49-F238E27FC236}">
                      <a16:creationId xmlns:a16="http://schemas.microsoft.com/office/drawing/2014/main" id="{4838643B-381B-5EA8-E825-359DB29CFF69}"/>
                    </a:ext>
                  </a:extLst>
                </p:cNvPr>
                <p:cNvPicPr/>
                <p:nvPr/>
              </p:nvPicPr>
              <p:blipFill>
                <a:blip r:embed="rId383"/>
                <a:stretch>
                  <a:fillRect/>
                </a:stretch>
              </p:blipFill>
              <p:spPr>
                <a:xfrm>
                  <a:off x="9244247" y="5703416"/>
                  <a:ext cx="9000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4">
              <p14:nvContentPartPr>
                <p14:cNvPr id="250" name="Ink 249">
                  <a:extLst>
                    <a:ext uri="{FF2B5EF4-FFF2-40B4-BE49-F238E27FC236}">
                      <a16:creationId xmlns:a16="http://schemas.microsoft.com/office/drawing/2014/main" id="{81FACB3E-5E2A-AFC5-F79A-D68E8841B8C2}"/>
                    </a:ext>
                  </a:extLst>
                </p14:cNvPr>
                <p14:cNvContentPartPr/>
                <p14:nvPr/>
              </p14:nvContentPartPr>
              <p14:xfrm>
                <a:off x="9349007" y="5087456"/>
                <a:ext cx="164880" cy="885600"/>
              </p14:xfrm>
            </p:contentPart>
          </mc:Choice>
          <mc:Fallback xmlns="">
            <p:pic>
              <p:nvPicPr>
                <p:cNvPr id="250" name="Ink 249">
                  <a:extLst>
                    <a:ext uri="{FF2B5EF4-FFF2-40B4-BE49-F238E27FC236}">
                      <a16:creationId xmlns:a16="http://schemas.microsoft.com/office/drawing/2014/main" id="{81FACB3E-5E2A-AFC5-F79A-D68E8841B8C2}"/>
                    </a:ext>
                  </a:extLst>
                </p:cNvPr>
                <p:cNvPicPr/>
                <p:nvPr/>
              </p:nvPicPr>
              <p:blipFill>
                <a:blip r:embed="rId385"/>
                <a:stretch>
                  <a:fillRect/>
                </a:stretch>
              </p:blipFill>
              <p:spPr>
                <a:xfrm>
                  <a:off x="9340367" y="5078456"/>
                  <a:ext cx="182520" cy="90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C0B2D640-7920-137F-8C26-A07E2FF4BAB1}"/>
              </a:ext>
            </a:extLst>
          </p:cNvPr>
          <p:cNvGrpSpPr/>
          <p:nvPr/>
        </p:nvGrpSpPr>
        <p:grpSpPr>
          <a:xfrm>
            <a:off x="7255247" y="4845176"/>
            <a:ext cx="623160" cy="1132560"/>
            <a:chOff x="7255247" y="4845176"/>
            <a:chExt cx="623160" cy="113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86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E347B58A-9934-14D6-851A-E132FB1E3630}"/>
                    </a:ext>
                  </a:extLst>
                </p14:cNvPr>
                <p14:cNvContentPartPr/>
                <p14:nvPr/>
              </p14:nvContentPartPr>
              <p14:xfrm>
                <a:off x="7255247" y="5361776"/>
                <a:ext cx="287640" cy="8784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E347B58A-9934-14D6-851A-E132FB1E3630}"/>
                    </a:ext>
                  </a:extLst>
                </p:cNvPr>
                <p:cNvPicPr/>
                <p:nvPr/>
              </p:nvPicPr>
              <p:blipFill>
                <a:blip r:embed="rId387"/>
                <a:stretch>
                  <a:fillRect/>
                </a:stretch>
              </p:blipFill>
              <p:spPr>
                <a:xfrm>
                  <a:off x="7246247" y="5353136"/>
                  <a:ext cx="30528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8">
              <p14:nvContentPartPr>
                <p14:cNvPr id="186" name="Ink 185">
                  <a:extLst>
                    <a:ext uri="{FF2B5EF4-FFF2-40B4-BE49-F238E27FC236}">
                      <a16:creationId xmlns:a16="http://schemas.microsoft.com/office/drawing/2014/main" id="{0F806F18-E2CB-2926-183D-A07DDF3D01D3}"/>
                    </a:ext>
                  </a:extLst>
                </p14:cNvPr>
                <p14:cNvContentPartPr/>
                <p14:nvPr/>
              </p14:nvContentPartPr>
              <p14:xfrm>
                <a:off x="7311407" y="5498936"/>
                <a:ext cx="243360" cy="70920"/>
              </p14:xfrm>
            </p:contentPart>
          </mc:Choice>
          <mc:Fallback xmlns="">
            <p:pic>
              <p:nvPicPr>
                <p:cNvPr id="186" name="Ink 185">
                  <a:extLst>
                    <a:ext uri="{FF2B5EF4-FFF2-40B4-BE49-F238E27FC236}">
                      <a16:creationId xmlns:a16="http://schemas.microsoft.com/office/drawing/2014/main" id="{0F806F18-E2CB-2926-183D-A07DDF3D01D3}"/>
                    </a:ext>
                  </a:extLst>
                </p:cNvPr>
                <p:cNvPicPr/>
                <p:nvPr/>
              </p:nvPicPr>
              <p:blipFill>
                <a:blip r:embed="rId389"/>
                <a:stretch>
                  <a:fillRect/>
                </a:stretch>
              </p:blipFill>
              <p:spPr>
                <a:xfrm>
                  <a:off x="7302407" y="5489936"/>
                  <a:ext cx="261000" cy="8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0">
              <p14:nvContentPartPr>
                <p14:cNvPr id="251" name="Ink 250">
                  <a:extLst>
                    <a:ext uri="{FF2B5EF4-FFF2-40B4-BE49-F238E27FC236}">
                      <a16:creationId xmlns:a16="http://schemas.microsoft.com/office/drawing/2014/main" id="{884044C7-C103-2261-4660-7EA36A46B310}"/>
                    </a:ext>
                  </a:extLst>
                </p14:cNvPr>
                <p14:cNvContentPartPr/>
                <p14:nvPr/>
              </p14:nvContentPartPr>
              <p14:xfrm>
                <a:off x="7699487" y="4845176"/>
                <a:ext cx="178920" cy="1132560"/>
              </p14:xfrm>
            </p:contentPart>
          </mc:Choice>
          <mc:Fallback xmlns="">
            <p:pic>
              <p:nvPicPr>
                <p:cNvPr id="251" name="Ink 250">
                  <a:extLst>
                    <a:ext uri="{FF2B5EF4-FFF2-40B4-BE49-F238E27FC236}">
                      <a16:creationId xmlns:a16="http://schemas.microsoft.com/office/drawing/2014/main" id="{884044C7-C103-2261-4660-7EA36A46B310}"/>
                    </a:ext>
                  </a:extLst>
                </p:cNvPr>
                <p:cNvPicPr/>
                <p:nvPr/>
              </p:nvPicPr>
              <p:blipFill>
                <a:blip r:embed="rId391"/>
                <a:stretch>
                  <a:fillRect/>
                </a:stretch>
              </p:blipFill>
              <p:spPr>
                <a:xfrm>
                  <a:off x="7690487" y="4836176"/>
                  <a:ext cx="196560" cy="1150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92">
            <p14:nvContentPartPr>
              <p14:cNvPr id="254" name="Ink 253">
                <a:extLst>
                  <a:ext uri="{FF2B5EF4-FFF2-40B4-BE49-F238E27FC236}">
                    <a16:creationId xmlns:a16="http://schemas.microsoft.com/office/drawing/2014/main" id="{ED99E37D-2B94-17CB-E3F1-56B12845D2CA}"/>
                  </a:ext>
                </a:extLst>
              </p14:cNvPr>
              <p14:cNvContentPartPr/>
              <p14:nvPr/>
            </p14:nvContentPartPr>
            <p14:xfrm>
              <a:off x="10593167" y="4345496"/>
              <a:ext cx="188280" cy="481320"/>
            </p14:xfrm>
          </p:contentPart>
        </mc:Choice>
        <mc:Fallback xmlns="">
          <p:pic>
            <p:nvPicPr>
              <p:cNvPr id="254" name="Ink 253">
                <a:extLst>
                  <a:ext uri="{FF2B5EF4-FFF2-40B4-BE49-F238E27FC236}">
                    <a16:creationId xmlns:a16="http://schemas.microsoft.com/office/drawing/2014/main" id="{ED99E37D-2B94-17CB-E3F1-56B12845D2CA}"/>
                  </a:ext>
                </a:extLst>
              </p:cNvPr>
              <p:cNvPicPr/>
              <p:nvPr/>
            </p:nvPicPr>
            <p:blipFill>
              <a:blip r:embed="rId393"/>
              <a:stretch>
                <a:fillRect/>
              </a:stretch>
            </p:blipFill>
            <p:spPr>
              <a:xfrm>
                <a:off x="10584167" y="4336496"/>
                <a:ext cx="205920" cy="498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73" name="Group 272">
            <a:extLst>
              <a:ext uri="{FF2B5EF4-FFF2-40B4-BE49-F238E27FC236}">
                <a16:creationId xmlns:a16="http://schemas.microsoft.com/office/drawing/2014/main" id="{B991F842-745D-3DD7-8A5D-283427421BD1}"/>
              </a:ext>
            </a:extLst>
          </p:cNvPr>
          <p:cNvGrpSpPr/>
          <p:nvPr/>
        </p:nvGrpSpPr>
        <p:grpSpPr>
          <a:xfrm>
            <a:off x="9669047" y="5004656"/>
            <a:ext cx="2469960" cy="1457280"/>
            <a:chOff x="9669047" y="5004656"/>
            <a:chExt cx="2469960" cy="1457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94">
              <p14:nvContentPartPr>
                <p14:cNvPr id="255" name="Ink 254">
                  <a:extLst>
                    <a:ext uri="{FF2B5EF4-FFF2-40B4-BE49-F238E27FC236}">
                      <a16:creationId xmlns:a16="http://schemas.microsoft.com/office/drawing/2014/main" id="{A5C0E5C7-AC02-82E4-69DD-BF33A71C368D}"/>
                    </a:ext>
                  </a:extLst>
                </p14:cNvPr>
                <p14:cNvContentPartPr/>
                <p14:nvPr/>
              </p14:nvContentPartPr>
              <p14:xfrm>
                <a:off x="9843287" y="5004656"/>
                <a:ext cx="2295720" cy="208800"/>
              </p14:xfrm>
            </p:contentPart>
          </mc:Choice>
          <mc:Fallback xmlns="">
            <p:pic>
              <p:nvPicPr>
                <p:cNvPr id="255" name="Ink 254">
                  <a:extLst>
                    <a:ext uri="{FF2B5EF4-FFF2-40B4-BE49-F238E27FC236}">
                      <a16:creationId xmlns:a16="http://schemas.microsoft.com/office/drawing/2014/main" id="{A5C0E5C7-AC02-82E4-69DD-BF33A71C368D}"/>
                    </a:ext>
                  </a:extLst>
                </p:cNvPr>
                <p:cNvPicPr/>
                <p:nvPr/>
              </p:nvPicPr>
              <p:blipFill>
                <a:blip r:embed="rId395"/>
                <a:stretch>
                  <a:fillRect/>
                </a:stretch>
              </p:blipFill>
              <p:spPr>
                <a:xfrm>
                  <a:off x="9834287" y="4996016"/>
                  <a:ext cx="231336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6">
              <p14:nvContentPartPr>
                <p14:cNvPr id="256" name="Ink 255">
                  <a:extLst>
                    <a:ext uri="{FF2B5EF4-FFF2-40B4-BE49-F238E27FC236}">
                      <a16:creationId xmlns:a16="http://schemas.microsoft.com/office/drawing/2014/main" id="{48F0F696-7BBB-A030-8BD8-069BC496EF09}"/>
                    </a:ext>
                  </a:extLst>
                </p14:cNvPr>
                <p14:cNvContentPartPr/>
                <p14:nvPr/>
              </p14:nvContentPartPr>
              <p14:xfrm>
                <a:off x="9669047" y="5350976"/>
                <a:ext cx="359280" cy="1110960"/>
              </p14:xfrm>
            </p:contentPart>
          </mc:Choice>
          <mc:Fallback xmlns="">
            <p:pic>
              <p:nvPicPr>
                <p:cNvPr id="256" name="Ink 255">
                  <a:extLst>
                    <a:ext uri="{FF2B5EF4-FFF2-40B4-BE49-F238E27FC236}">
                      <a16:creationId xmlns:a16="http://schemas.microsoft.com/office/drawing/2014/main" id="{48F0F696-7BBB-A030-8BD8-069BC496EF09}"/>
                    </a:ext>
                  </a:extLst>
                </p:cNvPr>
                <p:cNvPicPr/>
                <p:nvPr/>
              </p:nvPicPr>
              <p:blipFill>
                <a:blip r:embed="rId397"/>
                <a:stretch>
                  <a:fillRect/>
                </a:stretch>
              </p:blipFill>
              <p:spPr>
                <a:xfrm>
                  <a:off x="9660047" y="5342336"/>
                  <a:ext cx="376920" cy="11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8">
              <p14:nvContentPartPr>
                <p14:cNvPr id="257" name="Ink 256">
                  <a:extLst>
                    <a:ext uri="{FF2B5EF4-FFF2-40B4-BE49-F238E27FC236}">
                      <a16:creationId xmlns:a16="http://schemas.microsoft.com/office/drawing/2014/main" id="{76C1A870-19B1-1B13-EFCF-23BD8B974FF8}"/>
                    </a:ext>
                  </a:extLst>
                </p14:cNvPr>
                <p14:cNvContentPartPr/>
                <p14:nvPr/>
              </p14:nvContentPartPr>
              <p14:xfrm>
                <a:off x="10043087" y="5472296"/>
                <a:ext cx="160560" cy="412920"/>
              </p14:xfrm>
            </p:contentPart>
          </mc:Choice>
          <mc:Fallback xmlns="">
            <p:pic>
              <p:nvPicPr>
                <p:cNvPr id="257" name="Ink 256">
                  <a:extLst>
                    <a:ext uri="{FF2B5EF4-FFF2-40B4-BE49-F238E27FC236}">
                      <a16:creationId xmlns:a16="http://schemas.microsoft.com/office/drawing/2014/main" id="{76C1A870-19B1-1B13-EFCF-23BD8B974FF8}"/>
                    </a:ext>
                  </a:extLst>
                </p:cNvPr>
                <p:cNvPicPr/>
                <p:nvPr/>
              </p:nvPicPr>
              <p:blipFill>
                <a:blip r:embed="rId399"/>
                <a:stretch>
                  <a:fillRect/>
                </a:stretch>
              </p:blipFill>
              <p:spPr>
                <a:xfrm>
                  <a:off x="10034447" y="5463656"/>
                  <a:ext cx="178200" cy="43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0">
              <p14:nvContentPartPr>
                <p14:cNvPr id="258" name="Ink 257">
                  <a:extLst>
                    <a:ext uri="{FF2B5EF4-FFF2-40B4-BE49-F238E27FC236}">
                      <a16:creationId xmlns:a16="http://schemas.microsoft.com/office/drawing/2014/main" id="{B9690DA9-A384-A5D3-7AF2-E9A5995D3875}"/>
                    </a:ext>
                  </a:extLst>
                </p14:cNvPr>
                <p14:cNvContentPartPr/>
                <p14:nvPr/>
              </p14:nvContentPartPr>
              <p14:xfrm>
                <a:off x="9958487" y="5882336"/>
                <a:ext cx="569160" cy="57960"/>
              </p14:xfrm>
            </p:contentPart>
          </mc:Choice>
          <mc:Fallback xmlns="">
            <p:pic>
              <p:nvPicPr>
                <p:cNvPr id="258" name="Ink 257">
                  <a:extLst>
                    <a:ext uri="{FF2B5EF4-FFF2-40B4-BE49-F238E27FC236}">
                      <a16:creationId xmlns:a16="http://schemas.microsoft.com/office/drawing/2014/main" id="{B9690DA9-A384-A5D3-7AF2-E9A5995D3875}"/>
                    </a:ext>
                  </a:extLst>
                </p:cNvPr>
                <p:cNvPicPr/>
                <p:nvPr/>
              </p:nvPicPr>
              <p:blipFill>
                <a:blip r:embed="rId401"/>
                <a:stretch>
                  <a:fillRect/>
                </a:stretch>
              </p:blipFill>
              <p:spPr>
                <a:xfrm>
                  <a:off x="9949847" y="5873696"/>
                  <a:ext cx="586800" cy="7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2">
              <p14:nvContentPartPr>
                <p14:cNvPr id="260" name="Ink 259">
                  <a:extLst>
                    <a:ext uri="{FF2B5EF4-FFF2-40B4-BE49-F238E27FC236}">
                      <a16:creationId xmlns:a16="http://schemas.microsoft.com/office/drawing/2014/main" id="{4185DA7E-5982-7BCC-DC1F-5C969FE79B95}"/>
                    </a:ext>
                  </a:extLst>
                </p14:cNvPr>
                <p14:cNvContentPartPr/>
                <p14:nvPr/>
              </p14:nvContentPartPr>
              <p14:xfrm>
                <a:off x="9854807" y="6074576"/>
                <a:ext cx="232560" cy="277920"/>
              </p14:xfrm>
            </p:contentPart>
          </mc:Choice>
          <mc:Fallback xmlns="">
            <p:pic>
              <p:nvPicPr>
                <p:cNvPr id="260" name="Ink 259">
                  <a:extLst>
                    <a:ext uri="{FF2B5EF4-FFF2-40B4-BE49-F238E27FC236}">
                      <a16:creationId xmlns:a16="http://schemas.microsoft.com/office/drawing/2014/main" id="{4185DA7E-5982-7BCC-DC1F-5C969FE79B95}"/>
                    </a:ext>
                  </a:extLst>
                </p:cNvPr>
                <p:cNvPicPr/>
                <p:nvPr/>
              </p:nvPicPr>
              <p:blipFill>
                <a:blip r:embed="rId403"/>
                <a:stretch>
                  <a:fillRect/>
                </a:stretch>
              </p:blipFill>
              <p:spPr>
                <a:xfrm>
                  <a:off x="9845807" y="6065936"/>
                  <a:ext cx="25020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4">
              <p14:nvContentPartPr>
                <p14:cNvPr id="261" name="Ink 260">
                  <a:extLst>
                    <a:ext uri="{FF2B5EF4-FFF2-40B4-BE49-F238E27FC236}">
                      <a16:creationId xmlns:a16="http://schemas.microsoft.com/office/drawing/2014/main" id="{9B718F9C-F3EA-42A2-DA1E-3B9A8C44E5DB}"/>
                    </a:ext>
                  </a:extLst>
                </p14:cNvPr>
                <p14:cNvContentPartPr/>
                <p14:nvPr/>
              </p14:nvContentPartPr>
              <p14:xfrm>
                <a:off x="10132007" y="6054776"/>
                <a:ext cx="151920" cy="280800"/>
              </p14:xfrm>
            </p:contentPart>
          </mc:Choice>
          <mc:Fallback xmlns="">
            <p:pic>
              <p:nvPicPr>
                <p:cNvPr id="261" name="Ink 260">
                  <a:extLst>
                    <a:ext uri="{FF2B5EF4-FFF2-40B4-BE49-F238E27FC236}">
                      <a16:creationId xmlns:a16="http://schemas.microsoft.com/office/drawing/2014/main" id="{9B718F9C-F3EA-42A2-DA1E-3B9A8C44E5DB}"/>
                    </a:ext>
                  </a:extLst>
                </p:cNvPr>
                <p:cNvPicPr/>
                <p:nvPr/>
              </p:nvPicPr>
              <p:blipFill>
                <a:blip r:embed="rId405"/>
                <a:stretch>
                  <a:fillRect/>
                </a:stretch>
              </p:blipFill>
              <p:spPr>
                <a:xfrm>
                  <a:off x="10123367" y="6045776"/>
                  <a:ext cx="1695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6">
              <p14:nvContentPartPr>
                <p14:cNvPr id="262" name="Ink 261">
                  <a:extLst>
                    <a:ext uri="{FF2B5EF4-FFF2-40B4-BE49-F238E27FC236}">
                      <a16:creationId xmlns:a16="http://schemas.microsoft.com/office/drawing/2014/main" id="{2F2C723E-884A-B12C-7E95-7D05F72FC950}"/>
                    </a:ext>
                  </a:extLst>
                </p14:cNvPr>
                <p14:cNvContentPartPr/>
                <p14:nvPr/>
              </p14:nvContentPartPr>
              <p14:xfrm>
                <a:off x="10145327" y="6200576"/>
                <a:ext cx="151920" cy="26640"/>
              </p14:xfrm>
            </p:contentPart>
          </mc:Choice>
          <mc:Fallback xmlns="">
            <p:pic>
              <p:nvPicPr>
                <p:cNvPr id="262" name="Ink 261">
                  <a:extLst>
                    <a:ext uri="{FF2B5EF4-FFF2-40B4-BE49-F238E27FC236}">
                      <a16:creationId xmlns:a16="http://schemas.microsoft.com/office/drawing/2014/main" id="{2F2C723E-884A-B12C-7E95-7D05F72FC950}"/>
                    </a:ext>
                  </a:extLst>
                </p:cNvPr>
                <p:cNvPicPr/>
                <p:nvPr/>
              </p:nvPicPr>
              <p:blipFill>
                <a:blip r:embed="rId407"/>
                <a:stretch>
                  <a:fillRect/>
                </a:stretch>
              </p:blipFill>
              <p:spPr>
                <a:xfrm>
                  <a:off x="10136327" y="6191936"/>
                  <a:ext cx="16956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8">
              <p14:nvContentPartPr>
                <p14:cNvPr id="263" name="Ink 262">
                  <a:extLst>
                    <a:ext uri="{FF2B5EF4-FFF2-40B4-BE49-F238E27FC236}">
                      <a16:creationId xmlns:a16="http://schemas.microsoft.com/office/drawing/2014/main" id="{95212BDE-1BA9-EB8F-E596-C6C21B091564}"/>
                    </a:ext>
                  </a:extLst>
                </p14:cNvPr>
                <p14:cNvContentPartPr/>
                <p14:nvPr/>
              </p14:nvContentPartPr>
              <p14:xfrm>
                <a:off x="10321007" y="6056936"/>
                <a:ext cx="162000" cy="284760"/>
              </p14:xfrm>
            </p:contentPart>
          </mc:Choice>
          <mc:Fallback xmlns="">
            <p:pic>
              <p:nvPicPr>
                <p:cNvPr id="263" name="Ink 262">
                  <a:extLst>
                    <a:ext uri="{FF2B5EF4-FFF2-40B4-BE49-F238E27FC236}">
                      <a16:creationId xmlns:a16="http://schemas.microsoft.com/office/drawing/2014/main" id="{95212BDE-1BA9-EB8F-E596-C6C21B091564}"/>
                    </a:ext>
                  </a:extLst>
                </p:cNvPr>
                <p:cNvPicPr/>
                <p:nvPr/>
              </p:nvPicPr>
              <p:blipFill>
                <a:blip r:embed="rId409"/>
                <a:stretch>
                  <a:fillRect/>
                </a:stretch>
              </p:blipFill>
              <p:spPr>
                <a:xfrm>
                  <a:off x="10312007" y="6047936"/>
                  <a:ext cx="17964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0">
              <p14:nvContentPartPr>
                <p14:cNvPr id="264" name="Ink 263">
                  <a:extLst>
                    <a:ext uri="{FF2B5EF4-FFF2-40B4-BE49-F238E27FC236}">
                      <a16:creationId xmlns:a16="http://schemas.microsoft.com/office/drawing/2014/main" id="{E9D79573-0BEF-8AB8-781F-2454347A0712}"/>
                    </a:ext>
                  </a:extLst>
                </p14:cNvPr>
                <p14:cNvContentPartPr/>
                <p14:nvPr/>
              </p14:nvContentPartPr>
              <p14:xfrm>
                <a:off x="10750127" y="5926976"/>
                <a:ext cx="139680" cy="32760"/>
              </p14:xfrm>
            </p:contentPart>
          </mc:Choice>
          <mc:Fallback xmlns="">
            <p:pic>
              <p:nvPicPr>
                <p:cNvPr id="264" name="Ink 263">
                  <a:extLst>
                    <a:ext uri="{FF2B5EF4-FFF2-40B4-BE49-F238E27FC236}">
                      <a16:creationId xmlns:a16="http://schemas.microsoft.com/office/drawing/2014/main" id="{E9D79573-0BEF-8AB8-781F-2454347A0712}"/>
                    </a:ext>
                  </a:extLst>
                </p:cNvPr>
                <p:cNvPicPr/>
                <p:nvPr/>
              </p:nvPicPr>
              <p:blipFill>
                <a:blip r:embed="rId411"/>
                <a:stretch>
                  <a:fillRect/>
                </a:stretch>
              </p:blipFill>
              <p:spPr>
                <a:xfrm>
                  <a:off x="10741487" y="5918336"/>
                  <a:ext cx="15732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2">
              <p14:nvContentPartPr>
                <p14:cNvPr id="266" name="Ink 265">
                  <a:extLst>
                    <a:ext uri="{FF2B5EF4-FFF2-40B4-BE49-F238E27FC236}">
                      <a16:creationId xmlns:a16="http://schemas.microsoft.com/office/drawing/2014/main" id="{9709B142-5889-BA55-5567-61C691DCE501}"/>
                    </a:ext>
                  </a:extLst>
                </p14:cNvPr>
                <p14:cNvContentPartPr/>
                <p14:nvPr/>
              </p14:nvContentPartPr>
              <p14:xfrm>
                <a:off x="11166287" y="5504696"/>
                <a:ext cx="214200" cy="329760"/>
              </p14:xfrm>
            </p:contentPart>
          </mc:Choice>
          <mc:Fallback xmlns="">
            <p:pic>
              <p:nvPicPr>
                <p:cNvPr id="266" name="Ink 265">
                  <a:extLst>
                    <a:ext uri="{FF2B5EF4-FFF2-40B4-BE49-F238E27FC236}">
                      <a16:creationId xmlns:a16="http://schemas.microsoft.com/office/drawing/2014/main" id="{9709B142-5889-BA55-5567-61C691DCE501}"/>
                    </a:ext>
                  </a:extLst>
                </p:cNvPr>
                <p:cNvPicPr/>
                <p:nvPr/>
              </p:nvPicPr>
              <p:blipFill>
                <a:blip r:embed="rId413"/>
                <a:stretch>
                  <a:fillRect/>
                </a:stretch>
              </p:blipFill>
              <p:spPr>
                <a:xfrm>
                  <a:off x="11157287" y="5496056"/>
                  <a:ext cx="231840" cy="34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4">
              <p14:nvContentPartPr>
                <p14:cNvPr id="267" name="Ink 266">
                  <a:extLst>
                    <a:ext uri="{FF2B5EF4-FFF2-40B4-BE49-F238E27FC236}">
                      <a16:creationId xmlns:a16="http://schemas.microsoft.com/office/drawing/2014/main" id="{D431D539-F702-C464-8C92-B738613E3350}"/>
                    </a:ext>
                  </a:extLst>
                </p14:cNvPr>
                <p14:cNvContentPartPr/>
                <p14:nvPr/>
              </p14:nvContentPartPr>
              <p14:xfrm>
                <a:off x="11143607" y="5863256"/>
                <a:ext cx="475200" cy="61200"/>
              </p14:xfrm>
            </p:contentPart>
          </mc:Choice>
          <mc:Fallback xmlns="">
            <p:pic>
              <p:nvPicPr>
                <p:cNvPr id="267" name="Ink 266">
                  <a:extLst>
                    <a:ext uri="{FF2B5EF4-FFF2-40B4-BE49-F238E27FC236}">
                      <a16:creationId xmlns:a16="http://schemas.microsoft.com/office/drawing/2014/main" id="{D431D539-F702-C464-8C92-B738613E3350}"/>
                    </a:ext>
                  </a:extLst>
                </p:cNvPr>
                <p:cNvPicPr/>
                <p:nvPr/>
              </p:nvPicPr>
              <p:blipFill>
                <a:blip r:embed="rId415"/>
                <a:stretch>
                  <a:fillRect/>
                </a:stretch>
              </p:blipFill>
              <p:spPr>
                <a:xfrm>
                  <a:off x="11134607" y="5854616"/>
                  <a:ext cx="49284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6">
              <p14:nvContentPartPr>
                <p14:cNvPr id="269" name="Ink 268">
                  <a:extLst>
                    <a:ext uri="{FF2B5EF4-FFF2-40B4-BE49-F238E27FC236}">
                      <a16:creationId xmlns:a16="http://schemas.microsoft.com/office/drawing/2014/main" id="{49935BF2-EA99-E834-85A3-76ADAC619747}"/>
                    </a:ext>
                  </a:extLst>
                </p14:cNvPr>
                <p14:cNvContentPartPr/>
                <p14:nvPr/>
              </p14:nvContentPartPr>
              <p14:xfrm>
                <a:off x="11065487" y="6075296"/>
                <a:ext cx="153360" cy="293760"/>
              </p14:xfrm>
            </p:contentPart>
          </mc:Choice>
          <mc:Fallback xmlns="">
            <p:pic>
              <p:nvPicPr>
                <p:cNvPr id="269" name="Ink 268">
                  <a:extLst>
                    <a:ext uri="{FF2B5EF4-FFF2-40B4-BE49-F238E27FC236}">
                      <a16:creationId xmlns:a16="http://schemas.microsoft.com/office/drawing/2014/main" id="{49935BF2-EA99-E834-85A3-76ADAC619747}"/>
                    </a:ext>
                  </a:extLst>
                </p:cNvPr>
                <p:cNvPicPr/>
                <p:nvPr/>
              </p:nvPicPr>
              <p:blipFill>
                <a:blip r:embed="rId417"/>
                <a:stretch>
                  <a:fillRect/>
                </a:stretch>
              </p:blipFill>
              <p:spPr>
                <a:xfrm>
                  <a:off x="11056487" y="6066296"/>
                  <a:ext cx="17100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8">
              <p14:nvContentPartPr>
                <p14:cNvPr id="270" name="Ink 269">
                  <a:extLst>
                    <a:ext uri="{FF2B5EF4-FFF2-40B4-BE49-F238E27FC236}">
                      <a16:creationId xmlns:a16="http://schemas.microsoft.com/office/drawing/2014/main" id="{1E3709BC-7A55-30C6-EDCE-D242376E34B5}"/>
                    </a:ext>
                  </a:extLst>
                </p14:cNvPr>
                <p14:cNvContentPartPr/>
                <p14:nvPr/>
              </p14:nvContentPartPr>
              <p14:xfrm>
                <a:off x="11329727" y="6206336"/>
                <a:ext cx="92520" cy="168840"/>
              </p14:xfrm>
            </p:contentPart>
          </mc:Choice>
          <mc:Fallback xmlns="">
            <p:pic>
              <p:nvPicPr>
                <p:cNvPr id="270" name="Ink 269">
                  <a:extLst>
                    <a:ext uri="{FF2B5EF4-FFF2-40B4-BE49-F238E27FC236}">
                      <a16:creationId xmlns:a16="http://schemas.microsoft.com/office/drawing/2014/main" id="{1E3709BC-7A55-30C6-EDCE-D242376E34B5}"/>
                    </a:ext>
                  </a:extLst>
                </p:cNvPr>
                <p:cNvPicPr/>
                <p:nvPr/>
              </p:nvPicPr>
              <p:blipFill>
                <a:blip r:embed="rId419"/>
                <a:stretch>
                  <a:fillRect/>
                </a:stretch>
              </p:blipFill>
              <p:spPr>
                <a:xfrm>
                  <a:off x="11320727" y="6197336"/>
                  <a:ext cx="110160" cy="18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0">
              <p14:nvContentPartPr>
                <p14:cNvPr id="271" name="Ink 270">
                  <a:extLst>
                    <a:ext uri="{FF2B5EF4-FFF2-40B4-BE49-F238E27FC236}">
                      <a16:creationId xmlns:a16="http://schemas.microsoft.com/office/drawing/2014/main" id="{3205F4BC-E40D-843D-F366-20B61AD52037}"/>
                    </a:ext>
                  </a:extLst>
                </p14:cNvPr>
                <p14:cNvContentPartPr/>
                <p14:nvPr/>
              </p14:nvContentPartPr>
              <p14:xfrm>
                <a:off x="11460767" y="6107336"/>
                <a:ext cx="145440" cy="284760"/>
              </p14:xfrm>
            </p:contentPart>
          </mc:Choice>
          <mc:Fallback xmlns="">
            <p:pic>
              <p:nvPicPr>
                <p:cNvPr id="271" name="Ink 270">
                  <a:extLst>
                    <a:ext uri="{FF2B5EF4-FFF2-40B4-BE49-F238E27FC236}">
                      <a16:creationId xmlns:a16="http://schemas.microsoft.com/office/drawing/2014/main" id="{3205F4BC-E40D-843D-F366-20B61AD52037}"/>
                    </a:ext>
                  </a:extLst>
                </p:cNvPr>
                <p:cNvPicPr/>
                <p:nvPr/>
              </p:nvPicPr>
              <p:blipFill>
                <a:blip r:embed="rId421"/>
                <a:stretch>
                  <a:fillRect/>
                </a:stretch>
              </p:blipFill>
              <p:spPr>
                <a:xfrm>
                  <a:off x="11451767" y="6098336"/>
                  <a:ext cx="16308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2">
              <p14:nvContentPartPr>
                <p14:cNvPr id="272" name="Ink 271">
                  <a:extLst>
                    <a:ext uri="{FF2B5EF4-FFF2-40B4-BE49-F238E27FC236}">
                      <a16:creationId xmlns:a16="http://schemas.microsoft.com/office/drawing/2014/main" id="{AE83A35C-EE91-9C23-19ED-FB74AAD32F0E}"/>
                    </a:ext>
                  </a:extLst>
                </p14:cNvPr>
                <p14:cNvContentPartPr/>
                <p14:nvPr/>
              </p14:nvContentPartPr>
              <p14:xfrm>
                <a:off x="11571287" y="5460056"/>
                <a:ext cx="326880" cy="957960"/>
              </p14:xfrm>
            </p:contentPart>
          </mc:Choice>
          <mc:Fallback xmlns="">
            <p:pic>
              <p:nvPicPr>
                <p:cNvPr id="272" name="Ink 271">
                  <a:extLst>
                    <a:ext uri="{FF2B5EF4-FFF2-40B4-BE49-F238E27FC236}">
                      <a16:creationId xmlns:a16="http://schemas.microsoft.com/office/drawing/2014/main" id="{AE83A35C-EE91-9C23-19ED-FB74AAD32F0E}"/>
                    </a:ext>
                  </a:extLst>
                </p:cNvPr>
                <p:cNvPicPr/>
                <p:nvPr/>
              </p:nvPicPr>
              <p:blipFill>
                <a:blip r:embed="rId423"/>
                <a:stretch>
                  <a:fillRect/>
                </a:stretch>
              </p:blipFill>
              <p:spPr>
                <a:xfrm>
                  <a:off x="11562287" y="5451056"/>
                  <a:ext cx="344520" cy="975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24">
            <p14:nvContentPartPr>
              <p14:cNvPr id="274" name="Ink 273">
                <a:extLst>
                  <a:ext uri="{FF2B5EF4-FFF2-40B4-BE49-F238E27FC236}">
                    <a16:creationId xmlns:a16="http://schemas.microsoft.com/office/drawing/2014/main" id="{13CBD69F-B2D6-1B45-22A0-276E0BD912C6}"/>
                  </a:ext>
                </a:extLst>
              </p14:cNvPr>
              <p14:cNvContentPartPr/>
              <p14:nvPr/>
            </p14:nvContentPartPr>
            <p14:xfrm>
              <a:off x="11391647" y="3538376"/>
              <a:ext cx="312120" cy="1103400"/>
            </p14:xfrm>
          </p:contentPart>
        </mc:Choice>
        <mc:Fallback xmlns="">
          <p:pic>
            <p:nvPicPr>
              <p:cNvPr id="274" name="Ink 273">
                <a:extLst>
                  <a:ext uri="{FF2B5EF4-FFF2-40B4-BE49-F238E27FC236}">
                    <a16:creationId xmlns:a16="http://schemas.microsoft.com/office/drawing/2014/main" id="{13CBD69F-B2D6-1B45-22A0-276E0BD912C6}"/>
                  </a:ext>
                </a:extLst>
              </p:cNvPr>
              <p:cNvPicPr/>
              <p:nvPr/>
            </p:nvPicPr>
            <p:blipFill>
              <a:blip r:embed="rId425"/>
              <a:stretch>
                <a:fillRect/>
              </a:stretch>
            </p:blipFill>
            <p:spPr>
              <a:xfrm>
                <a:off x="11383007" y="3529736"/>
                <a:ext cx="329760" cy="1121040"/>
              </a:xfrm>
              <a:prstGeom prst="rect">
                <a:avLst/>
              </a:prstGeom>
            </p:spPr>
          </p:pic>
        </mc:Fallback>
      </mc:AlternateContent>
      <p:grpSp>
        <p:nvGrpSpPr>
          <p:cNvPr id="299" name="Group 298">
            <a:extLst>
              <a:ext uri="{FF2B5EF4-FFF2-40B4-BE49-F238E27FC236}">
                <a16:creationId xmlns:a16="http://schemas.microsoft.com/office/drawing/2014/main" id="{145987A2-60EA-5280-40EB-1B0939E382FF}"/>
              </a:ext>
            </a:extLst>
          </p:cNvPr>
          <p:cNvGrpSpPr/>
          <p:nvPr/>
        </p:nvGrpSpPr>
        <p:grpSpPr>
          <a:xfrm>
            <a:off x="8758967" y="2258576"/>
            <a:ext cx="2286000" cy="905760"/>
            <a:chOff x="8758967" y="2258576"/>
            <a:chExt cx="2286000" cy="905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26">
              <p14:nvContentPartPr>
                <p14:cNvPr id="275" name="Ink 274">
                  <a:extLst>
                    <a:ext uri="{FF2B5EF4-FFF2-40B4-BE49-F238E27FC236}">
                      <a16:creationId xmlns:a16="http://schemas.microsoft.com/office/drawing/2014/main" id="{99C51531-24C4-B452-98D1-2BC0DD78F280}"/>
                    </a:ext>
                  </a:extLst>
                </p14:cNvPr>
                <p14:cNvContentPartPr/>
                <p14:nvPr/>
              </p14:nvContentPartPr>
              <p14:xfrm>
                <a:off x="8961287" y="2353976"/>
                <a:ext cx="244080" cy="254520"/>
              </p14:xfrm>
            </p:contentPart>
          </mc:Choice>
          <mc:Fallback xmlns="">
            <p:pic>
              <p:nvPicPr>
                <p:cNvPr id="275" name="Ink 274">
                  <a:extLst>
                    <a:ext uri="{FF2B5EF4-FFF2-40B4-BE49-F238E27FC236}">
                      <a16:creationId xmlns:a16="http://schemas.microsoft.com/office/drawing/2014/main" id="{99C51531-24C4-B452-98D1-2BC0DD78F280}"/>
                    </a:ext>
                  </a:extLst>
                </p:cNvPr>
                <p:cNvPicPr/>
                <p:nvPr/>
              </p:nvPicPr>
              <p:blipFill>
                <a:blip r:embed="rId427"/>
                <a:stretch>
                  <a:fillRect/>
                </a:stretch>
              </p:blipFill>
              <p:spPr>
                <a:xfrm>
                  <a:off x="8952647" y="2344976"/>
                  <a:ext cx="26172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8">
              <p14:nvContentPartPr>
                <p14:cNvPr id="276" name="Ink 275">
                  <a:extLst>
                    <a:ext uri="{FF2B5EF4-FFF2-40B4-BE49-F238E27FC236}">
                      <a16:creationId xmlns:a16="http://schemas.microsoft.com/office/drawing/2014/main" id="{BDBB9B5A-CD12-A608-4A6C-6183E789571B}"/>
                    </a:ext>
                  </a:extLst>
                </p14:cNvPr>
                <p14:cNvContentPartPr/>
                <p14:nvPr/>
              </p14:nvContentPartPr>
              <p14:xfrm>
                <a:off x="9294647" y="2258576"/>
                <a:ext cx="61560" cy="360720"/>
              </p14:xfrm>
            </p:contentPart>
          </mc:Choice>
          <mc:Fallback xmlns="">
            <p:pic>
              <p:nvPicPr>
                <p:cNvPr id="276" name="Ink 275">
                  <a:extLst>
                    <a:ext uri="{FF2B5EF4-FFF2-40B4-BE49-F238E27FC236}">
                      <a16:creationId xmlns:a16="http://schemas.microsoft.com/office/drawing/2014/main" id="{BDBB9B5A-CD12-A608-4A6C-6183E789571B}"/>
                    </a:ext>
                  </a:extLst>
                </p:cNvPr>
                <p:cNvPicPr/>
                <p:nvPr/>
              </p:nvPicPr>
              <p:blipFill>
                <a:blip r:embed="rId429"/>
                <a:stretch>
                  <a:fillRect/>
                </a:stretch>
              </p:blipFill>
              <p:spPr>
                <a:xfrm>
                  <a:off x="9286007" y="2249936"/>
                  <a:ext cx="79200" cy="37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0">
              <p14:nvContentPartPr>
                <p14:cNvPr id="277" name="Ink 276">
                  <a:extLst>
                    <a:ext uri="{FF2B5EF4-FFF2-40B4-BE49-F238E27FC236}">
                      <a16:creationId xmlns:a16="http://schemas.microsoft.com/office/drawing/2014/main" id="{45B18041-80BA-1C6C-561F-060B47D5BF7A}"/>
                    </a:ext>
                  </a:extLst>
                </p14:cNvPr>
                <p14:cNvContentPartPr/>
                <p14:nvPr/>
              </p14:nvContentPartPr>
              <p14:xfrm>
                <a:off x="9357287" y="2463056"/>
                <a:ext cx="176760" cy="45360"/>
              </p14:xfrm>
            </p:contentPart>
          </mc:Choice>
          <mc:Fallback xmlns="">
            <p:pic>
              <p:nvPicPr>
                <p:cNvPr id="277" name="Ink 276">
                  <a:extLst>
                    <a:ext uri="{FF2B5EF4-FFF2-40B4-BE49-F238E27FC236}">
                      <a16:creationId xmlns:a16="http://schemas.microsoft.com/office/drawing/2014/main" id="{45B18041-80BA-1C6C-561F-060B47D5BF7A}"/>
                    </a:ext>
                  </a:extLst>
                </p:cNvPr>
                <p:cNvPicPr/>
                <p:nvPr/>
              </p:nvPicPr>
              <p:blipFill>
                <a:blip r:embed="rId431"/>
                <a:stretch>
                  <a:fillRect/>
                </a:stretch>
              </p:blipFill>
              <p:spPr>
                <a:xfrm>
                  <a:off x="9348287" y="2454056"/>
                  <a:ext cx="19440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2">
              <p14:nvContentPartPr>
                <p14:cNvPr id="278" name="Ink 277">
                  <a:extLst>
                    <a:ext uri="{FF2B5EF4-FFF2-40B4-BE49-F238E27FC236}">
                      <a16:creationId xmlns:a16="http://schemas.microsoft.com/office/drawing/2014/main" id="{303DEB61-EEEB-6719-1E12-D561C631BBEB}"/>
                    </a:ext>
                  </a:extLst>
                </p14:cNvPr>
                <p14:cNvContentPartPr/>
                <p14:nvPr/>
              </p14:nvContentPartPr>
              <p14:xfrm>
                <a:off x="9423527" y="2281976"/>
                <a:ext cx="52920" cy="380520"/>
              </p14:xfrm>
            </p:contentPart>
          </mc:Choice>
          <mc:Fallback xmlns="">
            <p:pic>
              <p:nvPicPr>
                <p:cNvPr id="278" name="Ink 277">
                  <a:extLst>
                    <a:ext uri="{FF2B5EF4-FFF2-40B4-BE49-F238E27FC236}">
                      <a16:creationId xmlns:a16="http://schemas.microsoft.com/office/drawing/2014/main" id="{303DEB61-EEEB-6719-1E12-D561C631BBEB}"/>
                    </a:ext>
                  </a:extLst>
                </p:cNvPr>
                <p:cNvPicPr/>
                <p:nvPr/>
              </p:nvPicPr>
              <p:blipFill>
                <a:blip r:embed="rId433"/>
                <a:stretch>
                  <a:fillRect/>
                </a:stretch>
              </p:blipFill>
              <p:spPr>
                <a:xfrm>
                  <a:off x="9414887" y="2273336"/>
                  <a:ext cx="70560" cy="39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4">
              <p14:nvContentPartPr>
                <p14:cNvPr id="279" name="Ink 278">
                  <a:extLst>
                    <a:ext uri="{FF2B5EF4-FFF2-40B4-BE49-F238E27FC236}">
                      <a16:creationId xmlns:a16="http://schemas.microsoft.com/office/drawing/2014/main" id="{2B088C18-50D2-BA00-2FD9-5DBED1EEF419}"/>
                    </a:ext>
                  </a:extLst>
                </p14:cNvPr>
                <p14:cNvContentPartPr/>
                <p14:nvPr/>
              </p14:nvContentPartPr>
              <p14:xfrm>
                <a:off x="8935367" y="2686616"/>
                <a:ext cx="693720" cy="47520"/>
              </p14:xfrm>
            </p:contentPart>
          </mc:Choice>
          <mc:Fallback xmlns="">
            <p:pic>
              <p:nvPicPr>
                <p:cNvPr id="279" name="Ink 278">
                  <a:extLst>
                    <a:ext uri="{FF2B5EF4-FFF2-40B4-BE49-F238E27FC236}">
                      <a16:creationId xmlns:a16="http://schemas.microsoft.com/office/drawing/2014/main" id="{2B088C18-50D2-BA00-2FD9-5DBED1EEF419}"/>
                    </a:ext>
                  </a:extLst>
                </p:cNvPr>
                <p:cNvPicPr/>
                <p:nvPr/>
              </p:nvPicPr>
              <p:blipFill>
                <a:blip r:embed="rId435"/>
                <a:stretch>
                  <a:fillRect/>
                </a:stretch>
              </p:blipFill>
              <p:spPr>
                <a:xfrm>
                  <a:off x="8926727" y="2677976"/>
                  <a:ext cx="71136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6">
              <p14:nvContentPartPr>
                <p14:cNvPr id="281" name="Ink 280">
                  <a:extLst>
                    <a:ext uri="{FF2B5EF4-FFF2-40B4-BE49-F238E27FC236}">
                      <a16:creationId xmlns:a16="http://schemas.microsoft.com/office/drawing/2014/main" id="{1DE223D7-5410-46BA-D195-C952427606ED}"/>
                    </a:ext>
                  </a:extLst>
                </p14:cNvPr>
                <p14:cNvContentPartPr/>
                <p14:nvPr/>
              </p14:nvContentPartPr>
              <p14:xfrm>
                <a:off x="8758967" y="2897576"/>
                <a:ext cx="172800" cy="266760"/>
              </p14:xfrm>
            </p:contentPart>
          </mc:Choice>
          <mc:Fallback xmlns="">
            <p:pic>
              <p:nvPicPr>
                <p:cNvPr id="281" name="Ink 280">
                  <a:extLst>
                    <a:ext uri="{FF2B5EF4-FFF2-40B4-BE49-F238E27FC236}">
                      <a16:creationId xmlns:a16="http://schemas.microsoft.com/office/drawing/2014/main" id="{1DE223D7-5410-46BA-D195-C952427606ED}"/>
                    </a:ext>
                  </a:extLst>
                </p:cNvPr>
                <p:cNvPicPr/>
                <p:nvPr/>
              </p:nvPicPr>
              <p:blipFill>
                <a:blip r:embed="rId437"/>
                <a:stretch>
                  <a:fillRect/>
                </a:stretch>
              </p:blipFill>
              <p:spPr>
                <a:xfrm>
                  <a:off x="8749967" y="2888576"/>
                  <a:ext cx="190440" cy="28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8">
              <p14:nvContentPartPr>
                <p14:cNvPr id="282" name="Ink 281">
                  <a:extLst>
                    <a:ext uri="{FF2B5EF4-FFF2-40B4-BE49-F238E27FC236}">
                      <a16:creationId xmlns:a16="http://schemas.microsoft.com/office/drawing/2014/main" id="{634247B0-EC10-A6C6-8DAE-D4C6925A0096}"/>
                    </a:ext>
                  </a:extLst>
                </p14:cNvPr>
                <p14:cNvContentPartPr/>
                <p14:nvPr/>
              </p14:nvContentPartPr>
              <p14:xfrm>
                <a:off x="8956607" y="3067496"/>
                <a:ext cx="7920" cy="20520"/>
              </p14:xfrm>
            </p:contentPart>
          </mc:Choice>
          <mc:Fallback xmlns="">
            <p:pic>
              <p:nvPicPr>
                <p:cNvPr id="282" name="Ink 281">
                  <a:extLst>
                    <a:ext uri="{FF2B5EF4-FFF2-40B4-BE49-F238E27FC236}">
                      <a16:creationId xmlns:a16="http://schemas.microsoft.com/office/drawing/2014/main" id="{634247B0-EC10-A6C6-8DAE-D4C6925A0096}"/>
                    </a:ext>
                  </a:extLst>
                </p:cNvPr>
                <p:cNvPicPr/>
                <p:nvPr/>
              </p:nvPicPr>
              <p:blipFill>
                <a:blip r:embed="rId439"/>
                <a:stretch>
                  <a:fillRect/>
                </a:stretch>
              </p:blipFill>
              <p:spPr>
                <a:xfrm>
                  <a:off x="8947967" y="3058496"/>
                  <a:ext cx="2556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0">
              <p14:nvContentPartPr>
                <p14:cNvPr id="283" name="Ink 282">
                  <a:extLst>
                    <a:ext uri="{FF2B5EF4-FFF2-40B4-BE49-F238E27FC236}">
                      <a16:creationId xmlns:a16="http://schemas.microsoft.com/office/drawing/2014/main" id="{ECC0E13E-8D41-F765-278C-590462370590}"/>
                    </a:ext>
                  </a:extLst>
                </p14:cNvPr>
                <p14:cNvContentPartPr/>
                <p14:nvPr/>
              </p14:nvContentPartPr>
              <p14:xfrm>
                <a:off x="8998727" y="2905496"/>
                <a:ext cx="127800" cy="238680"/>
              </p14:xfrm>
            </p:contentPart>
          </mc:Choice>
          <mc:Fallback xmlns="">
            <p:pic>
              <p:nvPicPr>
                <p:cNvPr id="283" name="Ink 282">
                  <a:extLst>
                    <a:ext uri="{FF2B5EF4-FFF2-40B4-BE49-F238E27FC236}">
                      <a16:creationId xmlns:a16="http://schemas.microsoft.com/office/drawing/2014/main" id="{ECC0E13E-8D41-F765-278C-590462370590}"/>
                    </a:ext>
                  </a:extLst>
                </p:cNvPr>
                <p:cNvPicPr/>
                <p:nvPr/>
              </p:nvPicPr>
              <p:blipFill>
                <a:blip r:embed="rId441"/>
                <a:stretch>
                  <a:fillRect/>
                </a:stretch>
              </p:blipFill>
              <p:spPr>
                <a:xfrm>
                  <a:off x="8990087" y="2896496"/>
                  <a:ext cx="14544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2">
              <p14:nvContentPartPr>
                <p14:cNvPr id="284" name="Ink 283">
                  <a:extLst>
                    <a:ext uri="{FF2B5EF4-FFF2-40B4-BE49-F238E27FC236}">
                      <a16:creationId xmlns:a16="http://schemas.microsoft.com/office/drawing/2014/main" id="{6F7D80CD-70DC-3FFA-8538-C9F59E933941}"/>
                    </a:ext>
                  </a:extLst>
                </p14:cNvPr>
                <p14:cNvContentPartPr/>
                <p14:nvPr/>
              </p14:nvContentPartPr>
              <p14:xfrm>
                <a:off x="9154967" y="2940776"/>
                <a:ext cx="136800" cy="159840"/>
              </p14:xfrm>
            </p:contentPart>
          </mc:Choice>
          <mc:Fallback xmlns="">
            <p:pic>
              <p:nvPicPr>
                <p:cNvPr id="284" name="Ink 283">
                  <a:extLst>
                    <a:ext uri="{FF2B5EF4-FFF2-40B4-BE49-F238E27FC236}">
                      <a16:creationId xmlns:a16="http://schemas.microsoft.com/office/drawing/2014/main" id="{6F7D80CD-70DC-3FFA-8538-C9F59E933941}"/>
                    </a:ext>
                  </a:extLst>
                </p:cNvPr>
                <p:cNvPicPr/>
                <p:nvPr/>
              </p:nvPicPr>
              <p:blipFill>
                <a:blip r:embed="rId443"/>
                <a:stretch>
                  <a:fillRect/>
                </a:stretch>
              </p:blipFill>
              <p:spPr>
                <a:xfrm>
                  <a:off x="9145967" y="2931776"/>
                  <a:ext cx="15444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4">
              <p14:nvContentPartPr>
                <p14:cNvPr id="285" name="Ink 284">
                  <a:extLst>
                    <a:ext uri="{FF2B5EF4-FFF2-40B4-BE49-F238E27FC236}">
                      <a16:creationId xmlns:a16="http://schemas.microsoft.com/office/drawing/2014/main" id="{1D8A8ED6-23CE-5CB0-087D-233914FC5F65}"/>
                    </a:ext>
                  </a:extLst>
                </p14:cNvPr>
                <p14:cNvContentPartPr/>
                <p14:nvPr/>
              </p14:nvContentPartPr>
              <p14:xfrm>
                <a:off x="9336767" y="2887856"/>
                <a:ext cx="79560" cy="272160"/>
              </p14:xfrm>
            </p:contentPart>
          </mc:Choice>
          <mc:Fallback xmlns="">
            <p:pic>
              <p:nvPicPr>
                <p:cNvPr id="285" name="Ink 284">
                  <a:extLst>
                    <a:ext uri="{FF2B5EF4-FFF2-40B4-BE49-F238E27FC236}">
                      <a16:creationId xmlns:a16="http://schemas.microsoft.com/office/drawing/2014/main" id="{1D8A8ED6-23CE-5CB0-087D-233914FC5F65}"/>
                    </a:ext>
                  </a:extLst>
                </p:cNvPr>
                <p:cNvPicPr/>
                <p:nvPr/>
              </p:nvPicPr>
              <p:blipFill>
                <a:blip r:embed="rId445"/>
                <a:stretch>
                  <a:fillRect/>
                </a:stretch>
              </p:blipFill>
              <p:spPr>
                <a:xfrm>
                  <a:off x="9328127" y="2878856"/>
                  <a:ext cx="97200" cy="28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6">
              <p14:nvContentPartPr>
                <p14:cNvPr id="286" name="Ink 285">
                  <a:extLst>
                    <a:ext uri="{FF2B5EF4-FFF2-40B4-BE49-F238E27FC236}">
                      <a16:creationId xmlns:a16="http://schemas.microsoft.com/office/drawing/2014/main" id="{2A9A2AA6-F514-48DF-087D-1AE93958CFB8}"/>
                    </a:ext>
                  </a:extLst>
                </p14:cNvPr>
                <p14:cNvContentPartPr/>
                <p14:nvPr/>
              </p14:nvContentPartPr>
              <p14:xfrm>
                <a:off x="9480407" y="2875616"/>
                <a:ext cx="141120" cy="280800"/>
              </p14:xfrm>
            </p:contentPart>
          </mc:Choice>
          <mc:Fallback xmlns="">
            <p:pic>
              <p:nvPicPr>
                <p:cNvPr id="286" name="Ink 285">
                  <a:extLst>
                    <a:ext uri="{FF2B5EF4-FFF2-40B4-BE49-F238E27FC236}">
                      <a16:creationId xmlns:a16="http://schemas.microsoft.com/office/drawing/2014/main" id="{2A9A2AA6-F514-48DF-087D-1AE93958CFB8}"/>
                    </a:ext>
                  </a:extLst>
                </p:cNvPr>
                <p:cNvPicPr/>
                <p:nvPr/>
              </p:nvPicPr>
              <p:blipFill>
                <a:blip r:embed="rId447"/>
                <a:stretch>
                  <a:fillRect/>
                </a:stretch>
              </p:blipFill>
              <p:spPr>
                <a:xfrm>
                  <a:off x="9471407" y="2866976"/>
                  <a:ext cx="1587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8">
              <p14:nvContentPartPr>
                <p14:cNvPr id="287" name="Ink 286">
                  <a:extLst>
                    <a:ext uri="{FF2B5EF4-FFF2-40B4-BE49-F238E27FC236}">
                      <a16:creationId xmlns:a16="http://schemas.microsoft.com/office/drawing/2014/main" id="{7A2B36EA-AF54-899F-44E8-853CEB9E2646}"/>
                    </a:ext>
                  </a:extLst>
                </p14:cNvPr>
                <p14:cNvContentPartPr/>
                <p14:nvPr/>
              </p14:nvContentPartPr>
              <p14:xfrm>
                <a:off x="9803687" y="2642336"/>
                <a:ext cx="166680" cy="38880"/>
              </p14:xfrm>
            </p:contentPart>
          </mc:Choice>
          <mc:Fallback xmlns="">
            <p:pic>
              <p:nvPicPr>
                <p:cNvPr id="287" name="Ink 286">
                  <a:extLst>
                    <a:ext uri="{FF2B5EF4-FFF2-40B4-BE49-F238E27FC236}">
                      <a16:creationId xmlns:a16="http://schemas.microsoft.com/office/drawing/2014/main" id="{7A2B36EA-AF54-899F-44E8-853CEB9E2646}"/>
                    </a:ext>
                  </a:extLst>
                </p:cNvPr>
                <p:cNvPicPr/>
                <p:nvPr/>
              </p:nvPicPr>
              <p:blipFill>
                <a:blip r:embed="rId449"/>
                <a:stretch>
                  <a:fillRect/>
                </a:stretch>
              </p:blipFill>
              <p:spPr>
                <a:xfrm>
                  <a:off x="9794687" y="2633336"/>
                  <a:ext cx="1843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0">
              <p14:nvContentPartPr>
                <p14:cNvPr id="288" name="Ink 287">
                  <a:extLst>
                    <a:ext uri="{FF2B5EF4-FFF2-40B4-BE49-F238E27FC236}">
                      <a16:creationId xmlns:a16="http://schemas.microsoft.com/office/drawing/2014/main" id="{A9206D88-833E-1383-F1CD-EF67AB806CE4}"/>
                    </a:ext>
                  </a:extLst>
                </p14:cNvPr>
                <p14:cNvContentPartPr/>
                <p14:nvPr/>
              </p14:nvContentPartPr>
              <p14:xfrm>
                <a:off x="9823847" y="2712176"/>
                <a:ext cx="103320" cy="25200"/>
              </p14:xfrm>
            </p:contentPart>
          </mc:Choice>
          <mc:Fallback xmlns="">
            <p:pic>
              <p:nvPicPr>
                <p:cNvPr id="288" name="Ink 287">
                  <a:extLst>
                    <a:ext uri="{FF2B5EF4-FFF2-40B4-BE49-F238E27FC236}">
                      <a16:creationId xmlns:a16="http://schemas.microsoft.com/office/drawing/2014/main" id="{A9206D88-833E-1383-F1CD-EF67AB806CE4}"/>
                    </a:ext>
                  </a:extLst>
                </p:cNvPr>
                <p:cNvPicPr/>
                <p:nvPr/>
              </p:nvPicPr>
              <p:blipFill>
                <a:blip r:embed="rId451"/>
                <a:stretch>
                  <a:fillRect/>
                </a:stretch>
              </p:blipFill>
              <p:spPr>
                <a:xfrm>
                  <a:off x="9815207" y="2703536"/>
                  <a:ext cx="120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2">
              <p14:nvContentPartPr>
                <p14:cNvPr id="290" name="Ink 289">
                  <a:extLst>
                    <a:ext uri="{FF2B5EF4-FFF2-40B4-BE49-F238E27FC236}">
                      <a16:creationId xmlns:a16="http://schemas.microsoft.com/office/drawing/2014/main" id="{4C4E18B1-25D0-CD6D-FD6A-CE2F59E172AD}"/>
                    </a:ext>
                  </a:extLst>
                </p14:cNvPr>
                <p14:cNvContentPartPr/>
                <p14:nvPr/>
              </p14:nvContentPartPr>
              <p14:xfrm>
                <a:off x="10126967" y="2440016"/>
                <a:ext cx="189720" cy="298440"/>
              </p14:xfrm>
            </p:contentPart>
          </mc:Choice>
          <mc:Fallback xmlns="">
            <p:pic>
              <p:nvPicPr>
                <p:cNvPr id="290" name="Ink 289">
                  <a:extLst>
                    <a:ext uri="{FF2B5EF4-FFF2-40B4-BE49-F238E27FC236}">
                      <a16:creationId xmlns:a16="http://schemas.microsoft.com/office/drawing/2014/main" id="{4C4E18B1-25D0-CD6D-FD6A-CE2F59E172AD}"/>
                    </a:ext>
                  </a:extLst>
                </p:cNvPr>
                <p:cNvPicPr/>
                <p:nvPr/>
              </p:nvPicPr>
              <p:blipFill>
                <a:blip r:embed="rId453"/>
                <a:stretch>
                  <a:fillRect/>
                </a:stretch>
              </p:blipFill>
              <p:spPr>
                <a:xfrm>
                  <a:off x="10118327" y="2431016"/>
                  <a:ext cx="20736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4">
              <p14:nvContentPartPr>
                <p14:cNvPr id="291" name="Ink 290">
                  <a:extLst>
                    <a:ext uri="{FF2B5EF4-FFF2-40B4-BE49-F238E27FC236}">
                      <a16:creationId xmlns:a16="http://schemas.microsoft.com/office/drawing/2014/main" id="{635C0D67-9E30-6497-1812-020B43DA0E9C}"/>
                    </a:ext>
                  </a:extLst>
                </p14:cNvPr>
                <p14:cNvContentPartPr/>
                <p14:nvPr/>
              </p14:nvContentPartPr>
              <p14:xfrm>
                <a:off x="10186367" y="2611736"/>
                <a:ext cx="141120" cy="14400"/>
              </p14:xfrm>
            </p:contentPart>
          </mc:Choice>
          <mc:Fallback xmlns="">
            <p:pic>
              <p:nvPicPr>
                <p:cNvPr id="291" name="Ink 290">
                  <a:extLst>
                    <a:ext uri="{FF2B5EF4-FFF2-40B4-BE49-F238E27FC236}">
                      <a16:creationId xmlns:a16="http://schemas.microsoft.com/office/drawing/2014/main" id="{635C0D67-9E30-6497-1812-020B43DA0E9C}"/>
                    </a:ext>
                  </a:extLst>
                </p:cNvPr>
                <p:cNvPicPr/>
                <p:nvPr/>
              </p:nvPicPr>
              <p:blipFill>
                <a:blip r:embed="rId455"/>
                <a:stretch>
                  <a:fillRect/>
                </a:stretch>
              </p:blipFill>
              <p:spPr>
                <a:xfrm>
                  <a:off x="10177727" y="2602736"/>
                  <a:ext cx="158760" cy="3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6">
              <p14:nvContentPartPr>
                <p14:cNvPr id="293" name="Ink 292">
                  <a:extLst>
                    <a:ext uri="{FF2B5EF4-FFF2-40B4-BE49-F238E27FC236}">
                      <a16:creationId xmlns:a16="http://schemas.microsoft.com/office/drawing/2014/main" id="{182DEA88-88A5-0119-98B4-7615B7A68A31}"/>
                    </a:ext>
                  </a:extLst>
                </p14:cNvPr>
                <p14:cNvContentPartPr/>
                <p14:nvPr/>
              </p14:nvContentPartPr>
              <p14:xfrm>
                <a:off x="10062167" y="2585096"/>
                <a:ext cx="42120" cy="16200"/>
              </p14:xfrm>
            </p:contentPart>
          </mc:Choice>
          <mc:Fallback xmlns="">
            <p:pic>
              <p:nvPicPr>
                <p:cNvPr id="293" name="Ink 292">
                  <a:extLst>
                    <a:ext uri="{FF2B5EF4-FFF2-40B4-BE49-F238E27FC236}">
                      <a16:creationId xmlns:a16="http://schemas.microsoft.com/office/drawing/2014/main" id="{182DEA88-88A5-0119-98B4-7615B7A68A31}"/>
                    </a:ext>
                  </a:extLst>
                </p:cNvPr>
                <p:cNvPicPr/>
                <p:nvPr/>
              </p:nvPicPr>
              <p:blipFill>
                <a:blip r:embed="rId457"/>
                <a:stretch>
                  <a:fillRect/>
                </a:stretch>
              </p:blipFill>
              <p:spPr>
                <a:xfrm>
                  <a:off x="10053167" y="2576096"/>
                  <a:ext cx="597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8">
              <p14:nvContentPartPr>
                <p14:cNvPr id="294" name="Ink 293">
                  <a:extLst>
                    <a:ext uri="{FF2B5EF4-FFF2-40B4-BE49-F238E27FC236}">
                      <a16:creationId xmlns:a16="http://schemas.microsoft.com/office/drawing/2014/main" id="{8BEC0497-90DF-5236-E494-6E614A0D76D4}"/>
                    </a:ext>
                  </a:extLst>
                </p14:cNvPr>
                <p14:cNvContentPartPr/>
                <p14:nvPr/>
              </p14:nvContentPartPr>
              <p14:xfrm>
                <a:off x="10438007" y="2447216"/>
                <a:ext cx="102240" cy="312120"/>
              </p14:xfrm>
            </p:contentPart>
          </mc:Choice>
          <mc:Fallback xmlns="">
            <p:pic>
              <p:nvPicPr>
                <p:cNvPr id="294" name="Ink 293">
                  <a:extLst>
                    <a:ext uri="{FF2B5EF4-FFF2-40B4-BE49-F238E27FC236}">
                      <a16:creationId xmlns:a16="http://schemas.microsoft.com/office/drawing/2014/main" id="{8BEC0497-90DF-5236-E494-6E614A0D76D4}"/>
                    </a:ext>
                  </a:extLst>
                </p:cNvPr>
                <p:cNvPicPr/>
                <p:nvPr/>
              </p:nvPicPr>
              <p:blipFill>
                <a:blip r:embed="rId459"/>
                <a:stretch>
                  <a:fillRect/>
                </a:stretch>
              </p:blipFill>
              <p:spPr>
                <a:xfrm>
                  <a:off x="10429367" y="2438216"/>
                  <a:ext cx="119880" cy="32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0">
              <p14:nvContentPartPr>
                <p14:cNvPr id="295" name="Ink 294">
                  <a:extLst>
                    <a:ext uri="{FF2B5EF4-FFF2-40B4-BE49-F238E27FC236}">
                      <a16:creationId xmlns:a16="http://schemas.microsoft.com/office/drawing/2014/main" id="{0BE67BCD-4E4F-E348-732B-7A39E6425086}"/>
                    </a:ext>
                  </a:extLst>
                </p14:cNvPr>
                <p14:cNvContentPartPr/>
                <p14:nvPr/>
              </p14:nvContentPartPr>
              <p14:xfrm>
                <a:off x="10415687" y="2586176"/>
                <a:ext cx="113760" cy="25200"/>
              </p14:xfrm>
            </p:contentPart>
          </mc:Choice>
          <mc:Fallback xmlns="">
            <p:pic>
              <p:nvPicPr>
                <p:cNvPr id="295" name="Ink 294">
                  <a:extLst>
                    <a:ext uri="{FF2B5EF4-FFF2-40B4-BE49-F238E27FC236}">
                      <a16:creationId xmlns:a16="http://schemas.microsoft.com/office/drawing/2014/main" id="{0BE67BCD-4E4F-E348-732B-7A39E6425086}"/>
                    </a:ext>
                  </a:extLst>
                </p:cNvPr>
                <p:cNvPicPr/>
                <p:nvPr/>
              </p:nvPicPr>
              <p:blipFill>
                <a:blip r:embed="rId461"/>
                <a:stretch>
                  <a:fillRect/>
                </a:stretch>
              </p:blipFill>
              <p:spPr>
                <a:xfrm>
                  <a:off x="10407047" y="2577176"/>
                  <a:ext cx="13140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2">
              <p14:nvContentPartPr>
                <p14:cNvPr id="296" name="Ink 295">
                  <a:extLst>
                    <a:ext uri="{FF2B5EF4-FFF2-40B4-BE49-F238E27FC236}">
                      <a16:creationId xmlns:a16="http://schemas.microsoft.com/office/drawing/2014/main" id="{CD92CD56-63D3-76D0-E106-86DA1C3BC23C}"/>
                    </a:ext>
                  </a:extLst>
                </p14:cNvPr>
                <p14:cNvContentPartPr/>
                <p14:nvPr/>
              </p14:nvContentPartPr>
              <p14:xfrm>
                <a:off x="10585607" y="2457656"/>
                <a:ext cx="145440" cy="335880"/>
              </p14:xfrm>
            </p:contentPart>
          </mc:Choice>
          <mc:Fallback xmlns="">
            <p:pic>
              <p:nvPicPr>
                <p:cNvPr id="296" name="Ink 295">
                  <a:extLst>
                    <a:ext uri="{FF2B5EF4-FFF2-40B4-BE49-F238E27FC236}">
                      <a16:creationId xmlns:a16="http://schemas.microsoft.com/office/drawing/2014/main" id="{CD92CD56-63D3-76D0-E106-86DA1C3BC23C}"/>
                    </a:ext>
                  </a:extLst>
                </p:cNvPr>
                <p:cNvPicPr/>
                <p:nvPr/>
              </p:nvPicPr>
              <p:blipFill>
                <a:blip r:embed="rId463"/>
                <a:stretch>
                  <a:fillRect/>
                </a:stretch>
              </p:blipFill>
              <p:spPr>
                <a:xfrm>
                  <a:off x="10576607" y="2448656"/>
                  <a:ext cx="16308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4">
              <p14:nvContentPartPr>
                <p14:cNvPr id="297" name="Ink 296">
                  <a:extLst>
                    <a:ext uri="{FF2B5EF4-FFF2-40B4-BE49-F238E27FC236}">
                      <a16:creationId xmlns:a16="http://schemas.microsoft.com/office/drawing/2014/main" id="{51E1541E-410E-F19B-1F7E-BFABCB9D3E79}"/>
                    </a:ext>
                  </a:extLst>
                </p14:cNvPr>
                <p14:cNvContentPartPr/>
                <p14:nvPr/>
              </p14:nvContentPartPr>
              <p14:xfrm>
                <a:off x="10823927" y="2389256"/>
                <a:ext cx="35640" cy="453960"/>
              </p14:xfrm>
            </p:contentPart>
          </mc:Choice>
          <mc:Fallback xmlns="">
            <p:pic>
              <p:nvPicPr>
                <p:cNvPr id="297" name="Ink 296">
                  <a:extLst>
                    <a:ext uri="{FF2B5EF4-FFF2-40B4-BE49-F238E27FC236}">
                      <a16:creationId xmlns:a16="http://schemas.microsoft.com/office/drawing/2014/main" id="{51E1541E-410E-F19B-1F7E-BFABCB9D3E79}"/>
                    </a:ext>
                  </a:extLst>
                </p:cNvPr>
                <p:cNvPicPr/>
                <p:nvPr/>
              </p:nvPicPr>
              <p:blipFill>
                <a:blip r:embed="rId465"/>
                <a:stretch>
                  <a:fillRect/>
                </a:stretch>
              </p:blipFill>
              <p:spPr>
                <a:xfrm>
                  <a:off x="10814927" y="2380616"/>
                  <a:ext cx="53280" cy="47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6">
              <p14:nvContentPartPr>
                <p14:cNvPr id="298" name="Ink 297">
                  <a:extLst>
                    <a:ext uri="{FF2B5EF4-FFF2-40B4-BE49-F238E27FC236}">
                      <a16:creationId xmlns:a16="http://schemas.microsoft.com/office/drawing/2014/main" id="{58A81A40-9F5E-E370-549C-FBA2073AFB3C}"/>
                    </a:ext>
                  </a:extLst>
                </p14:cNvPr>
                <p14:cNvContentPartPr/>
                <p14:nvPr/>
              </p14:nvContentPartPr>
              <p14:xfrm>
                <a:off x="10832927" y="2501936"/>
                <a:ext cx="212040" cy="358560"/>
              </p14:xfrm>
            </p:contentPart>
          </mc:Choice>
          <mc:Fallback xmlns="">
            <p:pic>
              <p:nvPicPr>
                <p:cNvPr id="298" name="Ink 297">
                  <a:extLst>
                    <a:ext uri="{FF2B5EF4-FFF2-40B4-BE49-F238E27FC236}">
                      <a16:creationId xmlns:a16="http://schemas.microsoft.com/office/drawing/2014/main" id="{58A81A40-9F5E-E370-549C-FBA2073AFB3C}"/>
                    </a:ext>
                  </a:extLst>
                </p:cNvPr>
                <p:cNvPicPr/>
                <p:nvPr/>
              </p:nvPicPr>
              <p:blipFill>
                <a:blip r:embed="rId467"/>
                <a:stretch>
                  <a:fillRect/>
                </a:stretch>
              </p:blipFill>
              <p:spPr>
                <a:xfrm>
                  <a:off x="10823927" y="2492936"/>
                  <a:ext cx="229680" cy="376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98093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D916C43-6D80-774A-793F-0479DB27C070}"/>
                  </a:ext>
                </a:extLst>
              </p14:cNvPr>
              <p14:cNvContentPartPr/>
              <p14:nvPr/>
            </p14:nvContentPartPr>
            <p14:xfrm>
              <a:off x="603167" y="716696"/>
              <a:ext cx="556200" cy="6285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D916C43-6D80-774A-793F-0479DB27C07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4527" y="707696"/>
                <a:ext cx="573840" cy="64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BDDFAE3-22DE-FA59-CEE5-7FDFFF6570DB}"/>
                  </a:ext>
                </a:extLst>
              </p14:cNvPr>
              <p14:cNvContentPartPr/>
              <p14:nvPr/>
            </p14:nvContentPartPr>
            <p14:xfrm>
              <a:off x="1405607" y="609776"/>
              <a:ext cx="351360" cy="3074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BDDFAE3-22DE-FA59-CEE5-7FDFFF6570D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96967" y="600776"/>
                <a:ext cx="369000" cy="32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C5CE5FDD-B463-B507-DF2F-233BF088B357}"/>
                  </a:ext>
                </a:extLst>
              </p14:cNvPr>
              <p14:cNvContentPartPr/>
              <p14:nvPr/>
            </p14:nvContentPartPr>
            <p14:xfrm>
              <a:off x="1316687" y="952496"/>
              <a:ext cx="496080" cy="363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C5CE5FDD-B463-B507-DF2F-233BF088B357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07687" y="943856"/>
                <a:ext cx="513720" cy="5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67991D1-16FD-9AA0-1E73-E54D8037D6A8}"/>
                  </a:ext>
                </a:extLst>
              </p14:cNvPr>
              <p14:cNvContentPartPr/>
              <p14:nvPr/>
            </p14:nvContentPartPr>
            <p14:xfrm>
              <a:off x="1475807" y="1087136"/>
              <a:ext cx="176400" cy="20700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67991D1-16FD-9AA0-1E73-E54D8037D6A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67167" y="1078136"/>
                <a:ext cx="194040" cy="22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DF2100F-2D02-1673-FEC5-937561631EAF}"/>
                  </a:ext>
                </a:extLst>
              </p14:cNvPr>
              <p14:cNvContentPartPr/>
              <p14:nvPr/>
            </p14:nvContentPartPr>
            <p14:xfrm>
              <a:off x="1641407" y="1267856"/>
              <a:ext cx="111960" cy="27288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DF2100F-2D02-1673-FEC5-937561631EAF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632767" y="1259216"/>
                <a:ext cx="129600" cy="29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82FA9070-369E-3702-8189-BFC96E191933}"/>
                  </a:ext>
                </a:extLst>
              </p14:cNvPr>
              <p14:cNvContentPartPr/>
              <p14:nvPr/>
            </p14:nvContentPartPr>
            <p14:xfrm>
              <a:off x="2122727" y="832976"/>
              <a:ext cx="173520" cy="831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82FA9070-369E-3702-8189-BFC96E191933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113727" y="823976"/>
                <a:ext cx="19116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A9BEB7C-0A94-F569-82F3-7A76C7F4DB59}"/>
                  </a:ext>
                </a:extLst>
              </p14:cNvPr>
              <p14:cNvContentPartPr/>
              <p14:nvPr/>
            </p14:nvContentPartPr>
            <p14:xfrm>
              <a:off x="2151527" y="909656"/>
              <a:ext cx="135000" cy="565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A9BEB7C-0A94-F569-82F3-7A76C7F4DB5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142527" y="901016"/>
                <a:ext cx="152640" cy="74160"/>
              </a:xfrm>
              <a:prstGeom prst="rect">
                <a:avLst/>
              </a:prstGeom>
            </p:spPr>
          </p:pic>
        </mc:Fallback>
      </mc:AlternateContent>
      <p:grpSp>
        <p:nvGrpSpPr>
          <p:cNvPr id="41" name="Group 40">
            <a:extLst>
              <a:ext uri="{FF2B5EF4-FFF2-40B4-BE49-F238E27FC236}">
                <a16:creationId xmlns:a16="http://schemas.microsoft.com/office/drawing/2014/main" id="{C8C5F620-E903-BF9A-E05A-433C27DA48ED}"/>
              </a:ext>
            </a:extLst>
          </p:cNvPr>
          <p:cNvGrpSpPr/>
          <p:nvPr/>
        </p:nvGrpSpPr>
        <p:grpSpPr>
          <a:xfrm>
            <a:off x="2579567" y="201176"/>
            <a:ext cx="3113280" cy="1193400"/>
            <a:chOff x="2579567" y="201176"/>
            <a:chExt cx="3113280" cy="1193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3D12B6B-3791-87BF-8962-66410E0C85A3}"/>
                    </a:ext>
                  </a:extLst>
                </p14:cNvPr>
                <p14:cNvContentPartPr/>
                <p14:nvPr/>
              </p14:nvContentPartPr>
              <p14:xfrm>
                <a:off x="2601167" y="438416"/>
                <a:ext cx="279720" cy="3085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3D12B6B-3791-87BF-8962-66410E0C85A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592167" y="429776"/>
                  <a:ext cx="29736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6B278B9F-F033-1AF5-8777-17E55360EAC5}"/>
                    </a:ext>
                  </a:extLst>
                </p14:cNvPr>
                <p14:cNvContentPartPr/>
                <p14:nvPr/>
              </p14:nvContentPartPr>
              <p14:xfrm>
                <a:off x="2961527" y="315656"/>
                <a:ext cx="37440" cy="41400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6B278B9F-F033-1AF5-8777-17E55360EAC5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952887" y="307016"/>
                  <a:ext cx="5508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0DDC9AF-FA92-6DC4-B9EC-E2BF5B9CBDCF}"/>
                    </a:ext>
                  </a:extLst>
                </p14:cNvPr>
                <p14:cNvContentPartPr/>
                <p14:nvPr/>
              </p14:nvContentPartPr>
              <p14:xfrm>
                <a:off x="3000407" y="479456"/>
                <a:ext cx="159120" cy="748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0DDC9AF-FA92-6DC4-B9EC-E2BF5B9CBDCF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991767" y="470816"/>
                  <a:ext cx="176760" cy="9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07F223E-3D9E-758D-679B-CB689EF93490}"/>
                    </a:ext>
                  </a:extLst>
                </p14:cNvPr>
                <p14:cNvContentPartPr/>
                <p14:nvPr/>
              </p14:nvContentPartPr>
              <p14:xfrm>
                <a:off x="3143687" y="402056"/>
                <a:ext cx="19080" cy="3445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07F223E-3D9E-758D-679B-CB689EF9349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134687" y="393416"/>
                  <a:ext cx="36720" cy="36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5964010-4DEB-A65A-E345-EFE81167E34F}"/>
                    </a:ext>
                  </a:extLst>
                </p14:cNvPr>
                <p14:cNvContentPartPr/>
                <p14:nvPr/>
              </p14:nvContentPartPr>
              <p14:xfrm>
                <a:off x="2579567" y="775016"/>
                <a:ext cx="810360" cy="525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5964010-4DEB-A65A-E345-EFE81167E34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570927" y="766016"/>
                  <a:ext cx="828000" cy="7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B3A13ED-698C-3155-F5F5-458F16DA954B}"/>
                    </a:ext>
                  </a:extLst>
                </p14:cNvPr>
                <p14:cNvContentPartPr/>
                <p14:nvPr/>
              </p14:nvContentPartPr>
              <p14:xfrm>
                <a:off x="2673887" y="969416"/>
                <a:ext cx="142920" cy="2966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B3A13ED-698C-3155-F5F5-458F16DA954B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664887" y="960416"/>
                  <a:ext cx="16056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D89D0C7-7C29-B494-983E-BFEFE4BDA8A5}"/>
                    </a:ext>
                  </a:extLst>
                </p14:cNvPr>
                <p14:cNvContentPartPr/>
                <p14:nvPr/>
              </p14:nvContentPartPr>
              <p14:xfrm>
                <a:off x="2843087" y="1105496"/>
                <a:ext cx="12960" cy="288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D89D0C7-7C29-B494-983E-BFEFE4BDA8A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834447" y="1096496"/>
                  <a:ext cx="3060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818450C8-93A9-E3E7-B931-28838F95C0E5}"/>
                    </a:ext>
                  </a:extLst>
                </p14:cNvPr>
                <p14:cNvContentPartPr/>
                <p14:nvPr/>
              </p14:nvContentPartPr>
              <p14:xfrm>
                <a:off x="2902487" y="979496"/>
                <a:ext cx="87840" cy="2516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818450C8-93A9-E3E7-B931-28838F95C0E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893487" y="970856"/>
                  <a:ext cx="10548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6EE2C9C-FF5F-2A54-E3A6-4359054EE969}"/>
                    </a:ext>
                  </a:extLst>
                </p14:cNvPr>
                <p14:cNvContentPartPr/>
                <p14:nvPr/>
              </p14:nvContentPartPr>
              <p14:xfrm>
                <a:off x="3020567" y="989576"/>
                <a:ext cx="185760" cy="1994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6EE2C9C-FF5F-2A54-E3A6-4359054EE96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011567" y="980936"/>
                  <a:ext cx="2034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AE47673-5DD2-C483-D8DD-8F665157D6C5}"/>
                    </a:ext>
                  </a:extLst>
                </p14:cNvPr>
                <p14:cNvContentPartPr/>
                <p14:nvPr/>
              </p14:nvContentPartPr>
              <p14:xfrm>
                <a:off x="3213167" y="1006496"/>
                <a:ext cx="114480" cy="2239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AE47673-5DD2-C483-D8DD-8F665157D6C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204167" y="997856"/>
                  <a:ext cx="13212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8166A8D-183E-F359-8D99-446E8632B7CE}"/>
                    </a:ext>
                  </a:extLst>
                </p14:cNvPr>
                <p14:cNvContentPartPr/>
                <p14:nvPr/>
              </p14:nvContentPartPr>
              <p14:xfrm>
                <a:off x="3368687" y="935576"/>
                <a:ext cx="228960" cy="3164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8166A8D-183E-F359-8D99-446E8632B7C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359687" y="926576"/>
                  <a:ext cx="246600" cy="33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3198465-F575-1A52-E274-935DAED6AF34}"/>
                    </a:ext>
                  </a:extLst>
                </p14:cNvPr>
                <p14:cNvContentPartPr/>
                <p14:nvPr/>
              </p14:nvContentPartPr>
              <p14:xfrm>
                <a:off x="3647327" y="253736"/>
                <a:ext cx="360720" cy="11408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3198465-F575-1A52-E274-935DAED6AF3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638687" y="245096"/>
                  <a:ext cx="378360" cy="115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5D485F9-2BC3-CBE8-B485-22D14CFD96C8}"/>
                    </a:ext>
                  </a:extLst>
                </p14:cNvPr>
                <p14:cNvContentPartPr/>
                <p14:nvPr/>
              </p14:nvContentPartPr>
              <p14:xfrm>
                <a:off x="4101287" y="384056"/>
                <a:ext cx="137520" cy="3499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5D485F9-2BC3-CBE8-B485-22D14CFD96C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4092647" y="375056"/>
                  <a:ext cx="15516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42E9BE2-4481-3AFB-F9CF-3F661D02199E}"/>
                    </a:ext>
                  </a:extLst>
                </p14:cNvPr>
                <p14:cNvContentPartPr/>
                <p14:nvPr/>
              </p14:nvContentPartPr>
              <p14:xfrm>
                <a:off x="3994367" y="829016"/>
                <a:ext cx="479160" cy="158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42E9BE2-4481-3AFB-F9CF-3F661D02199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985727" y="820016"/>
                  <a:ext cx="496800" cy="3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E7946CA-14F4-B02F-4C4E-4C4DE2120622}"/>
                    </a:ext>
                  </a:extLst>
                </p14:cNvPr>
                <p14:cNvContentPartPr/>
                <p14:nvPr/>
              </p14:nvContentPartPr>
              <p14:xfrm>
                <a:off x="4084007" y="942776"/>
                <a:ext cx="218520" cy="3110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E7946CA-14F4-B02F-4C4E-4C4DE2120622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075367" y="933776"/>
                  <a:ext cx="236160" cy="32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E3FB407-3975-D557-6254-EB299B8BB456}"/>
                    </a:ext>
                  </a:extLst>
                </p14:cNvPr>
                <p14:cNvContentPartPr/>
                <p14:nvPr/>
              </p14:nvContentPartPr>
              <p14:xfrm>
                <a:off x="4284527" y="1077416"/>
                <a:ext cx="110520" cy="2844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E3FB407-3975-D557-6254-EB299B8BB45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275527" y="1068776"/>
                  <a:ext cx="12816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3227206-65C9-8B8F-1E59-82319771F0DE}"/>
                    </a:ext>
                  </a:extLst>
                </p14:cNvPr>
                <p14:cNvContentPartPr/>
                <p14:nvPr/>
              </p14:nvContentPartPr>
              <p14:xfrm>
                <a:off x="4637687" y="722096"/>
                <a:ext cx="244800" cy="414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3227206-65C9-8B8F-1E59-82319771F0DE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628687" y="713456"/>
                  <a:ext cx="26244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F6A1284D-4331-0DB8-DEB3-AB9FFEDD07F2}"/>
                    </a:ext>
                  </a:extLst>
                </p14:cNvPr>
                <p14:cNvContentPartPr/>
                <p14:nvPr/>
              </p14:nvContentPartPr>
              <p14:xfrm>
                <a:off x="5145287" y="238256"/>
                <a:ext cx="104400" cy="3736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F6A1284D-4331-0DB8-DEB3-AB9FFEDD07F2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136647" y="229616"/>
                  <a:ext cx="122040" cy="39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376EFE8-A867-8D04-1231-03760521C898}"/>
                    </a:ext>
                  </a:extLst>
                </p14:cNvPr>
                <p14:cNvContentPartPr/>
                <p14:nvPr/>
              </p14:nvContentPartPr>
              <p14:xfrm>
                <a:off x="5104967" y="659816"/>
                <a:ext cx="333720" cy="162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376EFE8-A867-8D04-1231-03760521C898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095967" y="651176"/>
                  <a:ext cx="35136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CFFC3B4-17D3-22FD-B240-52D2474C0359}"/>
                    </a:ext>
                  </a:extLst>
                </p14:cNvPr>
                <p14:cNvContentPartPr/>
                <p14:nvPr/>
              </p14:nvContentPartPr>
              <p14:xfrm>
                <a:off x="5220527" y="866096"/>
                <a:ext cx="74520" cy="2664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CFFC3B4-17D3-22FD-B240-52D2474C0359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211527" y="857456"/>
                  <a:ext cx="9216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7FF2F777-02DE-32DF-9C66-31E37174CA6E}"/>
                    </a:ext>
                  </a:extLst>
                </p14:cNvPr>
                <p14:cNvContentPartPr/>
                <p14:nvPr/>
              </p14:nvContentPartPr>
              <p14:xfrm>
                <a:off x="5165087" y="832256"/>
                <a:ext cx="189000" cy="90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7FF2F777-02DE-32DF-9C66-31E37174CA6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156447" y="823256"/>
                  <a:ext cx="2066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7164E0F-8DDC-A5BF-D16D-2E28B31886C6}"/>
                    </a:ext>
                  </a:extLst>
                </p14:cNvPr>
                <p14:cNvContentPartPr/>
                <p14:nvPr/>
              </p14:nvContentPartPr>
              <p14:xfrm>
                <a:off x="5345807" y="1047536"/>
                <a:ext cx="164160" cy="2700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7164E0F-8DDC-A5BF-D16D-2E28B31886C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336807" y="1038536"/>
                  <a:ext cx="181800" cy="28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0395D37-85EE-9897-1485-52C36A94AB7C}"/>
                    </a:ext>
                  </a:extLst>
                </p14:cNvPr>
                <p14:cNvContentPartPr/>
                <p14:nvPr/>
              </p14:nvContentPartPr>
              <p14:xfrm>
                <a:off x="5509607" y="201176"/>
                <a:ext cx="183240" cy="10303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0395D37-85EE-9897-1485-52C36A94AB7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500967" y="192176"/>
                  <a:ext cx="200880" cy="1047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4DD2E55-05FA-00A9-0654-0C79D95CBC29}"/>
              </a:ext>
            </a:extLst>
          </p:cNvPr>
          <p:cNvGrpSpPr/>
          <p:nvPr/>
        </p:nvGrpSpPr>
        <p:grpSpPr>
          <a:xfrm>
            <a:off x="533687" y="1973816"/>
            <a:ext cx="1296000" cy="908640"/>
            <a:chOff x="533687" y="1973816"/>
            <a:chExt cx="1296000" cy="908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1B7D850-2768-A599-84E8-9F3DFEF4F1F5}"/>
                    </a:ext>
                  </a:extLst>
                </p14:cNvPr>
                <p14:cNvContentPartPr/>
                <p14:nvPr/>
              </p14:nvContentPartPr>
              <p14:xfrm>
                <a:off x="533687" y="1986056"/>
                <a:ext cx="641520" cy="57708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1B7D850-2768-A599-84E8-9F3DFEF4F1F5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25047" y="1977416"/>
                  <a:ext cx="659160" cy="59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6C981AEA-9071-8FD5-1B0D-0757EC3E3CE6}"/>
                    </a:ext>
                  </a:extLst>
                </p14:cNvPr>
                <p14:cNvContentPartPr/>
                <p14:nvPr/>
              </p14:nvContentPartPr>
              <p14:xfrm>
                <a:off x="1376087" y="1973816"/>
                <a:ext cx="163080" cy="2102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6C981AEA-9071-8FD5-1B0D-0757EC3E3CE6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1367087" y="1964816"/>
                  <a:ext cx="180720" cy="22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AA342E00-7B96-5369-D033-F006EA76C4F2}"/>
                    </a:ext>
                  </a:extLst>
                </p14:cNvPr>
                <p14:cNvContentPartPr/>
                <p14:nvPr/>
              </p14:nvContentPartPr>
              <p14:xfrm>
                <a:off x="1576247" y="2101616"/>
                <a:ext cx="154080" cy="1684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AA342E00-7B96-5369-D033-F006EA76C4F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1567247" y="2092616"/>
                  <a:ext cx="17172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4247366-2903-1B80-B15C-778FF4D1C3A8}"/>
                    </a:ext>
                  </a:extLst>
                </p14:cNvPr>
                <p14:cNvContentPartPr/>
                <p14:nvPr/>
              </p14:nvContentPartPr>
              <p14:xfrm>
                <a:off x="1359167" y="2381336"/>
                <a:ext cx="470520" cy="576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4247366-2903-1B80-B15C-778FF4D1C3A8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1350527" y="2372336"/>
                  <a:ext cx="48816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3819C08-9B52-8D33-2243-CEE5EBDC8550}"/>
                    </a:ext>
                  </a:extLst>
                </p14:cNvPr>
                <p14:cNvContentPartPr/>
                <p14:nvPr/>
              </p14:nvContentPartPr>
              <p14:xfrm>
                <a:off x="1486607" y="2519576"/>
                <a:ext cx="126360" cy="1843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3819C08-9B52-8D33-2243-CEE5EBDC855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477967" y="2510936"/>
                  <a:ext cx="14400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2E80DE0-3CC5-085A-C1AE-F6DF9A1E938F}"/>
                    </a:ext>
                  </a:extLst>
                </p14:cNvPr>
                <p14:cNvContentPartPr/>
                <p14:nvPr/>
              </p14:nvContentPartPr>
              <p14:xfrm>
                <a:off x="1589207" y="2661776"/>
                <a:ext cx="163440" cy="2206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2E80DE0-3CC5-085A-C1AE-F6DF9A1E938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580567" y="2653136"/>
                  <a:ext cx="181080" cy="23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40E3B0B9-15D7-D702-620B-117E7EBC5892}"/>
              </a:ext>
            </a:extLst>
          </p:cNvPr>
          <p:cNvGrpSpPr/>
          <p:nvPr/>
        </p:nvGrpSpPr>
        <p:grpSpPr>
          <a:xfrm>
            <a:off x="2096447" y="2284856"/>
            <a:ext cx="158040" cy="147600"/>
            <a:chOff x="2096447" y="2284856"/>
            <a:chExt cx="158040" cy="147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83DA5FFD-63C8-2101-5CBC-F238AC300B6B}"/>
                    </a:ext>
                  </a:extLst>
                </p14:cNvPr>
                <p14:cNvContentPartPr/>
                <p14:nvPr/>
              </p14:nvContentPartPr>
              <p14:xfrm>
                <a:off x="2096447" y="2284856"/>
                <a:ext cx="155880" cy="6732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83DA5FFD-63C8-2101-5CBC-F238AC300B6B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087807" y="2276216"/>
                  <a:ext cx="173520" cy="8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B209C61B-752A-DA33-79F9-D30832D5E12E}"/>
                    </a:ext>
                  </a:extLst>
                </p14:cNvPr>
                <p14:cNvContentPartPr/>
                <p14:nvPr/>
              </p14:nvContentPartPr>
              <p14:xfrm>
                <a:off x="2107607" y="2405816"/>
                <a:ext cx="146880" cy="266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B209C61B-752A-DA33-79F9-D30832D5E12E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098967" y="2396816"/>
                  <a:ext cx="164520" cy="44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38ADBE57-435D-09C5-A245-F1A231030778}"/>
              </a:ext>
            </a:extLst>
          </p:cNvPr>
          <p:cNvGrpSpPr/>
          <p:nvPr/>
        </p:nvGrpSpPr>
        <p:grpSpPr>
          <a:xfrm>
            <a:off x="2505407" y="2017376"/>
            <a:ext cx="856080" cy="328680"/>
            <a:chOff x="2505407" y="2017376"/>
            <a:chExt cx="856080" cy="32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E7FA5DB6-CC9F-77C2-678B-8A210DFA3E9F}"/>
                    </a:ext>
                  </a:extLst>
                </p14:cNvPr>
                <p14:cNvContentPartPr/>
                <p14:nvPr/>
              </p14:nvContentPartPr>
              <p14:xfrm>
                <a:off x="2505407" y="2239856"/>
                <a:ext cx="198360" cy="3348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E7FA5DB6-CC9F-77C2-678B-8A210DFA3E9F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496407" y="2231216"/>
                  <a:ext cx="21600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B633F0B0-196A-1D94-6341-AD49161658DA}"/>
                    </a:ext>
                  </a:extLst>
                </p14:cNvPr>
                <p14:cNvContentPartPr/>
                <p14:nvPr/>
              </p14:nvContentPartPr>
              <p14:xfrm>
                <a:off x="2749847" y="2017376"/>
                <a:ext cx="190440" cy="3286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B633F0B0-196A-1D94-6341-AD49161658DA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2740847" y="2008736"/>
                  <a:ext cx="208080" cy="34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12680FFB-02C5-8D64-21B8-D384AE071E7C}"/>
                    </a:ext>
                  </a:extLst>
                </p14:cNvPr>
                <p14:cNvContentPartPr/>
                <p14:nvPr/>
              </p14:nvContentPartPr>
              <p14:xfrm>
                <a:off x="2843447" y="2204576"/>
                <a:ext cx="106920" cy="79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12680FFB-02C5-8D64-21B8-D384AE071E7C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2834807" y="2195576"/>
                  <a:ext cx="1245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9BA3A32C-03F9-26B1-C160-CF15FCE38040}"/>
                    </a:ext>
                  </a:extLst>
                </p14:cNvPr>
                <p14:cNvContentPartPr/>
                <p14:nvPr/>
              </p14:nvContentPartPr>
              <p14:xfrm>
                <a:off x="2972327" y="2069576"/>
                <a:ext cx="185400" cy="2563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9BA3A32C-03F9-26B1-C160-CF15FCE3804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963327" y="2060936"/>
                  <a:ext cx="20304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1A486426-0667-074D-D92E-0F51CDD28C7F}"/>
                    </a:ext>
                  </a:extLst>
                </p14:cNvPr>
                <p14:cNvContentPartPr/>
                <p14:nvPr/>
              </p14:nvContentPartPr>
              <p14:xfrm>
                <a:off x="3038567" y="2217536"/>
                <a:ext cx="121320" cy="2520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1A486426-0667-074D-D92E-0F51CDD28C7F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029927" y="2208896"/>
                  <a:ext cx="138960" cy="4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0C3800AD-947B-103A-5E50-CB64E8EDD81A}"/>
                    </a:ext>
                  </a:extLst>
                </p14:cNvPr>
                <p14:cNvContentPartPr/>
                <p14:nvPr/>
              </p14:nvContentPartPr>
              <p14:xfrm>
                <a:off x="3221087" y="2035736"/>
                <a:ext cx="140400" cy="3081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0C3800AD-947B-103A-5E50-CB64E8EDD81A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212447" y="2026736"/>
                  <a:ext cx="158040" cy="325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90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7A957267-2FB7-5D26-2F0C-B2294A96B83C}"/>
                  </a:ext>
                </a:extLst>
              </p14:cNvPr>
              <p14:cNvContentPartPr/>
              <p14:nvPr/>
            </p14:nvContentPartPr>
            <p14:xfrm>
              <a:off x="3455447" y="2322656"/>
              <a:ext cx="5400" cy="39960"/>
            </p14:xfrm>
          </p:contentPart>
        </mc:Choice>
        <mc:Fallback xmlns=""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7A957267-2FB7-5D26-2F0C-B2294A96B83C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3446447" y="2313656"/>
                <a:ext cx="23040" cy="5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2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F39C2F90-6711-95D8-4038-DBF9748D8D43}"/>
                  </a:ext>
                </a:extLst>
              </p14:cNvPr>
              <p14:cNvContentPartPr/>
              <p14:nvPr/>
            </p14:nvContentPartPr>
            <p14:xfrm>
              <a:off x="3532847" y="1717856"/>
              <a:ext cx="299880" cy="1388880"/>
            </p14:xfrm>
          </p:contentPart>
        </mc:Choice>
        <mc:Fallback xmlns=""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F39C2F90-6711-95D8-4038-DBF9748D8D43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3524207" y="1708856"/>
                <a:ext cx="317520" cy="140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4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C55BB133-6F19-F554-3D92-A85742CF8C4A}"/>
                  </a:ext>
                </a:extLst>
              </p14:cNvPr>
              <p14:cNvContentPartPr/>
              <p14:nvPr/>
            </p14:nvContentPartPr>
            <p14:xfrm>
              <a:off x="3983927" y="1798856"/>
              <a:ext cx="144000" cy="36972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C55BB133-6F19-F554-3D92-A85742CF8C4A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3974927" y="1789856"/>
                <a:ext cx="161640" cy="3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4FFAAE3B-D314-C210-0F68-5930ADCD3977}"/>
                  </a:ext>
                </a:extLst>
              </p14:cNvPr>
              <p14:cNvContentPartPr/>
              <p14:nvPr/>
            </p14:nvContentPartPr>
            <p14:xfrm>
              <a:off x="3823727" y="2203856"/>
              <a:ext cx="635400" cy="111240"/>
            </p14:xfrm>
          </p:contentPart>
        </mc:Choice>
        <mc:Fallback xmlns=""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4FFAAE3B-D314-C210-0F68-5930ADCD3977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3814727" y="2195216"/>
                <a:ext cx="653040" cy="12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8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8A10D722-6F01-E10A-4263-3D063F0C15E6}"/>
                  </a:ext>
                </a:extLst>
              </p14:cNvPr>
              <p14:cNvContentPartPr/>
              <p14:nvPr/>
            </p14:nvContentPartPr>
            <p14:xfrm>
              <a:off x="3842447" y="2459816"/>
              <a:ext cx="158400" cy="272520"/>
            </p14:xfrm>
          </p:contentPart>
        </mc:Choice>
        <mc:Fallback xmlns=""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8A10D722-6F01-E10A-4263-3D063F0C15E6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3833807" y="2451176"/>
                <a:ext cx="176040" cy="29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0">
            <p14:nvContentPartPr>
              <p14:cNvPr id="73" name="Ink 72">
                <a:extLst>
                  <a:ext uri="{FF2B5EF4-FFF2-40B4-BE49-F238E27FC236}">
                    <a16:creationId xmlns:a16="http://schemas.microsoft.com/office/drawing/2014/main" id="{755211FF-7892-935E-EDAB-C8EDDC75CEE1}"/>
                  </a:ext>
                </a:extLst>
              </p14:cNvPr>
              <p14:cNvContentPartPr/>
              <p14:nvPr/>
            </p14:nvContentPartPr>
            <p14:xfrm>
              <a:off x="4049447" y="2495096"/>
              <a:ext cx="181080" cy="250920"/>
            </p14:xfrm>
          </p:contentPart>
        </mc:Choice>
        <mc:Fallback xmlns="">
          <p:pic>
            <p:nvPicPr>
              <p:cNvPr id="73" name="Ink 72">
                <a:extLst>
                  <a:ext uri="{FF2B5EF4-FFF2-40B4-BE49-F238E27FC236}">
                    <a16:creationId xmlns:a16="http://schemas.microsoft.com/office/drawing/2014/main" id="{755211FF-7892-935E-EDAB-C8EDDC75CEE1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4040447" y="2486096"/>
                <a:ext cx="198720" cy="2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551B8AB0-D8DB-6D08-4BC3-BE89ACB63C26}"/>
                  </a:ext>
                </a:extLst>
              </p14:cNvPr>
              <p14:cNvContentPartPr/>
              <p14:nvPr/>
            </p14:nvContentPartPr>
            <p14:xfrm>
              <a:off x="4087607" y="2652776"/>
              <a:ext cx="149400" cy="14400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551B8AB0-D8DB-6D08-4BC3-BE89ACB63C26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4078967" y="2644136"/>
                <a:ext cx="16704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4">
            <p14:nvContentPartPr>
              <p14:cNvPr id="76" name="Ink 75">
                <a:extLst>
                  <a:ext uri="{FF2B5EF4-FFF2-40B4-BE49-F238E27FC236}">
                    <a16:creationId xmlns:a16="http://schemas.microsoft.com/office/drawing/2014/main" id="{976FAED3-8B14-26A3-C2F3-90C9BF5EBDA3}"/>
                  </a:ext>
                </a:extLst>
              </p14:cNvPr>
              <p14:cNvContentPartPr/>
              <p14:nvPr/>
            </p14:nvContentPartPr>
            <p14:xfrm>
              <a:off x="4284887" y="2462696"/>
              <a:ext cx="127800" cy="263160"/>
            </p14:xfrm>
          </p:contentPart>
        </mc:Choice>
        <mc:Fallback xmlns="">
          <p:pic>
            <p:nvPicPr>
              <p:cNvPr id="76" name="Ink 75">
                <a:extLst>
                  <a:ext uri="{FF2B5EF4-FFF2-40B4-BE49-F238E27FC236}">
                    <a16:creationId xmlns:a16="http://schemas.microsoft.com/office/drawing/2014/main" id="{976FAED3-8B14-26A3-C2F3-90C9BF5EBDA3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4275887" y="2453696"/>
                <a:ext cx="145440" cy="2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6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3C8E27E6-3F10-5255-A49C-DF1BA3B0A4B8}"/>
                  </a:ext>
                </a:extLst>
              </p14:cNvPr>
              <p14:cNvContentPartPr/>
              <p14:nvPr/>
            </p14:nvContentPartPr>
            <p14:xfrm>
              <a:off x="4682687" y="2128616"/>
              <a:ext cx="254160" cy="74520"/>
            </p14:xfrm>
          </p:contentPart>
        </mc:Choice>
        <mc:Fallback xmlns=""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3C8E27E6-3F10-5255-A49C-DF1BA3B0A4B8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4673687" y="2119616"/>
                <a:ext cx="271800" cy="9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8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245FE743-AEB9-D94E-BF1B-089563F9F715}"/>
                  </a:ext>
                </a:extLst>
              </p14:cNvPr>
              <p14:cNvContentPartPr/>
              <p14:nvPr/>
            </p14:nvContentPartPr>
            <p14:xfrm>
              <a:off x="5203607" y="1699856"/>
              <a:ext cx="192600" cy="335160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245FE743-AEB9-D94E-BF1B-089563F9F715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5194967" y="1690856"/>
                <a:ext cx="210240" cy="35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0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C0FA6500-ED52-0BBE-DE77-5A5B5DF805BA}"/>
                  </a:ext>
                </a:extLst>
              </p14:cNvPr>
              <p14:cNvContentPartPr/>
              <p14:nvPr/>
            </p14:nvContentPartPr>
            <p14:xfrm>
              <a:off x="5156447" y="2070296"/>
              <a:ext cx="451440" cy="52560"/>
            </p14:xfrm>
          </p:contentPart>
        </mc:Choice>
        <mc:Fallback xmlns=""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C0FA6500-ED52-0BBE-DE77-5A5B5DF805BA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5147807" y="2061296"/>
                <a:ext cx="469080" cy="7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2">
            <p14:nvContentPartPr>
              <p14:cNvPr id="81" name="Ink 80">
                <a:extLst>
                  <a:ext uri="{FF2B5EF4-FFF2-40B4-BE49-F238E27FC236}">
                    <a16:creationId xmlns:a16="http://schemas.microsoft.com/office/drawing/2014/main" id="{FA76FEE7-312F-F0FA-8B2F-A5664006B099}"/>
                  </a:ext>
                </a:extLst>
              </p14:cNvPr>
              <p14:cNvContentPartPr/>
              <p14:nvPr/>
            </p14:nvContentPartPr>
            <p14:xfrm>
              <a:off x="5110367" y="2353256"/>
              <a:ext cx="132840" cy="286200"/>
            </p14:xfrm>
          </p:contentPart>
        </mc:Choice>
        <mc:Fallback xmlns="">
          <p:pic>
            <p:nvPicPr>
              <p:cNvPr id="81" name="Ink 80">
                <a:extLst>
                  <a:ext uri="{FF2B5EF4-FFF2-40B4-BE49-F238E27FC236}">
                    <a16:creationId xmlns:a16="http://schemas.microsoft.com/office/drawing/2014/main" id="{FA76FEE7-312F-F0FA-8B2F-A5664006B099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5101727" y="2344256"/>
                <a:ext cx="15048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4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60A8D556-2B6D-D553-60B4-CA4DEEE25E2E}"/>
                  </a:ext>
                </a:extLst>
              </p14:cNvPr>
              <p14:cNvContentPartPr/>
              <p14:nvPr/>
            </p14:nvContentPartPr>
            <p14:xfrm>
              <a:off x="5338967" y="2337056"/>
              <a:ext cx="123480" cy="285480"/>
            </p14:xfrm>
          </p:contentPart>
        </mc:Choice>
        <mc:Fallback xmlns=""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60A8D556-2B6D-D553-60B4-CA4DEEE25E2E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5329967" y="2328056"/>
                <a:ext cx="141120" cy="30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6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AC890B8F-7520-1336-7D36-0934FF3743F7}"/>
                  </a:ext>
                </a:extLst>
              </p14:cNvPr>
              <p14:cNvContentPartPr/>
              <p14:nvPr/>
            </p14:nvContentPartPr>
            <p14:xfrm>
              <a:off x="5529047" y="2346776"/>
              <a:ext cx="100440" cy="309240"/>
            </p14:xfrm>
          </p:contentPart>
        </mc:Choice>
        <mc:Fallback xmlns=""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AC890B8F-7520-1336-7D36-0934FF3743F7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5520047" y="2338136"/>
                <a:ext cx="118080" cy="32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8">
            <p14:nvContentPartPr>
              <p14:cNvPr id="84" name="Ink 83">
                <a:extLst>
                  <a:ext uri="{FF2B5EF4-FFF2-40B4-BE49-F238E27FC236}">
                    <a16:creationId xmlns:a16="http://schemas.microsoft.com/office/drawing/2014/main" id="{34EB06EB-0C8A-0E34-E04B-6E7681445533}"/>
                  </a:ext>
                </a:extLst>
              </p14:cNvPr>
              <p14:cNvContentPartPr/>
              <p14:nvPr/>
            </p14:nvContentPartPr>
            <p14:xfrm>
              <a:off x="5620127" y="1591856"/>
              <a:ext cx="243000" cy="1197360"/>
            </p14:xfrm>
          </p:contentPart>
        </mc:Choice>
        <mc:Fallback xmlns="">
          <p:pic>
            <p:nvPicPr>
              <p:cNvPr id="84" name="Ink 83">
                <a:extLst>
                  <a:ext uri="{FF2B5EF4-FFF2-40B4-BE49-F238E27FC236}">
                    <a16:creationId xmlns:a16="http://schemas.microsoft.com/office/drawing/2014/main" id="{34EB06EB-0C8A-0E34-E04B-6E7681445533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5611487" y="1582856"/>
                <a:ext cx="260640" cy="121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0">
            <p14:nvContentPartPr>
              <p14:cNvPr id="86" name="Ink 85">
                <a:extLst>
                  <a:ext uri="{FF2B5EF4-FFF2-40B4-BE49-F238E27FC236}">
                    <a16:creationId xmlns:a16="http://schemas.microsoft.com/office/drawing/2014/main" id="{A22D1C95-2541-7337-73F7-FBB88E33B405}"/>
                  </a:ext>
                </a:extLst>
              </p14:cNvPr>
              <p14:cNvContentPartPr/>
              <p14:nvPr/>
            </p14:nvContentPartPr>
            <p14:xfrm>
              <a:off x="6047807" y="2024216"/>
              <a:ext cx="273240" cy="30240"/>
            </p14:xfrm>
          </p:contentPart>
        </mc:Choice>
        <mc:Fallback xmlns="">
          <p:pic>
            <p:nvPicPr>
              <p:cNvPr id="86" name="Ink 85">
                <a:extLst>
                  <a:ext uri="{FF2B5EF4-FFF2-40B4-BE49-F238E27FC236}">
                    <a16:creationId xmlns:a16="http://schemas.microsoft.com/office/drawing/2014/main" id="{A22D1C95-2541-7337-73F7-FBB88E33B405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6038807" y="2015216"/>
                <a:ext cx="290880" cy="4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2">
            <p14:nvContentPartPr>
              <p14:cNvPr id="87" name="Ink 86">
                <a:extLst>
                  <a:ext uri="{FF2B5EF4-FFF2-40B4-BE49-F238E27FC236}">
                    <a16:creationId xmlns:a16="http://schemas.microsoft.com/office/drawing/2014/main" id="{7DC8B2B9-737D-5A58-E4AD-A7C59EC08B90}"/>
                  </a:ext>
                </a:extLst>
              </p14:cNvPr>
              <p14:cNvContentPartPr/>
              <p14:nvPr/>
            </p14:nvContentPartPr>
            <p14:xfrm>
              <a:off x="6074807" y="2094056"/>
              <a:ext cx="198000" cy="71280"/>
            </p14:xfrm>
          </p:contentPart>
        </mc:Choice>
        <mc:Fallback xmlns="">
          <p:pic>
            <p:nvPicPr>
              <p:cNvPr id="87" name="Ink 86">
                <a:extLst>
                  <a:ext uri="{FF2B5EF4-FFF2-40B4-BE49-F238E27FC236}">
                    <a16:creationId xmlns:a16="http://schemas.microsoft.com/office/drawing/2014/main" id="{7DC8B2B9-737D-5A58-E4AD-A7C59EC08B90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6065807" y="2085056"/>
                <a:ext cx="215640" cy="88920"/>
              </a:xfrm>
              <a:prstGeom prst="rect">
                <a:avLst/>
              </a:prstGeom>
            </p:spPr>
          </p:pic>
        </mc:Fallback>
      </mc:AlternateContent>
      <p:grpSp>
        <p:nvGrpSpPr>
          <p:cNvPr id="99" name="Group 98">
            <a:extLst>
              <a:ext uri="{FF2B5EF4-FFF2-40B4-BE49-F238E27FC236}">
                <a16:creationId xmlns:a16="http://schemas.microsoft.com/office/drawing/2014/main" id="{C9456F9D-34E3-377A-576C-E525BED47DE3}"/>
              </a:ext>
            </a:extLst>
          </p:cNvPr>
          <p:cNvGrpSpPr/>
          <p:nvPr/>
        </p:nvGrpSpPr>
        <p:grpSpPr>
          <a:xfrm>
            <a:off x="6475127" y="1811456"/>
            <a:ext cx="1376640" cy="369000"/>
            <a:chOff x="6475127" y="1811456"/>
            <a:chExt cx="1376640" cy="369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60D2BC95-99F2-FB57-AB05-9D2F646DB360}"/>
                    </a:ext>
                  </a:extLst>
                </p14:cNvPr>
                <p14:cNvContentPartPr/>
                <p14:nvPr/>
              </p14:nvContentPartPr>
              <p14:xfrm>
                <a:off x="6475127" y="1992176"/>
                <a:ext cx="113400" cy="936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60D2BC95-99F2-FB57-AB05-9D2F646DB360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6466127" y="1983176"/>
                  <a:ext cx="131040" cy="2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AD1F2ABB-2C69-EE0B-5862-9C7623C62E18}"/>
                    </a:ext>
                  </a:extLst>
                </p14:cNvPr>
                <p14:cNvContentPartPr/>
                <p14:nvPr/>
              </p14:nvContentPartPr>
              <p14:xfrm>
                <a:off x="6721367" y="1821896"/>
                <a:ext cx="180720" cy="3146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AD1F2ABB-2C69-EE0B-5862-9C7623C62E18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6712727" y="1812896"/>
                  <a:ext cx="19836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5C3244CE-9ECA-6BD6-049C-41566A4B1867}"/>
                    </a:ext>
                  </a:extLst>
                </p14:cNvPr>
                <p14:cNvContentPartPr/>
                <p14:nvPr/>
              </p14:nvContentPartPr>
              <p14:xfrm>
                <a:off x="6946367" y="2079656"/>
                <a:ext cx="15120" cy="3024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5C3244CE-9ECA-6BD6-049C-41566A4B1867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6937727" y="2071016"/>
                  <a:ext cx="327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BA17FBB3-C19C-A9C8-748D-C04CFE469DC9}"/>
                    </a:ext>
                  </a:extLst>
                </p14:cNvPr>
                <p14:cNvContentPartPr/>
                <p14:nvPr/>
              </p14:nvContentPartPr>
              <p14:xfrm>
                <a:off x="6992447" y="1837016"/>
                <a:ext cx="154080" cy="1702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BA17FBB3-C19C-A9C8-748D-C04CFE469DC9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6983447" y="1828376"/>
                  <a:ext cx="171720" cy="18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2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559DFB52-2EEE-84ED-1D40-486B2C0CCB58}"/>
                    </a:ext>
                  </a:extLst>
                </p14:cNvPr>
                <p14:cNvContentPartPr/>
                <p14:nvPr/>
              </p14:nvContentPartPr>
              <p14:xfrm>
                <a:off x="7113047" y="1876976"/>
                <a:ext cx="12600" cy="24552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559DFB52-2EEE-84ED-1D40-486B2C0CCB58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7104407" y="1868336"/>
                  <a:ext cx="3024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4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3EA12439-9BD6-620D-16FE-3AB30E5061CD}"/>
                    </a:ext>
                  </a:extLst>
                </p14:cNvPr>
                <p14:cNvContentPartPr/>
                <p14:nvPr/>
              </p14:nvContentPartPr>
              <p14:xfrm>
                <a:off x="7172087" y="1817576"/>
                <a:ext cx="118440" cy="329400"/>
              </p14:xfrm>
            </p:contentPart>
          </mc:Choice>
          <mc:Fallback xmlns=""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3EA12439-9BD6-620D-16FE-3AB30E5061CD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7163087" y="1808936"/>
                  <a:ext cx="13608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6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43072514-3A3E-3503-B409-8D66A23A42C5}"/>
                    </a:ext>
                  </a:extLst>
                </p14:cNvPr>
                <p14:cNvContentPartPr/>
                <p14:nvPr/>
              </p14:nvContentPartPr>
              <p14:xfrm>
                <a:off x="7358567" y="1811456"/>
                <a:ext cx="98280" cy="27648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43072514-3A3E-3503-B409-8D66A23A42C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7349927" y="1802816"/>
                  <a:ext cx="11592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8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E59BDC3D-AC05-8D3D-B9C5-C9890E42892A}"/>
                    </a:ext>
                  </a:extLst>
                </p14:cNvPr>
                <p14:cNvContentPartPr/>
                <p14:nvPr/>
              </p14:nvContentPartPr>
              <p14:xfrm>
                <a:off x="7522007" y="1829816"/>
                <a:ext cx="142560" cy="25956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E59BDC3D-AC05-8D3D-B9C5-C9890E42892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7513007" y="1821176"/>
                  <a:ext cx="1602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0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4F1DD82F-D56F-6156-E3EA-7F1EB618608D}"/>
                    </a:ext>
                  </a:extLst>
                </p14:cNvPr>
                <p14:cNvContentPartPr/>
                <p14:nvPr/>
              </p14:nvContentPartPr>
              <p14:xfrm>
                <a:off x="7760327" y="1842776"/>
                <a:ext cx="91440" cy="33768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4F1DD82F-D56F-6156-E3EA-7F1EB618608D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7751327" y="1833776"/>
                  <a:ext cx="109080" cy="355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4973B41A-7DA1-2C60-DB23-0DD8449D8857}"/>
              </a:ext>
            </a:extLst>
          </p:cNvPr>
          <p:cNvGrpSpPr/>
          <p:nvPr/>
        </p:nvGrpSpPr>
        <p:grpSpPr>
          <a:xfrm>
            <a:off x="615767" y="3565376"/>
            <a:ext cx="2468160" cy="569520"/>
            <a:chOff x="615767" y="3565376"/>
            <a:chExt cx="2468160" cy="569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42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5D1CEAB1-C4F6-B09A-4384-009154BA46F1}"/>
                    </a:ext>
                  </a:extLst>
                </p14:cNvPr>
                <p14:cNvContentPartPr/>
                <p14:nvPr/>
              </p14:nvContentPartPr>
              <p14:xfrm>
                <a:off x="615767" y="3657896"/>
                <a:ext cx="510840" cy="47700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5D1CEAB1-C4F6-B09A-4384-009154BA46F1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607127" y="3648896"/>
                  <a:ext cx="528480" cy="49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4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B11AF03D-A441-610C-33B8-40AFD634035E}"/>
                    </a:ext>
                  </a:extLst>
                </p14:cNvPr>
                <p14:cNvContentPartPr/>
                <p14:nvPr/>
              </p14:nvContentPartPr>
              <p14:xfrm>
                <a:off x="1194287" y="3663656"/>
                <a:ext cx="154440" cy="24948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B11AF03D-A441-610C-33B8-40AFD634035E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185287" y="3655016"/>
                  <a:ext cx="17208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6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9B19695-AEBF-A76B-B3AE-4A655B32BD49}"/>
                    </a:ext>
                  </a:extLst>
                </p14:cNvPr>
                <p14:cNvContentPartPr/>
                <p14:nvPr/>
              </p14:nvContentPartPr>
              <p14:xfrm>
                <a:off x="1450967" y="3771296"/>
                <a:ext cx="123480" cy="24804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9B19695-AEBF-A76B-B3AE-4A655B32BD49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1442327" y="3762296"/>
                  <a:ext cx="14112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8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B6AD0078-539C-EF99-1615-24E3D88636F6}"/>
                    </a:ext>
                  </a:extLst>
                </p14:cNvPr>
                <p14:cNvContentPartPr/>
                <p14:nvPr/>
              </p14:nvContentPartPr>
              <p14:xfrm>
                <a:off x="1741487" y="3793616"/>
                <a:ext cx="126720" cy="1800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B6AD0078-539C-EF99-1615-24E3D88636F6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1732487" y="3784976"/>
                  <a:ext cx="14436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0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F6D09A6A-FEA5-8D21-91CB-6ED03F366547}"/>
                    </a:ext>
                  </a:extLst>
                </p14:cNvPr>
                <p14:cNvContentPartPr/>
                <p14:nvPr/>
              </p14:nvContentPartPr>
              <p14:xfrm>
                <a:off x="1963967" y="3565376"/>
                <a:ext cx="469800" cy="49212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F6D09A6A-FEA5-8D21-91CB-6ED03F366547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1954967" y="3556376"/>
                  <a:ext cx="487440" cy="50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2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66FBF6C5-C139-7667-D9CD-A05C90BEC432}"/>
                    </a:ext>
                  </a:extLst>
                </p14:cNvPr>
                <p14:cNvContentPartPr/>
                <p14:nvPr/>
              </p14:nvContentPartPr>
              <p14:xfrm>
                <a:off x="2488847" y="3572936"/>
                <a:ext cx="182160" cy="22248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66FBF6C5-C139-7667-D9CD-A05C90BEC432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2480207" y="3564296"/>
                  <a:ext cx="199800" cy="24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4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4FE40A64-B43C-990B-0314-614C04486E33}"/>
                    </a:ext>
                  </a:extLst>
                </p14:cNvPr>
                <p14:cNvContentPartPr/>
                <p14:nvPr/>
              </p14:nvContentPartPr>
              <p14:xfrm>
                <a:off x="2676407" y="3730976"/>
                <a:ext cx="114120" cy="22104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4FE40A64-B43C-990B-0314-614C04486E33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2667407" y="3721976"/>
                  <a:ext cx="131760" cy="23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6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63AB6BC0-131D-BC0E-1BA5-733001C431CF}"/>
                    </a:ext>
                  </a:extLst>
                </p14:cNvPr>
                <p14:cNvContentPartPr/>
                <p14:nvPr/>
              </p14:nvContentPartPr>
              <p14:xfrm>
                <a:off x="2948927" y="3675896"/>
                <a:ext cx="135000" cy="12708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63AB6BC0-131D-BC0E-1BA5-733001C431CF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2940287" y="3666896"/>
                  <a:ext cx="152640" cy="1447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8558F996-9D48-FB10-61D0-D93476E33F5A}"/>
              </a:ext>
            </a:extLst>
          </p:cNvPr>
          <p:cNvGrpSpPr/>
          <p:nvPr/>
        </p:nvGrpSpPr>
        <p:grpSpPr>
          <a:xfrm>
            <a:off x="3377687" y="3444056"/>
            <a:ext cx="1472400" cy="408600"/>
            <a:chOff x="3377687" y="3444056"/>
            <a:chExt cx="1472400" cy="408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8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A0CDEDFE-264F-6CB4-03DF-D66E6DDAF0BA}"/>
                    </a:ext>
                  </a:extLst>
                </p14:cNvPr>
                <p14:cNvContentPartPr/>
                <p14:nvPr/>
              </p14:nvContentPartPr>
              <p14:xfrm>
                <a:off x="3377687" y="3731336"/>
                <a:ext cx="158400" cy="3240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A0CDEDFE-264F-6CB4-03DF-D66E6DDAF0BA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369047" y="3722336"/>
                  <a:ext cx="17604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0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27D58874-C7A8-1F55-7BDC-ADDB9874DABD}"/>
                    </a:ext>
                  </a:extLst>
                </p14:cNvPr>
                <p14:cNvContentPartPr/>
                <p14:nvPr/>
              </p14:nvContentPartPr>
              <p14:xfrm>
                <a:off x="3661367" y="3542696"/>
                <a:ext cx="162360" cy="25668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27D58874-C7A8-1F55-7BDC-ADDB9874DAB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652727" y="3534056"/>
                  <a:ext cx="18000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2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3567C5CC-0F2A-7C0A-6E3B-AAF8F8EA61A9}"/>
                    </a:ext>
                  </a:extLst>
                </p14:cNvPr>
                <p14:cNvContentPartPr/>
                <p14:nvPr/>
              </p14:nvContentPartPr>
              <p14:xfrm>
                <a:off x="3913367" y="3742496"/>
                <a:ext cx="25200" cy="3924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3567C5CC-0F2A-7C0A-6E3B-AAF8F8EA61A9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3904727" y="3733496"/>
                  <a:ext cx="42840" cy="5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4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056BFB99-4CFE-3F46-585A-710F91908330}"/>
                    </a:ext>
                  </a:extLst>
                </p14:cNvPr>
                <p14:cNvContentPartPr/>
                <p14:nvPr/>
              </p14:nvContentPartPr>
              <p14:xfrm>
                <a:off x="4051247" y="3472856"/>
                <a:ext cx="165960" cy="24552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056BFB99-4CFE-3F46-585A-710F91908330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4042247" y="3463856"/>
                  <a:ext cx="18360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6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1AC958FF-DB98-1EED-CE1C-2FCBCA8CC407}"/>
                    </a:ext>
                  </a:extLst>
                </p14:cNvPr>
                <p14:cNvContentPartPr/>
                <p14:nvPr/>
              </p14:nvContentPartPr>
              <p14:xfrm>
                <a:off x="4125407" y="3640976"/>
                <a:ext cx="11880" cy="21168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1AC958FF-DB98-1EED-CE1C-2FCBCA8CC407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4116407" y="3632336"/>
                  <a:ext cx="2952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8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C24701E1-6B8C-B10C-9EF0-3E5CFBC67658}"/>
                    </a:ext>
                  </a:extLst>
                </p14:cNvPr>
                <p14:cNvContentPartPr/>
                <p14:nvPr/>
              </p14:nvContentPartPr>
              <p14:xfrm>
                <a:off x="4215047" y="3553856"/>
                <a:ext cx="77760" cy="227520"/>
              </p14:xfrm>
            </p:contentPart>
          </mc:Choice>
          <mc:Fallback xmlns=""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C24701E1-6B8C-B10C-9EF0-3E5CFBC67658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4206047" y="3545216"/>
                  <a:ext cx="9540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0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FE0C8E85-D486-26C8-12AF-C08639CA8FB2}"/>
                    </a:ext>
                  </a:extLst>
                </p14:cNvPr>
                <p14:cNvContentPartPr/>
                <p14:nvPr/>
              </p14:nvContentPartPr>
              <p14:xfrm>
                <a:off x="4349687" y="3476816"/>
                <a:ext cx="131040" cy="2718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FE0C8E85-D486-26C8-12AF-C08639CA8FB2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341047" y="3468176"/>
                  <a:ext cx="148680" cy="28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2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08472194-6773-1CE2-84F4-B180A341B867}"/>
                    </a:ext>
                  </a:extLst>
                </p14:cNvPr>
                <p14:cNvContentPartPr/>
                <p14:nvPr/>
              </p14:nvContentPartPr>
              <p14:xfrm>
                <a:off x="4502687" y="3460976"/>
                <a:ext cx="173520" cy="280800"/>
              </p14:xfrm>
            </p:contentPart>
          </mc:Choice>
          <mc:Fallback xmlns=""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08472194-6773-1CE2-84F4-B180A341B867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4494047" y="3452336"/>
                  <a:ext cx="191160" cy="29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4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4FCA955F-4D5D-A301-CDD5-FF3C7B59D8EB}"/>
                    </a:ext>
                  </a:extLst>
                </p14:cNvPr>
                <p14:cNvContentPartPr/>
                <p14:nvPr/>
              </p14:nvContentPartPr>
              <p14:xfrm>
                <a:off x="4726247" y="3444056"/>
                <a:ext cx="123840" cy="3387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4FCA955F-4D5D-A301-CDD5-FF3C7B59D8EB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4717607" y="3435056"/>
                  <a:ext cx="141480" cy="356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4646185C-7CF2-19C4-E261-11419F49377F}"/>
              </a:ext>
            </a:extLst>
          </p:cNvPr>
          <p:cNvGrpSpPr/>
          <p:nvPr/>
        </p:nvGrpSpPr>
        <p:grpSpPr>
          <a:xfrm>
            <a:off x="837887" y="4762736"/>
            <a:ext cx="1515240" cy="587520"/>
            <a:chOff x="837887" y="4762736"/>
            <a:chExt cx="1515240" cy="587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6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3D5DBCB6-A0C2-3D63-CDB5-613C022BAC81}"/>
                    </a:ext>
                  </a:extLst>
                </p14:cNvPr>
                <p14:cNvContentPartPr/>
                <p14:nvPr/>
              </p14:nvContentPartPr>
              <p14:xfrm>
                <a:off x="837887" y="4762736"/>
                <a:ext cx="746280" cy="58752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3D5DBCB6-A0C2-3D63-CDB5-613C022BAC81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29247" y="4754096"/>
                  <a:ext cx="763920" cy="60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8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7D31CF17-F15A-B936-09B0-A6FD65A5E110}"/>
                    </a:ext>
                  </a:extLst>
                </p14:cNvPr>
                <p14:cNvContentPartPr/>
                <p14:nvPr/>
              </p14:nvContentPartPr>
              <p14:xfrm>
                <a:off x="1705127" y="4842656"/>
                <a:ext cx="125280" cy="24372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7D31CF17-F15A-B936-09B0-A6FD65A5E110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1696487" y="4833656"/>
                  <a:ext cx="14292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0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044990E3-A99A-3858-5AFF-DB539849B6EE}"/>
                    </a:ext>
                  </a:extLst>
                </p14:cNvPr>
                <p14:cNvContentPartPr/>
                <p14:nvPr/>
              </p14:nvContentPartPr>
              <p14:xfrm>
                <a:off x="1896287" y="4997096"/>
                <a:ext cx="134640" cy="2692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044990E3-A99A-3858-5AFF-DB539849B6EE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1887647" y="4988456"/>
                  <a:ext cx="15228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2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7F3F4E02-6F4F-C7CF-4525-58C718DB075B}"/>
                    </a:ext>
                  </a:extLst>
                </p14:cNvPr>
                <p14:cNvContentPartPr/>
                <p14:nvPr/>
              </p14:nvContentPartPr>
              <p14:xfrm>
                <a:off x="2159087" y="4949936"/>
                <a:ext cx="194040" cy="10728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7F3F4E02-6F4F-C7CF-4525-58C718DB075B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2150087" y="4941296"/>
                  <a:ext cx="211680" cy="12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4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529848BF-9529-9DC2-0E30-DC9A3228B8B7}"/>
                    </a:ext>
                  </a:extLst>
                </p14:cNvPr>
                <p14:cNvContentPartPr/>
                <p14:nvPr/>
              </p14:nvContentPartPr>
              <p14:xfrm>
                <a:off x="2219927" y="5079176"/>
                <a:ext cx="111240" cy="3312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529848BF-9529-9DC2-0E30-DC9A3228B8B7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2210927" y="5070536"/>
                  <a:ext cx="128880" cy="50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B035AB26-2FEB-8032-1285-3BD9C183A456}"/>
              </a:ext>
            </a:extLst>
          </p:cNvPr>
          <p:cNvGrpSpPr/>
          <p:nvPr/>
        </p:nvGrpSpPr>
        <p:grpSpPr>
          <a:xfrm>
            <a:off x="2612687" y="4656176"/>
            <a:ext cx="968760" cy="610920"/>
            <a:chOff x="2612687" y="4656176"/>
            <a:chExt cx="968760" cy="610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6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851A5592-34BA-FB1E-940B-7506CC88C419}"/>
                    </a:ext>
                  </a:extLst>
                </p14:cNvPr>
                <p14:cNvContentPartPr/>
                <p14:nvPr/>
              </p14:nvContentPartPr>
              <p14:xfrm>
                <a:off x="2612687" y="4656176"/>
                <a:ext cx="541440" cy="61092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851A5592-34BA-FB1E-940B-7506CC88C419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2603687" y="4647536"/>
                  <a:ext cx="559080" cy="62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8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ACC328C9-4951-4126-D00E-508758F85A75}"/>
                    </a:ext>
                  </a:extLst>
                </p14:cNvPr>
                <p14:cNvContentPartPr/>
                <p14:nvPr/>
              </p14:nvContentPartPr>
              <p14:xfrm>
                <a:off x="3283007" y="4721696"/>
                <a:ext cx="120960" cy="27504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ACC328C9-4951-4126-D00E-508758F85A75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3274007" y="4712696"/>
                  <a:ext cx="13860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0">
              <p14:nvContentPartPr>
                <p14:cNvPr id="148" name="Ink 147">
                  <a:extLst>
                    <a:ext uri="{FF2B5EF4-FFF2-40B4-BE49-F238E27FC236}">
                      <a16:creationId xmlns:a16="http://schemas.microsoft.com/office/drawing/2014/main" id="{63CFF7F7-A02E-51FA-6FA2-B1BD23F255B1}"/>
                    </a:ext>
                  </a:extLst>
                </p14:cNvPr>
                <p14:cNvContentPartPr/>
                <p14:nvPr/>
              </p14:nvContentPartPr>
              <p14:xfrm>
                <a:off x="3418367" y="4888016"/>
                <a:ext cx="163080" cy="267480"/>
              </p14:xfrm>
            </p:contentPart>
          </mc:Choice>
          <mc:Fallback xmlns="">
            <p:pic>
              <p:nvPicPr>
                <p:cNvPr id="148" name="Ink 147">
                  <a:extLst>
                    <a:ext uri="{FF2B5EF4-FFF2-40B4-BE49-F238E27FC236}">
                      <a16:creationId xmlns:a16="http://schemas.microsoft.com/office/drawing/2014/main" id="{63CFF7F7-A02E-51FA-6FA2-B1BD23F255B1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3409367" y="4879376"/>
                  <a:ext cx="180720" cy="285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0" name="Group 159">
            <a:extLst>
              <a:ext uri="{FF2B5EF4-FFF2-40B4-BE49-F238E27FC236}">
                <a16:creationId xmlns:a16="http://schemas.microsoft.com/office/drawing/2014/main" id="{34A5F0DA-CEB6-C90D-9D52-CE3E5AC41650}"/>
              </a:ext>
            </a:extLst>
          </p:cNvPr>
          <p:cNvGrpSpPr/>
          <p:nvPr/>
        </p:nvGrpSpPr>
        <p:grpSpPr>
          <a:xfrm>
            <a:off x="3833447" y="4521176"/>
            <a:ext cx="1629000" cy="424800"/>
            <a:chOff x="3833447" y="4521176"/>
            <a:chExt cx="1629000" cy="42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2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9384B14E-2191-5C74-8A30-D347970603D7}"/>
                    </a:ext>
                  </a:extLst>
                </p14:cNvPr>
                <p14:cNvContentPartPr/>
                <p14:nvPr/>
              </p14:nvContentPartPr>
              <p14:xfrm>
                <a:off x="3833447" y="4814216"/>
                <a:ext cx="190800" cy="4176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9384B14E-2191-5C74-8A30-D347970603D7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3824447" y="4805216"/>
                  <a:ext cx="20844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4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3235C1CB-AD93-8BED-FFB8-F7F4FC2881AB}"/>
                    </a:ext>
                  </a:extLst>
                </p14:cNvPr>
                <p14:cNvContentPartPr/>
                <p14:nvPr/>
              </p14:nvContentPartPr>
              <p14:xfrm>
                <a:off x="4208927" y="4630976"/>
                <a:ext cx="191520" cy="27612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3235C1CB-AD93-8BED-FFB8-F7F4FC2881AB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4199927" y="4621976"/>
                  <a:ext cx="20916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6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8AE1F8C2-7B26-69ED-A589-544E9C7C396E}"/>
                    </a:ext>
                  </a:extLst>
                </p14:cNvPr>
                <p14:cNvContentPartPr/>
                <p14:nvPr/>
              </p14:nvContentPartPr>
              <p14:xfrm>
                <a:off x="4484687" y="4892336"/>
                <a:ext cx="22320" cy="2304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8AE1F8C2-7B26-69ED-A589-544E9C7C396E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4475687" y="4883336"/>
                  <a:ext cx="399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8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B392B3A5-7889-AEDB-9E04-7E1F9083B1A0}"/>
                    </a:ext>
                  </a:extLst>
                </p14:cNvPr>
                <p14:cNvContentPartPr/>
                <p14:nvPr/>
              </p14:nvContentPartPr>
              <p14:xfrm>
                <a:off x="4499807" y="4521176"/>
                <a:ext cx="174240" cy="19800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B392B3A5-7889-AEDB-9E04-7E1F9083B1A0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4490807" y="4512536"/>
                  <a:ext cx="19188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0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5244F2C0-E5DE-FA7E-7A7D-6B2E95A234AC}"/>
                    </a:ext>
                  </a:extLst>
                </p14:cNvPr>
                <p14:cNvContentPartPr/>
                <p14:nvPr/>
              </p14:nvContentPartPr>
              <p14:xfrm>
                <a:off x="4608527" y="4665896"/>
                <a:ext cx="55080" cy="24156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5244F2C0-E5DE-FA7E-7A7D-6B2E95A234AC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4599887" y="4656896"/>
                  <a:ext cx="7272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2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2B23EB23-D46E-1C6F-5144-BF8C6ADC1221}"/>
                    </a:ext>
                  </a:extLst>
                </p14:cNvPr>
                <p14:cNvContentPartPr/>
                <p14:nvPr/>
              </p14:nvContentPartPr>
              <p14:xfrm>
                <a:off x="4698527" y="4612616"/>
                <a:ext cx="142560" cy="28620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2B23EB23-D46E-1C6F-5144-BF8C6ADC1221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4689527" y="4603616"/>
                  <a:ext cx="16020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4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693ADC95-BD24-AF5F-0395-F037767AA8D3}"/>
                    </a:ext>
                  </a:extLst>
                </p14:cNvPr>
                <p14:cNvContentPartPr/>
                <p14:nvPr/>
              </p14:nvContentPartPr>
              <p14:xfrm>
                <a:off x="4912727" y="4581656"/>
                <a:ext cx="144720" cy="30816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693ADC95-BD24-AF5F-0395-F037767AA8D3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4903727" y="4572656"/>
                  <a:ext cx="162360" cy="32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6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35AE29A7-540C-6259-9D61-D889657A45A8}"/>
                    </a:ext>
                  </a:extLst>
                </p14:cNvPr>
                <p14:cNvContentPartPr/>
                <p14:nvPr/>
              </p14:nvContentPartPr>
              <p14:xfrm>
                <a:off x="5112527" y="4655096"/>
                <a:ext cx="123480" cy="20304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35AE29A7-540C-6259-9D61-D889657A45A8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5103527" y="4646456"/>
                  <a:ext cx="14112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8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E51375C4-DB7B-F61F-6FE2-2091A0F4C5C9}"/>
                    </a:ext>
                  </a:extLst>
                </p14:cNvPr>
                <p14:cNvContentPartPr/>
                <p14:nvPr/>
              </p14:nvContentPartPr>
              <p14:xfrm>
                <a:off x="5333927" y="4580216"/>
                <a:ext cx="128520" cy="36576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E51375C4-DB7B-F61F-6FE2-2091A0F4C5C9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5324927" y="4571216"/>
                  <a:ext cx="146160" cy="383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F3EAFAC1-B69D-58DF-40FF-F52AB0566CC7}"/>
              </a:ext>
            </a:extLst>
          </p:cNvPr>
          <p:cNvGrpSpPr/>
          <p:nvPr/>
        </p:nvGrpSpPr>
        <p:grpSpPr>
          <a:xfrm>
            <a:off x="954887" y="5652296"/>
            <a:ext cx="1087200" cy="418680"/>
            <a:chOff x="954887" y="5652296"/>
            <a:chExt cx="1087200" cy="418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10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01FDFEDD-38BC-81B9-23F4-B7CCF8EBA402}"/>
                    </a:ext>
                  </a:extLst>
                </p14:cNvPr>
                <p14:cNvContentPartPr/>
                <p14:nvPr/>
              </p14:nvContentPartPr>
              <p14:xfrm>
                <a:off x="954887" y="5652296"/>
                <a:ext cx="595800" cy="41868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01FDFEDD-38BC-81B9-23F4-B7CCF8EBA402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945887" y="5643656"/>
                  <a:ext cx="613440" cy="43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2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3FC8E43C-D623-A628-75BE-B40F3B3A9AC6}"/>
                    </a:ext>
                  </a:extLst>
                </p14:cNvPr>
                <p14:cNvContentPartPr/>
                <p14:nvPr/>
              </p14:nvContentPartPr>
              <p14:xfrm>
                <a:off x="1696847" y="5708456"/>
                <a:ext cx="159480" cy="20196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3FC8E43C-D623-A628-75BE-B40F3B3A9AC6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1687847" y="5699456"/>
                  <a:ext cx="17712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4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FE75B2FF-49B6-8334-E700-2D7D2C4834C2}"/>
                    </a:ext>
                  </a:extLst>
                </p14:cNvPr>
                <p14:cNvContentPartPr/>
                <p14:nvPr/>
              </p14:nvContentPartPr>
              <p14:xfrm>
                <a:off x="1923287" y="5847056"/>
                <a:ext cx="118800" cy="20232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FE75B2FF-49B6-8334-E700-2D7D2C4834C2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1914647" y="5838056"/>
                  <a:ext cx="136440" cy="219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16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01ADB672-1EDC-D19D-7B85-7C6ECDB461DC}"/>
                  </a:ext>
                </a:extLst>
              </p14:cNvPr>
              <p14:cNvContentPartPr/>
              <p14:nvPr/>
            </p14:nvContentPartPr>
            <p14:xfrm>
              <a:off x="2298407" y="5765696"/>
              <a:ext cx="170280" cy="83160"/>
            </p14:xfrm>
          </p:contentPart>
        </mc:Choice>
        <mc:Fallback xmlns=""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01ADB672-1EDC-D19D-7B85-7C6ECDB461DC}"/>
                  </a:ext>
                </a:extLst>
              </p:cNvPr>
              <p:cNvPicPr/>
              <p:nvPr/>
            </p:nvPicPr>
            <p:blipFill>
              <a:blip r:embed="rId217"/>
              <a:stretch>
                <a:fillRect/>
              </a:stretch>
            </p:blipFill>
            <p:spPr>
              <a:xfrm>
                <a:off x="2289407" y="5757056"/>
                <a:ext cx="187920" cy="1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8">
            <p14:nvContentPartPr>
              <p14:cNvPr id="166" name="Ink 165">
                <a:extLst>
                  <a:ext uri="{FF2B5EF4-FFF2-40B4-BE49-F238E27FC236}">
                    <a16:creationId xmlns:a16="http://schemas.microsoft.com/office/drawing/2014/main" id="{3059B449-065D-E0CA-E90C-D034902EC3BA}"/>
                  </a:ext>
                </a:extLst>
              </p14:cNvPr>
              <p14:cNvContentPartPr/>
              <p14:nvPr/>
            </p14:nvContentPartPr>
            <p14:xfrm>
              <a:off x="2647967" y="5516936"/>
              <a:ext cx="660240" cy="479160"/>
            </p14:xfrm>
          </p:contentPart>
        </mc:Choice>
        <mc:Fallback xmlns="">
          <p:pic>
            <p:nvPicPr>
              <p:cNvPr id="166" name="Ink 165">
                <a:extLst>
                  <a:ext uri="{FF2B5EF4-FFF2-40B4-BE49-F238E27FC236}">
                    <a16:creationId xmlns:a16="http://schemas.microsoft.com/office/drawing/2014/main" id="{3059B449-065D-E0CA-E90C-D034902EC3BA}"/>
                  </a:ext>
                </a:extLst>
              </p:cNvPr>
              <p:cNvPicPr/>
              <p:nvPr/>
            </p:nvPicPr>
            <p:blipFill>
              <a:blip r:embed="rId219"/>
              <a:stretch>
                <a:fillRect/>
              </a:stretch>
            </p:blipFill>
            <p:spPr>
              <a:xfrm>
                <a:off x="2639327" y="5507936"/>
                <a:ext cx="677880" cy="4968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2" name="Group 181">
            <a:extLst>
              <a:ext uri="{FF2B5EF4-FFF2-40B4-BE49-F238E27FC236}">
                <a16:creationId xmlns:a16="http://schemas.microsoft.com/office/drawing/2014/main" id="{8230A072-6E4F-2B6C-DFB7-9F6B11E92912}"/>
              </a:ext>
            </a:extLst>
          </p:cNvPr>
          <p:cNvGrpSpPr/>
          <p:nvPr/>
        </p:nvGrpSpPr>
        <p:grpSpPr>
          <a:xfrm>
            <a:off x="3361127" y="5483456"/>
            <a:ext cx="847440" cy="412560"/>
            <a:chOff x="3361127" y="5483456"/>
            <a:chExt cx="847440" cy="412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0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7EB6AB49-AA65-44B7-BCFA-D1FD4128EA7B}"/>
                    </a:ext>
                  </a:extLst>
                </p14:cNvPr>
                <p14:cNvContentPartPr/>
                <p14:nvPr/>
              </p14:nvContentPartPr>
              <p14:xfrm>
                <a:off x="3361127" y="5483456"/>
                <a:ext cx="113400" cy="30132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7EB6AB49-AA65-44B7-BCFA-D1FD4128EA7B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3352127" y="5474816"/>
                  <a:ext cx="13104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2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13FC0E60-FF90-1563-9DC2-CBB3D8331960}"/>
                    </a:ext>
                  </a:extLst>
                </p14:cNvPr>
                <p14:cNvContentPartPr/>
                <p14:nvPr/>
              </p14:nvContentPartPr>
              <p14:xfrm>
                <a:off x="3564167" y="5505416"/>
                <a:ext cx="124200" cy="17208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13FC0E60-FF90-1563-9DC2-CBB3D8331960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3555527" y="5496776"/>
                  <a:ext cx="14184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4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624B16AC-2755-575A-4BED-4C43E0A74266}"/>
                    </a:ext>
                  </a:extLst>
                </p14:cNvPr>
                <p14:cNvContentPartPr/>
                <p14:nvPr/>
              </p14:nvContentPartPr>
              <p14:xfrm>
                <a:off x="3611327" y="5627096"/>
                <a:ext cx="134640" cy="19440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624B16AC-2755-575A-4BED-4C43E0A74266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602687" y="5618096"/>
                  <a:ext cx="15228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6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CDD51455-7648-2107-FD01-0F0EB557DB9A}"/>
                    </a:ext>
                  </a:extLst>
                </p14:cNvPr>
                <p14:cNvContentPartPr/>
                <p14:nvPr/>
              </p14:nvContentPartPr>
              <p14:xfrm>
                <a:off x="3837407" y="5502536"/>
                <a:ext cx="108000" cy="30636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CDD51455-7648-2107-FD01-0F0EB557DB9A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3828767" y="5493536"/>
                  <a:ext cx="125640" cy="32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8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8E1F76DC-4E5A-DEC2-8400-93FEE2656A95}"/>
                    </a:ext>
                  </a:extLst>
                </p14:cNvPr>
                <p14:cNvContentPartPr/>
                <p14:nvPr/>
              </p14:nvContentPartPr>
              <p14:xfrm>
                <a:off x="3830207" y="5654816"/>
                <a:ext cx="143640" cy="2304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8E1F76DC-4E5A-DEC2-8400-93FEE2656A95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3821567" y="5646176"/>
                  <a:ext cx="16128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0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1E8807A6-B7A2-5FBB-1A7F-0B4C123E26DB}"/>
                    </a:ext>
                  </a:extLst>
                </p14:cNvPr>
                <p14:cNvContentPartPr/>
                <p14:nvPr/>
              </p14:nvContentPartPr>
              <p14:xfrm>
                <a:off x="4040087" y="5532776"/>
                <a:ext cx="168480" cy="363240"/>
              </p14:xfrm>
            </p:contentPart>
          </mc:Choice>
          <mc:Fallback xmlns=""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1E8807A6-B7A2-5FBB-1A7F-0B4C123E26DB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4031447" y="5523776"/>
                  <a:ext cx="186120" cy="380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32">
            <p14:nvContentPartPr>
              <p14:cNvPr id="173" name="Ink 172">
                <a:extLst>
                  <a:ext uri="{FF2B5EF4-FFF2-40B4-BE49-F238E27FC236}">
                    <a16:creationId xmlns:a16="http://schemas.microsoft.com/office/drawing/2014/main" id="{6B2BD52F-FE01-63F0-80E4-DD0F352BE60B}"/>
                  </a:ext>
                </a:extLst>
              </p14:cNvPr>
              <p14:cNvContentPartPr/>
              <p14:nvPr/>
            </p14:nvContentPartPr>
            <p14:xfrm>
              <a:off x="4486487" y="5556536"/>
              <a:ext cx="157320" cy="27360"/>
            </p14:xfrm>
          </p:contentPart>
        </mc:Choice>
        <mc:Fallback xmlns="">
          <p:pic>
            <p:nvPicPr>
              <p:cNvPr id="173" name="Ink 172">
                <a:extLst>
                  <a:ext uri="{FF2B5EF4-FFF2-40B4-BE49-F238E27FC236}">
                    <a16:creationId xmlns:a16="http://schemas.microsoft.com/office/drawing/2014/main" id="{6B2BD52F-FE01-63F0-80E4-DD0F352BE60B}"/>
                  </a:ext>
                </a:extLst>
              </p:cNvPr>
              <p:cNvPicPr/>
              <p:nvPr/>
            </p:nvPicPr>
            <p:blipFill>
              <a:blip r:embed="rId233"/>
              <a:stretch>
                <a:fillRect/>
              </a:stretch>
            </p:blipFill>
            <p:spPr>
              <a:xfrm>
                <a:off x="4477847" y="5547896"/>
                <a:ext cx="174960" cy="45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1" name="Group 180">
            <a:extLst>
              <a:ext uri="{FF2B5EF4-FFF2-40B4-BE49-F238E27FC236}">
                <a16:creationId xmlns:a16="http://schemas.microsoft.com/office/drawing/2014/main" id="{24E58A55-4782-4B05-8EEE-78D123473961}"/>
              </a:ext>
            </a:extLst>
          </p:cNvPr>
          <p:cNvGrpSpPr/>
          <p:nvPr/>
        </p:nvGrpSpPr>
        <p:grpSpPr>
          <a:xfrm>
            <a:off x="4842167" y="5368976"/>
            <a:ext cx="999360" cy="376920"/>
            <a:chOff x="4842167" y="5368976"/>
            <a:chExt cx="999360" cy="376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4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6E07961B-0D92-3F65-9498-4F93F6A4E222}"/>
                    </a:ext>
                  </a:extLst>
                </p14:cNvPr>
                <p14:cNvContentPartPr/>
                <p14:nvPr/>
              </p14:nvContentPartPr>
              <p14:xfrm>
                <a:off x="4842167" y="5470496"/>
                <a:ext cx="115200" cy="27540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6E07961B-0D92-3F65-9498-4F93F6A4E222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4833527" y="5461856"/>
                  <a:ext cx="13284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6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E32E6F46-F769-EF9B-A05F-AD1D91C88696}"/>
                    </a:ext>
                  </a:extLst>
                </p14:cNvPr>
                <p14:cNvContentPartPr/>
                <p14:nvPr/>
              </p14:nvContentPartPr>
              <p14:xfrm>
                <a:off x="4996967" y="5656976"/>
                <a:ext cx="34200" cy="900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E32E6F46-F769-EF9B-A05F-AD1D91C88696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4987967" y="5647976"/>
                  <a:ext cx="51840" cy="2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8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825049E2-34AE-D34C-D6D7-A652D8A19182}"/>
                    </a:ext>
                  </a:extLst>
                </p14:cNvPr>
                <p14:cNvContentPartPr/>
                <p14:nvPr/>
              </p14:nvContentPartPr>
              <p14:xfrm>
                <a:off x="5080487" y="5376176"/>
                <a:ext cx="126720" cy="30708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825049E2-34AE-D34C-D6D7-A652D8A19182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5071487" y="5367536"/>
                  <a:ext cx="14436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0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0D7518FE-1C37-24CF-B640-DB7CB1F6F756}"/>
                    </a:ext>
                  </a:extLst>
                </p14:cNvPr>
                <p14:cNvContentPartPr/>
                <p14:nvPr/>
              </p14:nvContentPartPr>
              <p14:xfrm>
                <a:off x="5195687" y="5436296"/>
                <a:ext cx="137520" cy="23796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0D7518FE-1C37-24CF-B640-DB7CB1F6F756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5186687" y="5427656"/>
                  <a:ext cx="15516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2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332B4BCD-1EFB-D73B-FE73-39D497FB9118}"/>
                    </a:ext>
                  </a:extLst>
                </p14:cNvPr>
                <p14:cNvContentPartPr/>
                <p14:nvPr/>
              </p14:nvContentPartPr>
              <p14:xfrm>
                <a:off x="5389727" y="5368976"/>
                <a:ext cx="150120" cy="31068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332B4BCD-1EFB-D73B-FE73-39D497FB9118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5380727" y="5360336"/>
                  <a:ext cx="16776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4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343F655B-B37E-57EF-FD29-3352FD94B723}"/>
                    </a:ext>
                  </a:extLst>
                </p14:cNvPr>
                <p14:cNvContentPartPr/>
                <p14:nvPr/>
              </p14:nvContentPartPr>
              <p14:xfrm>
                <a:off x="5578367" y="5423336"/>
                <a:ext cx="77040" cy="23688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343F655B-B37E-57EF-FD29-3352FD94B723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5569727" y="5414336"/>
                  <a:ext cx="9468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6">
              <p14:nvContentPartPr>
                <p14:cNvPr id="180" name="Ink 179">
                  <a:extLst>
                    <a:ext uri="{FF2B5EF4-FFF2-40B4-BE49-F238E27FC236}">
                      <a16:creationId xmlns:a16="http://schemas.microsoft.com/office/drawing/2014/main" id="{D93ACE79-211E-5AB8-0DC2-49574CE2776A}"/>
                    </a:ext>
                  </a:extLst>
                </p14:cNvPr>
                <p14:cNvContentPartPr/>
                <p14:nvPr/>
              </p14:nvContentPartPr>
              <p14:xfrm>
                <a:off x="5717327" y="5379776"/>
                <a:ext cx="124200" cy="348840"/>
              </p14:xfrm>
            </p:contentPart>
          </mc:Choice>
          <mc:Fallback xmlns="">
            <p:pic>
              <p:nvPicPr>
                <p:cNvPr id="180" name="Ink 179">
                  <a:extLst>
                    <a:ext uri="{FF2B5EF4-FFF2-40B4-BE49-F238E27FC236}">
                      <a16:creationId xmlns:a16="http://schemas.microsoft.com/office/drawing/2014/main" id="{D93ACE79-211E-5AB8-0DC2-49574CE2776A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5708687" y="5371136"/>
                  <a:ext cx="141840" cy="366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DEB9AC1A-8AFF-B8E1-5A5E-FAD40D596FBF}"/>
              </a:ext>
            </a:extLst>
          </p:cNvPr>
          <p:cNvGrpSpPr/>
          <p:nvPr/>
        </p:nvGrpSpPr>
        <p:grpSpPr>
          <a:xfrm>
            <a:off x="1100327" y="6284456"/>
            <a:ext cx="916560" cy="440280"/>
            <a:chOff x="1100327" y="6284456"/>
            <a:chExt cx="916560" cy="440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8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95CE44BE-A2C4-CE29-46B2-67522FBD4D87}"/>
                    </a:ext>
                  </a:extLst>
                </p14:cNvPr>
                <p14:cNvContentPartPr/>
                <p14:nvPr/>
              </p14:nvContentPartPr>
              <p14:xfrm>
                <a:off x="1100327" y="6284456"/>
                <a:ext cx="520920" cy="44028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95CE44BE-A2C4-CE29-46B2-67522FBD4D87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091327" y="6275816"/>
                  <a:ext cx="538560" cy="45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0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D16C60F3-4266-67BA-DD63-645069BEA7B8}"/>
                    </a:ext>
                  </a:extLst>
                </p14:cNvPr>
                <p14:cNvContentPartPr/>
                <p14:nvPr/>
              </p14:nvContentPartPr>
              <p14:xfrm>
                <a:off x="1778567" y="6311456"/>
                <a:ext cx="91080" cy="19584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D16C60F3-4266-67BA-DD63-645069BEA7B8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769567" y="6302456"/>
                  <a:ext cx="108720" cy="21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2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97A8E13E-2C46-59EE-14E6-9F65CD4C5D4C}"/>
                    </a:ext>
                  </a:extLst>
                </p14:cNvPr>
                <p14:cNvContentPartPr/>
                <p14:nvPr/>
              </p14:nvContentPartPr>
              <p14:xfrm>
                <a:off x="1925807" y="6469856"/>
                <a:ext cx="91080" cy="17964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97A8E13E-2C46-59EE-14E6-9F65CD4C5D4C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917167" y="6460856"/>
                  <a:ext cx="108720" cy="197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54">
            <p14:nvContentPartPr>
              <p14:cNvPr id="186" name="Ink 185">
                <a:extLst>
                  <a:ext uri="{FF2B5EF4-FFF2-40B4-BE49-F238E27FC236}">
                    <a16:creationId xmlns:a16="http://schemas.microsoft.com/office/drawing/2014/main" id="{F0CFFF24-7FDE-B6C6-DA45-F9DABF4FC0E6}"/>
                  </a:ext>
                </a:extLst>
              </p14:cNvPr>
              <p14:cNvContentPartPr/>
              <p14:nvPr/>
            </p14:nvContentPartPr>
            <p14:xfrm>
              <a:off x="2266007" y="6335936"/>
              <a:ext cx="158400" cy="144360"/>
            </p14:xfrm>
          </p:contentPart>
        </mc:Choice>
        <mc:Fallback xmlns="">
          <p:pic>
            <p:nvPicPr>
              <p:cNvPr id="186" name="Ink 185">
                <a:extLst>
                  <a:ext uri="{FF2B5EF4-FFF2-40B4-BE49-F238E27FC236}">
                    <a16:creationId xmlns:a16="http://schemas.microsoft.com/office/drawing/2014/main" id="{F0CFFF24-7FDE-B6C6-DA45-F9DABF4FC0E6}"/>
                  </a:ext>
                </a:extLst>
              </p:cNvPr>
              <p:cNvPicPr/>
              <p:nvPr/>
            </p:nvPicPr>
            <p:blipFill>
              <a:blip r:embed="rId255"/>
              <a:stretch>
                <a:fillRect/>
              </a:stretch>
            </p:blipFill>
            <p:spPr>
              <a:xfrm>
                <a:off x="2257007" y="6327296"/>
                <a:ext cx="176040" cy="16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198" name="Group 197">
            <a:extLst>
              <a:ext uri="{FF2B5EF4-FFF2-40B4-BE49-F238E27FC236}">
                <a16:creationId xmlns:a16="http://schemas.microsoft.com/office/drawing/2014/main" id="{38DD28D1-2B1E-1A51-B03C-816F197287C2}"/>
              </a:ext>
            </a:extLst>
          </p:cNvPr>
          <p:cNvGrpSpPr/>
          <p:nvPr/>
        </p:nvGrpSpPr>
        <p:grpSpPr>
          <a:xfrm>
            <a:off x="2651927" y="6207776"/>
            <a:ext cx="1213200" cy="337320"/>
            <a:chOff x="2651927" y="6207776"/>
            <a:chExt cx="1213200" cy="337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6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93AED559-C4BC-71CE-148C-F1370A45A841}"/>
                    </a:ext>
                  </a:extLst>
                </p14:cNvPr>
                <p14:cNvContentPartPr/>
                <p14:nvPr/>
              </p14:nvContentPartPr>
              <p14:xfrm>
                <a:off x="2651927" y="6260336"/>
                <a:ext cx="141480" cy="28476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93AED559-C4BC-71CE-148C-F1370A45A841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2643287" y="6251696"/>
                  <a:ext cx="159120" cy="30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8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1259B2C3-1417-8573-AA8F-F92E36AEA855}"/>
                    </a:ext>
                  </a:extLst>
                </p14:cNvPr>
                <p14:cNvContentPartPr/>
                <p14:nvPr/>
              </p14:nvContentPartPr>
              <p14:xfrm>
                <a:off x="2906087" y="6527096"/>
                <a:ext cx="3240" cy="1512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1259B2C3-1417-8573-AA8F-F92E36AEA855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2897087" y="6518096"/>
                  <a:ext cx="208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0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8EA05D22-37C2-3057-6FA9-F8F0E584874F}"/>
                    </a:ext>
                  </a:extLst>
                </p14:cNvPr>
                <p14:cNvContentPartPr/>
                <p14:nvPr/>
              </p14:nvContentPartPr>
              <p14:xfrm>
                <a:off x="2933807" y="6236936"/>
                <a:ext cx="179280" cy="29700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8EA05D22-37C2-3057-6FA9-F8F0E584874F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2925167" y="6227936"/>
                  <a:ext cx="19692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2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8715E4BB-09B0-7140-2218-F4D326625DA2}"/>
                    </a:ext>
                  </a:extLst>
                </p14:cNvPr>
                <p14:cNvContentPartPr/>
                <p14:nvPr/>
              </p14:nvContentPartPr>
              <p14:xfrm>
                <a:off x="3001127" y="6410096"/>
                <a:ext cx="118440" cy="1764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8715E4BB-09B0-7140-2218-F4D326625DA2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2992487" y="6401096"/>
                  <a:ext cx="13608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4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B28CC225-5341-24B2-B48E-478369E758A6}"/>
                    </a:ext>
                  </a:extLst>
                </p14:cNvPr>
                <p14:cNvContentPartPr/>
                <p14:nvPr/>
              </p14:nvContentPartPr>
              <p14:xfrm>
                <a:off x="3185087" y="6272936"/>
                <a:ext cx="104040" cy="24048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B28CC225-5341-24B2-B48E-478369E758A6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3176447" y="6263936"/>
                  <a:ext cx="121680" cy="25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6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B376F5C6-5686-3806-0BEC-70F08ADE3EE9}"/>
                    </a:ext>
                  </a:extLst>
                </p14:cNvPr>
                <p14:cNvContentPartPr/>
                <p14:nvPr/>
              </p14:nvContentPartPr>
              <p14:xfrm>
                <a:off x="3407927" y="6259976"/>
                <a:ext cx="162360" cy="17712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B376F5C6-5686-3806-0BEC-70F08ADE3EE9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3398927" y="6251336"/>
                  <a:ext cx="180000" cy="19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8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600A3386-A427-3EAA-1938-0C8AB111B4A0}"/>
                    </a:ext>
                  </a:extLst>
                </p14:cNvPr>
                <p14:cNvContentPartPr/>
                <p14:nvPr/>
              </p14:nvContentPartPr>
              <p14:xfrm>
                <a:off x="3597647" y="6207776"/>
                <a:ext cx="152280" cy="18396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600A3386-A427-3EAA-1938-0C8AB111B4A0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3589007" y="6198776"/>
                  <a:ext cx="16992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0">
              <p14:nvContentPartPr>
                <p14:cNvPr id="196" name="Ink 195">
                  <a:extLst>
                    <a:ext uri="{FF2B5EF4-FFF2-40B4-BE49-F238E27FC236}">
                      <a16:creationId xmlns:a16="http://schemas.microsoft.com/office/drawing/2014/main" id="{E604BE2C-1902-7825-27F6-E53666A400C4}"/>
                    </a:ext>
                  </a:extLst>
                </p14:cNvPr>
                <p14:cNvContentPartPr/>
                <p14:nvPr/>
              </p14:nvContentPartPr>
              <p14:xfrm>
                <a:off x="3663527" y="6274736"/>
                <a:ext cx="39960" cy="241920"/>
              </p14:xfrm>
            </p:contentPart>
          </mc:Choice>
          <mc:Fallback xmlns="">
            <p:pic>
              <p:nvPicPr>
                <p:cNvPr id="196" name="Ink 195">
                  <a:extLst>
                    <a:ext uri="{FF2B5EF4-FFF2-40B4-BE49-F238E27FC236}">
                      <a16:creationId xmlns:a16="http://schemas.microsoft.com/office/drawing/2014/main" id="{E604BE2C-1902-7825-27F6-E53666A400C4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3654887" y="6265736"/>
                  <a:ext cx="5760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2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A5ED7394-2497-7082-6BC0-17B171E42C27}"/>
                    </a:ext>
                  </a:extLst>
                </p14:cNvPr>
                <p14:cNvContentPartPr/>
                <p14:nvPr/>
              </p14:nvContentPartPr>
              <p14:xfrm>
                <a:off x="3774407" y="6240536"/>
                <a:ext cx="90720" cy="29592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A5ED7394-2497-7082-6BC0-17B171E42C27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3765767" y="6231896"/>
                  <a:ext cx="108360" cy="313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B9D9A84E-3AF1-1EDF-467D-40464A080180}"/>
              </a:ext>
            </a:extLst>
          </p:cNvPr>
          <p:cNvGrpSpPr/>
          <p:nvPr/>
        </p:nvGrpSpPr>
        <p:grpSpPr>
          <a:xfrm>
            <a:off x="5193887" y="6243056"/>
            <a:ext cx="612720" cy="403560"/>
            <a:chOff x="5193887" y="6243056"/>
            <a:chExt cx="612720" cy="40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4">
              <p14:nvContentPartPr>
                <p14:cNvPr id="199" name="Ink 198">
                  <a:extLst>
                    <a:ext uri="{FF2B5EF4-FFF2-40B4-BE49-F238E27FC236}">
                      <a16:creationId xmlns:a16="http://schemas.microsoft.com/office/drawing/2014/main" id="{6E956E78-B207-F604-EA55-D1237D3EE904}"/>
                    </a:ext>
                  </a:extLst>
                </p14:cNvPr>
                <p14:cNvContentPartPr/>
                <p14:nvPr/>
              </p14:nvContentPartPr>
              <p14:xfrm>
                <a:off x="5193887" y="6243056"/>
                <a:ext cx="195840" cy="287280"/>
              </p14:xfrm>
            </p:contentPart>
          </mc:Choice>
          <mc:Fallback xmlns="">
            <p:pic>
              <p:nvPicPr>
                <p:cNvPr id="199" name="Ink 198">
                  <a:extLst>
                    <a:ext uri="{FF2B5EF4-FFF2-40B4-BE49-F238E27FC236}">
                      <a16:creationId xmlns:a16="http://schemas.microsoft.com/office/drawing/2014/main" id="{6E956E78-B207-F604-EA55-D1237D3EE904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5184887" y="6234416"/>
                  <a:ext cx="213480" cy="30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6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188888B3-50C0-1055-18B2-D1EFD61C2530}"/>
                    </a:ext>
                  </a:extLst>
                </p14:cNvPr>
                <p14:cNvContentPartPr/>
                <p14:nvPr/>
              </p14:nvContentPartPr>
              <p14:xfrm>
                <a:off x="5442287" y="6465536"/>
                <a:ext cx="128160" cy="18108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188888B3-50C0-1055-18B2-D1EFD61C2530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5433647" y="6456896"/>
                  <a:ext cx="14580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8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760F82D-C8EE-8526-F9B0-406E113C7E79}"/>
                    </a:ext>
                  </a:extLst>
                </p14:cNvPr>
                <p14:cNvContentPartPr/>
                <p14:nvPr/>
              </p14:nvContentPartPr>
              <p14:xfrm>
                <a:off x="5660807" y="6352856"/>
                <a:ext cx="145800" cy="6264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760F82D-C8EE-8526-F9B0-406E113C7E79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5651807" y="6343856"/>
                  <a:ext cx="16344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0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757C6660-6DB0-5014-8C31-A181780C61C2}"/>
                    </a:ext>
                  </a:extLst>
                </p14:cNvPr>
                <p14:cNvContentPartPr/>
                <p14:nvPr/>
              </p14:nvContentPartPr>
              <p14:xfrm>
                <a:off x="5659727" y="6428096"/>
                <a:ext cx="122400" cy="5904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757C6660-6DB0-5014-8C31-A181780C61C2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5651087" y="6419456"/>
                  <a:ext cx="140040" cy="766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82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E7BFE0B5-B03D-6BF2-7984-995959BE977C}"/>
                  </a:ext>
                </a:extLst>
              </p14:cNvPr>
              <p14:cNvContentPartPr/>
              <p14:nvPr/>
            </p14:nvContentPartPr>
            <p14:xfrm>
              <a:off x="5995607" y="6182576"/>
              <a:ext cx="155520" cy="286200"/>
            </p14:xfrm>
          </p:contentPart>
        </mc:Choice>
        <mc:Fallback xmlns=""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E7BFE0B5-B03D-6BF2-7984-995959BE977C}"/>
                  </a:ext>
                </a:extLst>
              </p:cNvPr>
              <p:cNvPicPr/>
              <p:nvPr/>
            </p:nvPicPr>
            <p:blipFill>
              <a:blip r:embed="rId283"/>
              <a:stretch>
                <a:fillRect/>
              </a:stretch>
            </p:blipFill>
            <p:spPr>
              <a:xfrm>
                <a:off x="5986967" y="6173936"/>
                <a:ext cx="173160" cy="30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4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3E119179-1192-D822-9E21-AFC27C8E3F3D}"/>
                  </a:ext>
                </a:extLst>
              </p14:cNvPr>
              <p14:cNvContentPartPr/>
              <p14:nvPr/>
            </p14:nvContentPartPr>
            <p14:xfrm>
              <a:off x="6199367" y="6373376"/>
              <a:ext cx="31320" cy="27720"/>
            </p14:xfrm>
          </p:contentPart>
        </mc:Choice>
        <mc:Fallback xmlns=""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3E119179-1192-D822-9E21-AFC27C8E3F3D}"/>
                  </a:ext>
                </a:extLst>
              </p:cNvPr>
              <p:cNvPicPr/>
              <p:nvPr/>
            </p:nvPicPr>
            <p:blipFill>
              <a:blip r:embed="rId285"/>
              <a:stretch>
                <a:fillRect/>
              </a:stretch>
            </p:blipFill>
            <p:spPr>
              <a:xfrm>
                <a:off x="6190727" y="6364736"/>
                <a:ext cx="48960" cy="4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6">
            <p14:nvContentPartPr>
              <p14:cNvPr id="213" name="Ink 212">
                <a:extLst>
                  <a:ext uri="{FF2B5EF4-FFF2-40B4-BE49-F238E27FC236}">
                    <a16:creationId xmlns:a16="http://schemas.microsoft.com/office/drawing/2014/main" id="{82F97CF6-A2C6-BD6F-44E8-3EE99CB7348C}"/>
                  </a:ext>
                </a:extLst>
              </p14:cNvPr>
              <p14:cNvContentPartPr/>
              <p14:nvPr/>
            </p14:nvContentPartPr>
            <p14:xfrm>
              <a:off x="6140687" y="6383456"/>
              <a:ext cx="50400" cy="212040"/>
            </p14:xfrm>
          </p:contentPart>
        </mc:Choice>
        <mc:Fallback xmlns="">
          <p:pic>
            <p:nvPicPr>
              <p:cNvPr id="213" name="Ink 212">
                <a:extLst>
                  <a:ext uri="{FF2B5EF4-FFF2-40B4-BE49-F238E27FC236}">
                    <a16:creationId xmlns:a16="http://schemas.microsoft.com/office/drawing/2014/main" id="{82F97CF6-A2C6-BD6F-44E8-3EE99CB7348C}"/>
                  </a:ext>
                </a:extLst>
              </p:cNvPr>
              <p:cNvPicPr/>
              <p:nvPr/>
            </p:nvPicPr>
            <p:blipFill>
              <a:blip r:embed="rId287"/>
              <a:stretch>
                <a:fillRect/>
              </a:stretch>
            </p:blipFill>
            <p:spPr>
              <a:xfrm>
                <a:off x="6131687" y="6374816"/>
                <a:ext cx="68040" cy="229680"/>
              </a:xfrm>
              <a:prstGeom prst="rect">
                <a:avLst/>
              </a:prstGeom>
            </p:spPr>
          </p:pic>
        </mc:Fallback>
      </mc:AlternateContent>
      <p:grpSp>
        <p:nvGrpSpPr>
          <p:cNvPr id="219" name="Group 218">
            <a:extLst>
              <a:ext uri="{FF2B5EF4-FFF2-40B4-BE49-F238E27FC236}">
                <a16:creationId xmlns:a16="http://schemas.microsoft.com/office/drawing/2014/main" id="{65A0EBD1-D2BF-4688-2B87-5CE78158298F}"/>
              </a:ext>
            </a:extLst>
          </p:cNvPr>
          <p:cNvGrpSpPr/>
          <p:nvPr/>
        </p:nvGrpSpPr>
        <p:grpSpPr>
          <a:xfrm>
            <a:off x="6353447" y="6041816"/>
            <a:ext cx="1425960" cy="570240"/>
            <a:chOff x="6353447" y="6041816"/>
            <a:chExt cx="1425960" cy="570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8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077EC656-34EF-2AFD-2224-AC627ECE7B45}"/>
                    </a:ext>
                  </a:extLst>
                </p14:cNvPr>
                <p14:cNvContentPartPr/>
                <p14:nvPr/>
              </p14:nvContentPartPr>
              <p14:xfrm>
                <a:off x="6353447" y="6197696"/>
                <a:ext cx="141480" cy="28908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077EC656-34EF-2AFD-2224-AC627ECE7B45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6344807" y="6188696"/>
                  <a:ext cx="159120" cy="30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0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9A9BB4E1-3A78-C90C-5279-57AE9B71A2AD}"/>
                    </a:ext>
                  </a:extLst>
                </p14:cNvPr>
                <p14:cNvContentPartPr/>
                <p14:nvPr/>
              </p14:nvContentPartPr>
              <p14:xfrm>
                <a:off x="6558647" y="6194816"/>
                <a:ext cx="181080" cy="25128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9A9BB4E1-3A78-C90C-5279-57AE9B71A2AD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6550007" y="6186176"/>
                  <a:ext cx="1987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2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28C2F4A3-3022-9E7C-D566-1A5F513255A4}"/>
                    </a:ext>
                  </a:extLst>
                </p14:cNvPr>
                <p14:cNvContentPartPr/>
                <p14:nvPr/>
              </p14:nvContentPartPr>
              <p14:xfrm>
                <a:off x="6821447" y="6281576"/>
                <a:ext cx="358200" cy="16524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28C2F4A3-3022-9E7C-D566-1A5F513255A4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6812807" y="6272936"/>
                  <a:ext cx="375840" cy="18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4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E3AC0001-4AA5-6ED1-09CF-332771969771}"/>
                    </a:ext>
                  </a:extLst>
                </p14:cNvPr>
                <p14:cNvContentPartPr/>
                <p14:nvPr/>
              </p14:nvContentPartPr>
              <p14:xfrm>
                <a:off x="7172447" y="6254216"/>
                <a:ext cx="304920" cy="35784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E3AC0001-4AA5-6ED1-09CF-332771969771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7163447" y="6245576"/>
                  <a:ext cx="322560" cy="37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6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A9D1EB49-926E-DD0A-1576-10197F3F5E95}"/>
                    </a:ext>
                  </a:extLst>
                </p14:cNvPr>
                <p14:cNvContentPartPr/>
                <p14:nvPr/>
              </p14:nvContentPartPr>
              <p14:xfrm>
                <a:off x="7452887" y="6041816"/>
                <a:ext cx="100080" cy="44928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A9D1EB49-926E-DD0A-1576-10197F3F5E95}"/>
                    </a:ext>
                  </a:extLst>
                </p:cNvPr>
                <p:cNvPicPr/>
                <p:nvPr/>
              </p:nvPicPr>
              <p:blipFill>
                <a:blip r:embed="rId297"/>
                <a:stretch>
                  <a:fillRect/>
                </a:stretch>
              </p:blipFill>
              <p:spPr>
                <a:xfrm>
                  <a:off x="7443887" y="6032816"/>
                  <a:ext cx="117720" cy="46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8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9693F1F1-D321-6456-A331-2D9D252C12D1}"/>
                    </a:ext>
                  </a:extLst>
                </p14:cNvPr>
                <p14:cNvContentPartPr/>
                <p14:nvPr/>
              </p14:nvContentPartPr>
              <p14:xfrm>
                <a:off x="7575647" y="6205976"/>
                <a:ext cx="203760" cy="25344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9693F1F1-D321-6456-A331-2D9D252C12D1}"/>
                    </a:ext>
                  </a:extLst>
                </p:cNvPr>
                <p:cNvPicPr/>
                <p:nvPr/>
              </p:nvPicPr>
              <p:blipFill>
                <a:blip r:embed="rId299"/>
                <a:stretch>
                  <a:fillRect/>
                </a:stretch>
              </p:blipFill>
              <p:spPr>
                <a:xfrm>
                  <a:off x="7567007" y="6196976"/>
                  <a:ext cx="221400" cy="27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00">
            <p14:nvContentPartPr>
              <p14:cNvPr id="220" name="Ink 219">
                <a:extLst>
                  <a:ext uri="{FF2B5EF4-FFF2-40B4-BE49-F238E27FC236}">
                    <a16:creationId xmlns:a16="http://schemas.microsoft.com/office/drawing/2014/main" id="{DD4DD933-0306-94D4-FA1A-47E33116A9FC}"/>
                  </a:ext>
                </a:extLst>
              </p14:cNvPr>
              <p14:cNvContentPartPr/>
              <p14:nvPr/>
            </p14:nvContentPartPr>
            <p14:xfrm>
              <a:off x="5133047" y="5955056"/>
              <a:ext cx="2683440" cy="579600"/>
            </p14:xfrm>
          </p:contentPart>
        </mc:Choice>
        <mc:Fallback xmlns="">
          <p:pic>
            <p:nvPicPr>
              <p:cNvPr id="220" name="Ink 219">
                <a:extLst>
                  <a:ext uri="{FF2B5EF4-FFF2-40B4-BE49-F238E27FC236}">
                    <a16:creationId xmlns:a16="http://schemas.microsoft.com/office/drawing/2014/main" id="{DD4DD933-0306-94D4-FA1A-47E33116A9FC}"/>
                  </a:ext>
                </a:extLst>
              </p:cNvPr>
              <p:cNvPicPr/>
              <p:nvPr/>
            </p:nvPicPr>
            <p:blipFill>
              <a:blip r:embed="rId301"/>
              <a:stretch>
                <a:fillRect/>
              </a:stretch>
            </p:blipFill>
            <p:spPr>
              <a:xfrm>
                <a:off x="5061047" y="5811056"/>
                <a:ext cx="2827080" cy="86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0299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32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Branislav Vrana</dc:creator>
  <cp:lastModifiedBy>Branislav Vrana</cp:lastModifiedBy>
  <cp:revision>9</cp:revision>
  <dcterms:created xsi:type="dcterms:W3CDTF">2022-08-23T12:30:04Z</dcterms:created>
  <dcterms:modified xsi:type="dcterms:W3CDTF">2023-10-19T06:52:47Z</dcterms:modified>
</cp:coreProperties>
</file>