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96" r:id="rId3"/>
    <p:sldId id="574" r:id="rId4"/>
    <p:sldId id="583" r:id="rId5"/>
    <p:sldId id="579" r:id="rId6"/>
    <p:sldId id="575" r:id="rId7"/>
    <p:sldId id="576" r:id="rId8"/>
    <p:sldId id="577" r:id="rId9"/>
    <p:sldId id="570" r:id="rId10"/>
    <p:sldId id="578" r:id="rId11"/>
    <p:sldId id="365" r:id="rId12"/>
    <p:sldId id="535" r:id="rId13"/>
    <p:sldId id="366" r:id="rId14"/>
    <p:sldId id="367" r:id="rId15"/>
    <p:sldId id="502" r:id="rId16"/>
    <p:sldId id="503" r:id="rId17"/>
    <p:sldId id="512" r:id="rId18"/>
    <p:sldId id="566" r:id="rId19"/>
    <p:sldId id="567" r:id="rId20"/>
    <p:sldId id="580" r:id="rId21"/>
    <p:sldId id="417" r:id="rId22"/>
    <p:sldId id="582" r:id="rId23"/>
    <p:sldId id="473" r:id="rId24"/>
    <p:sldId id="528" r:id="rId25"/>
    <p:sldId id="584" r:id="rId26"/>
  </p:sldIdLst>
  <p:sldSz cx="9144000" cy="6858000" type="screen4x3"/>
  <p:notesSz cx="6761163" cy="99425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9B6D1-852E-4663-953C-48B5E635ABF3}" v="148" dt="2023-09-26T11:52:44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6" autoAdjust="0"/>
    <p:restoredTop sz="96656" autoAdjust="0"/>
  </p:normalViewPr>
  <p:slideViewPr>
    <p:cSldViewPr>
      <p:cViewPr>
        <p:scale>
          <a:sx n="125" d="100"/>
          <a:sy n="125" d="100"/>
        </p:scale>
        <p:origin x="201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B4B87ABE-475A-4F5F-9E9C-BFB421A0B332}"/>
    <pc:docChg chg="undo custSel modSld">
      <pc:chgData name="Luděk Bláha" userId="42617b0c-9dcc-4722-9496-b1459645750d" providerId="ADAL" clId="{B4B87ABE-475A-4F5F-9E9C-BFB421A0B332}" dt="2022-10-26T08:49:56.101" v="4" actId="478"/>
      <pc:docMkLst>
        <pc:docMk/>
      </pc:docMkLst>
      <pc:sldChg chg="delSp">
        <pc:chgData name="Luděk Bláha" userId="42617b0c-9dcc-4722-9496-b1459645750d" providerId="ADAL" clId="{B4B87ABE-475A-4F5F-9E9C-BFB421A0B332}" dt="2022-10-26T08:49:56.101" v="4" actId="478"/>
        <pc:sldMkLst>
          <pc:docMk/>
          <pc:sldMk cId="0" sldId="430"/>
        </pc:sldMkLst>
        <pc:picChg chg="del">
          <ac:chgData name="Luděk Bláha" userId="42617b0c-9dcc-4722-9496-b1459645750d" providerId="ADAL" clId="{B4B87ABE-475A-4F5F-9E9C-BFB421A0B332}" dt="2022-10-26T08:49:56.101" v="4" actId="478"/>
          <ac:picMkLst>
            <pc:docMk/>
            <pc:sldMk cId="0" sldId="430"/>
            <ac:picMk id="45069" creationId="{00000000-0000-0000-0000-000000000000}"/>
          </ac:picMkLst>
        </pc:picChg>
        <pc:picChg chg="del">
          <ac:chgData name="Luděk Bláha" userId="42617b0c-9dcc-4722-9496-b1459645750d" providerId="ADAL" clId="{B4B87ABE-475A-4F5F-9E9C-BFB421A0B332}" dt="2022-10-26T08:49:32.458" v="2" actId="478"/>
          <ac:picMkLst>
            <pc:docMk/>
            <pc:sldMk cId="0" sldId="430"/>
            <ac:picMk id="45070" creationId="{00000000-0000-0000-0000-000000000000}"/>
          </ac:picMkLst>
        </pc:picChg>
        <pc:picChg chg="del">
          <ac:chgData name="Luděk Bláha" userId="42617b0c-9dcc-4722-9496-b1459645750d" providerId="ADAL" clId="{B4B87ABE-475A-4F5F-9E9C-BFB421A0B332}" dt="2022-10-26T08:49:32.458" v="2" actId="478"/>
          <ac:picMkLst>
            <pc:docMk/>
            <pc:sldMk cId="0" sldId="430"/>
            <ac:picMk id="45073" creationId="{00000000-0000-0000-0000-000000000000}"/>
          </ac:picMkLst>
        </pc:picChg>
        <pc:picChg chg="del">
          <ac:chgData name="Luděk Bláha" userId="42617b0c-9dcc-4722-9496-b1459645750d" providerId="ADAL" clId="{B4B87ABE-475A-4F5F-9E9C-BFB421A0B332}" dt="2022-10-26T08:49:56.101" v="4" actId="478"/>
          <ac:picMkLst>
            <pc:docMk/>
            <pc:sldMk cId="0" sldId="430"/>
            <ac:picMk id="45074" creationId="{00000000-0000-0000-0000-000000000000}"/>
          </ac:picMkLst>
        </pc:picChg>
      </pc:sldChg>
      <pc:sldChg chg="delSp">
        <pc:chgData name="Luděk Bláha" userId="42617b0c-9dcc-4722-9496-b1459645750d" providerId="ADAL" clId="{B4B87ABE-475A-4F5F-9E9C-BFB421A0B332}" dt="2022-10-26T08:49:45.812" v="3" actId="478"/>
        <pc:sldMkLst>
          <pc:docMk/>
          <pc:sldMk cId="0" sldId="431"/>
        </pc:sldMkLst>
        <pc:picChg chg="del">
          <ac:chgData name="Luděk Bláha" userId="42617b0c-9dcc-4722-9496-b1459645750d" providerId="ADAL" clId="{B4B87ABE-475A-4F5F-9E9C-BFB421A0B332}" dt="2022-10-26T08:49:45.812" v="3" actId="478"/>
          <ac:picMkLst>
            <pc:docMk/>
            <pc:sldMk cId="0" sldId="431"/>
            <ac:picMk id="46091" creationId="{00000000-0000-0000-0000-000000000000}"/>
          </ac:picMkLst>
        </pc:picChg>
      </pc:sldChg>
      <pc:sldChg chg="addSp delSp mod">
        <pc:chgData name="Luděk Bláha" userId="42617b0c-9dcc-4722-9496-b1459645750d" providerId="ADAL" clId="{B4B87ABE-475A-4F5F-9E9C-BFB421A0B332}" dt="2022-10-26T08:49:07.338" v="1" actId="478"/>
        <pc:sldMkLst>
          <pc:docMk/>
          <pc:sldMk cId="0" sldId="442"/>
        </pc:sldMkLst>
        <pc:picChg chg="add del">
          <ac:chgData name="Luděk Bláha" userId="42617b0c-9dcc-4722-9496-b1459645750d" providerId="ADAL" clId="{B4B87ABE-475A-4F5F-9E9C-BFB421A0B332}" dt="2022-10-26T08:49:07.338" v="1" actId="478"/>
          <ac:picMkLst>
            <pc:docMk/>
            <pc:sldMk cId="0" sldId="442"/>
            <ac:picMk id="17410" creationId="{00000000-0000-0000-0000-000000000000}"/>
          </ac:picMkLst>
        </pc:picChg>
      </pc:sldChg>
    </pc:docChg>
  </pc:docChgLst>
  <pc:docChgLst>
    <pc:chgData name="Luděk Bláha" userId="42617b0c-9dcc-4722-9496-b1459645750d" providerId="ADAL" clId="{2E79B6D1-852E-4663-953C-48B5E635ABF3}"/>
    <pc:docChg chg="undo custSel addSld delSld modSld sldOrd">
      <pc:chgData name="Luděk Bláha" userId="42617b0c-9dcc-4722-9496-b1459645750d" providerId="ADAL" clId="{2E79B6D1-852E-4663-953C-48B5E635ABF3}" dt="2023-09-26T11:53:04.473" v="1839" actId="6549"/>
      <pc:docMkLst>
        <pc:docMk/>
      </pc:docMkLst>
      <pc:sldChg chg="modSp mod">
        <pc:chgData name="Luděk Bláha" userId="42617b0c-9dcc-4722-9496-b1459645750d" providerId="ADAL" clId="{2E79B6D1-852E-4663-953C-48B5E635ABF3}" dt="2023-09-26T11:14:59.809" v="551" actId="20577"/>
        <pc:sldMkLst>
          <pc:docMk/>
          <pc:sldMk cId="0" sldId="256"/>
        </pc:sldMkLst>
        <pc:spChg chg="mod">
          <ac:chgData name="Luděk Bláha" userId="42617b0c-9dcc-4722-9496-b1459645750d" providerId="ADAL" clId="{2E79B6D1-852E-4663-953C-48B5E635ABF3}" dt="2023-09-26T11:14:59.809" v="551" actId="20577"/>
          <ac:spMkLst>
            <pc:docMk/>
            <pc:sldMk cId="0" sldId="256"/>
            <ac:spMk id="6147" creationId="{00000000-0000-0000-0000-000000000000}"/>
          </ac:spMkLst>
        </pc:spChg>
      </pc:sldChg>
      <pc:sldChg chg="modSp add mod ord">
        <pc:chgData name="Luděk Bláha" userId="42617b0c-9dcc-4722-9496-b1459645750d" providerId="ADAL" clId="{2E79B6D1-852E-4663-953C-48B5E635ABF3}" dt="2023-09-26T11:01:56.762" v="106" actId="20577"/>
        <pc:sldMkLst>
          <pc:docMk/>
          <pc:sldMk cId="0" sldId="365"/>
        </pc:sldMkLst>
        <pc:spChg chg="mod">
          <ac:chgData name="Luděk Bláha" userId="42617b0c-9dcc-4722-9496-b1459645750d" providerId="ADAL" clId="{2E79B6D1-852E-4663-953C-48B5E635ABF3}" dt="2023-09-26T11:01:56.762" v="106" actId="20577"/>
          <ac:spMkLst>
            <pc:docMk/>
            <pc:sldMk cId="0" sldId="365"/>
            <ac:spMk id="31746" creationId="{00000000-0000-0000-0000-000000000000}"/>
          </ac:spMkLst>
        </pc:spChg>
        <pc:picChg chg="mod">
          <ac:chgData name="Luděk Bláha" userId="42617b0c-9dcc-4722-9496-b1459645750d" providerId="ADAL" clId="{2E79B6D1-852E-4663-953C-48B5E635ABF3}" dt="2023-09-26T10:59:53.199" v="42" actId="1076"/>
          <ac:picMkLst>
            <pc:docMk/>
            <pc:sldMk cId="0" sldId="365"/>
            <ac:picMk id="31747" creationId="{00000000-0000-0000-0000-000000000000}"/>
          </ac:picMkLst>
        </pc:picChg>
      </pc:sldChg>
      <pc:sldChg chg="modSp add mod ord modAnim">
        <pc:chgData name="Luděk Bláha" userId="42617b0c-9dcc-4722-9496-b1459645750d" providerId="ADAL" clId="{2E79B6D1-852E-4663-953C-48B5E635ABF3}" dt="2023-09-26T11:49:19.252" v="1769"/>
        <pc:sldMkLst>
          <pc:docMk/>
          <pc:sldMk cId="0" sldId="366"/>
        </pc:sldMkLst>
        <pc:spChg chg="mod">
          <ac:chgData name="Luděk Bláha" userId="42617b0c-9dcc-4722-9496-b1459645750d" providerId="ADAL" clId="{2E79B6D1-852E-4663-953C-48B5E635ABF3}" dt="2023-09-26T11:03:04.379" v="168" actId="6549"/>
          <ac:spMkLst>
            <pc:docMk/>
            <pc:sldMk cId="0" sldId="366"/>
            <ac:spMk id="36866" creationId="{00000000-0000-0000-0000-000000000000}"/>
          </ac:spMkLst>
        </pc:spChg>
        <pc:spChg chg="mod">
          <ac:chgData name="Luděk Bláha" userId="42617b0c-9dcc-4722-9496-b1459645750d" providerId="ADAL" clId="{2E79B6D1-852E-4663-953C-48B5E635ABF3}" dt="2023-09-26T11:03:07.948" v="170" actId="20577"/>
          <ac:spMkLst>
            <pc:docMk/>
            <pc:sldMk cId="0" sldId="366"/>
            <ac:spMk id="36868" creationId="{00000000-0000-0000-0000-000000000000}"/>
          </ac:spMkLst>
        </pc:spChg>
      </pc:sldChg>
      <pc:sldChg chg="modSp add ord modAnim">
        <pc:chgData name="Luděk Bláha" userId="42617b0c-9dcc-4722-9496-b1459645750d" providerId="ADAL" clId="{2E79B6D1-852E-4663-953C-48B5E635ABF3}" dt="2023-09-26T11:49:31.172" v="1770"/>
        <pc:sldMkLst>
          <pc:docMk/>
          <pc:sldMk cId="0" sldId="367"/>
        </pc:sldMkLst>
        <pc:picChg chg="mod">
          <ac:chgData name="Luděk Bláha" userId="42617b0c-9dcc-4722-9496-b1459645750d" providerId="ADAL" clId="{2E79B6D1-852E-4663-953C-48B5E635ABF3}" dt="2023-09-26T10:52:34.211" v="4" actId="14100"/>
          <ac:picMkLst>
            <pc:docMk/>
            <pc:sldMk cId="0" sldId="367"/>
            <ac:picMk id="219138" creationId="{00000000-0000-0000-0000-000000000000}"/>
          </ac:picMkLst>
        </pc:picChg>
      </pc:sldChg>
      <pc:sldChg chg="addSp modSp add del mod ord">
        <pc:chgData name="Luděk Bláha" userId="42617b0c-9dcc-4722-9496-b1459645750d" providerId="ADAL" clId="{2E79B6D1-852E-4663-953C-48B5E635ABF3}" dt="2023-09-26T11:10:19.571" v="379" actId="2696"/>
        <pc:sldMkLst>
          <pc:docMk/>
          <pc:sldMk cId="208623802" sldId="396"/>
        </pc:sldMkLst>
        <pc:spChg chg="mod">
          <ac:chgData name="Luděk Bláha" userId="42617b0c-9dcc-4722-9496-b1459645750d" providerId="ADAL" clId="{2E79B6D1-852E-4663-953C-48B5E635ABF3}" dt="2023-09-26T10:58:58.776" v="33" actId="571"/>
          <ac:spMkLst>
            <pc:docMk/>
            <pc:sldMk cId="208623802" sldId="396"/>
            <ac:spMk id="9" creationId="{7F6A2F7C-3754-069C-27F0-1983F1CA695F}"/>
          </ac:spMkLst>
        </pc:spChg>
        <pc:spChg chg="mod">
          <ac:chgData name="Luděk Bláha" userId="42617b0c-9dcc-4722-9496-b1459645750d" providerId="ADAL" clId="{2E79B6D1-852E-4663-953C-48B5E635ABF3}" dt="2023-09-26T10:58:58.776" v="33" actId="571"/>
          <ac:spMkLst>
            <pc:docMk/>
            <pc:sldMk cId="208623802" sldId="396"/>
            <ac:spMk id="13" creationId="{5DA51F6E-503B-01C2-8604-2E1CAD617687}"/>
          </ac:spMkLst>
        </pc:spChg>
        <pc:spChg chg="add mod">
          <ac:chgData name="Luděk Bláha" userId="42617b0c-9dcc-4722-9496-b1459645750d" providerId="ADAL" clId="{2E79B6D1-852E-4663-953C-48B5E635ABF3}" dt="2023-09-26T10:59:13.765" v="38" actId="1076"/>
          <ac:spMkLst>
            <pc:docMk/>
            <pc:sldMk cId="208623802" sldId="396"/>
            <ac:spMk id="14" creationId="{6E9CA4F9-AC7B-750D-1DB5-E2C119A311A7}"/>
          </ac:spMkLst>
        </pc:spChg>
        <pc:spChg chg="mod">
          <ac:chgData name="Luděk Bláha" userId="42617b0c-9dcc-4722-9496-b1459645750d" providerId="ADAL" clId="{2E79B6D1-852E-4663-953C-48B5E635ABF3}" dt="2023-09-26T10:59:11.894" v="37" actId="14100"/>
          <ac:spMkLst>
            <pc:docMk/>
            <pc:sldMk cId="208623802" sldId="396"/>
            <ac:spMk id="30740" creationId="{00000000-0000-0000-0000-000000000000}"/>
          </ac:spMkLst>
        </pc:spChg>
        <pc:spChg chg="mod">
          <ac:chgData name="Luděk Bláha" userId="42617b0c-9dcc-4722-9496-b1459645750d" providerId="ADAL" clId="{2E79B6D1-852E-4663-953C-48B5E635ABF3}" dt="2023-09-26T10:59:11.894" v="37" actId="14100"/>
          <ac:spMkLst>
            <pc:docMk/>
            <pc:sldMk cId="208623802" sldId="396"/>
            <ac:spMk id="30742" creationId="{00000000-0000-0000-0000-000000000000}"/>
          </ac:spMkLst>
        </pc:spChg>
        <pc:spChg chg="mod">
          <ac:chgData name="Luděk Bláha" userId="42617b0c-9dcc-4722-9496-b1459645750d" providerId="ADAL" clId="{2E79B6D1-852E-4663-953C-48B5E635ABF3}" dt="2023-09-26T10:58:48.591" v="31" actId="13926"/>
          <ac:spMkLst>
            <pc:docMk/>
            <pc:sldMk cId="208623802" sldId="396"/>
            <ac:spMk id="30751" creationId="{00000000-0000-0000-0000-000000000000}"/>
          </ac:spMkLst>
        </pc:spChg>
        <pc:spChg chg="mod">
          <ac:chgData name="Luděk Bláha" userId="42617b0c-9dcc-4722-9496-b1459645750d" providerId="ADAL" clId="{2E79B6D1-852E-4663-953C-48B5E635ABF3}" dt="2023-09-26T10:59:13.765" v="38" actId="1076"/>
          <ac:spMkLst>
            <pc:docMk/>
            <pc:sldMk cId="208623802" sldId="396"/>
            <ac:spMk id="30752" creationId="{00000000-0000-0000-0000-000000000000}"/>
          </ac:spMkLst>
        </pc:spChg>
        <pc:spChg chg="mod">
          <ac:chgData name="Luděk Bláha" userId="42617b0c-9dcc-4722-9496-b1459645750d" providerId="ADAL" clId="{2E79B6D1-852E-4663-953C-48B5E635ABF3}" dt="2023-09-26T10:59:13.765" v="38" actId="1076"/>
          <ac:spMkLst>
            <pc:docMk/>
            <pc:sldMk cId="208623802" sldId="396"/>
            <ac:spMk id="30753" creationId="{00000000-0000-0000-0000-000000000000}"/>
          </ac:spMkLst>
        </pc:spChg>
        <pc:grpChg chg="mod">
          <ac:chgData name="Luděk Bláha" userId="42617b0c-9dcc-4722-9496-b1459645750d" providerId="ADAL" clId="{2E79B6D1-852E-4663-953C-48B5E635ABF3}" dt="2023-09-26T10:59:13.765" v="38" actId="1076"/>
          <ac:grpSpMkLst>
            <pc:docMk/>
            <pc:sldMk cId="208623802" sldId="396"/>
            <ac:grpSpMk id="4" creationId="{00000000-0000-0000-0000-000000000000}"/>
          </ac:grpSpMkLst>
        </pc:grpChg>
        <pc:grpChg chg="mod">
          <ac:chgData name="Luděk Bláha" userId="42617b0c-9dcc-4722-9496-b1459645750d" providerId="ADAL" clId="{2E79B6D1-852E-4663-953C-48B5E635ABF3}" dt="2023-09-26T10:59:11.894" v="37" actId="14100"/>
          <ac:grpSpMkLst>
            <pc:docMk/>
            <pc:sldMk cId="208623802" sldId="396"/>
            <ac:grpSpMk id="7" creationId="{00000000-0000-0000-0000-000000000000}"/>
          </ac:grpSpMkLst>
        </pc:grpChg>
        <pc:grpChg chg="add mod">
          <ac:chgData name="Luděk Bláha" userId="42617b0c-9dcc-4722-9496-b1459645750d" providerId="ADAL" clId="{2E79B6D1-852E-4663-953C-48B5E635ABF3}" dt="2023-09-26T10:58:58.776" v="33" actId="571"/>
          <ac:grpSpMkLst>
            <pc:docMk/>
            <pc:sldMk cId="208623802" sldId="396"/>
            <ac:grpSpMk id="8" creationId="{E1BDC497-5FFD-8A4F-990A-19EC6E3B1C32}"/>
          </ac:grpSpMkLst>
        </pc:grpChg>
        <pc:grpChg chg="mod">
          <ac:chgData name="Luděk Bláha" userId="42617b0c-9dcc-4722-9496-b1459645750d" providerId="ADAL" clId="{2E79B6D1-852E-4663-953C-48B5E635ABF3}" dt="2023-09-26T10:59:11.894" v="37" actId="14100"/>
          <ac:grpSpMkLst>
            <pc:docMk/>
            <pc:sldMk cId="208623802" sldId="396"/>
            <ac:grpSpMk id="30741" creationId="{00000000-0000-0000-0000-000000000000}"/>
          </ac:grpSpMkLst>
        </pc:grpChg>
        <pc:grpChg chg="mod">
          <ac:chgData name="Luděk Bláha" userId="42617b0c-9dcc-4722-9496-b1459645750d" providerId="ADAL" clId="{2E79B6D1-852E-4663-953C-48B5E635ABF3}" dt="2023-09-26T10:59:11.894" v="37" actId="14100"/>
          <ac:grpSpMkLst>
            <pc:docMk/>
            <pc:sldMk cId="208623802" sldId="396"/>
            <ac:grpSpMk id="30743" creationId="{00000000-0000-0000-0000-000000000000}"/>
          </ac:grpSpMkLst>
        </pc:grpChg>
        <pc:picChg chg="mod">
          <ac:chgData name="Luděk Bláha" userId="42617b0c-9dcc-4722-9496-b1459645750d" providerId="ADAL" clId="{2E79B6D1-852E-4663-953C-48B5E635ABF3}" dt="2023-09-26T10:59:11.894" v="37" actId="14100"/>
          <ac:picMkLst>
            <pc:docMk/>
            <pc:sldMk cId="208623802" sldId="396"/>
            <ac:picMk id="30744" creationId="{00000000-0000-0000-0000-000000000000}"/>
          </ac:picMkLst>
        </pc:picChg>
        <pc:picChg chg="mod">
          <ac:chgData name="Luděk Bláha" userId="42617b0c-9dcc-4722-9496-b1459645750d" providerId="ADAL" clId="{2E79B6D1-852E-4663-953C-48B5E635ABF3}" dt="2023-09-26T10:59:11.894" v="37" actId="14100"/>
          <ac:picMkLst>
            <pc:docMk/>
            <pc:sldMk cId="208623802" sldId="396"/>
            <ac:picMk id="30745" creationId="{00000000-0000-0000-0000-000000000000}"/>
          </ac:picMkLst>
        </pc:picChg>
        <pc:picChg chg="mod">
          <ac:chgData name="Luděk Bláha" userId="42617b0c-9dcc-4722-9496-b1459645750d" providerId="ADAL" clId="{2E79B6D1-852E-4663-953C-48B5E635ABF3}" dt="2023-09-26T10:59:11.894" v="37" actId="14100"/>
          <ac:picMkLst>
            <pc:docMk/>
            <pc:sldMk cId="208623802" sldId="396"/>
            <ac:picMk id="30746" creationId="{00000000-0000-0000-0000-000000000000}"/>
          </ac:picMkLst>
        </pc:picChg>
        <pc:picChg chg="mod">
          <ac:chgData name="Luděk Bláha" userId="42617b0c-9dcc-4722-9496-b1459645750d" providerId="ADAL" clId="{2E79B6D1-852E-4663-953C-48B5E635ABF3}" dt="2023-09-26T10:59:11.894" v="37" actId="14100"/>
          <ac:picMkLst>
            <pc:docMk/>
            <pc:sldMk cId="208623802" sldId="396"/>
            <ac:picMk id="30747" creationId="{00000000-0000-0000-0000-000000000000}"/>
          </ac:picMkLst>
        </pc:picChg>
      </pc:sldChg>
      <pc:sldChg chg="add">
        <pc:chgData name="Luděk Bláha" userId="42617b0c-9dcc-4722-9496-b1459645750d" providerId="ADAL" clId="{2E79B6D1-852E-4663-953C-48B5E635ABF3}" dt="2023-09-26T11:10:21.007" v="380"/>
        <pc:sldMkLst>
          <pc:docMk/>
          <pc:sldMk cId="208623802" sldId="396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14"/>
        </pc:sldMkLst>
      </pc:sldChg>
      <pc:sldChg chg="addSp delSp modSp add mod">
        <pc:chgData name="Luděk Bláha" userId="42617b0c-9dcc-4722-9496-b1459645750d" providerId="ADAL" clId="{2E79B6D1-852E-4663-953C-48B5E635ABF3}" dt="2023-09-26T11:31:09.608" v="903" actId="1076"/>
        <pc:sldMkLst>
          <pc:docMk/>
          <pc:sldMk cId="0" sldId="417"/>
        </pc:sldMkLst>
        <pc:spChg chg="add del mod">
          <ac:chgData name="Luděk Bláha" userId="42617b0c-9dcc-4722-9496-b1459645750d" providerId="ADAL" clId="{2E79B6D1-852E-4663-953C-48B5E635ABF3}" dt="2023-09-26T11:30:13.233" v="891" actId="21"/>
          <ac:spMkLst>
            <pc:docMk/>
            <pc:sldMk cId="0" sldId="417"/>
            <ac:spMk id="2" creationId="{D2519DD9-0297-518E-470A-EAAC616E9FE2}"/>
          </ac:spMkLst>
        </pc:spChg>
        <pc:spChg chg="add del mod">
          <ac:chgData name="Luděk Bláha" userId="42617b0c-9dcc-4722-9496-b1459645750d" providerId="ADAL" clId="{2E79B6D1-852E-4663-953C-48B5E635ABF3}" dt="2023-09-26T11:30:13.233" v="891" actId="21"/>
          <ac:spMkLst>
            <pc:docMk/>
            <pc:sldMk cId="0" sldId="417"/>
            <ac:spMk id="3" creationId="{1D6FB49B-3C5E-D25F-EA57-154689D02DD5}"/>
          </ac:spMkLst>
        </pc:spChg>
        <pc:spChg chg="add mod">
          <ac:chgData name="Luděk Bláha" userId="42617b0c-9dcc-4722-9496-b1459645750d" providerId="ADAL" clId="{2E79B6D1-852E-4663-953C-48B5E635ABF3}" dt="2023-09-26T11:29:56.900" v="876" actId="571"/>
          <ac:spMkLst>
            <pc:docMk/>
            <pc:sldMk cId="0" sldId="417"/>
            <ac:spMk id="5" creationId="{B5EEC2B4-6242-93E2-8EA5-139F9864ADBF}"/>
          </ac:spMkLst>
        </pc:spChg>
        <pc:spChg chg="add del mod">
          <ac:chgData name="Luděk Bláha" userId="42617b0c-9dcc-4722-9496-b1459645750d" providerId="ADAL" clId="{2E79B6D1-852E-4663-953C-48B5E635ABF3}" dt="2023-09-26T11:30:13.233" v="891" actId="21"/>
          <ac:spMkLst>
            <pc:docMk/>
            <pc:sldMk cId="0" sldId="417"/>
            <ac:spMk id="6" creationId="{3829A952-6B59-87BE-7E5D-3589F63D0960}"/>
          </ac:spMkLst>
        </pc:spChg>
        <pc:picChg chg="add mod">
          <ac:chgData name="Luděk Bláha" userId="42617b0c-9dcc-4722-9496-b1459645750d" providerId="ADAL" clId="{2E79B6D1-852E-4663-953C-48B5E635ABF3}" dt="2023-09-26T11:29:56.900" v="876" actId="571"/>
          <ac:picMkLst>
            <pc:docMk/>
            <pc:sldMk cId="0" sldId="417"/>
            <ac:picMk id="4" creationId="{DD929B33-28AB-58D6-98DC-5136C1B92A28}"/>
          </ac:picMkLst>
        </pc:picChg>
        <pc:picChg chg="add mod">
          <ac:chgData name="Luděk Bláha" userId="42617b0c-9dcc-4722-9496-b1459645750d" providerId="ADAL" clId="{2E79B6D1-852E-4663-953C-48B5E635ABF3}" dt="2023-09-26T11:31:09.608" v="903" actId="1076"/>
          <ac:picMkLst>
            <pc:docMk/>
            <pc:sldMk cId="0" sldId="417"/>
            <ac:picMk id="7" creationId="{D0E8B5AE-ED28-EB77-1C03-D884C90C52CE}"/>
          </ac:picMkLst>
        </pc:picChg>
        <pc:picChg chg="add del mod">
          <ac:chgData name="Luděk Bláha" userId="42617b0c-9dcc-4722-9496-b1459645750d" providerId="ADAL" clId="{2E79B6D1-852E-4663-953C-48B5E635ABF3}" dt="2023-09-26T11:30:13.233" v="891" actId="21"/>
          <ac:picMkLst>
            <pc:docMk/>
            <pc:sldMk cId="0" sldId="417"/>
            <ac:picMk id="1026" creationId="{D822CF32-4DB8-4AE3-4809-9307A3730FC8}"/>
          </ac:picMkLst>
        </pc:picChg>
        <pc:picChg chg="add mod">
          <ac:chgData name="Luděk Bláha" userId="42617b0c-9dcc-4722-9496-b1459645750d" providerId="ADAL" clId="{2E79B6D1-852E-4663-953C-48B5E635ABF3}" dt="2023-09-26T11:31:07.766" v="902" actId="1076"/>
          <ac:picMkLst>
            <pc:docMk/>
            <pc:sldMk cId="0" sldId="417"/>
            <ac:picMk id="1028" creationId="{654CF328-F7DC-9279-FB3A-5211F05F4458}"/>
          </ac:picMkLst>
        </pc:picChg>
        <pc:picChg chg="del">
          <ac:chgData name="Luděk Bláha" userId="42617b0c-9dcc-4722-9496-b1459645750d" providerId="ADAL" clId="{2E79B6D1-852E-4663-953C-48B5E635ABF3}" dt="2023-09-26T11:28:31.983" v="858" actId="478"/>
          <ac:picMkLst>
            <pc:docMk/>
            <pc:sldMk cId="0" sldId="417"/>
            <ac:picMk id="61442" creationId="{00000000-0000-0000-0000-000000000000}"/>
          </ac:picMkLst>
        </pc:picChg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19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23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24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27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29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30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31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32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35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36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38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40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42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44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47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48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51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52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54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56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62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465"/>
        </pc:sldMkLst>
      </pc:sldChg>
      <pc:sldChg chg="modSp add mod">
        <pc:chgData name="Luděk Bláha" userId="42617b0c-9dcc-4722-9496-b1459645750d" providerId="ADAL" clId="{2E79B6D1-852E-4663-953C-48B5E635ABF3}" dt="2023-09-26T11:53:04.473" v="1839" actId="6549"/>
        <pc:sldMkLst>
          <pc:docMk/>
          <pc:sldMk cId="1830503513" sldId="473"/>
        </pc:sldMkLst>
        <pc:spChg chg="mod">
          <ac:chgData name="Luděk Bláha" userId="42617b0c-9dcc-4722-9496-b1459645750d" providerId="ADAL" clId="{2E79B6D1-852E-4663-953C-48B5E635ABF3}" dt="2023-09-26T11:53:04.473" v="1839" actId="6549"/>
          <ac:spMkLst>
            <pc:docMk/>
            <pc:sldMk cId="1830503513" sldId="473"/>
            <ac:spMk id="2" creationId="{3AE242E6-AD9E-402E-AEC4-8F5CEDD2126B}"/>
          </ac:spMkLst>
        </pc:spChg>
      </pc:sldChg>
      <pc:sldChg chg="add del">
        <pc:chgData name="Luděk Bláha" userId="42617b0c-9dcc-4722-9496-b1459645750d" providerId="ADAL" clId="{2E79B6D1-852E-4663-953C-48B5E635ABF3}" dt="2023-09-26T11:03:26.926" v="173" actId="2696"/>
        <pc:sldMkLst>
          <pc:docMk/>
          <pc:sldMk cId="0" sldId="477"/>
        </pc:sldMkLst>
      </pc:sldChg>
      <pc:sldChg chg="add del">
        <pc:chgData name="Luděk Bláha" userId="42617b0c-9dcc-4722-9496-b1459645750d" providerId="ADAL" clId="{2E79B6D1-852E-4663-953C-48B5E635ABF3}" dt="2023-09-26T11:38:53.126" v="952" actId="47"/>
        <pc:sldMkLst>
          <pc:docMk/>
          <pc:sldMk cId="2705486291" sldId="477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3893212795" sldId="478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1939360879" sldId="483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1762217285" sldId="486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3528564827" sldId="490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2843405975" sldId="498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3393485369" sldId="500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2710466080" sldId="501"/>
        </pc:sldMkLst>
      </pc:sldChg>
      <pc:sldChg chg="modSp add mod">
        <pc:chgData name="Luděk Bláha" userId="42617b0c-9dcc-4722-9496-b1459645750d" providerId="ADAL" clId="{2E79B6D1-852E-4663-953C-48B5E635ABF3}" dt="2023-09-26T11:49:46.217" v="1776" actId="1035"/>
        <pc:sldMkLst>
          <pc:docMk/>
          <pc:sldMk cId="0" sldId="502"/>
        </pc:sldMkLst>
        <pc:spChg chg="mod">
          <ac:chgData name="Luděk Bláha" userId="42617b0c-9dcc-4722-9496-b1459645750d" providerId="ADAL" clId="{2E79B6D1-852E-4663-953C-48B5E635ABF3}" dt="2023-09-26T11:14:16.972" v="540" actId="20577"/>
          <ac:spMkLst>
            <pc:docMk/>
            <pc:sldMk cId="0" sldId="502"/>
            <ac:spMk id="7170" creationId="{00000000-0000-0000-0000-000000000000}"/>
          </ac:spMkLst>
        </pc:spChg>
        <pc:spChg chg="mod">
          <ac:chgData name="Luděk Bláha" userId="42617b0c-9dcc-4722-9496-b1459645750d" providerId="ADAL" clId="{2E79B6D1-852E-4663-953C-48B5E635ABF3}" dt="2023-09-26T11:49:46.217" v="1776" actId="1035"/>
          <ac:spMkLst>
            <pc:docMk/>
            <pc:sldMk cId="0" sldId="502"/>
            <ac:spMk id="7171" creationId="{00000000-0000-0000-0000-000000000000}"/>
          </ac:spMkLst>
        </pc:spChg>
      </pc:sldChg>
      <pc:sldChg chg="add">
        <pc:chgData name="Luděk Bláha" userId="42617b0c-9dcc-4722-9496-b1459645750d" providerId="ADAL" clId="{2E79B6D1-852E-4663-953C-48B5E635ABF3}" dt="2023-09-26T10:57:17.989" v="6"/>
        <pc:sldMkLst>
          <pc:docMk/>
          <pc:sldMk cId="0" sldId="503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2380911577" sldId="505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3118569548" sldId="506"/>
        </pc:sldMkLst>
      </pc:sldChg>
      <pc:sldChg chg="modSp add del mod ord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507"/>
        </pc:sldMkLst>
        <pc:spChg chg="mod">
          <ac:chgData name="Luděk Bláha" userId="42617b0c-9dcc-4722-9496-b1459645750d" providerId="ADAL" clId="{2E79B6D1-852E-4663-953C-48B5E635ABF3}" dt="2023-09-26T11:23:51.039" v="825" actId="20577"/>
          <ac:spMkLst>
            <pc:docMk/>
            <pc:sldMk cId="0" sldId="507"/>
            <ac:spMk id="5" creationId="{00000000-0000-0000-0000-000000000000}"/>
          </ac:spMkLst>
        </pc:spChg>
        <pc:spChg chg="mod">
          <ac:chgData name="Luděk Bláha" userId="42617b0c-9dcc-4722-9496-b1459645750d" providerId="ADAL" clId="{2E79B6D1-852E-4663-953C-48B5E635ABF3}" dt="2023-09-26T11:23:44.126" v="815" actId="20577"/>
          <ac:spMkLst>
            <pc:docMk/>
            <pc:sldMk cId="0" sldId="507"/>
            <ac:spMk id="6" creationId="{00000000-0000-0000-0000-000000000000}"/>
          </ac:spMkLst>
        </pc:spChg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2883738923" sldId="508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2600533463" sldId="509"/>
        </pc:sldMkLst>
      </pc:sldChg>
      <pc:sldChg chg="modSp add mod modAnim">
        <pc:chgData name="Luděk Bláha" userId="42617b0c-9dcc-4722-9496-b1459645750d" providerId="ADAL" clId="{2E79B6D1-852E-4663-953C-48B5E635ABF3}" dt="2023-09-26T11:51:47.201" v="1836" actId="1036"/>
        <pc:sldMkLst>
          <pc:docMk/>
          <pc:sldMk cId="0" sldId="512"/>
        </pc:sldMkLst>
        <pc:spChg chg="mod">
          <ac:chgData name="Luděk Bláha" userId="42617b0c-9dcc-4722-9496-b1459645750d" providerId="ADAL" clId="{2E79B6D1-852E-4663-953C-48B5E635ABF3}" dt="2023-09-26T11:50:21.579" v="1779" actId="14100"/>
          <ac:spMkLst>
            <pc:docMk/>
            <pc:sldMk cId="0" sldId="512"/>
            <ac:spMk id="5" creationId="{00000000-0000-0000-0000-000000000000}"/>
          </ac:spMkLst>
        </pc:spChg>
        <pc:spChg chg="mod">
          <ac:chgData name="Luděk Bláha" userId="42617b0c-9dcc-4722-9496-b1459645750d" providerId="ADAL" clId="{2E79B6D1-852E-4663-953C-48B5E635ABF3}" dt="2023-09-26T11:51:47.201" v="1836" actId="1036"/>
          <ac:spMkLst>
            <pc:docMk/>
            <pc:sldMk cId="0" sldId="512"/>
            <ac:spMk id="6" creationId="{00000000-0000-0000-0000-000000000000}"/>
          </ac:spMkLst>
        </pc:spChg>
      </pc:sldChg>
      <pc:sldChg chg="add 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513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2265072012" sldId="514"/>
        </pc:sldMkLst>
      </pc:sldChg>
      <pc:sldChg chg="modSp add del mod ord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515"/>
        </pc:sldMkLst>
        <pc:spChg chg="mod">
          <ac:chgData name="Luděk Bláha" userId="42617b0c-9dcc-4722-9496-b1459645750d" providerId="ADAL" clId="{2E79B6D1-852E-4663-953C-48B5E635ABF3}" dt="2023-09-26T11:24:06.894" v="855" actId="20577"/>
          <ac:spMkLst>
            <pc:docMk/>
            <pc:sldMk cId="0" sldId="515"/>
            <ac:spMk id="9218" creationId="{00000000-0000-0000-0000-000000000000}"/>
          </ac:spMkLst>
        </pc:spChg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938027962" sldId="516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424451034" sldId="523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2115697008" sldId="524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194515830" sldId="525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3022648915" sldId="526"/>
        </pc:sldMkLst>
      </pc:sldChg>
      <pc:sldChg chg="del">
        <pc:chgData name="Luděk Bláha" userId="42617b0c-9dcc-4722-9496-b1459645750d" providerId="ADAL" clId="{2E79B6D1-852E-4663-953C-48B5E635ABF3}" dt="2023-09-26T11:39:05.015" v="953" actId="47"/>
        <pc:sldMkLst>
          <pc:docMk/>
          <pc:sldMk cId="3721238094" sldId="527"/>
        </pc:sldMkLst>
      </pc:sldChg>
      <pc:sldChg chg="del">
        <pc:chgData name="Luděk Bláha" userId="42617b0c-9dcc-4722-9496-b1459645750d" providerId="ADAL" clId="{2E79B6D1-852E-4663-953C-48B5E635ABF3}" dt="2023-09-26T11:39:05.015" v="953" actId="47"/>
        <pc:sldMkLst>
          <pc:docMk/>
          <pc:sldMk cId="3562354278" sldId="529"/>
        </pc:sldMkLst>
      </pc:sldChg>
      <pc:sldChg chg="del">
        <pc:chgData name="Luděk Bláha" userId="42617b0c-9dcc-4722-9496-b1459645750d" providerId="ADAL" clId="{2E79B6D1-852E-4663-953C-48B5E635ABF3}" dt="2023-09-26T11:39:05.015" v="953" actId="47"/>
        <pc:sldMkLst>
          <pc:docMk/>
          <pc:sldMk cId="2837179897" sldId="531"/>
        </pc:sldMkLst>
      </pc:sldChg>
      <pc:sldChg chg="del">
        <pc:chgData name="Luděk Bláha" userId="42617b0c-9dcc-4722-9496-b1459645750d" providerId="ADAL" clId="{2E79B6D1-852E-4663-953C-48B5E635ABF3}" dt="2023-09-26T11:39:05.015" v="953" actId="47"/>
        <pc:sldMkLst>
          <pc:docMk/>
          <pc:sldMk cId="2171273081" sldId="532"/>
        </pc:sldMkLst>
      </pc:sldChg>
      <pc:sldChg chg="del">
        <pc:chgData name="Luděk Bláha" userId="42617b0c-9dcc-4722-9496-b1459645750d" providerId="ADAL" clId="{2E79B6D1-852E-4663-953C-48B5E635ABF3}" dt="2023-09-26T11:39:05.015" v="953" actId="47"/>
        <pc:sldMkLst>
          <pc:docMk/>
          <pc:sldMk cId="2045408653" sldId="533"/>
        </pc:sldMkLst>
      </pc:sldChg>
      <pc:sldChg chg="del">
        <pc:chgData name="Luděk Bláha" userId="42617b0c-9dcc-4722-9496-b1459645750d" providerId="ADAL" clId="{2E79B6D1-852E-4663-953C-48B5E635ABF3}" dt="2023-09-26T11:38:53.126" v="952" actId="47"/>
        <pc:sldMkLst>
          <pc:docMk/>
          <pc:sldMk cId="0" sldId="534"/>
        </pc:sldMkLst>
      </pc:sldChg>
      <pc:sldChg chg="modSp add mod ord">
        <pc:chgData name="Luděk Bláha" userId="42617b0c-9dcc-4722-9496-b1459645750d" providerId="ADAL" clId="{2E79B6D1-852E-4663-953C-48B5E635ABF3}" dt="2023-09-26T11:02:27.182" v="142" actId="20577"/>
        <pc:sldMkLst>
          <pc:docMk/>
          <pc:sldMk cId="0" sldId="535"/>
        </pc:sldMkLst>
        <pc:spChg chg="mod">
          <ac:chgData name="Luděk Bláha" userId="42617b0c-9dcc-4722-9496-b1459645750d" providerId="ADAL" clId="{2E79B6D1-852E-4663-953C-48B5E635ABF3}" dt="2023-09-26T11:02:27.182" v="142" actId="20577"/>
          <ac:spMkLst>
            <pc:docMk/>
            <pc:sldMk cId="0" sldId="535"/>
            <ac:spMk id="36866" creationId="{6B9282CA-9004-4DBC-BF12-3F738CF59264}"/>
          </ac:spMkLst>
        </pc:spChg>
      </pc:sldChg>
      <pc:sldChg chg="modSp add mod ord">
        <pc:chgData name="Luděk Bláha" userId="42617b0c-9dcc-4722-9496-b1459645750d" providerId="ADAL" clId="{2E79B6D1-852E-4663-953C-48B5E635ABF3}" dt="2023-09-26T11:52:44.456" v="1838" actId="1076"/>
        <pc:sldMkLst>
          <pc:docMk/>
          <pc:sldMk cId="2473422296" sldId="566"/>
        </pc:sldMkLst>
        <pc:spChg chg="mod">
          <ac:chgData name="Luděk Bláha" userId="42617b0c-9dcc-4722-9496-b1459645750d" providerId="ADAL" clId="{2E79B6D1-852E-4663-953C-48B5E635ABF3}" dt="2023-09-26T11:18:21.334" v="594" actId="6549"/>
          <ac:spMkLst>
            <pc:docMk/>
            <pc:sldMk cId="2473422296" sldId="566"/>
            <ac:spMk id="5" creationId="{00000000-0000-0000-0000-000000000000}"/>
          </ac:spMkLst>
        </pc:spChg>
        <pc:spChg chg="mod">
          <ac:chgData name="Luděk Bláha" userId="42617b0c-9dcc-4722-9496-b1459645750d" providerId="ADAL" clId="{2E79B6D1-852E-4663-953C-48B5E635ABF3}" dt="2023-09-26T11:52:44.456" v="1838" actId="1076"/>
          <ac:spMkLst>
            <pc:docMk/>
            <pc:sldMk cId="2473422296" sldId="566"/>
            <ac:spMk id="16387" creationId="{00000000-0000-0000-0000-000000000000}"/>
          </ac:spMkLst>
        </pc:spChg>
      </pc:sldChg>
      <pc:sldChg chg="addSp modSp add mod modAnim">
        <pc:chgData name="Luděk Bláha" userId="42617b0c-9dcc-4722-9496-b1459645750d" providerId="ADAL" clId="{2E79B6D1-852E-4663-953C-48B5E635ABF3}" dt="2023-09-26T11:21:45.657" v="715"/>
        <pc:sldMkLst>
          <pc:docMk/>
          <pc:sldMk cId="2610208336" sldId="567"/>
        </pc:sldMkLst>
        <pc:spChg chg="add mod">
          <ac:chgData name="Luděk Bláha" userId="42617b0c-9dcc-4722-9496-b1459645750d" providerId="ADAL" clId="{2E79B6D1-852E-4663-953C-48B5E635ABF3}" dt="2023-09-26T11:21:05.376" v="709" actId="14100"/>
          <ac:spMkLst>
            <pc:docMk/>
            <pc:sldMk cId="2610208336" sldId="567"/>
            <ac:spMk id="2" creationId="{481D9135-5825-7BDF-035B-BA9704FA1CDB}"/>
          </ac:spMkLst>
        </pc:spChg>
        <pc:spChg chg="mod">
          <ac:chgData name="Luděk Bláha" userId="42617b0c-9dcc-4722-9496-b1459645750d" providerId="ADAL" clId="{2E79B6D1-852E-4663-953C-48B5E635ABF3}" dt="2023-09-26T11:20:01.484" v="623" actId="21"/>
          <ac:spMkLst>
            <pc:docMk/>
            <pc:sldMk cId="2610208336" sldId="567"/>
            <ac:spMk id="32770" creationId="{00000000-0000-0000-0000-000000000000}"/>
          </ac:spMkLst>
        </pc:spChg>
      </pc:sldChg>
      <pc:sldChg chg="add del">
        <pc:chgData name="Luděk Bláha" userId="42617b0c-9dcc-4722-9496-b1459645750d" providerId="ADAL" clId="{2E79B6D1-852E-4663-953C-48B5E635ABF3}" dt="2023-09-26T11:10:03.528" v="376" actId="2696"/>
        <pc:sldMkLst>
          <pc:docMk/>
          <pc:sldMk cId="1064440040" sldId="568"/>
        </pc:sldMkLst>
      </pc:sldChg>
      <pc:sldChg chg="add del">
        <pc:chgData name="Luděk Bláha" userId="42617b0c-9dcc-4722-9496-b1459645750d" providerId="ADAL" clId="{2E79B6D1-852E-4663-953C-48B5E635ABF3}" dt="2023-09-26T11:38:53.126" v="952" actId="47"/>
        <pc:sldMkLst>
          <pc:docMk/>
          <pc:sldMk cId="3389464852" sldId="568"/>
        </pc:sldMkLst>
      </pc:sldChg>
      <pc:sldChg chg="add del">
        <pc:chgData name="Luděk Bláha" userId="42617b0c-9dcc-4722-9496-b1459645750d" providerId="ADAL" clId="{2E79B6D1-852E-4663-953C-48B5E635ABF3}" dt="2023-09-26T11:15:55.611" v="552" actId="2696"/>
        <pc:sldMkLst>
          <pc:docMk/>
          <pc:sldMk cId="1842848670" sldId="569"/>
        </pc:sldMkLst>
      </pc:sldChg>
      <pc:sldChg chg="add del">
        <pc:chgData name="Luděk Bláha" userId="42617b0c-9dcc-4722-9496-b1459645750d" providerId="ADAL" clId="{2E79B6D1-852E-4663-953C-48B5E635ABF3}" dt="2023-09-26T11:10:03.528" v="376" actId="2696"/>
        <pc:sldMkLst>
          <pc:docMk/>
          <pc:sldMk cId="3398826379" sldId="569"/>
        </pc:sldMkLst>
      </pc:sldChg>
      <pc:sldChg chg="add del ord">
        <pc:chgData name="Luděk Bláha" userId="42617b0c-9dcc-4722-9496-b1459645750d" providerId="ADAL" clId="{2E79B6D1-852E-4663-953C-48B5E635ABF3}" dt="2023-09-26T11:38:53.126" v="952" actId="47"/>
        <pc:sldMkLst>
          <pc:docMk/>
          <pc:sldMk cId="3829097182" sldId="569"/>
        </pc:sldMkLst>
      </pc:sldChg>
      <pc:sldChg chg="add del">
        <pc:chgData name="Luděk Bláha" userId="42617b0c-9dcc-4722-9496-b1459645750d" providerId="ADAL" clId="{2E79B6D1-852E-4663-953C-48B5E635ABF3}" dt="2023-09-26T11:15:55.611" v="552" actId="2696"/>
        <pc:sldMkLst>
          <pc:docMk/>
          <pc:sldMk cId="132167212" sldId="570"/>
        </pc:sldMkLst>
      </pc:sldChg>
      <pc:sldChg chg="modSp add del mod">
        <pc:chgData name="Luděk Bláha" userId="42617b0c-9dcc-4722-9496-b1459645750d" providerId="ADAL" clId="{2E79B6D1-852E-4663-953C-48B5E635ABF3}" dt="2023-09-26T11:10:03.528" v="376" actId="2696"/>
        <pc:sldMkLst>
          <pc:docMk/>
          <pc:sldMk cId="1748610794" sldId="570"/>
        </pc:sldMkLst>
        <pc:spChg chg="mod">
          <ac:chgData name="Luděk Bláha" userId="42617b0c-9dcc-4722-9496-b1459645750d" providerId="ADAL" clId="{2E79B6D1-852E-4663-953C-48B5E635ABF3}" dt="2023-09-26T11:09:30.818" v="348" actId="14100"/>
          <ac:spMkLst>
            <pc:docMk/>
            <pc:sldMk cId="1748610794" sldId="570"/>
            <ac:spMk id="7" creationId="{00000000-0000-0000-0000-000000000000}"/>
          </ac:spMkLst>
        </pc:spChg>
        <pc:spChg chg="mod">
          <ac:chgData name="Luděk Bláha" userId="42617b0c-9dcc-4722-9496-b1459645750d" providerId="ADAL" clId="{2E79B6D1-852E-4663-953C-48B5E635ABF3}" dt="2023-09-26T11:09:46.386" v="375" actId="20577"/>
          <ac:spMkLst>
            <pc:docMk/>
            <pc:sldMk cId="1748610794" sldId="570"/>
            <ac:spMk id="43010" creationId="{00000000-0000-0000-0000-000000000000}"/>
          </ac:spMkLst>
        </pc:spChg>
      </pc:sldChg>
      <pc:sldChg chg="modSp add mod ord">
        <pc:chgData name="Luděk Bláha" userId="42617b0c-9dcc-4722-9496-b1459645750d" providerId="ADAL" clId="{2E79B6D1-852E-4663-953C-48B5E635ABF3}" dt="2023-09-26T11:16:43.279" v="571" actId="6549"/>
        <pc:sldMkLst>
          <pc:docMk/>
          <pc:sldMk cId="2374284437" sldId="570"/>
        </pc:sldMkLst>
        <pc:spChg chg="mod">
          <ac:chgData name="Luděk Bláha" userId="42617b0c-9dcc-4722-9496-b1459645750d" providerId="ADAL" clId="{2E79B6D1-852E-4663-953C-48B5E635ABF3}" dt="2023-09-26T11:16:43.279" v="571" actId="6549"/>
          <ac:spMkLst>
            <pc:docMk/>
            <pc:sldMk cId="2374284437" sldId="570"/>
            <ac:spMk id="43010" creationId="{00000000-0000-0000-0000-000000000000}"/>
          </ac:spMkLst>
        </pc:spChg>
      </pc:sldChg>
      <pc:sldChg chg="add del">
        <pc:chgData name="Luděk Bláha" userId="42617b0c-9dcc-4722-9496-b1459645750d" providerId="ADAL" clId="{2E79B6D1-852E-4663-953C-48B5E635ABF3}" dt="2023-09-26T11:13:46.712" v="502" actId="47"/>
        <pc:sldMkLst>
          <pc:docMk/>
          <pc:sldMk cId="2342340268" sldId="571"/>
        </pc:sldMkLst>
      </pc:sldChg>
      <pc:sldChg chg="add del">
        <pc:chgData name="Luděk Bláha" userId="42617b0c-9dcc-4722-9496-b1459645750d" providerId="ADAL" clId="{2E79B6D1-852E-4663-953C-48B5E635ABF3}" dt="2023-09-26T11:13:46.712" v="502" actId="47"/>
        <pc:sldMkLst>
          <pc:docMk/>
          <pc:sldMk cId="3565677872" sldId="572"/>
        </pc:sldMkLst>
      </pc:sldChg>
      <pc:sldChg chg="add del">
        <pc:chgData name="Luděk Bláha" userId="42617b0c-9dcc-4722-9496-b1459645750d" providerId="ADAL" clId="{2E79B6D1-852E-4663-953C-48B5E635ABF3}" dt="2023-09-26T11:13:46.712" v="502" actId="47"/>
        <pc:sldMkLst>
          <pc:docMk/>
          <pc:sldMk cId="83459111" sldId="573"/>
        </pc:sldMkLst>
      </pc:sldChg>
      <pc:sldChg chg="addSp delSp modSp new mod modAnim">
        <pc:chgData name="Luděk Bláha" userId="42617b0c-9dcc-4722-9496-b1459645750d" providerId="ADAL" clId="{2E79B6D1-852E-4663-953C-48B5E635ABF3}" dt="2023-09-26T11:37:56.742" v="951"/>
        <pc:sldMkLst>
          <pc:docMk/>
          <pc:sldMk cId="3669425081" sldId="574"/>
        </pc:sldMkLst>
        <pc:spChg chg="mod">
          <ac:chgData name="Luděk Bláha" userId="42617b0c-9dcc-4722-9496-b1459645750d" providerId="ADAL" clId="{2E79B6D1-852E-4663-953C-48B5E635ABF3}" dt="2023-09-26T11:08:14.441" v="338" actId="207"/>
          <ac:spMkLst>
            <pc:docMk/>
            <pc:sldMk cId="3669425081" sldId="574"/>
            <ac:spMk id="2" creationId="{BACA8FAB-874F-89E8-9C92-FAACCA347C3D}"/>
          </ac:spMkLst>
        </pc:spChg>
        <pc:spChg chg="del mod">
          <ac:chgData name="Luděk Bláha" userId="42617b0c-9dcc-4722-9496-b1459645750d" providerId="ADAL" clId="{2E79B6D1-852E-4663-953C-48B5E635ABF3}" dt="2023-09-26T11:05:24.496" v="215" actId="478"/>
          <ac:spMkLst>
            <pc:docMk/>
            <pc:sldMk cId="3669425081" sldId="574"/>
            <ac:spMk id="3" creationId="{3201D257-6589-9D47-183A-1301B7C01992}"/>
          </ac:spMkLst>
        </pc:spChg>
        <pc:spChg chg="add del mod">
          <ac:chgData name="Luděk Bláha" userId="42617b0c-9dcc-4722-9496-b1459645750d" providerId="ADAL" clId="{2E79B6D1-852E-4663-953C-48B5E635ABF3}" dt="2023-09-26T11:11:19.066" v="383" actId="478"/>
          <ac:spMkLst>
            <pc:docMk/>
            <pc:sldMk cId="3669425081" sldId="574"/>
            <ac:spMk id="4" creationId="{A449658B-4CC7-4E7C-D97D-C2CCA6C42C3F}"/>
          </ac:spMkLst>
        </pc:spChg>
        <pc:spChg chg="add mod">
          <ac:chgData name="Luděk Bláha" userId="42617b0c-9dcc-4722-9496-b1459645750d" providerId="ADAL" clId="{2E79B6D1-852E-4663-953C-48B5E635ABF3}" dt="2023-09-26T11:05:02.366" v="194" actId="571"/>
          <ac:spMkLst>
            <pc:docMk/>
            <pc:sldMk cId="3669425081" sldId="574"/>
            <ac:spMk id="5" creationId="{B7EFE92B-3E58-894C-7895-911B12C4322D}"/>
          </ac:spMkLst>
        </pc:spChg>
        <pc:spChg chg="add del mod">
          <ac:chgData name="Luděk Bláha" userId="42617b0c-9dcc-4722-9496-b1459645750d" providerId="ADAL" clId="{2E79B6D1-852E-4663-953C-48B5E635ABF3}" dt="2023-09-26T11:11:19.066" v="383" actId="478"/>
          <ac:spMkLst>
            <pc:docMk/>
            <pc:sldMk cId="3669425081" sldId="574"/>
            <ac:spMk id="6" creationId="{810D2D96-0A4D-339E-3D41-3D46EEE38A0D}"/>
          </ac:spMkLst>
        </pc:spChg>
        <pc:spChg chg="add del mod">
          <ac:chgData name="Luděk Bláha" userId="42617b0c-9dcc-4722-9496-b1459645750d" providerId="ADAL" clId="{2E79B6D1-852E-4663-953C-48B5E635ABF3}" dt="2023-09-26T11:11:19.066" v="383" actId="478"/>
          <ac:spMkLst>
            <pc:docMk/>
            <pc:sldMk cId="3669425081" sldId="574"/>
            <ac:spMk id="7" creationId="{1E85BDAE-A472-AF9B-19E1-162A7B5BA53D}"/>
          </ac:spMkLst>
        </pc:spChg>
        <pc:spChg chg="add mod">
          <ac:chgData name="Luděk Bláha" userId="42617b0c-9dcc-4722-9496-b1459645750d" providerId="ADAL" clId="{2E79B6D1-852E-4663-953C-48B5E635ABF3}" dt="2023-09-26T11:11:58.595" v="496" actId="113"/>
          <ac:spMkLst>
            <pc:docMk/>
            <pc:sldMk cId="3669425081" sldId="574"/>
            <ac:spMk id="8" creationId="{871B3791-1471-6EB7-3E17-AACAB7DDE5B9}"/>
          </ac:spMkLst>
        </pc:spChg>
      </pc:sldChg>
      <pc:sldChg chg="add">
        <pc:chgData name="Luděk Bláha" userId="42617b0c-9dcc-4722-9496-b1459645750d" providerId="ADAL" clId="{2E79B6D1-852E-4663-953C-48B5E635ABF3}" dt="2023-09-26T11:10:17.993" v="378"/>
        <pc:sldMkLst>
          <pc:docMk/>
          <pc:sldMk cId="3976050741" sldId="575"/>
        </pc:sldMkLst>
      </pc:sldChg>
      <pc:sldChg chg="add">
        <pc:chgData name="Luděk Bláha" userId="42617b0c-9dcc-4722-9496-b1459645750d" providerId="ADAL" clId="{2E79B6D1-852E-4663-953C-48B5E635ABF3}" dt="2023-09-26T11:10:17.993" v="378"/>
        <pc:sldMkLst>
          <pc:docMk/>
          <pc:sldMk cId="2306645789" sldId="576"/>
        </pc:sldMkLst>
      </pc:sldChg>
      <pc:sldChg chg="add">
        <pc:chgData name="Luděk Bláha" userId="42617b0c-9dcc-4722-9496-b1459645750d" providerId="ADAL" clId="{2E79B6D1-852E-4663-953C-48B5E635ABF3}" dt="2023-09-26T11:10:17.993" v="378"/>
        <pc:sldMkLst>
          <pc:docMk/>
          <pc:sldMk cId="2765186073" sldId="577"/>
        </pc:sldMkLst>
      </pc:sldChg>
      <pc:sldChg chg="delSp modSp add mod">
        <pc:chgData name="Luděk Bláha" userId="42617b0c-9dcc-4722-9496-b1459645750d" providerId="ADAL" clId="{2E79B6D1-852E-4663-953C-48B5E635ABF3}" dt="2023-09-26T11:13:32.553" v="501" actId="207"/>
        <pc:sldMkLst>
          <pc:docMk/>
          <pc:sldMk cId="2581350934" sldId="578"/>
        </pc:sldMkLst>
        <pc:spChg chg="mod">
          <ac:chgData name="Luděk Bláha" userId="42617b0c-9dcc-4722-9496-b1459645750d" providerId="ADAL" clId="{2E79B6D1-852E-4663-953C-48B5E635ABF3}" dt="2023-09-26T11:13:32.553" v="501" actId="207"/>
          <ac:spMkLst>
            <pc:docMk/>
            <pc:sldMk cId="2581350934" sldId="578"/>
            <ac:spMk id="2" creationId="{BACA8FAB-874F-89E8-9C92-FAACCA347C3D}"/>
          </ac:spMkLst>
        </pc:spChg>
        <pc:spChg chg="del">
          <ac:chgData name="Luděk Bláha" userId="42617b0c-9dcc-4722-9496-b1459645750d" providerId="ADAL" clId="{2E79B6D1-852E-4663-953C-48B5E635ABF3}" dt="2023-09-26T11:13:04.350" v="499" actId="478"/>
          <ac:spMkLst>
            <pc:docMk/>
            <pc:sldMk cId="2581350934" sldId="578"/>
            <ac:spMk id="5" creationId="{B7EFE92B-3E58-894C-7895-911B12C4322D}"/>
          </ac:spMkLst>
        </pc:spChg>
        <pc:spChg chg="mod">
          <ac:chgData name="Luděk Bláha" userId="42617b0c-9dcc-4722-9496-b1459645750d" providerId="ADAL" clId="{2E79B6D1-852E-4663-953C-48B5E635ABF3}" dt="2023-09-26T11:13:32.553" v="501" actId="207"/>
          <ac:spMkLst>
            <pc:docMk/>
            <pc:sldMk cId="2581350934" sldId="578"/>
            <ac:spMk id="6" creationId="{810D2D96-0A4D-339E-3D41-3D46EEE38A0D}"/>
          </ac:spMkLst>
        </pc:spChg>
      </pc:sldChg>
      <pc:sldChg chg="delSp modSp add mod">
        <pc:chgData name="Luděk Bláha" userId="42617b0c-9dcc-4722-9496-b1459645750d" providerId="ADAL" clId="{2E79B6D1-852E-4663-953C-48B5E635ABF3}" dt="2023-09-26T11:12:40.405" v="498" actId="207"/>
        <pc:sldMkLst>
          <pc:docMk/>
          <pc:sldMk cId="3673533193" sldId="579"/>
        </pc:sldMkLst>
        <pc:spChg chg="del">
          <ac:chgData name="Luděk Bláha" userId="42617b0c-9dcc-4722-9496-b1459645750d" providerId="ADAL" clId="{2E79B6D1-852E-4663-953C-48B5E635ABF3}" dt="2023-09-26T11:12:33.397" v="497" actId="478"/>
          <ac:spMkLst>
            <pc:docMk/>
            <pc:sldMk cId="3673533193" sldId="579"/>
            <ac:spMk id="4" creationId="{A449658B-4CC7-4E7C-D97D-C2CCA6C42C3F}"/>
          </ac:spMkLst>
        </pc:spChg>
        <pc:spChg chg="mod">
          <ac:chgData name="Luděk Bláha" userId="42617b0c-9dcc-4722-9496-b1459645750d" providerId="ADAL" clId="{2E79B6D1-852E-4663-953C-48B5E635ABF3}" dt="2023-09-26T11:12:40.405" v="498" actId="207"/>
          <ac:spMkLst>
            <pc:docMk/>
            <pc:sldMk cId="3673533193" sldId="579"/>
            <ac:spMk id="6" creationId="{810D2D96-0A4D-339E-3D41-3D46EEE38A0D}"/>
          </ac:spMkLst>
        </pc:spChg>
        <pc:spChg chg="del">
          <ac:chgData name="Luděk Bláha" userId="42617b0c-9dcc-4722-9496-b1459645750d" providerId="ADAL" clId="{2E79B6D1-852E-4663-953C-48B5E635ABF3}" dt="2023-09-26T11:12:33.397" v="497" actId="478"/>
          <ac:spMkLst>
            <pc:docMk/>
            <pc:sldMk cId="3673533193" sldId="579"/>
            <ac:spMk id="7" creationId="{1E85BDAE-A472-AF9B-19E1-162A7B5BA53D}"/>
          </ac:spMkLst>
        </pc:spChg>
      </pc:sldChg>
      <pc:sldChg chg="add del">
        <pc:chgData name="Luděk Bláha" userId="42617b0c-9dcc-4722-9496-b1459645750d" providerId="ADAL" clId="{2E79B6D1-852E-4663-953C-48B5E635ABF3}" dt="2023-09-26T11:20:47.529" v="670" actId="47"/>
        <pc:sldMkLst>
          <pc:docMk/>
          <pc:sldMk cId="641461550" sldId="580"/>
        </pc:sldMkLst>
      </pc:sldChg>
      <pc:sldChg chg="addSp delSp modSp add mod">
        <pc:chgData name="Luděk Bláha" userId="42617b0c-9dcc-4722-9496-b1459645750d" providerId="ADAL" clId="{2E79B6D1-852E-4663-953C-48B5E635ABF3}" dt="2023-09-26T11:22:23.964" v="778" actId="478"/>
        <pc:sldMkLst>
          <pc:docMk/>
          <pc:sldMk cId="1395080607" sldId="580"/>
        </pc:sldMkLst>
        <pc:spChg chg="del">
          <ac:chgData name="Luděk Bláha" userId="42617b0c-9dcc-4722-9496-b1459645750d" providerId="ADAL" clId="{2E79B6D1-852E-4663-953C-48B5E635ABF3}" dt="2023-09-26T11:21:35.288" v="711" actId="478"/>
          <ac:spMkLst>
            <pc:docMk/>
            <pc:sldMk cId="1395080607" sldId="580"/>
            <ac:spMk id="2" creationId="{BACA8FAB-874F-89E8-9C92-FAACCA347C3D}"/>
          </ac:spMkLst>
        </pc:spChg>
        <pc:spChg chg="add del mod">
          <ac:chgData name="Luděk Bláha" userId="42617b0c-9dcc-4722-9496-b1459645750d" providerId="ADAL" clId="{2E79B6D1-852E-4663-953C-48B5E635ABF3}" dt="2023-09-26T11:21:36.705" v="712" actId="478"/>
          <ac:spMkLst>
            <pc:docMk/>
            <pc:sldMk cId="1395080607" sldId="580"/>
            <ac:spMk id="4" creationId="{FA952763-E3C7-F33B-0FF1-CAB356EF89BB}"/>
          </ac:spMkLst>
        </pc:spChg>
        <pc:spChg chg="del">
          <ac:chgData name="Luděk Bláha" userId="42617b0c-9dcc-4722-9496-b1459645750d" providerId="ADAL" clId="{2E79B6D1-852E-4663-953C-48B5E635ABF3}" dt="2023-09-26T11:22:23.964" v="778" actId="478"/>
          <ac:spMkLst>
            <pc:docMk/>
            <pc:sldMk cId="1395080607" sldId="580"/>
            <ac:spMk id="5" creationId="{B7EFE92B-3E58-894C-7895-911B12C4322D}"/>
          </ac:spMkLst>
        </pc:spChg>
        <pc:spChg chg="add mod">
          <ac:chgData name="Luděk Bláha" userId="42617b0c-9dcc-4722-9496-b1459645750d" providerId="ADAL" clId="{2E79B6D1-852E-4663-953C-48B5E635ABF3}" dt="2023-09-26T11:21:40.161" v="714" actId="1076"/>
          <ac:spMkLst>
            <pc:docMk/>
            <pc:sldMk cId="1395080607" sldId="580"/>
            <ac:spMk id="6" creationId="{81A6A96D-8687-904A-7182-46E40AC1993B}"/>
          </ac:spMkLst>
        </pc:spChg>
        <pc:spChg chg="mod">
          <ac:chgData name="Luděk Bláha" userId="42617b0c-9dcc-4722-9496-b1459645750d" providerId="ADAL" clId="{2E79B6D1-852E-4663-953C-48B5E635ABF3}" dt="2023-09-26T11:22:18.068" v="777" actId="20577"/>
          <ac:spMkLst>
            <pc:docMk/>
            <pc:sldMk cId="1395080607" sldId="580"/>
            <ac:spMk id="8" creationId="{871B3791-1471-6EB7-3E17-AACAB7DDE5B9}"/>
          </ac:spMkLst>
        </pc:spChg>
      </pc:sldChg>
      <pc:sldChg chg="add del">
        <pc:chgData name="Luděk Bláha" userId="42617b0c-9dcc-4722-9496-b1459645750d" providerId="ADAL" clId="{2E79B6D1-852E-4663-953C-48B5E635ABF3}" dt="2023-09-26T11:33:10.348" v="908" actId="47"/>
        <pc:sldMkLst>
          <pc:docMk/>
          <pc:sldMk cId="1389379089" sldId="581"/>
        </pc:sldMkLst>
      </pc:sldChg>
      <pc:sldChg chg="addSp modSp new">
        <pc:chgData name="Luděk Bláha" userId="42617b0c-9dcc-4722-9496-b1459645750d" providerId="ADAL" clId="{2E79B6D1-852E-4663-953C-48B5E635ABF3}" dt="2023-09-26T11:33:06.342" v="907" actId="1076"/>
        <pc:sldMkLst>
          <pc:docMk/>
          <pc:sldMk cId="1335210963" sldId="582"/>
        </pc:sldMkLst>
        <pc:picChg chg="add mod">
          <ac:chgData name="Luděk Bláha" userId="42617b0c-9dcc-4722-9496-b1459645750d" providerId="ADAL" clId="{2E79B6D1-852E-4663-953C-48B5E635ABF3}" dt="2023-09-26T11:33:06.342" v="907" actId="1076"/>
          <ac:picMkLst>
            <pc:docMk/>
            <pc:sldMk cId="1335210963" sldId="582"/>
            <ac:picMk id="2050" creationId="{332B12A3-505B-EE48-53A9-627FA442CD82}"/>
          </ac:picMkLst>
        </pc:picChg>
      </pc:sldChg>
      <pc:sldChg chg="addSp delSp modSp new mod">
        <pc:chgData name="Luděk Bláha" userId="42617b0c-9dcc-4722-9496-b1459645750d" providerId="ADAL" clId="{2E79B6D1-852E-4663-953C-48B5E635ABF3}" dt="2023-09-26T11:37:26.447" v="950" actId="1076"/>
        <pc:sldMkLst>
          <pc:docMk/>
          <pc:sldMk cId="2838167713" sldId="583"/>
        </pc:sldMkLst>
        <pc:spChg chg="add mod">
          <ac:chgData name="Luděk Bláha" userId="42617b0c-9dcc-4722-9496-b1459645750d" providerId="ADAL" clId="{2E79B6D1-852E-4663-953C-48B5E635ABF3}" dt="2023-09-26T11:37:26.447" v="950" actId="1076"/>
          <ac:spMkLst>
            <pc:docMk/>
            <pc:sldMk cId="2838167713" sldId="583"/>
            <ac:spMk id="2" creationId="{31089227-7ECB-6BEC-4FA6-640286461F59}"/>
          </ac:spMkLst>
        </pc:spChg>
        <pc:picChg chg="add del">
          <ac:chgData name="Luděk Bláha" userId="42617b0c-9dcc-4722-9496-b1459645750d" providerId="ADAL" clId="{2E79B6D1-852E-4663-953C-48B5E635ABF3}" dt="2023-09-26T11:36:33.937" v="911" actId="478"/>
          <ac:picMkLst>
            <pc:docMk/>
            <pc:sldMk cId="2838167713" sldId="583"/>
            <ac:picMk id="3074" creationId="{E5419006-A5B5-BA6D-C1A4-1B6C19E6E894}"/>
          </ac:picMkLst>
        </pc:picChg>
        <pc:picChg chg="add mod">
          <ac:chgData name="Luděk Bláha" userId="42617b0c-9dcc-4722-9496-b1459645750d" providerId="ADAL" clId="{2E79B6D1-852E-4663-953C-48B5E635ABF3}" dt="2023-09-26T11:37:12.855" v="930" actId="1076"/>
          <ac:picMkLst>
            <pc:docMk/>
            <pc:sldMk cId="2838167713" sldId="583"/>
            <ac:picMk id="3076" creationId="{A2A3C837-A699-9211-216C-8D1ED31C3A02}"/>
          </ac:picMkLst>
        </pc:picChg>
      </pc:sldChg>
      <pc:sldChg chg="addSp delSp modSp add mod modAnim">
        <pc:chgData name="Luděk Bláha" userId="42617b0c-9dcc-4722-9496-b1459645750d" providerId="ADAL" clId="{2E79B6D1-852E-4663-953C-48B5E635ABF3}" dt="2023-09-26T11:48:03.603" v="1767"/>
        <pc:sldMkLst>
          <pc:docMk/>
          <pc:sldMk cId="3289610690" sldId="584"/>
        </pc:sldMkLst>
        <pc:spChg chg="add del">
          <ac:chgData name="Luděk Bláha" userId="42617b0c-9dcc-4722-9496-b1459645750d" providerId="ADAL" clId="{2E79B6D1-852E-4663-953C-48B5E635ABF3}" dt="2023-09-26T11:42:11.251" v="1277" actId="478"/>
          <ac:spMkLst>
            <pc:docMk/>
            <pc:sldMk cId="3289610690" sldId="584"/>
            <ac:spMk id="3" creationId="{909D5B7C-A5E2-1E8C-FC79-457776B0D523}"/>
          </ac:spMkLst>
        </pc:spChg>
        <pc:spChg chg="mod">
          <ac:chgData name="Luděk Bláha" userId="42617b0c-9dcc-4722-9496-b1459645750d" providerId="ADAL" clId="{2E79B6D1-852E-4663-953C-48B5E635ABF3}" dt="2023-09-26T11:39:24.439" v="995" actId="20577"/>
          <ac:spMkLst>
            <pc:docMk/>
            <pc:sldMk cId="3289610690" sldId="584"/>
            <ac:spMk id="6" creationId="{81A6A96D-8687-904A-7182-46E40AC1993B}"/>
          </ac:spMkLst>
        </pc:spChg>
        <pc:spChg chg="mod">
          <ac:chgData name="Luděk Bláha" userId="42617b0c-9dcc-4722-9496-b1459645750d" providerId="ADAL" clId="{2E79B6D1-852E-4663-953C-48B5E635ABF3}" dt="2023-09-26T11:47:57.302" v="1764" actId="207"/>
          <ac:spMkLst>
            <pc:docMk/>
            <pc:sldMk cId="3289610690" sldId="584"/>
            <ac:spMk id="8" creationId="{871B3791-1471-6EB7-3E17-AACAB7DDE5B9}"/>
          </ac:spMkLst>
        </pc:spChg>
        <pc:picChg chg="add mod">
          <ac:chgData name="Luděk Bláha" userId="42617b0c-9dcc-4722-9496-b1459645750d" providerId="ADAL" clId="{2E79B6D1-852E-4663-953C-48B5E635ABF3}" dt="2023-09-26T11:48:00.952" v="1766" actId="1076"/>
          <ac:picMkLst>
            <pc:docMk/>
            <pc:sldMk cId="3289610690" sldId="584"/>
            <ac:picMk id="5" creationId="{C37EA4B3-C9B4-8344-AB04-10CD6E4D9234}"/>
          </ac:picMkLst>
        </pc:picChg>
      </pc:sldChg>
      <pc:sldMasterChg chg="delSldLayout">
        <pc:chgData name="Luděk Bláha" userId="42617b0c-9dcc-4722-9496-b1459645750d" providerId="ADAL" clId="{2E79B6D1-852E-4663-953C-48B5E635ABF3}" dt="2023-09-26T11:38:53.126" v="952" actId="47"/>
        <pc:sldMasterMkLst>
          <pc:docMk/>
          <pc:sldMasterMk cId="0" sldId="2147483648"/>
        </pc:sldMasterMkLst>
        <pc:sldLayoutChg chg="del">
          <pc:chgData name="Luděk Bláha" userId="42617b0c-9dcc-4722-9496-b1459645750d" providerId="ADAL" clId="{2E79B6D1-852E-4663-953C-48B5E635ABF3}" dt="2023-09-26T11:38:53.126" v="952" actId="47"/>
          <pc:sldLayoutMkLst>
            <pc:docMk/>
            <pc:sldMasterMk cId="0" sldId="2147483648"/>
            <pc:sldLayoutMk cId="639529928" sldId="214748388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5C518-8B84-444F-BC39-6F3FD778B487}" type="datetimeFigureOut">
              <a:rPr lang="cs-CZ"/>
              <a:pPr>
                <a:defRPr/>
              </a:pPr>
              <a:t>26.09.2023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A80D53BD-9D12-4AEB-BDBF-7B5EF6BFF9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algn="r"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B0704F-0C4A-4E04-A854-D1B88D4912CF}" type="datetimeFigureOut">
              <a:rPr lang="cs-CZ"/>
              <a:pPr>
                <a:defRPr/>
              </a:pPr>
              <a:t>26.09.2023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 b="0" smtClean="0"/>
            </a:lvl1pPr>
          </a:lstStyle>
          <a:p>
            <a:pPr>
              <a:defRPr/>
            </a:pPr>
            <a:fld id="{A1AD6E5A-ED82-4A1D-AD3B-1D8E89B630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79E15-468F-453D-996B-79D99725545C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63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314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06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4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55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85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0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AF7DC8D-F784-46C7-B90D-743EB1368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542353-824F-44A5-8EBD-D02447EA766E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32F23FF-DFD8-4F56-B173-54B76C57C5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DD3810B-B150-4812-8058-FA1F4CA50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3197F5-2051-46C2-9312-24DE3DEFBA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2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9800-36C1-4CA7-A97F-8BA582AA1A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58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749D-6286-4886-811C-D95F9D29B5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783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9BC8-AAAD-4066-8A0B-61C1A097CC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24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AE153-E451-4592-89DF-ED74042612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532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67A0-D81B-4BC0-BA49-52BD3F5FDF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190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B34E-856E-4AFA-8AA8-9DE106E51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1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991A-357F-44ED-B8E3-DDE801CD37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634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CBF3-7931-4D7C-B539-5AA6785B16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28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D552-0710-488D-ACA5-71679C5AFA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07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6647-DA9B-4218-82FD-667EAECC84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18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3848A8B6-1E78-4126-83A9-40DB4B3E3F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0" r:id="rId2"/>
    <p:sldLayoutId id="214748388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31913" y="4735513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 b="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539552" y="1988840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dirty="0" err="1">
                <a:solidFill>
                  <a:srgbClr val="FF3300"/>
                </a:solidFill>
              </a:rPr>
              <a:t>Ecotoxic</a:t>
            </a:r>
            <a:r>
              <a:rPr lang="cs-CZ" altLang="en-US" sz="4000" dirty="0">
                <a:solidFill>
                  <a:srgbClr val="FF3300"/>
                </a:solidFill>
              </a:rPr>
              <a:t> </a:t>
            </a:r>
            <a:r>
              <a:rPr lang="cs-CZ" altLang="en-US" sz="4000" dirty="0" err="1">
                <a:solidFill>
                  <a:srgbClr val="FF3300"/>
                </a:solidFill>
              </a:rPr>
              <a:t>effects</a:t>
            </a:r>
            <a:r>
              <a:rPr lang="cs-CZ" altLang="en-US" sz="4000" dirty="0">
                <a:solidFill>
                  <a:srgbClr val="FF3300"/>
                </a:solidFill>
              </a:rPr>
              <a:t> </a:t>
            </a:r>
            <a:endParaRPr lang="en-US" altLang="en-US" sz="400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0" dirty="0">
                <a:solidFill>
                  <a:srgbClr val="FF3300"/>
                </a:solidFill>
              </a:rPr>
              <a:t>- </a:t>
            </a:r>
            <a:r>
              <a:rPr lang="cs-CZ" altLang="en-US" sz="4000" b="0" dirty="0" err="1">
                <a:solidFill>
                  <a:srgbClr val="FF3300"/>
                </a:solidFill>
              </a:rPr>
              <a:t>Introduction</a:t>
            </a:r>
            <a:r>
              <a:rPr lang="cs-CZ" altLang="en-US" sz="4000" b="0" dirty="0">
                <a:solidFill>
                  <a:srgbClr val="FF3300"/>
                </a:solidFill>
              </a:rPr>
              <a:t> – </a:t>
            </a: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8FAB-874F-89E8-9C92-FAACCA34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LIFE 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49658B-4CC7-4E7C-D97D-C2CCA6C42C3F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cs-CZ" b="0" dirty="0"/>
              <a:t>WHAT HAPPENS „</a:t>
            </a:r>
            <a:r>
              <a:rPr lang="cs-CZ" b="0" dirty="0">
                <a:solidFill>
                  <a:srgbClr val="FF0000"/>
                </a:solidFill>
              </a:rPr>
              <a:t>BEFORE</a:t>
            </a:r>
            <a:r>
              <a:rPr lang="cs-CZ" b="0" dirty="0"/>
              <a:t>“ EFFECT MANIFESTATION 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0D2D96-0A4D-339E-3D41-3D46EEE38A0D}"/>
              </a:ext>
            </a:extLst>
          </p:cNvPr>
          <p:cNvSpPr txBox="1">
            <a:spLocks/>
          </p:cNvSpPr>
          <p:nvPr/>
        </p:nvSpPr>
        <p:spPr>
          <a:xfrm>
            <a:off x="0" y="1844282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cs-CZ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ECOTOXIC EFFECT 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85BDAE-A472-AF9B-19E1-162A7B5BA53D}"/>
              </a:ext>
            </a:extLst>
          </p:cNvPr>
          <p:cNvSpPr txBox="1">
            <a:spLocks/>
          </p:cNvSpPr>
          <p:nvPr/>
        </p:nvSpPr>
        <p:spPr>
          <a:xfrm>
            <a:off x="0" y="501371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cs-CZ" b="0" dirty="0"/>
              <a:t>WHAT ARE THE </a:t>
            </a:r>
            <a:r>
              <a:rPr lang="cs-CZ" b="0" dirty="0">
                <a:solidFill>
                  <a:srgbClr val="FF0000"/>
                </a:solidFill>
              </a:rPr>
              <a:t>CONSEQUENCES</a:t>
            </a:r>
            <a:r>
              <a:rPr lang="cs-CZ" b="0" dirty="0"/>
              <a:t> OF THE EFFECT ? </a:t>
            </a:r>
          </a:p>
        </p:txBody>
      </p:sp>
    </p:spTree>
    <p:extLst>
      <p:ext uri="{BB962C8B-B14F-4D97-AF65-F5344CB8AC3E}">
        <p14:creationId xmlns:p14="http://schemas.microsoft.com/office/powerpoint/2010/main" val="258135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dirty="0" err="1"/>
              <a:t>Exposure</a:t>
            </a:r>
            <a:r>
              <a:rPr lang="cs-CZ" altLang="en-US" sz="3000" dirty="0"/>
              <a:t> </a:t>
            </a:r>
            <a:r>
              <a:rPr lang="cs-CZ" altLang="en-US" sz="3000" dirty="0">
                <a:sym typeface="Wingdings" panose="05000000000000000000" pitchFamily="2" charset="2"/>
              </a:rPr>
              <a:t></a:t>
            </a:r>
            <a:r>
              <a:rPr lang="en-GB" altLang="en-US" sz="3000" dirty="0">
                <a:sym typeface="Wingdings" panose="05000000000000000000" pitchFamily="2" charset="2"/>
              </a:rPr>
              <a:t> TK  </a:t>
            </a:r>
            <a:r>
              <a:rPr lang="cs-CZ" altLang="en-US" sz="3000" dirty="0">
                <a:sym typeface="Wingdings" panose="05000000000000000000" pitchFamily="2" charset="2"/>
              </a:rPr>
              <a:t></a:t>
            </a:r>
            <a:r>
              <a:rPr lang="en-GB" altLang="en-US" sz="3000" dirty="0">
                <a:sym typeface="Wingdings" panose="05000000000000000000" pitchFamily="2" charset="2"/>
              </a:rPr>
              <a:t>  TD</a:t>
            </a:r>
            <a:r>
              <a:rPr lang="en-GB" altLang="en-US" sz="3000" dirty="0"/>
              <a:t> </a:t>
            </a:r>
            <a:r>
              <a:rPr lang="cs-CZ" altLang="en-US" sz="3000" dirty="0">
                <a:sym typeface="Wingdings" panose="05000000000000000000" pitchFamily="2" charset="2"/>
              </a:rPr>
              <a:t></a:t>
            </a:r>
            <a:r>
              <a:rPr lang="en-GB" altLang="en-US" sz="3000" dirty="0">
                <a:sym typeface="Wingdings" panose="05000000000000000000" pitchFamily="2" charset="2"/>
              </a:rPr>
              <a:t> Effects </a:t>
            </a:r>
            <a:endParaRPr lang="nl-NL" altLang="en-US" sz="3000" dirty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18750" r="9375" b="6250"/>
          <a:stretch>
            <a:fillRect/>
          </a:stretch>
        </p:blipFill>
        <p:spPr bwMode="auto">
          <a:xfrm>
            <a:off x="827088" y="1125538"/>
            <a:ext cx="76327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81000" y="5635625"/>
            <a:ext cx="680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chemeClr val="tx1"/>
                </a:solidFill>
              </a:rPr>
              <a:t>Escher, B. I., Behra, R., Eggen, R. I. L., Fent, K. (1997), "Molecular mechanisms in ecotoxicology: </a:t>
            </a:r>
            <a:br>
              <a:rPr lang="cs-CZ" altLang="en-US" sz="1200">
                <a:solidFill>
                  <a:schemeClr val="tx1"/>
                </a:solidFill>
              </a:rPr>
            </a:br>
            <a:r>
              <a:rPr lang="cs-CZ" altLang="en-US" sz="1200">
                <a:solidFill>
                  <a:schemeClr val="tx1"/>
                </a:solidFill>
              </a:rPr>
              <a:t>an interplay between environmental chemistry and biology", </a:t>
            </a:r>
            <a:r>
              <a:rPr lang="cs-CZ" altLang="en-US" sz="1200" i="1">
                <a:solidFill>
                  <a:schemeClr val="tx1"/>
                </a:solidFill>
              </a:rPr>
              <a:t>Chimia, </a:t>
            </a:r>
            <a:r>
              <a:rPr lang="cs-CZ" altLang="en-US" sz="1200" b="1">
                <a:solidFill>
                  <a:schemeClr val="tx1"/>
                </a:solidFill>
              </a:rPr>
              <a:t>51</a:t>
            </a:r>
            <a:r>
              <a:rPr lang="cs-CZ" altLang="en-US" sz="1200">
                <a:solidFill>
                  <a:schemeClr val="tx1"/>
                </a:solidFill>
              </a:rPr>
              <a:t>, 915-921.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7">
            <a:extLst>
              <a:ext uri="{FF2B5EF4-FFF2-40B4-BE49-F238E27FC236}">
                <a16:creationId xmlns:a16="http://schemas.microsoft.com/office/drawing/2014/main" id="{6B9282CA-9004-4DBC-BF12-3F738CF59264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3200" dirty="0">
                <a:solidFill>
                  <a:schemeClr val="tx1"/>
                </a:solidFill>
              </a:rPr>
              <a:t>Toxicokinetics </a:t>
            </a:r>
            <a:r>
              <a:rPr lang="cs-CZ" altLang="cs-CZ" sz="3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cs-CZ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cs-CZ" sz="3200" dirty="0" err="1">
                <a:solidFill>
                  <a:schemeClr val="tx1"/>
                </a:solidFill>
              </a:rPr>
              <a:t>ToxicoD</a:t>
            </a:r>
            <a:r>
              <a:rPr lang="en-GB" altLang="cs-CZ" sz="3200" dirty="0">
                <a:solidFill>
                  <a:schemeClr val="tx1"/>
                </a:solidFill>
              </a:rPr>
              <a:t>YNAMICS</a:t>
            </a:r>
          </a:p>
        </p:txBody>
      </p:sp>
      <p:pic>
        <p:nvPicPr>
          <p:cNvPr id="36867" name="Picture 7" descr="http://4.bp.blogspot.com/-MebbujGDXi0/UAu26D7WxII/AAAAAAAAACk/StePoxIb3Go/s1600/2.png">
            <a:extLst>
              <a:ext uri="{FF2B5EF4-FFF2-40B4-BE49-F238E27FC236}">
                <a16:creationId xmlns:a16="http://schemas.microsoft.com/office/drawing/2014/main" id="{F2A617D5-F65B-499E-9AD8-A4F2E9D34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87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Dynamic simulation of processes causing toxicity and their grouping into toxicokinetics and toxicodynamics, illustrated on the example of the aquatic invertebrate Gammarus pulex.">
            <a:extLst>
              <a:ext uri="{FF2B5EF4-FFF2-40B4-BE49-F238E27FC236}">
                <a16:creationId xmlns:a16="http://schemas.microsoft.com/office/drawing/2014/main" id="{4EC7AC28-F135-4856-AEC9-515F9BB80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520950"/>
            <a:ext cx="5184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ovéPole 10">
            <a:extLst>
              <a:ext uri="{FF2B5EF4-FFF2-40B4-BE49-F238E27FC236}">
                <a16:creationId xmlns:a16="http://schemas.microsoft.com/office/drawing/2014/main" id="{F9107356-FF60-463F-896F-4ACF98172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4532313"/>
            <a:ext cx="2095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</a:rPr>
              <a:t>MoA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>
                <a:solidFill>
                  <a:schemeClr val="tx1"/>
                </a:solidFill>
              </a:rPr>
              <a:t>... and measurable</a:t>
            </a:r>
            <a:br>
              <a:rPr lang="en-GB" altLang="cs-CZ" sz="1800">
                <a:solidFill>
                  <a:schemeClr val="tx1"/>
                </a:solidFill>
              </a:rPr>
            </a:br>
            <a:r>
              <a:rPr lang="en-GB" altLang="cs-CZ" sz="1800" b="1">
                <a:solidFill>
                  <a:schemeClr val="tx1"/>
                </a:solidFill>
              </a:rPr>
              <a:t>EFFECTS</a:t>
            </a:r>
          </a:p>
        </p:txBody>
      </p:sp>
      <p:sp>
        <p:nvSpPr>
          <p:cNvPr id="12" name="Šipka doprava 11">
            <a:extLst>
              <a:ext uri="{FF2B5EF4-FFF2-40B4-BE49-F238E27FC236}">
                <a16:creationId xmlns:a16="http://schemas.microsoft.com/office/drawing/2014/main" id="{DD3E0D73-3B6C-4BC1-8FDF-DD641AB7D1FF}"/>
              </a:ext>
            </a:extLst>
          </p:cNvPr>
          <p:cNvSpPr/>
          <p:nvPr/>
        </p:nvSpPr>
        <p:spPr>
          <a:xfrm>
            <a:off x="3419475" y="45815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Šipka doprava 12">
            <a:extLst>
              <a:ext uri="{FF2B5EF4-FFF2-40B4-BE49-F238E27FC236}">
                <a16:creationId xmlns:a16="http://schemas.microsoft.com/office/drawing/2014/main" id="{D1C824D3-6036-43FA-A5B6-930FB09BAD19}"/>
              </a:ext>
            </a:extLst>
          </p:cNvPr>
          <p:cNvSpPr/>
          <p:nvPr/>
        </p:nvSpPr>
        <p:spPr>
          <a:xfrm>
            <a:off x="3419475" y="54451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Šipka doprava 13">
            <a:extLst>
              <a:ext uri="{FF2B5EF4-FFF2-40B4-BE49-F238E27FC236}">
                <a16:creationId xmlns:a16="http://schemas.microsoft.com/office/drawing/2014/main" id="{997B2E68-A4D0-4506-8288-2C34C0B82DFD}"/>
              </a:ext>
            </a:extLst>
          </p:cNvPr>
          <p:cNvSpPr/>
          <p:nvPr/>
        </p:nvSpPr>
        <p:spPr>
          <a:xfrm rot="5400000">
            <a:off x="2736057" y="5049044"/>
            <a:ext cx="395287" cy="1809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5BDDBD2-5B2B-473E-ABB2-6AB6B76D20E1}"/>
              </a:ext>
            </a:extLst>
          </p:cNvPr>
          <p:cNvSpPr/>
          <p:nvPr/>
        </p:nvSpPr>
        <p:spPr>
          <a:xfrm>
            <a:off x="5867400" y="4149725"/>
            <a:ext cx="6492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49071522-E605-475D-A53E-F8A1B79F8F3D}"/>
              </a:ext>
            </a:extLst>
          </p:cNvPr>
          <p:cNvCxnSpPr/>
          <p:nvPr/>
        </p:nvCxnSpPr>
        <p:spPr>
          <a:xfrm flipV="1">
            <a:off x="6372225" y="2133600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TextovéPole 14">
            <a:extLst>
              <a:ext uri="{FF2B5EF4-FFF2-40B4-BE49-F238E27FC236}">
                <a16:creationId xmlns:a16="http://schemas.microsoft.com/office/drawing/2014/main" id="{A907D82D-3396-4980-BCA9-8D3CCA94A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484313"/>
            <a:ext cx="3706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TARGETS = macromolecules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(DNA/RNA, proteins, membrane lipids)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000" dirty="0"/>
              <a:t>Target sites </a:t>
            </a:r>
            <a:r>
              <a:rPr lang="cs-CZ" altLang="en-US" sz="3000" dirty="0"/>
              <a:t>= </a:t>
            </a:r>
            <a:r>
              <a:rPr lang="cs-CZ" altLang="en-US" sz="3000" dirty="0" err="1"/>
              <a:t>molecules</a:t>
            </a:r>
            <a:endParaRPr lang="nl-NL" altLang="en-US" sz="3000" dirty="0"/>
          </a:p>
        </p:txBody>
      </p:sp>
      <p:pic>
        <p:nvPicPr>
          <p:cNvPr id="168962" name="Picture 2" descr="http://www.epa.gov/ncer/rfa/2010/comptox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33742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ovéPole 5"/>
          <p:cNvSpPr txBox="1">
            <a:spLocks noChangeArrowheads="1"/>
          </p:cNvSpPr>
          <p:nvPr/>
        </p:nvSpPr>
        <p:spPr bwMode="auto">
          <a:xfrm>
            <a:off x="2987675" y="1268413"/>
            <a:ext cx="33310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MECHANISMS OF TOXICITY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dirty="0"/>
              <a:t>From molecules to individuals </a:t>
            </a:r>
            <a:r>
              <a:rPr lang="cs-CZ" altLang="en-US" sz="3000" dirty="0">
                <a:sym typeface="Wingdings" panose="05000000000000000000" pitchFamily="2" charset="2"/>
              </a:rPr>
              <a:t></a:t>
            </a:r>
            <a:r>
              <a:rPr lang="en-US" altLang="en-US" sz="3000" dirty="0">
                <a:sym typeface="Wingdings" panose="05000000000000000000" pitchFamily="2" charset="2"/>
              </a:rPr>
              <a:t> to populations</a:t>
            </a:r>
            <a:endParaRPr lang="nl-NL" altLang="en-US" sz="3000" dirty="0"/>
          </a:p>
        </p:txBody>
      </p:sp>
      <p:sp>
        <p:nvSpPr>
          <p:cNvPr id="37891" name="TextovéPole 5"/>
          <p:cNvSpPr txBox="1">
            <a:spLocks noChangeArrowheads="1"/>
          </p:cNvSpPr>
          <p:nvPr/>
        </p:nvSpPr>
        <p:spPr bwMode="auto">
          <a:xfrm>
            <a:off x="2627313" y="1052513"/>
            <a:ext cx="386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ADVERSE OUTCOME PATHWAYS</a:t>
            </a:r>
          </a:p>
        </p:txBody>
      </p:sp>
      <p:pic>
        <p:nvPicPr>
          <p:cNvPr id="219138" name="Picture 2" descr="Models for ecotoxicology and risk assessment. Toxicokinetics are &quot;what the organism does with the chemical&quot; and toxicodynamics are &quot;what the chemical does to the organism&quot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8910"/>
            <a:ext cx="8280920" cy="524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It </a:t>
            </a:r>
            <a:r>
              <a:rPr lang="cs-CZ" sz="2800" dirty="0" err="1">
                <a:solidFill>
                  <a:schemeClr val="tx1"/>
                </a:solidFill>
              </a:rPr>
              <a:t>all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starts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with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MoA</a:t>
            </a:r>
            <a:r>
              <a:rPr lang="cs-CZ" sz="2800" dirty="0">
                <a:solidFill>
                  <a:schemeClr val="tx1"/>
                </a:solidFill>
              </a:rPr>
              <a:t> = </a:t>
            </a:r>
            <a:r>
              <a:rPr lang="cs-CZ" sz="2800" dirty="0" err="1">
                <a:solidFill>
                  <a:schemeClr val="tx1"/>
                </a:solidFill>
              </a:rPr>
              <a:t>Mechanisms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Action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cs-CZ" sz="2800" dirty="0" err="1">
                <a:solidFill>
                  <a:schemeClr val="tx1"/>
                </a:solidFill>
              </a:rPr>
              <a:t>MoA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 err="1"/>
              <a:t>According</a:t>
            </a:r>
            <a:r>
              <a:rPr lang="cs-CZ" sz="2200" dirty="0"/>
              <a:t> to </a:t>
            </a:r>
            <a:r>
              <a:rPr lang="cs-CZ" sz="2200" b="1" dirty="0" err="1"/>
              <a:t>target</a:t>
            </a:r>
            <a:r>
              <a:rPr lang="cs-CZ" sz="2200" b="1" dirty="0"/>
              <a:t> </a:t>
            </a:r>
            <a:r>
              <a:rPr lang="cs-CZ" sz="2200" b="1" dirty="0" err="1"/>
              <a:t>molecules</a:t>
            </a:r>
            <a:r>
              <a:rPr lang="en-GB" sz="2200" b="1" dirty="0"/>
              <a:t> </a:t>
            </a:r>
            <a:r>
              <a:rPr lang="en-GB" sz="2200" dirty="0">
                <a:solidFill>
                  <a:schemeClr val="tx2"/>
                </a:solidFill>
              </a:rPr>
              <a:t>(next slide)</a:t>
            </a:r>
            <a:endParaRPr lang="cs-CZ" sz="2200" dirty="0">
              <a:solidFill>
                <a:schemeClr val="tx2"/>
              </a:solidFill>
            </a:endParaRPr>
          </a:p>
          <a:p>
            <a:pPr lvl="1"/>
            <a:r>
              <a:rPr lang="cs-CZ" sz="1800" dirty="0" err="1"/>
              <a:t>Mechanisms</a:t>
            </a:r>
            <a:r>
              <a:rPr lang="cs-CZ" sz="1800" dirty="0"/>
              <a:t> </a:t>
            </a:r>
            <a:r>
              <a:rPr lang="cs-CZ" sz="1800" dirty="0" err="1"/>
              <a:t>primarily</a:t>
            </a:r>
            <a:r>
              <a:rPr lang="cs-CZ" sz="1800" dirty="0"/>
              <a:t> </a:t>
            </a:r>
            <a:r>
              <a:rPr lang="cs-CZ" sz="1800" dirty="0" err="1"/>
              <a:t>targeting</a:t>
            </a:r>
            <a:r>
              <a:rPr lang="cs-CZ" sz="1800" dirty="0"/>
              <a:t> </a:t>
            </a:r>
            <a:r>
              <a:rPr lang="cs-CZ" sz="1800" dirty="0" err="1"/>
              <a:t>different</a:t>
            </a:r>
            <a:r>
              <a:rPr lang="cs-CZ" sz="1800" dirty="0"/>
              <a:t> </a:t>
            </a:r>
          </a:p>
          <a:p>
            <a:pPr lvl="2"/>
            <a:r>
              <a:rPr lang="cs-CZ" sz="1400" dirty="0">
                <a:solidFill>
                  <a:srgbClr val="FF0000"/>
                </a:solidFill>
              </a:rPr>
              <a:t>BIOLOGICAL MACROMOLECULES </a:t>
            </a:r>
          </a:p>
          <a:p>
            <a:pPr lvl="3"/>
            <a:r>
              <a:rPr lang="cs-CZ" sz="900" dirty="0"/>
              <a:t>i.e. PROTEINS </a:t>
            </a:r>
            <a:r>
              <a:rPr lang="cs-CZ" sz="900" dirty="0" err="1"/>
              <a:t>and</a:t>
            </a:r>
            <a:r>
              <a:rPr lang="cs-CZ" sz="900" dirty="0"/>
              <a:t>/</a:t>
            </a:r>
            <a:r>
              <a:rPr lang="cs-CZ" sz="900" dirty="0" err="1"/>
              <a:t>or</a:t>
            </a:r>
            <a:r>
              <a:rPr lang="cs-CZ" sz="900" dirty="0"/>
              <a:t> NUCLEIC ACIDS </a:t>
            </a:r>
            <a:r>
              <a:rPr lang="cs-CZ" sz="900" dirty="0" err="1"/>
              <a:t>and</a:t>
            </a:r>
            <a:r>
              <a:rPr lang="cs-CZ" sz="900" dirty="0"/>
              <a:t>/</a:t>
            </a:r>
            <a:r>
              <a:rPr lang="cs-CZ" sz="900" dirty="0" err="1"/>
              <a:t>or</a:t>
            </a:r>
            <a:r>
              <a:rPr lang="cs-CZ" sz="900" dirty="0"/>
              <a:t> PHOSPHOLIPIDS</a:t>
            </a:r>
          </a:p>
          <a:p>
            <a:pPr lvl="2"/>
            <a:r>
              <a:rPr lang="cs-CZ" sz="1400" dirty="0">
                <a:solidFill>
                  <a:srgbClr val="FF0000"/>
                </a:solidFill>
              </a:rPr>
              <a:t>SMALL BIOLOGICAL (ORGANIC) MOLECULES </a:t>
            </a:r>
          </a:p>
          <a:p>
            <a:pPr lvl="3"/>
            <a:r>
              <a:rPr lang="cs-CZ" sz="900" dirty="0" err="1"/>
              <a:t>E.g</a:t>
            </a:r>
            <a:r>
              <a:rPr lang="cs-CZ" sz="900" dirty="0"/>
              <a:t>. </a:t>
            </a:r>
            <a:r>
              <a:rPr lang="cs-CZ" sz="900" dirty="0" err="1"/>
              <a:t>Antioxidants</a:t>
            </a:r>
            <a:r>
              <a:rPr lang="cs-CZ" sz="900" dirty="0"/>
              <a:t> </a:t>
            </a:r>
            <a:r>
              <a:rPr lang="cs-CZ" sz="900" dirty="0" err="1"/>
              <a:t>or</a:t>
            </a:r>
            <a:r>
              <a:rPr lang="cs-CZ" sz="900" dirty="0"/>
              <a:t> </a:t>
            </a:r>
            <a:r>
              <a:rPr lang="cs-CZ" sz="900" dirty="0" err="1"/>
              <a:t>scavengers</a:t>
            </a:r>
            <a:r>
              <a:rPr lang="cs-CZ" sz="900" dirty="0"/>
              <a:t> (vit.E, GSH)</a:t>
            </a:r>
            <a:endParaRPr lang="en-US" sz="2400" dirty="0"/>
          </a:p>
          <a:p>
            <a:endParaRPr lang="en-US" sz="1400" dirty="0"/>
          </a:p>
          <a:p>
            <a:r>
              <a:rPr lang="cs-CZ" sz="2200" dirty="0" err="1"/>
              <a:t>According</a:t>
            </a:r>
            <a:r>
              <a:rPr lang="cs-CZ" sz="2200" dirty="0"/>
              <a:t> to </a:t>
            </a:r>
            <a:r>
              <a:rPr lang="en-US" sz="2200" b="1" dirty="0"/>
              <a:t>INTERACTION </a:t>
            </a:r>
            <a:r>
              <a:rPr lang="en-US" sz="2200" dirty="0"/>
              <a:t>between </a:t>
            </a:r>
            <a:r>
              <a:rPr lang="cs-CZ" sz="2200" dirty="0" err="1"/>
              <a:t>toxicant</a:t>
            </a:r>
            <a:r>
              <a:rPr lang="cs-CZ" sz="2200" dirty="0"/>
              <a:t>/</a:t>
            </a:r>
            <a:r>
              <a:rPr lang="cs-CZ" sz="2200" dirty="0" err="1"/>
              <a:t>target</a:t>
            </a:r>
            <a:r>
              <a:rPr lang="en-GB" sz="2200" dirty="0"/>
              <a:t> </a:t>
            </a:r>
            <a:r>
              <a:rPr lang="en-GB" sz="2200" dirty="0">
                <a:solidFill>
                  <a:schemeClr val="tx2"/>
                </a:solidFill>
              </a:rPr>
              <a:t>(next slide)</a:t>
            </a:r>
            <a:endParaRPr lang="cs-CZ" sz="2200" b="1" dirty="0"/>
          </a:p>
          <a:p>
            <a:pPr lvl="1"/>
            <a:r>
              <a:rPr lang="en-GB" sz="1800" dirty="0"/>
              <a:t>Non-covalent interactions</a:t>
            </a:r>
          </a:p>
          <a:p>
            <a:pPr lvl="2"/>
            <a:r>
              <a:rPr lang="cs-CZ" sz="1400" dirty="0" err="1"/>
              <a:t>Partitioning</a:t>
            </a:r>
            <a:r>
              <a:rPr lang="cs-CZ" sz="1400" dirty="0"/>
              <a:t> (v d </a:t>
            </a:r>
            <a:r>
              <a:rPr lang="cs-CZ" sz="1400" dirty="0" err="1"/>
              <a:t>Waals</a:t>
            </a:r>
            <a:r>
              <a:rPr lang="cs-CZ" sz="1400" dirty="0"/>
              <a:t>, H-</a:t>
            </a:r>
            <a:r>
              <a:rPr lang="cs-CZ" sz="1400" dirty="0" err="1"/>
              <a:t>bonds</a:t>
            </a:r>
            <a:r>
              <a:rPr lang="cs-CZ" sz="1400" dirty="0"/>
              <a:t>, </a:t>
            </a:r>
            <a:r>
              <a:rPr lang="cs-CZ" sz="1400" dirty="0" err="1"/>
              <a:t>hydrophobic</a:t>
            </a:r>
            <a:r>
              <a:rPr lang="cs-CZ" sz="1400" dirty="0"/>
              <a:t> </a:t>
            </a:r>
            <a:r>
              <a:rPr lang="cs-CZ" sz="1400" dirty="0" err="1"/>
              <a:t>interactions</a:t>
            </a:r>
            <a:r>
              <a:rPr lang="cs-CZ" sz="1400" dirty="0"/>
              <a:t>)	</a:t>
            </a:r>
            <a:r>
              <a:rPr lang="en-GB" sz="1400" dirty="0"/>
              <a:t>	</a:t>
            </a:r>
            <a:r>
              <a:rPr lang="cs-CZ" sz="1400" dirty="0">
                <a:sym typeface="Wingdings" pitchFamily="2" charset="2"/>
              </a:rPr>
              <a:t></a:t>
            </a:r>
            <a:r>
              <a:rPr lang="en-US" sz="1400" dirty="0">
                <a:sym typeface="Wingdings" pitchFamily="2" charset="2"/>
              </a:rPr>
              <a:t> [1] below</a:t>
            </a:r>
          </a:p>
          <a:p>
            <a:pPr lvl="2"/>
            <a:r>
              <a:rPr lang="en-US" sz="1400" dirty="0">
                <a:sym typeface="Wingdings" pitchFamily="2" charset="2"/>
              </a:rPr>
              <a:t>Partitioning with </a:t>
            </a:r>
            <a:r>
              <a:rPr lang="en-US" sz="1400" b="1" dirty="0">
                <a:sym typeface="Wingdings" pitchFamily="2" charset="2"/>
              </a:rPr>
              <a:t>specific </a:t>
            </a:r>
            <a:r>
              <a:rPr lang="en-US" sz="1400" b="1" dirty="0" err="1">
                <a:sym typeface="Wingdings" pitchFamily="2" charset="2"/>
              </a:rPr>
              <a:t>steric</a:t>
            </a:r>
            <a:r>
              <a:rPr lang="en-US" sz="1400" b="1" dirty="0">
                <a:sym typeface="Wingdings" pitchFamily="2" charset="2"/>
              </a:rPr>
              <a:t> fit</a:t>
            </a:r>
            <a:r>
              <a:rPr lang="en-US" sz="1400" dirty="0">
                <a:sym typeface="Wingdings" pitchFamily="2" charset="2"/>
              </a:rPr>
              <a:t> 			</a:t>
            </a:r>
            <a:r>
              <a:rPr lang="en-GB" sz="1400" dirty="0">
                <a:sym typeface="Wingdings" pitchFamily="2" charset="2"/>
              </a:rPr>
              <a:t> </a:t>
            </a:r>
            <a:r>
              <a:rPr lang="en-US" sz="1400" dirty="0">
                <a:sym typeface="Wingdings" pitchFamily="2" charset="2"/>
              </a:rPr>
              <a:t>[3] below</a:t>
            </a:r>
          </a:p>
          <a:p>
            <a:pPr lvl="1"/>
            <a:r>
              <a:rPr lang="en-US" sz="1800" dirty="0">
                <a:sym typeface="Wingdings" pitchFamily="2" charset="2"/>
              </a:rPr>
              <a:t>Formation of covalent bonds</a:t>
            </a:r>
            <a:endParaRPr lang="cs-CZ" sz="1400" dirty="0"/>
          </a:p>
          <a:p>
            <a:pPr lvl="2"/>
            <a:r>
              <a:rPr lang="en-GB" sz="1400" dirty="0"/>
              <a:t>... with proteins / DNA-RNA / P-lipids / small molecules 	</a:t>
            </a:r>
            <a:r>
              <a:rPr lang="en-GB" sz="1400" dirty="0">
                <a:sym typeface="Wingdings" pitchFamily="2" charset="2"/>
              </a:rPr>
              <a:t> 	 </a:t>
            </a:r>
            <a:r>
              <a:rPr lang="en-US" sz="1400" dirty="0">
                <a:sym typeface="Wingdings" pitchFamily="2" charset="2"/>
              </a:rPr>
              <a:t>[2] below</a:t>
            </a:r>
          </a:p>
          <a:p>
            <a:endParaRPr lang="en-GB" sz="1500" dirty="0"/>
          </a:p>
          <a:p>
            <a:r>
              <a:rPr lang="en-GB" sz="2200" dirty="0"/>
              <a:t>According to </a:t>
            </a:r>
            <a:r>
              <a:rPr lang="en-GB" sz="2200" b="1" dirty="0"/>
              <a:t>“STERIC SPECIFICITY” </a:t>
            </a:r>
            <a:r>
              <a:rPr lang="en-GB" sz="2200" dirty="0"/>
              <a:t>of the interaction</a:t>
            </a:r>
          </a:p>
          <a:p>
            <a:pPr lvl="1"/>
            <a:r>
              <a:rPr lang="en-GB" sz="1600" dirty="0"/>
              <a:t>NON-SPECIFIC MECHANISMS</a:t>
            </a:r>
          </a:p>
          <a:p>
            <a:pPr lvl="2"/>
            <a:r>
              <a:rPr lang="en-GB" sz="1400" dirty="0"/>
              <a:t>the  interaction between the toxicant and the target occurs “generally” with any target of certain general properties (e.g. toxicant is able to bind to ANY protein having e.g. SH- group), it does not require specific </a:t>
            </a:r>
            <a:r>
              <a:rPr lang="en-GB" sz="1400" dirty="0" err="1"/>
              <a:t>steric</a:t>
            </a:r>
            <a:r>
              <a:rPr lang="en-GB" sz="1400" dirty="0"/>
              <a:t> (structural) properties of the target</a:t>
            </a:r>
          </a:p>
          <a:p>
            <a:pPr lvl="3"/>
            <a:r>
              <a:rPr lang="en-GB" sz="1300" b="1" dirty="0">
                <a:solidFill>
                  <a:srgbClr val="0070C0"/>
                </a:solidFill>
              </a:rPr>
              <a:t>mechanisms </a:t>
            </a:r>
            <a:r>
              <a:rPr lang="en-US" sz="1300" b="1" dirty="0">
                <a:solidFill>
                  <a:srgbClr val="0070C0"/>
                </a:solidFill>
              </a:rPr>
              <a:t>[1] and [2] below</a:t>
            </a:r>
            <a:endParaRPr lang="en-GB" sz="1700" b="1" dirty="0">
              <a:solidFill>
                <a:srgbClr val="0070C0"/>
              </a:solidFill>
            </a:endParaRPr>
          </a:p>
          <a:p>
            <a:pPr lvl="1"/>
            <a:r>
              <a:rPr lang="en-GB" sz="1600" dirty="0"/>
              <a:t>SPECIFIC MECHANISMS</a:t>
            </a:r>
          </a:p>
          <a:p>
            <a:pPr lvl="2"/>
            <a:r>
              <a:rPr lang="en-GB" sz="1400" dirty="0"/>
              <a:t>the toxicant interacts only with certain and specific structural properties (e.g. specific binding of a pesticide into the active site of enzyme </a:t>
            </a:r>
            <a:r>
              <a:rPr lang="en-GB" sz="1400" dirty="0" err="1"/>
              <a:t>acetylcholinesterase</a:t>
            </a:r>
            <a:r>
              <a:rPr lang="en-GB" sz="1400" dirty="0"/>
              <a:t>)</a:t>
            </a:r>
          </a:p>
          <a:p>
            <a:pPr lvl="3"/>
            <a:r>
              <a:rPr lang="en-US" sz="1300" b="1" dirty="0">
                <a:solidFill>
                  <a:srgbClr val="0070C0"/>
                </a:solidFill>
              </a:rPr>
              <a:t>mechanism [3]</a:t>
            </a:r>
            <a:endParaRPr lang="en-GB" sz="1300" b="1" dirty="0">
              <a:solidFill>
                <a:srgbClr val="0070C0"/>
              </a:solidFill>
            </a:endParaRPr>
          </a:p>
          <a:p>
            <a:endParaRPr lang="en-US" sz="16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 l="38126" t="17708" r="3751" b="11458"/>
          <a:stretch>
            <a:fillRect/>
          </a:stretch>
        </p:blipFill>
        <p:spPr bwMode="auto">
          <a:xfrm>
            <a:off x="900113" y="1052736"/>
            <a:ext cx="741997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b="1" dirty="0" err="1">
                <a:solidFill>
                  <a:schemeClr val="tx1"/>
                </a:solidFill>
              </a:rPr>
              <a:t>Target</a:t>
            </a:r>
            <a:r>
              <a:rPr lang="en-GB" b="1" dirty="0">
                <a:solidFill>
                  <a:schemeClr val="tx1"/>
                </a:solidFill>
              </a:rPr>
              <a:t> (receptor) in </a:t>
            </a:r>
            <a:r>
              <a:rPr lang="en-GB" b="1" dirty="0" err="1">
                <a:solidFill>
                  <a:schemeClr val="tx1"/>
                </a:solidFill>
              </a:rPr>
              <a:t>MoA</a:t>
            </a:r>
            <a:r>
              <a:rPr lang="en-GB" b="1" dirty="0">
                <a:solidFill>
                  <a:schemeClr val="tx1"/>
                </a:solidFill>
              </a:rPr>
              <a:t> / </a:t>
            </a:r>
            <a:r>
              <a:rPr lang="en-GB" b="1" dirty="0" err="1">
                <a:solidFill>
                  <a:schemeClr val="tx1"/>
                </a:solidFill>
              </a:rPr>
              <a:t>toxicodynamic</a:t>
            </a:r>
            <a:r>
              <a:rPr lang="en-GB" b="1" dirty="0">
                <a:solidFill>
                  <a:schemeClr val="tx1"/>
                </a:solidFill>
              </a:rPr>
              <a:t> = </a:t>
            </a:r>
            <a:r>
              <a:rPr lang="cs-CZ" b="1" dirty="0">
                <a:solidFill>
                  <a:schemeClr val="tx1"/>
                </a:solidFill>
              </a:rPr>
              <a:t>BIOMOLECULE</a:t>
            </a:r>
            <a:endParaRPr lang="en-GB" b="1" dirty="0"/>
          </a:p>
        </p:txBody>
      </p:sp>
      <p:sp>
        <p:nvSpPr>
          <p:cNvPr id="6" name="Šipka dolů 5"/>
          <p:cNvSpPr/>
          <p:nvPr/>
        </p:nvSpPr>
        <p:spPr>
          <a:xfrm>
            <a:off x="2124075" y="981075"/>
            <a:ext cx="576263" cy="5762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ovéPole 4"/>
          <p:cNvSpPr txBox="1"/>
          <p:nvPr/>
        </p:nvSpPr>
        <p:spPr>
          <a:xfrm>
            <a:off x="7740352" y="22048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[1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731254" y="335699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[3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731254" y="407707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[2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>
                <a:solidFill>
                  <a:schemeClr val="tx1"/>
                </a:solidFill>
              </a:rPr>
              <a:t>Categorization</a:t>
            </a: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MoAs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5496" y="1196752"/>
            <a:ext cx="7056784" cy="525658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[1] non/specific membrane toxicity</a:t>
            </a:r>
            <a:endParaRPr lang="en-GB" b="1" dirty="0"/>
          </a:p>
          <a:p>
            <a:pPr lvl="1"/>
            <a:r>
              <a:rPr lang="en-GB" dirty="0"/>
              <a:t>Involves ALL ORGANIC compounds</a:t>
            </a:r>
          </a:p>
          <a:p>
            <a:pPr lvl="1"/>
            <a:r>
              <a:rPr lang="en-GB" dirty="0"/>
              <a:t>Affinity to non-polar environment (membrane phospholipids)</a:t>
            </a:r>
          </a:p>
          <a:p>
            <a:pPr lvl="1"/>
            <a:r>
              <a:rPr lang="en-GB" dirty="0"/>
              <a:t>Two types can be discriminated</a:t>
            </a:r>
          </a:p>
          <a:p>
            <a:pPr lvl="2"/>
            <a:r>
              <a:rPr lang="en-GB" dirty="0"/>
              <a:t>nonpolar basal / narcotic toxicity</a:t>
            </a:r>
          </a:p>
          <a:p>
            <a:pPr lvl="3"/>
            <a:r>
              <a:rPr lang="en-GB" dirty="0"/>
              <a:t>effects observed at relatively high concentrations, depends on hydrophobicity</a:t>
            </a:r>
            <a:r>
              <a:rPr lang="cs-CZ" dirty="0"/>
              <a:t> </a:t>
            </a:r>
            <a:r>
              <a:rPr lang="en-GB" dirty="0"/>
              <a:t>(</a:t>
            </a:r>
            <a:r>
              <a:rPr lang="en-GB" dirty="0" err="1"/>
              <a:t>Kow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polar narcosis</a:t>
            </a:r>
          </a:p>
          <a:p>
            <a:pPr lvl="3"/>
            <a:r>
              <a:rPr lang="en-GB" dirty="0"/>
              <a:t>more polar compounds may affect also membrane proteins (effects at lower concentrations than expected from </a:t>
            </a:r>
            <a:r>
              <a:rPr lang="en-GB" dirty="0" err="1"/>
              <a:t>Kow</a:t>
            </a:r>
            <a:r>
              <a:rPr lang="en-GB" dirty="0"/>
              <a:t>)</a:t>
            </a:r>
          </a:p>
          <a:p>
            <a:endParaRPr lang="en-US" b="1" dirty="0"/>
          </a:p>
          <a:p>
            <a:r>
              <a:rPr lang="en-US" b="1" dirty="0"/>
              <a:t>[2]</a:t>
            </a:r>
            <a:r>
              <a:rPr lang="en-GB" b="1" dirty="0"/>
              <a:t> nonspecific reactive toxicity </a:t>
            </a:r>
          </a:p>
          <a:p>
            <a:pPr lvl="1"/>
            <a:r>
              <a:rPr lang="en-GB" sz="1700" dirty="0"/>
              <a:t>some compounds with “reactive” properties may directly modify biological macromolecule (lipids, proteins, nucleic acids) causing thus toxic effects</a:t>
            </a:r>
          </a:p>
          <a:p>
            <a:pPr lvl="1"/>
            <a:r>
              <a:rPr lang="en-GB" sz="1700" dirty="0"/>
              <a:t>reactive chemicals are mostly „</a:t>
            </a:r>
            <a:r>
              <a:rPr lang="en-GB" sz="1700" dirty="0" err="1"/>
              <a:t>electrophiles</a:t>
            </a:r>
            <a:r>
              <a:rPr lang="en-GB" sz="1700" dirty="0"/>
              <a:t>“ (reacting with „</a:t>
            </a:r>
            <a:r>
              <a:rPr lang="en-GB" sz="1700" dirty="0" err="1"/>
              <a:t>nucleophiles</a:t>
            </a:r>
            <a:r>
              <a:rPr lang="en-GB" sz="1700" dirty="0"/>
              <a:t>“ in cells – i.e. </a:t>
            </a:r>
            <a:r>
              <a:rPr lang="en-GB" sz="1700" dirty="0" err="1"/>
              <a:t>electrone</a:t>
            </a:r>
            <a:r>
              <a:rPr lang="en-GB" sz="1700" dirty="0"/>
              <a:t>-rich sites - nucleotides, -NH2, -SH and others)</a:t>
            </a:r>
            <a:r>
              <a:rPr lang="cs-CZ" sz="1700" dirty="0"/>
              <a:t>, and </a:t>
            </a:r>
            <a:r>
              <a:rPr lang="cs-CZ" sz="1700" dirty="0" err="1"/>
              <a:t>also</a:t>
            </a:r>
            <a:r>
              <a:rPr lang="cs-CZ" sz="1700" dirty="0"/>
              <a:t> </a:t>
            </a:r>
            <a:r>
              <a:rPr lang="cs-CZ" sz="1700" dirty="0" err="1"/>
              <a:t>toxic</a:t>
            </a:r>
            <a:r>
              <a:rPr lang="cs-CZ" sz="1700" dirty="0"/>
              <a:t> (</a:t>
            </a:r>
            <a:r>
              <a:rPr lang="cs-CZ" sz="1700" dirty="0" err="1"/>
              <a:t>heavy</a:t>
            </a:r>
            <a:r>
              <a:rPr lang="cs-CZ" sz="1700" dirty="0"/>
              <a:t>) metals</a:t>
            </a:r>
            <a:endParaRPr lang="en-GB" dirty="0"/>
          </a:p>
          <a:p>
            <a:endParaRPr lang="en-GB" dirty="0"/>
          </a:p>
          <a:p>
            <a:r>
              <a:rPr lang="en-US" b="1" dirty="0"/>
              <a:t>[3]</a:t>
            </a:r>
            <a:r>
              <a:rPr lang="en-GB" b="1" dirty="0"/>
              <a:t> specific </a:t>
            </a:r>
            <a:r>
              <a:rPr lang="en-GB" b="1" dirty="0" err="1"/>
              <a:t>steric</a:t>
            </a:r>
            <a:r>
              <a:rPr lang="en-GB" b="1" dirty="0"/>
              <a:t> interactions</a:t>
            </a:r>
          </a:p>
          <a:p>
            <a:pPr lvl="1"/>
            <a:r>
              <a:rPr lang="en-GB" dirty="0"/>
              <a:t>only certain specific compounds selectively affect specific targets</a:t>
            </a:r>
          </a:p>
          <a:p>
            <a:pPr lvl="1"/>
            <a:r>
              <a:rPr lang="en-GB" dirty="0"/>
              <a:t>E.g. enzyme inhibitions (drugs, insecticides); receptor interactions (e.g. Estrogens)</a:t>
            </a:r>
          </a:p>
          <a:p>
            <a:pPr lvl="1"/>
            <a:r>
              <a:rPr lang="en-GB" dirty="0"/>
              <a:t>Can be non-covalent as well as covalent</a:t>
            </a:r>
          </a:p>
          <a:p>
            <a:pPr lvl="1"/>
            <a:r>
              <a:rPr lang="en-GB" dirty="0"/>
              <a:t>Effects at </a:t>
            </a:r>
            <a:r>
              <a:rPr lang="en-GB" b="1" dirty="0"/>
              <a:t>very low </a:t>
            </a:r>
            <a:r>
              <a:rPr lang="en-GB" dirty="0"/>
              <a:t>concentrations</a:t>
            </a:r>
          </a:p>
        </p:txBody>
      </p:sp>
      <p:sp>
        <p:nvSpPr>
          <p:cNvPr id="5" name="Elipsa 4"/>
          <p:cNvSpPr/>
          <p:nvPr/>
        </p:nvSpPr>
        <p:spPr>
          <a:xfrm>
            <a:off x="7020272" y="1124744"/>
            <a:ext cx="1872208" cy="504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All organics</a:t>
            </a:r>
          </a:p>
          <a:p>
            <a:pPr algn="ctr"/>
            <a:r>
              <a:rPr lang="en-GB" sz="1400" dirty="0">
                <a:sym typeface="Wingdings" pitchFamily="2" charset="2"/>
              </a:rPr>
              <a:t> membranes</a:t>
            </a:r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endParaRPr lang="en-US" sz="1400" dirty="0"/>
          </a:p>
          <a:p>
            <a:pPr algn="ctr"/>
            <a:endParaRPr lang="en-GB" sz="1400" dirty="0"/>
          </a:p>
        </p:txBody>
      </p:sp>
      <p:sp>
        <p:nvSpPr>
          <p:cNvPr id="7" name="Elipsa 6"/>
          <p:cNvSpPr/>
          <p:nvPr/>
        </p:nvSpPr>
        <p:spPr>
          <a:xfrm>
            <a:off x="7308304" y="3645024"/>
            <a:ext cx="1440160" cy="15121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Reactive </a:t>
            </a:r>
          </a:p>
        </p:txBody>
      </p:sp>
      <p:sp>
        <p:nvSpPr>
          <p:cNvPr id="8" name="Elipsa 7"/>
          <p:cNvSpPr/>
          <p:nvPr/>
        </p:nvSpPr>
        <p:spPr>
          <a:xfrm>
            <a:off x="7884368" y="2564904"/>
            <a:ext cx="720080" cy="1584176"/>
          </a:xfrm>
          <a:prstGeom prst="ellipse">
            <a:avLst/>
          </a:prstGeom>
          <a:solidFill>
            <a:srgbClr val="92D050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Specific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64" y="1196752"/>
            <a:ext cx="8668072" cy="4968552"/>
          </a:xfrm>
        </p:spPr>
        <p:txBody>
          <a:bodyPr>
            <a:normAutofit fontScale="85000" lnSpcReduction="20000"/>
          </a:bodyPr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/>
              <a:t>Student is expected to know </a:t>
            </a:r>
            <a:r>
              <a:rPr lang="en-US" sz="2400" u="sng" dirty="0"/>
              <a:t>principles</a:t>
            </a:r>
            <a:r>
              <a:rPr lang="en-US" sz="2400" dirty="0"/>
              <a:t> and </a:t>
            </a:r>
            <a:r>
              <a:rPr lang="en-US" sz="2400" u="sng" dirty="0"/>
              <a:t>some examples </a:t>
            </a:r>
            <a:r>
              <a:rPr lang="en-US" sz="2400" dirty="0"/>
              <a:t>of the following main types of toxicity mechanisms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  <a:p>
            <a:pPr marL="476250" indent="-533400"/>
            <a:r>
              <a:rPr lang="cs-CZ" b="1" dirty="0" err="1">
                <a:solidFill>
                  <a:srgbClr val="FF0000"/>
                </a:solidFill>
              </a:rPr>
              <a:t>Membrane</a:t>
            </a:r>
            <a:r>
              <a:rPr lang="cs-CZ" dirty="0"/>
              <a:t> </a:t>
            </a:r>
            <a:r>
              <a:rPr lang="cs-CZ" dirty="0" err="1"/>
              <a:t>nonspecific</a:t>
            </a:r>
            <a:r>
              <a:rPr lang="cs-CZ" dirty="0"/>
              <a:t> toxicity (</a:t>
            </a:r>
            <a:r>
              <a:rPr lang="cs-CZ" dirty="0" err="1"/>
              <a:t>narcosis</a:t>
            </a:r>
            <a:r>
              <a:rPr lang="cs-CZ" dirty="0"/>
              <a:t>)</a:t>
            </a:r>
          </a:p>
          <a:p>
            <a:pPr marL="476250" indent="-533400"/>
            <a:endParaRPr lang="cs-CZ" b="1" dirty="0">
              <a:solidFill>
                <a:srgbClr val="FF0000"/>
              </a:solidFill>
            </a:endParaRPr>
          </a:p>
          <a:p>
            <a:pPr marL="476250" indent="-533400"/>
            <a:r>
              <a:rPr lang="en-GB" b="1" dirty="0">
                <a:solidFill>
                  <a:srgbClr val="FF0000"/>
                </a:solidFill>
              </a:rPr>
              <a:t>Proteins </a:t>
            </a:r>
            <a:r>
              <a:rPr lang="en-GB" dirty="0"/>
              <a:t>and </a:t>
            </a:r>
            <a:r>
              <a:rPr lang="en-GB" dirty="0" err="1"/>
              <a:t>i</a:t>
            </a:r>
            <a:r>
              <a:rPr lang="cs-CZ" dirty="0" err="1"/>
              <a:t>nhibition</a:t>
            </a:r>
            <a:r>
              <a:rPr lang="cs-CZ" dirty="0"/>
              <a:t> of enzym</a:t>
            </a:r>
            <a:r>
              <a:rPr lang="en-US" dirty="0" err="1"/>
              <a:t>atic</a:t>
            </a:r>
            <a:r>
              <a:rPr lang="en-US" dirty="0"/>
              <a:t> activities</a:t>
            </a:r>
            <a:endParaRPr lang="cs-CZ" dirty="0"/>
          </a:p>
          <a:p>
            <a:pPr marL="476250" indent="-533400"/>
            <a:r>
              <a:rPr lang="cs-CZ" dirty="0"/>
              <a:t>Ligand </a:t>
            </a:r>
            <a:r>
              <a:rPr lang="cs-CZ" dirty="0" err="1"/>
              <a:t>competition</a:t>
            </a:r>
            <a:r>
              <a:rPr lang="en-GB" dirty="0"/>
              <a:t>s</a:t>
            </a:r>
            <a:r>
              <a:rPr lang="cs-CZ" dirty="0"/>
              <a:t> –</a:t>
            </a:r>
            <a:r>
              <a:rPr lang="en-US" dirty="0"/>
              <a:t> </a:t>
            </a:r>
            <a:r>
              <a:rPr lang="cs-CZ" b="1" dirty="0">
                <a:solidFill>
                  <a:srgbClr val="FF0000"/>
                </a:solidFill>
              </a:rPr>
              <a:t>re</a:t>
            </a:r>
            <a:r>
              <a:rPr lang="en-US" b="1" dirty="0" err="1">
                <a:solidFill>
                  <a:srgbClr val="FF0000"/>
                </a:solidFill>
              </a:rPr>
              <a:t>ceptor</a:t>
            </a:r>
            <a:r>
              <a:rPr lang="en-US" b="1" dirty="0">
                <a:solidFill>
                  <a:srgbClr val="FF0000"/>
                </a:solidFill>
              </a:rPr>
              <a:t> mediated </a:t>
            </a:r>
            <a:r>
              <a:rPr lang="en-US" b="1" dirty="0" err="1">
                <a:solidFill>
                  <a:srgbClr val="FF0000"/>
                </a:solidFill>
              </a:rPr>
              <a:t>toxicit</a:t>
            </a:r>
            <a:r>
              <a:rPr lang="cs-CZ" b="1" dirty="0">
                <a:solidFill>
                  <a:srgbClr val="FF0000"/>
                </a:solidFill>
              </a:rPr>
              <a:t>y</a:t>
            </a:r>
          </a:p>
          <a:p>
            <a:pPr marL="476250" indent="-533400"/>
            <a:endParaRPr lang="en-GB" dirty="0"/>
          </a:p>
          <a:p>
            <a:pPr marL="476250" indent="-533400"/>
            <a:r>
              <a:rPr lang="cs-CZ" b="1" dirty="0">
                <a:solidFill>
                  <a:srgbClr val="FF0000"/>
                </a:solidFill>
              </a:rPr>
              <a:t>DNA </a:t>
            </a:r>
            <a:r>
              <a:rPr lang="cs-CZ" dirty="0"/>
              <a:t>toxicity (genotoxicity)</a:t>
            </a:r>
            <a:endParaRPr lang="en-GB" dirty="0"/>
          </a:p>
          <a:p>
            <a:pPr marL="476250" indent="-533400"/>
            <a:endParaRPr lang="en-GB" dirty="0"/>
          </a:p>
          <a:p>
            <a:pPr marL="476250" indent="-533400"/>
            <a:r>
              <a:rPr lang="en-GB" b="1" dirty="0">
                <a:solidFill>
                  <a:srgbClr val="FF0000"/>
                </a:solidFill>
              </a:rPr>
              <a:t>Complex </a:t>
            </a:r>
            <a:r>
              <a:rPr lang="en-GB" dirty="0"/>
              <a:t>mechanisms </a:t>
            </a:r>
          </a:p>
          <a:p>
            <a:pPr marL="876300" lvl="1" indent="-533400"/>
            <a:r>
              <a:rPr lang="cs-CZ" dirty="0" err="1"/>
              <a:t>Oxidative</a:t>
            </a:r>
            <a:r>
              <a:rPr lang="cs-CZ" dirty="0"/>
              <a:t> stress – </a:t>
            </a:r>
            <a:r>
              <a:rPr lang="cs-CZ" dirty="0" err="1"/>
              <a:t>redox</a:t>
            </a:r>
            <a:r>
              <a:rPr lang="cs-CZ" dirty="0"/>
              <a:t> toxicity</a:t>
            </a:r>
            <a:endParaRPr lang="cs-CZ" u="sng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MoA</a:t>
            </a:r>
            <a:r>
              <a:rPr lang="cs-CZ" sz="2800" dirty="0">
                <a:solidFill>
                  <a:schemeClr val="tx1"/>
                </a:solidFill>
              </a:rPr>
              <a:t>(s) - t</a:t>
            </a:r>
            <a:r>
              <a:rPr lang="en-GB" sz="2800" dirty="0" err="1">
                <a:solidFill>
                  <a:schemeClr val="tx1"/>
                </a:solidFill>
              </a:rPr>
              <a:t>oxicity</a:t>
            </a:r>
            <a:r>
              <a:rPr lang="en-GB" sz="2800" dirty="0">
                <a:solidFill>
                  <a:schemeClr val="tx1"/>
                </a:solidFill>
              </a:rPr>
              <a:t> mechanisms - overview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22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dirty="0"/>
              <a:t>The </a:t>
            </a:r>
            <a:r>
              <a:rPr lang="cs-CZ" altLang="en-US" sz="3500" dirty="0" err="1"/>
              <a:t>molecular</a:t>
            </a:r>
            <a:r>
              <a:rPr lang="cs-CZ" altLang="en-US" sz="3500" dirty="0"/>
              <a:t> and </a:t>
            </a:r>
            <a:r>
              <a:rPr lang="cs-CZ" altLang="en-US" sz="3500" dirty="0" err="1"/>
              <a:t>cellular</a:t>
            </a:r>
            <a:r>
              <a:rPr lang="cs-CZ" altLang="en-US" sz="3500" dirty="0"/>
              <a:t> e</a:t>
            </a:r>
            <a:r>
              <a:rPr lang="en-US" altLang="en-US" sz="3500" dirty="0" err="1"/>
              <a:t>ffects</a:t>
            </a:r>
            <a:r>
              <a:rPr lang="en-US" altLang="en-US" sz="3500" dirty="0"/>
              <a:t> </a:t>
            </a:r>
            <a:r>
              <a:rPr lang="cs-CZ" altLang="en-US" sz="3500" dirty="0" err="1"/>
              <a:t>propagate</a:t>
            </a:r>
            <a:r>
              <a:rPr lang="cs-CZ" altLang="en-US" sz="3500" dirty="0"/>
              <a:t> </a:t>
            </a:r>
            <a:r>
              <a:rPr lang="cs-CZ" altLang="en-US" sz="3500" b="1" dirty="0">
                <a:sym typeface="Wingdings" panose="05000000000000000000" pitchFamily="2" charset="2"/>
              </a:rPr>
              <a:t></a:t>
            </a:r>
            <a:r>
              <a:rPr lang="en-US" altLang="en-US" sz="3500" b="1" dirty="0">
                <a:sym typeface="Wingdings" panose="05000000000000000000" pitchFamily="2" charset="2"/>
              </a:rPr>
              <a:t> </a:t>
            </a:r>
            <a:r>
              <a:rPr lang="en-US" altLang="en-US" sz="3500" b="1" dirty="0"/>
              <a:t>ORGANISM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D9135-5825-7BDF-035B-BA9704FA1CDB}"/>
              </a:ext>
            </a:extLst>
          </p:cNvPr>
          <p:cNvSpPr txBox="1">
            <a:spLocks/>
          </p:cNvSpPr>
          <p:nvPr/>
        </p:nvSpPr>
        <p:spPr>
          <a:xfrm>
            <a:off x="11113" y="4359126"/>
            <a:ext cx="9144000" cy="941536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cs-CZ" b="0" dirty="0"/>
              <a:t>WHAT (</a:t>
            </a:r>
            <a:r>
              <a:rPr lang="cs-CZ" b="0" dirty="0" err="1"/>
              <a:t>types</a:t>
            </a:r>
            <a:r>
              <a:rPr lang="cs-CZ" b="0" dirty="0"/>
              <a:t> of) „</a:t>
            </a:r>
            <a:r>
              <a:rPr lang="cs-CZ" b="0" dirty="0">
                <a:solidFill>
                  <a:srgbClr val="FF0000"/>
                </a:solidFill>
              </a:rPr>
              <a:t>ORGANISMS</a:t>
            </a:r>
            <a:r>
              <a:rPr lang="cs-CZ" b="0" dirty="0"/>
              <a:t>“ </a:t>
            </a:r>
            <a:br>
              <a:rPr lang="cs-CZ" b="0" dirty="0"/>
            </a:br>
            <a:r>
              <a:rPr lang="cs-CZ" b="0" dirty="0" err="1"/>
              <a:t>can</a:t>
            </a:r>
            <a:r>
              <a:rPr lang="cs-CZ" b="0" dirty="0"/>
              <a:t> </a:t>
            </a:r>
            <a:r>
              <a:rPr lang="cs-CZ" b="0" dirty="0" err="1"/>
              <a:t>be</a:t>
            </a:r>
            <a:r>
              <a:rPr lang="cs-CZ" b="0" dirty="0"/>
              <a:t> </a:t>
            </a:r>
            <a:r>
              <a:rPr lang="cs-CZ" b="0" dirty="0" err="1"/>
              <a:t>affected</a:t>
            </a:r>
            <a:r>
              <a:rPr lang="cs-CZ" b="0" dirty="0"/>
              <a:t> by </a:t>
            </a:r>
            <a:r>
              <a:rPr lang="cs-CZ" b="0" dirty="0" err="1"/>
              <a:t>ecotoxicants</a:t>
            </a:r>
            <a:r>
              <a:rPr lang="cs-CZ" b="0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61020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22098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  <a:latin typeface="Verdana" pitchFamily="34" charset="0"/>
              </a:rPr>
              <a:t>CHEMICAL ENTERS THE ENVIRONMENT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2438400"/>
            <a:ext cx="2209800" cy="1219200"/>
            <a:chOff x="192" y="1536"/>
            <a:chExt cx="1392" cy="768"/>
          </a:xfrm>
        </p:grpSpPr>
        <p:sp>
          <p:nvSpPr>
            <p:cNvPr id="30757" name="Text Box 4"/>
            <p:cNvSpPr txBox="1">
              <a:spLocks noChangeArrowheads="1"/>
            </p:cNvSpPr>
            <p:nvPr/>
          </p:nvSpPr>
          <p:spPr bwMode="auto">
            <a:xfrm>
              <a:off x="192" y="1894"/>
              <a:ext cx="1392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chemeClr val="tx1"/>
                  </a:solidFill>
                  <a:latin typeface="Verdana" pitchFamily="34" charset="0"/>
                </a:rPr>
                <a:t>Bioavailable fraction</a:t>
              </a:r>
            </a:p>
          </p:txBody>
        </p:sp>
        <p:sp>
          <p:nvSpPr>
            <p:cNvPr id="30758" name="AutoShape 5"/>
            <p:cNvSpPr>
              <a:spLocks noChangeArrowheads="1"/>
            </p:cNvSpPr>
            <p:nvPr/>
          </p:nvSpPr>
          <p:spPr bwMode="auto">
            <a:xfrm>
              <a:off x="816" y="1536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4800" y="4576763"/>
            <a:ext cx="2209800" cy="1595437"/>
            <a:chOff x="192" y="2883"/>
            <a:chExt cx="1392" cy="1005"/>
          </a:xfrm>
        </p:grpSpPr>
        <p:sp>
          <p:nvSpPr>
            <p:cNvPr id="30754" name="Text Box 7"/>
            <p:cNvSpPr txBox="1">
              <a:spLocks noChangeArrowheads="1"/>
            </p:cNvSpPr>
            <p:nvPr/>
          </p:nvSpPr>
          <p:spPr bwMode="auto">
            <a:xfrm>
              <a:off x="192" y="2883"/>
              <a:ext cx="139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  <a:latin typeface="Verdana" pitchFamily="34" charset="0"/>
                </a:rPr>
                <a:t>“EXPOSURE”</a:t>
              </a:r>
              <a:endParaRPr lang="cs-CZ" altLang="en-US" sz="1800" b="1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0755" name="Text Box 8"/>
            <p:cNvSpPr txBox="1">
              <a:spLocks noChangeArrowheads="1"/>
            </p:cNvSpPr>
            <p:nvPr/>
          </p:nvSpPr>
          <p:spPr bwMode="auto">
            <a:xfrm>
              <a:off x="192" y="3315"/>
              <a:ext cx="139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  <a:latin typeface="Verdana" pitchFamily="34" charset="0"/>
                </a:rPr>
                <a:t>acute</a:t>
              </a:r>
            </a:p>
          </p:txBody>
        </p:sp>
        <p:sp>
          <p:nvSpPr>
            <p:cNvPr id="30756" name="Text Box 9"/>
            <p:cNvSpPr txBox="1">
              <a:spLocks noChangeArrowheads="1"/>
            </p:cNvSpPr>
            <p:nvPr/>
          </p:nvSpPr>
          <p:spPr bwMode="auto">
            <a:xfrm>
              <a:off x="192" y="3651"/>
              <a:ext cx="139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  <a:latin typeface="Verdana" pitchFamily="34" charset="0"/>
                </a:rPr>
                <a:t>chronic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524500" y="1300163"/>
            <a:ext cx="3429000" cy="2052638"/>
            <a:chOff x="3504" y="864"/>
            <a:chExt cx="2160" cy="1293"/>
          </a:xfrm>
        </p:grpSpPr>
        <p:sp>
          <p:nvSpPr>
            <p:cNvPr id="30752" name="AutoShape 11"/>
            <p:cNvSpPr>
              <a:spLocks noChangeArrowheads="1"/>
            </p:cNvSpPr>
            <p:nvPr/>
          </p:nvSpPr>
          <p:spPr bwMode="auto">
            <a:xfrm>
              <a:off x="4416" y="86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3" name="Text Box 12"/>
            <p:cNvSpPr txBox="1">
              <a:spLocks noChangeArrowheads="1"/>
            </p:cNvSpPr>
            <p:nvPr/>
          </p:nvSpPr>
          <p:spPr bwMode="auto">
            <a:xfrm>
              <a:off x="3504" y="1162"/>
              <a:ext cx="2160" cy="7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800" b="1" dirty="0">
                  <a:solidFill>
                    <a:schemeClr val="tx1"/>
                  </a:solidFill>
                  <a:latin typeface="Verdana" pitchFamily="34" charset="0"/>
                </a:rPr>
                <a:t>Toxicokinetics</a:t>
              </a: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400" i="1" dirty="0" err="1">
                  <a:solidFill>
                    <a:schemeClr val="tx1"/>
                  </a:solidFill>
                  <a:latin typeface="Verdana" pitchFamily="34" charset="0"/>
                </a:rPr>
                <a:t>biotransformation</a:t>
              </a:r>
              <a:br>
                <a:rPr lang="cs-CZ" altLang="en-US" sz="1400" i="1" dirty="0">
                  <a:solidFill>
                    <a:schemeClr val="tx1"/>
                  </a:solidFill>
                  <a:latin typeface="Verdana" pitchFamily="34" charset="0"/>
                </a:rPr>
              </a:br>
              <a:r>
                <a:rPr lang="cs-CZ" altLang="en-US" sz="1400" i="1" dirty="0" err="1">
                  <a:solidFill>
                    <a:schemeClr val="tx1"/>
                  </a:solidFill>
                  <a:latin typeface="Verdana" pitchFamily="34" charset="0"/>
                </a:rPr>
                <a:t>bioactivation</a:t>
              </a:r>
              <a:br>
                <a:rPr lang="cs-CZ" altLang="en-US" sz="1400" i="1" dirty="0">
                  <a:solidFill>
                    <a:schemeClr val="tx1"/>
                  </a:solidFill>
                  <a:latin typeface="Verdana" pitchFamily="34" charset="0"/>
                </a:rPr>
              </a:br>
              <a:r>
                <a:rPr lang="cs-CZ" altLang="en-US" sz="1400" i="1" dirty="0" err="1">
                  <a:solidFill>
                    <a:schemeClr val="tx1"/>
                  </a:solidFill>
                  <a:latin typeface="Verdana" pitchFamily="34" charset="0"/>
                </a:rPr>
                <a:t>excretion</a:t>
              </a:r>
              <a:r>
                <a:rPr lang="cs-CZ" altLang="en-US" sz="1400" i="1" dirty="0">
                  <a:solidFill>
                    <a:schemeClr val="tx1"/>
                  </a:solidFill>
                  <a:latin typeface="Verdana" pitchFamily="34" charset="0"/>
                </a:rPr>
                <a:t> </a:t>
              </a:r>
              <a:r>
                <a:rPr lang="en-US" altLang="en-US" sz="1400" i="1" dirty="0">
                  <a:solidFill>
                    <a:schemeClr val="tx1"/>
                  </a:solidFill>
                  <a:latin typeface="Verdana" pitchFamily="34" charset="0"/>
                </a:rPr>
                <a:t>/</a:t>
              </a:r>
              <a:r>
                <a:rPr lang="cs-CZ" altLang="en-US" sz="1400" i="1" dirty="0">
                  <a:solidFill>
                    <a:schemeClr val="tx1"/>
                  </a:solidFill>
                  <a:latin typeface="Verdana" pitchFamily="34" charset="0"/>
                </a:rPr>
                <a:t> </a:t>
              </a:r>
              <a:r>
                <a:rPr lang="cs-CZ" altLang="en-US" sz="1400" i="1" dirty="0" err="1">
                  <a:solidFill>
                    <a:schemeClr val="tx1"/>
                  </a:solidFill>
                  <a:latin typeface="Verdana" pitchFamily="34" charset="0"/>
                </a:rPr>
                <a:t>sequestration</a:t>
              </a:r>
              <a:endParaRPr lang="cs-CZ" altLang="en-US" sz="1400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6E9CA4F9-AC7B-750D-1DB5-E2C119A31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1821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46763" y="3448959"/>
            <a:ext cx="2667000" cy="1096963"/>
            <a:chOff x="3696" y="2149"/>
            <a:chExt cx="1680" cy="691"/>
          </a:xfrm>
        </p:grpSpPr>
        <p:sp>
          <p:nvSpPr>
            <p:cNvPr id="30750" name="Text Box 14"/>
            <p:cNvSpPr txBox="1">
              <a:spLocks noChangeArrowheads="1"/>
            </p:cNvSpPr>
            <p:nvPr/>
          </p:nvSpPr>
          <p:spPr bwMode="auto">
            <a:xfrm>
              <a:off x="3696" y="2149"/>
              <a:ext cx="168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Verdana" pitchFamily="34" charset="0"/>
                </a:rPr>
                <a:t>Target site</a:t>
              </a:r>
              <a:endParaRPr lang="cs-CZ" altLang="en-US" sz="1800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0751" name="Text Box 15"/>
            <p:cNvSpPr txBox="1">
              <a:spLocks noChangeArrowheads="1"/>
            </p:cNvSpPr>
            <p:nvPr/>
          </p:nvSpPr>
          <p:spPr bwMode="auto">
            <a:xfrm>
              <a:off x="3840" y="2433"/>
              <a:ext cx="1392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Verdana" pitchFamily="34" charset="0"/>
                </a:rPr>
                <a:t>“EFFECT”</a:t>
              </a:r>
              <a:br>
                <a:rPr lang="cs-CZ" altLang="en-US" sz="1800" b="1" dirty="0">
                  <a:solidFill>
                    <a:schemeClr val="tx1"/>
                  </a:solidFill>
                  <a:latin typeface="Verdana" pitchFamily="34" charset="0"/>
                </a:rPr>
              </a:br>
              <a:r>
                <a:rPr lang="cs-CZ" altLang="en-US" sz="1800" b="1" dirty="0" err="1">
                  <a:solidFill>
                    <a:schemeClr val="tx1"/>
                  </a:solidFill>
                  <a:highlight>
                    <a:srgbClr val="FFFF00"/>
                  </a:highlight>
                  <a:latin typeface="Verdana" pitchFamily="34" charset="0"/>
                </a:rPr>
                <a:t>toxicodynamics</a:t>
              </a:r>
              <a:endParaRPr lang="cs-CZ" altLang="en-US" sz="1800" b="1" dirty="0">
                <a:solidFill>
                  <a:schemeClr val="tx1"/>
                </a:solidFill>
                <a:highlight>
                  <a:srgbClr val="FFFF00"/>
                </a:highlight>
                <a:latin typeface="Verdana" pitchFamily="34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04800" y="1219200"/>
            <a:ext cx="2209800" cy="1184275"/>
            <a:chOff x="192" y="768"/>
            <a:chExt cx="1392" cy="746"/>
          </a:xfrm>
        </p:grpSpPr>
        <p:sp>
          <p:nvSpPr>
            <p:cNvPr id="30748" name="Text Box 17"/>
            <p:cNvSpPr txBox="1">
              <a:spLocks noChangeArrowheads="1"/>
            </p:cNvSpPr>
            <p:nvPr/>
          </p:nvSpPr>
          <p:spPr bwMode="auto">
            <a:xfrm>
              <a:off x="192" y="1104"/>
              <a:ext cx="1392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  <a:latin typeface="Verdana" pitchFamily="34" charset="0"/>
                </a:rPr>
                <a:t>LEVELS, FATE, PROCESSES</a:t>
              </a:r>
              <a:endParaRPr lang="cs-CZ" altLang="en-US" sz="1800" b="1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0749" name="AutoShape 18"/>
            <p:cNvSpPr>
              <a:spLocks noChangeArrowheads="1"/>
            </p:cNvSpPr>
            <p:nvPr/>
          </p:nvSpPr>
          <p:spPr bwMode="auto">
            <a:xfrm>
              <a:off x="816" y="76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438400" y="228600"/>
            <a:ext cx="6400800" cy="4343400"/>
            <a:chOff x="1536" y="144"/>
            <a:chExt cx="4032" cy="2736"/>
          </a:xfrm>
        </p:grpSpPr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408" y="144"/>
              <a:ext cx="2160" cy="6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en-US" sz="1800" b="1" dirty="0">
                  <a:solidFill>
                    <a:schemeClr val="tx1"/>
                  </a:solidFill>
                  <a:latin typeface="Verdana" pitchFamily="34" charset="0"/>
                </a:rPr>
                <a:t>CHEMICAL ENTERS THE </a:t>
              </a:r>
              <a:r>
                <a:rPr lang="en-US" altLang="en-US" sz="1800" b="1" dirty="0">
                  <a:solidFill>
                    <a:schemeClr val="tx1"/>
                  </a:solidFill>
                  <a:latin typeface="Verdana" pitchFamily="34" charset="0"/>
                </a:rPr>
                <a:t>ORGANISM</a:t>
              </a: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i="1" dirty="0">
                  <a:solidFill>
                    <a:schemeClr val="tx1"/>
                  </a:solidFill>
                  <a:latin typeface="Verdana" pitchFamily="34" charset="0"/>
                </a:rPr>
                <a:t>biomonitoring</a:t>
              </a:r>
              <a:endParaRPr lang="cs-CZ" altLang="en-US" sz="1800" i="1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grpSp>
          <p:nvGrpSpPr>
            <p:cNvPr id="30741" name="Group 21"/>
            <p:cNvGrpSpPr>
              <a:grpSpLocks/>
            </p:cNvGrpSpPr>
            <p:nvPr/>
          </p:nvGrpSpPr>
          <p:grpSpPr bwMode="auto">
            <a:xfrm>
              <a:off x="1536" y="1200"/>
              <a:ext cx="1920" cy="1680"/>
              <a:chOff x="1536" y="1200"/>
              <a:chExt cx="1920" cy="1680"/>
            </a:xfrm>
          </p:grpSpPr>
          <p:sp>
            <p:nvSpPr>
              <p:cNvPr id="30742" name="AutoShape 22"/>
              <p:cNvSpPr>
                <a:spLocks noChangeArrowheads="1"/>
              </p:cNvSpPr>
              <p:nvPr/>
            </p:nvSpPr>
            <p:spPr bwMode="auto">
              <a:xfrm rot="-5400000">
                <a:off x="1608" y="1896"/>
                <a:ext cx="192" cy="336"/>
              </a:xfrm>
              <a:prstGeom prst="downArrow">
                <a:avLst>
                  <a:gd name="adj1" fmla="val 50000"/>
                  <a:gd name="adj2" fmla="val 437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3200">
                    <a:solidFill>
                      <a:srgbClr val="818184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800">
                    <a:solidFill>
                      <a:srgbClr val="818184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2400">
                    <a:solidFill>
                      <a:srgbClr val="818184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818184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»"/>
                  <a:defRPr sz="2000">
                    <a:solidFill>
                      <a:srgbClr val="81818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743" name="Group 23"/>
              <p:cNvGrpSpPr>
                <a:grpSpLocks/>
              </p:cNvGrpSpPr>
              <p:nvPr/>
            </p:nvGrpSpPr>
            <p:grpSpPr bwMode="auto">
              <a:xfrm>
                <a:off x="1872" y="1200"/>
                <a:ext cx="1584" cy="1680"/>
                <a:chOff x="1872" y="1200"/>
                <a:chExt cx="1584" cy="1680"/>
              </a:xfrm>
            </p:grpSpPr>
            <p:pic>
              <p:nvPicPr>
                <p:cNvPr id="30744" name="Picture 2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8" y="1200"/>
                  <a:ext cx="1056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45" name="Picture 2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8" y="2286"/>
                  <a:ext cx="1056" cy="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46" name="Picture 2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8" y="1776"/>
                  <a:ext cx="768" cy="6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47" name="Picture 27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" y="1824"/>
                  <a:ext cx="708" cy="5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2590800" y="5314950"/>
            <a:ext cx="3394075" cy="1390650"/>
            <a:chOff x="1632" y="3348"/>
            <a:chExt cx="2138" cy="876"/>
          </a:xfrm>
        </p:grpSpPr>
        <p:sp>
          <p:nvSpPr>
            <p:cNvPr id="30738" name="AutoShape 29"/>
            <p:cNvSpPr>
              <a:spLocks noChangeArrowheads="1"/>
            </p:cNvSpPr>
            <p:nvPr/>
          </p:nvSpPr>
          <p:spPr bwMode="auto">
            <a:xfrm rot="-5400000">
              <a:off x="2280" y="2712"/>
              <a:ext cx="144" cy="1440"/>
            </a:xfrm>
            <a:prstGeom prst="downArrow">
              <a:avLst>
                <a:gd name="adj1" fmla="val 50000"/>
                <a:gd name="adj2" fmla="val 2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pic>
          <p:nvPicPr>
            <p:cNvPr id="30739" name="Picture 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3348"/>
              <a:ext cx="673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2590800" y="4800600"/>
            <a:ext cx="4530725" cy="1752600"/>
            <a:chOff x="1632" y="3024"/>
            <a:chExt cx="2854" cy="1104"/>
          </a:xfrm>
        </p:grpSpPr>
        <p:pic>
          <p:nvPicPr>
            <p:cNvPr id="30736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024"/>
              <a:ext cx="83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AutoShape 33"/>
            <p:cNvSpPr>
              <a:spLocks noChangeArrowheads="1"/>
            </p:cNvSpPr>
            <p:nvPr/>
          </p:nvSpPr>
          <p:spPr bwMode="auto">
            <a:xfrm rot="-5400000">
              <a:off x="2520" y="2808"/>
              <a:ext cx="144" cy="1920"/>
            </a:xfrm>
            <a:prstGeom prst="downArrow">
              <a:avLst>
                <a:gd name="adj1" fmla="val 50000"/>
                <a:gd name="adj2" fmla="val 3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239000" y="4486275"/>
            <a:ext cx="1981200" cy="2295525"/>
            <a:chOff x="4560" y="2826"/>
            <a:chExt cx="1248" cy="1446"/>
          </a:xfrm>
        </p:grpSpPr>
        <p:grpSp>
          <p:nvGrpSpPr>
            <p:cNvPr id="30732" name="Group 35"/>
            <p:cNvGrpSpPr>
              <a:grpSpLocks/>
            </p:cNvGrpSpPr>
            <p:nvPr/>
          </p:nvGrpSpPr>
          <p:grpSpPr bwMode="auto">
            <a:xfrm>
              <a:off x="4662" y="2826"/>
              <a:ext cx="1050" cy="1446"/>
              <a:chOff x="4662" y="2826"/>
              <a:chExt cx="1050" cy="1446"/>
            </a:xfrm>
          </p:grpSpPr>
          <p:pic>
            <p:nvPicPr>
              <p:cNvPr id="30734" name="Picture 3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2" y="2826"/>
                <a:ext cx="712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5" name="Picture 3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2" y="3581"/>
                <a:ext cx="1050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33" name="Oval 38"/>
            <p:cNvSpPr>
              <a:spLocks noChangeArrowheads="1"/>
            </p:cNvSpPr>
            <p:nvPr/>
          </p:nvSpPr>
          <p:spPr bwMode="auto">
            <a:xfrm>
              <a:off x="4560" y="2832"/>
              <a:ext cx="1248" cy="14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38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1B3791-1471-6EB7-3E17-AACAB7DDE5B9}"/>
              </a:ext>
            </a:extLst>
          </p:cNvPr>
          <p:cNvSpPr txBox="1"/>
          <p:nvPr/>
        </p:nvSpPr>
        <p:spPr>
          <a:xfrm>
            <a:off x="827584" y="177281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0" dirty="0"/>
              <a:t>- </a:t>
            </a:r>
            <a:r>
              <a:rPr lang="cs-CZ" b="0" dirty="0" err="1"/>
              <a:t>Structure</a:t>
            </a:r>
            <a:r>
              <a:rPr lang="cs-CZ" b="0" dirty="0"/>
              <a:t> = TAXONOMY</a:t>
            </a:r>
          </a:p>
          <a:p>
            <a:endParaRPr lang="cs-CZ" dirty="0"/>
          </a:p>
          <a:p>
            <a:r>
              <a:rPr lang="cs-CZ" b="0" dirty="0"/>
              <a:t>- </a:t>
            </a:r>
            <a:r>
              <a:rPr lang="cs-CZ" b="0" dirty="0" err="1"/>
              <a:t>Functioning</a:t>
            </a:r>
            <a:r>
              <a:rPr lang="cs-CZ" b="0" dirty="0"/>
              <a:t> = ECOPHYSIOLOGY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A6A96D-8687-904A-7182-46E40AC1993B}"/>
              </a:ext>
            </a:extLst>
          </p:cNvPr>
          <p:cNvSpPr txBox="1">
            <a:spLocks/>
          </p:cNvSpPr>
          <p:nvPr/>
        </p:nvSpPr>
        <p:spPr>
          <a:xfrm>
            <a:off x="0" y="478776"/>
            <a:ext cx="9144000" cy="941536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cs-CZ" b="0" dirty="0"/>
              <a:t>WHAT (</a:t>
            </a:r>
            <a:r>
              <a:rPr lang="cs-CZ" b="0" dirty="0" err="1"/>
              <a:t>types</a:t>
            </a:r>
            <a:r>
              <a:rPr lang="cs-CZ" b="0" dirty="0"/>
              <a:t> of) „</a:t>
            </a:r>
            <a:r>
              <a:rPr lang="cs-CZ" b="0" dirty="0">
                <a:solidFill>
                  <a:srgbClr val="FF0000"/>
                </a:solidFill>
              </a:rPr>
              <a:t>ORGANISMS</a:t>
            </a:r>
            <a:r>
              <a:rPr lang="cs-CZ" b="0" dirty="0"/>
              <a:t>“ </a:t>
            </a:r>
            <a:br>
              <a:rPr lang="cs-CZ" b="0" dirty="0"/>
            </a:br>
            <a:r>
              <a:rPr lang="cs-CZ" b="0" dirty="0" err="1"/>
              <a:t>can</a:t>
            </a:r>
            <a:r>
              <a:rPr lang="cs-CZ" b="0" dirty="0"/>
              <a:t> </a:t>
            </a:r>
            <a:r>
              <a:rPr lang="cs-CZ" b="0" dirty="0" err="1"/>
              <a:t>be</a:t>
            </a:r>
            <a:r>
              <a:rPr lang="cs-CZ" b="0" dirty="0"/>
              <a:t> </a:t>
            </a:r>
            <a:r>
              <a:rPr lang="cs-CZ" b="0" dirty="0" err="1"/>
              <a:t>affected</a:t>
            </a:r>
            <a:r>
              <a:rPr lang="cs-CZ" b="0" dirty="0"/>
              <a:t> by </a:t>
            </a:r>
            <a:r>
              <a:rPr lang="cs-CZ" b="0" dirty="0" err="1"/>
              <a:t>ecotoxicants</a:t>
            </a:r>
            <a:r>
              <a:rPr lang="cs-CZ" b="0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395080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E8B5AE-ED28-EB77-1C03-D884C90C52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66132"/>
            <a:ext cx="4977134" cy="3312368"/>
          </a:xfrm>
          <a:prstGeom prst="rect">
            <a:avLst/>
          </a:prstGeom>
        </p:spPr>
      </p:pic>
      <p:pic>
        <p:nvPicPr>
          <p:cNvPr id="1028" name="Picture 4" descr="biological classification - Kids | Britannica Kids | Homework Help">
            <a:extLst>
              <a:ext uri="{FF2B5EF4-FFF2-40B4-BE49-F238E27FC236}">
                <a16:creationId xmlns:a16="http://schemas.microsoft.com/office/drawing/2014/main" id="{654CF328-F7DC-9279-FB3A-5211F05F4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58" y="3430508"/>
            <a:ext cx="4892040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munity | Definition &amp; Examples | Britannica">
            <a:extLst>
              <a:ext uri="{FF2B5EF4-FFF2-40B4-BE49-F238E27FC236}">
                <a16:creationId xmlns:a16="http://schemas.microsoft.com/office/drawing/2014/main" id="{332B12A3-505B-EE48-53A9-627FA442C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6"/>
            <a:ext cx="914400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1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>
            <a:extLst>
              <a:ext uri="{FF2B5EF4-FFF2-40B4-BE49-F238E27FC236}">
                <a16:creationId xmlns:a16="http://schemas.microsoft.com/office/drawing/2014/main" id="{40EC6200-8B49-41C1-9289-0780CA8A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340768"/>
            <a:ext cx="5810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AE242E6-AD9E-402E-AEC4-8F5CEDD21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58" y="302460"/>
            <a:ext cx="81400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Ecotoxicity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glyphosate-based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herbicide (GBH) to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aquatic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birds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Direct (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continuous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arrows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and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indirect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dashed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arrows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effects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GBH on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birds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cs-CZ" altLang="cs-CZ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BADAA02-9D98-4AD2-8F14-A148A79668E4}"/>
              </a:ext>
            </a:extLst>
          </p:cNvPr>
          <p:cNvSpPr/>
          <p:nvPr/>
        </p:nvSpPr>
        <p:spPr>
          <a:xfrm>
            <a:off x="4283968" y="616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b="0" dirty="0"/>
              <a:t>https://www.intechopen.com/books/biochemical-toxicology-heavy-metals-and-nanomaterials/ecotoxicology-of-glyphosate-based-herbicides-on-aquatic-environment</a:t>
            </a:r>
          </a:p>
        </p:txBody>
      </p:sp>
    </p:spTree>
    <p:extLst>
      <p:ext uri="{BB962C8B-B14F-4D97-AF65-F5344CB8AC3E}">
        <p14:creationId xmlns:p14="http://schemas.microsoft.com/office/powerpoint/2010/main" val="183050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8527"/>
            <a:ext cx="9144000" cy="51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1B3791-1471-6EB7-3E17-AACAB7DDE5B9}"/>
              </a:ext>
            </a:extLst>
          </p:cNvPr>
          <p:cNvSpPr txBox="1"/>
          <p:nvPr/>
        </p:nvSpPr>
        <p:spPr>
          <a:xfrm>
            <a:off x="144016" y="1772816"/>
            <a:ext cx="8999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/>
              <a:t>Ecotoxicology </a:t>
            </a:r>
            <a:r>
              <a:rPr lang="cs-CZ" b="0" dirty="0" err="1"/>
              <a:t>aims</a:t>
            </a:r>
            <a:r>
              <a:rPr lang="cs-CZ" b="0" dirty="0"/>
              <a:t> to </a:t>
            </a:r>
            <a:r>
              <a:rPr lang="cs-CZ" b="0" dirty="0" err="1"/>
              <a:t>understand</a:t>
            </a:r>
            <a:r>
              <a:rPr lang="cs-CZ" b="0" dirty="0"/>
              <a:t> </a:t>
            </a:r>
            <a:r>
              <a:rPr lang="cs-CZ" b="0" dirty="0" err="1"/>
              <a:t>effects</a:t>
            </a:r>
            <a:r>
              <a:rPr lang="cs-CZ" b="0" dirty="0"/>
              <a:t> of </a:t>
            </a:r>
            <a:r>
              <a:rPr lang="cs-CZ" b="0" dirty="0" err="1"/>
              <a:t>stressors</a:t>
            </a:r>
            <a:r>
              <a:rPr lang="cs-CZ" b="0" dirty="0"/>
              <a:t> (</a:t>
            </a:r>
            <a:r>
              <a:rPr lang="cs-CZ" b="0" dirty="0" err="1"/>
              <a:t>chemicals</a:t>
            </a:r>
            <a:r>
              <a:rPr lang="cs-CZ" b="0" dirty="0"/>
              <a:t>) in </a:t>
            </a:r>
            <a:r>
              <a:rPr lang="cs-CZ" b="0" dirty="0" err="1"/>
              <a:t>biological</a:t>
            </a:r>
            <a:r>
              <a:rPr lang="cs-CZ" b="0" dirty="0"/>
              <a:t> </a:t>
            </a:r>
            <a:r>
              <a:rPr lang="cs-CZ" b="0" dirty="0" err="1"/>
              <a:t>systems</a:t>
            </a:r>
            <a:endParaRPr lang="cs-CZ" b="0" dirty="0"/>
          </a:p>
          <a:p>
            <a:endParaRPr lang="cs-CZ" b="0" dirty="0"/>
          </a:p>
          <a:p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b="0" dirty="0" err="1"/>
              <a:t>Be</a:t>
            </a:r>
            <a:r>
              <a:rPr lang="cs-CZ" b="0" dirty="0"/>
              <a:t> </a:t>
            </a:r>
            <a:r>
              <a:rPr lang="cs-CZ" b="0" dirty="0" err="1"/>
              <a:t>aware</a:t>
            </a:r>
            <a:r>
              <a:rPr lang="cs-CZ" b="0" dirty="0"/>
              <a:t> of </a:t>
            </a:r>
            <a:r>
              <a:rPr lang="cs-CZ" dirty="0" err="1">
                <a:solidFill>
                  <a:schemeClr val="tx2"/>
                </a:solidFill>
              </a:rPr>
              <a:t>life</a:t>
            </a:r>
            <a:r>
              <a:rPr lang="cs-CZ" dirty="0">
                <a:solidFill>
                  <a:schemeClr val="tx2"/>
                </a:solidFill>
              </a:rPr>
              <a:t> (</a:t>
            </a:r>
            <a:r>
              <a:rPr lang="cs-CZ" dirty="0" err="1">
                <a:solidFill>
                  <a:schemeClr val="tx2"/>
                </a:solidFill>
              </a:rPr>
              <a:t>biological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sys</a:t>
            </a:r>
            <a:r>
              <a:rPr lang="en-GB" dirty="0" err="1">
                <a:solidFill>
                  <a:schemeClr val="tx2"/>
                </a:solidFill>
              </a:rPr>
              <a:t>te</a:t>
            </a:r>
            <a:r>
              <a:rPr lang="cs-CZ" dirty="0" err="1">
                <a:solidFill>
                  <a:schemeClr val="tx2"/>
                </a:solidFill>
              </a:rPr>
              <a:t>ms</a:t>
            </a:r>
            <a:r>
              <a:rPr lang="cs-CZ" dirty="0">
                <a:solidFill>
                  <a:schemeClr val="tx2"/>
                </a:solidFill>
              </a:rPr>
              <a:t>) in </a:t>
            </a:r>
            <a:r>
              <a:rPr lang="cs-CZ" dirty="0" err="1">
                <a:solidFill>
                  <a:schemeClr val="tx2"/>
                </a:solidFill>
              </a:rPr>
              <a:t>all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types</a:t>
            </a:r>
            <a:r>
              <a:rPr lang="cs-CZ" dirty="0">
                <a:solidFill>
                  <a:schemeClr val="tx2"/>
                </a:solidFill>
              </a:rPr>
              <a:t> and </a:t>
            </a:r>
            <a:r>
              <a:rPr lang="cs-CZ" dirty="0" err="1">
                <a:solidFill>
                  <a:schemeClr val="tx2"/>
                </a:solidFill>
              </a:rPr>
              <a:t>dimensions</a:t>
            </a:r>
            <a:endParaRPr lang="cs-CZ" dirty="0">
              <a:solidFill>
                <a:schemeClr val="tx2"/>
              </a:solidFill>
            </a:endParaRPr>
          </a:p>
          <a:p>
            <a:endParaRPr lang="en-GB" b="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b="0" dirty="0">
                <a:sym typeface="Wingdings" panose="05000000000000000000" pitchFamily="2" charset="2"/>
              </a:rPr>
              <a:t>(</a:t>
            </a:r>
            <a:r>
              <a:rPr lang="cs-CZ" b="0" dirty="0" err="1">
                <a:sym typeface="Wingdings" panose="05000000000000000000" pitchFamily="2" charset="2"/>
              </a:rPr>
              <a:t>Eco</a:t>
            </a:r>
            <a:r>
              <a:rPr lang="cs-CZ" b="0" dirty="0">
                <a:sym typeface="Wingdings" panose="05000000000000000000" pitchFamily="2" charset="2"/>
              </a:rPr>
              <a:t>)t</a:t>
            </a:r>
            <a:r>
              <a:rPr lang="en-GB" b="0" dirty="0" err="1">
                <a:sym typeface="Wingdings" panose="05000000000000000000" pitchFamily="2" charset="2"/>
              </a:rPr>
              <a:t>oxicolog</a:t>
            </a:r>
            <a:r>
              <a:rPr lang="cs-CZ" b="0" dirty="0" err="1">
                <a:sym typeface="Wingdings" panose="05000000000000000000" pitchFamily="2" charset="2"/>
              </a:rPr>
              <a:t>ical</a:t>
            </a:r>
            <a:r>
              <a:rPr lang="cs-CZ" b="0" dirty="0">
                <a:sym typeface="Wingdings" panose="05000000000000000000" pitchFamily="2" charset="2"/>
              </a:rPr>
              <a:t> </a:t>
            </a:r>
            <a:r>
              <a:rPr lang="cs-CZ" b="0" dirty="0" err="1">
                <a:sym typeface="Wingdings" panose="05000000000000000000" pitchFamily="2" charset="2"/>
              </a:rPr>
              <a:t>effects</a:t>
            </a:r>
            <a:r>
              <a:rPr lang="cs-CZ" b="0" dirty="0">
                <a:sym typeface="Wingdings" panose="05000000000000000000" pitchFamily="2" charset="2"/>
              </a:rPr>
              <a:t> are </a:t>
            </a:r>
            <a:r>
              <a:rPr lang="cs-CZ" b="0" dirty="0" err="1">
                <a:sym typeface="Wingdings" panose="05000000000000000000" pitchFamily="2" charset="2"/>
              </a:rPr>
              <a:t>captured</a:t>
            </a:r>
            <a:r>
              <a:rPr lang="cs-CZ" b="0" dirty="0">
                <a:sym typeface="Wingdings" panose="05000000000000000000" pitchFamily="2" charset="2"/>
              </a:rPr>
              <a:t> (</a:t>
            </a:r>
            <a:r>
              <a:rPr lang="cs-CZ" b="0" dirty="0" err="1">
                <a:sym typeface="Wingdings" panose="05000000000000000000" pitchFamily="2" charset="2"/>
              </a:rPr>
              <a:t>organized</a:t>
            </a:r>
            <a:r>
              <a:rPr lang="cs-CZ" b="0" dirty="0">
                <a:sym typeface="Wingdings" panose="05000000000000000000" pitchFamily="2" charset="2"/>
              </a:rPr>
              <a:t>) in </a:t>
            </a:r>
            <a:r>
              <a:rPr lang="cs-CZ" dirty="0" err="1">
                <a:solidFill>
                  <a:schemeClr val="tx2"/>
                </a:solidFill>
                <a:sym typeface="Wingdings" panose="05000000000000000000" pitchFamily="2" charset="2"/>
              </a:rPr>
              <a:t>Adverse</a:t>
            </a:r>
            <a:r>
              <a:rPr lang="cs-CZ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tx2"/>
                </a:solidFill>
                <a:sym typeface="Wingdings" panose="05000000000000000000" pitchFamily="2" charset="2"/>
              </a:rPr>
              <a:t>Outcome</a:t>
            </a:r>
            <a:r>
              <a:rPr lang="cs-CZ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tx2"/>
                </a:solidFill>
                <a:sym typeface="Wingdings" panose="05000000000000000000" pitchFamily="2" charset="2"/>
              </a:rPr>
              <a:t>Patways</a:t>
            </a:r>
            <a:r>
              <a:rPr lang="cs-CZ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b="0" dirty="0">
                <a:sym typeface="Wingdings" panose="05000000000000000000" pitchFamily="2" charset="2"/>
              </a:rPr>
              <a:t>– </a:t>
            </a:r>
            <a:r>
              <a:rPr lang="cs-CZ" b="0" dirty="0" err="1">
                <a:sym typeface="Wingdings" panose="05000000000000000000" pitchFamily="2" charset="2"/>
              </a:rPr>
              <a:t>from</a:t>
            </a:r>
            <a:r>
              <a:rPr lang="cs-CZ" b="0" dirty="0">
                <a:sym typeface="Wingdings" panose="05000000000000000000" pitchFamily="2" charset="2"/>
              </a:rPr>
              <a:t> </a:t>
            </a:r>
            <a:r>
              <a:rPr lang="cs-CZ" b="0" dirty="0" err="1">
                <a:sym typeface="Wingdings" panose="05000000000000000000" pitchFamily="2" charset="2"/>
              </a:rPr>
              <a:t>Exposures</a:t>
            </a:r>
            <a:r>
              <a:rPr lang="cs-CZ" b="0" dirty="0">
                <a:sym typeface="Wingdings" panose="05000000000000000000" pitchFamily="2" charset="2"/>
              </a:rPr>
              <a:t> to TK to </a:t>
            </a:r>
            <a:r>
              <a:rPr lang="cs-CZ" b="0" dirty="0" err="1">
                <a:sym typeface="Wingdings" panose="05000000000000000000" pitchFamily="2" charset="2"/>
              </a:rPr>
              <a:t>MoA</a:t>
            </a:r>
            <a:r>
              <a:rPr lang="cs-CZ" b="0" dirty="0">
                <a:sym typeface="Wingdings" panose="05000000000000000000" pitchFamily="2" charset="2"/>
              </a:rPr>
              <a:t> to „in </a:t>
            </a:r>
            <a:r>
              <a:rPr lang="cs-CZ" b="0" dirty="0" err="1">
                <a:sym typeface="Wingdings" panose="05000000000000000000" pitchFamily="2" charset="2"/>
              </a:rPr>
              <a:t>vivo</a:t>
            </a:r>
            <a:r>
              <a:rPr lang="cs-CZ" b="0" dirty="0">
                <a:sym typeface="Wingdings" panose="05000000000000000000" pitchFamily="2" charset="2"/>
              </a:rPr>
              <a:t>“ (and </a:t>
            </a:r>
            <a:r>
              <a:rPr lang="cs-CZ" b="0" dirty="0" err="1">
                <a:sym typeface="Wingdings" panose="05000000000000000000" pitchFamily="2" charset="2"/>
              </a:rPr>
              <a:t>beyond</a:t>
            </a:r>
            <a:r>
              <a:rPr lang="cs-CZ" b="0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cs-CZ" b="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b="0" dirty="0"/>
              <a:t>The 3 most </a:t>
            </a:r>
            <a:r>
              <a:rPr lang="cs-CZ" b="0" dirty="0" err="1"/>
              <a:t>important</a:t>
            </a:r>
            <a:r>
              <a:rPr lang="cs-CZ" b="0" dirty="0"/>
              <a:t> </a:t>
            </a:r>
            <a:r>
              <a:rPr lang="cs-CZ" b="0" dirty="0" err="1"/>
              <a:t>biological</a:t>
            </a:r>
            <a:r>
              <a:rPr lang="cs-CZ" b="0" dirty="0"/>
              <a:t> </a:t>
            </a:r>
            <a:r>
              <a:rPr lang="cs-CZ" b="0" dirty="0" err="1"/>
              <a:t>endpoints</a:t>
            </a:r>
            <a:r>
              <a:rPr lang="cs-CZ" b="0" dirty="0"/>
              <a:t> in </a:t>
            </a:r>
            <a:r>
              <a:rPr lang="cs-CZ" b="0" dirty="0" err="1"/>
              <a:t>vivo</a:t>
            </a:r>
            <a:r>
              <a:rPr lang="cs-CZ" b="0" dirty="0"/>
              <a:t> (</a:t>
            </a:r>
            <a:r>
              <a:rPr lang="cs-CZ" dirty="0" err="1">
                <a:solidFill>
                  <a:schemeClr val="tx2"/>
                </a:solidFill>
              </a:rPr>
              <a:t>apical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endpoints</a:t>
            </a:r>
            <a:r>
              <a:rPr lang="cs-CZ" b="0" dirty="0"/>
              <a:t>) </a:t>
            </a:r>
            <a:r>
              <a:rPr lang="cs-CZ" b="0" dirty="0" err="1"/>
              <a:t>reflected</a:t>
            </a:r>
            <a:r>
              <a:rPr lang="cs-CZ" b="0" dirty="0"/>
              <a:t> in </a:t>
            </a:r>
            <a:r>
              <a:rPr lang="cs-CZ" b="0" dirty="0" err="1"/>
              <a:t>pragmatic</a:t>
            </a:r>
            <a:r>
              <a:rPr lang="cs-CZ" b="0" dirty="0"/>
              <a:t> </a:t>
            </a:r>
            <a:r>
              <a:rPr lang="cs-CZ" b="0" dirty="0" err="1"/>
              <a:t>approaches</a:t>
            </a:r>
            <a:r>
              <a:rPr lang="cs-CZ" b="0" dirty="0"/>
              <a:t> (</a:t>
            </a:r>
            <a:r>
              <a:rPr lang="cs-CZ" b="0" dirty="0" err="1"/>
              <a:t>biotesting</a:t>
            </a:r>
            <a:r>
              <a:rPr lang="cs-CZ" b="0" dirty="0"/>
              <a:t>) are 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A6A96D-8687-904A-7182-46E40AC1993B}"/>
              </a:ext>
            </a:extLst>
          </p:cNvPr>
          <p:cNvSpPr txBox="1">
            <a:spLocks/>
          </p:cNvSpPr>
          <p:nvPr/>
        </p:nvSpPr>
        <p:spPr>
          <a:xfrm>
            <a:off x="0" y="478776"/>
            <a:ext cx="9144000" cy="941536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cs-CZ" b="0" dirty="0"/>
              <a:t>WRAP UP = TAKE HOME 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EA4B3-C9B4-8344-AB04-10CD6E4D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437112"/>
            <a:ext cx="3031206" cy="219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8FAB-874F-89E8-9C92-FAACCA34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IS </a:t>
            </a:r>
            <a:r>
              <a:rPr lang="cs-CZ" dirty="0">
                <a:solidFill>
                  <a:srgbClr val="FF0000"/>
                </a:solidFill>
              </a:rPr>
              <a:t>LIFE</a:t>
            </a:r>
            <a:r>
              <a:rPr lang="cs-CZ" dirty="0"/>
              <a:t> 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EFE92B-3E58-894C-7895-911B12C4322D}"/>
              </a:ext>
            </a:extLst>
          </p:cNvPr>
          <p:cNvSpPr txBox="1">
            <a:spLocks/>
          </p:cNvSpPr>
          <p:nvPr/>
        </p:nvSpPr>
        <p:spPr bwMode="auto">
          <a:xfrm>
            <a:off x="457200" y="4509120"/>
            <a:ext cx="8229600" cy="10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B3791-1471-6EB7-3E17-AACAB7DDE5B9}"/>
              </a:ext>
            </a:extLst>
          </p:cNvPr>
          <p:cNvSpPr txBox="1"/>
          <p:nvPr/>
        </p:nvSpPr>
        <p:spPr>
          <a:xfrm>
            <a:off x="827584" y="177281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Characteristics</a:t>
            </a:r>
            <a:r>
              <a:rPr lang="cs-CZ" dirty="0"/>
              <a:t> </a:t>
            </a:r>
            <a:r>
              <a:rPr lang="en-GB" dirty="0"/>
              <a:t>&amp; properties </a:t>
            </a:r>
            <a:r>
              <a:rPr lang="cs-CZ" dirty="0"/>
              <a:t>of a </a:t>
            </a:r>
            <a:r>
              <a:rPr lang="cs-CZ" dirty="0" err="1"/>
              <a:t>living</a:t>
            </a:r>
            <a:r>
              <a:rPr lang="cs-CZ" dirty="0"/>
              <a:t> entity</a:t>
            </a:r>
            <a:r>
              <a:rPr lang="en-GB" dirty="0"/>
              <a:t> 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b="0" dirty="0"/>
              <a:t>- </a:t>
            </a:r>
            <a:r>
              <a:rPr lang="cs-CZ" b="0" dirty="0" err="1"/>
              <a:t>Structure</a:t>
            </a:r>
            <a:endParaRPr lang="cs-CZ" b="0" dirty="0"/>
          </a:p>
          <a:p>
            <a:endParaRPr lang="cs-CZ" dirty="0"/>
          </a:p>
          <a:p>
            <a:r>
              <a:rPr lang="cs-CZ" b="0" dirty="0"/>
              <a:t>- </a:t>
            </a:r>
            <a:r>
              <a:rPr lang="cs-CZ" b="0" dirty="0" err="1"/>
              <a:t>Functioning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66942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levels of biological organization - Biology Forums Gallery | Science  cells, Biology lessons, Teaching science">
            <a:extLst>
              <a:ext uri="{FF2B5EF4-FFF2-40B4-BE49-F238E27FC236}">
                <a16:creationId xmlns:a16="http://schemas.microsoft.com/office/drawing/2014/main" id="{A2A3C837-A699-9211-216C-8D1ED31C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68"/>
            <a:ext cx="768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089227-7ECB-6BEC-4FA6-640286461F59}"/>
              </a:ext>
            </a:extLst>
          </p:cNvPr>
          <p:cNvSpPr txBox="1"/>
          <p:nvPr/>
        </p:nvSpPr>
        <p:spPr>
          <a:xfrm>
            <a:off x="7941370" y="6381328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0"/>
              <a:t>pinterest</a:t>
            </a:r>
            <a:r>
              <a:rPr lang="cs-CZ" sz="1050" b="0" dirty="0"/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83816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8FAB-874F-89E8-9C92-FAACCA34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IS </a:t>
            </a:r>
            <a:r>
              <a:rPr lang="cs-CZ" dirty="0">
                <a:solidFill>
                  <a:srgbClr val="FF0000"/>
                </a:solidFill>
              </a:rPr>
              <a:t>LIFE</a:t>
            </a:r>
            <a:r>
              <a:rPr lang="cs-CZ" dirty="0"/>
              <a:t> 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EFE92B-3E58-894C-7895-911B12C4322D}"/>
              </a:ext>
            </a:extLst>
          </p:cNvPr>
          <p:cNvSpPr txBox="1">
            <a:spLocks/>
          </p:cNvSpPr>
          <p:nvPr/>
        </p:nvSpPr>
        <p:spPr bwMode="auto">
          <a:xfrm>
            <a:off x="457200" y="4509120"/>
            <a:ext cx="8229600" cy="10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0D2D96-0A4D-339E-3D41-3D46EEE38A0D}"/>
              </a:ext>
            </a:extLst>
          </p:cNvPr>
          <p:cNvSpPr txBox="1">
            <a:spLocks/>
          </p:cNvSpPr>
          <p:nvPr/>
        </p:nvSpPr>
        <p:spPr>
          <a:xfrm>
            <a:off x="0" y="1844282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cs-CZ" b="0" dirty="0"/>
              <a:t>WHAT IS </a:t>
            </a:r>
            <a:r>
              <a:rPr lang="cs-CZ" b="0" dirty="0">
                <a:solidFill>
                  <a:srgbClr val="FF0000"/>
                </a:solidFill>
              </a:rPr>
              <a:t>ECOTOXIC</a:t>
            </a:r>
            <a:r>
              <a:rPr lang="cs-CZ" b="0" dirty="0"/>
              <a:t> </a:t>
            </a:r>
            <a:r>
              <a:rPr lang="cs-CZ" b="0" dirty="0">
                <a:solidFill>
                  <a:srgbClr val="FF0000"/>
                </a:solidFill>
              </a:rPr>
              <a:t>EFFECT</a:t>
            </a:r>
            <a:r>
              <a:rPr lang="cs-CZ" b="0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67353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5"/>
          <p:cNvGrpSpPr>
            <a:grpSpLocks/>
          </p:cNvGrpSpPr>
          <p:nvPr/>
        </p:nvGrpSpPr>
        <p:grpSpPr bwMode="auto">
          <a:xfrm>
            <a:off x="420688" y="2205038"/>
            <a:ext cx="2184400" cy="3970337"/>
            <a:chOff x="155555" y="2204864"/>
            <a:chExt cx="2184197" cy="3970302"/>
          </a:xfrm>
        </p:grpSpPr>
        <p:sp>
          <p:nvSpPr>
            <p:cNvPr id="44061" name="TextovéPole 25"/>
            <p:cNvSpPr txBox="1">
              <a:spLocks noChangeArrowheads="1"/>
            </p:cNvSpPr>
            <p:nvPr/>
          </p:nvSpPr>
          <p:spPr bwMode="auto">
            <a:xfrm>
              <a:off x="155555" y="2204864"/>
              <a:ext cx="2069604" cy="3970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Metabolism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Control,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Interactions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with environment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Defence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against pathogens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predators …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Defence against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toxicants</a:t>
              </a:r>
            </a:p>
          </p:txBody>
        </p:sp>
        <p:sp>
          <p:nvSpPr>
            <p:cNvPr id="29" name="Šipka doleva 28"/>
            <p:cNvSpPr/>
            <p:nvPr/>
          </p:nvSpPr>
          <p:spPr>
            <a:xfrm>
              <a:off x="1979422" y="2420762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" name="Šipka doleva 31"/>
            <p:cNvSpPr/>
            <p:nvPr/>
          </p:nvSpPr>
          <p:spPr>
            <a:xfrm>
              <a:off x="1979422" y="3868549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Šipka doleva 32"/>
            <p:cNvSpPr/>
            <p:nvPr/>
          </p:nvSpPr>
          <p:spPr>
            <a:xfrm>
              <a:off x="1979422" y="4725792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2" name="Šipka doleva 51"/>
            <p:cNvSpPr/>
            <p:nvPr/>
          </p:nvSpPr>
          <p:spPr>
            <a:xfrm>
              <a:off x="1979422" y="5589384"/>
              <a:ext cx="360330" cy="21589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pic>
        <p:nvPicPr>
          <p:cNvPr id="44035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549775" y="404813"/>
            <a:ext cx="1008063" cy="1152525"/>
          </a:xfrm>
          <a:prstGeom prst="downArrow">
            <a:avLst>
              <a:gd name="adj1" fmla="val 50000"/>
              <a:gd name="adj2" fmla="val 5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3644900" y="4048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food</a:t>
            </a: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33838"/>
            <a:ext cx="18383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Šipka doleva 19"/>
          <p:cNvSpPr/>
          <p:nvPr/>
        </p:nvSpPr>
        <p:spPr>
          <a:xfrm>
            <a:off x="3613150" y="2636838"/>
            <a:ext cx="792163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8045450" y="6207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Losses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heat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faeces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2711450" y="1628775"/>
            <a:ext cx="174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Life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(</a:t>
            </a:r>
            <a:r>
              <a:rPr lang="cs-CZ" altLang="en-US" sz="1800" b="1" i="1">
                <a:solidFill>
                  <a:schemeClr val="tx2"/>
                </a:solidFill>
              </a:rPr>
              <a:t>maintenance</a:t>
            </a:r>
            <a:r>
              <a:rPr lang="cs-CZ" altLang="en-US" sz="1800" b="1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leva 33"/>
          <p:cNvSpPr/>
          <p:nvPr/>
        </p:nvSpPr>
        <p:spPr>
          <a:xfrm rot="16200000">
            <a:off x="4117181" y="3356769"/>
            <a:ext cx="792163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4740275" y="3141663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Growth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to sexual</a:t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>
                <a:solidFill>
                  <a:schemeClr val="tx2"/>
                </a:solidFill>
              </a:rPr>
              <a:t>maturity</a:t>
            </a:r>
          </a:p>
        </p:txBody>
      </p:sp>
      <p:sp>
        <p:nvSpPr>
          <p:cNvPr id="36" name="Šipka doleva 35"/>
          <p:cNvSpPr/>
          <p:nvPr/>
        </p:nvSpPr>
        <p:spPr>
          <a:xfrm rot="10800000">
            <a:off x="6205538" y="4941888"/>
            <a:ext cx="1008062" cy="503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013325"/>
            <a:ext cx="3825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4451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229225"/>
            <a:ext cx="3825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6610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60213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6073775" y="4427538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Reproduction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50"/>
          <p:cNvGrpSpPr>
            <a:grpSpLocks/>
          </p:cNvGrpSpPr>
          <p:nvPr/>
        </p:nvGrpSpPr>
        <p:grpSpPr bwMode="auto">
          <a:xfrm>
            <a:off x="265113" y="5373688"/>
            <a:ext cx="3767137" cy="1104900"/>
            <a:chOff x="-2" y="5372609"/>
            <a:chExt cx="3765951" cy="1105377"/>
          </a:xfrm>
        </p:grpSpPr>
        <p:sp>
          <p:nvSpPr>
            <p:cNvPr id="48" name="Zaoblený obdélník 47"/>
            <p:cNvSpPr/>
            <p:nvPr/>
          </p:nvSpPr>
          <p:spPr>
            <a:xfrm>
              <a:off x="-2" y="5372609"/>
              <a:ext cx="2074209" cy="9370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Blesk 48"/>
            <p:cNvSpPr/>
            <p:nvPr/>
          </p:nvSpPr>
          <p:spPr>
            <a:xfrm rot="9919160">
              <a:off x="1561606" y="5685481"/>
              <a:ext cx="863328" cy="79250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4060" name="TextovéPole 49"/>
            <p:cNvSpPr txBox="1">
              <a:spLocks noChangeArrowheads="1"/>
            </p:cNvSpPr>
            <p:nvPr/>
          </p:nvSpPr>
          <p:spPr bwMode="auto">
            <a:xfrm>
              <a:off x="2555776" y="5732615"/>
              <a:ext cx="1210173" cy="64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rgbClr val="FF0000"/>
                  </a:solidFill>
                </a:rPr>
                <a:t>Chemical</a:t>
              </a:r>
              <a:br>
                <a:rPr lang="cs-CZ" altLang="en-US" sz="1800" b="1">
                  <a:solidFill>
                    <a:srgbClr val="FF0000"/>
                  </a:solidFill>
                </a:rPr>
              </a:br>
              <a:r>
                <a:rPr lang="cs-CZ" altLang="en-US" sz="1800" b="1">
                  <a:solidFill>
                    <a:srgbClr val="FF0000"/>
                  </a:solidFill>
                </a:rPr>
                <a:t>stress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050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 animBg="1"/>
      <p:bldP spid="22" grpId="0"/>
      <p:bldP spid="23" grpId="0"/>
      <p:bldP spid="34" grpId="0" animBg="1"/>
      <p:bldP spid="35" grpId="0"/>
      <p:bldP spid="36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ovéPole 25"/>
          <p:cNvSpPr txBox="1">
            <a:spLocks noChangeArrowheads="1"/>
          </p:cNvSpPr>
          <p:nvPr/>
        </p:nvSpPr>
        <p:spPr bwMode="auto">
          <a:xfrm>
            <a:off x="420688" y="2205038"/>
            <a:ext cx="20701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Metabolism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Control,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Interactions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with environment</a:t>
            </a:r>
            <a:br>
              <a:rPr lang="cs-CZ" altLang="en-US" sz="1800">
                <a:solidFill>
                  <a:schemeClr val="tx1"/>
                </a:solidFill>
              </a:rPr>
            </a:b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Defence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against pathogens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predators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Defence against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toxicants</a:t>
            </a:r>
          </a:p>
        </p:txBody>
      </p:sp>
      <p:pic>
        <p:nvPicPr>
          <p:cNvPr id="45059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549775" y="404813"/>
            <a:ext cx="1008063" cy="1152525"/>
          </a:xfrm>
          <a:prstGeom prst="downArrow">
            <a:avLst>
              <a:gd name="adj1" fmla="val 50000"/>
              <a:gd name="adj2" fmla="val 5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061" name="TextovéPole 17"/>
          <p:cNvSpPr txBox="1">
            <a:spLocks noChangeArrowheads="1"/>
          </p:cNvSpPr>
          <p:nvPr/>
        </p:nvSpPr>
        <p:spPr bwMode="auto">
          <a:xfrm>
            <a:off x="3644900" y="4048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food</a:t>
            </a:r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063" name="TextovéPole 21"/>
          <p:cNvSpPr txBox="1">
            <a:spLocks noChangeArrowheads="1"/>
          </p:cNvSpPr>
          <p:nvPr/>
        </p:nvSpPr>
        <p:spPr bwMode="auto">
          <a:xfrm>
            <a:off x="8045450" y="6207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Losses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heat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faeces</a:t>
            </a:r>
          </a:p>
        </p:txBody>
      </p:sp>
      <p:sp>
        <p:nvSpPr>
          <p:cNvPr id="45064" name="TextovéPole 22"/>
          <p:cNvSpPr txBox="1">
            <a:spLocks noChangeArrowheads="1"/>
          </p:cNvSpPr>
          <p:nvPr/>
        </p:nvSpPr>
        <p:spPr bwMode="auto">
          <a:xfrm>
            <a:off x="2711450" y="1628775"/>
            <a:ext cx="174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Life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(</a:t>
            </a:r>
            <a:r>
              <a:rPr lang="cs-CZ" altLang="en-US" sz="1800" b="1" i="1">
                <a:solidFill>
                  <a:schemeClr val="tx2"/>
                </a:solidFill>
              </a:rPr>
              <a:t>maintenance</a:t>
            </a:r>
            <a:r>
              <a:rPr lang="cs-CZ" altLang="en-US" sz="1800" b="1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45065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ovéPole 34"/>
          <p:cNvSpPr txBox="1">
            <a:spLocks noChangeArrowheads="1"/>
          </p:cNvSpPr>
          <p:nvPr/>
        </p:nvSpPr>
        <p:spPr bwMode="auto">
          <a:xfrm>
            <a:off x="4740275" y="3141663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Growth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to sexual</a:t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>
                <a:solidFill>
                  <a:schemeClr val="tx2"/>
                </a:solidFill>
              </a:rPr>
              <a:t>maturity</a:t>
            </a:r>
          </a:p>
        </p:txBody>
      </p:sp>
      <p:pic>
        <p:nvPicPr>
          <p:cNvPr id="45067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013325"/>
            <a:ext cx="3825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229225"/>
            <a:ext cx="3825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5" name="TextovéPole 44"/>
          <p:cNvSpPr txBox="1">
            <a:spLocks noChangeArrowheads="1"/>
          </p:cNvSpPr>
          <p:nvPr/>
        </p:nvSpPr>
        <p:spPr bwMode="auto">
          <a:xfrm>
            <a:off x="6073775" y="4427538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Reproduction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77" name="Skupina 50"/>
          <p:cNvGrpSpPr>
            <a:grpSpLocks/>
          </p:cNvGrpSpPr>
          <p:nvPr/>
        </p:nvGrpSpPr>
        <p:grpSpPr bwMode="auto">
          <a:xfrm>
            <a:off x="265113" y="5373688"/>
            <a:ext cx="3767137" cy="1104900"/>
            <a:chOff x="-2" y="5372609"/>
            <a:chExt cx="3765951" cy="1105377"/>
          </a:xfrm>
        </p:grpSpPr>
        <p:sp>
          <p:nvSpPr>
            <p:cNvPr id="48" name="Zaoblený obdélník 47"/>
            <p:cNvSpPr/>
            <p:nvPr/>
          </p:nvSpPr>
          <p:spPr>
            <a:xfrm>
              <a:off x="-2" y="5372609"/>
              <a:ext cx="2074209" cy="93702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Blesk 48"/>
            <p:cNvSpPr/>
            <p:nvPr/>
          </p:nvSpPr>
          <p:spPr>
            <a:xfrm rot="9919160">
              <a:off x="1561606" y="5685481"/>
              <a:ext cx="863328" cy="79250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5091" name="TextovéPole 49"/>
            <p:cNvSpPr txBox="1">
              <a:spLocks noChangeArrowheads="1"/>
            </p:cNvSpPr>
            <p:nvPr/>
          </p:nvSpPr>
          <p:spPr bwMode="auto">
            <a:xfrm>
              <a:off x="2555776" y="5732615"/>
              <a:ext cx="1210173" cy="64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3200">
                  <a:solidFill>
                    <a:srgbClr val="818184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800">
                  <a:solidFill>
                    <a:srgbClr val="818184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rgbClr val="818184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2000">
                  <a:solidFill>
                    <a:srgbClr val="818184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>
                  <a:solidFill>
                    <a:srgbClr val="818184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rgbClr val="FF0000"/>
                  </a:solidFill>
                </a:rPr>
                <a:t>Chemical</a:t>
              </a:r>
              <a:br>
                <a:rPr lang="cs-CZ" altLang="en-US" sz="1800" b="1">
                  <a:solidFill>
                    <a:srgbClr val="FF0000"/>
                  </a:solidFill>
                </a:rPr>
              </a:br>
              <a:r>
                <a:rPr lang="cs-CZ" altLang="en-US" sz="1800" b="1">
                  <a:solidFill>
                    <a:srgbClr val="FF0000"/>
                  </a:solidFill>
                </a:rPr>
                <a:t>stress</a:t>
              </a:r>
            </a:p>
          </p:txBody>
        </p:sp>
      </p:grpSp>
      <p:sp>
        <p:nvSpPr>
          <p:cNvPr id="46" name="Šipka doleva 45"/>
          <p:cNvSpPr/>
          <p:nvPr/>
        </p:nvSpPr>
        <p:spPr>
          <a:xfrm>
            <a:off x="3613150" y="2276475"/>
            <a:ext cx="792163" cy="10080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Šipka doleva 49"/>
          <p:cNvSpPr/>
          <p:nvPr/>
        </p:nvSpPr>
        <p:spPr>
          <a:xfrm rot="16200000">
            <a:off x="3984625" y="3489325"/>
            <a:ext cx="792163" cy="2397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Šipka doleva 50"/>
          <p:cNvSpPr/>
          <p:nvPr/>
        </p:nvSpPr>
        <p:spPr>
          <a:xfrm rot="10800000">
            <a:off x="6205538" y="5157788"/>
            <a:ext cx="1008062" cy="287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" name="Šipka doleva 52"/>
          <p:cNvSpPr/>
          <p:nvPr/>
        </p:nvSpPr>
        <p:spPr bwMode="auto">
          <a:xfrm>
            <a:off x="2244725" y="2276475"/>
            <a:ext cx="360363" cy="5762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" name="Šipka doleva 53"/>
          <p:cNvSpPr/>
          <p:nvPr/>
        </p:nvSpPr>
        <p:spPr bwMode="auto">
          <a:xfrm>
            <a:off x="2244725" y="3868738"/>
            <a:ext cx="360363" cy="1365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" name="Šipka doleva 54"/>
          <p:cNvSpPr/>
          <p:nvPr/>
        </p:nvSpPr>
        <p:spPr bwMode="auto">
          <a:xfrm>
            <a:off x="2244725" y="4725988"/>
            <a:ext cx="360363" cy="1428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Šipka doleva 55"/>
          <p:cNvSpPr/>
          <p:nvPr/>
        </p:nvSpPr>
        <p:spPr bwMode="auto">
          <a:xfrm>
            <a:off x="2244725" y="5589588"/>
            <a:ext cx="360363" cy="57626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085" name="TextovéPole 25"/>
          <p:cNvSpPr txBox="1">
            <a:spLocks noChangeArrowheads="1"/>
          </p:cNvSpPr>
          <p:nvPr/>
        </p:nvSpPr>
        <p:spPr bwMode="auto">
          <a:xfrm>
            <a:off x="323850" y="417513"/>
            <a:ext cx="352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Chemical stress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rgbClr val="FF0000"/>
                </a:solidFill>
                <a:sym typeface="Wingdings" pitchFamily="2" charset="2"/>
              </a:rPr>
              <a:t> energ</a:t>
            </a:r>
            <a:r>
              <a:rPr lang="en-GB" altLang="en-US" sz="1800">
                <a:solidFill>
                  <a:srgbClr val="FF0000"/>
                </a:solidFill>
                <a:sym typeface="Wingdings" pitchFamily="2" charset="2"/>
              </a:rPr>
              <a:t>y re-allocation</a:t>
            </a:r>
            <a:endParaRPr lang="cs-CZ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„</a:t>
            </a:r>
            <a:r>
              <a:rPr lang="en-GB" altLang="en-US" sz="1800">
                <a:solidFill>
                  <a:srgbClr val="FF0000"/>
                </a:solidFill>
                <a:sym typeface="Wingdings" pitchFamily="2" charset="2"/>
              </a:rPr>
              <a:t>insufficient</a:t>
            </a:r>
            <a:r>
              <a:rPr lang="cs-CZ" altLang="en-US" sz="1800">
                <a:solidFill>
                  <a:srgbClr val="FF0000"/>
                </a:solidFill>
                <a:sym typeface="Wingdings" pitchFamily="2" charset="2"/>
              </a:rPr>
              <a:t>“ </a:t>
            </a:r>
            <a:r>
              <a:rPr lang="en-GB" altLang="en-US" sz="1800">
                <a:solidFill>
                  <a:srgbClr val="FF0000"/>
                </a:solidFill>
                <a:sym typeface="Wingdings" pitchFamily="2" charset="2"/>
              </a:rPr>
              <a:t>resourses  elsewhere</a:t>
            </a:r>
            <a:endParaRPr lang="cs-CZ" altLang="en-US" sz="1800">
              <a:solidFill>
                <a:srgbClr val="FF0000"/>
              </a:solidFill>
            </a:endParaRPr>
          </a:p>
        </p:txBody>
      </p:sp>
      <p:cxnSp>
        <p:nvCxnSpPr>
          <p:cNvPr id="58" name="Přímá spojovací šipka 57"/>
          <p:cNvCxnSpPr/>
          <p:nvPr/>
        </p:nvCxnSpPr>
        <p:spPr>
          <a:xfrm>
            <a:off x="2339975" y="1341438"/>
            <a:ext cx="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2195513" y="1341438"/>
            <a:ext cx="0" cy="4103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8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337050"/>
            <a:ext cx="13763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6457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ovéPole 25"/>
          <p:cNvSpPr txBox="1">
            <a:spLocks noChangeArrowheads="1"/>
          </p:cNvSpPr>
          <p:nvPr/>
        </p:nvSpPr>
        <p:spPr bwMode="auto">
          <a:xfrm>
            <a:off x="420688" y="2205038"/>
            <a:ext cx="20701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Metabolism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Control,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Interactions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with environment</a:t>
            </a:r>
            <a:br>
              <a:rPr lang="cs-CZ" altLang="en-US" sz="1800" dirty="0">
                <a:solidFill>
                  <a:schemeClr val="tx1"/>
                </a:solidFill>
              </a:rPr>
            </a:b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Defence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against pathogens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predators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Defence against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toxicants</a:t>
            </a:r>
          </a:p>
        </p:txBody>
      </p:sp>
      <p:pic>
        <p:nvPicPr>
          <p:cNvPr id="4608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ovéPole 17"/>
          <p:cNvSpPr txBox="1">
            <a:spLocks noChangeArrowheads="1"/>
          </p:cNvSpPr>
          <p:nvPr/>
        </p:nvSpPr>
        <p:spPr bwMode="auto">
          <a:xfrm>
            <a:off x="3644900" y="4048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food</a:t>
            </a:r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086" name="TextovéPole 21"/>
          <p:cNvSpPr txBox="1">
            <a:spLocks noChangeArrowheads="1"/>
          </p:cNvSpPr>
          <p:nvPr/>
        </p:nvSpPr>
        <p:spPr bwMode="auto">
          <a:xfrm>
            <a:off x="8045450" y="620713"/>
            <a:ext cx="91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Losses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heat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faeces</a:t>
            </a:r>
          </a:p>
        </p:txBody>
      </p:sp>
      <p:sp>
        <p:nvSpPr>
          <p:cNvPr id="46087" name="TextovéPole 22"/>
          <p:cNvSpPr txBox="1">
            <a:spLocks noChangeArrowheads="1"/>
          </p:cNvSpPr>
          <p:nvPr/>
        </p:nvSpPr>
        <p:spPr bwMode="auto">
          <a:xfrm>
            <a:off x="2711450" y="1628775"/>
            <a:ext cx="1747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Life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(</a:t>
            </a:r>
            <a:r>
              <a:rPr lang="cs-CZ" altLang="en-US" sz="1800" b="1" i="1">
                <a:solidFill>
                  <a:schemeClr val="tx2"/>
                </a:solidFill>
              </a:rPr>
              <a:t>maintenance</a:t>
            </a:r>
            <a:r>
              <a:rPr lang="cs-CZ" altLang="en-US" sz="1800" b="1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4608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ovéPole 34"/>
          <p:cNvSpPr txBox="1">
            <a:spLocks noChangeArrowheads="1"/>
          </p:cNvSpPr>
          <p:nvPr/>
        </p:nvSpPr>
        <p:spPr bwMode="auto">
          <a:xfrm>
            <a:off x="4740275" y="3141663"/>
            <a:ext cx="118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Growth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to sexual</a:t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>
                <a:solidFill>
                  <a:schemeClr val="tx2"/>
                </a:solidFill>
              </a:rPr>
              <a:t>maturity</a:t>
            </a:r>
          </a:p>
        </p:txBody>
      </p:sp>
      <p:pic>
        <p:nvPicPr>
          <p:cNvPr id="4609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TextovéPole 44"/>
          <p:cNvSpPr txBox="1">
            <a:spLocks noChangeArrowheads="1"/>
          </p:cNvSpPr>
          <p:nvPr/>
        </p:nvSpPr>
        <p:spPr bwMode="auto">
          <a:xfrm>
            <a:off x="6073775" y="4427538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Reproduction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5" name="TextovéPole 49"/>
          <p:cNvSpPr txBox="1">
            <a:spLocks noChangeArrowheads="1"/>
          </p:cNvSpPr>
          <p:nvPr/>
        </p:nvSpPr>
        <p:spPr bwMode="auto">
          <a:xfrm>
            <a:off x="2820988" y="5734050"/>
            <a:ext cx="1211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Chemical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46" name="Šipka doleva 45"/>
          <p:cNvSpPr/>
          <p:nvPr/>
        </p:nvSpPr>
        <p:spPr>
          <a:xfrm>
            <a:off x="3613150" y="2276475"/>
            <a:ext cx="792163" cy="10080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Šipka doleva 49"/>
          <p:cNvSpPr/>
          <p:nvPr/>
        </p:nvSpPr>
        <p:spPr>
          <a:xfrm rot="16200000">
            <a:off x="3984625" y="3489325"/>
            <a:ext cx="792163" cy="2397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Šipka doleva 50"/>
          <p:cNvSpPr/>
          <p:nvPr/>
        </p:nvSpPr>
        <p:spPr>
          <a:xfrm rot="10800000">
            <a:off x="6205538" y="5300663"/>
            <a:ext cx="1008062" cy="1444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" name="Šipka doleva 53"/>
          <p:cNvSpPr/>
          <p:nvPr/>
        </p:nvSpPr>
        <p:spPr bwMode="auto">
          <a:xfrm>
            <a:off x="2244725" y="3868738"/>
            <a:ext cx="360363" cy="1365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" name="Šipka doleva 54"/>
          <p:cNvSpPr/>
          <p:nvPr/>
        </p:nvSpPr>
        <p:spPr bwMode="auto">
          <a:xfrm>
            <a:off x="2244725" y="4725988"/>
            <a:ext cx="360363" cy="14287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lů 35"/>
          <p:cNvSpPr/>
          <p:nvPr/>
        </p:nvSpPr>
        <p:spPr>
          <a:xfrm>
            <a:off x="4741863" y="404813"/>
            <a:ext cx="622300" cy="1152525"/>
          </a:xfrm>
          <a:prstGeom prst="downArrow">
            <a:avLst>
              <a:gd name="adj1" fmla="val 50000"/>
              <a:gd name="adj2" fmla="val 51176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Šipka doleva 51"/>
          <p:cNvSpPr/>
          <p:nvPr/>
        </p:nvSpPr>
        <p:spPr bwMode="auto">
          <a:xfrm>
            <a:off x="2244725" y="2420938"/>
            <a:ext cx="360363" cy="288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0" name="Šipka doleva 59"/>
          <p:cNvSpPr/>
          <p:nvPr/>
        </p:nvSpPr>
        <p:spPr bwMode="auto">
          <a:xfrm>
            <a:off x="2244725" y="5734050"/>
            <a:ext cx="360363" cy="2873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104" name="TextovéPole 25"/>
          <p:cNvSpPr txBox="1">
            <a:spLocks noChangeArrowheads="1"/>
          </p:cNvSpPr>
          <p:nvPr/>
        </p:nvSpPr>
        <p:spPr bwMode="auto">
          <a:xfrm>
            <a:off x="323850" y="417513"/>
            <a:ext cx="352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Chemical stress</a:t>
            </a:r>
            <a:br>
              <a:rPr lang="cs-CZ" altLang="en-US" sz="1800" b="1">
                <a:solidFill>
                  <a:srgbClr val="FF0000"/>
                </a:solidFill>
              </a:rPr>
            </a:br>
            <a:br>
              <a:rPr lang="en-GB" altLang="en-US" sz="1800" b="1">
                <a:solidFill>
                  <a:srgbClr val="FF0000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+ ... another stress </a:t>
            </a:r>
            <a:br>
              <a:rPr lang="en-GB" altLang="en-US" sz="1800" b="1">
                <a:solidFill>
                  <a:srgbClr val="FF0000"/>
                </a:solidFill>
              </a:rPr>
            </a:br>
            <a:r>
              <a:rPr lang="en-GB" altLang="en-US" sz="1800">
                <a:solidFill>
                  <a:srgbClr val="FF0000"/>
                </a:solidFill>
              </a:rPr>
              <a:t>(food scarcity)</a:t>
            </a:r>
            <a:endParaRPr lang="cs-CZ" altLang="en-US" sz="180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46105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337050"/>
            <a:ext cx="13763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1860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125538"/>
            <a:ext cx="8747125" cy="50419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en-US" sz="2500" b="1" dirty="0" err="1"/>
              <a:t>E</a:t>
            </a:r>
            <a:r>
              <a:rPr lang="cs-CZ" altLang="en-US" sz="2500" dirty="0" err="1"/>
              <a:t>cotoxicologicological</a:t>
            </a:r>
            <a:r>
              <a:rPr lang="cs-CZ" altLang="en-US" sz="2500" dirty="0"/>
              <a:t> </a:t>
            </a:r>
            <a:r>
              <a:rPr lang="cs-CZ" altLang="en-US" sz="2500" dirty="0" err="1"/>
              <a:t>effects</a:t>
            </a:r>
            <a:r>
              <a:rPr lang="cs-CZ" altLang="en-US" sz="2500" dirty="0"/>
              <a:t> (</a:t>
            </a:r>
            <a:r>
              <a:rPr lang="cs-CZ" altLang="en-US" sz="2500" dirty="0" err="1"/>
              <a:t>see</a:t>
            </a:r>
            <a:r>
              <a:rPr lang="cs-CZ" altLang="en-US" sz="2500" dirty="0"/>
              <a:t> </a:t>
            </a:r>
            <a:r>
              <a:rPr lang="cs-CZ" altLang="en-US" sz="2500" dirty="0" err="1"/>
              <a:t>also</a:t>
            </a:r>
            <a:r>
              <a:rPr lang="cs-CZ" altLang="en-US" sz="2500" dirty="0"/>
              <a:t> </a:t>
            </a:r>
            <a:r>
              <a:rPr lang="cs-CZ" altLang="en-US" sz="2500" dirty="0" err="1">
                <a:solidFill>
                  <a:schemeClr val="tx2"/>
                </a:solidFill>
              </a:rPr>
              <a:t>Bioassays</a:t>
            </a:r>
            <a:r>
              <a:rPr lang="cs-CZ" altLang="en-US" sz="2500" dirty="0"/>
              <a:t>)</a:t>
            </a:r>
            <a:endParaRPr lang="en-GB" altLang="en-US" sz="25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dirty="0"/>
              <a:t>Effects on structure</a:t>
            </a:r>
            <a:r>
              <a:rPr lang="cs-CZ" altLang="en-US" sz="2000" dirty="0"/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dirty="0"/>
              <a:t>Effects on metabolism </a:t>
            </a:r>
            <a:r>
              <a:rPr lang="cs-CZ" altLang="en-US" sz="2000" dirty="0"/>
              <a:t>(maintenance)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dirty="0"/>
              <a:t>Effects on regulation</a:t>
            </a:r>
            <a:endParaRPr lang="cs-CZ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altLang="en-US" sz="2000" dirty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sz="1800" dirty="0">
                <a:sym typeface="Wingdings" pitchFamily="2" charset="2"/>
              </a:rPr>
              <a:t>Changes in functions (e.g. </a:t>
            </a:r>
            <a:r>
              <a:rPr lang="cs-CZ" altLang="en-US" sz="1800" dirty="0" err="1">
                <a:sym typeface="Wingdings" pitchFamily="2" charset="2"/>
              </a:rPr>
              <a:t>hormones</a:t>
            </a:r>
            <a:r>
              <a:rPr lang="cs-CZ" altLang="en-US" sz="1800" dirty="0">
                <a:sym typeface="Wingdings" pitchFamily="2" charset="2"/>
              </a:rPr>
              <a:t>, EE2)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sz="1800" dirty="0">
                <a:sym typeface="Wingdings" pitchFamily="2" charset="2"/>
              </a:rPr>
              <a:t>Repair, s</a:t>
            </a:r>
            <a:r>
              <a:rPr lang="en-US" altLang="en-US" sz="1800" dirty="0" err="1">
                <a:sym typeface="Wingdings" pitchFamily="2" charset="2"/>
              </a:rPr>
              <a:t>urvival</a:t>
            </a:r>
            <a:r>
              <a:rPr lang="cs-CZ" altLang="en-US" sz="1800" dirty="0">
                <a:sym typeface="Wingdings" pitchFamily="2" charset="2"/>
              </a:rPr>
              <a:t>, </a:t>
            </a:r>
            <a:r>
              <a:rPr lang="cs-CZ" altLang="en-US" sz="1800" b="1" dirty="0">
                <a:solidFill>
                  <a:srgbClr val="FF0000"/>
                </a:solidFill>
                <a:sym typeface="Wingdings" pitchFamily="2" charset="2"/>
              </a:rPr>
              <a:t>growth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sz="1800" b="1" dirty="0">
                <a:solidFill>
                  <a:srgbClr val="FF0000"/>
                </a:solidFill>
                <a:sym typeface="Wingdings" pitchFamily="2" charset="2"/>
              </a:rPr>
              <a:t>Death (lethality)</a:t>
            </a:r>
            <a:endParaRPr lang="cs-CZ" altLang="en-US" sz="1800" b="1" i="1" dirty="0">
              <a:solidFill>
                <a:srgbClr val="FF0000"/>
              </a:solidFill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cs-CZ" altLang="en-US" sz="1800" dirty="0">
                <a:sym typeface="Wingdings" pitchFamily="2" charset="2"/>
              </a:rPr>
              <a:t>Proliferation = </a:t>
            </a:r>
            <a:r>
              <a:rPr lang="cs-CZ" altLang="en-US" sz="1800" b="1" dirty="0">
                <a:solidFill>
                  <a:srgbClr val="FF0000"/>
                </a:solidFill>
                <a:sym typeface="Wingdings" pitchFamily="2" charset="2"/>
              </a:rPr>
              <a:t>Reproduction</a:t>
            </a:r>
          </a:p>
        </p:txBody>
      </p:sp>
      <p:sp>
        <p:nvSpPr>
          <p:cNvPr id="43011" name="Rectangle 4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/>
              <a:t>Effects at different levels - ORGANISM</a:t>
            </a:r>
          </a:p>
        </p:txBody>
      </p:sp>
      <p:sp>
        <p:nvSpPr>
          <p:cNvPr id="43012" name="AutoShape 4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3013" name="AutoShape 8" descr="data:image/jpeg;base64,/9j/4AAQSkZJRgABAQAAAQABAAD/2wCEAAkGBhQSEBUQExQWFRQVGBoXGBcVFRcXGRgbFhcVGBQYHRobGyYfHxwjGRQUIS8gJScpLCwsGx8xNTAqNSYrLCkBCQoKDgwOGg8PGiwlHyEsNDU0NjIsNSosKiwsLCksMCwsLCwsLDUqLC0sLCwuLDAsLDQsKSwpLCwsLzQsKSksLP/AABEIAKkA8AMBIgACEQEDEQH/xAAcAAABBQEBAQAAAAAAAAAAAAAAAwQFBgcCAQj/xABGEAACAQIDBQYDBAYHBwUAAAABAgMAEQQSIQUGMUFRBxMiYXGBMkKRFCNSoTOSsbLB0RUWU2JjgqIkJTRydNLhF0NUc6P/xAAbAQEAAgMBAQAAAAAAAAAAAAAABAUCAwYBB//EADARAAICAQIEAgkEAwAAAAAAAAABAgMRBBIFITFBUXETIjJhgaGxwdEUM0KRFVLw/9oADAMBAAIRAxEAPwDcaKKKAKKKKAKKKKAKKKKAKKKjtv7QaCAyIuZgRp162FwCbcASL9aAkaKqJ27NK6i3dhcQilQsiuATKDnuMpRlCOLHS9j1rrZ+0Z0wuFceOXEG8mdZND3TuQFv4CSgWxIALcOVAWyiqfFvXOe7YIhVvEbRyggd7h4yhzWyuO9kvxH3d+tvf6zYoxCVIVa5YZAkuZGCB8j3sLgrKhI0uU4aigLfRVK2xvLMQ8aqVzRMwKpIrqcneRe5GhFuII4giroKA9ooooAooooBhtrGPHGGRS3jRWspYqrMA75RqbA3/PlVT2Z9oaOKJxKAXhDsVlDMpSYvmJa4swTUWIuLk1btr44xRh1AJ7yNLEkaSSIhOnMBr1GR75Qj4yRpctkYKATOFvfW/wDs8g9R5igIPBbTxkUJARjJ3IlPeRTOZHKkNb5VIYKClxca21vUg+1cZ3hjAHhkSMnuJD4WYDvgb5CMhJsCbEa24VJyb1wrbN3iXz/FGw/RrIzeZ8MTG4uOHUV1DvRC7hBnLZstghNtcoY2v4b6ZuGh6UBBx7YxdlkeNr/FlEMhyg4MMbAML/fZls1+mhsa6j2ri2IJjY6x2Tu3UXE2JVjm0IuqwE30Ga9rGpbaW8gT4EZyJUjYhTa7SIjKD+IZxp69DZOTfGHuu8UmxUkEoxAYRd7lIGuYJrbyPOgIuTb2NsGWLTLn1he5ISJmjtfQh2kW/P2N7kKipt5olBNpGF2Ayxs2cp3gcLbiV7p7jjw6ipRGuAetAdUUUUBHYreCCMlXkAIsCNb3JVQBYanM6DTmw61wd5sMED98mUrmzXNrZc3HrlN7cba2pjtTdIPKJ0dxJ3iMczXUKJIZGVRbrCthwFz1rjaW5UbQSRxEqzgkZmJUSFChkNhfMVJvy52oCQg3nw7kqsl7C/wtzd48vD486MMvHThXX9YYSFKSI2YoAQdPHly+K1r2dTbzFItutEX7y7h8we4b5g7OGta1wXYdLG1cR7nQKQVzKRktZrfo3V1vpr4lvre2ZrWBNAS2ExiSLnQ5l6i9joCCOosRrS1Mtl7JTDoUjvYsW16m17AAAXtewA1JPOntAFFFFAcyPYE6m2unGo/Ze1u/ZrLZVtqTqSb/AE4UnjZTM5w6Gyj9Kw/cHmakcPhVQWVQvDh5CwoBSq/vHv3g8CwSeX71vhiQGSQ34eBdfrakd/t5XwmHVYAGxWIkEECnhnf5j5KLn6V1ufuPFgUzn73FPrNiH1kdj8VmOoXoB70BFf8Aq3AvikwuPij/ALR8K4X101tVp2HvBh8ZH32GlSVOqngejDiD5EVIWrP99d2zgmO2MAojmiGbERLpHiIhrIGUaZwLkN5GgNAtTRdqR94YicrA2sdL9LGvdk7TTEQR4iM3SVA6nyYX+tNtobJuxnj/AEosRfgbC1vcc6AlKKbbPxwlTMNCNGU8VPMGnNAFFFFAI4rCrIuVxcXVra8UYMp06MoPtTH+rOG/slPkbkG3em1if8eX9c1KUlicSsaF3IVVFyTyAoCJxO6uHyaAoyplWTOzFbK4ViWY5iBI+rX4moaDEYHD5GeXvHjuFdc+UDS6jxEFQRfKSwBuRVF7Ru0WR3MEfh/u8lGlsw4M5GtjounE61mk+IZzmdixPNjc/nV5puESsjuseM/2SY0f7H0ngsVgJ5CyFc8jK5BLLd0KlWCkgZtF4amwvepFd2MMFKCIZSuUi7WtkydeOTw3420vXy5h8SyG6MVPkePr19613sz7S2cjDYlr24OeQ/l16ceF7YavhUqY74PK+Z5OnCyjR33Zw5zXj+J+8NncWbW7CzeG+Zr2te5ve9SarbSvaKpiOFFFFAFFRO9H2v7M32Hu/tF1y998FrjPe3leqVfeXpgP9X86AV7K9pSy4zayySO6x4oqgdiwQZptFvwGg0HStGrAdwTtj7TtH7IML3n2g/aO8vbvM0nwW+W+f8qvezjvD30ffDBd1nXvMmbNkzDPbzy3tQGh0UUUAVHbSxrXEMf6Ruf4F5sf4V1tDaojOQDNIQMq9bkgfsrrZuByAsxzSPqzfwHkKARaRcNGsagszGwHNmPEk0DaUiMqyoFDmwZWzAE8AdKkGiBIJAJHA21HpUU18RJYaRRPx5uy/wABQFc3s127skN8NsUR0z5Et72q91VO0Ld6XEQRzYa32vCyCeG+mYr8cZPRl0+lWXCyMyKzrkcqCy3DZSR4lzDQ2Ol+dALVUe0LfmPZqQtNE0kUzNG+UjMoyE3AOh9Lirbes87X9zJ9pDCQQAACR2d2PhRcoFzzJ10AoBXsT2rHJsmGJZFZ4s4KBhnUd4xXMvEXBFXfFbQjjtnYC/Ac/oKrm4vZxhtmR/djPMws8zgZm6gD5Vv8o9yeNT6YBVlaYm5IA1tZQOlAMZpBm+0wENbSRR8w62/EKlsPiFdQ6m4PCorZ9nxDzRj7vLlJ4B2vxH869cfZnzj9C58Q/Ax+b/lNATFFcpIDwIPob11QBVN372tYd18samWTzygmNf8ASW9l61cqzLbv37Yn/EMiD0AMa/u1M0Vanas9jfRHdPyMTnnLsXY3ZiST5nU0nXrKQbEWI0I6Eca8rt0TApxs/FmKVJB8pB9R8w9CLj3pvSuGgLuqDixCj3NqPGOZ6fTW5+0e8gyE3aI5bnmpF4z5+HS/VTU9VG3SkyYoIODxlfdLMv5Z/rV5rhNTX6OxpEC2O2bQUUUVHNQUUUUBmHZD/wAdtn/rD+/PWn1mHZD/AMdtn/rD+/PWn0BC7a3zweEbJiMTFE1r5WbxWPA5RrbQ8qlcNiVkRZEN1dQymxFwwuDY68DUBvpuHh9pxqk4syEFZF0YC4LLf8LDQj34ioduzifDm+ztoTwAcIZrYiH0AbVR9TQFuk2OjSmVrsdLC+gtw4U+qiHejamEH+2YAYhBxlwLZjbqYW8X0NSWxO0zAYlu7WcRy8O6nBhe/Sz2BPoTQFoNNdnRMqkMiocxNk4EHn6mnQN6CbUBEbz70w4GHvpm8lUfE56AftPAVjO3e2TGTMRERAnIJYtbzci9/S1QW/m87Y7GyS3PdqSsQ5BAdDbqeJ9artdXoeG11wUrVmT8ei+BOrqUVl9Syw9oeOU5vtM1/wD7CR9DcVeN1+2OQELigJE5yIoWRfMqNGHpY+tZFSuHmytf61YT0entW2cF5pYa/o3qMJcpr7M+ssHjEljWWNg6OLqwNwQaR2vbuXzMVFrEgXI1HKsu7IN42WY4JjdJAXjv8rjVgPJlubdV8zWuEVx+s0stLc6n2+aIF1Tqm4sSwiAIoXhYW5aWr3FQZ0ZL2zC1xbn60rRUQ0kdsfZrQhlJDKTcHgeFjcewqRoooDw1mMZuL9S37zVp9ZrNFleRD8sjj/WSPyIqy4c/Wa9xL0vVmf76bqsHbExC6tq6gaqebAdDz6VTK3Go3GbuYeU5nhQk8wMpP0tXR16jasSJjiZCBV73K3VZGGJmWxt92p4i/wAxHLTgKsuC2BBCbxxKp62ufqaf15ZqNywgojvYrWxcFubMP/zetCqh7tx5sXHp8Id/oMv7XFXyuY137vwIGo9sKKKKhEcKKKKAhN390YcHLiJYs+bFSd7Jma4zXY+HQWHjNTdFFAFMdsY4xR5xY+ICx5g8afVy8YIsQCPOgEsHihIgcAi/I0y21uxhcWuXEQRy+bKMw9G4j2NGym7t3w5+XxJ5oeXsac7TaQJaIXYkC/QHifagKa3ZlJhzm2dj8RhekUh+0QeQyvqB7mp2UYldmy/aWjbECGW5hBVCQr5LAm97W96Vx+HeCPvVlclbXDm4bytyqXsGXUaEag+Y1FerkD5HNeVM73bvtgsZJh2GgN0P4kPwH6fmDUNX0CE1OKlHoyzznmgooruGPMQKzSyepZeEXHs/Y/b8IRx7wfutf8q2feRdpZ1+wnCBMvi+0LIWzX0tkIFrWrOuyLYBkxRxJH3cAIB5GRhYAeikk+q1szHS/GuX45ZGepwv4pJ+fN/c066SdmF2WCj5Nv8A4tm/qYj/AL6Mm3/xbN/UxH/fVigwEsi55JHRydFU2C9NOdL7FxTSRnMblWK5h81udUZBKtk2/wDi2b+piP8AvpttKPb/AHMniwHwP+jTEZ/hPweP4unnarNtF5HxKxqbquV2A0+bn19KnKApXZqu1RD/ALyMdreC/wCn5fGV8PD361xvTgu7xOf5Zhf/ADoAGHuuU+zdKvFMNtbLGIiMZNjxVvwsOB9ORHME1uot9FNSNlc9kslBor10ZWaNxldfiX9hB5qeR/jpXldHGSksotE01lBRRS2BwDTyd0mnDO/JFPP/AJjrYe/AV5OahHdI8lJRWWWDcvBaSTn5iEX0QnMfdyR/lFWeksLhljRY1FlUAAdAOFK1zdk3ZNyfcqpy3NsKKKK1mIUUUUAUVn29vbBh8KxhhXv5RoSDaNT0La3Pp9ao8/bhjS11WBR0yMfzL1Pq4dqLVuUeXv5G2NUmbzRWRbC7dCWC4mEAH5oiQR/lYm/61alszakeIjE0Lh0bgR+YI4gjoda036W2j9yOPoYyrlHqN9sxEBZ1HiiNyOqn4h/GpCKUMoYagi4966YX0NReym7t3wx+XxJ5qeXsajGB6cI0s7GQHu47ZF5MebedqlKbwYTK7vmY5yDYnQW6VXt+d7jhESCBe9xuIOTDxDXXnI3RF4k/+SAON7t2MLtMPAXQYiC2qkF484uodb3ytxsbdRWMbe7NcbhWN4i6D54wXU/QXHuBW4bkbojAwnO3e4mY95iJj8Ujnjrxyi5AHvzqcxmKEaNIeCi//irDS8Qt0y2rmvB/Y2wtcOR8tRbBmY27t79AjE/QCrxut2UYiUgyqcPHzZx94w6KnL1a3oa1043EBO9KJltmyAtmtx48L2qSw04dA44MLiplnG7XHFaUff1fwN/6tr2Fgq27+38Ph8U2x+6bDtGAYc5FsQpF2dW5tfNcHX6EC3VBb3boxY+Hu3JSRDmimTR4nHBlPsLjn9CIbdDe6VZ/6L2hZcYguknBMUg4SIfxWGq+vmBSNtvLIbeSzbVR2yRLcK5IdhyUD8r8KcoiRR2GiIL+w1NeT4TM6PmYZL6A6G/WmO1ZRIVw6m5ZvHb5VXVr+uleAU2LESrTN8Upzei/KPpUlXirYWHCvaAKKKKAYbT2NHOAHGo+FlNmX0PTyNwelV+XcyUHwSow/vqVP5XH7Kt9Fbq77K/ZZnGyUejKlhty3J+9lAHSIan/ADNw9hVlwOASFMkahVHIdeZJOpPmacUV5ZbOz2mJTlLqwooorUYBRRRQBWddsW+DYbDrhYmyyzg5iDqsY0NuhY6X6Bq0WvnztmnLbUZTwWOMD0y5v2sasOG0xt1CUui5m2mOZFGryiiu0J4VduzjfBsHiBmb7pyFlBOluAk9V69LiqTTzZ3E+n8axlTG6Lql0f8A2fgZ1xU3sfRn1gDUPt7ASPaSM6qCLDRteNjz9KNzcSZNn4Z24mJLnrYWv+VSO0NoRwRPNKwSNAWZm4ADjXz+UdrafYqWsPBH70bzRYDCtiZeA0VB8Ujn4UUdSf4moPcbdiXO+08cAcbiB8PLDxfLCvQ/iPX3uw3Y2e+1MUu18UpWCMn7DA3If/IYfibl09hWhVieHteMt6A19RXtARe0ZWd/syG11u7dFOlh5mpDDwBFCLwUWFIrE/fFvDkKgDTxX8z0p1QBUFvfujFj4O7clJEOaKZNHiccGU8eQuOf0Ina8DDhfUUBSt0t7pVm/ovaNkxiC8cg0jxSDhIh/Fpqvr5gWOLY479p2NyTdQOWg1PWmu926MWPg7t7pIhzRTJpJE44Mp48QLjn9CIbdHe6VZ/6L2jZMYgvHINExScnQ8M2mq+vQgAXaiiigCuWkAFyQB5ms63+7VBhi2Hw9mlGjOdQh6AcGYc76DzrINpb0TzsWkkZyfxsT+XAelqudNwiy2KnN7U/i/6JUNM2szePqfUEWMRjZXVj5MD+w1WN7e0WHBkxKO9n/ADovTO3L0GvpXz5DtNlN/zGhp6k+fxXvfjfjfnerXT8Cp35nPK8MY+5Mp0dcpc5Z93QtW0u0nHTEkS90PwxAKB7/EfrVg7O9/J3xS4WdzIslwrNqysASNeJBsRrWb1c+ynZJlx4lt4IFLE/3mBVB66k+xqy12k01eln6iWF4d+3PzJmopqjVL1V0Nuooor5+c6FFFFAFYr25bBZZ4sWB4XXI3kyXI+qn/Sa2qo/buxY8XA+HlF1YcRxUj4WHmDUrR6j9PcrO3fyNlctsss+UqKte9nZ/PgnOZbx38Mig5G9T8p8j7XqvDZ7+Xreu4qkrY7q3le4sowcuceY1qV2bg2NlAu7kBQOJJ0Ue5NeYTZniAsXc8FUEknyA1NaRsTcnF4OA7RECy4mMqYsM172JysxI4SWNwOWt9eGGp1MNHBzm/W7I2trTrfLr2RqWxdnjD4aKD+yjVb+agAn63NUSRjt3FlAP91YZ/EeH2uZPlHWJfz99EdobzTbWKbKgV8OxUHaDkMpw63s0C5gLuxBF+BB0uL20TZmzosLAkEShIolyqOQA5k9eZJ8zXAt55spB0iAAACwGgA4DypntTZxlWwdl8hwPqKjMb2gYCJsr4qO44hSX/dBpfZu+eDxBCxYmNmPBS2Vj7NY1n6KaW7a8eRltfXApBsRgoBmlFgBZW0HppwpT+hz/bzfrD+VSV6K1mJG/wBDn+3m/WH8qP6HP9vN+sP5VJUUBG/0Of7eb9YfypuuwG73vO9e1hrfxHyJ4WqaooDwVB73boxY+Hu5LpIhzRTJo8TjgynjxAuOf0InaKAzDcrtOlfHjY+KCNNH3iHEI3hlaOxUhbCxKh7+Y5Vbd/NvHCYGSRTZ28CHozc/YXPtUpi9iwSOkrxI0kZDI5UZ1I4ENxFUrtpUnBxEcO91943t/GpmgrjZqYRl0ybtPFSsimYViZizEk3pKiiu4bzzJzeXlhS2GmytflzpGiieHlHqbi8osuzdnSTyrDEpZ3NgB+ZPQDrW+7o7srgcOIRq58UjfiY8fYcBWUdksJbaKMOCxuT7rl/awrcqoeP6mbmqF7OM/HmecRtbkoduoUUUVzJVhRRRQBReq5tPesxPKuVbRFQczENZ+7tLa1u6Gcgm4tlNMsHtuZ8VGGcANJGGRGDIA2FlcgNluVLqrXoC3PGCLEXB0IOoNQeJ3GwMhzNhYr+SZf3bUhNvaR3jhVKQyZJFu3eoofIzlAOBurDXUE0jid45GuvhjaOWFHUNd7tLCG0K2yMrtY35fTKM5R5xeD1NroTmztg4fD/oYY4/NEAP1ten9qiN3dtnEoZMqgXFsrZiLgEq4+V1NwR5cql68bb5s86lQ313RjmdMf35wsmG8bSqoOdUIcLJqCygqbDzNZFv12jTY6RkUmPDA+GMG2b+89uJ8uA/OtF7b9rtHgkgXTvpLN/yoMxH6xWsJrouEaSLj6aSy+35JdEFjcz2vVkI4GuaK6Ekmndnfag8LLBiWLQ6DM2rRdDfiU6g8OXStuVr6ivknCNZx9PrX0R2W7VM2z0DG7QsYr9Qtin0VgPauc4vo4wir4LGXh/n8mjUVrb6ReTLfRRRXPEIKKKKAK8ZwBcmwHEmoGTaISfvlkDQutns1wjRNZmHSwYZh0W/y0tNFFjYikyHIHF0ZiA4FjHnAOqsGU5G8rigGTbYlxpMeDOSDg2LIve3EYdSLOf8Q+Acs/Jbb266z4A4MMxIUZGkYu2ZdVLM1ySTxPmafbW2zDhEUvoW8EcaLmeQ8kjQak+mgGpsNajsHsufEus+LPdqpDR4VGuqkG6tM4/SODbwjwL/AHjrWdc5VyU49UZRk4tNdj5w2ngGhlaN1KspIIIsQRxFNK+ld7dw8Nj/AI/BKBo62vb+8PmH5+dZhtHsQxiN900cq9c2Q+4P8zXX0cTotWZPa/B/Zk9Wwlz6Gc0thYC7AfWr3gOxPHOR3ndRjmS+b8lvWkbpdl+HwRWRvvpRqGYWVT1C9fM39qyt4lp6lndufgvz2PfSwjzbOezHdM4WAzSi0s1vCeKIPhB8ze5Hp0q7VBbwbefDuioivmVnILEMckkKFVABuxE1x6VFT73u3dvbu0DBjqbFTHis0T+EkOpgBNuo9+S1F8tRY7J9WQbLHZJyfcuVFUuTfR3V7IoCC7FXIJtP3Xh8JGoAbXkbedLYrfcpmOWMqsmRbM13CG0pAtYAHQEnXKxAItWg1luoqn4beyTPZ1UMfBcFhGp+0zxAsCLjSNdb6lgNKc7F3ueeZEaIIH0+IlgRDFNqLWt94R7CgJPGbxYaN2SSVVZQcwN9AFDkE2t8JvbpfoaRxe8sCrmQh2FjlHhJGeNG4jiveLccRccL0nit1VmecysSkpBVVNsp7kQk8Pitmty14UtNutExYnN4mL/FwZihcjTTN3a397WvQDPE7fhZ0RgCAWcsJGCgRymFdQoztn/9s8+pAp6N6MIQWEqEAAlrG1iAy3NrcGB8gaRl3QhI4yA+IghhdWafv8w0tcScL3FtLV1it04pEZGeWznM1n4nuhFrpb4QD5HUWoDuDeSFnIDAAZ73uGLJL3RATLrd7i/M8qWwu8WHkkESSqzsLgC+vhD8bWvlN7evQ03bdOEtnu+YEspzfCWlExI0/GOB0sSK6wW68MTq6ZgVbMBm0v3bRk2tzDMfU0BRe3jBlsPh5QDZJGU+WdQR+4axSvqfejYK4zCyYdtMw8J/Cw1U/X8r180bZ2JLhpXhkUqyGxH7D5gjUHmK6ng90ZVOruvoTaHmOPAj6KK7jiLGwFXfU3pZ5IUwSXceWtbv2NQEYKVuTTG3+VI1P5g1kGxNivLIsES55HNh/Enoo4k19G7vbGXCYaPDqbhFsT+InVm9ySaqON2xhTGn+TefJDVNV1Kvu3kkaKKK5IqwphtETghoShW2qMup81bMBfyP1FP6KAgNk4IPK0pyghs1lLqwZlYOroRwIIIvfUtan+09lq4ZwimSwAJ8jca8j50kC0DM7gOrvcupswzEKgKnQgXAuD7U8xO0I0RpGYZUNmI1ym4Gtr2tcelAMsGIXxLy91bEKgQswBIW5IUOCVGpJKgg8LjhTTHbxNJKcLglWSVTaSRr9xB5OQfFJ0iXX8RUcedlY6RXt3V42cg92c6ozahxwOR7huBAve/ECdwmDSJAkaKii9lVQoFzc6DqSTQDDY2wFgLSMzSzyW7yaS2ZrXsoA0VASbIug8zc1K0UUAUUUUBF7SxmHilSSZgsgVghOb4WaMPoNLZu61PlXC7wwE3zplsGvrmJZpFtly3v9y/n4W00pfaexEnILlhZWTwm2jNG55dYk/OovaW54Zfu2IYsC2Y8QJJpbDwmxzzvyOmnnQD2PeXCm9pVsMtyAbDMAV1tbgVPoR1ryHeCFmIBWwB4ghiRI8RATLcjMjAEeelIyboRvHkd5Dc5mykKCcip8IWwACLbpbTpSv8AVWLMHu4YHMpzfCTK8txcfikca30NqAXwu3MPK/dpIjMRew1uMqvxtY+F1NuhqRyjjUTgN14YXV0zDKbgZri5jWI8vwqPe9S9AFFFFAFFFFAFFFFAFQm8m6GHxy2mXxD4ZF0dfIHmPI3FTdFZQnKElKLw0epuLyjH9odiUob7qWFx/iKyN9QGB/Kutn9i85P3s0SL/hhnP5hQPzrXqKs/8xrMY3/JZ+hK/WXJYz8iE3a3Qw+BUiJbs3xSNq7e/IeQsKm6KKrJzlOTlJ5bIrk5PLCiiisTwKKKKAb4/BiWNoySt7ara4sQQRfS9xUZit3rsvdkItjmGpu2UqrH8VwzBr/ELcxepuvDQFf3cwwDuTmSSP7uROKP80couOak+IWuS19RVhrgcfYfxrugCiiigCiiigCiiigCiiigCiiigP/Z"/>
          <p:cNvSpPr>
            <a:spLocks noChangeAspect="1" noChangeArrowheads="1"/>
          </p:cNvSpPr>
          <p:nvPr/>
        </p:nvSpPr>
        <p:spPr bwMode="auto">
          <a:xfrm>
            <a:off x="155575" y="-769938"/>
            <a:ext cx="2286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292600"/>
            <a:ext cx="36163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50825" y="2924945"/>
            <a:ext cx="5761335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3016" name="TextovéPole 7"/>
          <p:cNvSpPr txBox="1">
            <a:spLocks noChangeArrowheads="1"/>
          </p:cNvSpPr>
          <p:nvPr/>
        </p:nvSpPr>
        <p:spPr bwMode="auto">
          <a:xfrm>
            <a:off x="468313" y="4652963"/>
            <a:ext cx="4087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tx2"/>
                </a:solidFill>
              </a:rPr>
              <a:t>3 key apical endpoints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i="1" dirty="0">
                <a:solidFill>
                  <a:schemeClr val="tx2"/>
                </a:solidFill>
              </a:rPr>
              <a:t>(reflected e.g. in regulations)</a:t>
            </a:r>
          </a:p>
        </p:txBody>
      </p:sp>
    </p:spTree>
    <p:extLst>
      <p:ext uri="{BB962C8B-B14F-4D97-AF65-F5344CB8AC3E}">
        <p14:creationId xmlns:p14="http://schemas.microsoft.com/office/powerpoint/2010/main" val="23742844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5129</TotalTime>
  <Words>1084</Words>
  <Application>Microsoft Office PowerPoint</Application>
  <PresentationFormat>On-screen Show (4:3)</PresentationFormat>
  <Paragraphs>212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Tahoma</vt:lpstr>
      <vt:lpstr>Verdana</vt:lpstr>
      <vt:lpstr>Wingdings</vt:lpstr>
      <vt:lpstr>Motiv sady Office</vt:lpstr>
      <vt:lpstr>PowerPoint Presentation</vt:lpstr>
      <vt:lpstr>PowerPoint Presentation</vt:lpstr>
      <vt:lpstr>WHAT IS LIFE ?</vt:lpstr>
      <vt:lpstr>PowerPoint Presentation</vt:lpstr>
      <vt:lpstr>WHAT IS LIFE ?</vt:lpstr>
      <vt:lpstr>PowerPoint Presentation</vt:lpstr>
      <vt:lpstr>PowerPoint Presentation</vt:lpstr>
      <vt:lpstr>PowerPoint Presentation</vt:lpstr>
      <vt:lpstr>Effects at different levels - ORGANISM</vt:lpstr>
      <vt:lpstr>WHAT IS LIFE ?</vt:lpstr>
      <vt:lpstr>Exposure  TK    TD  Effects </vt:lpstr>
      <vt:lpstr>Toxicokinetics  ToxicoDYNAMICS</vt:lpstr>
      <vt:lpstr>Target sites = molecules</vt:lpstr>
      <vt:lpstr>From molecules to individuals  to populations</vt:lpstr>
      <vt:lpstr>It all starts with MoA = Mechanisms of Action (MoA)</vt:lpstr>
      <vt:lpstr>Target (receptor) in MoA / toxicodynamic = BIOMOLECULE</vt:lpstr>
      <vt:lpstr>Categorizations of MoAs</vt:lpstr>
      <vt:lpstr>MoA(s) - toxicity mechanisms - overview</vt:lpstr>
      <vt:lpstr>The molecular and cellular effects propagate  ORGANISM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174</cp:revision>
  <dcterms:created xsi:type="dcterms:W3CDTF">2010-05-17T15:27:49Z</dcterms:created>
  <dcterms:modified xsi:type="dcterms:W3CDTF">2023-09-26T11:53:15Z</dcterms:modified>
</cp:coreProperties>
</file>