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86" r:id="rId2"/>
    <p:sldId id="279" r:id="rId3"/>
    <p:sldId id="287" r:id="rId4"/>
    <p:sldId id="280" r:id="rId5"/>
    <p:sldId id="281" r:id="rId6"/>
    <p:sldId id="282" r:id="rId7"/>
    <p:sldId id="283" r:id="rId8"/>
    <p:sldId id="284" r:id="rId9"/>
    <p:sldId id="285" r:id="rId10"/>
    <p:sldId id="383" r:id="rId11"/>
    <p:sldId id="384" r:id="rId12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90" autoAdjust="0"/>
  </p:normalViewPr>
  <p:slideViewPr>
    <p:cSldViewPr showGuides="1">
      <p:cViewPr varScale="1">
        <p:scale>
          <a:sx n="156" d="100"/>
          <a:sy n="156" d="100"/>
        </p:scale>
        <p:origin x="1914" y="13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04.01.2024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04.01.2024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04.01.2024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04.01.2024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04.01.2024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04.01.2024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an.r-projec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inet.muni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Anketa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Harmonogram výuky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Požadavky k ukončení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Instalace software R/</a:t>
            </a: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Statistica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620688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0. Organizace výuky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E7541 Analýza dat na PC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8750" y="-92075"/>
            <a:ext cx="8985250" cy="1000125"/>
          </a:xfrm>
          <a:noFill/>
        </p:spPr>
        <p:txBody>
          <a:bodyPr/>
          <a:lstStyle/>
          <a:p>
            <a:r>
              <a:rPr lang="cs-CZ" dirty="0"/>
              <a:t>Instalace R</a:t>
            </a:r>
          </a:p>
        </p:txBody>
      </p:sp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366" y="1844824"/>
            <a:ext cx="6877050" cy="4536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395536" y="1485528"/>
            <a:ext cx="8352928" cy="5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dirty="0"/>
              <a:t>Webová stránka </a:t>
            </a:r>
            <a:r>
              <a:rPr lang="cs-CZ" sz="2400" dirty="0">
                <a:solidFill>
                  <a:srgbClr val="0070C0"/>
                </a:solidFill>
                <a:hlinkClick r:id="rId4"/>
              </a:rPr>
              <a:t>https://cran.r-project.org/</a:t>
            </a:r>
            <a:endParaRPr lang="cs-CZ" sz="2400" b="0" i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570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8750" y="-92075"/>
            <a:ext cx="8985250" cy="1000125"/>
          </a:xfrm>
          <a:noFill/>
        </p:spPr>
        <p:txBody>
          <a:bodyPr/>
          <a:lstStyle/>
          <a:p>
            <a:r>
              <a:rPr lang="cs-CZ" dirty="0"/>
              <a:t>Instalace R studia</a:t>
            </a:r>
          </a:p>
        </p:txBody>
      </p:sp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395536" y="1485528"/>
            <a:ext cx="8352928" cy="5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dirty="0"/>
              <a:t>Webová stránka </a:t>
            </a:r>
            <a:r>
              <a:rPr lang="cs-CZ" sz="2400" dirty="0">
                <a:solidFill>
                  <a:srgbClr val="0070C0"/>
                </a:solidFill>
              </a:rPr>
              <a:t>https://posit.co/downloads/</a:t>
            </a:r>
            <a:endParaRPr lang="cs-CZ" sz="2400" b="0" i="0" dirty="0">
              <a:solidFill>
                <a:srgbClr val="0070C0"/>
              </a:solidFill>
            </a:endParaRPr>
          </a:p>
        </p:txBody>
      </p:sp>
      <p:pic>
        <p:nvPicPr>
          <p:cNvPr id="134146" name="Picture 2" descr="Výsledek obrázku pro R studi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112" y="2009775"/>
            <a:ext cx="5819775" cy="484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369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Kontakt</a:t>
            </a:r>
          </a:p>
        </p:txBody>
      </p:sp>
      <p:sp>
        <p:nvSpPr>
          <p:cNvPr id="5" name="Zástupný symbol pro zápatí 3"/>
          <p:cNvSpPr txBox="1">
            <a:spLocks/>
          </p:cNvSpPr>
          <p:nvPr/>
        </p:nvSpPr>
        <p:spPr>
          <a:xfrm>
            <a:off x="827088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Vytvořil Institut biostatistiky a analýz, Masarykova univerzita </a:t>
            </a:r>
            <a:b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</a:b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4" y="2204864"/>
            <a:ext cx="8590855" cy="420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Jiří Kalina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D29 místnost 123 (</a:t>
            </a:r>
            <a:r>
              <a:rPr lang="cs-CZ" sz="3600" b="1" dirty="0" err="1">
                <a:solidFill>
                  <a:srgbClr val="C00000"/>
                </a:solidFill>
              </a:rPr>
              <a:t>Recetox</a:t>
            </a:r>
            <a:r>
              <a:rPr lang="cs-CZ" sz="3600" b="1" dirty="0">
                <a:solidFill>
                  <a:srgbClr val="C00000"/>
                </a:solidFill>
              </a:rPr>
              <a:t>)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kalina@mail.muni.cz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dirty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Organizace výuky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23528" y="1556792"/>
            <a:ext cx="8590855" cy="4703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25. </a:t>
            </a:r>
            <a:r>
              <a:rPr lang="cs-CZ" sz="2000" dirty="0"/>
              <a:t>  9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. 2023 	úvod do analýzy dat, </a:t>
            </a:r>
            <a:r>
              <a:rPr lang="cs-CZ" sz="2000" dirty="0"/>
              <a:t>typy dat, příprava dat – MS Excel 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  2. 10. 2023	MS Excel, zpracování větších objemů dat, tipy, triky, ovládání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  9. 10. 2023 	práce se software </a:t>
            </a:r>
            <a:r>
              <a:rPr lang="cs-CZ" sz="2000" dirty="0" err="1"/>
              <a:t>Statistica</a:t>
            </a:r>
            <a:r>
              <a:rPr lang="cs-CZ" sz="2000" dirty="0"/>
              <a:t>, popisné statistiky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16. 10. 2023 	práce se software R/</a:t>
            </a:r>
            <a:r>
              <a:rPr lang="cs-CZ" sz="2000" dirty="0" err="1"/>
              <a:t>Statistica</a:t>
            </a:r>
            <a:endParaRPr lang="cs-CZ" sz="2000" dirty="0"/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23. 10. 2023 	popisné statistiky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30. 10. 2023	rozdělení pravděpodobnosti + principy statistického testování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  6. 11. 2023	parametrické testy shody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13. 11. 2023	neparametrické testy shody</a:t>
            </a:r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20. 11. 2023	analýza rozptylu</a:t>
            </a:r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27. 11. 2023	kontingenční tabulky + </a:t>
            </a:r>
            <a:r>
              <a:rPr lang="el-GR" sz="2000" dirty="0"/>
              <a:t>Χ</a:t>
            </a:r>
            <a:r>
              <a:rPr lang="cs-CZ" sz="2000" baseline="30000" dirty="0"/>
              <a:t>2</a:t>
            </a:r>
            <a:r>
              <a:rPr lang="cs-CZ" sz="2000" dirty="0"/>
              <a:t> test</a:t>
            </a:r>
            <a:endParaRPr lang="cs-CZ" sz="2000" dirty="0">
              <a:solidFill>
                <a:srgbClr val="FF0000"/>
              </a:solidFill>
            </a:endParaRPr>
          </a:p>
          <a:p>
            <a:pPr marL="27305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  4. 12. 2023	asociace, korelace, regrese, lineární modely</a:t>
            </a:r>
          </a:p>
          <a:p>
            <a:pPr marL="27305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11. 12. 2023	zkušební test nanečisto?, konzultace, diskuze metod</a:t>
            </a:r>
          </a:p>
          <a:p>
            <a:pPr marL="273050" lvl="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18. 12. 2023	lineární modely, konzultace, řešení reálných úloh</a:t>
            </a:r>
          </a:p>
          <a:p>
            <a:pPr marL="273050" lvl="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	</a:t>
            </a:r>
          </a:p>
          <a:p>
            <a:pPr marL="273050" lvl="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8. 1. 2024</a:t>
            </a:r>
            <a:r>
              <a:rPr lang="cs-CZ" sz="2000"/>
              <a:t>, 22. </a:t>
            </a:r>
            <a:r>
              <a:rPr lang="cs-CZ" sz="2000" dirty="0"/>
              <a:t>1. 2024 zápočtové testy (2 termíny)</a:t>
            </a:r>
          </a:p>
        </p:txBody>
      </p:sp>
    </p:spTree>
    <p:extLst>
      <p:ext uri="{BB962C8B-B14F-4D97-AF65-F5344CB8AC3E}">
        <p14:creationId xmlns:p14="http://schemas.microsoft.com/office/powerpoint/2010/main" val="4077006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2 hodiny přednášky a cvičení týdně.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Účast je nepovinná a nezapisuje se.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Podklady ke cvičením a studijní materiály budou postupně zveřejňovány v </a:t>
            </a:r>
            <a:r>
              <a:rPr lang="cs-CZ" sz="2500" dirty="0" err="1"/>
              <a:t>ISu</a:t>
            </a:r>
            <a:r>
              <a:rPr lang="cs-CZ" sz="2500" dirty="0"/>
              <a:t> + pracovní sešity a řešení.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Podmínkou je získat alespoň 60 % bodů ze zápočtové písemky na min. 100 minut (jedna možnost opravy).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Klasifikace zápočtu:</a:t>
            </a:r>
            <a:r>
              <a:rPr lang="cs-CZ" sz="2800" dirty="0"/>
              <a:t> 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/>
              <a:t>	92 %–100 %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/>
              <a:t>	84 </a:t>
            </a:r>
            <a:r>
              <a:rPr lang="cs-CZ"/>
              <a:t>%–91 %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/>
              <a:t>	76 %–83 %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/>
              <a:t>	68 %–75 %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/>
              <a:t> 	60 %–67 %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/>
              <a:t> 	  0 %–59 %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/>
              <a:t> J. Kalina</a:t>
            </a:r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/>
              <a:t>Inet</a:t>
            </a:r>
            <a:r>
              <a:rPr lang="cs-CZ" dirty="0"/>
              <a:t> MUNI – software </a:t>
            </a:r>
            <a:r>
              <a:rPr lang="cs-CZ" dirty="0" err="1"/>
              <a:t>Statistica</a:t>
            </a:r>
            <a:endParaRPr lang="cs-CZ" dirty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>
                <a:hlinkClick r:id="rId2"/>
              </a:rPr>
              <a:t>http://inet.muni.cz</a:t>
            </a:r>
            <a:r>
              <a:rPr lang="cs-CZ" sz="2400" dirty="0"/>
              <a:t> – přihlášení pomocí UČO a primárního hesla</a:t>
            </a:r>
          </a:p>
        </p:txBody>
      </p:sp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91" y="1988840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8348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/>
              <a:t> J. Kalina</a:t>
            </a:r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/>
              <a:t>Inet</a:t>
            </a:r>
            <a:r>
              <a:rPr lang="cs-CZ" dirty="0"/>
              <a:t> MUNI – software </a:t>
            </a:r>
            <a:r>
              <a:rPr lang="cs-CZ" dirty="0" err="1"/>
              <a:t>Statistica</a:t>
            </a:r>
            <a:endParaRPr lang="cs-CZ" dirty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/>
              <a:t>Na hlavní stránce odkaz Software</a:t>
            </a:r>
          </a:p>
        </p:txBody>
      </p:sp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999828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3848058">
            <a:off x="361160" y="2609663"/>
            <a:ext cx="1770255" cy="23240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226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/>
              <a:t> J. Kalina</a:t>
            </a:r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/>
              <a:t>Inet</a:t>
            </a:r>
            <a:r>
              <a:rPr lang="cs-CZ" dirty="0"/>
              <a:t> MUNI – software </a:t>
            </a:r>
            <a:r>
              <a:rPr lang="cs-CZ" dirty="0" err="1"/>
              <a:t>Statistica</a:t>
            </a:r>
            <a:endParaRPr lang="cs-CZ" dirty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/>
              <a:t>Po výběru verze dle libosti (doporučená 13 EN): Získat</a:t>
            </a:r>
          </a:p>
        </p:txBody>
      </p:sp>
      <p:pic>
        <p:nvPicPr>
          <p:cNvPr id="135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999828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2487925">
            <a:off x="484678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820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/>
              <a:t> J. Kalina</a:t>
            </a:r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/>
              <a:t>Inet</a:t>
            </a:r>
            <a:r>
              <a:rPr lang="cs-CZ" dirty="0"/>
              <a:t> MUNI – software </a:t>
            </a:r>
            <a:r>
              <a:rPr lang="cs-CZ" dirty="0" err="1"/>
              <a:t>Statistica</a:t>
            </a:r>
            <a:endParaRPr lang="cs-CZ" dirty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/>
              <a:t>Kódy potřebné pro časově omezenou instalaci (rok 2018).</a:t>
            </a:r>
          </a:p>
        </p:txBody>
      </p:sp>
      <p:pic>
        <p:nvPicPr>
          <p:cNvPr id="136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36" y="1988840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2487925">
            <a:off x="232650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440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/>
              <a:t> J. Kalina</a:t>
            </a:r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/>
              <a:t>Daemon</a:t>
            </a:r>
            <a:r>
              <a:rPr lang="cs-CZ" dirty="0"/>
              <a:t> </a:t>
            </a:r>
            <a:r>
              <a:rPr lang="cs-CZ" dirty="0" err="1"/>
              <a:t>tools</a:t>
            </a:r>
            <a:endParaRPr lang="cs-CZ" dirty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12776"/>
            <a:ext cx="8534400" cy="968896"/>
          </a:xfrm>
        </p:spPr>
        <p:txBody>
          <a:bodyPr/>
          <a:lstStyle/>
          <a:p>
            <a:r>
              <a:rPr lang="cs-CZ" sz="2400" dirty="0"/>
              <a:t>Připojit diskovou jednotku (</a:t>
            </a:r>
            <a:r>
              <a:rPr lang="cs-CZ" sz="2400" dirty="0" err="1"/>
              <a:t>mount</a:t>
            </a:r>
            <a:r>
              <a:rPr lang="cs-CZ" sz="2400" dirty="0"/>
              <a:t>) pomocí </a:t>
            </a:r>
            <a:r>
              <a:rPr lang="cs-CZ" sz="2400" dirty="0" err="1"/>
              <a:t>Daemon</a:t>
            </a:r>
            <a:r>
              <a:rPr lang="cs-CZ" sz="2400" dirty="0"/>
              <a:t> </a:t>
            </a:r>
            <a:r>
              <a:rPr lang="cs-CZ" sz="2400" dirty="0" err="1"/>
              <a:t>tools</a:t>
            </a:r>
            <a:r>
              <a:rPr lang="cs-CZ" sz="2400" dirty="0"/>
              <a:t>.</a:t>
            </a:r>
          </a:p>
        </p:txBody>
      </p:sp>
      <p:sp>
        <p:nvSpPr>
          <p:cNvPr id="2" name="Šipka doprava 1"/>
          <p:cNvSpPr/>
          <p:nvPr/>
        </p:nvSpPr>
        <p:spPr>
          <a:xfrm rot="2487925">
            <a:off x="232650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7218" name="Picture 2" descr="http://cdn.digital.guide/daemon-tools-pro-standard-7102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44824"/>
            <a:ext cx="6599075" cy="454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8279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1874</TotalTime>
  <Words>650</Words>
  <Application>Microsoft Office PowerPoint</Application>
  <PresentationFormat>Předvádění na obrazovce (4:3)</PresentationFormat>
  <Paragraphs>58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Wingdings</vt:lpstr>
      <vt:lpstr>Wingdings 2</vt:lpstr>
      <vt:lpstr>Administrativní</vt:lpstr>
      <vt:lpstr>0. Organizace výuky E7541 Analýza dat na PC</vt:lpstr>
      <vt:lpstr>Prezentace aplikace PowerPoint</vt:lpstr>
      <vt:lpstr>Prezentace aplikace PowerPoint</vt:lpstr>
      <vt:lpstr>Prezentace aplikace PowerPoint</vt:lpstr>
      <vt:lpstr>Inet MUNI – software Statistica</vt:lpstr>
      <vt:lpstr>Inet MUNI – software Statistica</vt:lpstr>
      <vt:lpstr>Inet MUNI – software Statistica</vt:lpstr>
      <vt:lpstr>Inet MUNI – software Statistica</vt:lpstr>
      <vt:lpstr>Daemon tools</vt:lpstr>
      <vt:lpstr>Instalace R</vt:lpstr>
      <vt:lpstr>Instalace R studia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125</cp:revision>
  <dcterms:created xsi:type="dcterms:W3CDTF">2011-03-03T07:28:24Z</dcterms:created>
  <dcterms:modified xsi:type="dcterms:W3CDTF">2024-01-04T14:21:20Z</dcterms:modified>
</cp:coreProperties>
</file>