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  <p:sldId id="383" r:id="rId11"/>
    <p:sldId id="384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156" d="100"/>
          <a:sy n="156" d="100"/>
        </p:scale>
        <p:origin x="1914" y="13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04.01.2024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04.01.2024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04.01.2024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04.01.2024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04.01.2024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04.01.2024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R/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620688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E7541 Analýza dat na PC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https://posit.co/downloads/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pic>
        <p:nvPicPr>
          <p:cNvPr id="134146" name="Picture 2" descr="Výsledek obrázku pro R stud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009775"/>
            <a:ext cx="58197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556792"/>
            <a:ext cx="8590855" cy="47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25. </a:t>
            </a:r>
            <a:r>
              <a:rPr lang="cs-CZ" sz="2000" dirty="0"/>
              <a:t>  9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2023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2. 10. 2023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9. 10. 2023 	práce se software </a:t>
            </a:r>
            <a:r>
              <a:rPr lang="cs-CZ" sz="2000" dirty="0" err="1"/>
              <a:t>Statistica</a:t>
            </a:r>
            <a:r>
              <a:rPr lang="cs-CZ" sz="2000" dirty="0"/>
              <a:t>, 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16. 10. 2023 	práce se software R/</a:t>
            </a:r>
            <a:r>
              <a:rPr lang="cs-CZ" sz="2000" dirty="0" err="1"/>
              <a:t>Statistica</a:t>
            </a:r>
            <a:endParaRPr lang="cs-CZ" sz="2000" dirty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23. 10. 2023 	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30. 10. 2023	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6. 11. 2023	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13. 11. 2023	neparametrické testy shody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20. 11. 2023	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27. 11. 2023	kontingenční tabulky + </a:t>
            </a:r>
            <a:r>
              <a:rPr lang="el-GR" sz="2000" dirty="0"/>
              <a:t>Χ</a:t>
            </a:r>
            <a:r>
              <a:rPr lang="cs-CZ" sz="2000" baseline="30000" dirty="0"/>
              <a:t>2</a:t>
            </a:r>
            <a:r>
              <a:rPr lang="cs-CZ" sz="2000" dirty="0"/>
              <a:t> test</a:t>
            </a:r>
            <a:endParaRPr lang="cs-CZ" sz="2000" dirty="0">
              <a:solidFill>
                <a:srgbClr val="FF0000"/>
              </a:solidFill>
            </a:endParaRP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12. 2023	asociace, korelace, regrese, lineární modely</a:t>
            </a: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12. 2023	zkušební test nanečisto?, konzultace, diskuze metod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12. 2023	lineární modely, konzultace, řešení reálných úloh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	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8. 1. 2024</a:t>
            </a:r>
            <a:r>
              <a:rPr lang="cs-CZ" sz="2000"/>
              <a:t>, 22. </a:t>
            </a:r>
            <a:r>
              <a:rPr lang="cs-CZ" sz="2000" dirty="0"/>
              <a:t>1. 2024 zápočtové testy (2 termíny)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</a:t>
            </a:r>
            <a:r>
              <a:rPr lang="cs-CZ"/>
              <a:t>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http://inet.muni.cz</a:t>
            </a:r>
            <a:r>
              <a:rPr lang="cs-CZ" sz="2400" dirty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Daemon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/>
              <a:t>Připojit diskovou jednotku (</a:t>
            </a:r>
            <a:r>
              <a:rPr lang="cs-CZ" sz="2400" dirty="0" err="1"/>
              <a:t>mount</a:t>
            </a:r>
            <a:r>
              <a:rPr lang="cs-CZ" sz="2400" dirty="0"/>
              <a:t>) pomocí </a:t>
            </a:r>
            <a:r>
              <a:rPr lang="cs-CZ" sz="2400" dirty="0" err="1"/>
              <a:t>Daemon</a:t>
            </a:r>
            <a:r>
              <a:rPr lang="cs-CZ" sz="2400" dirty="0"/>
              <a:t> </a:t>
            </a:r>
            <a:r>
              <a:rPr lang="cs-CZ" sz="2400" dirty="0" err="1"/>
              <a:t>tools</a:t>
            </a:r>
            <a:r>
              <a:rPr lang="cs-CZ" sz="2400" dirty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650</Words>
  <Application>Microsoft Office PowerPoint</Application>
  <PresentationFormat>Předvádění na obrazovce 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Administrativní</vt:lpstr>
      <vt:lpstr>0. Organizace výuky E7541 Analýza dat na PC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  <vt:lpstr>Instalace R</vt:lpstr>
      <vt:lpstr>Instalace R studia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125</cp:revision>
  <dcterms:created xsi:type="dcterms:W3CDTF">2011-03-03T07:28:24Z</dcterms:created>
  <dcterms:modified xsi:type="dcterms:W3CDTF">2024-01-04T14:21:20Z</dcterms:modified>
</cp:coreProperties>
</file>