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2" r:id="rId4"/>
    <p:sldId id="263" r:id="rId5"/>
    <p:sldId id="264" r:id="rId6"/>
    <p:sldId id="265" r:id="rId7"/>
    <p:sldId id="266" r:id="rId8"/>
    <p:sldId id="267" r:id="rId9"/>
    <p:sldId id="268"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8" d="100"/>
          <a:sy n="78" d="100"/>
        </p:scale>
        <p:origin x="1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16154C-8742-B169-CC49-F285E3081C2C}"/>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A8C839B0-2B30-6643-CF50-6241AE11C0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BAB77346-405E-6780-1CD1-21E5045F5345}"/>
              </a:ext>
            </a:extLst>
          </p:cNvPr>
          <p:cNvSpPr>
            <a:spLocks noGrp="1"/>
          </p:cNvSpPr>
          <p:nvPr>
            <p:ph type="dt" sz="half" idx="10"/>
          </p:nvPr>
        </p:nvSpPr>
        <p:spPr/>
        <p:txBody>
          <a:bodyPr/>
          <a:lstStyle/>
          <a:p>
            <a:fld id="{00042805-98CD-46A4-8D39-E7BB0F531898}" type="datetimeFigureOut">
              <a:rPr lang="cs-CZ" smtClean="0"/>
              <a:t>05.12.2023</a:t>
            </a:fld>
            <a:endParaRPr lang="cs-CZ"/>
          </a:p>
        </p:txBody>
      </p:sp>
      <p:sp>
        <p:nvSpPr>
          <p:cNvPr id="5" name="Zástupný symbol pro zápatí 4">
            <a:extLst>
              <a:ext uri="{FF2B5EF4-FFF2-40B4-BE49-F238E27FC236}">
                <a16:creationId xmlns:a16="http://schemas.microsoft.com/office/drawing/2014/main" id="{9A9D6EA8-7C04-84AD-776C-64D2217101F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A8F0209-5C80-A410-1D72-77A85234136A}"/>
              </a:ext>
            </a:extLst>
          </p:cNvPr>
          <p:cNvSpPr>
            <a:spLocks noGrp="1"/>
          </p:cNvSpPr>
          <p:nvPr>
            <p:ph type="sldNum" sz="quarter" idx="12"/>
          </p:nvPr>
        </p:nvSpPr>
        <p:spPr/>
        <p:txBody>
          <a:bodyPr/>
          <a:lstStyle/>
          <a:p>
            <a:fld id="{FD0FA0F2-7E24-4A9D-BD44-F659A06E6B77}" type="slidenum">
              <a:rPr lang="cs-CZ" smtClean="0"/>
              <a:t>‹#›</a:t>
            </a:fld>
            <a:endParaRPr lang="cs-CZ"/>
          </a:p>
        </p:txBody>
      </p:sp>
    </p:spTree>
    <p:extLst>
      <p:ext uri="{BB962C8B-B14F-4D97-AF65-F5344CB8AC3E}">
        <p14:creationId xmlns:p14="http://schemas.microsoft.com/office/powerpoint/2010/main" val="1097662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CA8F8B-F831-474F-37BA-F81DAFC57B77}"/>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FB903A60-6D45-19C7-6A1C-6FAEA805EA48}"/>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B2CABC2-3647-C51B-1AFA-1DD37F9FF0C9}"/>
              </a:ext>
            </a:extLst>
          </p:cNvPr>
          <p:cNvSpPr>
            <a:spLocks noGrp="1"/>
          </p:cNvSpPr>
          <p:nvPr>
            <p:ph type="dt" sz="half" idx="10"/>
          </p:nvPr>
        </p:nvSpPr>
        <p:spPr/>
        <p:txBody>
          <a:bodyPr/>
          <a:lstStyle/>
          <a:p>
            <a:fld id="{00042805-98CD-46A4-8D39-E7BB0F531898}" type="datetimeFigureOut">
              <a:rPr lang="cs-CZ" smtClean="0"/>
              <a:t>05.12.2023</a:t>
            </a:fld>
            <a:endParaRPr lang="cs-CZ"/>
          </a:p>
        </p:txBody>
      </p:sp>
      <p:sp>
        <p:nvSpPr>
          <p:cNvPr id="5" name="Zástupný symbol pro zápatí 4">
            <a:extLst>
              <a:ext uri="{FF2B5EF4-FFF2-40B4-BE49-F238E27FC236}">
                <a16:creationId xmlns:a16="http://schemas.microsoft.com/office/drawing/2014/main" id="{1B2245DF-576A-A961-AEB7-537EA7BC483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1D54470-021F-A6E5-BD7B-EDA0D8169EBE}"/>
              </a:ext>
            </a:extLst>
          </p:cNvPr>
          <p:cNvSpPr>
            <a:spLocks noGrp="1"/>
          </p:cNvSpPr>
          <p:nvPr>
            <p:ph type="sldNum" sz="quarter" idx="12"/>
          </p:nvPr>
        </p:nvSpPr>
        <p:spPr/>
        <p:txBody>
          <a:bodyPr/>
          <a:lstStyle/>
          <a:p>
            <a:fld id="{FD0FA0F2-7E24-4A9D-BD44-F659A06E6B77}" type="slidenum">
              <a:rPr lang="cs-CZ" smtClean="0"/>
              <a:t>‹#›</a:t>
            </a:fld>
            <a:endParaRPr lang="cs-CZ"/>
          </a:p>
        </p:txBody>
      </p:sp>
    </p:spTree>
    <p:extLst>
      <p:ext uri="{BB962C8B-B14F-4D97-AF65-F5344CB8AC3E}">
        <p14:creationId xmlns:p14="http://schemas.microsoft.com/office/powerpoint/2010/main" val="328655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FEF6F60-2975-6E8B-0B78-4825A9C2315F}"/>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C3402F4F-BE4E-D488-380B-6A52E4D08F37}"/>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67A6A62-D48D-D436-1556-584A643B4038}"/>
              </a:ext>
            </a:extLst>
          </p:cNvPr>
          <p:cNvSpPr>
            <a:spLocks noGrp="1"/>
          </p:cNvSpPr>
          <p:nvPr>
            <p:ph type="dt" sz="half" idx="10"/>
          </p:nvPr>
        </p:nvSpPr>
        <p:spPr/>
        <p:txBody>
          <a:bodyPr/>
          <a:lstStyle/>
          <a:p>
            <a:fld id="{00042805-98CD-46A4-8D39-E7BB0F531898}" type="datetimeFigureOut">
              <a:rPr lang="cs-CZ" smtClean="0"/>
              <a:t>05.12.2023</a:t>
            </a:fld>
            <a:endParaRPr lang="cs-CZ"/>
          </a:p>
        </p:txBody>
      </p:sp>
      <p:sp>
        <p:nvSpPr>
          <p:cNvPr id="5" name="Zástupný symbol pro zápatí 4">
            <a:extLst>
              <a:ext uri="{FF2B5EF4-FFF2-40B4-BE49-F238E27FC236}">
                <a16:creationId xmlns:a16="http://schemas.microsoft.com/office/drawing/2014/main" id="{6E9C9B8D-F945-FCD1-504A-A1F5753B691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3FF1D4C-F5DA-82FF-6D0D-58E22BD06C9D}"/>
              </a:ext>
            </a:extLst>
          </p:cNvPr>
          <p:cNvSpPr>
            <a:spLocks noGrp="1"/>
          </p:cNvSpPr>
          <p:nvPr>
            <p:ph type="sldNum" sz="quarter" idx="12"/>
          </p:nvPr>
        </p:nvSpPr>
        <p:spPr/>
        <p:txBody>
          <a:bodyPr/>
          <a:lstStyle/>
          <a:p>
            <a:fld id="{FD0FA0F2-7E24-4A9D-BD44-F659A06E6B77}" type="slidenum">
              <a:rPr lang="cs-CZ" smtClean="0"/>
              <a:t>‹#›</a:t>
            </a:fld>
            <a:endParaRPr lang="cs-CZ"/>
          </a:p>
        </p:txBody>
      </p:sp>
    </p:spTree>
    <p:extLst>
      <p:ext uri="{BB962C8B-B14F-4D97-AF65-F5344CB8AC3E}">
        <p14:creationId xmlns:p14="http://schemas.microsoft.com/office/powerpoint/2010/main" val="390181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DEBDC7-8A3A-F130-9EF4-DB4D65641F46}"/>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4097B2CB-1374-C48B-AED2-8C0E48E91C7B}"/>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27E9F79-3E5B-87D0-663D-1C3F41C355C7}"/>
              </a:ext>
            </a:extLst>
          </p:cNvPr>
          <p:cNvSpPr>
            <a:spLocks noGrp="1"/>
          </p:cNvSpPr>
          <p:nvPr>
            <p:ph type="dt" sz="half" idx="10"/>
          </p:nvPr>
        </p:nvSpPr>
        <p:spPr/>
        <p:txBody>
          <a:bodyPr/>
          <a:lstStyle/>
          <a:p>
            <a:fld id="{00042805-98CD-46A4-8D39-E7BB0F531898}" type="datetimeFigureOut">
              <a:rPr lang="cs-CZ" smtClean="0"/>
              <a:t>05.12.2023</a:t>
            </a:fld>
            <a:endParaRPr lang="cs-CZ"/>
          </a:p>
        </p:txBody>
      </p:sp>
      <p:sp>
        <p:nvSpPr>
          <p:cNvPr id="5" name="Zástupný symbol pro zápatí 4">
            <a:extLst>
              <a:ext uri="{FF2B5EF4-FFF2-40B4-BE49-F238E27FC236}">
                <a16:creationId xmlns:a16="http://schemas.microsoft.com/office/drawing/2014/main" id="{AB169638-A367-EB8B-1E00-08D9A5211F0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90162FD-603E-43F3-2BD7-CFC2C7B508FC}"/>
              </a:ext>
            </a:extLst>
          </p:cNvPr>
          <p:cNvSpPr>
            <a:spLocks noGrp="1"/>
          </p:cNvSpPr>
          <p:nvPr>
            <p:ph type="sldNum" sz="quarter" idx="12"/>
          </p:nvPr>
        </p:nvSpPr>
        <p:spPr/>
        <p:txBody>
          <a:bodyPr/>
          <a:lstStyle/>
          <a:p>
            <a:fld id="{FD0FA0F2-7E24-4A9D-BD44-F659A06E6B77}" type="slidenum">
              <a:rPr lang="cs-CZ" smtClean="0"/>
              <a:t>‹#›</a:t>
            </a:fld>
            <a:endParaRPr lang="cs-CZ"/>
          </a:p>
        </p:txBody>
      </p:sp>
    </p:spTree>
    <p:extLst>
      <p:ext uri="{BB962C8B-B14F-4D97-AF65-F5344CB8AC3E}">
        <p14:creationId xmlns:p14="http://schemas.microsoft.com/office/powerpoint/2010/main" val="1941625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81C24D-C126-CD4F-B5C7-CD352582DD5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2D93F7F2-AF52-1F68-203B-0FA4CC7F59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6B971062-FBCB-BA5A-31C9-5E6D7DCD4788}"/>
              </a:ext>
            </a:extLst>
          </p:cNvPr>
          <p:cNvSpPr>
            <a:spLocks noGrp="1"/>
          </p:cNvSpPr>
          <p:nvPr>
            <p:ph type="dt" sz="half" idx="10"/>
          </p:nvPr>
        </p:nvSpPr>
        <p:spPr/>
        <p:txBody>
          <a:bodyPr/>
          <a:lstStyle/>
          <a:p>
            <a:fld id="{00042805-98CD-46A4-8D39-E7BB0F531898}" type="datetimeFigureOut">
              <a:rPr lang="cs-CZ" smtClean="0"/>
              <a:t>05.12.2023</a:t>
            </a:fld>
            <a:endParaRPr lang="cs-CZ"/>
          </a:p>
        </p:txBody>
      </p:sp>
      <p:sp>
        <p:nvSpPr>
          <p:cNvPr id="5" name="Zástupný symbol pro zápatí 4">
            <a:extLst>
              <a:ext uri="{FF2B5EF4-FFF2-40B4-BE49-F238E27FC236}">
                <a16:creationId xmlns:a16="http://schemas.microsoft.com/office/drawing/2014/main" id="{9EF015F9-70C6-9FBD-5713-1B593E13013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ED2129E-BBFA-7241-001C-8D6526EA44AA}"/>
              </a:ext>
            </a:extLst>
          </p:cNvPr>
          <p:cNvSpPr>
            <a:spLocks noGrp="1"/>
          </p:cNvSpPr>
          <p:nvPr>
            <p:ph type="sldNum" sz="quarter" idx="12"/>
          </p:nvPr>
        </p:nvSpPr>
        <p:spPr/>
        <p:txBody>
          <a:bodyPr/>
          <a:lstStyle/>
          <a:p>
            <a:fld id="{FD0FA0F2-7E24-4A9D-BD44-F659A06E6B77}" type="slidenum">
              <a:rPr lang="cs-CZ" smtClean="0"/>
              <a:t>‹#›</a:t>
            </a:fld>
            <a:endParaRPr lang="cs-CZ"/>
          </a:p>
        </p:txBody>
      </p:sp>
    </p:spTree>
    <p:extLst>
      <p:ext uri="{BB962C8B-B14F-4D97-AF65-F5344CB8AC3E}">
        <p14:creationId xmlns:p14="http://schemas.microsoft.com/office/powerpoint/2010/main" val="3807919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FF9581-193C-5217-58F8-D6FB75BB2FF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3185B9C-C805-EAAF-4938-A8227DA90F33}"/>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2D05C140-90B1-ED00-2703-BEB4B85464BB}"/>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A26BE67A-476B-E7E3-DFF7-E2FA5F67B666}"/>
              </a:ext>
            </a:extLst>
          </p:cNvPr>
          <p:cNvSpPr>
            <a:spLocks noGrp="1"/>
          </p:cNvSpPr>
          <p:nvPr>
            <p:ph type="dt" sz="half" idx="10"/>
          </p:nvPr>
        </p:nvSpPr>
        <p:spPr/>
        <p:txBody>
          <a:bodyPr/>
          <a:lstStyle/>
          <a:p>
            <a:fld id="{00042805-98CD-46A4-8D39-E7BB0F531898}" type="datetimeFigureOut">
              <a:rPr lang="cs-CZ" smtClean="0"/>
              <a:t>05.12.2023</a:t>
            </a:fld>
            <a:endParaRPr lang="cs-CZ"/>
          </a:p>
        </p:txBody>
      </p:sp>
      <p:sp>
        <p:nvSpPr>
          <p:cNvPr id="6" name="Zástupný symbol pro zápatí 5">
            <a:extLst>
              <a:ext uri="{FF2B5EF4-FFF2-40B4-BE49-F238E27FC236}">
                <a16:creationId xmlns:a16="http://schemas.microsoft.com/office/drawing/2014/main" id="{41088E4C-4BD4-4B3B-0D1F-D65912A7AD2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EAE443A-3AED-3CB6-9E30-6E8A6C90AEE3}"/>
              </a:ext>
            </a:extLst>
          </p:cNvPr>
          <p:cNvSpPr>
            <a:spLocks noGrp="1"/>
          </p:cNvSpPr>
          <p:nvPr>
            <p:ph type="sldNum" sz="quarter" idx="12"/>
          </p:nvPr>
        </p:nvSpPr>
        <p:spPr/>
        <p:txBody>
          <a:bodyPr/>
          <a:lstStyle/>
          <a:p>
            <a:fld id="{FD0FA0F2-7E24-4A9D-BD44-F659A06E6B77}" type="slidenum">
              <a:rPr lang="cs-CZ" smtClean="0"/>
              <a:t>‹#›</a:t>
            </a:fld>
            <a:endParaRPr lang="cs-CZ"/>
          </a:p>
        </p:txBody>
      </p:sp>
    </p:spTree>
    <p:extLst>
      <p:ext uri="{BB962C8B-B14F-4D97-AF65-F5344CB8AC3E}">
        <p14:creationId xmlns:p14="http://schemas.microsoft.com/office/powerpoint/2010/main" val="510605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ECC5CC-18A3-EBB0-A52A-C445B754501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B3A2356D-B150-D8A4-9541-E98E2A409E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5D27F291-DE8B-C6A7-4E10-29BED032933A}"/>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D2EAF380-E54A-9B1E-AD82-7533635567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2E115CF3-3159-6DCF-4761-8AC8BC7A7E50}"/>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461150E6-6847-FF72-6261-4344772DFAE5}"/>
              </a:ext>
            </a:extLst>
          </p:cNvPr>
          <p:cNvSpPr>
            <a:spLocks noGrp="1"/>
          </p:cNvSpPr>
          <p:nvPr>
            <p:ph type="dt" sz="half" idx="10"/>
          </p:nvPr>
        </p:nvSpPr>
        <p:spPr/>
        <p:txBody>
          <a:bodyPr/>
          <a:lstStyle/>
          <a:p>
            <a:fld id="{00042805-98CD-46A4-8D39-E7BB0F531898}" type="datetimeFigureOut">
              <a:rPr lang="cs-CZ" smtClean="0"/>
              <a:t>05.12.2023</a:t>
            </a:fld>
            <a:endParaRPr lang="cs-CZ"/>
          </a:p>
        </p:txBody>
      </p:sp>
      <p:sp>
        <p:nvSpPr>
          <p:cNvPr id="8" name="Zástupný symbol pro zápatí 7">
            <a:extLst>
              <a:ext uri="{FF2B5EF4-FFF2-40B4-BE49-F238E27FC236}">
                <a16:creationId xmlns:a16="http://schemas.microsoft.com/office/drawing/2014/main" id="{59391170-497F-F790-7F1C-D1D5E15CDFB6}"/>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FC6F66EC-C057-839A-7BEC-73FD8F05C3C9}"/>
              </a:ext>
            </a:extLst>
          </p:cNvPr>
          <p:cNvSpPr>
            <a:spLocks noGrp="1"/>
          </p:cNvSpPr>
          <p:nvPr>
            <p:ph type="sldNum" sz="quarter" idx="12"/>
          </p:nvPr>
        </p:nvSpPr>
        <p:spPr/>
        <p:txBody>
          <a:bodyPr/>
          <a:lstStyle/>
          <a:p>
            <a:fld id="{FD0FA0F2-7E24-4A9D-BD44-F659A06E6B77}" type="slidenum">
              <a:rPr lang="cs-CZ" smtClean="0"/>
              <a:t>‹#›</a:t>
            </a:fld>
            <a:endParaRPr lang="cs-CZ"/>
          </a:p>
        </p:txBody>
      </p:sp>
    </p:spTree>
    <p:extLst>
      <p:ext uri="{BB962C8B-B14F-4D97-AF65-F5344CB8AC3E}">
        <p14:creationId xmlns:p14="http://schemas.microsoft.com/office/powerpoint/2010/main" val="1107616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377C36-FE1A-929C-B072-120F6F270D5B}"/>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ECF4CF87-E49E-5A70-E947-0064E9D51AB6}"/>
              </a:ext>
            </a:extLst>
          </p:cNvPr>
          <p:cNvSpPr>
            <a:spLocks noGrp="1"/>
          </p:cNvSpPr>
          <p:nvPr>
            <p:ph type="dt" sz="half" idx="10"/>
          </p:nvPr>
        </p:nvSpPr>
        <p:spPr/>
        <p:txBody>
          <a:bodyPr/>
          <a:lstStyle/>
          <a:p>
            <a:fld id="{00042805-98CD-46A4-8D39-E7BB0F531898}" type="datetimeFigureOut">
              <a:rPr lang="cs-CZ" smtClean="0"/>
              <a:t>05.12.2023</a:t>
            </a:fld>
            <a:endParaRPr lang="cs-CZ"/>
          </a:p>
        </p:txBody>
      </p:sp>
      <p:sp>
        <p:nvSpPr>
          <p:cNvPr id="4" name="Zástupný symbol pro zápatí 3">
            <a:extLst>
              <a:ext uri="{FF2B5EF4-FFF2-40B4-BE49-F238E27FC236}">
                <a16:creationId xmlns:a16="http://schemas.microsoft.com/office/drawing/2014/main" id="{3D0C78F6-DC9E-8845-30A2-1CB633DCA712}"/>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B7A7867-3171-A4B9-5331-63624712B3DC}"/>
              </a:ext>
            </a:extLst>
          </p:cNvPr>
          <p:cNvSpPr>
            <a:spLocks noGrp="1"/>
          </p:cNvSpPr>
          <p:nvPr>
            <p:ph type="sldNum" sz="quarter" idx="12"/>
          </p:nvPr>
        </p:nvSpPr>
        <p:spPr/>
        <p:txBody>
          <a:bodyPr/>
          <a:lstStyle/>
          <a:p>
            <a:fld id="{FD0FA0F2-7E24-4A9D-BD44-F659A06E6B77}" type="slidenum">
              <a:rPr lang="cs-CZ" smtClean="0"/>
              <a:t>‹#›</a:t>
            </a:fld>
            <a:endParaRPr lang="cs-CZ"/>
          </a:p>
        </p:txBody>
      </p:sp>
    </p:spTree>
    <p:extLst>
      <p:ext uri="{BB962C8B-B14F-4D97-AF65-F5344CB8AC3E}">
        <p14:creationId xmlns:p14="http://schemas.microsoft.com/office/powerpoint/2010/main" val="3413218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EA314E91-9574-B74E-A5E6-3A57E2EDB183}"/>
              </a:ext>
            </a:extLst>
          </p:cNvPr>
          <p:cNvSpPr>
            <a:spLocks noGrp="1"/>
          </p:cNvSpPr>
          <p:nvPr>
            <p:ph type="dt" sz="half" idx="10"/>
          </p:nvPr>
        </p:nvSpPr>
        <p:spPr/>
        <p:txBody>
          <a:bodyPr/>
          <a:lstStyle/>
          <a:p>
            <a:fld id="{00042805-98CD-46A4-8D39-E7BB0F531898}" type="datetimeFigureOut">
              <a:rPr lang="cs-CZ" smtClean="0"/>
              <a:t>05.12.2023</a:t>
            </a:fld>
            <a:endParaRPr lang="cs-CZ"/>
          </a:p>
        </p:txBody>
      </p:sp>
      <p:sp>
        <p:nvSpPr>
          <p:cNvPr id="3" name="Zástupný symbol pro zápatí 2">
            <a:extLst>
              <a:ext uri="{FF2B5EF4-FFF2-40B4-BE49-F238E27FC236}">
                <a16:creationId xmlns:a16="http://schemas.microsoft.com/office/drawing/2014/main" id="{8189600A-9C03-764E-1132-96F5F10BF81D}"/>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FD32E17-BB23-2222-C87C-A074AF21FEE1}"/>
              </a:ext>
            </a:extLst>
          </p:cNvPr>
          <p:cNvSpPr>
            <a:spLocks noGrp="1"/>
          </p:cNvSpPr>
          <p:nvPr>
            <p:ph type="sldNum" sz="quarter" idx="12"/>
          </p:nvPr>
        </p:nvSpPr>
        <p:spPr/>
        <p:txBody>
          <a:bodyPr/>
          <a:lstStyle/>
          <a:p>
            <a:fld id="{FD0FA0F2-7E24-4A9D-BD44-F659A06E6B77}" type="slidenum">
              <a:rPr lang="cs-CZ" smtClean="0"/>
              <a:t>‹#›</a:t>
            </a:fld>
            <a:endParaRPr lang="cs-CZ"/>
          </a:p>
        </p:txBody>
      </p:sp>
    </p:spTree>
    <p:extLst>
      <p:ext uri="{BB962C8B-B14F-4D97-AF65-F5344CB8AC3E}">
        <p14:creationId xmlns:p14="http://schemas.microsoft.com/office/powerpoint/2010/main" val="1904700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8125AC-6C29-BF1D-86EC-D1BC80C8E98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830B3EBB-105B-C2DC-3F2A-D4BFE9E1EA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F88FFD07-BF93-6A78-41D7-03C686F788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FD4649C-9265-70C6-BFB1-784927CD82AA}"/>
              </a:ext>
            </a:extLst>
          </p:cNvPr>
          <p:cNvSpPr>
            <a:spLocks noGrp="1"/>
          </p:cNvSpPr>
          <p:nvPr>
            <p:ph type="dt" sz="half" idx="10"/>
          </p:nvPr>
        </p:nvSpPr>
        <p:spPr/>
        <p:txBody>
          <a:bodyPr/>
          <a:lstStyle/>
          <a:p>
            <a:fld id="{00042805-98CD-46A4-8D39-E7BB0F531898}" type="datetimeFigureOut">
              <a:rPr lang="cs-CZ" smtClean="0"/>
              <a:t>05.12.2023</a:t>
            </a:fld>
            <a:endParaRPr lang="cs-CZ"/>
          </a:p>
        </p:txBody>
      </p:sp>
      <p:sp>
        <p:nvSpPr>
          <p:cNvPr id="6" name="Zástupný symbol pro zápatí 5">
            <a:extLst>
              <a:ext uri="{FF2B5EF4-FFF2-40B4-BE49-F238E27FC236}">
                <a16:creationId xmlns:a16="http://schemas.microsoft.com/office/drawing/2014/main" id="{8766A1F8-0629-0E0E-D381-91FC69D3DE3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B327866-C3BC-EF5F-7EB6-1BEDE910FF8B}"/>
              </a:ext>
            </a:extLst>
          </p:cNvPr>
          <p:cNvSpPr>
            <a:spLocks noGrp="1"/>
          </p:cNvSpPr>
          <p:nvPr>
            <p:ph type="sldNum" sz="quarter" idx="12"/>
          </p:nvPr>
        </p:nvSpPr>
        <p:spPr/>
        <p:txBody>
          <a:bodyPr/>
          <a:lstStyle/>
          <a:p>
            <a:fld id="{FD0FA0F2-7E24-4A9D-BD44-F659A06E6B77}" type="slidenum">
              <a:rPr lang="cs-CZ" smtClean="0"/>
              <a:t>‹#›</a:t>
            </a:fld>
            <a:endParaRPr lang="cs-CZ"/>
          </a:p>
        </p:txBody>
      </p:sp>
    </p:spTree>
    <p:extLst>
      <p:ext uri="{BB962C8B-B14F-4D97-AF65-F5344CB8AC3E}">
        <p14:creationId xmlns:p14="http://schemas.microsoft.com/office/powerpoint/2010/main" val="3185337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08C9F9-3FE1-57A8-018F-354E27049B0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96CA66E9-822D-5077-E431-B0B1EFC184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59A347F7-6871-7E4A-3059-BB68224564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781F23B-F8C5-5218-9C33-F42653615F14}"/>
              </a:ext>
            </a:extLst>
          </p:cNvPr>
          <p:cNvSpPr>
            <a:spLocks noGrp="1"/>
          </p:cNvSpPr>
          <p:nvPr>
            <p:ph type="dt" sz="half" idx="10"/>
          </p:nvPr>
        </p:nvSpPr>
        <p:spPr/>
        <p:txBody>
          <a:bodyPr/>
          <a:lstStyle/>
          <a:p>
            <a:fld id="{00042805-98CD-46A4-8D39-E7BB0F531898}" type="datetimeFigureOut">
              <a:rPr lang="cs-CZ" smtClean="0"/>
              <a:t>05.12.2023</a:t>
            </a:fld>
            <a:endParaRPr lang="cs-CZ"/>
          </a:p>
        </p:txBody>
      </p:sp>
      <p:sp>
        <p:nvSpPr>
          <p:cNvPr id="6" name="Zástupný symbol pro zápatí 5">
            <a:extLst>
              <a:ext uri="{FF2B5EF4-FFF2-40B4-BE49-F238E27FC236}">
                <a16:creationId xmlns:a16="http://schemas.microsoft.com/office/drawing/2014/main" id="{2ADFB1C5-B4D8-773D-E183-E731EE227E3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4D7D3D5-3639-78D6-9E75-E5E8231A3883}"/>
              </a:ext>
            </a:extLst>
          </p:cNvPr>
          <p:cNvSpPr>
            <a:spLocks noGrp="1"/>
          </p:cNvSpPr>
          <p:nvPr>
            <p:ph type="sldNum" sz="quarter" idx="12"/>
          </p:nvPr>
        </p:nvSpPr>
        <p:spPr/>
        <p:txBody>
          <a:bodyPr/>
          <a:lstStyle/>
          <a:p>
            <a:fld id="{FD0FA0F2-7E24-4A9D-BD44-F659A06E6B77}" type="slidenum">
              <a:rPr lang="cs-CZ" smtClean="0"/>
              <a:t>‹#›</a:t>
            </a:fld>
            <a:endParaRPr lang="cs-CZ"/>
          </a:p>
        </p:txBody>
      </p:sp>
    </p:spTree>
    <p:extLst>
      <p:ext uri="{BB962C8B-B14F-4D97-AF65-F5344CB8AC3E}">
        <p14:creationId xmlns:p14="http://schemas.microsoft.com/office/powerpoint/2010/main" val="1246207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1CAD9B1-8936-C061-1DCD-0E7474590E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5A9A2A23-7108-467A-200C-4C4F37936A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8011AB3-D287-4D9E-E8B6-7896B01EE9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042805-98CD-46A4-8D39-E7BB0F531898}" type="datetimeFigureOut">
              <a:rPr lang="cs-CZ" smtClean="0"/>
              <a:t>05.12.2023</a:t>
            </a:fld>
            <a:endParaRPr lang="cs-CZ"/>
          </a:p>
        </p:txBody>
      </p:sp>
      <p:sp>
        <p:nvSpPr>
          <p:cNvPr id="5" name="Zástupný symbol pro zápatí 4">
            <a:extLst>
              <a:ext uri="{FF2B5EF4-FFF2-40B4-BE49-F238E27FC236}">
                <a16:creationId xmlns:a16="http://schemas.microsoft.com/office/drawing/2014/main" id="{4F6BEBB3-8FC9-55DA-49AF-E39C76E073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66D7A06-40DB-A05C-51C5-F0DA489FA8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FA0F2-7E24-4A9D-BD44-F659A06E6B77}" type="slidenum">
              <a:rPr lang="cs-CZ" smtClean="0"/>
              <a:t>‹#›</a:t>
            </a:fld>
            <a:endParaRPr lang="cs-CZ"/>
          </a:p>
        </p:txBody>
      </p:sp>
    </p:spTree>
    <p:extLst>
      <p:ext uri="{BB962C8B-B14F-4D97-AF65-F5344CB8AC3E}">
        <p14:creationId xmlns:p14="http://schemas.microsoft.com/office/powerpoint/2010/main" val="3846845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08D401-5E2F-288B-AD20-ABB35ADE00B3}"/>
              </a:ext>
            </a:extLst>
          </p:cNvPr>
          <p:cNvSpPr>
            <a:spLocks noGrp="1"/>
          </p:cNvSpPr>
          <p:nvPr>
            <p:ph type="ctrTitle"/>
          </p:nvPr>
        </p:nvSpPr>
        <p:spPr>
          <a:xfrm>
            <a:off x="1524000" y="1122363"/>
            <a:ext cx="9144000" cy="2306637"/>
          </a:xfrm>
        </p:spPr>
        <p:txBody>
          <a:bodyPr>
            <a:normAutofit/>
          </a:bodyPr>
          <a:lstStyle/>
          <a:p>
            <a:r>
              <a:rPr lang="cs-CZ" sz="5400" b="1" dirty="0"/>
              <a:t>New </a:t>
            </a:r>
            <a:r>
              <a:rPr lang="cs-CZ" sz="5400" b="1" dirty="0" err="1"/>
              <a:t>phrases</a:t>
            </a:r>
            <a:br>
              <a:rPr lang="cs-CZ" sz="5400" b="1" dirty="0"/>
            </a:br>
            <a:r>
              <a:rPr lang="cs-CZ" sz="5400" b="1" dirty="0"/>
              <a:t>in </a:t>
            </a:r>
            <a:r>
              <a:rPr lang="cs-CZ" sz="5400" b="1" dirty="0" err="1"/>
              <a:t>English</a:t>
            </a:r>
            <a:endParaRPr lang="cs-CZ" sz="5400" b="1" dirty="0"/>
          </a:p>
        </p:txBody>
      </p:sp>
      <p:sp>
        <p:nvSpPr>
          <p:cNvPr id="3" name="Podnadpis 2">
            <a:extLst>
              <a:ext uri="{FF2B5EF4-FFF2-40B4-BE49-F238E27FC236}">
                <a16:creationId xmlns:a16="http://schemas.microsoft.com/office/drawing/2014/main" id="{1341E8B2-D69C-EE68-F7B1-BA76FE9D0E59}"/>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81401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D65ED1-DAC7-87E0-7719-1EE91BDD88C0}"/>
              </a:ext>
            </a:extLst>
          </p:cNvPr>
          <p:cNvSpPr>
            <a:spLocks noGrp="1"/>
          </p:cNvSpPr>
          <p:nvPr>
            <p:ph type="title"/>
          </p:nvPr>
        </p:nvSpPr>
        <p:spPr>
          <a:xfrm>
            <a:off x="838200" y="365125"/>
            <a:ext cx="10515600" cy="4468132"/>
          </a:xfrm>
        </p:spPr>
        <p:txBody>
          <a:bodyPr>
            <a:normAutofit/>
          </a:bodyPr>
          <a:lstStyle/>
          <a:p>
            <a:pPr algn="ctr"/>
            <a:r>
              <a:rPr lang="cs-CZ" sz="5400" b="1" dirty="0"/>
              <a:t>BURN-ON</a:t>
            </a:r>
          </a:p>
        </p:txBody>
      </p:sp>
    </p:spTree>
    <p:extLst>
      <p:ext uri="{BB962C8B-B14F-4D97-AF65-F5344CB8AC3E}">
        <p14:creationId xmlns:p14="http://schemas.microsoft.com/office/powerpoint/2010/main" val="1789678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F6312E-016F-3800-171B-9C0345B44769}"/>
              </a:ext>
            </a:extLst>
          </p:cNvPr>
          <p:cNvSpPr>
            <a:spLocks noGrp="1"/>
          </p:cNvSpPr>
          <p:nvPr>
            <p:ph type="title"/>
          </p:nvPr>
        </p:nvSpPr>
        <p:spPr>
          <a:xfrm>
            <a:off x="838200" y="365125"/>
            <a:ext cx="10515600" cy="5080454"/>
          </a:xfrm>
        </p:spPr>
        <p:txBody>
          <a:bodyPr>
            <a:normAutofit/>
          </a:bodyPr>
          <a:lstStyle/>
          <a:p>
            <a:r>
              <a:rPr lang="en-US" sz="3200" b="0" dirty="0">
                <a:solidFill>
                  <a:srgbClr val="111111"/>
                </a:solidFill>
                <a:effectLst/>
                <a:latin typeface="Arial" panose="020B0604020202020204" pitchFamily="34" charset="0"/>
              </a:rPr>
              <a:t>While those suffering from burn-out come to the clinic having already been brought to a standstill by depression, people with burn-on have often worked late into the night the evening before.</a:t>
            </a:r>
            <a:endParaRPr lang="cs-CZ" sz="3200" dirty="0"/>
          </a:p>
        </p:txBody>
      </p:sp>
    </p:spTree>
    <p:extLst>
      <p:ext uri="{BB962C8B-B14F-4D97-AF65-F5344CB8AC3E}">
        <p14:creationId xmlns:p14="http://schemas.microsoft.com/office/powerpoint/2010/main" val="196470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C7B462-A3EF-9F7B-424A-00231D0C592A}"/>
              </a:ext>
            </a:extLst>
          </p:cNvPr>
          <p:cNvSpPr>
            <a:spLocks noGrp="1"/>
          </p:cNvSpPr>
          <p:nvPr>
            <p:ph type="title"/>
          </p:nvPr>
        </p:nvSpPr>
        <p:spPr>
          <a:xfrm>
            <a:off x="838200" y="365125"/>
            <a:ext cx="10515600" cy="4909004"/>
          </a:xfrm>
        </p:spPr>
        <p:txBody>
          <a:bodyPr>
            <a:normAutofit/>
          </a:bodyPr>
          <a:lstStyle/>
          <a:p>
            <a:pPr algn="ctr"/>
            <a:r>
              <a:rPr lang="cs-CZ" sz="5400" b="1" dirty="0"/>
              <a:t>SEPTEMBER SURGE</a:t>
            </a:r>
          </a:p>
        </p:txBody>
      </p:sp>
    </p:spTree>
    <p:extLst>
      <p:ext uri="{BB962C8B-B14F-4D97-AF65-F5344CB8AC3E}">
        <p14:creationId xmlns:p14="http://schemas.microsoft.com/office/powerpoint/2010/main" val="1633198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79143E-793A-BD71-A811-A4E7B9B2D09F}"/>
              </a:ext>
            </a:extLst>
          </p:cNvPr>
          <p:cNvSpPr>
            <a:spLocks noGrp="1"/>
          </p:cNvSpPr>
          <p:nvPr>
            <p:ph type="title"/>
          </p:nvPr>
        </p:nvSpPr>
        <p:spPr>
          <a:xfrm>
            <a:off x="838200" y="365125"/>
            <a:ext cx="10515600" cy="5047796"/>
          </a:xfrm>
        </p:spPr>
        <p:txBody>
          <a:bodyPr>
            <a:normAutofit/>
          </a:bodyPr>
          <a:lstStyle/>
          <a:p>
            <a:r>
              <a:rPr lang="en-US" sz="3200" dirty="0">
                <a:solidFill>
                  <a:srgbClr val="111111"/>
                </a:solidFill>
                <a:effectLst/>
                <a:latin typeface="Arial" panose="020B0604020202020204" pitchFamily="34" charset="0"/>
              </a:rPr>
              <a:t>Dust off your resume, rewrite your cover letters and start posting on LinkedIn. That’s the advice we’re hearing for recruiters as we head into the fall and enter the “September Surge</a:t>
            </a:r>
            <a:r>
              <a:rPr lang="cs-CZ" sz="3200" dirty="0">
                <a:solidFill>
                  <a:srgbClr val="111111"/>
                </a:solidFill>
                <a:latin typeface="Arial" panose="020B0604020202020204" pitchFamily="34" charset="0"/>
              </a:rPr>
              <a:t>“.</a:t>
            </a:r>
            <a:endParaRPr lang="cs-CZ" sz="3200" dirty="0"/>
          </a:p>
        </p:txBody>
      </p:sp>
    </p:spTree>
    <p:extLst>
      <p:ext uri="{BB962C8B-B14F-4D97-AF65-F5344CB8AC3E}">
        <p14:creationId xmlns:p14="http://schemas.microsoft.com/office/powerpoint/2010/main" val="634744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F615A-754F-C385-F0FE-1D6699FB1C98}"/>
              </a:ext>
            </a:extLst>
          </p:cNvPr>
          <p:cNvSpPr>
            <a:spLocks noGrp="1"/>
          </p:cNvSpPr>
          <p:nvPr>
            <p:ph type="title"/>
          </p:nvPr>
        </p:nvSpPr>
        <p:spPr>
          <a:xfrm>
            <a:off x="838200" y="365125"/>
            <a:ext cx="10515600" cy="4068082"/>
          </a:xfrm>
        </p:spPr>
        <p:txBody>
          <a:bodyPr>
            <a:normAutofit/>
          </a:bodyPr>
          <a:lstStyle/>
          <a:p>
            <a:pPr algn="ctr"/>
            <a:r>
              <a:rPr lang="cs-CZ" sz="5400" b="1" dirty="0"/>
              <a:t>LOUD LABOURER</a:t>
            </a:r>
          </a:p>
        </p:txBody>
      </p:sp>
    </p:spTree>
    <p:extLst>
      <p:ext uri="{BB962C8B-B14F-4D97-AF65-F5344CB8AC3E}">
        <p14:creationId xmlns:p14="http://schemas.microsoft.com/office/powerpoint/2010/main" val="3197837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B0E7D4-1D97-35ED-9F6C-E3FC1E410081}"/>
              </a:ext>
            </a:extLst>
          </p:cNvPr>
          <p:cNvSpPr>
            <a:spLocks noGrp="1"/>
          </p:cNvSpPr>
          <p:nvPr>
            <p:ph type="title"/>
          </p:nvPr>
        </p:nvSpPr>
        <p:spPr>
          <a:xfrm>
            <a:off x="838200" y="365125"/>
            <a:ext cx="10515600" cy="4933496"/>
          </a:xfrm>
        </p:spPr>
        <p:txBody>
          <a:bodyPr>
            <a:normAutofit/>
          </a:bodyPr>
          <a:lstStyle/>
          <a:p>
            <a:r>
              <a:rPr lang="en-US" sz="3200" b="0" dirty="0">
                <a:solidFill>
                  <a:srgbClr val="111111"/>
                </a:solidFill>
                <a:effectLst/>
                <a:latin typeface="Arial" panose="020B0604020202020204" pitchFamily="34" charset="0"/>
              </a:rPr>
              <a:t>It’s highly likely that at some point in your career, you’ve encountered a “loud </a:t>
            </a:r>
            <a:r>
              <a:rPr lang="en-US" sz="3200" b="0" dirty="0" err="1">
                <a:solidFill>
                  <a:srgbClr val="111111"/>
                </a:solidFill>
                <a:effectLst/>
                <a:latin typeface="Arial" panose="020B0604020202020204" pitchFamily="34" charset="0"/>
              </a:rPr>
              <a:t>labourer</a:t>
            </a:r>
            <a:r>
              <a:rPr lang="en-US" sz="3200" b="0" dirty="0">
                <a:solidFill>
                  <a:srgbClr val="111111"/>
                </a:solidFill>
                <a:effectLst/>
                <a:latin typeface="Arial" panose="020B0604020202020204" pitchFamily="34" charset="0"/>
              </a:rPr>
              <a:t>”</a:t>
            </a:r>
            <a:r>
              <a:rPr lang="cs-CZ" sz="3200" b="0" dirty="0">
                <a:solidFill>
                  <a:srgbClr val="111111"/>
                </a:solidFill>
                <a:effectLst/>
                <a:latin typeface="Arial" panose="020B0604020202020204" pitchFamily="34" charset="0"/>
              </a:rPr>
              <a:t>, </a:t>
            </a:r>
            <a:r>
              <a:rPr lang="cs-CZ" sz="3200" b="0" dirty="0" err="1">
                <a:solidFill>
                  <a:srgbClr val="111111"/>
                </a:solidFill>
                <a:effectLst/>
                <a:latin typeface="Arial" panose="020B0604020202020204" pitchFamily="34" charset="0"/>
              </a:rPr>
              <a:t>someone</a:t>
            </a:r>
            <a:r>
              <a:rPr lang="cs-CZ" sz="3200" dirty="0">
                <a:solidFill>
                  <a:srgbClr val="111111"/>
                </a:solidFill>
                <a:latin typeface="Arial" panose="020B0604020202020204" pitchFamily="34" charset="0"/>
              </a:rPr>
              <a:t> </a:t>
            </a:r>
            <a:r>
              <a:rPr lang="en-US" sz="3200" b="0" dirty="0">
                <a:solidFill>
                  <a:srgbClr val="111111"/>
                </a:solidFill>
                <a:effectLst/>
                <a:latin typeface="Arial" panose="020B0604020202020204" pitchFamily="34" charset="0"/>
              </a:rPr>
              <a:t>constantly </a:t>
            </a:r>
            <a:r>
              <a:rPr lang="cs-CZ" sz="3200" b="0" dirty="0">
                <a:solidFill>
                  <a:srgbClr val="111111"/>
                </a:solidFill>
                <a:effectLst/>
                <a:latin typeface="Arial" panose="020B0604020202020204" pitchFamily="34" charset="0"/>
              </a:rPr>
              <a:t>go</a:t>
            </a:r>
            <a:r>
              <a:rPr lang="en-US" sz="3200" b="0" dirty="0" err="1">
                <a:solidFill>
                  <a:srgbClr val="111111"/>
                </a:solidFill>
                <a:effectLst/>
                <a:latin typeface="Arial" panose="020B0604020202020204" pitchFamily="34" charset="0"/>
              </a:rPr>
              <a:t>ing</a:t>
            </a:r>
            <a:r>
              <a:rPr lang="en-US" sz="3200" b="0" dirty="0">
                <a:solidFill>
                  <a:srgbClr val="111111"/>
                </a:solidFill>
                <a:effectLst/>
                <a:latin typeface="Arial" panose="020B0604020202020204" pitchFamily="34" charset="0"/>
              </a:rPr>
              <a:t> on about all the great stuff they’ve done … </a:t>
            </a:r>
            <a:endParaRPr lang="cs-CZ" sz="3200" dirty="0"/>
          </a:p>
        </p:txBody>
      </p:sp>
    </p:spTree>
    <p:extLst>
      <p:ext uri="{BB962C8B-B14F-4D97-AF65-F5344CB8AC3E}">
        <p14:creationId xmlns:p14="http://schemas.microsoft.com/office/powerpoint/2010/main" val="4257404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F1FDF-213C-AEB0-6EC7-7F2BDE41D744}"/>
              </a:ext>
            </a:extLst>
          </p:cNvPr>
          <p:cNvSpPr>
            <a:spLocks noGrp="1"/>
          </p:cNvSpPr>
          <p:nvPr>
            <p:ph type="title"/>
          </p:nvPr>
        </p:nvSpPr>
        <p:spPr>
          <a:xfrm>
            <a:off x="838200" y="365125"/>
            <a:ext cx="10515600" cy="4157889"/>
          </a:xfrm>
        </p:spPr>
        <p:txBody>
          <a:bodyPr>
            <a:normAutofit/>
          </a:bodyPr>
          <a:lstStyle/>
          <a:p>
            <a:pPr algn="ctr"/>
            <a:r>
              <a:rPr lang="cs-CZ" sz="5400" b="1" dirty="0"/>
              <a:t>QUIET QUITTING</a:t>
            </a:r>
          </a:p>
        </p:txBody>
      </p:sp>
    </p:spTree>
    <p:extLst>
      <p:ext uri="{BB962C8B-B14F-4D97-AF65-F5344CB8AC3E}">
        <p14:creationId xmlns:p14="http://schemas.microsoft.com/office/powerpoint/2010/main" val="2726952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F1D8D1-4AB2-7B37-25C1-ECFDB57A7FF2}"/>
              </a:ext>
            </a:extLst>
          </p:cNvPr>
          <p:cNvSpPr>
            <a:spLocks noGrp="1"/>
          </p:cNvSpPr>
          <p:nvPr>
            <p:ph type="title"/>
          </p:nvPr>
        </p:nvSpPr>
        <p:spPr>
          <a:xfrm>
            <a:off x="838200" y="365125"/>
            <a:ext cx="10515600" cy="4590596"/>
          </a:xfrm>
        </p:spPr>
        <p:txBody>
          <a:bodyPr>
            <a:normAutofit/>
          </a:bodyPr>
          <a:lstStyle/>
          <a:p>
            <a:r>
              <a:rPr lang="cs-CZ" sz="3600" dirty="0" err="1"/>
              <a:t>Everyone</a:t>
            </a:r>
            <a:r>
              <a:rPr lang="cs-CZ" sz="3600" dirty="0"/>
              <a:t> </a:t>
            </a:r>
            <a:r>
              <a:rPr lang="cs-CZ" sz="3600" dirty="0" err="1"/>
              <a:t>knows</a:t>
            </a:r>
            <a:r>
              <a:rPr lang="cs-CZ" sz="3600" dirty="0"/>
              <a:t> </a:t>
            </a:r>
            <a:r>
              <a:rPr lang="cs-CZ" sz="3600" dirty="0" err="1"/>
              <a:t>he´s</a:t>
            </a:r>
            <a:r>
              <a:rPr lang="cs-CZ" sz="3600" dirty="0"/>
              <a:t> </a:t>
            </a:r>
            <a:r>
              <a:rPr lang="cs-CZ" sz="3600" dirty="0" err="1"/>
              <a:t>been</a:t>
            </a:r>
            <a:r>
              <a:rPr lang="cs-CZ" sz="3600" dirty="0"/>
              <a:t> </a:t>
            </a:r>
            <a:r>
              <a:rPr lang="cs-CZ" sz="3600" dirty="0" err="1"/>
              <a:t>quiet-quitting</a:t>
            </a:r>
            <a:r>
              <a:rPr lang="cs-CZ" sz="3600" dirty="0"/>
              <a:t> </a:t>
            </a:r>
            <a:r>
              <a:rPr lang="cs-CZ" sz="3600" dirty="0" err="1"/>
              <a:t>for</a:t>
            </a:r>
            <a:r>
              <a:rPr lang="cs-CZ" sz="3600" dirty="0"/>
              <a:t> a </a:t>
            </a:r>
            <a:r>
              <a:rPr lang="cs-CZ" sz="3600" dirty="0" err="1"/>
              <a:t>while</a:t>
            </a:r>
            <a:r>
              <a:rPr lang="cs-CZ" sz="3600" dirty="0"/>
              <a:t> – </a:t>
            </a:r>
            <a:r>
              <a:rPr lang="cs-CZ" sz="3600" dirty="0" err="1"/>
              <a:t>doing</a:t>
            </a:r>
            <a:r>
              <a:rPr lang="cs-CZ" sz="3600" dirty="0"/>
              <a:t> </a:t>
            </a:r>
            <a:r>
              <a:rPr lang="cs-CZ" sz="3600" dirty="0" err="1"/>
              <a:t>the</a:t>
            </a:r>
            <a:r>
              <a:rPr lang="cs-CZ" sz="3600" dirty="0"/>
              <a:t> bare minimum, </a:t>
            </a:r>
            <a:r>
              <a:rPr lang="cs-CZ" sz="3600" dirty="0" err="1"/>
              <a:t>putting</a:t>
            </a:r>
            <a:r>
              <a:rPr lang="cs-CZ" sz="3600" dirty="0"/>
              <a:t> in </a:t>
            </a:r>
            <a:r>
              <a:rPr lang="cs-CZ" sz="3600" dirty="0" err="1"/>
              <a:t>zero</a:t>
            </a:r>
            <a:r>
              <a:rPr lang="cs-CZ" sz="3600" dirty="0"/>
              <a:t> extra </a:t>
            </a:r>
            <a:r>
              <a:rPr lang="cs-CZ" sz="3600" dirty="0" err="1"/>
              <a:t>effort</a:t>
            </a:r>
            <a:r>
              <a:rPr lang="cs-CZ" sz="3600" dirty="0"/>
              <a:t> </a:t>
            </a:r>
            <a:r>
              <a:rPr lang="cs-CZ" sz="3600" dirty="0" err="1"/>
              <a:t>or</a:t>
            </a:r>
            <a:r>
              <a:rPr lang="cs-CZ" sz="3600" dirty="0"/>
              <a:t> </a:t>
            </a:r>
            <a:r>
              <a:rPr lang="cs-CZ" sz="3600" dirty="0" err="1"/>
              <a:t>energy</a:t>
            </a:r>
            <a:r>
              <a:rPr lang="cs-CZ" sz="3600" dirty="0"/>
              <a:t>.</a:t>
            </a:r>
          </a:p>
        </p:txBody>
      </p:sp>
    </p:spTree>
    <p:extLst>
      <p:ext uri="{BB962C8B-B14F-4D97-AF65-F5344CB8AC3E}">
        <p14:creationId xmlns:p14="http://schemas.microsoft.com/office/powerpoint/2010/main" val="325399130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136</Words>
  <Application>Microsoft Office PowerPoint</Application>
  <PresentationFormat>Širokoúhlá obrazovka</PresentationFormat>
  <Paragraphs>9</Paragraphs>
  <Slides>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Arial</vt:lpstr>
      <vt:lpstr>Calibri</vt:lpstr>
      <vt:lpstr>Calibri Light</vt:lpstr>
      <vt:lpstr>Motiv Office</vt:lpstr>
      <vt:lpstr>New phrases in English</vt:lpstr>
      <vt:lpstr>BURN-ON</vt:lpstr>
      <vt:lpstr>While those suffering from burn-out come to the clinic having already been brought to a standstill by depression, people with burn-on have often worked late into the night the evening before.</vt:lpstr>
      <vt:lpstr>SEPTEMBER SURGE</vt:lpstr>
      <vt:lpstr>Dust off your resume, rewrite your cover letters and start posting on LinkedIn. That’s the advice we’re hearing for recruiters as we head into the fall and enter the “September Surge“.</vt:lpstr>
      <vt:lpstr>LOUD LABOURER</vt:lpstr>
      <vt:lpstr>It’s highly likely that at some point in your career, you’ve encountered a “loud labourer”, someone constantly going on about all the great stuff they’ve done … </vt:lpstr>
      <vt:lpstr>QUIET QUITTING</vt:lpstr>
      <vt:lpstr>Everyone knows he´s been quiet-quitting for a while – doing the bare minimum, putting in zero extra effort or energy.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phrases in English</dc:title>
  <dc:creator>Jana Kubrická</dc:creator>
  <cp:lastModifiedBy>Jana Kubrická</cp:lastModifiedBy>
  <cp:revision>1</cp:revision>
  <dcterms:created xsi:type="dcterms:W3CDTF">2023-12-05T20:58:54Z</dcterms:created>
  <dcterms:modified xsi:type="dcterms:W3CDTF">2023-12-05T21:30:05Z</dcterms:modified>
</cp:coreProperties>
</file>