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0" r:id="rId6"/>
    <p:sldId id="291" r:id="rId7"/>
    <p:sldId id="292" r:id="rId8"/>
    <p:sldId id="258" r:id="rId9"/>
    <p:sldId id="28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19385-D2D1-8ACE-4F6C-53A5D4663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A4D3E-AE9B-5B57-F6E3-8E23922FC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41E7A5-09B1-A417-936A-B3F08BA2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1E2B2-D819-36DD-75D7-1421D6FE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9FEE45-5F01-F566-CC80-5438BF4F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50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85A37-8938-948F-8DB6-51C737FD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D6DE63-8DA1-925F-311E-B5E3EA54F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7FEAAA-C3EB-37B8-9DEC-960428E4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30F37A-DC2B-92F7-8B0E-7A15291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CC0B67-9F05-5A61-9D75-4BA60AAB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4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9CF9E5-469C-6EE5-82BE-AA0E27476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1D9B3F-CE6D-EC28-4554-53248FE6B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FFE43-A70F-168F-77C6-78330076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45FA84-4432-555F-8FD5-85105765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F6320F-6C79-50E0-7123-A0F15679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2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C1C39-3E19-97EA-D200-B46497BC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62C5D-B7F4-44ED-FCFF-376B121A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41B48E-C20B-CB89-3D72-F80CC367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E4595-67EB-6978-ECE7-687260D4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BE7808-D74F-4CDE-27E1-A57A8F73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14708-E0FD-266B-420D-92836417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A53F73-1864-0BD0-D468-3CA1914C4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1432B1-C4E6-03B9-9886-877A47C8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49B7D-7731-01DA-56A9-74EAD881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83636E-5AF2-4F82-16C7-CAB3D2E8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3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8F398-C2F0-8D82-BE56-AF2DBE92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7E596-BAF2-88EF-24BE-E07FE5521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78BCEB-2F6B-1D98-4498-0F4548E8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676F94-41FD-242A-F7FE-AFC1AECE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A8956A-4496-A92B-19D7-22D3E261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AD814-3143-F037-129D-64365F78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1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F6824-9D6D-A78B-9E83-AD95640F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80EA37-9260-74FE-068F-906245B9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13E0F-5713-4B3C-3A13-F3CDFD267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C26E6F-2FF1-F2EF-A64C-3E4F14CC2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CF7226-3217-2735-30E0-ECA173BDD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9D3C1C-E0F9-3D19-8E3F-A75033E9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40B9A7-10B9-A02E-8471-12518ED9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3F3B55-7E9F-A9BE-A905-738972D5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1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F7761-DF6D-CFDF-2D36-54ED158F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ABAC95-094A-FB9C-18D1-079CE938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AB9194E-41A8-1A9A-A87E-03FCEC48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84297F-DD47-2B94-2520-66DD1098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32B585-047C-D77F-C38C-AF1FB4D3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78F3C8-FB75-9127-0F15-ADDC3DDA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D993AE-7B5F-182B-DE12-FC137FA7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3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779E0-F1FC-C2D0-CABB-04E2D5C9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02E17-7EB8-BDA1-C5A3-592F8EC4C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E2BB14-68E6-346A-5865-ED8BD324D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F7B42-3B61-85BA-1B39-379ABED0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AD1CB5-3FD7-9EA9-BEBA-90A47A28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A5F3CC-98D9-934D-C363-47E55359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28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11A4E-D5B3-E3FF-6B7C-9115F76C3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FD1E4F-7339-D8B9-F5A6-FA7EB0BA9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B6BA8F-8807-1F8D-51CA-9A05E82BA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31833F-05F4-8D92-5FC6-179B8242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71CF5-6B10-309D-3587-4D618620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6B3A34-D4EA-62F3-EE89-1C8EF942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6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CDB9F2-54DE-2476-C1D1-BF214F22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1480F0-F6EB-F8E5-758B-B505E890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F5BB6-D987-2F71-5706-C9D3B2984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FF9A-9B08-45F2-816C-57B207AA6EA9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ED7F3-282C-C521-084C-32FD951B5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7FD72-5737-53C8-1335-5A2BDB5BF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F2C1-8474-413D-AA63-9DBD4A206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8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9jcCi2UC3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9CFC821-6770-69C8-3910-84842689A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416242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AB97BCA-14BD-2690-F21C-B3CA5E70D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479" y="5198296"/>
            <a:ext cx="8154955" cy="1400400"/>
          </a:xfrm>
        </p:spPr>
        <p:txBody>
          <a:bodyPr wrap="square" anchor="b">
            <a:no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ÚZEMNÍ PLÁNOVÁNÍ A URBANISMUS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AB6898-F86A-20E9-F1B8-D844ED043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226" y="4664818"/>
            <a:ext cx="3222609" cy="1766167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anchor="b">
            <a:normAutofit fontScale="92500" lnSpcReduction="20000"/>
          </a:bodyPr>
          <a:lstStyle/>
          <a:p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2. CVIČENÍ</a:t>
            </a:r>
          </a:p>
          <a:p>
            <a:r>
              <a:rPr lang="cs-CZ" sz="3200" dirty="0"/>
              <a:t>INDUSTRIÁLNÍ MĚSTA</a:t>
            </a:r>
          </a:p>
          <a:p>
            <a:endParaRPr lang="cs-CZ" sz="2000" dirty="0"/>
          </a:p>
        </p:txBody>
      </p:sp>
      <p:grpSp>
        <p:nvGrpSpPr>
          <p:cNvPr id="7" name="Group 10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12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3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607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A1B1-DC86-57B0-5AE0-4DF829EC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9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DOPADY PRŮMYSLOVÉ REVOLUCE</a:t>
            </a:r>
            <a:br>
              <a:rPr lang="cs-CZ" b="1" dirty="0"/>
            </a:br>
            <a:r>
              <a:rPr lang="cs-CZ" b="1" dirty="0"/>
              <a:t>na tehdejší města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383C5-1A6C-6C58-B934-90EB6905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rgbClr val="C00000"/>
                </a:solidFill>
              </a:rPr>
              <a:t>První fáze PR neměla závažný vliv na tehdejší města </a:t>
            </a:r>
            <a:r>
              <a:rPr lang="cs-CZ" sz="2200" dirty="0"/>
              <a:t>– podniky rozptýleny v krajiny.</a:t>
            </a:r>
          </a:p>
          <a:p>
            <a:r>
              <a:rPr lang="cs-CZ" sz="2200" b="1" dirty="0"/>
              <a:t>Impuls: těžba, zpracování a využívání uhlí </a:t>
            </a:r>
            <a:r>
              <a:rPr lang="cs-CZ" sz="2200" dirty="0"/>
              <a:t>-&gt; koncentrace průmyslových aktivit -&gt; vznik průmyslových měst.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1) </a:t>
            </a:r>
            <a:r>
              <a:rPr lang="cs-CZ" sz="2200" b="1" dirty="0"/>
              <a:t>Řada průmyslových měst se vyvíjela „z ničeho“ </a:t>
            </a:r>
            <a:r>
              <a:rPr lang="cs-CZ" sz="2200" dirty="0"/>
              <a:t>a enormním tempem. </a:t>
            </a:r>
          </a:p>
          <a:p>
            <a:pPr marL="0" indent="0">
              <a:buNone/>
            </a:pPr>
            <a:r>
              <a:rPr lang="cs-CZ" sz="2200" dirty="0"/>
              <a:t>    Rychlý růst: Liverpool, Glasgow.</a:t>
            </a:r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2) Zároveň </a:t>
            </a:r>
            <a:r>
              <a:rPr lang="cs-CZ" sz="2200" b="1" dirty="0"/>
              <a:t>rozvoj tradičních středověkých měst </a:t>
            </a:r>
            <a:r>
              <a:rPr lang="cs-CZ" sz="2200" dirty="0"/>
              <a:t>(Bristol, Nottingham).</a:t>
            </a:r>
          </a:p>
          <a:p>
            <a:pPr marL="0" indent="0">
              <a:buNone/>
            </a:pPr>
            <a:r>
              <a:rPr lang="cs-CZ" sz="2200" dirty="0"/>
              <a:t>3)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Rozvoj dopravně-exponovaných měst.</a:t>
            </a:r>
            <a:b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(Londýn)</a:t>
            </a:r>
          </a:p>
        </p:txBody>
      </p:sp>
    </p:spTree>
    <p:extLst>
      <p:ext uri="{BB962C8B-B14F-4D97-AF65-F5344CB8AC3E}">
        <p14:creationId xmlns:p14="http://schemas.microsoft.com/office/powerpoint/2010/main" val="94254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A1B1-DC86-57B0-5AE0-4DF829EC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9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DOPADY PRŮMYSLOVÉ REVOLUCE</a:t>
            </a:r>
            <a:br>
              <a:rPr lang="cs-CZ" b="1" dirty="0"/>
            </a:br>
            <a:r>
              <a:rPr lang="cs-CZ" b="1" dirty="0"/>
              <a:t>na tehdejší města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383C5-1A6C-6C58-B934-90EB6905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C00000"/>
                </a:solidFill>
              </a:rPr>
              <a:t>ŠPATNÉ HYGIENICKÉ PODMÍNKY</a:t>
            </a: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Proud přistěhovalců z venkova (chudší vrstvy, hůře uplatnitelní). </a:t>
            </a: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Nedostatečně vyvinutá technická infrastruktura (kanalizace, zajištění pitné vody).</a:t>
            </a: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Zhoršení životního prostředí (ovzduší).</a:t>
            </a: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Nízká úroveň hygieny -&gt; epidemie cholery. </a:t>
            </a: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dirty="0"/>
              <a:t>CHADWICKOVA ZPRÁVA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(???)</a:t>
            </a:r>
          </a:p>
          <a:p>
            <a:pPr marL="0" indent="0">
              <a:buNone/>
            </a:pPr>
            <a:r>
              <a:rPr lang="cs-CZ" sz="2200" b="1" dirty="0"/>
              <a:t>PUBLIC HEALTH ACT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(???)</a:t>
            </a:r>
          </a:p>
          <a:p>
            <a:pPr marL="0" indent="0">
              <a:buNone/>
            </a:pPr>
            <a:r>
              <a:rPr lang="cs-CZ" sz="2200" b="1" dirty="0"/>
              <a:t>GENERAL REGISTER OFFICES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(???)</a:t>
            </a:r>
          </a:p>
          <a:p>
            <a:pPr marL="0" indent="0">
              <a:buNone/>
            </a:pPr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 přinášela významné </a:t>
            </a:r>
            <a:r>
              <a:rPr lang="cs-CZ" sz="2200" b="1" dirty="0">
                <a:solidFill>
                  <a:srgbClr val="C00000"/>
                </a:solidFill>
              </a:rPr>
              <a:t>změny i do vzhledu průmyslových budov / technologií. </a:t>
            </a: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0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A1B1-DC86-57B0-5AE0-4DF829EC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9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URBANISMUS (19. STOLETÍ)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383C5-1A6C-6C58-B934-90EB6905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Začaly vznikat </a:t>
            </a:r>
            <a:r>
              <a:rPr lang="cs-CZ" sz="2200" b="1" dirty="0">
                <a:solidFill>
                  <a:srgbClr val="C00000"/>
                </a:solidFill>
              </a:rPr>
              <a:t>plánovací utopie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(Charles Fourier, Robert Owen, … ).</a:t>
            </a: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200" b="1" dirty="0">
                <a:solidFill>
                  <a:srgbClr val="C00000"/>
                </a:solidFill>
              </a:rPr>
              <a:t>Haussmannizace Paříže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https://www.youtube.com/watch?v=r9jcCi2UC3Y</a:t>
            </a:r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Častým řešením – </a:t>
            </a:r>
            <a:r>
              <a:rPr lang="cs-CZ" sz="2200" b="1" dirty="0">
                <a:solidFill>
                  <a:srgbClr val="C00000"/>
                </a:solidFill>
              </a:rPr>
              <a:t>asanace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(ozdravění prostředí).</a:t>
            </a:r>
            <a:b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Původně: zajištění pitné vody, snížení hustoty obyvatel / nadměrné zastavěnosti.</a:t>
            </a:r>
            <a:b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Později: výhodnější starou zástavbu odstranit a nahradit ji novými objekty.</a:t>
            </a:r>
            <a:b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Rozsáhlými asanacemi prošla také Praha (pražské Židovské město). </a:t>
            </a:r>
          </a:p>
          <a:p>
            <a:endParaRPr lang="cs-CZ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Také v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Brně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asanovalo… </a:t>
            </a:r>
            <a:r>
              <a:rPr lang="cs-CZ" sz="2200" b="1" dirty="0">
                <a:solidFill>
                  <a:srgbClr val="C00000"/>
                </a:solidFill>
              </a:rPr>
              <a:t>1880-1900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nebyla vyvolána hygienickými podmínkami, ale Brno bylo relativně bohaté město -&gt; potřeba reinvestovat -&gt; každý rok bylo zbouráno kolem 100 domů -&gt; investice do nových bytových domů. </a:t>
            </a:r>
          </a:p>
        </p:txBody>
      </p:sp>
    </p:spTree>
    <p:extLst>
      <p:ext uri="{BB962C8B-B14F-4D97-AF65-F5344CB8AC3E}">
        <p14:creationId xmlns:p14="http://schemas.microsoft.com/office/powerpoint/2010/main" val="380375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311FA-58FB-7E52-5AAF-D1FD03B32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6818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Navrhněte </a:t>
            </a:r>
            <a:r>
              <a:rPr lang="cs-CZ" sz="2200" b="1" dirty="0"/>
              <a:t>osnovu a trasu terénní vycházky </a:t>
            </a:r>
            <a:r>
              <a:rPr lang="cs-CZ" sz="2200" dirty="0"/>
              <a:t>zaměřené na urbanistický vývoj vámi vybraného průmyslového města. 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Soustřeďte se na struktury, budovy, oblasti spojené s obdobím klasické industrializace </a:t>
            </a:r>
            <a:br>
              <a:rPr lang="cs-CZ" sz="2200" dirty="0"/>
            </a:br>
            <a:r>
              <a:rPr lang="cs-CZ" sz="2200" dirty="0"/>
              <a:t>19. a začátku 20. století. Zdůvodněte vždy proč právě byste vedli procházku těmito místy a čím jsou tato místa výjimečná z hlediska urbanismu.</a:t>
            </a:r>
          </a:p>
          <a:p>
            <a:r>
              <a:rPr lang="cs-CZ" sz="2200" dirty="0"/>
              <a:t>Úkol odevzdejte v podobě PPT prezentace (na další hodině někteří představí své verze v </a:t>
            </a:r>
            <a:br>
              <a:rPr lang="cs-CZ" sz="2200" dirty="0"/>
            </a:br>
            <a:r>
              <a:rPr lang="cs-CZ" sz="2200" dirty="0"/>
              <a:t>5 až 7 minutách – pokud nebude terénní vycházka s dr. Mulíčkem). </a:t>
            </a:r>
          </a:p>
          <a:p>
            <a:r>
              <a:rPr lang="cs-CZ" sz="2200" dirty="0"/>
              <a:t>Pokuste se zdůvodnit výběr trasy a jednotlivé zahrnuté zastávky / položky.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3200" b="1" dirty="0">
                <a:solidFill>
                  <a:srgbClr val="C00000"/>
                </a:solidFill>
              </a:rPr>
              <a:t>DEADLINE: 16.10. 2023   5:59</a:t>
            </a:r>
          </a:p>
          <a:p>
            <a:endParaRPr lang="cs-CZ" sz="22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DD67AD73-DAAA-6C32-1588-5FFC394B3DD8}"/>
              </a:ext>
            </a:extLst>
          </p:cNvPr>
          <p:cNvSpPr txBox="1">
            <a:spLocks/>
          </p:cNvSpPr>
          <p:nvPr/>
        </p:nvSpPr>
        <p:spPr>
          <a:xfrm>
            <a:off x="962608" y="405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u="sng" dirty="0"/>
              <a:t>2. CVIČENÍ</a:t>
            </a:r>
          </a:p>
        </p:txBody>
      </p:sp>
    </p:spTree>
    <p:extLst>
      <p:ext uri="{BB962C8B-B14F-4D97-AF65-F5344CB8AC3E}">
        <p14:creationId xmlns:p14="http://schemas.microsoft.com/office/powerpoint/2010/main" val="140702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C4281-F465-1EB3-2681-234C9784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09789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10" ma:contentTypeDescription="Vytvoří nový dokument" ma:contentTypeScope="" ma:versionID="137abefaaf3957ba0f3698cd9721dd70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817fa790c39be2a5a68303585f60200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Props1.xml><?xml version="1.0" encoding="utf-8"?>
<ds:datastoreItem xmlns:ds="http://schemas.openxmlformats.org/officeDocument/2006/customXml" ds:itemID="{C3A0BC71-2ECF-48AB-843D-7A78EB603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00AB4-CEC1-4263-B5E5-0244506540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44E47F-66AF-4A9D-BBDF-3AB9ED0F9A9F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45fb4870-e8c9-4f9e-95f4-cc79c406e0f1"/>
    <ds:schemaRef ds:uri="http://schemas.microsoft.com/office/infopath/2007/PartnerControls"/>
    <ds:schemaRef ds:uri="2b2ac763-2a82-42d3-894b-8c19e4f57a2a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393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ÚZEMNÍ PLÁNOVÁNÍ A URBANISMUS</vt:lpstr>
      <vt:lpstr>DOPADY PRŮMYSLOVÉ REVOLUCE na tehdejší města</vt:lpstr>
      <vt:lpstr>DOPADY PRŮMYSLOVÉ REVOLUCE na tehdejší města</vt:lpstr>
      <vt:lpstr>URBANISMUS (19. STOLETÍ)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Gorný</dc:creator>
  <cp:lastModifiedBy>David Gorný</cp:lastModifiedBy>
  <cp:revision>6</cp:revision>
  <dcterms:created xsi:type="dcterms:W3CDTF">2023-09-25T06:18:52Z</dcterms:created>
  <dcterms:modified xsi:type="dcterms:W3CDTF">2023-10-09T07:54:44Z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