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16" r:id="rId6"/>
    <p:sldId id="317" r:id="rId7"/>
    <p:sldId id="290" r:id="rId8"/>
    <p:sldId id="289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19385-D2D1-8ACE-4F6C-53A5D4663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0A4D3E-AE9B-5B57-F6E3-8E23922FC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41E7A5-09B1-A417-936A-B3F08BA26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FF9A-9B08-45F2-816C-57B207AA6EA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1E2B2-D819-36DD-75D7-1421D6FE7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9FEE45-5F01-F566-CC80-5438BF4FB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F2C1-8474-413D-AA63-9DBD4A206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50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485A37-8938-948F-8DB6-51C737FDE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DD6DE63-8DA1-925F-311E-B5E3EA54F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7FEAAA-C3EB-37B8-9DEC-960428E44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FF9A-9B08-45F2-816C-57B207AA6EA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30F37A-DC2B-92F7-8B0E-7A1529111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CC0B67-9F05-5A61-9D75-4BA60AAB5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F2C1-8474-413D-AA63-9DBD4A206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447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89CF9E5-469C-6EE5-82BE-AA0E274768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F1D9B3F-CE6D-EC28-4554-53248FE6B6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EFFE43-A70F-168F-77C6-783300760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FF9A-9B08-45F2-816C-57B207AA6EA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45FA84-4432-555F-8FD5-85105765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F6320F-6C79-50E0-7123-A0F15679D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F2C1-8474-413D-AA63-9DBD4A206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24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7C1C39-3E19-97EA-D200-B46497BC5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662C5D-B7F4-44ED-FCFF-376B121A9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41B48E-C20B-CB89-3D72-F80CC3673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FF9A-9B08-45F2-816C-57B207AA6EA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1E4595-67EB-6978-ECE7-687260D40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BE7808-D74F-4CDE-27E1-A57A8F734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F2C1-8474-413D-AA63-9DBD4A206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114708-E0FD-266B-420D-928364170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A53F73-1864-0BD0-D468-3CA1914C4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1432B1-C4E6-03B9-9886-877A47C87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FF9A-9B08-45F2-816C-57B207AA6EA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449B7D-7731-01DA-56A9-74EAD881E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83636E-5AF2-4F82-16C7-CAB3D2E86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F2C1-8474-413D-AA63-9DBD4A206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23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88F398-C2F0-8D82-BE56-AF2DBE92F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7E596-BAF2-88EF-24BE-E07FE5521A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078BCEB-2F6B-1D98-4498-0F4548E87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9676F94-41FD-242A-F7FE-AFC1AECE1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FF9A-9B08-45F2-816C-57B207AA6EA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A8956A-4496-A92B-19D7-22D3E2613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7AD814-3143-F037-129D-64365F783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F2C1-8474-413D-AA63-9DBD4A206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125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BF6824-9D6D-A78B-9E83-AD95640F6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80EA37-9260-74FE-068F-906245B96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E13E0F-5713-4B3C-3A13-F3CDFD267E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DC26E6F-2FF1-F2EF-A64C-3E4F14CC20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ECF7226-3217-2735-30E0-ECA173BDD4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89D3C1C-E0F9-3D19-8E3F-A75033E90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FF9A-9B08-45F2-816C-57B207AA6EA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C40B9A7-10B9-A02E-8471-12518ED97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03F3B55-7E9F-A9BE-A905-738972D52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F2C1-8474-413D-AA63-9DBD4A206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11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EF7761-DF6D-CFDF-2D36-54ED158FE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3ABAC95-094A-FB9C-18D1-079CE938D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FF9A-9B08-45F2-816C-57B207AA6EA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AB9194E-41A8-1A9A-A87E-03FCEC485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B84297F-DD47-2B94-2520-66DD10985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F2C1-8474-413D-AA63-9DBD4A206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54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C32B585-047C-D77F-C38C-AF1FB4D33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FF9A-9B08-45F2-816C-57B207AA6EA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078F3C8-FB75-9127-0F15-ADDC3DDA6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5D993AE-7B5F-182B-DE12-FC137FA7B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F2C1-8474-413D-AA63-9DBD4A206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38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2779E0-F1FC-C2D0-CABB-04E2D5C91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302E17-7EB8-BDA1-C5A3-592F8EC4C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0E2BB14-68E6-346A-5865-ED8BD324D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DF7B42-3B61-85BA-1B39-379ABED08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FF9A-9B08-45F2-816C-57B207AA6EA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AD1CB5-3FD7-9EA9-BEBA-90A47A287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A5F3CC-98D9-934D-C363-47E553593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F2C1-8474-413D-AA63-9DBD4A206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280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211A4E-D5B3-E3FF-6B7C-9115F76C3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2FD1E4F-7339-D8B9-F5A6-FA7EB0BA9E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B6BA8F-8807-1F8D-51CA-9A05E82BA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31833F-05F4-8D92-5FC6-179B8242E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FF9A-9B08-45F2-816C-57B207AA6EA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471CF5-6B10-309D-3587-4D618620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6B3A34-D4EA-62F3-EE89-1C8EF942B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F2C1-8474-413D-AA63-9DBD4A206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064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9CDB9F2-54DE-2476-C1D1-BF214F220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1480F0-F6EB-F8E5-758B-B505E890D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BF5BB6-D987-2F71-5706-C9D3B29844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EFF9A-9B08-45F2-816C-57B207AA6EA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CED7F3-282C-C521-084C-32FD951B57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47FD72-5737-53C8-1335-5A2BDB5BF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2F2C1-8474-413D-AA63-9DBD4A206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88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th/tvu5o/Dujka_rigorozni_prace.pdf" TargetMode="Externa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s.brno.cz/mapa/upd-kostelicek/?c=-591098.85%3A-1159603.45&amp;z=9&amp;lb=zm-brno-seda-all&amp;ly=uln%2Ckostelicek-hv&amp;lbo=1&amp;lyo=&amp;i=-591012.34%3A-1159713.99" TargetMode="External"/><Relationship Id="rId2" Type="http://schemas.openxmlformats.org/officeDocument/2006/relationships/hyperlink" Target="https://upmb.brno.cz/wp-content/uploads/2020/12/RP_K_VYROK_tex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s.brno.cz/mapa/assets/local/documents/upd-vykresy/rp-kostelicek/vy_1_hlavni_vykres_leg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F8446B12-7391-4711-8B31-112A0B896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AB97BCA-14BD-2690-F21C-B3CA5E70D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479" y="5198296"/>
            <a:ext cx="8154955" cy="1400400"/>
          </a:xfrm>
        </p:spPr>
        <p:txBody>
          <a:bodyPr wrap="square" anchor="b">
            <a:noAutofit/>
          </a:bodyPr>
          <a:lstStyle/>
          <a:p>
            <a:r>
              <a:rPr lang="cs-CZ" sz="7200" b="1" dirty="0">
                <a:solidFill>
                  <a:schemeClr val="bg1"/>
                </a:solidFill>
              </a:rPr>
              <a:t>ÚZEMNÍ PLÁNOVÁNÍ A URBANISMUS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AB6898-F86A-20E9-F1B8-D844ED043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226" y="4664818"/>
            <a:ext cx="3222609" cy="1766167"/>
          </a:xfrm>
          <a:solidFill>
            <a:schemeClr val="bg1">
              <a:lumMod val="75000"/>
            </a:schemeClr>
          </a:solidFill>
          <a:ln>
            <a:noFill/>
          </a:ln>
        </p:spPr>
        <p:txBody>
          <a:bodyPr anchor="b">
            <a:normAutofit/>
          </a:bodyPr>
          <a:lstStyle/>
          <a:p>
            <a:br>
              <a:rPr lang="cs-CZ" sz="2000" dirty="0"/>
            </a:br>
            <a:br>
              <a:rPr lang="cs-CZ" sz="2000" dirty="0"/>
            </a:br>
            <a:r>
              <a:rPr lang="cs-CZ" sz="2000" dirty="0"/>
              <a:t>David Gorný</a:t>
            </a:r>
            <a:br>
              <a:rPr lang="cs-CZ" sz="2000" dirty="0"/>
            </a:br>
            <a:r>
              <a:rPr lang="cs-CZ" sz="2000" dirty="0"/>
              <a:t>9. CVIČENÍ</a:t>
            </a:r>
            <a:br>
              <a:rPr lang="cs-CZ" sz="2000" dirty="0"/>
            </a:br>
            <a:r>
              <a:rPr lang="cs-CZ" sz="2000" dirty="0"/>
              <a:t>4.12. 2023</a:t>
            </a:r>
          </a:p>
          <a:p>
            <a:endParaRPr lang="cs-CZ" sz="2000" dirty="0"/>
          </a:p>
        </p:txBody>
      </p:sp>
      <p:pic>
        <p:nvPicPr>
          <p:cNvPr id="1026" name="Picture 2" descr="Jihomoravský kraj má platný územní plán — ČT24 — Česká televize">
            <a:extLst>
              <a:ext uri="{FF2B5EF4-FFF2-40B4-BE49-F238E27FC236}">
                <a16:creationId xmlns:a16="http://schemas.microsoft.com/office/drawing/2014/main" id="{A90736F9-A566-BD18-D785-52F6FC91A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53856" cy="380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zym jest i w jaki sposób powstaje konflikt, który można poddać mediacji?">
            <a:extLst>
              <a:ext uri="{FF2B5EF4-FFF2-40B4-BE49-F238E27FC236}">
                <a16:creationId xmlns:a16="http://schemas.microsoft.com/office/drawing/2014/main" id="{B2A2ADBE-80F4-2A3C-D8E6-FE6D01610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857" y="0"/>
            <a:ext cx="5438144" cy="3937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10">
            <a:extLst>
              <a:ext uri="{FF2B5EF4-FFF2-40B4-BE49-F238E27FC236}">
                <a16:creationId xmlns:a16="http://schemas.microsoft.com/office/drawing/2014/main" id="{AC0B7807-0C83-4963-821A-69B172722E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528992"/>
            <a:ext cx="12192000" cy="757168"/>
            <a:chOff x="0" y="2959818"/>
            <a:chExt cx="12192000" cy="757168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B027EC7-3252-48A2-A7A4-1741F72E47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" name="Freeform: Shape 12">
              <a:extLst>
                <a:ext uri="{FF2B5EF4-FFF2-40B4-BE49-F238E27FC236}">
                  <a16:creationId xmlns:a16="http://schemas.microsoft.com/office/drawing/2014/main" id="{4EBC51E4-7477-4290-BBD0-18AD942C3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4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96073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1FDBBE12-CC0B-4CE4-BA46-98D0761CD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206" y="885630"/>
            <a:ext cx="8970098" cy="4376835"/>
          </a:xfrm>
          <a:prstGeom prst="rect">
            <a:avLst/>
          </a:prstGeom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A12A0C6F-2CDC-46FF-B60A-80EEE547A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8955" y="5766319"/>
            <a:ext cx="6230281" cy="763453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/>
              <a:t>Dujka</a:t>
            </a:r>
            <a:r>
              <a:rPr lang="cs-CZ" dirty="0"/>
              <a:t>, 2018, s. 35</a:t>
            </a:r>
            <a:br>
              <a:rPr lang="cs-CZ" dirty="0"/>
            </a:br>
            <a:r>
              <a:rPr lang="cs-CZ" dirty="0">
                <a:hlinkClick r:id="rId3"/>
              </a:rPr>
              <a:t>https://is.muni.cz/th/tvu5o/Dujka_rigorozni_prace.pdf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43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0BD40-48B9-BDB8-F486-3037F5785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Regulační plán Kostelíček, Brno-Líšeň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A0EFEF-2BED-FF5C-0E36-9EAF946B1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hlinkClick r:id="rId2"/>
              </a:rPr>
              <a:t>https://upmb.brno.cz/wp-content/uploads/2020/12/RP_K_VYROK_text.pdf</a:t>
            </a:r>
            <a:r>
              <a:rPr lang="cs-CZ" sz="2400" dirty="0"/>
              <a:t> </a:t>
            </a:r>
          </a:p>
          <a:p>
            <a:endParaRPr lang="cs-CZ" sz="2400" dirty="0"/>
          </a:p>
          <a:p>
            <a:r>
              <a:rPr lang="cs-CZ" sz="2400" dirty="0">
                <a:hlinkClick r:id="rId3"/>
              </a:rPr>
              <a:t>https://gis.brno.cz/mapa/upd-kostelicek/?c=-591098.85%3A-1159603.45&amp;z=9&amp;lb=zm-brno-seda-all&amp;ly=uln%2Ckostelicek-hv&amp;lbo=1&amp;lyo=&amp;i=-591012.34%3A-1159713.99</a:t>
            </a:r>
            <a:r>
              <a:rPr lang="cs-CZ" sz="2400" dirty="0"/>
              <a:t> </a:t>
            </a:r>
          </a:p>
          <a:p>
            <a:endParaRPr lang="cs-CZ" sz="2400" dirty="0"/>
          </a:p>
          <a:p>
            <a:r>
              <a:rPr lang="cs-CZ" sz="2400" dirty="0">
                <a:hlinkClick r:id="rId4"/>
              </a:rPr>
              <a:t>https://gis.brno.cz/mapa/assets/local/documents/upd-vykresy/rp-kostelicek/vy_1_hlavni_vykres_leg.pdf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6729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2473A-7225-B91B-D531-0382CA52A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193"/>
            <a:ext cx="10515600" cy="1081118"/>
          </a:xfrm>
        </p:spPr>
        <p:txBody>
          <a:bodyPr/>
          <a:lstStyle/>
          <a:p>
            <a:pPr algn="ctr"/>
            <a:r>
              <a:rPr lang="cs-CZ" b="1" u="sng" dirty="0"/>
              <a:t>ZADÁNÍ CVIČENÍ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CF8EE3-EA47-1AC6-C1F6-CB28FF2FA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6287"/>
            <a:ext cx="10515600" cy="5411754"/>
          </a:xfrm>
        </p:spPr>
        <p:txBody>
          <a:bodyPr>
            <a:normAutofit/>
          </a:bodyPr>
          <a:lstStyle/>
          <a:p>
            <a:pPr marL="0" indent="0">
              <a:buClr>
                <a:srgbClr val="50B4C8"/>
              </a:buClr>
              <a:buNone/>
            </a:pPr>
            <a:endParaRPr lang="cs-CZ" sz="2000" dirty="0"/>
          </a:p>
          <a:p>
            <a:r>
              <a:rPr lang="cs-CZ" sz="2000" dirty="0"/>
              <a:t>Zkuste najít a stručně okomentovat nějaký </a:t>
            </a:r>
            <a:r>
              <a:rPr lang="cs-CZ" sz="2000" b="1" dirty="0"/>
              <a:t>územně plánovací konflikt či spor</a:t>
            </a:r>
            <a:r>
              <a:rPr lang="cs-CZ" sz="2000" dirty="0"/>
              <a:t>, který proběhl či probíhá někde v ČR (SR).</a:t>
            </a:r>
          </a:p>
          <a:p>
            <a:r>
              <a:rPr lang="cs-CZ" sz="2000" dirty="0"/>
              <a:t>Rozsah konfliktu podle vlastního zvážení - </a:t>
            </a:r>
            <a:r>
              <a:rPr lang="cs-CZ" sz="2000" u="sng" dirty="0"/>
              <a:t>nevládní organizace versus průmyslová zóna</a:t>
            </a:r>
            <a:r>
              <a:rPr lang="cs-CZ" sz="2000" dirty="0"/>
              <a:t>, </a:t>
            </a:r>
            <a:r>
              <a:rPr lang="cs-CZ" sz="2000" u="sng" dirty="0"/>
              <a:t>starousedlíci versus nová výstavba</a:t>
            </a:r>
            <a:r>
              <a:rPr lang="cs-CZ" sz="2000" dirty="0"/>
              <a:t>, </a:t>
            </a:r>
            <a:r>
              <a:rPr lang="cs-CZ" sz="2000" u="sng" dirty="0"/>
              <a:t>dálnice versus farmář </a:t>
            </a:r>
            <a:r>
              <a:rPr lang="cs-CZ" sz="2000" dirty="0"/>
              <a:t>apod.</a:t>
            </a:r>
          </a:p>
          <a:p>
            <a:endParaRPr lang="cs-CZ" sz="2000" dirty="0"/>
          </a:p>
          <a:p>
            <a:r>
              <a:rPr lang="cs-CZ" sz="2000" dirty="0"/>
              <a:t>V jaké části města se odehrává? </a:t>
            </a:r>
          </a:p>
          <a:p>
            <a:r>
              <a:rPr lang="cs-CZ" sz="2000" dirty="0"/>
              <a:t>Jaký může být jeho vliv na celkovou morfologii města / na jeho funkční charakteristiku?</a:t>
            </a:r>
          </a:p>
          <a:p>
            <a:r>
              <a:rPr lang="cs-CZ" sz="2000" dirty="0"/>
              <a:t>Jak byste argumentovali např. o změně využití plochy v ÚP?</a:t>
            </a:r>
          </a:p>
          <a:p>
            <a:endParaRPr lang="cs-CZ" sz="2000" dirty="0"/>
          </a:p>
          <a:p>
            <a:r>
              <a:rPr lang="cs-CZ" sz="2000" dirty="0"/>
              <a:t>Rozsah: Minimálně 1 A4 textu + vhodné vložit i obrázky.</a:t>
            </a:r>
          </a:p>
          <a:p>
            <a:pPr marL="0" indent="0">
              <a:buNone/>
            </a:pPr>
            <a:endParaRPr lang="cs-CZ" sz="2000" dirty="0"/>
          </a:p>
          <a:p>
            <a:pPr marL="0" indent="0" algn="ctr">
              <a:buNone/>
            </a:pPr>
            <a:r>
              <a:rPr lang="cs-CZ" sz="2400" b="1" dirty="0">
                <a:solidFill>
                  <a:srgbClr val="C00000"/>
                </a:solidFill>
              </a:rPr>
              <a:t>DEADLINE: 11. 12. 2023 5:59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03C1D80-9BDD-83B0-177A-63610F2D6186}"/>
              </a:ext>
            </a:extLst>
          </p:cNvPr>
          <p:cNvSpPr txBox="1"/>
          <p:nvPr/>
        </p:nvSpPr>
        <p:spPr>
          <a:xfrm>
            <a:off x="5402425" y="936955"/>
            <a:ext cx="293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č. 8, poslední</a:t>
            </a:r>
          </a:p>
        </p:txBody>
      </p:sp>
    </p:spTree>
    <p:extLst>
      <p:ext uri="{BB962C8B-B14F-4D97-AF65-F5344CB8AC3E}">
        <p14:creationId xmlns:p14="http://schemas.microsoft.com/office/powerpoint/2010/main" val="2783983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4C4281-F465-1EB3-2681-234C9784D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1097898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287AF66F725F488780A43562BAF94A" ma:contentTypeVersion="10" ma:contentTypeDescription="Vytvoří nový dokument" ma:contentTypeScope="" ma:versionID="137abefaaf3957ba0f3698cd9721dd70">
  <xsd:schema xmlns:xsd="http://www.w3.org/2001/XMLSchema" xmlns:xs="http://www.w3.org/2001/XMLSchema" xmlns:p="http://schemas.microsoft.com/office/2006/metadata/properties" xmlns:ns3="2b2ac763-2a82-42d3-894b-8c19e4f57a2a" xmlns:ns4="45fb4870-e8c9-4f9e-95f4-cc79c406e0f1" targetNamespace="http://schemas.microsoft.com/office/2006/metadata/properties" ma:root="true" ma:fieldsID="3817fa790c39be2a5a68303585f60200" ns3:_="" ns4:_="">
    <xsd:import namespace="2b2ac763-2a82-42d3-894b-8c19e4f57a2a"/>
    <xsd:import namespace="45fb4870-e8c9-4f9e-95f4-cc79c406e0f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_activity" minOccurs="0"/>
                <xsd:element ref="ns4:MediaServiceObjectDetectorVersions" minOccurs="0"/>
                <xsd:element ref="ns4:MediaServiceGenerationTime" minOccurs="0"/>
                <xsd:element ref="ns4:MediaServiceEventHashCode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ac763-2a82-42d3-894b-8c19e4f57a2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4870-e8c9-4f9e-95f4-cc79c406e0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5fb4870-e8c9-4f9e-95f4-cc79c406e0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A0BC71-2ECF-48AB-843D-7A78EB6035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2ac763-2a82-42d3-894b-8c19e4f57a2a"/>
    <ds:schemaRef ds:uri="45fb4870-e8c9-4f9e-95f4-cc79c406e0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944E47F-66AF-4A9D-BBDF-3AB9ED0F9A9F}">
  <ds:schemaRefs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45fb4870-e8c9-4f9e-95f4-cc79c406e0f1"/>
    <ds:schemaRef ds:uri="http://schemas.microsoft.com/office/infopath/2007/PartnerControls"/>
    <ds:schemaRef ds:uri="2b2ac763-2a82-42d3-894b-8c19e4f57a2a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5300AB4-CEC1-4263-B5E5-02445065404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2740</TotalTime>
  <Words>249</Words>
  <Application>Microsoft Office PowerPoint</Application>
  <PresentationFormat>Širokoúhlá obrazovka</PresentationFormat>
  <Paragraphs>23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ÚZEMNÍ PLÁNOVÁNÍ A URBANISMUS</vt:lpstr>
      <vt:lpstr>Prezentace aplikace PowerPoint</vt:lpstr>
      <vt:lpstr>Regulační plán Kostelíček, Brno-Líšeň</vt:lpstr>
      <vt:lpstr>ZADÁNÍ CVIČENÍ 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Gorný</dc:creator>
  <cp:lastModifiedBy>David Gorný</cp:lastModifiedBy>
  <cp:revision>50</cp:revision>
  <dcterms:created xsi:type="dcterms:W3CDTF">2023-09-25T06:18:52Z</dcterms:created>
  <dcterms:modified xsi:type="dcterms:W3CDTF">2023-12-04T08:08:10Z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0x0101009E287AF66F725F488780A43562BAF94A</vt:lpwstr>
  </property>
</Properties>
</file>