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0" roundtripDataSignature="AMtx7mjIxpJVRDOn3IAIX50tGqFC9CChg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customschemas.google.com/relationships/presentationmetadata" Target="metadata"/><Relationship Id="rId4" Type="http://schemas.openxmlformats.org/officeDocument/2006/relationships/slide" Target="slides/slide3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7"/>
          <p:cNvSpPr txBox="1">
            <a:spLocks noGrp="1"/>
          </p:cNvSpPr>
          <p:nvPr>
            <p:ph type="ctrTitle"/>
          </p:nvPr>
        </p:nvSpPr>
        <p:spPr>
          <a:xfrm>
            <a:off x="3359149" y="389840"/>
            <a:ext cx="8281987" cy="29546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Font typeface="Arial"/>
              <a:buNone/>
              <a:defRPr sz="6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7"/>
          <p:cNvSpPr txBox="1">
            <a:spLocks noGrp="1"/>
          </p:cNvSpPr>
          <p:nvPr>
            <p:ph type="subTitle" idx="1"/>
          </p:nvPr>
        </p:nvSpPr>
        <p:spPr>
          <a:xfrm>
            <a:off x="3359149" y="3536951"/>
            <a:ext cx="8281989" cy="2555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algn="ctr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/>
            </a:lvl2pPr>
            <a:lvl3pPr lvl="2" algn="ctr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/>
            </a:lvl3pPr>
            <a:lvl4pPr lvl="3" algn="ctr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4pPr>
            <a:lvl5pPr lvl="4" algn="ctr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7"/>
          <p:cNvSpPr txBox="1">
            <a:spLocks noGrp="1"/>
          </p:cNvSpPr>
          <p:nvPr>
            <p:ph type="dt" idx="10"/>
          </p:nvPr>
        </p:nvSpPr>
        <p:spPr>
          <a:xfrm>
            <a:off x="550863" y="6507212"/>
            <a:ext cx="2628900" cy="153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7"/>
          <p:cNvSpPr txBox="1">
            <a:spLocks noGrp="1"/>
          </p:cNvSpPr>
          <p:nvPr>
            <p:ph type="ftr" idx="11"/>
          </p:nvPr>
        </p:nvSpPr>
        <p:spPr>
          <a:xfrm>
            <a:off x="3359150" y="6507212"/>
            <a:ext cx="6379210" cy="153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7"/>
          <p:cNvSpPr txBox="1">
            <a:spLocks noGrp="1"/>
          </p:cNvSpPr>
          <p:nvPr>
            <p:ph type="sldNum" idx="12"/>
          </p:nvPr>
        </p:nvSpPr>
        <p:spPr>
          <a:xfrm>
            <a:off x="9948863" y="6507212"/>
            <a:ext cx="1692274" cy="153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17" name="Google Shape;17;p7"/>
          <p:cNvSpPr/>
          <p:nvPr/>
        </p:nvSpPr>
        <p:spPr>
          <a:xfrm rot="2700000">
            <a:off x="612445" y="481888"/>
            <a:ext cx="1080000" cy="1262947"/>
          </a:xfrm>
          <a:custGeom>
            <a:avLst/>
            <a:gdLst/>
            <a:ahLst/>
            <a:cxnLst/>
            <a:rect l="l" t="t" r="r" b="b"/>
            <a:pathLst>
              <a:path w="1080000" h="1262947" extrusionOk="0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0">
                <a:srgbClr val="2D4350"/>
              </a:gs>
              <a:gs pos="30000">
                <a:srgbClr val="2D4350"/>
              </a:gs>
              <a:gs pos="40000">
                <a:srgbClr val="456378"/>
              </a:gs>
              <a:gs pos="60000">
                <a:srgbClr val="2D4350"/>
              </a:gs>
              <a:gs pos="100000">
                <a:schemeClr val="dk2"/>
              </a:gs>
            </a:gsLst>
            <a:lin ang="6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p7"/>
          <p:cNvSpPr/>
          <p:nvPr/>
        </p:nvSpPr>
        <p:spPr>
          <a:xfrm rot="8100000">
            <a:off x="626845" y="828962"/>
            <a:ext cx="540000" cy="1080000"/>
          </a:xfrm>
          <a:prstGeom prst="ellipse">
            <a:avLst/>
          </a:prstGeom>
          <a:gradFill>
            <a:gsLst>
              <a:gs pos="0">
                <a:srgbClr val="263743"/>
              </a:gs>
              <a:gs pos="50000">
                <a:srgbClr val="263743"/>
              </a:gs>
              <a:gs pos="100000">
                <a:srgbClr val="2D4350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7"/>
          <p:cNvSpPr/>
          <p:nvPr/>
        </p:nvSpPr>
        <p:spPr>
          <a:xfrm>
            <a:off x="1800802" y="2472855"/>
            <a:ext cx="360000" cy="360000"/>
          </a:xfrm>
          <a:prstGeom prst="ellipse">
            <a:avLst/>
          </a:prstGeom>
          <a:gradFill>
            <a:gsLst>
              <a:gs pos="0">
                <a:schemeClr val="dk2"/>
              </a:gs>
              <a:gs pos="60000">
                <a:schemeClr val="dk2"/>
              </a:gs>
              <a:gs pos="100000">
                <a:srgbClr val="779BB0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0" name="Google Shape;20;p7"/>
          <p:cNvGrpSpPr/>
          <p:nvPr/>
        </p:nvGrpSpPr>
        <p:grpSpPr>
          <a:xfrm>
            <a:off x="1292493" y="4299807"/>
            <a:ext cx="2083885" cy="2083885"/>
            <a:chOff x="4842143" y="3556857"/>
            <a:chExt cx="2083885" cy="2083885"/>
          </a:xfrm>
        </p:grpSpPr>
        <p:sp>
          <p:nvSpPr>
            <p:cNvPr id="21" name="Google Shape;21;p7"/>
            <p:cNvSpPr/>
            <p:nvPr/>
          </p:nvSpPr>
          <p:spPr>
            <a:xfrm rot="8100000" flipH="1">
              <a:off x="5005634" y="4191206"/>
              <a:ext cx="1853969" cy="926985"/>
            </a:xfrm>
            <a:custGeom>
              <a:avLst/>
              <a:gdLst/>
              <a:ahLst/>
              <a:cxnLst/>
              <a:rect l="l" t="t" r="r" b="b"/>
              <a:pathLst>
                <a:path w="2658746" h="1329373" extrusionOk="0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22;p7"/>
            <p:cNvSpPr/>
            <p:nvPr/>
          </p:nvSpPr>
          <p:spPr>
            <a:xfrm rot="8100000" flipH="1">
              <a:off x="4957101" y="4052255"/>
              <a:ext cx="1853969" cy="1093090"/>
            </a:xfrm>
            <a:custGeom>
              <a:avLst/>
              <a:gdLst/>
              <a:ahLst/>
              <a:cxnLst/>
              <a:rect l="l" t="t" r="r" b="b"/>
              <a:pathLst>
                <a:path w="2658746" h="1329373" extrusionOk="0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rgbClr val="779BB0">
                <a:alpha val="4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Google Shape;23;p7"/>
            <p:cNvSpPr/>
            <p:nvPr/>
          </p:nvSpPr>
          <p:spPr>
            <a:xfrm rot="2700000" flipH="1">
              <a:off x="6040374" y="3601683"/>
              <a:ext cx="107098" cy="466589"/>
            </a:xfrm>
            <a:prstGeom prst="ellipse">
              <a:avLst/>
            </a:prstGeom>
            <a:solidFill>
              <a:srgbClr val="2D435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24;p7"/>
            <p:cNvSpPr/>
            <p:nvPr/>
          </p:nvSpPr>
          <p:spPr>
            <a:xfrm rot="2700000" flipH="1">
              <a:off x="5059348" y="4582709"/>
              <a:ext cx="107098" cy="466589"/>
            </a:xfrm>
            <a:prstGeom prst="ellipse">
              <a:avLst/>
            </a:prstGeom>
            <a:solidFill>
              <a:srgbClr val="2D435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6"/>
          <p:cNvSpPr txBox="1">
            <a:spLocks noGrp="1"/>
          </p:cNvSpPr>
          <p:nvPr>
            <p:ph type="title"/>
          </p:nvPr>
        </p:nvSpPr>
        <p:spPr>
          <a:xfrm>
            <a:off x="550862" y="503906"/>
            <a:ext cx="11090275" cy="13330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16"/>
          <p:cNvSpPr txBox="1">
            <a:spLocks noGrp="1"/>
          </p:cNvSpPr>
          <p:nvPr>
            <p:ph type="body" idx="1"/>
          </p:nvPr>
        </p:nvSpPr>
        <p:spPr>
          <a:xfrm rot="5400000">
            <a:off x="4107182" y="-1442457"/>
            <a:ext cx="3978963" cy="1109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1" name="Google Shape;111;p16"/>
          <p:cNvSpPr txBox="1">
            <a:spLocks noGrp="1"/>
          </p:cNvSpPr>
          <p:nvPr>
            <p:ph type="dt" idx="10"/>
          </p:nvPr>
        </p:nvSpPr>
        <p:spPr>
          <a:xfrm>
            <a:off x="550863" y="6507212"/>
            <a:ext cx="2628900" cy="153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16"/>
          <p:cNvSpPr txBox="1">
            <a:spLocks noGrp="1"/>
          </p:cNvSpPr>
          <p:nvPr>
            <p:ph type="ftr" idx="11"/>
          </p:nvPr>
        </p:nvSpPr>
        <p:spPr>
          <a:xfrm>
            <a:off x="3359150" y="6507212"/>
            <a:ext cx="6379210" cy="153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16"/>
          <p:cNvSpPr txBox="1">
            <a:spLocks noGrp="1"/>
          </p:cNvSpPr>
          <p:nvPr>
            <p:ph type="sldNum" idx="12"/>
          </p:nvPr>
        </p:nvSpPr>
        <p:spPr>
          <a:xfrm>
            <a:off x="9948863" y="6507212"/>
            <a:ext cx="1692274" cy="153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7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17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7" name="Google Shape;117;p17"/>
          <p:cNvSpPr txBox="1">
            <a:spLocks noGrp="1"/>
          </p:cNvSpPr>
          <p:nvPr>
            <p:ph type="dt" idx="10"/>
          </p:nvPr>
        </p:nvSpPr>
        <p:spPr>
          <a:xfrm>
            <a:off x="550863" y="6507212"/>
            <a:ext cx="2628900" cy="153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17"/>
          <p:cNvSpPr txBox="1">
            <a:spLocks noGrp="1"/>
          </p:cNvSpPr>
          <p:nvPr>
            <p:ph type="ftr" idx="11"/>
          </p:nvPr>
        </p:nvSpPr>
        <p:spPr>
          <a:xfrm>
            <a:off x="3359150" y="6507212"/>
            <a:ext cx="6379210" cy="153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17"/>
          <p:cNvSpPr txBox="1">
            <a:spLocks noGrp="1"/>
          </p:cNvSpPr>
          <p:nvPr>
            <p:ph type="sldNum" idx="12"/>
          </p:nvPr>
        </p:nvSpPr>
        <p:spPr>
          <a:xfrm>
            <a:off x="9948863" y="6507212"/>
            <a:ext cx="1692274" cy="153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oogle Shape;26;p8"/>
          <p:cNvGrpSpPr/>
          <p:nvPr/>
        </p:nvGrpSpPr>
        <p:grpSpPr>
          <a:xfrm>
            <a:off x="363888" y="5322560"/>
            <a:ext cx="1030305" cy="1030305"/>
            <a:chOff x="10240859" y="1436639"/>
            <a:chExt cx="1030305" cy="1030305"/>
          </a:xfrm>
        </p:grpSpPr>
        <p:sp>
          <p:nvSpPr>
            <p:cNvPr id="27" name="Google Shape;27;p8"/>
            <p:cNvSpPr/>
            <p:nvPr/>
          </p:nvSpPr>
          <p:spPr>
            <a:xfrm rot="-8100000">
              <a:off x="10268976" y="1743588"/>
              <a:ext cx="926985" cy="463493"/>
            </a:xfrm>
            <a:custGeom>
              <a:avLst/>
              <a:gdLst/>
              <a:ahLst/>
              <a:cxnLst/>
              <a:rect l="l" t="t" r="r" b="b"/>
              <a:pathLst>
                <a:path w="2658746" h="1329373" extrusionOk="0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" name="Google Shape;28;p8"/>
            <p:cNvSpPr/>
            <p:nvPr/>
          </p:nvSpPr>
          <p:spPr>
            <a:xfrm rot="-2700000">
              <a:off x="11115555" y="1939340"/>
              <a:ext cx="53549" cy="233295"/>
            </a:xfrm>
            <a:prstGeom prst="ellipse">
              <a:avLst/>
            </a:prstGeom>
            <a:solidFill>
              <a:srgbClr val="2D435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" name="Google Shape;29;p8"/>
            <p:cNvSpPr/>
            <p:nvPr/>
          </p:nvSpPr>
          <p:spPr>
            <a:xfrm rot="-2700000">
              <a:off x="10625042" y="1448827"/>
              <a:ext cx="53549" cy="233295"/>
            </a:xfrm>
            <a:prstGeom prst="ellipse">
              <a:avLst/>
            </a:prstGeom>
            <a:solidFill>
              <a:srgbClr val="2D435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" name="Google Shape;30;p8"/>
            <p:cNvSpPr/>
            <p:nvPr/>
          </p:nvSpPr>
          <p:spPr>
            <a:xfrm rot="-8100000">
              <a:off x="10292519" y="1686748"/>
              <a:ext cx="926985" cy="530086"/>
            </a:xfrm>
            <a:custGeom>
              <a:avLst/>
              <a:gdLst/>
              <a:ahLst/>
              <a:cxnLst/>
              <a:rect l="l" t="t" r="r" b="b"/>
              <a:pathLst>
                <a:path w="2658746" h="1329373" extrusionOk="0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rgbClr val="779BB0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1" name="Google Shape;31;p8"/>
          <p:cNvSpPr txBox="1">
            <a:spLocks noGrp="1"/>
          </p:cNvSpPr>
          <p:nvPr>
            <p:ph type="title"/>
          </p:nvPr>
        </p:nvSpPr>
        <p:spPr>
          <a:xfrm>
            <a:off x="550862" y="549275"/>
            <a:ext cx="11091600" cy="13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body" idx="1"/>
          </p:nvPr>
        </p:nvSpPr>
        <p:spPr>
          <a:xfrm>
            <a:off x="550863" y="2113199"/>
            <a:ext cx="11090274" cy="3979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dt" idx="10"/>
          </p:nvPr>
        </p:nvSpPr>
        <p:spPr>
          <a:xfrm>
            <a:off x="550863" y="6507212"/>
            <a:ext cx="2628900" cy="153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ftr" idx="11"/>
          </p:nvPr>
        </p:nvSpPr>
        <p:spPr>
          <a:xfrm>
            <a:off x="3359150" y="6507212"/>
            <a:ext cx="6379210" cy="153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9948863" y="6507212"/>
            <a:ext cx="1692274" cy="153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oogle Shape;37;p9"/>
          <p:cNvGrpSpPr/>
          <p:nvPr/>
        </p:nvGrpSpPr>
        <p:grpSpPr>
          <a:xfrm>
            <a:off x="242406" y="748159"/>
            <a:ext cx="897877" cy="934082"/>
            <a:chOff x="5129684" y="1232940"/>
            <a:chExt cx="897877" cy="934082"/>
          </a:xfrm>
        </p:grpSpPr>
        <p:sp>
          <p:nvSpPr>
            <p:cNvPr id="38" name="Google Shape;38;p9"/>
            <p:cNvSpPr/>
            <p:nvPr/>
          </p:nvSpPr>
          <p:spPr>
            <a:xfrm rot="1800000">
              <a:off x="5356930" y="1363788"/>
              <a:ext cx="621086" cy="364601"/>
            </a:xfrm>
            <a:custGeom>
              <a:avLst/>
              <a:gdLst/>
              <a:ahLst/>
              <a:cxnLst/>
              <a:rect l="l" t="t" r="r" b="b"/>
              <a:pathLst>
                <a:path w="540" h="317" extrusionOk="0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>
              <a:gsLst>
                <a:gs pos="0">
                  <a:srgbClr val="2D4350">
                    <a:alpha val="20000"/>
                  </a:srgbClr>
                </a:gs>
                <a:gs pos="20000">
                  <a:srgbClr val="2D4350">
                    <a:alpha val="20000"/>
                  </a:srgbClr>
                </a:gs>
                <a:gs pos="100000">
                  <a:srgbClr val="DB92D8">
                    <a:alpha val="2000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" name="Google Shape;39;p9"/>
            <p:cNvSpPr/>
            <p:nvPr/>
          </p:nvSpPr>
          <p:spPr>
            <a:xfrm rot="1800000">
              <a:off x="5243759" y="1430747"/>
              <a:ext cx="305942" cy="538275"/>
            </a:xfrm>
            <a:custGeom>
              <a:avLst/>
              <a:gdLst/>
              <a:ahLst/>
              <a:cxnLst/>
              <a:rect l="l" t="t" r="r" b="b"/>
              <a:pathLst>
                <a:path w="266" h="468" extrusionOk="0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>
              <a:gsLst>
                <a:gs pos="0">
                  <a:srgbClr val="2D4350">
                    <a:alpha val="20000"/>
                  </a:srgbClr>
                </a:gs>
                <a:gs pos="20000">
                  <a:srgbClr val="2D4350">
                    <a:alpha val="20000"/>
                  </a:srgbClr>
                </a:gs>
                <a:gs pos="100000">
                  <a:srgbClr val="DB92D8">
                    <a:alpha val="20000"/>
                  </a:srgbClr>
                </a:gs>
              </a:gsLst>
              <a:lin ang="19799999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" name="Google Shape;40;p9"/>
            <p:cNvSpPr/>
            <p:nvPr/>
          </p:nvSpPr>
          <p:spPr>
            <a:xfrm rot="1800000">
              <a:off x="5508097" y="1586019"/>
              <a:ext cx="315144" cy="538275"/>
            </a:xfrm>
            <a:custGeom>
              <a:avLst/>
              <a:gdLst/>
              <a:ahLst/>
              <a:cxnLst/>
              <a:rect l="l" t="t" r="r" b="b"/>
              <a:pathLst>
                <a:path w="274" h="468" extrusionOk="0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>
              <a:gsLst>
                <a:gs pos="0">
                  <a:srgbClr val="2D4350">
                    <a:alpha val="20000"/>
                  </a:srgbClr>
                </a:gs>
                <a:gs pos="20000">
                  <a:srgbClr val="2D4350">
                    <a:alpha val="20000"/>
                  </a:srgbClr>
                </a:gs>
                <a:gs pos="100000">
                  <a:srgbClr val="DB92D8">
                    <a:alpha val="20000"/>
                  </a:srgbClr>
                </a:gs>
              </a:gsLst>
              <a:lin ang="18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563563" y="474345"/>
            <a:ext cx="11077574" cy="29546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Font typeface="Arial"/>
              <a:buNone/>
              <a:defRPr sz="6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dt" idx="10"/>
          </p:nvPr>
        </p:nvSpPr>
        <p:spPr>
          <a:xfrm>
            <a:off x="550863" y="6507212"/>
            <a:ext cx="2628900" cy="153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ftr" idx="11"/>
          </p:nvPr>
        </p:nvSpPr>
        <p:spPr>
          <a:xfrm>
            <a:off x="3359150" y="6507212"/>
            <a:ext cx="6379210" cy="153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9948863" y="6507212"/>
            <a:ext cx="1692274" cy="153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body" idx="1"/>
          </p:nvPr>
        </p:nvSpPr>
        <p:spPr>
          <a:xfrm>
            <a:off x="566271" y="3629772"/>
            <a:ext cx="11074866" cy="26789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6" name="Google Shape;46;p9"/>
          <p:cNvSpPr/>
          <p:nvPr/>
        </p:nvSpPr>
        <p:spPr>
          <a:xfrm rot="-2700000">
            <a:off x="11209132" y="4448189"/>
            <a:ext cx="999200" cy="1262947"/>
          </a:xfrm>
          <a:custGeom>
            <a:avLst/>
            <a:gdLst/>
            <a:ahLst/>
            <a:cxnLst/>
            <a:rect l="l" t="t" r="r" b="b"/>
            <a:pathLst>
              <a:path w="999200" h="1262947" extrusionOk="0">
                <a:moveTo>
                  <a:pt x="540000" y="0"/>
                </a:moveTo>
                <a:lnTo>
                  <a:pt x="999200" y="815317"/>
                </a:lnTo>
                <a:lnTo>
                  <a:pt x="552185" y="1262333"/>
                </a:lnTo>
                <a:lnTo>
                  <a:pt x="540000" y="1262947"/>
                </a:ln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close/>
              </a:path>
            </a:pathLst>
          </a:custGeom>
          <a:gradFill>
            <a:gsLst>
              <a:gs pos="0">
                <a:srgbClr val="2D4350"/>
              </a:gs>
              <a:gs pos="30000">
                <a:srgbClr val="2D4350"/>
              </a:gs>
              <a:gs pos="40000">
                <a:srgbClr val="456378"/>
              </a:gs>
              <a:gs pos="60000">
                <a:srgbClr val="2D4350"/>
              </a:gs>
              <a:gs pos="100000">
                <a:schemeClr val="dk2"/>
              </a:gs>
            </a:gsLst>
            <a:lin ang="102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9"/>
          <p:cNvSpPr/>
          <p:nvPr/>
        </p:nvSpPr>
        <p:spPr>
          <a:xfrm rot="2700000">
            <a:off x="11686937" y="4853516"/>
            <a:ext cx="540000" cy="978284"/>
          </a:xfrm>
          <a:custGeom>
            <a:avLst/>
            <a:gdLst/>
            <a:ahLst/>
            <a:cxnLst/>
            <a:rect l="l" t="t" r="r" b="b"/>
            <a:pathLst>
              <a:path w="540000" h="978284" extrusionOk="0">
                <a:moveTo>
                  <a:pt x="113288" y="0"/>
                </a:moveTo>
                <a:lnTo>
                  <a:pt x="539386" y="426099"/>
                </a:lnTo>
                <a:lnTo>
                  <a:pt x="540000" y="438284"/>
                </a:lnTo>
                <a:cubicBezTo>
                  <a:pt x="540000" y="736518"/>
                  <a:pt x="419117" y="978284"/>
                  <a:pt x="270000" y="978284"/>
                </a:cubicBezTo>
                <a:cubicBezTo>
                  <a:pt x="120883" y="978284"/>
                  <a:pt x="0" y="736518"/>
                  <a:pt x="0" y="438284"/>
                </a:cubicBezTo>
                <a:cubicBezTo>
                  <a:pt x="0" y="289167"/>
                  <a:pt x="30220" y="154167"/>
                  <a:pt x="79081" y="56446"/>
                </a:cubicBezTo>
                <a:close/>
              </a:path>
            </a:pathLst>
          </a:custGeom>
          <a:solidFill>
            <a:srgbClr val="2D435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/>
          <p:nvPr/>
        </p:nvSpPr>
        <p:spPr>
          <a:xfrm>
            <a:off x="11069864" y="333375"/>
            <a:ext cx="360000" cy="360000"/>
          </a:xfrm>
          <a:prstGeom prst="ellipse">
            <a:avLst/>
          </a:prstGeom>
          <a:gradFill>
            <a:gsLst>
              <a:gs pos="0">
                <a:schemeClr val="dk2"/>
              </a:gs>
              <a:gs pos="60000">
                <a:schemeClr val="dk2"/>
              </a:gs>
              <a:gs pos="100000">
                <a:srgbClr val="779BB0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50" name="Google Shape;50;p10"/>
          <p:cNvGrpSpPr/>
          <p:nvPr/>
        </p:nvGrpSpPr>
        <p:grpSpPr>
          <a:xfrm>
            <a:off x="233344" y="5384019"/>
            <a:ext cx="828357" cy="828357"/>
            <a:chOff x="2895711" y="1234487"/>
            <a:chExt cx="828357" cy="828357"/>
          </a:xfrm>
        </p:grpSpPr>
        <p:sp>
          <p:nvSpPr>
            <p:cNvPr id="51" name="Google Shape;51;p10"/>
            <p:cNvSpPr/>
            <p:nvPr/>
          </p:nvSpPr>
          <p:spPr>
            <a:xfrm rot="2700000">
              <a:off x="3039890" y="1332929"/>
              <a:ext cx="540000" cy="631474"/>
            </a:xfrm>
            <a:custGeom>
              <a:avLst/>
              <a:gdLst/>
              <a:ahLst/>
              <a:cxnLst/>
              <a:rect l="l" t="t" r="r" b="b"/>
              <a:pathLst>
                <a:path w="1080000" h="1262947" extrusionOk="0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0">
                  <a:srgbClr val="2D4350"/>
                </a:gs>
                <a:gs pos="30000">
                  <a:srgbClr val="2D4350"/>
                </a:gs>
                <a:gs pos="40000">
                  <a:srgbClr val="456378"/>
                </a:gs>
                <a:gs pos="60000">
                  <a:srgbClr val="2D4350"/>
                </a:gs>
                <a:gs pos="100000">
                  <a:schemeClr val="dk2"/>
                </a:gs>
              </a:gsLst>
              <a:lin ang="6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" name="Google Shape;52;p10"/>
            <p:cNvSpPr/>
            <p:nvPr/>
          </p:nvSpPr>
          <p:spPr>
            <a:xfrm rot="8100000">
              <a:off x="3047090" y="1506466"/>
              <a:ext cx="270000" cy="540000"/>
            </a:xfrm>
            <a:prstGeom prst="ellipse">
              <a:avLst/>
            </a:prstGeom>
            <a:gradFill>
              <a:gsLst>
                <a:gs pos="0">
                  <a:srgbClr val="263743"/>
                </a:gs>
                <a:gs pos="50000">
                  <a:srgbClr val="263743"/>
                </a:gs>
                <a:gs pos="100000">
                  <a:srgbClr val="2D4350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3" name="Google Shape;53;p10"/>
          <p:cNvSpPr txBox="1">
            <a:spLocks noGrp="1"/>
          </p:cNvSpPr>
          <p:nvPr>
            <p:ph type="title"/>
          </p:nvPr>
        </p:nvSpPr>
        <p:spPr>
          <a:xfrm>
            <a:off x="550863" y="549275"/>
            <a:ext cx="11090274" cy="13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0"/>
          <p:cNvSpPr txBox="1">
            <a:spLocks noGrp="1"/>
          </p:cNvSpPr>
          <p:nvPr>
            <p:ph type="body" idx="1"/>
          </p:nvPr>
        </p:nvSpPr>
        <p:spPr>
          <a:xfrm>
            <a:off x="550862" y="2097175"/>
            <a:ext cx="5435600" cy="3995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" name="Google Shape;55;p10"/>
          <p:cNvSpPr txBox="1">
            <a:spLocks noGrp="1"/>
          </p:cNvSpPr>
          <p:nvPr>
            <p:ph type="body" idx="2"/>
          </p:nvPr>
        </p:nvSpPr>
        <p:spPr>
          <a:xfrm>
            <a:off x="6205538" y="2097175"/>
            <a:ext cx="5435600" cy="3995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dt" idx="10"/>
          </p:nvPr>
        </p:nvSpPr>
        <p:spPr>
          <a:xfrm>
            <a:off x="550863" y="6507212"/>
            <a:ext cx="2628900" cy="153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ftr" idx="11"/>
          </p:nvPr>
        </p:nvSpPr>
        <p:spPr>
          <a:xfrm>
            <a:off x="3359150" y="6507212"/>
            <a:ext cx="6379210" cy="153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sldNum" idx="12"/>
          </p:nvPr>
        </p:nvSpPr>
        <p:spPr>
          <a:xfrm>
            <a:off x="9948863" y="6507212"/>
            <a:ext cx="1692274" cy="153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1"/>
          <p:cNvSpPr/>
          <p:nvPr/>
        </p:nvSpPr>
        <p:spPr>
          <a:xfrm>
            <a:off x="11091612" y="5893466"/>
            <a:ext cx="360000" cy="360000"/>
          </a:xfrm>
          <a:prstGeom prst="ellipse">
            <a:avLst/>
          </a:prstGeom>
          <a:gradFill>
            <a:gsLst>
              <a:gs pos="0">
                <a:schemeClr val="dk2"/>
              </a:gs>
              <a:gs pos="60000">
                <a:schemeClr val="dk2"/>
              </a:gs>
              <a:gs pos="100000">
                <a:srgbClr val="779BB0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11"/>
          <p:cNvSpPr/>
          <p:nvPr/>
        </p:nvSpPr>
        <p:spPr>
          <a:xfrm>
            <a:off x="11451612" y="5827878"/>
            <a:ext cx="379049" cy="360000"/>
          </a:xfrm>
          <a:prstGeom prst="rect">
            <a:avLst/>
          </a:prstGeom>
          <a:solidFill>
            <a:schemeClr val="dk2">
              <a:alpha val="8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550862" y="549275"/>
            <a:ext cx="11097551" cy="13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 txBox="1">
            <a:spLocks noGrp="1"/>
          </p:cNvSpPr>
          <p:nvPr>
            <p:ph type="body" idx="1"/>
          </p:nvPr>
        </p:nvSpPr>
        <p:spPr>
          <a:xfrm>
            <a:off x="550864" y="1881275"/>
            <a:ext cx="5437186" cy="5353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200" lvl="0" indent="-2286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 b="0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body" idx="2"/>
          </p:nvPr>
        </p:nvSpPr>
        <p:spPr>
          <a:xfrm>
            <a:off x="550863" y="2577270"/>
            <a:ext cx="5429114" cy="35155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body" idx="3"/>
          </p:nvPr>
        </p:nvSpPr>
        <p:spPr>
          <a:xfrm>
            <a:off x="6212024" y="1881275"/>
            <a:ext cx="5436392" cy="5353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200" lvl="0" indent="-3175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 sz="1400" b="0" cap="none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body" idx="4"/>
          </p:nvPr>
        </p:nvSpPr>
        <p:spPr>
          <a:xfrm>
            <a:off x="6212023" y="2577270"/>
            <a:ext cx="5436391" cy="35155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dt" idx="10"/>
          </p:nvPr>
        </p:nvSpPr>
        <p:spPr>
          <a:xfrm>
            <a:off x="550863" y="6507212"/>
            <a:ext cx="2628900" cy="153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ftr" idx="11"/>
          </p:nvPr>
        </p:nvSpPr>
        <p:spPr>
          <a:xfrm>
            <a:off x="3359150" y="6507212"/>
            <a:ext cx="6379210" cy="153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sldNum" idx="12"/>
          </p:nvPr>
        </p:nvSpPr>
        <p:spPr>
          <a:xfrm>
            <a:off x="9948863" y="6507212"/>
            <a:ext cx="1692274" cy="153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title"/>
          </p:nvPr>
        </p:nvSpPr>
        <p:spPr>
          <a:xfrm>
            <a:off x="3359149" y="550799"/>
            <a:ext cx="8283313" cy="5542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dt" idx="10"/>
          </p:nvPr>
        </p:nvSpPr>
        <p:spPr>
          <a:xfrm>
            <a:off x="550863" y="6507212"/>
            <a:ext cx="2628900" cy="153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ftr" idx="11"/>
          </p:nvPr>
        </p:nvSpPr>
        <p:spPr>
          <a:xfrm>
            <a:off x="3359150" y="6507212"/>
            <a:ext cx="6379210" cy="153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sldNum" idx="12"/>
          </p:nvPr>
        </p:nvSpPr>
        <p:spPr>
          <a:xfrm>
            <a:off x="9948863" y="6507212"/>
            <a:ext cx="1692274" cy="153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75" name="Google Shape;75;p12"/>
          <p:cNvSpPr/>
          <p:nvPr/>
        </p:nvSpPr>
        <p:spPr>
          <a:xfrm rot="8100000" flipH="1">
            <a:off x="-410727" y="3958416"/>
            <a:ext cx="3536330" cy="1853969"/>
          </a:xfrm>
          <a:custGeom>
            <a:avLst/>
            <a:gdLst/>
            <a:ahLst/>
            <a:cxnLst/>
            <a:rect l="l" t="t" r="r" b="b"/>
            <a:pathLst>
              <a:path w="3536330" h="1853969" extrusionOk="0">
                <a:moveTo>
                  <a:pt x="3536330" y="1853969"/>
                </a:moveTo>
                <a:cubicBezTo>
                  <a:pt x="3536330" y="830051"/>
                  <a:pt x="2706280" y="0"/>
                  <a:pt x="1682362" y="0"/>
                </a:cubicBezTo>
                <a:cubicBezTo>
                  <a:pt x="978418" y="0"/>
                  <a:pt x="366107" y="392328"/>
                  <a:pt x="52157" y="970257"/>
                </a:cubicBezTo>
                <a:lnTo>
                  <a:pt x="0" y="1078528"/>
                </a:lnTo>
                <a:lnTo>
                  <a:pt x="757215" y="1835743"/>
                </a:lnTo>
                <a:lnTo>
                  <a:pt x="774211" y="1667149"/>
                </a:lnTo>
                <a:cubicBezTo>
                  <a:pt x="860649" y="1244739"/>
                  <a:pt x="1234397" y="926985"/>
                  <a:pt x="1682362" y="926985"/>
                </a:cubicBezTo>
                <a:cubicBezTo>
                  <a:pt x="2194320" y="926985"/>
                  <a:pt x="2609345" y="1342010"/>
                  <a:pt x="2609345" y="1853969"/>
                </a:cubicBezTo>
                <a:close/>
              </a:path>
            </a:pathLst>
          </a:custGeom>
          <a:gradFill>
            <a:gsLst>
              <a:gs pos="0">
                <a:srgbClr val="2D4350"/>
              </a:gs>
              <a:gs pos="31000">
                <a:srgbClr val="2D4350"/>
              </a:gs>
              <a:gs pos="97000">
                <a:schemeClr val="dk2"/>
              </a:gs>
              <a:gs pos="100000">
                <a:schemeClr val="dk2"/>
              </a:gs>
            </a:gsLst>
            <a:lin ang="150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12"/>
          <p:cNvSpPr/>
          <p:nvPr/>
        </p:nvSpPr>
        <p:spPr>
          <a:xfrm rot="8100000" flipH="1">
            <a:off x="-481151" y="3649708"/>
            <a:ext cx="3478701" cy="2164843"/>
          </a:xfrm>
          <a:custGeom>
            <a:avLst/>
            <a:gdLst/>
            <a:ahLst/>
            <a:cxnLst/>
            <a:rect l="l" t="t" r="r" b="b"/>
            <a:pathLst>
              <a:path w="3478701" h="2164843" extrusionOk="0">
                <a:moveTo>
                  <a:pt x="3478701" y="2164843"/>
                </a:moveTo>
                <a:cubicBezTo>
                  <a:pt x="3478701" y="969234"/>
                  <a:pt x="2648651" y="0"/>
                  <a:pt x="1624733" y="0"/>
                </a:cubicBezTo>
                <a:cubicBezTo>
                  <a:pt x="984784" y="0"/>
                  <a:pt x="420564" y="378607"/>
                  <a:pt x="87393" y="954459"/>
                </a:cubicBezTo>
                <a:lnTo>
                  <a:pt x="0" y="1122434"/>
                </a:lnTo>
                <a:lnTo>
                  <a:pt x="736015" y="1858449"/>
                </a:lnTo>
                <a:lnTo>
                  <a:pt x="739424" y="1842964"/>
                </a:lnTo>
                <a:cubicBezTo>
                  <a:pt x="856791" y="1402344"/>
                  <a:pt x="1208766" y="1082422"/>
                  <a:pt x="1624733" y="1082422"/>
                </a:cubicBezTo>
                <a:cubicBezTo>
                  <a:pt x="2136692" y="1082422"/>
                  <a:pt x="2551716" y="1567038"/>
                  <a:pt x="2551716" y="2164843"/>
                </a:cubicBezTo>
                <a:close/>
              </a:path>
            </a:pathLst>
          </a:custGeom>
          <a:solidFill>
            <a:srgbClr val="779BB0">
              <a:alpha val="4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12"/>
          <p:cNvSpPr/>
          <p:nvPr/>
        </p:nvSpPr>
        <p:spPr>
          <a:xfrm rot="2700000" flipH="1">
            <a:off x="1512277" y="2840042"/>
            <a:ext cx="214196" cy="933178"/>
          </a:xfrm>
          <a:prstGeom prst="ellipse">
            <a:avLst/>
          </a:prstGeom>
          <a:solidFill>
            <a:srgbClr val="2D435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Google Shape;78;p12"/>
          <p:cNvSpPr/>
          <p:nvPr/>
        </p:nvSpPr>
        <p:spPr>
          <a:xfrm>
            <a:off x="1780661" y="385236"/>
            <a:ext cx="1080000" cy="1080000"/>
          </a:xfrm>
          <a:prstGeom prst="ellipse">
            <a:avLst/>
          </a:prstGeom>
          <a:gradFill>
            <a:gsLst>
              <a:gs pos="0">
                <a:srgbClr val="1F2D35"/>
              </a:gs>
              <a:gs pos="60000">
                <a:srgbClr val="1F2D35"/>
              </a:gs>
              <a:gs pos="100000">
                <a:srgbClr val="779BB0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79" name="Google Shape;79;p12"/>
          <p:cNvGrpSpPr/>
          <p:nvPr/>
        </p:nvGrpSpPr>
        <p:grpSpPr>
          <a:xfrm>
            <a:off x="509106" y="1383159"/>
            <a:ext cx="897877" cy="934082"/>
            <a:chOff x="5129684" y="1232940"/>
            <a:chExt cx="897877" cy="934082"/>
          </a:xfrm>
        </p:grpSpPr>
        <p:sp>
          <p:nvSpPr>
            <p:cNvPr id="80" name="Google Shape;80;p12"/>
            <p:cNvSpPr/>
            <p:nvPr/>
          </p:nvSpPr>
          <p:spPr>
            <a:xfrm rot="1800000">
              <a:off x="5356930" y="1363788"/>
              <a:ext cx="621086" cy="364601"/>
            </a:xfrm>
            <a:custGeom>
              <a:avLst/>
              <a:gdLst/>
              <a:ahLst/>
              <a:cxnLst/>
              <a:rect l="l" t="t" r="r" b="b"/>
              <a:pathLst>
                <a:path w="540" h="317" extrusionOk="0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>
              <a:gsLst>
                <a:gs pos="0">
                  <a:srgbClr val="2D4350">
                    <a:alpha val="20000"/>
                  </a:srgbClr>
                </a:gs>
                <a:gs pos="20000">
                  <a:srgbClr val="2D4350">
                    <a:alpha val="20000"/>
                  </a:srgbClr>
                </a:gs>
                <a:gs pos="100000">
                  <a:srgbClr val="DB92D8">
                    <a:alpha val="2000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" name="Google Shape;81;p12"/>
            <p:cNvSpPr/>
            <p:nvPr/>
          </p:nvSpPr>
          <p:spPr>
            <a:xfrm rot="1800000">
              <a:off x="5243759" y="1430747"/>
              <a:ext cx="305942" cy="538275"/>
            </a:xfrm>
            <a:custGeom>
              <a:avLst/>
              <a:gdLst/>
              <a:ahLst/>
              <a:cxnLst/>
              <a:rect l="l" t="t" r="r" b="b"/>
              <a:pathLst>
                <a:path w="266" h="468" extrusionOk="0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>
              <a:gsLst>
                <a:gs pos="0">
                  <a:srgbClr val="2D4350">
                    <a:alpha val="20000"/>
                  </a:srgbClr>
                </a:gs>
                <a:gs pos="20000">
                  <a:srgbClr val="2D4350">
                    <a:alpha val="20000"/>
                  </a:srgbClr>
                </a:gs>
                <a:gs pos="100000">
                  <a:srgbClr val="DB92D8">
                    <a:alpha val="20000"/>
                  </a:srgbClr>
                </a:gs>
              </a:gsLst>
              <a:lin ang="19799999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" name="Google Shape;82;p12"/>
            <p:cNvSpPr/>
            <p:nvPr/>
          </p:nvSpPr>
          <p:spPr>
            <a:xfrm rot="1800000">
              <a:off x="5508097" y="1586019"/>
              <a:ext cx="315144" cy="538275"/>
            </a:xfrm>
            <a:custGeom>
              <a:avLst/>
              <a:gdLst/>
              <a:ahLst/>
              <a:cxnLst/>
              <a:rect l="l" t="t" r="r" b="b"/>
              <a:pathLst>
                <a:path w="274" h="468" extrusionOk="0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>
              <a:gsLst>
                <a:gs pos="0">
                  <a:srgbClr val="2D4350">
                    <a:alpha val="20000"/>
                  </a:srgbClr>
                </a:gs>
                <a:gs pos="20000">
                  <a:srgbClr val="2D4350">
                    <a:alpha val="20000"/>
                  </a:srgbClr>
                </a:gs>
                <a:gs pos="100000">
                  <a:srgbClr val="DB92D8">
                    <a:alpha val="20000"/>
                  </a:srgbClr>
                </a:gs>
              </a:gsLst>
              <a:lin ang="18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dt" idx="10"/>
          </p:nvPr>
        </p:nvSpPr>
        <p:spPr>
          <a:xfrm>
            <a:off x="550863" y="6507212"/>
            <a:ext cx="2628900" cy="153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ftr" idx="11"/>
          </p:nvPr>
        </p:nvSpPr>
        <p:spPr>
          <a:xfrm>
            <a:off x="3359150" y="6507212"/>
            <a:ext cx="6379210" cy="153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sldNum" idx="12"/>
          </p:nvPr>
        </p:nvSpPr>
        <p:spPr>
          <a:xfrm>
            <a:off x="9948863" y="6507212"/>
            <a:ext cx="1692274" cy="153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" name="Google Shape;88;p14"/>
          <p:cNvGrpSpPr/>
          <p:nvPr/>
        </p:nvGrpSpPr>
        <p:grpSpPr>
          <a:xfrm>
            <a:off x="4752748" y="4823504"/>
            <a:ext cx="1656714" cy="1656714"/>
            <a:chOff x="2481534" y="2139594"/>
            <a:chExt cx="1656714" cy="1656714"/>
          </a:xfrm>
        </p:grpSpPr>
        <p:sp>
          <p:nvSpPr>
            <p:cNvPr id="89" name="Google Shape;89;p14"/>
            <p:cNvSpPr/>
            <p:nvPr/>
          </p:nvSpPr>
          <p:spPr>
            <a:xfrm rot="2700000">
              <a:off x="2769891" y="2336477"/>
              <a:ext cx="1080000" cy="1262947"/>
            </a:xfrm>
            <a:custGeom>
              <a:avLst/>
              <a:gdLst/>
              <a:ahLst/>
              <a:cxnLst/>
              <a:rect l="l" t="t" r="r" b="b"/>
              <a:pathLst>
                <a:path w="1080000" h="1262947" extrusionOk="0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0">
                  <a:srgbClr val="2D4350"/>
                </a:gs>
                <a:gs pos="30000">
                  <a:srgbClr val="2D4350"/>
                </a:gs>
                <a:gs pos="40000">
                  <a:srgbClr val="456378"/>
                </a:gs>
                <a:gs pos="60000">
                  <a:srgbClr val="2D4350"/>
                </a:gs>
                <a:gs pos="100000">
                  <a:schemeClr val="dk2"/>
                </a:gs>
              </a:gsLst>
              <a:lin ang="6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0" name="Google Shape;90;p14"/>
            <p:cNvSpPr/>
            <p:nvPr/>
          </p:nvSpPr>
          <p:spPr>
            <a:xfrm rot="8100000">
              <a:off x="2784291" y="2683551"/>
              <a:ext cx="540000" cy="1080000"/>
            </a:xfrm>
            <a:prstGeom prst="ellipse">
              <a:avLst/>
            </a:prstGeom>
            <a:gradFill>
              <a:gsLst>
                <a:gs pos="0">
                  <a:srgbClr val="263743"/>
                </a:gs>
                <a:gs pos="50000">
                  <a:srgbClr val="263743"/>
                </a:gs>
                <a:gs pos="100000">
                  <a:srgbClr val="2D4350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91" name="Google Shape;91;p14"/>
          <p:cNvSpPr txBox="1">
            <a:spLocks noGrp="1"/>
          </p:cNvSpPr>
          <p:nvPr>
            <p:ph type="title"/>
          </p:nvPr>
        </p:nvSpPr>
        <p:spPr>
          <a:xfrm>
            <a:off x="550863" y="549275"/>
            <a:ext cx="11090275" cy="9848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4"/>
          <p:cNvSpPr txBox="1">
            <a:spLocks noGrp="1"/>
          </p:cNvSpPr>
          <p:nvPr>
            <p:ph type="body" idx="1"/>
          </p:nvPr>
        </p:nvSpPr>
        <p:spPr>
          <a:xfrm>
            <a:off x="4295775" y="1750060"/>
            <a:ext cx="7345362" cy="43427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302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 sz="1600"/>
            </a:lvl1pPr>
            <a:lvl2pPr marL="914400" lvl="1" indent="-33020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 sz="1600"/>
            </a:lvl2pPr>
            <a:lvl3pPr marL="1371600" lvl="2" indent="-33020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 sz="1600"/>
            </a:lvl3pPr>
            <a:lvl4pPr marL="1828800" lvl="3" indent="-33020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 sz="1600"/>
            </a:lvl4pPr>
            <a:lvl5pPr marL="2286000" lvl="4" indent="-33020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 sz="1600"/>
            </a:lvl5pPr>
            <a:lvl6pPr marL="2743200" lvl="5" indent="-355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93" name="Google Shape;93;p14"/>
          <p:cNvSpPr txBox="1">
            <a:spLocks noGrp="1"/>
          </p:cNvSpPr>
          <p:nvPr>
            <p:ph type="body" idx="2"/>
          </p:nvPr>
        </p:nvSpPr>
        <p:spPr>
          <a:xfrm>
            <a:off x="550863" y="1750060"/>
            <a:ext cx="3565525" cy="43427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94" name="Google Shape;94;p14"/>
          <p:cNvSpPr txBox="1">
            <a:spLocks noGrp="1"/>
          </p:cNvSpPr>
          <p:nvPr>
            <p:ph type="dt" idx="10"/>
          </p:nvPr>
        </p:nvSpPr>
        <p:spPr>
          <a:xfrm>
            <a:off x="550863" y="6507212"/>
            <a:ext cx="2628900" cy="153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4"/>
          <p:cNvSpPr txBox="1">
            <a:spLocks noGrp="1"/>
          </p:cNvSpPr>
          <p:nvPr>
            <p:ph type="ftr" idx="11"/>
          </p:nvPr>
        </p:nvSpPr>
        <p:spPr>
          <a:xfrm>
            <a:off x="3359150" y="6507212"/>
            <a:ext cx="6379210" cy="153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4"/>
          <p:cNvSpPr txBox="1">
            <a:spLocks noGrp="1"/>
          </p:cNvSpPr>
          <p:nvPr>
            <p:ph type="sldNum" idx="12"/>
          </p:nvPr>
        </p:nvSpPr>
        <p:spPr>
          <a:xfrm>
            <a:off x="9948863" y="6507212"/>
            <a:ext cx="1692274" cy="153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" name="Google Shape;98;p15"/>
          <p:cNvGrpSpPr/>
          <p:nvPr/>
        </p:nvGrpSpPr>
        <p:grpSpPr>
          <a:xfrm>
            <a:off x="220889" y="4984670"/>
            <a:ext cx="897877" cy="934082"/>
            <a:chOff x="5129684" y="1232940"/>
            <a:chExt cx="897877" cy="934082"/>
          </a:xfrm>
        </p:grpSpPr>
        <p:sp>
          <p:nvSpPr>
            <p:cNvPr id="99" name="Google Shape;99;p15"/>
            <p:cNvSpPr/>
            <p:nvPr/>
          </p:nvSpPr>
          <p:spPr>
            <a:xfrm rot="1800000">
              <a:off x="5356930" y="1363788"/>
              <a:ext cx="621086" cy="364601"/>
            </a:xfrm>
            <a:custGeom>
              <a:avLst/>
              <a:gdLst/>
              <a:ahLst/>
              <a:cxnLst/>
              <a:rect l="l" t="t" r="r" b="b"/>
              <a:pathLst>
                <a:path w="540" h="317" extrusionOk="0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>
              <a:gsLst>
                <a:gs pos="0">
                  <a:srgbClr val="2D4350">
                    <a:alpha val="20000"/>
                  </a:srgbClr>
                </a:gs>
                <a:gs pos="20000">
                  <a:srgbClr val="2D4350">
                    <a:alpha val="20000"/>
                  </a:srgbClr>
                </a:gs>
                <a:gs pos="100000">
                  <a:srgbClr val="DB92D8">
                    <a:alpha val="2000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0" name="Google Shape;100;p15"/>
            <p:cNvSpPr/>
            <p:nvPr/>
          </p:nvSpPr>
          <p:spPr>
            <a:xfrm rot="1800000">
              <a:off x="5243759" y="1430747"/>
              <a:ext cx="305942" cy="538275"/>
            </a:xfrm>
            <a:custGeom>
              <a:avLst/>
              <a:gdLst/>
              <a:ahLst/>
              <a:cxnLst/>
              <a:rect l="l" t="t" r="r" b="b"/>
              <a:pathLst>
                <a:path w="266" h="468" extrusionOk="0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>
              <a:gsLst>
                <a:gs pos="0">
                  <a:srgbClr val="2D4350">
                    <a:alpha val="20000"/>
                  </a:srgbClr>
                </a:gs>
                <a:gs pos="20000">
                  <a:srgbClr val="2D4350">
                    <a:alpha val="20000"/>
                  </a:srgbClr>
                </a:gs>
                <a:gs pos="100000">
                  <a:srgbClr val="DB92D8">
                    <a:alpha val="20000"/>
                  </a:srgbClr>
                </a:gs>
              </a:gsLst>
              <a:lin ang="19799999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1" name="Google Shape;101;p15"/>
            <p:cNvSpPr/>
            <p:nvPr/>
          </p:nvSpPr>
          <p:spPr>
            <a:xfrm rot="1800000">
              <a:off x="5508097" y="1586019"/>
              <a:ext cx="315144" cy="538275"/>
            </a:xfrm>
            <a:custGeom>
              <a:avLst/>
              <a:gdLst/>
              <a:ahLst/>
              <a:cxnLst/>
              <a:rect l="l" t="t" r="r" b="b"/>
              <a:pathLst>
                <a:path w="274" h="468" extrusionOk="0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>
              <a:gsLst>
                <a:gs pos="0">
                  <a:srgbClr val="2D4350">
                    <a:alpha val="20000"/>
                  </a:srgbClr>
                </a:gs>
                <a:gs pos="20000">
                  <a:srgbClr val="2D4350">
                    <a:alpha val="20000"/>
                  </a:srgbClr>
                </a:gs>
                <a:gs pos="100000">
                  <a:srgbClr val="DB92D8">
                    <a:alpha val="20000"/>
                  </a:srgbClr>
                </a:gs>
              </a:gsLst>
              <a:lin ang="18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2" name="Google Shape;102;p15"/>
          <p:cNvSpPr txBox="1">
            <a:spLocks noGrp="1"/>
          </p:cNvSpPr>
          <p:nvPr>
            <p:ph type="title"/>
          </p:nvPr>
        </p:nvSpPr>
        <p:spPr>
          <a:xfrm>
            <a:off x="550863" y="575409"/>
            <a:ext cx="4500562" cy="9848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15"/>
          <p:cNvSpPr>
            <a:spLocks noGrp="1"/>
          </p:cNvSpPr>
          <p:nvPr>
            <p:ph type="pic" idx="2"/>
          </p:nvPr>
        </p:nvSpPr>
        <p:spPr>
          <a:xfrm>
            <a:off x="5267324" y="575409"/>
            <a:ext cx="6373813" cy="5733316"/>
          </a:xfrm>
          <a:prstGeom prst="rect">
            <a:avLst/>
          </a:prstGeom>
          <a:noFill/>
          <a:ln>
            <a:noFill/>
          </a:ln>
        </p:spPr>
      </p:sp>
      <p:sp>
        <p:nvSpPr>
          <p:cNvPr id="104" name="Google Shape;104;p15"/>
          <p:cNvSpPr txBox="1">
            <a:spLocks noGrp="1"/>
          </p:cNvSpPr>
          <p:nvPr>
            <p:ph type="body" idx="1"/>
          </p:nvPr>
        </p:nvSpPr>
        <p:spPr>
          <a:xfrm>
            <a:off x="550863" y="1776195"/>
            <a:ext cx="4500562" cy="45325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05" name="Google Shape;105;p15"/>
          <p:cNvSpPr txBox="1">
            <a:spLocks noGrp="1"/>
          </p:cNvSpPr>
          <p:nvPr>
            <p:ph type="dt" idx="10"/>
          </p:nvPr>
        </p:nvSpPr>
        <p:spPr>
          <a:xfrm>
            <a:off x="550863" y="6507212"/>
            <a:ext cx="2628900" cy="153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15"/>
          <p:cNvSpPr txBox="1">
            <a:spLocks noGrp="1"/>
          </p:cNvSpPr>
          <p:nvPr>
            <p:ph type="ftr" idx="11"/>
          </p:nvPr>
        </p:nvSpPr>
        <p:spPr>
          <a:xfrm>
            <a:off x="3359150" y="6507212"/>
            <a:ext cx="6379210" cy="153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15"/>
          <p:cNvSpPr txBox="1">
            <a:spLocks noGrp="1"/>
          </p:cNvSpPr>
          <p:nvPr>
            <p:ph type="sldNum" idx="12"/>
          </p:nvPr>
        </p:nvSpPr>
        <p:spPr>
          <a:xfrm>
            <a:off x="9948863" y="6507212"/>
            <a:ext cx="1692274" cy="153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>
            <a:spLocks noGrp="1"/>
          </p:cNvSpPr>
          <p:nvPr>
            <p:ph type="title"/>
          </p:nvPr>
        </p:nvSpPr>
        <p:spPr>
          <a:xfrm>
            <a:off x="550863" y="550800"/>
            <a:ext cx="11090275" cy="13330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  <a:defRPr sz="4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6"/>
          <p:cNvSpPr txBox="1">
            <a:spLocks noGrp="1"/>
          </p:cNvSpPr>
          <p:nvPr>
            <p:ph type="body" idx="1"/>
          </p:nvPr>
        </p:nvSpPr>
        <p:spPr>
          <a:xfrm>
            <a:off x="550863" y="2113862"/>
            <a:ext cx="11091600" cy="3978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0" lvl="0" indent="-3556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6"/>
          <p:cNvSpPr txBox="1">
            <a:spLocks noGrp="1"/>
          </p:cNvSpPr>
          <p:nvPr>
            <p:ph type="dt" idx="10"/>
          </p:nvPr>
        </p:nvSpPr>
        <p:spPr>
          <a:xfrm>
            <a:off x="550863" y="6507212"/>
            <a:ext cx="2628900" cy="153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6"/>
          <p:cNvSpPr txBox="1">
            <a:spLocks noGrp="1"/>
          </p:cNvSpPr>
          <p:nvPr>
            <p:ph type="ftr" idx="11"/>
          </p:nvPr>
        </p:nvSpPr>
        <p:spPr>
          <a:xfrm>
            <a:off x="3359150" y="6507212"/>
            <a:ext cx="6379210" cy="153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6"/>
          <p:cNvSpPr txBox="1">
            <a:spLocks noGrp="1"/>
          </p:cNvSpPr>
          <p:nvPr>
            <p:ph type="sldNum" idx="12"/>
          </p:nvPr>
        </p:nvSpPr>
        <p:spPr>
          <a:xfrm>
            <a:off x="9948863" y="6507212"/>
            <a:ext cx="1692274" cy="153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1"/>
          <p:cNvSpPr txBox="1">
            <a:spLocks noGrp="1"/>
          </p:cNvSpPr>
          <p:nvPr>
            <p:ph type="ctrTitle"/>
          </p:nvPr>
        </p:nvSpPr>
        <p:spPr>
          <a:xfrm>
            <a:off x="550864" y="549275"/>
            <a:ext cx="6373812" cy="9848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</a:pPr>
            <a:r>
              <a:rPr lang="cs-CZ" sz="4800"/>
              <a:t>Z3104 Geodatabáze</a:t>
            </a:r>
            <a:endParaRPr sz="4800"/>
          </a:p>
        </p:txBody>
      </p:sp>
      <p:sp>
        <p:nvSpPr>
          <p:cNvPr id="126" name="Google Shape;126;p1"/>
          <p:cNvSpPr txBox="1">
            <a:spLocks noGrp="1"/>
          </p:cNvSpPr>
          <p:nvPr>
            <p:ph type="subTitle" idx="1"/>
          </p:nvPr>
        </p:nvSpPr>
        <p:spPr>
          <a:xfrm>
            <a:off x="7140575" y="549275"/>
            <a:ext cx="4498976" cy="9848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cs-CZ">
                <a:solidFill>
                  <a:schemeClr val="lt1"/>
                </a:solidFill>
              </a:rPr>
              <a:t>Mgr. Martina Klocová</a:t>
            </a:r>
            <a:endParaRPr>
              <a:solidFill>
                <a:schemeClr val="lt1"/>
              </a:solidFill>
            </a:endParaRPr>
          </a:p>
          <a:p>
            <a:pPr marL="0" lvl="0" indent="0" algn="r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cs-CZ"/>
              <a:t>martina.klocova</a:t>
            </a:r>
            <a:r>
              <a:rPr lang="cs-CZ">
                <a:solidFill>
                  <a:schemeClr val="lt1"/>
                </a:solidFill>
              </a:rPr>
              <a:t>(et)mail.muni.cz</a:t>
            </a:r>
            <a:endParaRPr/>
          </a:p>
        </p:txBody>
      </p:sp>
      <p:pic>
        <p:nvPicPr>
          <p:cNvPr id="127" name="Google Shape;127;p1" descr="Abstraktní pozadí s uzly a mřížkou"/>
          <p:cNvPicPr preferRelativeResize="0"/>
          <p:nvPr/>
        </p:nvPicPr>
        <p:blipFill rotWithShape="1">
          <a:blip r:embed="rId3">
            <a:alphaModFix/>
          </a:blip>
          <a:srcRect t="32625" b="8705"/>
          <a:stretch/>
        </p:blipFill>
        <p:spPr>
          <a:xfrm>
            <a:off x="20" y="2083435"/>
            <a:ext cx="12191980" cy="4774564"/>
          </a:xfrm>
          <a:custGeom>
            <a:avLst/>
            <a:gdLst/>
            <a:ahLst/>
            <a:cxnLst/>
            <a:rect l="l" t="t" r="r" b="b"/>
            <a:pathLst>
              <a:path w="12192000" h="4774564" extrusionOk="0">
                <a:moveTo>
                  <a:pt x="0" y="0"/>
                </a:moveTo>
                <a:lnTo>
                  <a:pt x="12192000" y="0"/>
                </a:lnTo>
                <a:lnTo>
                  <a:pt x="12192000" y="4774564"/>
                </a:lnTo>
                <a:lnTo>
                  <a:pt x="0" y="4774564"/>
                </a:lnTo>
                <a:close/>
              </a:path>
            </a:pathLst>
          </a:custGeom>
          <a:noFill/>
          <a:ln>
            <a:noFill/>
          </a:ln>
        </p:spPr>
      </p:pic>
      <p:sp>
        <p:nvSpPr>
          <p:cNvPr id="128" name="Google Shape;128;p1"/>
          <p:cNvSpPr/>
          <p:nvPr/>
        </p:nvSpPr>
        <p:spPr>
          <a:xfrm>
            <a:off x="0" y="5773729"/>
            <a:ext cx="12192000" cy="1084271"/>
          </a:xfrm>
          <a:prstGeom prst="rect">
            <a:avLst/>
          </a:prstGeom>
          <a:gradFill>
            <a:gsLst>
              <a:gs pos="0">
                <a:srgbClr val="1F2D36">
                  <a:alpha val="0"/>
                </a:srgbClr>
              </a:gs>
              <a:gs pos="40000">
                <a:srgbClr val="1F2D36">
                  <a:alpha val="0"/>
                </a:srgbClr>
              </a:gs>
              <a:gs pos="100000">
                <a:srgbClr val="1F2D36">
                  <a:alpha val="60000"/>
                </a:srgbClr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"/>
          <p:cNvSpPr txBox="1">
            <a:spLocks noGrp="1"/>
          </p:cNvSpPr>
          <p:nvPr>
            <p:ph type="title"/>
          </p:nvPr>
        </p:nvSpPr>
        <p:spPr>
          <a:xfrm>
            <a:off x="550200" y="2763000"/>
            <a:ext cx="11091600" cy="13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</a:pPr>
            <a:r>
              <a:rPr lang="cs-CZ"/>
              <a:t>Základní informace o předmětu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3"/>
          <p:cNvSpPr txBox="1">
            <a:spLocks noGrp="1"/>
          </p:cNvSpPr>
          <p:nvPr>
            <p:ph type="title"/>
          </p:nvPr>
        </p:nvSpPr>
        <p:spPr>
          <a:xfrm>
            <a:off x="550862" y="549275"/>
            <a:ext cx="11091600" cy="13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</a:pPr>
            <a:r>
              <a:rPr lang="cs-CZ"/>
              <a:t>Organizace</a:t>
            </a:r>
            <a:endParaRPr/>
          </a:p>
        </p:txBody>
      </p:sp>
      <p:sp>
        <p:nvSpPr>
          <p:cNvPr id="139" name="Google Shape;139;p3"/>
          <p:cNvSpPr txBox="1">
            <a:spLocks noGrp="1"/>
          </p:cNvSpPr>
          <p:nvPr>
            <p:ph type="body" idx="1"/>
          </p:nvPr>
        </p:nvSpPr>
        <p:spPr>
          <a:xfrm>
            <a:off x="550863" y="2113199"/>
            <a:ext cx="11090274" cy="3979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 lnSpcReduction="10000"/>
          </a:bodyPr>
          <a:lstStyle/>
          <a:p>
            <a:pPr marL="228600" lvl="0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cs-CZ" sz="3200"/>
              <a:t>1 hodina přednáška Út 12:00-12:50</a:t>
            </a:r>
            <a:endParaRPr sz="3200"/>
          </a:p>
          <a:p>
            <a:pPr marL="228600" lvl="0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cs-CZ" sz="3200"/>
              <a:t>2 hodiny semináře </a:t>
            </a:r>
            <a:endParaRPr sz="3200"/>
          </a:p>
          <a:p>
            <a:pPr marL="1143000" lvl="2" indent="-2921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cs-CZ" sz="2800"/>
              <a:t>Po 18:00-19:50</a:t>
            </a:r>
            <a:endParaRPr sz="2800"/>
          </a:p>
          <a:p>
            <a:pPr marL="1143000" lvl="2" indent="-2921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cs-CZ" sz="2800"/>
              <a:t>Čt 17:00-18:50</a:t>
            </a:r>
            <a:endParaRPr sz="1000"/>
          </a:p>
          <a:p>
            <a:pPr marL="228600" lvl="0" indent="-228600" algn="l" rtl="0">
              <a:lnSpc>
                <a:spcPct val="110000"/>
              </a:lnSpc>
              <a:spcBef>
                <a:spcPts val="180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cs-CZ" sz="3200"/>
              <a:t>Konzultace Út 8:00-10:00</a:t>
            </a:r>
            <a:endParaRPr sz="3200"/>
          </a:p>
          <a:p>
            <a:pPr marL="228600" lvl="0" indent="-228600" algn="l" rtl="0">
              <a:lnSpc>
                <a:spcPct val="110000"/>
              </a:lnSpc>
              <a:spcBef>
                <a:spcPts val="180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cs-CZ" sz="3200"/>
              <a:t>Ukončené zápočtem, 3 kr.</a:t>
            </a:r>
            <a:endParaRPr/>
          </a:p>
          <a:p>
            <a:pPr marL="228600" lvl="0" indent="-101600" algn="l" rtl="0">
              <a:lnSpc>
                <a:spcPct val="110000"/>
              </a:lnSpc>
              <a:spcBef>
                <a:spcPts val="18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4"/>
          <p:cNvSpPr txBox="1">
            <a:spLocks noGrp="1"/>
          </p:cNvSpPr>
          <p:nvPr>
            <p:ph type="title"/>
          </p:nvPr>
        </p:nvSpPr>
        <p:spPr>
          <a:xfrm>
            <a:off x="550862" y="549275"/>
            <a:ext cx="11091600" cy="13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</a:pPr>
            <a:r>
              <a:rPr lang="cs-CZ"/>
              <a:t>Organizace dalších lekcí</a:t>
            </a:r>
            <a:endParaRPr/>
          </a:p>
        </p:txBody>
      </p:sp>
      <p:sp>
        <p:nvSpPr>
          <p:cNvPr id="145" name="Google Shape;145;p4"/>
          <p:cNvSpPr txBox="1">
            <a:spLocks noGrp="1"/>
          </p:cNvSpPr>
          <p:nvPr>
            <p:ph type="body" idx="1"/>
          </p:nvPr>
        </p:nvSpPr>
        <p:spPr>
          <a:xfrm>
            <a:off x="550863" y="2113199"/>
            <a:ext cx="11090274" cy="3979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28600" lvl="0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cs-CZ" sz="3200"/>
              <a:t>Prvních 30–60 minut semináře bude věnováno základní teorii </a:t>
            </a:r>
            <a:endParaRPr/>
          </a:p>
          <a:p>
            <a:pPr marL="228600" lvl="0" indent="-228600" algn="l" rtl="0">
              <a:lnSpc>
                <a:spcPct val="110000"/>
              </a:lnSpc>
              <a:spcBef>
                <a:spcPts val="180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cs-CZ" sz="3200"/>
              <a:t>Zbytek času semináře je určen na vypracování cvičení </a:t>
            </a:r>
            <a:endParaRPr/>
          </a:p>
          <a:p>
            <a:pPr marL="228600" lvl="0" indent="-228600" algn="l" rtl="0">
              <a:lnSpc>
                <a:spcPct val="110000"/>
              </a:lnSpc>
              <a:spcBef>
                <a:spcPts val="180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cs-CZ" sz="3200"/>
              <a:t>Konzultace s cvičícím </a:t>
            </a:r>
            <a:endParaRPr/>
          </a:p>
          <a:p>
            <a:pPr marL="228600" lvl="0" indent="-228600" algn="l" rtl="0">
              <a:lnSpc>
                <a:spcPct val="110000"/>
              </a:lnSpc>
              <a:spcBef>
                <a:spcPts val="180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cs-CZ" sz="3200"/>
              <a:t>Kontrola výstupu</a:t>
            </a:r>
            <a:endParaRPr sz="3200"/>
          </a:p>
          <a:p>
            <a:pPr marL="228600" lvl="0" indent="-228600" algn="l" rtl="0">
              <a:lnSpc>
                <a:spcPct val="110000"/>
              </a:lnSpc>
              <a:spcBef>
                <a:spcPts val="180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cs-CZ" sz="3200"/>
              <a:t>Vše potřebné bude zveřejněné v ISu</a:t>
            </a:r>
            <a:endParaRPr sz="32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5"/>
          <p:cNvSpPr txBox="1">
            <a:spLocks noGrp="1"/>
          </p:cNvSpPr>
          <p:nvPr>
            <p:ph type="title"/>
          </p:nvPr>
        </p:nvSpPr>
        <p:spPr>
          <a:xfrm>
            <a:off x="550862" y="549275"/>
            <a:ext cx="11091600" cy="13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</a:pPr>
            <a:r>
              <a:rPr lang="cs-CZ"/>
              <a:t>Podmínky k získání zápočtu</a:t>
            </a:r>
            <a:endParaRPr/>
          </a:p>
        </p:txBody>
      </p:sp>
      <p:sp>
        <p:nvSpPr>
          <p:cNvPr id="151" name="Google Shape;151;p5"/>
          <p:cNvSpPr txBox="1">
            <a:spLocks noGrp="1"/>
          </p:cNvSpPr>
          <p:nvPr>
            <p:ph type="body" idx="1"/>
          </p:nvPr>
        </p:nvSpPr>
        <p:spPr>
          <a:xfrm>
            <a:off x="550875" y="1711900"/>
            <a:ext cx="11090400" cy="47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228600" lvl="0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cs-CZ" sz="3200" dirty="0"/>
              <a:t>Dosažení hranice minimálně 61 bodů z uvedených testů: </a:t>
            </a:r>
            <a:endParaRPr dirty="0"/>
          </a:p>
          <a:p>
            <a:pPr marL="685800" lvl="1" indent="-228600" algn="l" rtl="0">
              <a:lnSpc>
                <a:spcPct val="110000"/>
              </a:lnSpc>
              <a:spcBef>
                <a:spcPts val="13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cs-CZ" sz="2400" dirty="0"/>
              <a:t>Kontrolní test v průběhu semestru o Teoretická část (max. 30 b.)  				(6.11. </a:t>
            </a:r>
            <a:r>
              <a:rPr lang="cs-CZ" sz="2400"/>
              <a:t>a 8. </a:t>
            </a:r>
            <a:r>
              <a:rPr lang="cs-CZ" sz="2400" dirty="0"/>
              <a:t>11. 2023)</a:t>
            </a:r>
            <a:endParaRPr dirty="0"/>
          </a:p>
          <a:p>
            <a:pPr marL="685800" lvl="1" indent="-228600" algn="l" rtl="0">
              <a:lnSpc>
                <a:spcPct val="110000"/>
              </a:lnSpc>
              <a:spcBef>
                <a:spcPts val="13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cs-CZ" sz="2400" dirty="0"/>
              <a:t>Zápočtový test: Teoretická část (max. 20 b.) a Praktická část (max. 50 b.) (prosinec 2023)</a:t>
            </a:r>
            <a:endParaRPr sz="2400" dirty="0"/>
          </a:p>
          <a:p>
            <a:pPr marL="685800" lvl="1" indent="-228600" algn="l" rtl="0">
              <a:lnSpc>
                <a:spcPct val="110000"/>
              </a:lnSpc>
              <a:spcBef>
                <a:spcPts val="1300"/>
              </a:spcBef>
              <a:spcAft>
                <a:spcPts val="0"/>
              </a:spcAft>
              <a:buSzPts val="2400"/>
              <a:buChar char="•"/>
            </a:pPr>
            <a:r>
              <a:rPr lang="cs-CZ" sz="2400" dirty="0"/>
              <a:t>Extra body za vypracování bonusových úkolů (max. 10). Je možné:</a:t>
            </a:r>
            <a:endParaRPr sz="2400" dirty="0"/>
          </a:p>
          <a:p>
            <a:pPr marL="1143000" lvl="2" indent="-254000" algn="l" rtl="0">
              <a:lnSpc>
                <a:spcPct val="110000"/>
              </a:lnSpc>
              <a:spcBef>
                <a:spcPts val="1300"/>
              </a:spcBef>
              <a:spcAft>
                <a:spcPts val="0"/>
              </a:spcAft>
              <a:buSzPts val="2200"/>
              <a:buChar char="•"/>
            </a:pPr>
            <a:r>
              <a:rPr lang="cs-CZ" sz="2200" dirty="0"/>
              <a:t>Připsat body k celkovému skóre</a:t>
            </a:r>
            <a:endParaRPr sz="2200" dirty="0"/>
          </a:p>
          <a:p>
            <a:pPr marL="1143000" lvl="2" indent="-254000" algn="l" rtl="0">
              <a:lnSpc>
                <a:spcPct val="110000"/>
              </a:lnSpc>
              <a:spcBef>
                <a:spcPts val="1300"/>
              </a:spcBef>
              <a:spcAft>
                <a:spcPts val="0"/>
              </a:spcAft>
              <a:buSzPts val="2200"/>
              <a:buChar char="•"/>
            </a:pPr>
            <a:r>
              <a:rPr lang="cs-CZ" sz="2200" dirty="0"/>
              <a:t>Altruisticky věnovat spolužákovi (každý může být příjemce max. 3b.)</a:t>
            </a:r>
            <a:endParaRPr sz="2200" dirty="0"/>
          </a:p>
          <a:p>
            <a:pPr marL="1143000" lvl="2" indent="-254000" algn="l" rtl="0">
              <a:lnSpc>
                <a:spcPct val="110000"/>
              </a:lnSpc>
              <a:spcBef>
                <a:spcPts val="1300"/>
              </a:spcBef>
              <a:spcAft>
                <a:spcPts val="0"/>
              </a:spcAft>
              <a:buSzPts val="2200"/>
              <a:buChar char="•"/>
            </a:pPr>
            <a:r>
              <a:rPr lang="cs-CZ" sz="2200" dirty="0"/>
              <a:t>Směnit 5b. u cvičícího</a:t>
            </a:r>
            <a:endParaRPr sz="2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3DFloatVTI">
  <a:themeElements>
    <a:clrScheme name="AnalogousFromDarkSeedLeftStep">
      <a:dk1>
        <a:srgbClr val="000000"/>
      </a:dk1>
      <a:lt1>
        <a:srgbClr val="FFFFFF"/>
      </a:lt1>
      <a:dk2>
        <a:srgbClr val="1F2D36"/>
      </a:dk2>
      <a:lt2>
        <a:srgbClr val="E2E8E2"/>
      </a:lt2>
      <a:accent1>
        <a:srgbClr val="C44CBF"/>
      </a:accent1>
      <a:accent2>
        <a:srgbClr val="853AB2"/>
      </a:accent2>
      <a:accent3>
        <a:srgbClr val="654CC4"/>
      </a:accent3>
      <a:accent4>
        <a:srgbClr val="3A53B2"/>
      </a:accent4>
      <a:accent5>
        <a:srgbClr val="4C97C4"/>
      </a:accent5>
      <a:accent6>
        <a:srgbClr val="3AB2AD"/>
      </a:accent6>
      <a:hlink>
        <a:srgbClr val="3F79BF"/>
      </a:hlink>
      <a:folHlink>
        <a:srgbClr val="7F7F7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174</Words>
  <Application>Microsoft Office PowerPoint</Application>
  <PresentationFormat>Širokoúhlá obrazovka</PresentationFormat>
  <Paragraphs>25</Paragraphs>
  <Slides>5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7" baseType="lpstr">
      <vt:lpstr>Arial</vt:lpstr>
      <vt:lpstr>3DFloatVTI</vt:lpstr>
      <vt:lpstr>Z3104 Geodatabáze</vt:lpstr>
      <vt:lpstr>Základní informace o předmětu</vt:lpstr>
      <vt:lpstr>Organizace</vt:lpstr>
      <vt:lpstr>Organizace dalších lekcí</vt:lpstr>
      <vt:lpstr>Podmínky k získání zápočtu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Z3104 Geodatabáze</dc:title>
  <dc:creator>Martina Klocová</dc:creator>
  <cp:lastModifiedBy>Martina Klocova</cp:lastModifiedBy>
  <cp:revision>2</cp:revision>
  <dcterms:created xsi:type="dcterms:W3CDTF">2021-09-12T08:55:12Z</dcterms:created>
  <dcterms:modified xsi:type="dcterms:W3CDTF">2023-10-19T14:44:07Z</dcterms:modified>
</cp:coreProperties>
</file>