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524" r:id="rId2"/>
    <p:sldId id="570" r:id="rId3"/>
    <p:sldId id="747" r:id="rId4"/>
    <p:sldId id="752" r:id="rId5"/>
    <p:sldId id="748" r:id="rId6"/>
    <p:sldId id="753" r:id="rId7"/>
    <p:sldId id="750" r:id="rId8"/>
    <p:sldId id="746" r:id="rId9"/>
    <p:sldId id="755" r:id="rId10"/>
    <p:sldId id="754" r:id="rId11"/>
    <p:sldId id="756" r:id="rId12"/>
    <p:sldId id="757" r:id="rId13"/>
    <p:sldId id="758" r:id="rId14"/>
    <p:sldId id="759" r:id="rId15"/>
    <p:sldId id="760" r:id="rId16"/>
    <p:sldId id="761" r:id="rId17"/>
    <p:sldId id="762" r:id="rId18"/>
    <p:sldId id="763" r:id="rId19"/>
    <p:sldId id="602" r:id="rId20"/>
    <p:sldId id="785" r:id="rId21"/>
    <p:sldId id="765" r:id="rId22"/>
    <p:sldId id="766" r:id="rId23"/>
    <p:sldId id="767" r:id="rId24"/>
    <p:sldId id="768" r:id="rId25"/>
    <p:sldId id="769" r:id="rId26"/>
    <p:sldId id="770" r:id="rId27"/>
    <p:sldId id="771" r:id="rId28"/>
    <p:sldId id="772" r:id="rId29"/>
    <p:sldId id="764" r:id="rId30"/>
    <p:sldId id="279" r:id="rId31"/>
    <p:sldId id="773" r:id="rId32"/>
    <p:sldId id="777" r:id="rId33"/>
    <p:sldId id="778" r:id="rId34"/>
    <p:sldId id="776" r:id="rId35"/>
    <p:sldId id="779" r:id="rId36"/>
    <p:sldId id="774" r:id="rId37"/>
    <p:sldId id="780" r:id="rId38"/>
    <p:sldId id="781" r:id="rId39"/>
    <p:sldId id="782" r:id="rId40"/>
    <p:sldId id="784" r:id="rId41"/>
    <p:sldId id="775" r:id="rId42"/>
    <p:sldId id="546" r:id="rId43"/>
    <p:sldId id="657" r:id="rId44"/>
    <p:sldId id="745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9CCFF"/>
    <a:srgbClr val="B8186C"/>
    <a:srgbClr val="CF0101"/>
    <a:srgbClr val="C50B1D"/>
    <a:srgbClr val="FF00FF"/>
    <a:srgbClr val="66FF66"/>
    <a:srgbClr val="4F502A"/>
    <a:srgbClr val="CCFF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15" autoAdjust="0"/>
    <p:restoredTop sz="94660"/>
  </p:normalViewPr>
  <p:slideViewPr>
    <p:cSldViewPr>
      <p:cViewPr>
        <p:scale>
          <a:sx n="100" d="100"/>
          <a:sy n="100" d="100"/>
        </p:scale>
        <p:origin x="6354" y="1434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AEF9E68-A52C-485E-9237-A8C1A4BCCDD2}" type="datetimeFigureOut">
              <a:rPr lang="cs-CZ"/>
              <a:pPr>
                <a:defRPr/>
              </a:pPr>
              <a:t>26.11.2024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9AFC42F-5D90-41D1-A74F-22FD791F1C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9185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2BB8F958-7634-735F-BEB2-1669B798F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99B0F2B5-00AC-F70C-AA97-F993B876ED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80976489-328C-C35F-0D48-4BAEB0BE2A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978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EAB0B272-0E62-4013-0C66-DB10441F2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DF8DF850-1EDA-A909-67D5-58C8197D9C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0CABE356-C466-7D35-C091-5689F82BC2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053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085FF582-37F8-4859-ED24-8953E64BE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E417E0B9-DAAA-DD54-0F41-44156575D8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A1AF6979-643E-3FBB-424F-CAB4656C1B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107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DA45A892-D914-7670-7414-0896D2BBA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A7FE51D5-84E2-6B2E-98F6-90C8D1CBE5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634F6D89-FC0F-A1EF-754D-E1E70023C9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68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74BFDFC1-F0CF-4118-74F0-752CC2BD9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33721CA6-E0E9-6CDB-5840-A75AEF6D13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F58C9B6D-0510-FDCC-2EE3-41571B0FB9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60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023AD931-12AF-3EBB-461F-A8D4C44C9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B1EDF35E-9AEF-20C8-3D43-D56ACBD478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2075DE0C-EF61-8C13-9EC3-C49F5B1257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7363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D38817EF-9E13-01E8-6566-9AD91135B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B55ED258-86DD-C402-A575-00D3C5237B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B7355F43-C9B8-E5ED-63B0-41EE2B21B6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75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310ECBB7-EF5B-C974-0155-80EBD6828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8AAABA2F-9C2E-9C23-9D9D-5CDF76687A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DFDE0C41-676F-70CC-3772-7B7428E1E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481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B0D87BCB-70BE-47EA-4DC5-B5217A8FB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645ADEE4-92AB-FB00-8F5A-099553A87A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B74C6DD3-7F19-1DF8-CF38-B1ADBD50CB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04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9CB49616-9907-EE0C-9A00-8E50BBC32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E7821AA8-FDAE-0052-4253-49B9AE86FF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853AE6DE-2F8D-F300-ACFB-1CDD02EDAF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53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DF16CE08-3935-0D85-60E0-A0F2855F7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926AE71C-61E6-221E-2F17-55D6DA9C70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389013AE-13C5-BE57-9027-7817EF3E6D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180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E3BAE6EE-1D56-111C-666B-7D1DFBF5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6a0a4ad2d_2_4:notes">
            <a:extLst>
              <a:ext uri="{FF2B5EF4-FFF2-40B4-BE49-F238E27FC236}">
                <a16:creationId xmlns:a16="http://schemas.microsoft.com/office/drawing/2014/main" id="{6D22607E-C6F9-1856-7ED2-C250D990BD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6a0a4ad2d_2_4:notes">
            <a:extLst>
              <a:ext uri="{FF2B5EF4-FFF2-40B4-BE49-F238E27FC236}">
                <a16:creationId xmlns:a16="http://schemas.microsoft.com/office/drawing/2014/main" id="{017A3233-98D0-0118-6048-848E8D97C9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17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FFDB9-23E0-49EB-A012-EAE62FC2B774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876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EC2A6-50B9-45A5-820A-BF60A5677B3E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002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1F90A-E775-4D8D-BFF9-825D21B52F00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654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D9454-F6B1-4034-83F3-A8DE4035965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264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D9454-F6B1-4034-83F3-A8DE4035965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971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D940C-41F6-4BF9-B554-C342C07C5871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247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28EB55-65B6-4E37-8CC8-48EC5ED1AEA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9362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D9454-F6B1-4034-83F3-A8DE4035965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29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15A6-4D3A-42B9-9CB5-EEA5306B8B54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185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52040-3E26-4CEC-80B4-68B223B2A66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0344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856DE5-0656-4A06-8348-67B03C1CDE8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464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5D9454-F6B1-4034-83F3-A8DE40359652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625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9.jpeg"/><Relationship Id="rId5" Type="http://schemas.openxmlformats.org/officeDocument/2006/relationships/image" Target="../media/image11.jpeg"/><Relationship Id="rId10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9.jpeg"/><Relationship Id="rId7" Type="http://schemas.openxmlformats.org/officeDocument/2006/relationships/image" Target="../media/image1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9.jpeg"/><Relationship Id="rId7" Type="http://schemas.openxmlformats.org/officeDocument/2006/relationships/image" Target="../media/image1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0" Type="http://schemas.openxmlformats.org/officeDocument/2006/relationships/image" Target="../media/image14.jpeg"/><Relationship Id="rId4" Type="http://schemas.openxmlformats.org/officeDocument/2006/relationships/image" Target="../media/image19.jpeg"/><Relationship Id="rId9" Type="http://schemas.openxmlformats.org/officeDocument/2006/relationships/image" Target="../media/image16.jpeg"/><Relationship Id="rId1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5" Type="http://schemas.openxmlformats.org/officeDocument/2006/relationships/image" Target="../media/image23.jpeg"/><Relationship Id="rId10" Type="http://schemas.openxmlformats.org/officeDocument/2006/relationships/image" Target="../media/image14.jpeg"/><Relationship Id="rId4" Type="http://schemas.openxmlformats.org/officeDocument/2006/relationships/image" Target="../media/image19.jpeg"/><Relationship Id="rId9" Type="http://schemas.openxmlformats.org/officeDocument/2006/relationships/image" Target="../media/image16.jpeg"/><Relationship Id="rId1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image" Target="../media/image3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5" Type="http://schemas.openxmlformats.org/officeDocument/2006/relationships/image" Target="../media/image23.jpeg"/><Relationship Id="rId10" Type="http://schemas.openxmlformats.org/officeDocument/2006/relationships/image" Target="../media/image14.jpeg"/><Relationship Id="rId4" Type="http://schemas.openxmlformats.org/officeDocument/2006/relationships/image" Target="../media/image19.jpeg"/><Relationship Id="rId9" Type="http://schemas.openxmlformats.org/officeDocument/2006/relationships/image" Target="../media/image16.jpeg"/><Relationship Id="rId1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image" Target="../media/image3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5" Type="http://schemas.openxmlformats.org/officeDocument/2006/relationships/image" Target="../media/image23.jpeg"/><Relationship Id="rId10" Type="http://schemas.openxmlformats.org/officeDocument/2006/relationships/image" Target="../media/image14.jpeg"/><Relationship Id="rId4" Type="http://schemas.openxmlformats.org/officeDocument/2006/relationships/image" Target="../media/image19.jpeg"/><Relationship Id="rId9" Type="http://schemas.openxmlformats.org/officeDocument/2006/relationships/image" Target="../media/image16.jpeg"/><Relationship Id="rId1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image" Target="../media/image3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5" Type="http://schemas.openxmlformats.org/officeDocument/2006/relationships/image" Target="../media/image23.jpeg"/><Relationship Id="rId10" Type="http://schemas.openxmlformats.org/officeDocument/2006/relationships/image" Target="../media/image14.jpeg"/><Relationship Id="rId19" Type="http://schemas.openxmlformats.org/officeDocument/2006/relationships/image" Target="../media/image27.jpeg"/><Relationship Id="rId4" Type="http://schemas.openxmlformats.org/officeDocument/2006/relationships/image" Target="../media/image19.jpeg"/><Relationship Id="rId9" Type="http://schemas.openxmlformats.org/officeDocument/2006/relationships/image" Target="../media/image16.jpeg"/><Relationship Id="rId1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image" Target="../media/image3.pn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5" Type="http://schemas.openxmlformats.org/officeDocument/2006/relationships/image" Target="../media/image23.jpeg"/><Relationship Id="rId10" Type="http://schemas.openxmlformats.org/officeDocument/2006/relationships/image" Target="../media/image14.jpeg"/><Relationship Id="rId19" Type="http://schemas.openxmlformats.org/officeDocument/2006/relationships/image" Target="../media/image27.jpeg"/><Relationship Id="rId4" Type="http://schemas.openxmlformats.org/officeDocument/2006/relationships/image" Target="../media/image19.jpeg"/><Relationship Id="rId9" Type="http://schemas.openxmlformats.org/officeDocument/2006/relationships/image" Target="../media/image16.jpeg"/><Relationship Id="rId1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5.png"/><Relationship Id="rId21" Type="http://schemas.openxmlformats.org/officeDocument/2006/relationships/image" Target="../media/image29.jp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image" Target="../media/image3.pn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5" Type="http://schemas.openxmlformats.org/officeDocument/2006/relationships/image" Target="../media/image23.jpeg"/><Relationship Id="rId10" Type="http://schemas.openxmlformats.org/officeDocument/2006/relationships/image" Target="../media/image14.jpeg"/><Relationship Id="rId19" Type="http://schemas.openxmlformats.org/officeDocument/2006/relationships/image" Target="../media/image27.jpeg"/><Relationship Id="rId4" Type="http://schemas.openxmlformats.org/officeDocument/2006/relationships/image" Target="../media/image19.jpeg"/><Relationship Id="rId9" Type="http://schemas.openxmlformats.org/officeDocument/2006/relationships/image" Target="../media/image16.jpeg"/><Relationship Id="rId1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5.png"/><Relationship Id="rId21" Type="http://schemas.openxmlformats.org/officeDocument/2006/relationships/image" Target="../media/image29.jp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image" Target="../media/image3.pn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5" Type="http://schemas.openxmlformats.org/officeDocument/2006/relationships/image" Target="../media/image23.jpeg"/><Relationship Id="rId10" Type="http://schemas.openxmlformats.org/officeDocument/2006/relationships/image" Target="../media/image14.jpeg"/><Relationship Id="rId19" Type="http://schemas.openxmlformats.org/officeDocument/2006/relationships/image" Target="../media/image27.jpeg"/><Relationship Id="rId4" Type="http://schemas.openxmlformats.org/officeDocument/2006/relationships/image" Target="../media/image19.jpeg"/><Relationship Id="rId9" Type="http://schemas.openxmlformats.org/officeDocument/2006/relationships/image" Target="../media/image16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1.jpeg"/><Relationship Id="rId18" Type="http://schemas.openxmlformats.org/officeDocument/2006/relationships/image" Target="../media/image31.jpeg"/><Relationship Id="rId3" Type="http://schemas.openxmlformats.org/officeDocument/2006/relationships/image" Target="../media/image15.pn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openxmlformats.org/officeDocument/2006/relationships/image" Target="../media/image27.jpeg"/><Relationship Id="rId2" Type="http://schemas.openxmlformats.org/officeDocument/2006/relationships/image" Target="../media/image3.png"/><Relationship Id="rId16" Type="http://schemas.openxmlformats.org/officeDocument/2006/relationships/image" Target="../media/image23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5" Type="http://schemas.openxmlformats.org/officeDocument/2006/relationships/image" Target="../media/image26.jpeg"/><Relationship Id="rId23" Type="http://schemas.openxmlformats.org/officeDocument/2006/relationships/image" Target="../media/image22.jpeg"/><Relationship Id="rId10" Type="http://schemas.openxmlformats.org/officeDocument/2006/relationships/image" Target="../media/image14.jpeg"/><Relationship Id="rId19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16.jpeg"/><Relationship Id="rId14" Type="http://schemas.openxmlformats.org/officeDocument/2006/relationships/image" Target="../media/image24.jpeg"/><Relationship Id="rId2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old_comp\c\DOKUMENTY\katedra\logo_plant_bio_2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060575"/>
            <a:ext cx="2433637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1331913" y="1628775"/>
            <a:ext cx="7488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>
                <a:latin typeface="Tahoma" panose="020B0604030504040204" pitchFamily="34" charset="0"/>
                <a:cs typeface="Tahoma" panose="020B0604030504040204" pitchFamily="34" charset="0"/>
              </a:rPr>
              <a:t>Biosystematika rostlin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cs-CZ" altLang="cs-CZ" sz="28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pic>
        <p:nvPicPr>
          <p:cNvPr id="3077" name="Picture 6" descr="titli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0700"/>
            <a:ext cx="91440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9F077-D31E-CCCE-D1A9-CA1520A9A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2AA3D029-D244-8913-4DD4-165144FF0AEA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EA2CBBFC-39DF-402E-E22C-F3EAFEFA6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997C012E-869E-472D-A994-9665514E2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ACD60BCA-9B8B-A188-DAA9-B46334323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DE83469D-E930-E6CB-9DCB-CD4B906CA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A6B2A256-5693-BEE2-6E5F-B7A8569F5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</a:t>
            </a:r>
            <a:r>
              <a:rPr lang="cs-CZ" altLang="cs-CZ" sz="2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5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F4905-CFFB-BFC7-ECFA-21AF4702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F9701524-732B-AD1C-EAEE-73134DA931E8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FF41213A-F785-5F53-D170-312876053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3030435E-E5F1-D654-201D-83523A509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68F4CCA2-1698-C738-DE87-690EC17D4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95DB3B92-D8E5-AA1A-C17F-5BE2627F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F9DC00D8-E3C8-60E2-5E76-9C9B9E676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</a:t>
            </a:r>
            <a:r>
              <a:rPr lang="cs-CZ" altLang="cs-CZ" sz="2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9">
            <a:extLst>
              <a:ext uri="{FF2B5EF4-FFF2-40B4-BE49-F238E27FC236}">
                <a16:creationId xmlns:a16="http://schemas.microsoft.com/office/drawing/2014/main" id="{68D90955-F796-B190-BD78-BDE327F00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pic>
        <p:nvPicPr>
          <p:cNvPr id="3" name="Obrázek 136">
            <a:extLst>
              <a:ext uri="{FF2B5EF4-FFF2-40B4-BE49-F238E27FC236}">
                <a16:creationId xmlns:a16="http://schemas.microsoft.com/office/drawing/2014/main" id="{FFC09581-20C4-50AA-D975-8046C0AEF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788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C72CF-3D0D-12DE-20B7-11911569E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94973A2D-F2FD-BC0E-C27C-C9CA9F6743B9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1CE501FC-D21F-1B76-D031-93C8DCDBD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03BC2D40-D56F-7BCC-A923-83CDC7B2B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A7C04351-2634-E6C3-E015-0B14D017A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7A287031-4863-966E-72BB-6B0675630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D4C573D3-3E3B-4655-77D0-C2E9A495A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</a:t>
            </a:r>
            <a:r>
              <a:rPr lang="cs-CZ" altLang="cs-CZ" sz="2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9">
            <a:extLst>
              <a:ext uri="{FF2B5EF4-FFF2-40B4-BE49-F238E27FC236}">
                <a16:creationId xmlns:a16="http://schemas.microsoft.com/office/drawing/2014/main" id="{83C26DEA-0F47-8F52-B2DD-0ECCCE384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pic>
        <p:nvPicPr>
          <p:cNvPr id="3" name="Obrázek 136">
            <a:extLst>
              <a:ext uri="{FF2B5EF4-FFF2-40B4-BE49-F238E27FC236}">
                <a16:creationId xmlns:a16="http://schemas.microsoft.com/office/drawing/2014/main" id="{9DBC3465-5217-5CD4-26A0-82E2A2314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B51BCF14-E621-CF8E-16C6-2F7CF1786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pic>
        <p:nvPicPr>
          <p:cNvPr id="5" name="Picture 2" descr="Výsledek obrázku pro franta zedek">
            <a:extLst>
              <a:ext uri="{FF2B5EF4-FFF2-40B4-BE49-F238E27FC236}">
                <a16:creationId xmlns:a16="http://schemas.microsoft.com/office/drawing/2014/main" id="{29BEF748-232D-31DB-812F-89EC9794C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350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F6E64-1BF3-A18A-C9F7-793F43648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92B3F668-82C8-3CD5-854E-2FEB9C448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grpSp>
        <p:nvGrpSpPr>
          <p:cNvPr id="5122" name="Group 48">
            <a:extLst>
              <a:ext uri="{FF2B5EF4-FFF2-40B4-BE49-F238E27FC236}">
                <a16:creationId xmlns:a16="http://schemas.microsoft.com/office/drawing/2014/main" id="{4A777837-8E8F-BEDC-E5D9-B5145D3D9DA1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9E911295-3E52-2562-FD2B-2A78421D8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8C92C65F-A0CA-C88C-0FD1-8605D8A04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88D7555A-71F0-6E63-121A-69F5B2899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698F9ECE-5AC5-1A6E-BC17-DC2ED345C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6EA1E45D-30F2-FB03-68CD-126ED6F4D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</a:t>
            </a:r>
            <a:r>
              <a:rPr lang="cs-CZ" altLang="cs-CZ" sz="2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9">
            <a:extLst>
              <a:ext uri="{FF2B5EF4-FFF2-40B4-BE49-F238E27FC236}">
                <a16:creationId xmlns:a16="http://schemas.microsoft.com/office/drawing/2014/main" id="{07596146-D888-CC95-384D-51222CA10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pic>
        <p:nvPicPr>
          <p:cNvPr id="3" name="Obrázek 136">
            <a:extLst>
              <a:ext uri="{FF2B5EF4-FFF2-40B4-BE49-F238E27FC236}">
                <a16:creationId xmlns:a16="http://schemas.microsoft.com/office/drawing/2014/main" id="{450DF38E-8D5E-A69E-CFD4-2F0D10E59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44370374-08EA-2C32-6987-EE4B73E8C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pic>
        <p:nvPicPr>
          <p:cNvPr id="5" name="Picture 2" descr="Výsledek obrázku pro franta zedek">
            <a:extLst>
              <a:ext uri="{FF2B5EF4-FFF2-40B4-BE49-F238E27FC236}">
                <a16:creationId xmlns:a16="http://schemas.microsoft.com/office/drawing/2014/main" id="{5980E1F6-3F16-8141-546B-34E98097A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9">
            <a:extLst>
              <a:ext uri="{FF2B5EF4-FFF2-40B4-BE49-F238E27FC236}">
                <a16:creationId xmlns:a16="http://schemas.microsoft.com/office/drawing/2014/main" id="{67A0F3ED-82AD-8DCC-B17E-2A74450DE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</p:spTree>
    <p:extLst>
      <p:ext uri="{BB962C8B-B14F-4D97-AF65-F5344CB8AC3E}">
        <p14:creationId xmlns:p14="http://schemas.microsoft.com/office/powerpoint/2010/main" val="2985495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7088F-36BA-D7D0-6DA3-755A77470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112">
            <a:extLst>
              <a:ext uri="{FF2B5EF4-FFF2-40B4-BE49-F238E27FC236}">
                <a16:creationId xmlns:a16="http://schemas.microsoft.com/office/drawing/2014/main" id="{AD0B30D9-863A-2E54-8EA3-87B2D20B88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78D8C557-AEA5-30C1-34FC-14A733B3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1B6A0AC-21E8-6F02-D32C-B5354B57C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pic>
        <p:nvPicPr>
          <p:cNvPr id="6" name="Obrázek 5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4CD3C08D-BB08-982B-ECC8-3B8765A5E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grpSp>
        <p:nvGrpSpPr>
          <p:cNvPr id="5122" name="Group 48">
            <a:extLst>
              <a:ext uri="{FF2B5EF4-FFF2-40B4-BE49-F238E27FC236}">
                <a16:creationId xmlns:a16="http://schemas.microsoft.com/office/drawing/2014/main" id="{61D923C1-BEB3-A7B4-48E0-3365F9AA43BB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229C0E21-B1DF-FA32-0212-F692DE79FD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BCAA7D86-1154-8FFB-EF09-DAF3AA335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8FEE89A7-FE2A-5473-F115-CA05552570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A9AADD0E-CE16-49E5-ECEC-EBAFD78F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20958960-CC23-2BAD-EEBC-EFFAA9857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</a:t>
            </a:r>
            <a:r>
              <a:rPr lang="cs-CZ" altLang="cs-CZ" sz="2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9">
            <a:extLst>
              <a:ext uri="{FF2B5EF4-FFF2-40B4-BE49-F238E27FC236}">
                <a16:creationId xmlns:a16="http://schemas.microsoft.com/office/drawing/2014/main" id="{C9267C7E-71F8-445E-70BD-C6BD7BDC1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pic>
        <p:nvPicPr>
          <p:cNvPr id="3" name="Obrázek 136">
            <a:extLst>
              <a:ext uri="{FF2B5EF4-FFF2-40B4-BE49-F238E27FC236}">
                <a16:creationId xmlns:a16="http://schemas.microsoft.com/office/drawing/2014/main" id="{5FF5D3DD-4428-2E21-ABB5-88FA620184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0110E14C-532D-9D97-42B0-D450FC85B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pic>
        <p:nvPicPr>
          <p:cNvPr id="5" name="Picture 2" descr="Výsledek obrázku pro franta zedek">
            <a:extLst>
              <a:ext uri="{FF2B5EF4-FFF2-40B4-BE49-F238E27FC236}">
                <a16:creationId xmlns:a16="http://schemas.microsoft.com/office/drawing/2014/main" id="{1B0E1820-1BFF-6B88-0B20-639F7AB13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9">
            <a:extLst>
              <a:ext uri="{FF2B5EF4-FFF2-40B4-BE49-F238E27FC236}">
                <a16:creationId xmlns:a16="http://schemas.microsoft.com/office/drawing/2014/main" id="{07F9237E-A994-E904-005A-10F05098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</p:spTree>
    <p:extLst>
      <p:ext uri="{BB962C8B-B14F-4D97-AF65-F5344CB8AC3E}">
        <p14:creationId xmlns:p14="http://schemas.microsoft.com/office/powerpoint/2010/main" val="3667049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7DD1C-264B-B8BC-8C4D-C8450AB4D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112">
            <a:extLst>
              <a:ext uri="{FF2B5EF4-FFF2-40B4-BE49-F238E27FC236}">
                <a16:creationId xmlns:a16="http://schemas.microsoft.com/office/drawing/2014/main" id="{91955148-C7DD-9A1B-411A-02C04E66E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BD9AFE55-F321-9AC0-8335-FDE5F3A53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E4523B4-5468-1BF6-8DE3-572962D1F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pic>
        <p:nvPicPr>
          <p:cNvPr id="6" name="Obrázek 5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3CD6BEC2-B032-A6D3-F90E-DA758A13D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grpSp>
        <p:nvGrpSpPr>
          <p:cNvPr id="5122" name="Group 48">
            <a:extLst>
              <a:ext uri="{FF2B5EF4-FFF2-40B4-BE49-F238E27FC236}">
                <a16:creationId xmlns:a16="http://schemas.microsoft.com/office/drawing/2014/main" id="{5907EE51-CB96-B52B-DB0A-9376CCFCFFE5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668261CD-18D4-D14B-A28E-767D8991F2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E61A65AB-1C37-22AD-3179-2FDA9DF62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ED0A4899-1EF9-3AD3-50E8-72A80351F8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3E9D720E-0E07-54F0-D400-D3A2E8B6A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FD2F8E43-E1EB-1312-338C-3334C3FEB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</a:t>
            </a:r>
            <a:r>
              <a:rPr lang="cs-CZ" altLang="cs-CZ" sz="2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9">
            <a:extLst>
              <a:ext uri="{FF2B5EF4-FFF2-40B4-BE49-F238E27FC236}">
                <a16:creationId xmlns:a16="http://schemas.microsoft.com/office/drawing/2014/main" id="{07F59099-ECCD-6D2C-E1D3-35D42F2C1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pic>
        <p:nvPicPr>
          <p:cNvPr id="3" name="Obrázek 136">
            <a:extLst>
              <a:ext uri="{FF2B5EF4-FFF2-40B4-BE49-F238E27FC236}">
                <a16:creationId xmlns:a16="http://schemas.microsoft.com/office/drawing/2014/main" id="{F319DF7D-B91B-0AFE-32E2-C8A9C93CB3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E277E413-54A8-34DD-3B29-9C1CF2635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pic>
        <p:nvPicPr>
          <p:cNvPr id="5" name="Picture 2" descr="Výsledek obrázku pro franta zedek">
            <a:extLst>
              <a:ext uri="{FF2B5EF4-FFF2-40B4-BE49-F238E27FC236}">
                <a16:creationId xmlns:a16="http://schemas.microsoft.com/office/drawing/2014/main" id="{11FA2F2C-E8EF-5486-06F7-D27BDD39A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9">
            <a:extLst>
              <a:ext uri="{FF2B5EF4-FFF2-40B4-BE49-F238E27FC236}">
                <a16:creationId xmlns:a16="http://schemas.microsoft.com/office/drawing/2014/main" id="{775644EE-7AA9-DF17-1D29-7E529290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sp>
        <p:nvSpPr>
          <p:cNvPr id="11" name="TextovéPole 9">
            <a:extLst>
              <a:ext uri="{FF2B5EF4-FFF2-40B4-BE49-F238E27FC236}">
                <a16:creationId xmlns:a16="http://schemas.microsoft.com/office/drawing/2014/main" id="{9792CF58-C35A-427D-26A4-A883D874E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pic>
        <p:nvPicPr>
          <p:cNvPr id="12" name="Obrázek 137">
            <a:extLst>
              <a:ext uri="{FF2B5EF4-FFF2-40B4-BE49-F238E27FC236}">
                <a16:creationId xmlns:a16="http://schemas.microsoft.com/office/drawing/2014/main" id="{10FC954E-2379-EDED-9C2C-69DB9BCD0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507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25550-DD6E-6600-9179-3FB606436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112">
            <a:extLst>
              <a:ext uri="{FF2B5EF4-FFF2-40B4-BE49-F238E27FC236}">
                <a16:creationId xmlns:a16="http://schemas.microsoft.com/office/drawing/2014/main" id="{FC98BB26-0546-AC8F-6132-61F22C0F4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09D737EC-7089-6394-329D-12F691C33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28B6FFF-BB34-A2CA-F537-7DB8B317B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pic>
        <p:nvPicPr>
          <p:cNvPr id="6" name="Obrázek 5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C6890B93-3FDF-1789-6501-924C525BC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grpSp>
        <p:nvGrpSpPr>
          <p:cNvPr id="5122" name="Group 48">
            <a:extLst>
              <a:ext uri="{FF2B5EF4-FFF2-40B4-BE49-F238E27FC236}">
                <a16:creationId xmlns:a16="http://schemas.microsoft.com/office/drawing/2014/main" id="{A7BE3E49-E706-905F-8EE0-1133E9217659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CA029150-896C-3C94-EBFB-95F430DC21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A9AA8D30-1672-A7BE-F0EA-8A10D220D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4CC22379-05D5-1D2C-0706-61ADEE1B8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0EFEB078-DC97-58FD-9F98-015763651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CCC9E50B-60BD-6FA6-2873-EF5FEC973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</a:t>
            </a:r>
            <a:r>
              <a:rPr lang="cs-CZ" altLang="cs-CZ" sz="2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9">
            <a:extLst>
              <a:ext uri="{FF2B5EF4-FFF2-40B4-BE49-F238E27FC236}">
                <a16:creationId xmlns:a16="http://schemas.microsoft.com/office/drawing/2014/main" id="{5D9C88F7-0B14-BFDB-D025-F1BE963BE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pic>
        <p:nvPicPr>
          <p:cNvPr id="3" name="Obrázek 136">
            <a:extLst>
              <a:ext uri="{FF2B5EF4-FFF2-40B4-BE49-F238E27FC236}">
                <a16:creationId xmlns:a16="http://schemas.microsoft.com/office/drawing/2014/main" id="{3042B11A-264C-FAAC-592B-ADAF489395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B90DD639-A44E-7012-7C33-9C12C91DD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pic>
        <p:nvPicPr>
          <p:cNvPr id="5" name="Picture 2" descr="Výsledek obrázku pro franta zedek">
            <a:extLst>
              <a:ext uri="{FF2B5EF4-FFF2-40B4-BE49-F238E27FC236}">
                <a16:creationId xmlns:a16="http://schemas.microsoft.com/office/drawing/2014/main" id="{B0BEAD82-FE9D-7F05-C1D0-52020DD54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9">
            <a:extLst>
              <a:ext uri="{FF2B5EF4-FFF2-40B4-BE49-F238E27FC236}">
                <a16:creationId xmlns:a16="http://schemas.microsoft.com/office/drawing/2014/main" id="{86324837-DBF3-1E68-30A4-9074721D1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sp>
        <p:nvSpPr>
          <p:cNvPr id="11" name="TextovéPole 9">
            <a:extLst>
              <a:ext uri="{FF2B5EF4-FFF2-40B4-BE49-F238E27FC236}">
                <a16:creationId xmlns:a16="http://schemas.microsoft.com/office/drawing/2014/main" id="{265E2231-644E-46A5-A053-AD3BF0E92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pic>
        <p:nvPicPr>
          <p:cNvPr id="12" name="Obrázek 137">
            <a:extLst>
              <a:ext uri="{FF2B5EF4-FFF2-40B4-BE49-F238E27FC236}">
                <a16:creationId xmlns:a16="http://schemas.microsoft.com/office/drawing/2014/main" id="{AE90F879-76D4-2100-B250-0CFCB10A5E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9">
            <a:extLst>
              <a:ext uri="{FF2B5EF4-FFF2-40B4-BE49-F238E27FC236}">
                <a16:creationId xmlns:a16="http://schemas.microsoft.com/office/drawing/2014/main" id="{D1387D4D-CB6D-6882-E593-EBE87C0C5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pic>
        <p:nvPicPr>
          <p:cNvPr id="14" name="Picture 7" descr="J:\rrr\r37\ws\adre\lh\ll\IMG_0465.JPG">
            <a:extLst>
              <a:ext uri="{FF2B5EF4-FFF2-40B4-BE49-F238E27FC236}">
                <a16:creationId xmlns:a16="http://schemas.microsoft.com/office/drawing/2014/main" id="{F3FE09F8-F24B-4F63-8C6B-2D19BFE4D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780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C423-E4B3-E31E-865A-5CAA67F70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112">
            <a:extLst>
              <a:ext uri="{FF2B5EF4-FFF2-40B4-BE49-F238E27FC236}">
                <a16:creationId xmlns:a16="http://schemas.microsoft.com/office/drawing/2014/main" id="{D3AC03BA-8DCC-FC9A-DF8D-404B72010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6FDAF426-FB58-FEBC-2ECC-9F0DB77D7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9243216-A590-7535-4D6B-525A6368B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pic>
        <p:nvPicPr>
          <p:cNvPr id="6" name="Obrázek 5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F616A971-4AD5-7BE0-121B-5C137C19A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grpSp>
        <p:nvGrpSpPr>
          <p:cNvPr id="5122" name="Group 48">
            <a:extLst>
              <a:ext uri="{FF2B5EF4-FFF2-40B4-BE49-F238E27FC236}">
                <a16:creationId xmlns:a16="http://schemas.microsoft.com/office/drawing/2014/main" id="{665A8283-FADD-9928-B316-738EBA815448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83F5F7E6-A78C-CD86-0ABE-E824FA8E5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ADC6F86A-E6CF-6996-E016-9D9053D9B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62D5A6A9-07D0-A358-341E-D24BCF3776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4F9071F1-055B-2FF1-6E1C-740784A9D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8AAC0CF9-484D-85E8-5C89-BDD30471A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</a:t>
            </a:r>
            <a:r>
              <a:rPr lang="cs-CZ" altLang="cs-CZ" sz="2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9">
            <a:extLst>
              <a:ext uri="{FF2B5EF4-FFF2-40B4-BE49-F238E27FC236}">
                <a16:creationId xmlns:a16="http://schemas.microsoft.com/office/drawing/2014/main" id="{0ABCF0CF-7185-804E-F4B6-F18A33D9B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pic>
        <p:nvPicPr>
          <p:cNvPr id="3" name="Obrázek 136">
            <a:extLst>
              <a:ext uri="{FF2B5EF4-FFF2-40B4-BE49-F238E27FC236}">
                <a16:creationId xmlns:a16="http://schemas.microsoft.com/office/drawing/2014/main" id="{2BB81932-AA9E-C4B9-B0F8-2D1C3187C0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E0FB0A12-9D29-5B2D-36D8-928C9E3BA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pic>
        <p:nvPicPr>
          <p:cNvPr id="5" name="Picture 2" descr="Výsledek obrázku pro franta zedek">
            <a:extLst>
              <a:ext uri="{FF2B5EF4-FFF2-40B4-BE49-F238E27FC236}">
                <a16:creationId xmlns:a16="http://schemas.microsoft.com/office/drawing/2014/main" id="{E2F85C86-2DA5-8B83-34E7-0F0943A5C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9">
            <a:extLst>
              <a:ext uri="{FF2B5EF4-FFF2-40B4-BE49-F238E27FC236}">
                <a16:creationId xmlns:a16="http://schemas.microsoft.com/office/drawing/2014/main" id="{AE08F039-2484-AD33-1DE8-EBE71688F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sp>
        <p:nvSpPr>
          <p:cNvPr id="11" name="TextovéPole 9">
            <a:extLst>
              <a:ext uri="{FF2B5EF4-FFF2-40B4-BE49-F238E27FC236}">
                <a16:creationId xmlns:a16="http://schemas.microsoft.com/office/drawing/2014/main" id="{2E3104FE-3166-D054-6E6B-00412C7F4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pic>
        <p:nvPicPr>
          <p:cNvPr id="12" name="Obrázek 137">
            <a:extLst>
              <a:ext uri="{FF2B5EF4-FFF2-40B4-BE49-F238E27FC236}">
                <a16:creationId xmlns:a16="http://schemas.microsoft.com/office/drawing/2014/main" id="{ED7662A9-A091-99E8-D451-E540A6BDA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9">
            <a:extLst>
              <a:ext uri="{FF2B5EF4-FFF2-40B4-BE49-F238E27FC236}">
                <a16:creationId xmlns:a16="http://schemas.microsoft.com/office/drawing/2014/main" id="{1894138F-A2C1-235D-2708-C34C025EB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pic>
        <p:nvPicPr>
          <p:cNvPr id="14" name="Picture 7" descr="J:\rrr\r37\ws\adre\lh\ll\IMG_0465.JPG">
            <a:extLst>
              <a:ext uri="{FF2B5EF4-FFF2-40B4-BE49-F238E27FC236}">
                <a16:creationId xmlns:a16="http://schemas.microsoft.com/office/drawing/2014/main" id="{F24C98F9-D125-192C-9171-172BED479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9">
            <a:extLst>
              <a:ext uri="{FF2B5EF4-FFF2-40B4-BE49-F238E27FC236}">
                <a16:creationId xmlns:a16="http://schemas.microsoft.com/office/drawing/2014/main" id="{705B7E5C-47FA-D25B-98B7-901528935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16" name="Obrázek 133">
            <a:extLst>
              <a:ext uri="{FF2B5EF4-FFF2-40B4-BE49-F238E27FC236}">
                <a16:creationId xmlns:a16="http://schemas.microsoft.com/office/drawing/2014/main" id="{6888DA3B-4529-270F-0859-CCC7F7CB42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079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E3450-4CEC-C4F9-9775-CD004FF9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112">
            <a:extLst>
              <a:ext uri="{FF2B5EF4-FFF2-40B4-BE49-F238E27FC236}">
                <a16:creationId xmlns:a16="http://schemas.microsoft.com/office/drawing/2014/main" id="{6E2FDE7A-9968-7549-27D1-178BDEDFF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B4D744DF-3C9A-EC12-F65F-861E08302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05C5CB8-3BCC-1351-9DEA-AA5AAC2A6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pic>
        <p:nvPicPr>
          <p:cNvPr id="6" name="Obrázek 5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1908B5C2-8D51-37E9-414D-3B6EE6087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grpSp>
        <p:nvGrpSpPr>
          <p:cNvPr id="5122" name="Group 48">
            <a:extLst>
              <a:ext uri="{FF2B5EF4-FFF2-40B4-BE49-F238E27FC236}">
                <a16:creationId xmlns:a16="http://schemas.microsoft.com/office/drawing/2014/main" id="{81F319A0-CB4A-AAD1-1CFC-2B3EA8536684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2E82469F-23E1-6892-9957-87AC125F9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99E4B934-40E7-EDF6-9CB7-081291F4F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72E746C3-69C2-7F18-F481-49AEC4EA34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CA5C0D11-F8CF-2C69-5EB3-499665638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215E4DB2-F3A2-EB6E-9F31-89347173A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</a:t>
            </a:r>
            <a:r>
              <a:rPr lang="cs-CZ" altLang="cs-CZ" sz="2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9">
            <a:extLst>
              <a:ext uri="{FF2B5EF4-FFF2-40B4-BE49-F238E27FC236}">
                <a16:creationId xmlns:a16="http://schemas.microsoft.com/office/drawing/2014/main" id="{6EC51787-FA9D-5EE6-669C-C4C9F3246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pic>
        <p:nvPicPr>
          <p:cNvPr id="3" name="Obrázek 136">
            <a:extLst>
              <a:ext uri="{FF2B5EF4-FFF2-40B4-BE49-F238E27FC236}">
                <a16:creationId xmlns:a16="http://schemas.microsoft.com/office/drawing/2014/main" id="{8F026DBE-D8A5-258C-4B7D-784905F04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09C33F15-63BB-1B5A-182B-F6C2206DC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pic>
        <p:nvPicPr>
          <p:cNvPr id="5" name="Picture 2" descr="Výsledek obrázku pro franta zedek">
            <a:extLst>
              <a:ext uri="{FF2B5EF4-FFF2-40B4-BE49-F238E27FC236}">
                <a16:creationId xmlns:a16="http://schemas.microsoft.com/office/drawing/2014/main" id="{383566BC-304E-D7AE-D2B1-E86AB592D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9">
            <a:extLst>
              <a:ext uri="{FF2B5EF4-FFF2-40B4-BE49-F238E27FC236}">
                <a16:creationId xmlns:a16="http://schemas.microsoft.com/office/drawing/2014/main" id="{0BFE46BC-B064-D14D-2257-34CFE66E6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sp>
        <p:nvSpPr>
          <p:cNvPr id="11" name="TextovéPole 9">
            <a:extLst>
              <a:ext uri="{FF2B5EF4-FFF2-40B4-BE49-F238E27FC236}">
                <a16:creationId xmlns:a16="http://schemas.microsoft.com/office/drawing/2014/main" id="{8BB599A8-9593-7FCF-F289-6B2C952B5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pic>
        <p:nvPicPr>
          <p:cNvPr id="12" name="Obrázek 137">
            <a:extLst>
              <a:ext uri="{FF2B5EF4-FFF2-40B4-BE49-F238E27FC236}">
                <a16:creationId xmlns:a16="http://schemas.microsoft.com/office/drawing/2014/main" id="{D3D56909-16FD-7D2B-6011-E2BFD8CDA0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9">
            <a:extLst>
              <a:ext uri="{FF2B5EF4-FFF2-40B4-BE49-F238E27FC236}">
                <a16:creationId xmlns:a16="http://schemas.microsoft.com/office/drawing/2014/main" id="{C2777E14-3C35-FB87-ABCB-F93D88E94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pic>
        <p:nvPicPr>
          <p:cNvPr id="14" name="Picture 7" descr="J:\rrr\r37\ws\adre\lh\ll\IMG_0465.JPG">
            <a:extLst>
              <a:ext uri="{FF2B5EF4-FFF2-40B4-BE49-F238E27FC236}">
                <a16:creationId xmlns:a16="http://schemas.microsoft.com/office/drawing/2014/main" id="{8EF61549-CF14-D2CC-EACF-E2446937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9">
            <a:extLst>
              <a:ext uri="{FF2B5EF4-FFF2-40B4-BE49-F238E27FC236}">
                <a16:creationId xmlns:a16="http://schemas.microsoft.com/office/drawing/2014/main" id="{B27CF4BC-38DA-704D-44F7-85A6DB86A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16" name="Obrázek 133">
            <a:extLst>
              <a:ext uri="{FF2B5EF4-FFF2-40B4-BE49-F238E27FC236}">
                <a16:creationId xmlns:a16="http://schemas.microsoft.com/office/drawing/2014/main" id="{7A523BA8-1D08-D7B0-9E68-12AAC9E098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05018BB1-D9F7-7162-AE5C-EFEE4163E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9">
            <a:extLst>
              <a:ext uri="{FF2B5EF4-FFF2-40B4-BE49-F238E27FC236}">
                <a16:creationId xmlns:a16="http://schemas.microsoft.com/office/drawing/2014/main" id="{C7EF9AAB-C125-D6A1-D823-B073C918A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</p:spTree>
    <p:extLst>
      <p:ext uri="{BB962C8B-B14F-4D97-AF65-F5344CB8AC3E}">
        <p14:creationId xmlns:p14="http://schemas.microsoft.com/office/powerpoint/2010/main" val="3207466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Obrázek 1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/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/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/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/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/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/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/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/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/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/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8A4BD9FF-3275-4081-A31C-D7E3EAFF6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CC761FAE-6F56-34DC-23EA-E20E271DE2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29AA64A4-81B8-98C2-9364-FA75E725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1331913" y="1628775"/>
            <a:ext cx="7488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 rostlin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Co znamená biosystematika?</a:t>
            </a:r>
          </a:p>
        </p:txBody>
      </p:sp>
      <p:grpSp>
        <p:nvGrpSpPr>
          <p:cNvPr id="4099" name="Group 48"/>
          <p:cNvGrpSpPr>
            <a:grpSpLocks/>
          </p:cNvGrpSpPr>
          <p:nvPr/>
        </p:nvGrpSpPr>
        <p:grpSpPr bwMode="auto">
          <a:xfrm>
            <a:off x="22225" y="6442075"/>
            <a:ext cx="3948113" cy="409575"/>
            <a:chOff x="14" y="4058"/>
            <a:chExt cx="2487" cy="258"/>
          </a:xfrm>
        </p:grpSpPr>
        <p:sp>
          <p:nvSpPr>
            <p:cNvPr id="4100" name="Text Box 49"/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4101" name="Picture 5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3CEEB-D60A-420D-5761-C95E761D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Obrázek 112">
            <a:extLst>
              <a:ext uri="{FF2B5EF4-FFF2-40B4-BE49-F238E27FC236}">
                <a16:creationId xmlns:a16="http://schemas.microsoft.com/office/drawing/2014/main" id="{F3E5BEEF-DD04-1755-2E97-EC87A163C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2F36453D-D3B6-CF90-F5AD-069C835E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>
            <a:extLst>
              <a:ext uri="{FF2B5EF4-FFF2-40B4-BE49-F238E27FC236}">
                <a16:creationId xmlns:a16="http://schemas.microsoft.com/office/drawing/2014/main" id="{E3CBF92E-BB53-6B6C-0796-A4DC08E8F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>
            <a:extLst>
              <a:ext uri="{FF2B5EF4-FFF2-40B4-BE49-F238E27FC236}">
                <a16:creationId xmlns:a16="http://schemas.microsoft.com/office/drawing/2014/main" id="{79AEDEF1-0DCF-0C09-5421-E92A38FFA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9827E761-81BA-A90C-1890-72A1E6F20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>
            <a:extLst>
              <a:ext uri="{FF2B5EF4-FFF2-40B4-BE49-F238E27FC236}">
                <a16:creationId xmlns:a16="http://schemas.microsoft.com/office/drawing/2014/main" id="{3085F568-E088-D492-3CA5-1DCC1640D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>
            <a:extLst>
              <a:ext uri="{FF2B5EF4-FFF2-40B4-BE49-F238E27FC236}">
                <a16:creationId xmlns:a16="http://schemas.microsoft.com/office/drawing/2014/main" id="{BDBD87A4-9F94-B58C-AC6C-7E73B841A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>
            <a:extLst>
              <a:ext uri="{FF2B5EF4-FFF2-40B4-BE49-F238E27FC236}">
                <a16:creationId xmlns:a16="http://schemas.microsoft.com/office/drawing/2014/main" id="{971F270B-9B21-8A77-EFAF-4E2B4720D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>
            <a:extLst>
              <a:ext uri="{FF2B5EF4-FFF2-40B4-BE49-F238E27FC236}">
                <a16:creationId xmlns:a16="http://schemas.microsoft.com/office/drawing/2014/main" id="{3A250B5A-68F4-1A6E-1145-422786D84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>
            <a:extLst>
              <a:ext uri="{FF2B5EF4-FFF2-40B4-BE49-F238E27FC236}">
                <a16:creationId xmlns:a16="http://schemas.microsoft.com/office/drawing/2014/main" id="{A0EB3213-401E-FF72-E28E-D9A0E1690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FC9062DC-23DA-FB30-5CBD-8BD73B298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06BD5FB6-AB37-846C-BF49-BFA1E77B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>
            <a:extLst>
              <a:ext uri="{FF2B5EF4-FFF2-40B4-BE49-F238E27FC236}">
                <a16:creationId xmlns:a16="http://schemas.microsoft.com/office/drawing/2014/main" id="{F02CAF1F-A9FB-1695-F72D-CF428D5CD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>
            <a:extLst>
              <a:ext uri="{FF2B5EF4-FFF2-40B4-BE49-F238E27FC236}">
                <a16:creationId xmlns:a16="http://schemas.microsoft.com/office/drawing/2014/main" id="{2A5E46A4-B474-D089-7A06-65B6C8CFE3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>
            <a:extLst>
              <a:ext uri="{FF2B5EF4-FFF2-40B4-BE49-F238E27FC236}">
                <a16:creationId xmlns:a16="http://schemas.microsoft.com/office/drawing/2014/main" id="{9B68A459-05A7-C0E3-EF53-F1A8022E1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>
            <a:extLst>
              <a:ext uri="{FF2B5EF4-FFF2-40B4-BE49-F238E27FC236}">
                <a16:creationId xmlns:a16="http://schemas.microsoft.com/office/drawing/2014/main" id="{B1DB0D59-E9DD-849B-EFE5-0874E56DAA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>
            <a:extLst>
              <a:ext uri="{FF2B5EF4-FFF2-40B4-BE49-F238E27FC236}">
                <a16:creationId xmlns:a16="http://schemas.microsoft.com/office/drawing/2014/main" id="{9FD7A7E2-A94B-10F0-7034-46E69C6847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69319C67-52B6-0E64-4B4B-6ADA02C10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B130CA8F-9435-D94B-732D-EB2993E920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1CCF0092-6688-A0A4-6A76-88157D348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>
            <a:extLst>
              <a:ext uri="{FF2B5EF4-FFF2-40B4-BE49-F238E27FC236}">
                <a16:creationId xmlns:a16="http://schemas.microsoft.com/office/drawing/2014/main" id="{71ABD5FC-DD30-F2C5-3578-AD2B9725A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DEC07125-C1C2-F927-EF7B-AA4DB7AA867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50263933-7086-9B82-122F-B960E99E8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6427113"/>
            <a:ext cx="286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11 studentů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39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83913-ABB4-B658-3D44-136FB7660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8318BC96-377B-6112-2E19-325A5D22B1CA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6663D70A-11A8-A1C2-65CE-F9E887586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109C37EF-86CB-02F7-8170-0049ED5C6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Obrázek 112">
            <a:extLst>
              <a:ext uri="{FF2B5EF4-FFF2-40B4-BE49-F238E27FC236}">
                <a16:creationId xmlns:a16="http://schemas.microsoft.com/office/drawing/2014/main" id="{73915C26-C088-68F0-4561-D74B5C648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1D9C0E81-20EC-135B-0D61-AE1ADF98B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>
            <a:extLst>
              <a:ext uri="{FF2B5EF4-FFF2-40B4-BE49-F238E27FC236}">
                <a16:creationId xmlns:a16="http://schemas.microsoft.com/office/drawing/2014/main" id="{D7A6DBD6-3AE0-C1AB-4BBF-24343AE79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>
            <a:extLst>
              <a:ext uri="{FF2B5EF4-FFF2-40B4-BE49-F238E27FC236}">
                <a16:creationId xmlns:a16="http://schemas.microsoft.com/office/drawing/2014/main" id="{66A5A8A7-A0B9-6D46-FE36-6F8E99C51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18D7F076-7400-444F-5EB3-C1A188A5E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>
            <a:extLst>
              <a:ext uri="{FF2B5EF4-FFF2-40B4-BE49-F238E27FC236}">
                <a16:creationId xmlns:a16="http://schemas.microsoft.com/office/drawing/2014/main" id="{F7B98807-56F8-0885-E754-744716CFC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>
            <a:extLst>
              <a:ext uri="{FF2B5EF4-FFF2-40B4-BE49-F238E27FC236}">
                <a16:creationId xmlns:a16="http://schemas.microsoft.com/office/drawing/2014/main" id="{360048B8-138B-C452-71AF-37545E0E6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>
            <a:extLst>
              <a:ext uri="{FF2B5EF4-FFF2-40B4-BE49-F238E27FC236}">
                <a16:creationId xmlns:a16="http://schemas.microsoft.com/office/drawing/2014/main" id="{A863357E-8F48-49A4-9107-72636672D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>
            <a:extLst>
              <a:ext uri="{FF2B5EF4-FFF2-40B4-BE49-F238E27FC236}">
                <a16:creationId xmlns:a16="http://schemas.microsoft.com/office/drawing/2014/main" id="{3BADD829-B7CE-0C94-FFE0-8101BE823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>
            <a:extLst>
              <a:ext uri="{FF2B5EF4-FFF2-40B4-BE49-F238E27FC236}">
                <a16:creationId xmlns:a16="http://schemas.microsoft.com/office/drawing/2014/main" id="{44D4960E-43AC-F95F-03F2-C8895B76A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50A31BF1-6846-5A53-FB57-79F474AB4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CFE4B65F-9D50-C7D5-12E8-9CE96135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>
            <a:extLst>
              <a:ext uri="{FF2B5EF4-FFF2-40B4-BE49-F238E27FC236}">
                <a16:creationId xmlns:a16="http://schemas.microsoft.com/office/drawing/2014/main" id="{FFEFD627-D0BD-0CE4-0E8D-17DEB93C3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>
            <a:extLst>
              <a:ext uri="{FF2B5EF4-FFF2-40B4-BE49-F238E27FC236}">
                <a16:creationId xmlns:a16="http://schemas.microsoft.com/office/drawing/2014/main" id="{9F2FCF23-884F-E970-F85E-07892BE1C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>
            <a:extLst>
              <a:ext uri="{FF2B5EF4-FFF2-40B4-BE49-F238E27FC236}">
                <a16:creationId xmlns:a16="http://schemas.microsoft.com/office/drawing/2014/main" id="{363F710B-16D1-6017-BF6B-9292287F6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>
            <a:extLst>
              <a:ext uri="{FF2B5EF4-FFF2-40B4-BE49-F238E27FC236}">
                <a16:creationId xmlns:a16="http://schemas.microsoft.com/office/drawing/2014/main" id="{CFB863C2-4C77-76C9-1A03-4A9EA48D7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>
            <a:extLst>
              <a:ext uri="{FF2B5EF4-FFF2-40B4-BE49-F238E27FC236}">
                <a16:creationId xmlns:a16="http://schemas.microsoft.com/office/drawing/2014/main" id="{1BA9F6EF-6952-A58D-8A01-F4C5066C78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2B26F801-7BB0-3A80-23B9-ED94551D6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4DCDBC32-BDC4-F8E6-9308-9BE682AE93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768180A9-BFA1-B542-12F9-A5FBE16B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>
            <a:extLst>
              <a:ext uri="{FF2B5EF4-FFF2-40B4-BE49-F238E27FC236}">
                <a16:creationId xmlns:a16="http://schemas.microsoft.com/office/drawing/2014/main" id="{124A5BD3-5095-9EE1-C8A1-AD40563F0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DD986CC0-1F8C-FCC8-CD31-F10F80AF25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soba, Lidská tvář, venku, obloha&#10;&#10;Popis byl vytvořen automaticky">
            <a:extLst>
              <a:ext uri="{FF2B5EF4-FFF2-40B4-BE49-F238E27FC236}">
                <a16:creationId xmlns:a16="http://schemas.microsoft.com/office/drawing/2014/main" id="{334FBF61-23D9-9E81-7ACA-E34AAC2140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32" y="5507979"/>
            <a:ext cx="826247" cy="1101663"/>
          </a:xfrm>
          <a:prstGeom prst="rect">
            <a:avLst/>
          </a:prstGeom>
        </p:spPr>
      </p:pic>
      <p:pic>
        <p:nvPicPr>
          <p:cNvPr id="30" name="Obrázek 29" descr="Obsah obrázku oblečení, osoba, venku, rostlina&#10;&#10;Popis byl vytvořen automaticky">
            <a:extLst>
              <a:ext uri="{FF2B5EF4-FFF2-40B4-BE49-F238E27FC236}">
                <a16:creationId xmlns:a16="http://schemas.microsoft.com/office/drawing/2014/main" id="{1F8655AD-3AFF-7526-5DC2-47B217D8B2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1"/>
          <a:stretch/>
        </p:blipFill>
        <p:spPr>
          <a:xfrm>
            <a:off x="226335" y="4787752"/>
            <a:ext cx="1063219" cy="1657142"/>
          </a:xfrm>
          <a:prstGeom prst="rect">
            <a:avLst/>
          </a:prstGeom>
        </p:spPr>
      </p:pic>
      <p:sp>
        <p:nvSpPr>
          <p:cNvPr id="32" name="TextovéPole 9">
            <a:extLst>
              <a:ext uri="{FF2B5EF4-FFF2-40B4-BE49-F238E27FC236}">
                <a16:creationId xmlns:a16="http://schemas.microsoft.com/office/drawing/2014/main" id="{535BCF0A-27EE-56CF-45A9-77FDA149F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365104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Ester Michálková</a:t>
            </a:r>
          </a:p>
        </p:txBody>
      </p:sp>
      <p:sp>
        <p:nvSpPr>
          <p:cNvPr id="39" name="TextovéPole 9">
            <a:extLst>
              <a:ext uri="{FF2B5EF4-FFF2-40B4-BE49-F238E27FC236}">
                <a16:creationId xmlns:a16="http://schemas.microsoft.com/office/drawing/2014/main" id="{BBCB2B25-82E3-A586-32CE-474CB4228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120" y="6557387"/>
            <a:ext cx="1224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Ashini Dias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DF300A86-90C7-500C-8263-AE30827F1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6427113"/>
            <a:ext cx="286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11 studentů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19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DFCA7-230A-83F5-36D7-C21C29BDC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B11537D7-24DC-1BE8-4212-92A5DEED2295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F219BC4D-A238-A3B2-5BA7-83048CC61F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A8F9BAD4-7A29-0620-5B44-7225ABF52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Obrázek 112">
            <a:extLst>
              <a:ext uri="{FF2B5EF4-FFF2-40B4-BE49-F238E27FC236}">
                <a16:creationId xmlns:a16="http://schemas.microsoft.com/office/drawing/2014/main" id="{017CE1A7-245A-EF68-DFEC-26885BF3B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6A4D1DAA-369C-A0B1-47BB-FC7A24DC6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>
            <a:extLst>
              <a:ext uri="{FF2B5EF4-FFF2-40B4-BE49-F238E27FC236}">
                <a16:creationId xmlns:a16="http://schemas.microsoft.com/office/drawing/2014/main" id="{052ECEC6-FEA6-C3D4-1AB9-60A449B39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>
            <a:extLst>
              <a:ext uri="{FF2B5EF4-FFF2-40B4-BE49-F238E27FC236}">
                <a16:creationId xmlns:a16="http://schemas.microsoft.com/office/drawing/2014/main" id="{CBF90BAC-CDBC-57BA-C375-9D0779D2F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0D43DFDC-29C9-6B68-2415-8F9337CAA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>
            <a:extLst>
              <a:ext uri="{FF2B5EF4-FFF2-40B4-BE49-F238E27FC236}">
                <a16:creationId xmlns:a16="http://schemas.microsoft.com/office/drawing/2014/main" id="{A2D6996F-99C9-14F1-D2DC-632D9C148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>
            <a:extLst>
              <a:ext uri="{FF2B5EF4-FFF2-40B4-BE49-F238E27FC236}">
                <a16:creationId xmlns:a16="http://schemas.microsoft.com/office/drawing/2014/main" id="{16556BF5-B750-431E-0E73-8296003F8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>
            <a:extLst>
              <a:ext uri="{FF2B5EF4-FFF2-40B4-BE49-F238E27FC236}">
                <a16:creationId xmlns:a16="http://schemas.microsoft.com/office/drawing/2014/main" id="{D7EBEB68-4F97-730C-B733-52AA1A80C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>
            <a:extLst>
              <a:ext uri="{FF2B5EF4-FFF2-40B4-BE49-F238E27FC236}">
                <a16:creationId xmlns:a16="http://schemas.microsoft.com/office/drawing/2014/main" id="{DCBB2196-6BC7-6BCD-C29B-221BCF0CB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>
            <a:extLst>
              <a:ext uri="{FF2B5EF4-FFF2-40B4-BE49-F238E27FC236}">
                <a16:creationId xmlns:a16="http://schemas.microsoft.com/office/drawing/2014/main" id="{9E8AD49C-FE61-88AD-9417-1AE9AC90F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AF8F0920-B460-4411-B65E-8B574A6618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2636A345-DAB6-1C70-F982-2D20A0921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>
            <a:extLst>
              <a:ext uri="{FF2B5EF4-FFF2-40B4-BE49-F238E27FC236}">
                <a16:creationId xmlns:a16="http://schemas.microsoft.com/office/drawing/2014/main" id="{6671EE28-FE6D-1CC0-5825-7B90E7256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>
            <a:extLst>
              <a:ext uri="{FF2B5EF4-FFF2-40B4-BE49-F238E27FC236}">
                <a16:creationId xmlns:a16="http://schemas.microsoft.com/office/drawing/2014/main" id="{F6C13B4D-D1C3-F023-8BA6-B08988708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>
            <a:extLst>
              <a:ext uri="{FF2B5EF4-FFF2-40B4-BE49-F238E27FC236}">
                <a16:creationId xmlns:a16="http://schemas.microsoft.com/office/drawing/2014/main" id="{088E453B-8D79-B195-7623-91FC2AAE1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>
            <a:extLst>
              <a:ext uri="{FF2B5EF4-FFF2-40B4-BE49-F238E27FC236}">
                <a16:creationId xmlns:a16="http://schemas.microsoft.com/office/drawing/2014/main" id="{F4C44FF5-1C58-5F5F-CE6C-E0609D5B55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>
            <a:extLst>
              <a:ext uri="{FF2B5EF4-FFF2-40B4-BE49-F238E27FC236}">
                <a16:creationId xmlns:a16="http://schemas.microsoft.com/office/drawing/2014/main" id="{7B29AA64-5A8E-4CA3-61B7-8146D84231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6EFFDAB5-3CA2-EF31-C2EA-E5D346D45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B59ABE95-E4BD-DD5A-8B67-C33E9B4BB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AF296039-A3D3-FF00-AF23-6C4130A91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>
            <a:extLst>
              <a:ext uri="{FF2B5EF4-FFF2-40B4-BE49-F238E27FC236}">
                <a16:creationId xmlns:a16="http://schemas.microsoft.com/office/drawing/2014/main" id="{62472486-1E71-1529-8B30-B232B31D9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13B86399-6047-E8AB-6FD0-97AC83B26A8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soba, Lidská tvář, venku, obloha&#10;&#10;Popis byl vytvořen automaticky">
            <a:extLst>
              <a:ext uri="{FF2B5EF4-FFF2-40B4-BE49-F238E27FC236}">
                <a16:creationId xmlns:a16="http://schemas.microsoft.com/office/drawing/2014/main" id="{7D50C0C5-4B8B-4EAF-0C46-F42121E40B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32" y="5507979"/>
            <a:ext cx="826247" cy="1101663"/>
          </a:xfrm>
          <a:prstGeom prst="rect">
            <a:avLst/>
          </a:prstGeom>
        </p:spPr>
      </p:pic>
      <p:pic>
        <p:nvPicPr>
          <p:cNvPr id="30" name="Obrázek 29" descr="Obsah obrázku oblečení, osoba, venku, rostlina&#10;&#10;Popis byl vytvořen automaticky">
            <a:extLst>
              <a:ext uri="{FF2B5EF4-FFF2-40B4-BE49-F238E27FC236}">
                <a16:creationId xmlns:a16="http://schemas.microsoft.com/office/drawing/2014/main" id="{79C56ED2-2DDA-D515-3EB7-F53200759D0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1"/>
          <a:stretch/>
        </p:blipFill>
        <p:spPr>
          <a:xfrm>
            <a:off x="226335" y="4787752"/>
            <a:ext cx="1063219" cy="1657142"/>
          </a:xfrm>
          <a:prstGeom prst="rect">
            <a:avLst/>
          </a:prstGeom>
        </p:spPr>
      </p:pic>
      <p:sp>
        <p:nvSpPr>
          <p:cNvPr id="32" name="TextovéPole 9">
            <a:extLst>
              <a:ext uri="{FF2B5EF4-FFF2-40B4-BE49-F238E27FC236}">
                <a16:creationId xmlns:a16="http://schemas.microsoft.com/office/drawing/2014/main" id="{C93CFC6A-6674-D561-5FBD-8437773F5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365104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Ester Michálková</a:t>
            </a:r>
          </a:p>
        </p:txBody>
      </p:sp>
      <p:sp>
        <p:nvSpPr>
          <p:cNvPr id="39" name="TextovéPole 9">
            <a:extLst>
              <a:ext uri="{FF2B5EF4-FFF2-40B4-BE49-F238E27FC236}">
                <a16:creationId xmlns:a16="http://schemas.microsoft.com/office/drawing/2014/main" id="{B34184A2-069A-8242-CEDB-8F2A190D2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120" y="6557387"/>
            <a:ext cx="1224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Ashini Dias</a:t>
            </a:r>
          </a:p>
        </p:txBody>
      </p:sp>
      <p:pic>
        <p:nvPicPr>
          <p:cNvPr id="2" name="Obrázek 1" descr="Obsah obrázku interiér, osoba, Laboratoř, oblečení&#10;&#10;Popis byl vytvořen automaticky">
            <a:extLst>
              <a:ext uri="{FF2B5EF4-FFF2-40B4-BE49-F238E27FC236}">
                <a16:creationId xmlns:a16="http://schemas.microsoft.com/office/drawing/2014/main" id="{8C7303DD-EA60-4E52-2675-D1E528591C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9"/>
          <a:stretch/>
        </p:blipFill>
        <p:spPr>
          <a:xfrm>
            <a:off x="7905176" y="4325957"/>
            <a:ext cx="1040221" cy="1467523"/>
          </a:xfrm>
          <a:prstGeom prst="rect">
            <a:avLst/>
          </a:prstGeom>
        </p:spPr>
      </p:pic>
      <p:sp>
        <p:nvSpPr>
          <p:cNvPr id="5" name="TextovéPole 9">
            <a:extLst>
              <a:ext uri="{FF2B5EF4-FFF2-40B4-BE49-F238E27FC236}">
                <a16:creationId xmlns:a16="http://schemas.microsoft.com/office/drawing/2014/main" id="{F5660A43-7869-ABD2-6C24-603F83F0D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17" y="4077072"/>
            <a:ext cx="1275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Pospíšil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07128A9-A044-B888-9174-20F27B170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6427113"/>
            <a:ext cx="286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11 studentů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11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0D0D4-9819-E67D-E723-5DF399EFA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BDB329C8-3BED-AA39-4F11-74C745040697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20D8F3EB-5EFE-FABB-FD9C-894393C041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92CA8CD5-221F-8072-7D6F-E7C06409C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Obrázek 112">
            <a:extLst>
              <a:ext uri="{FF2B5EF4-FFF2-40B4-BE49-F238E27FC236}">
                <a16:creationId xmlns:a16="http://schemas.microsoft.com/office/drawing/2014/main" id="{4326EFF0-FC76-4B75-EB4A-0D0A4B9BF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152C0AE3-E680-6375-A063-D2AF27DC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>
            <a:extLst>
              <a:ext uri="{FF2B5EF4-FFF2-40B4-BE49-F238E27FC236}">
                <a16:creationId xmlns:a16="http://schemas.microsoft.com/office/drawing/2014/main" id="{0F84E355-DCB7-3C1F-2B0B-8F9EEAA3D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>
            <a:extLst>
              <a:ext uri="{FF2B5EF4-FFF2-40B4-BE49-F238E27FC236}">
                <a16:creationId xmlns:a16="http://schemas.microsoft.com/office/drawing/2014/main" id="{9CE76D8E-2B75-6A01-ABA3-6F3C094D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C075EFB2-AE96-B30C-A67D-959089F88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>
            <a:extLst>
              <a:ext uri="{FF2B5EF4-FFF2-40B4-BE49-F238E27FC236}">
                <a16:creationId xmlns:a16="http://schemas.microsoft.com/office/drawing/2014/main" id="{D50930DA-CE9C-3A18-753A-A3FC06368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>
            <a:extLst>
              <a:ext uri="{FF2B5EF4-FFF2-40B4-BE49-F238E27FC236}">
                <a16:creationId xmlns:a16="http://schemas.microsoft.com/office/drawing/2014/main" id="{591C9D0A-3220-8684-30BF-00953B313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>
            <a:extLst>
              <a:ext uri="{FF2B5EF4-FFF2-40B4-BE49-F238E27FC236}">
                <a16:creationId xmlns:a16="http://schemas.microsoft.com/office/drawing/2014/main" id="{90CB7B50-3DBC-7FD3-78D6-8E978890A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>
            <a:extLst>
              <a:ext uri="{FF2B5EF4-FFF2-40B4-BE49-F238E27FC236}">
                <a16:creationId xmlns:a16="http://schemas.microsoft.com/office/drawing/2014/main" id="{14751B5F-37EA-D5E9-0005-975F8CE1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>
            <a:extLst>
              <a:ext uri="{FF2B5EF4-FFF2-40B4-BE49-F238E27FC236}">
                <a16:creationId xmlns:a16="http://schemas.microsoft.com/office/drawing/2014/main" id="{51517678-8EBA-AC37-F097-BD143A65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5847F750-4A04-5084-8272-54AEEF0D81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BC2ACB09-9C6B-367D-B1FA-1826B780A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>
            <a:extLst>
              <a:ext uri="{FF2B5EF4-FFF2-40B4-BE49-F238E27FC236}">
                <a16:creationId xmlns:a16="http://schemas.microsoft.com/office/drawing/2014/main" id="{BF6A76E3-CFDD-B751-81A3-3CCD81292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>
            <a:extLst>
              <a:ext uri="{FF2B5EF4-FFF2-40B4-BE49-F238E27FC236}">
                <a16:creationId xmlns:a16="http://schemas.microsoft.com/office/drawing/2014/main" id="{AAD6856F-71A3-BC55-DCF9-FD4C852D6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>
            <a:extLst>
              <a:ext uri="{FF2B5EF4-FFF2-40B4-BE49-F238E27FC236}">
                <a16:creationId xmlns:a16="http://schemas.microsoft.com/office/drawing/2014/main" id="{BB768AD6-E46B-0D30-2187-68FF84FC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>
            <a:extLst>
              <a:ext uri="{FF2B5EF4-FFF2-40B4-BE49-F238E27FC236}">
                <a16:creationId xmlns:a16="http://schemas.microsoft.com/office/drawing/2014/main" id="{D69F92B8-07A2-965D-BC1A-3A65707032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>
            <a:extLst>
              <a:ext uri="{FF2B5EF4-FFF2-40B4-BE49-F238E27FC236}">
                <a16:creationId xmlns:a16="http://schemas.microsoft.com/office/drawing/2014/main" id="{8DD17B3E-9F32-C6A2-8C41-376DFBE4AB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CE24B162-66D3-8CF9-517F-74E0B070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92DA09AF-53EC-C32E-5367-3E6396C7AD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29A0CFAC-309C-6377-78CC-6C17A79C1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>
            <a:extLst>
              <a:ext uri="{FF2B5EF4-FFF2-40B4-BE49-F238E27FC236}">
                <a16:creationId xmlns:a16="http://schemas.microsoft.com/office/drawing/2014/main" id="{1E0C9F91-E659-98F2-D4B8-BDB1D0801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9EBD7E19-61F0-1689-6313-89DD62864D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soba, Lidská tvář, venku, obloha&#10;&#10;Popis byl vytvořen automaticky">
            <a:extLst>
              <a:ext uri="{FF2B5EF4-FFF2-40B4-BE49-F238E27FC236}">
                <a16:creationId xmlns:a16="http://schemas.microsoft.com/office/drawing/2014/main" id="{944DDC3E-BFE4-97AE-164B-09DB6F0027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32" y="5507979"/>
            <a:ext cx="826247" cy="1101663"/>
          </a:xfrm>
          <a:prstGeom prst="rect">
            <a:avLst/>
          </a:prstGeom>
        </p:spPr>
      </p:pic>
      <p:pic>
        <p:nvPicPr>
          <p:cNvPr id="30" name="Obrázek 29" descr="Obsah obrázku oblečení, osoba, venku, rostlina&#10;&#10;Popis byl vytvořen automaticky">
            <a:extLst>
              <a:ext uri="{FF2B5EF4-FFF2-40B4-BE49-F238E27FC236}">
                <a16:creationId xmlns:a16="http://schemas.microsoft.com/office/drawing/2014/main" id="{EEFE5535-1617-0CC2-7511-91B3385C04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1"/>
          <a:stretch/>
        </p:blipFill>
        <p:spPr>
          <a:xfrm>
            <a:off x="226335" y="4787752"/>
            <a:ext cx="1063219" cy="1657142"/>
          </a:xfrm>
          <a:prstGeom prst="rect">
            <a:avLst/>
          </a:prstGeom>
        </p:spPr>
      </p:pic>
      <p:sp>
        <p:nvSpPr>
          <p:cNvPr id="32" name="TextovéPole 9">
            <a:extLst>
              <a:ext uri="{FF2B5EF4-FFF2-40B4-BE49-F238E27FC236}">
                <a16:creationId xmlns:a16="http://schemas.microsoft.com/office/drawing/2014/main" id="{E02A0BE8-BF5D-41AE-A763-0B8B328B4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365104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Ester Michálková</a:t>
            </a:r>
          </a:p>
        </p:txBody>
      </p:sp>
      <p:sp>
        <p:nvSpPr>
          <p:cNvPr id="39" name="TextovéPole 9">
            <a:extLst>
              <a:ext uri="{FF2B5EF4-FFF2-40B4-BE49-F238E27FC236}">
                <a16:creationId xmlns:a16="http://schemas.microsoft.com/office/drawing/2014/main" id="{7C604EBA-04BE-0BE9-973B-69EC318D8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120" y="6557387"/>
            <a:ext cx="1224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Ashini Dias</a:t>
            </a:r>
          </a:p>
        </p:txBody>
      </p:sp>
      <p:pic>
        <p:nvPicPr>
          <p:cNvPr id="2" name="Obrázek 1" descr="Obsah obrázku interiér, osoba, Laboratoř, oblečení&#10;&#10;Popis byl vytvořen automaticky">
            <a:extLst>
              <a:ext uri="{FF2B5EF4-FFF2-40B4-BE49-F238E27FC236}">
                <a16:creationId xmlns:a16="http://schemas.microsoft.com/office/drawing/2014/main" id="{A454EAEA-1134-653F-4DDD-B5BD60519B5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9"/>
          <a:stretch/>
        </p:blipFill>
        <p:spPr>
          <a:xfrm>
            <a:off x="7905176" y="4325957"/>
            <a:ext cx="1040221" cy="1467523"/>
          </a:xfrm>
          <a:prstGeom prst="rect">
            <a:avLst/>
          </a:prstGeom>
        </p:spPr>
      </p:pic>
      <p:sp>
        <p:nvSpPr>
          <p:cNvPr id="5" name="TextovéPole 9">
            <a:extLst>
              <a:ext uri="{FF2B5EF4-FFF2-40B4-BE49-F238E27FC236}">
                <a16:creationId xmlns:a16="http://schemas.microsoft.com/office/drawing/2014/main" id="{3BDB0C7E-9779-029F-74A9-787B969C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17" y="4077072"/>
            <a:ext cx="1275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Pospíšil</a:t>
            </a:r>
          </a:p>
        </p:txBody>
      </p:sp>
      <p:pic>
        <p:nvPicPr>
          <p:cNvPr id="7" name="Obrázek 6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30A5277D-4F26-35C6-D972-631C54CF3F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/>
          <a:stretch/>
        </p:blipFill>
        <p:spPr>
          <a:xfrm>
            <a:off x="1321210" y="4776250"/>
            <a:ext cx="961480" cy="1560262"/>
          </a:xfrm>
          <a:prstGeom prst="rect">
            <a:avLst/>
          </a:prstGeom>
        </p:spPr>
      </p:pic>
      <p:pic>
        <p:nvPicPr>
          <p:cNvPr id="8" name="Obrázek 7" descr="Obsah obrázku Lidská tvář, osoba, tráva, venku&#10;&#10;Popis byl vytvořen automaticky">
            <a:extLst>
              <a:ext uri="{FF2B5EF4-FFF2-40B4-BE49-F238E27FC236}">
                <a16:creationId xmlns:a16="http://schemas.microsoft.com/office/drawing/2014/main" id="{1B7C54E4-E8A0-9278-AA9D-0637B4BCC0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6256" r="15768"/>
          <a:stretch/>
        </p:blipFill>
        <p:spPr>
          <a:xfrm>
            <a:off x="5158455" y="4560798"/>
            <a:ext cx="632594" cy="923996"/>
          </a:xfrm>
          <a:prstGeom prst="rect">
            <a:avLst/>
          </a:prstGeom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95B4F529-B8E2-3C59-D008-37A594F35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296" y="6286027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Klára Panda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2774AEC-A11A-4834-E059-F7F545A90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52" y="4285745"/>
            <a:ext cx="1998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Anežka Kováčiková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49A6325-F661-3D3A-4801-AA04C1485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6427113"/>
            <a:ext cx="286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11 studentů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006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04047-DDC6-9C31-3988-894A284A7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216E7954-E5B4-C894-F997-0510A27EB648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49CFA1A5-AD5F-3086-A0F8-EAA3BA6A3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DF0538E1-0D63-09FF-3091-279DF66D5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Obrázek 112">
            <a:extLst>
              <a:ext uri="{FF2B5EF4-FFF2-40B4-BE49-F238E27FC236}">
                <a16:creationId xmlns:a16="http://schemas.microsoft.com/office/drawing/2014/main" id="{D468D712-3135-0B18-353B-263DE66C7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D0546D8B-C8AF-C908-94D5-A8D07FED6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>
            <a:extLst>
              <a:ext uri="{FF2B5EF4-FFF2-40B4-BE49-F238E27FC236}">
                <a16:creationId xmlns:a16="http://schemas.microsoft.com/office/drawing/2014/main" id="{D6293F4D-5678-8493-76C2-823A99545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>
            <a:extLst>
              <a:ext uri="{FF2B5EF4-FFF2-40B4-BE49-F238E27FC236}">
                <a16:creationId xmlns:a16="http://schemas.microsoft.com/office/drawing/2014/main" id="{81C5E6AF-015D-4A9D-D661-CA2C16298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3B2D9B50-B2B9-D070-70CF-901B58214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>
            <a:extLst>
              <a:ext uri="{FF2B5EF4-FFF2-40B4-BE49-F238E27FC236}">
                <a16:creationId xmlns:a16="http://schemas.microsoft.com/office/drawing/2014/main" id="{5BBF292B-8C7D-D5F3-4D8D-8C0A8A61C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>
            <a:extLst>
              <a:ext uri="{FF2B5EF4-FFF2-40B4-BE49-F238E27FC236}">
                <a16:creationId xmlns:a16="http://schemas.microsoft.com/office/drawing/2014/main" id="{0897EB14-CA4C-5089-0F59-A4B0531EC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>
            <a:extLst>
              <a:ext uri="{FF2B5EF4-FFF2-40B4-BE49-F238E27FC236}">
                <a16:creationId xmlns:a16="http://schemas.microsoft.com/office/drawing/2014/main" id="{C4186B82-1206-03D6-8387-08321AAB7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>
            <a:extLst>
              <a:ext uri="{FF2B5EF4-FFF2-40B4-BE49-F238E27FC236}">
                <a16:creationId xmlns:a16="http://schemas.microsoft.com/office/drawing/2014/main" id="{E692BED1-E32F-191D-2BEC-8B7A12B15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>
            <a:extLst>
              <a:ext uri="{FF2B5EF4-FFF2-40B4-BE49-F238E27FC236}">
                <a16:creationId xmlns:a16="http://schemas.microsoft.com/office/drawing/2014/main" id="{D38FD054-2503-3CF4-B183-07A4FFADD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46CA8AD2-6142-DC2D-3C75-742A11AF2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CE835596-0076-B44E-648A-63A37F665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>
            <a:extLst>
              <a:ext uri="{FF2B5EF4-FFF2-40B4-BE49-F238E27FC236}">
                <a16:creationId xmlns:a16="http://schemas.microsoft.com/office/drawing/2014/main" id="{5846AFD0-E93F-99C4-973C-D5671D6F8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>
            <a:extLst>
              <a:ext uri="{FF2B5EF4-FFF2-40B4-BE49-F238E27FC236}">
                <a16:creationId xmlns:a16="http://schemas.microsoft.com/office/drawing/2014/main" id="{10F31DBD-82B7-47A7-A017-BCA06999EB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>
            <a:extLst>
              <a:ext uri="{FF2B5EF4-FFF2-40B4-BE49-F238E27FC236}">
                <a16:creationId xmlns:a16="http://schemas.microsoft.com/office/drawing/2014/main" id="{4BFB3A2A-F0E3-B5DA-DF3F-22339FE68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>
            <a:extLst>
              <a:ext uri="{FF2B5EF4-FFF2-40B4-BE49-F238E27FC236}">
                <a16:creationId xmlns:a16="http://schemas.microsoft.com/office/drawing/2014/main" id="{A576B66E-DD89-F4C5-D1E3-E04883FAFB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>
            <a:extLst>
              <a:ext uri="{FF2B5EF4-FFF2-40B4-BE49-F238E27FC236}">
                <a16:creationId xmlns:a16="http://schemas.microsoft.com/office/drawing/2014/main" id="{1F820FD2-BE38-48A3-67A9-747CDA113B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BD2E7453-CCA7-7CD3-981A-E35752611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20B94856-4ADE-B4E0-4B8F-291C672F1A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54672CFC-C1C3-BFFA-BA07-6FA95F0B1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>
            <a:extLst>
              <a:ext uri="{FF2B5EF4-FFF2-40B4-BE49-F238E27FC236}">
                <a16:creationId xmlns:a16="http://schemas.microsoft.com/office/drawing/2014/main" id="{953DBBFB-60D7-E82E-E9E0-049F2B4EA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6097D885-A55C-BFDA-8AFC-BF96B3FE00D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soba, Lidská tvář, venku, obloha&#10;&#10;Popis byl vytvořen automaticky">
            <a:extLst>
              <a:ext uri="{FF2B5EF4-FFF2-40B4-BE49-F238E27FC236}">
                <a16:creationId xmlns:a16="http://schemas.microsoft.com/office/drawing/2014/main" id="{C9872783-C3F8-C9DD-6573-937E30666D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32" y="5507979"/>
            <a:ext cx="826247" cy="1101663"/>
          </a:xfrm>
          <a:prstGeom prst="rect">
            <a:avLst/>
          </a:prstGeom>
        </p:spPr>
      </p:pic>
      <p:pic>
        <p:nvPicPr>
          <p:cNvPr id="30" name="Obrázek 29" descr="Obsah obrázku oblečení, osoba, venku, rostlina&#10;&#10;Popis byl vytvořen automaticky">
            <a:extLst>
              <a:ext uri="{FF2B5EF4-FFF2-40B4-BE49-F238E27FC236}">
                <a16:creationId xmlns:a16="http://schemas.microsoft.com/office/drawing/2014/main" id="{C268A8DA-3621-7BFE-4196-267D629BEB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1"/>
          <a:stretch/>
        </p:blipFill>
        <p:spPr>
          <a:xfrm>
            <a:off x="226335" y="4787752"/>
            <a:ext cx="1063219" cy="1657142"/>
          </a:xfrm>
          <a:prstGeom prst="rect">
            <a:avLst/>
          </a:prstGeom>
        </p:spPr>
      </p:pic>
      <p:sp>
        <p:nvSpPr>
          <p:cNvPr id="32" name="TextovéPole 9">
            <a:extLst>
              <a:ext uri="{FF2B5EF4-FFF2-40B4-BE49-F238E27FC236}">
                <a16:creationId xmlns:a16="http://schemas.microsoft.com/office/drawing/2014/main" id="{45741998-7FDF-7AC8-EEE4-D53F88C13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365104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Ester Michálková</a:t>
            </a:r>
          </a:p>
        </p:txBody>
      </p:sp>
      <p:sp>
        <p:nvSpPr>
          <p:cNvPr id="39" name="TextovéPole 9">
            <a:extLst>
              <a:ext uri="{FF2B5EF4-FFF2-40B4-BE49-F238E27FC236}">
                <a16:creationId xmlns:a16="http://schemas.microsoft.com/office/drawing/2014/main" id="{8A22FF7D-50B1-B215-D6B6-F446122A9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120" y="6557387"/>
            <a:ext cx="1224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Ashini Dias</a:t>
            </a:r>
          </a:p>
        </p:txBody>
      </p:sp>
      <p:pic>
        <p:nvPicPr>
          <p:cNvPr id="2" name="Obrázek 1" descr="Obsah obrázku interiér, osoba, Laboratoř, oblečení&#10;&#10;Popis byl vytvořen automaticky">
            <a:extLst>
              <a:ext uri="{FF2B5EF4-FFF2-40B4-BE49-F238E27FC236}">
                <a16:creationId xmlns:a16="http://schemas.microsoft.com/office/drawing/2014/main" id="{FD8B3843-3134-7FB8-F3F3-208B3B6CAEF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9"/>
          <a:stretch/>
        </p:blipFill>
        <p:spPr>
          <a:xfrm>
            <a:off x="7905176" y="4325957"/>
            <a:ext cx="1040221" cy="1467523"/>
          </a:xfrm>
          <a:prstGeom prst="rect">
            <a:avLst/>
          </a:prstGeom>
        </p:spPr>
      </p:pic>
      <p:sp>
        <p:nvSpPr>
          <p:cNvPr id="5" name="TextovéPole 9">
            <a:extLst>
              <a:ext uri="{FF2B5EF4-FFF2-40B4-BE49-F238E27FC236}">
                <a16:creationId xmlns:a16="http://schemas.microsoft.com/office/drawing/2014/main" id="{888C9F39-CF03-0860-C573-CF47B74D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17" y="4077072"/>
            <a:ext cx="1275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Pospíšil</a:t>
            </a:r>
          </a:p>
        </p:txBody>
      </p:sp>
      <p:pic>
        <p:nvPicPr>
          <p:cNvPr id="7" name="Obrázek 6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B21D64BB-2F97-0077-52AC-FBD64B2151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/>
          <a:stretch/>
        </p:blipFill>
        <p:spPr>
          <a:xfrm>
            <a:off x="1321210" y="4776250"/>
            <a:ext cx="961480" cy="1560262"/>
          </a:xfrm>
          <a:prstGeom prst="rect">
            <a:avLst/>
          </a:prstGeom>
        </p:spPr>
      </p:pic>
      <p:pic>
        <p:nvPicPr>
          <p:cNvPr id="8" name="Obrázek 7" descr="Obsah obrázku Lidská tvář, osoba, tráva, venku&#10;&#10;Popis byl vytvořen automaticky">
            <a:extLst>
              <a:ext uri="{FF2B5EF4-FFF2-40B4-BE49-F238E27FC236}">
                <a16:creationId xmlns:a16="http://schemas.microsoft.com/office/drawing/2014/main" id="{260EF4E7-B364-6A2F-6229-CF3FE24FC0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6256" r="15768"/>
          <a:stretch/>
        </p:blipFill>
        <p:spPr>
          <a:xfrm>
            <a:off x="5158455" y="4560798"/>
            <a:ext cx="632594" cy="923996"/>
          </a:xfrm>
          <a:prstGeom prst="rect">
            <a:avLst/>
          </a:prstGeom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A1D76D7C-8C3A-936A-6B3C-37B8AACAC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296" y="6286027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Klára Panda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A51B29A-8FC7-8FAB-995B-56530C602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52" y="4285745"/>
            <a:ext cx="1998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Anežka Kováčiková</a:t>
            </a:r>
          </a:p>
        </p:txBody>
      </p:sp>
      <p:pic>
        <p:nvPicPr>
          <p:cNvPr id="11" name="Obrázek 10" descr="Obsah obrázku osoba, interiér, oblečení, zeď&#10;&#10;Popis byl vytvořen automaticky">
            <a:extLst>
              <a:ext uri="{FF2B5EF4-FFF2-40B4-BE49-F238E27FC236}">
                <a16:creationId xmlns:a16="http://schemas.microsoft.com/office/drawing/2014/main" id="{86565105-8F94-4AAC-7A5A-48DAF1F6986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96" y="5265985"/>
            <a:ext cx="869968" cy="1115343"/>
          </a:xfrm>
          <a:prstGeom prst="rect">
            <a:avLst/>
          </a:prstGeom>
        </p:spPr>
      </p:pic>
      <p:sp>
        <p:nvSpPr>
          <p:cNvPr id="12" name="TextovéPole 9">
            <a:extLst>
              <a:ext uri="{FF2B5EF4-FFF2-40B4-BE49-F238E27FC236}">
                <a16:creationId xmlns:a16="http://schemas.microsoft.com/office/drawing/2014/main" id="{49DFA51F-6879-1A94-DEE8-75F18D529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930" y="6339185"/>
            <a:ext cx="944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Furch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1343840A-9CC2-5695-67E2-F4D3535F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6427113"/>
            <a:ext cx="286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11 studentů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44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645D9-D345-E49D-82DF-35D81F7A3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6043C793-6222-9B60-14CF-AA317F08F900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7AE21A11-B657-5B7A-9901-227CEBB36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5CEC6907-B083-3BFC-D42C-49349C10C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Obrázek 112">
            <a:extLst>
              <a:ext uri="{FF2B5EF4-FFF2-40B4-BE49-F238E27FC236}">
                <a16:creationId xmlns:a16="http://schemas.microsoft.com/office/drawing/2014/main" id="{40C3B3CD-EB7D-8545-3A3E-34FA99E16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89620EF5-3031-7B58-606D-40A9D7FB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>
            <a:extLst>
              <a:ext uri="{FF2B5EF4-FFF2-40B4-BE49-F238E27FC236}">
                <a16:creationId xmlns:a16="http://schemas.microsoft.com/office/drawing/2014/main" id="{419100D5-284F-41E7-83F7-78C01197C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>
            <a:extLst>
              <a:ext uri="{FF2B5EF4-FFF2-40B4-BE49-F238E27FC236}">
                <a16:creationId xmlns:a16="http://schemas.microsoft.com/office/drawing/2014/main" id="{725B3FD9-C692-7F84-6537-F36699A6A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936839A6-18D3-026E-A749-30D2F820E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>
            <a:extLst>
              <a:ext uri="{FF2B5EF4-FFF2-40B4-BE49-F238E27FC236}">
                <a16:creationId xmlns:a16="http://schemas.microsoft.com/office/drawing/2014/main" id="{17580940-BDEE-8095-DB16-DA76B2156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>
            <a:extLst>
              <a:ext uri="{FF2B5EF4-FFF2-40B4-BE49-F238E27FC236}">
                <a16:creationId xmlns:a16="http://schemas.microsoft.com/office/drawing/2014/main" id="{B7EC1876-99EE-6680-ED08-7EDE8DC38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>
            <a:extLst>
              <a:ext uri="{FF2B5EF4-FFF2-40B4-BE49-F238E27FC236}">
                <a16:creationId xmlns:a16="http://schemas.microsoft.com/office/drawing/2014/main" id="{B64E3E0E-580B-234E-D7D9-850787094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>
            <a:extLst>
              <a:ext uri="{FF2B5EF4-FFF2-40B4-BE49-F238E27FC236}">
                <a16:creationId xmlns:a16="http://schemas.microsoft.com/office/drawing/2014/main" id="{1506B0A3-CE09-4E05-1C1B-696A46FEE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>
            <a:extLst>
              <a:ext uri="{FF2B5EF4-FFF2-40B4-BE49-F238E27FC236}">
                <a16:creationId xmlns:a16="http://schemas.microsoft.com/office/drawing/2014/main" id="{467905CF-D0AF-E618-9FF0-DDDC7C1A3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14E9B6B9-1DB7-6518-3439-6EB532D865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4DB71920-B5FE-4B8E-870B-5E6D5A3CC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>
            <a:extLst>
              <a:ext uri="{FF2B5EF4-FFF2-40B4-BE49-F238E27FC236}">
                <a16:creationId xmlns:a16="http://schemas.microsoft.com/office/drawing/2014/main" id="{B4C3F2C4-B692-B398-9505-71397EBDA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>
            <a:extLst>
              <a:ext uri="{FF2B5EF4-FFF2-40B4-BE49-F238E27FC236}">
                <a16:creationId xmlns:a16="http://schemas.microsoft.com/office/drawing/2014/main" id="{8A2BA78D-F2D3-295C-70F8-978E5FC7FB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>
            <a:extLst>
              <a:ext uri="{FF2B5EF4-FFF2-40B4-BE49-F238E27FC236}">
                <a16:creationId xmlns:a16="http://schemas.microsoft.com/office/drawing/2014/main" id="{6BF604CD-6CCA-4EE9-2007-48A6BCBB7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>
            <a:extLst>
              <a:ext uri="{FF2B5EF4-FFF2-40B4-BE49-F238E27FC236}">
                <a16:creationId xmlns:a16="http://schemas.microsoft.com/office/drawing/2014/main" id="{453E7AC4-6DAC-B2FE-1AAB-80CCE86C2C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>
            <a:extLst>
              <a:ext uri="{FF2B5EF4-FFF2-40B4-BE49-F238E27FC236}">
                <a16:creationId xmlns:a16="http://schemas.microsoft.com/office/drawing/2014/main" id="{39D146F3-90CE-61E1-8E64-A8F20C5999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7BA0C4AB-39FF-E379-0633-8D594F391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0DF1DA13-D1F6-FAF5-3CA3-AB94725B9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96B65FFF-D465-5C7C-555D-B4E85525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>
            <a:extLst>
              <a:ext uri="{FF2B5EF4-FFF2-40B4-BE49-F238E27FC236}">
                <a16:creationId xmlns:a16="http://schemas.microsoft.com/office/drawing/2014/main" id="{22899197-503E-B606-4B5D-427320AB5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5FCCD71A-64BC-5677-088C-9867B67B3F9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soba, Lidská tvář, venku, obloha&#10;&#10;Popis byl vytvořen automaticky">
            <a:extLst>
              <a:ext uri="{FF2B5EF4-FFF2-40B4-BE49-F238E27FC236}">
                <a16:creationId xmlns:a16="http://schemas.microsoft.com/office/drawing/2014/main" id="{B023B212-6158-ADE7-00E5-DF628E3DCB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32" y="5507979"/>
            <a:ext cx="826247" cy="1101663"/>
          </a:xfrm>
          <a:prstGeom prst="rect">
            <a:avLst/>
          </a:prstGeom>
        </p:spPr>
      </p:pic>
      <p:pic>
        <p:nvPicPr>
          <p:cNvPr id="30" name="Obrázek 29" descr="Obsah obrázku oblečení, osoba, venku, rostlina&#10;&#10;Popis byl vytvořen automaticky">
            <a:extLst>
              <a:ext uri="{FF2B5EF4-FFF2-40B4-BE49-F238E27FC236}">
                <a16:creationId xmlns:a16="http://schemas.microsoft.com/office/drawing/2014/main" id="{61928AAA-B0D8-4AD8-B614-45BB63703E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1"/>
          <a:stretch/>
        </p:blipFill>
        <p:spPr>
          <a:xfrm>
            <a:off x="226335" y="4787752"/>
            <a:ext cx="1063219" cy="1657142"/>
          </a:xfrm>
          <a:prstGeom prst="rect">
            <a:avLst/>
          </a:prstGeom>
        </p:spPr>
      </p:pic>
      <p:sp>
        <p:nvSpPr>
          <p:cNvPr id="32" name="TextovéPole 9">
            <a:extLst>
              <a:ext uri="{FF2B5EF4-FFF2-40B4-BE49-F238E27FC236}">
                <a16:creationId xmlns:a16="http://schemas.microsoft.com/office/drawing/2014/main" id="{B528744A-4CA9-6A03-84D9-BD29B5B98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365104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Ester Michálková</a:t>
            </a:r>
          </a:p>
        </p:txBody>
      </p:sp>
      <p:sp>
        <p:nvSpPr>
          <p:cNvPr id="39" name="TextovéPole 9">
            <a:extLst>
              <a:ext uri="{FF2B5EF4-FFF2-40B4-BE49-F238E27FC236}">
                <a16:creationId xmlns:a16="http://schemas.microsoft.com/office/drawing/2014/main" id="{C8CFC84E-5B8B-F3B7-2B5B-D4BCED264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120" y="6557387"/>
            <a:ext cx="1224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Ashini Dias</a:t>
            </a:r>
          </a:p>
        </p:txBody>
      </p:sp>
      <p:pic>
        <p:nvPicPr>
          <p:cNvPr id="2" name="Obrázek 1" descr="Obsah obrázku interiér, osoba, Laboratoř, oblečení&#10;&#10;Popis byl vytvořen automaticky">
            <a:extLst>
              <a:ext uri="{FF2B5EF4-FFF2-40B4-BE49-F238E27FC236}">
                <a16:creationId xmlns:a16="http://schemas.microsoft.com/office/drawing/2014/main" id="{1EB38EE0-8D4D-8AE3-CDFE-64501AA4F0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9"/>
          <a:stretch/>
        </p:blipFill>
        <p:spPr>
          <a:xfrm>
            <a:off x="7905176" y="4325957"/>
            <a:ext cx="1040221" cy="1467523"/>
          </a:xfrm>
          <a:prstGeom prst="rect">
            <a:avLst/>
          </a:prstGeom>
        </p:spPr>
      </p:pic>
      <p:sp>
        <p:nvSpPr>
          <p:cNvPr id="5" name="TextovéPole 9">
            <a:extLst>
              <a:ext uri="{FF2B5EF4-FFF2-40B4-BE49-F238E27FC236}">
                <a16:creationId xmlns:a16="http://schemas.microsoft.com/office/drawing/2014/main" id="{B22C3943-C8CD-00AD-A992-2359F790D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17" y="4077072"/>
            <a:ext cx="1275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Pospíšil</a:t>
            </a:r>
          </a:p>
        </p:txBody>
      </p:sp>
      <p:pic>
        <p:nvPicPr>
          <p:cNvPr id="7" name="Obrázek 6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C150D508-D048-650C-1F5E-7DB2ABF0AC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/>
          <a:stretch/>
        </p:blipFill>
        <p:spPr>
          <a:xfrm>
            <a:off x="1321210" y="4776250"/>
            <a:ext cx="961480" cy="1560262"/>
          </a:xfrm>
          <a:prstGeom prst="rect">
            <a:avLst/>
          </a:prstGeom>
        </p:spPr>
      </p:pic>
      <p:pic>
        <p:nvPicPr>
          <p:cNvPr id="8" name="Obrázek 7" descr="Obsah obrázku Lidská tvář, osoba, tráva, venku&#10;&#10;Popis byl vytvořen automaticky">
            <a:extLst>
              <a:ext uri="{FF2B5EF4-FFF2-40B4-BE49-F238E27FC236}">
                <a16:creationId xmlns:a16="http://schemas.microsoft.com/office/drawing/2014/main" id="{7B724808-CAE6-8225-42B7-ADB7003739E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6256" r="15768"/>
          <a:stretch/>
        </p:blipFill>
        <p:spPr>
          <a:xfrm>
            <a:off x="5158455" y="4560798"/>
            <a:ext cx="632594" cy="923996"/>
          </a:xfrm>
          <a:prstGeom prst="rect">
            <a:avLst/>
          </a:prstGeom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04ED0CE3-9C18-DA11-7FD2-203B49AD2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296" y="6286027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Klára Panda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CBBA7EF-AA58-3C0D-A7AB-485EF1079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52" y="4285745"/>
            <a:ext cx="1998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Anežka Kováčiková</a:t>
            </a:r>
          </a:p>
        </p:txBody>
      </p:sp>
      <p:pic>
        <p:nvPicPr>
          <p:cNvPr id="11" name="Obrázek 10" descr="Obsah obrázku osoba, interiér, oblečení, zeď&#10;&#10;Popis byl vytvořen automaticky">
            <a:extLst>
              <a:ext uri="{FF2B5EF4-FFF2-40B4-BE49-F238E27FC236}">
                <a16:creationId xmlns:a16="http://schemas.microsoft.com/office/drawing/2014/main" id="{68043623-2F89-EB66-B0A1-AC71B7FDCC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96" y="5265985"/>
            <a:ext cx="869968" cy="1115343"/>
          </a:xfrm>
          <a:prstGeom prst="rect">
            <a:avLst/>
          </a:prstGeom>
        </p:spPr>
      </p:pic>
      <p:sp>
        <p:nvSpPr>
          <p:cNvPr id="12" name="TextovéPole 9">
            <a:extLst>
              <a:ext uri="{FF2B5EF4-FFF2-40B4-BE49-F238E27FC236}">
                <a16:creationId xmlns:a16="http://schemas.microsoft.com/office/drawing/2014/main" id="{F5C5DB0E-A181-10A2-1659-BE8B36AA2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930" y="6339185"/>
            <a:ext cx="944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Furch</a:t>
            </a:r>
          </a:p>
        </p:txBody>
      </p:sp>
      <p:pic>
        <p:nvPicPr>
          <p:cNvPr id="13" name="Obrázek 12" descr="Obsah obrázku oblečení, osoba, úsměv, Lidská tvář&#10;&#10;Popis byl vytvořen automaticky">
            <a:extLst>
              <a:ext uri="{FF2B5EF4-FFF2-40B4-BE49-F238E27FC236}">
                <a16:creationId xmlns:a16="http://schemas.microsoft.com/office/drawing/2014/main" id="{36CB7C5D-8B37-DE4F-9193-4078F13ACA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1"/>
          <a:stretch/>
        </p:blipFill>
        <p:spPr>
          <a:xfrm>
            <a:off x="2322849" y="5002764"/>
            <a:ext cx="880446" cy="1560262"/>
          </a:xfrm>
          <a:prstGeom prst="rect">
            <a:avLst/>
          </a:prstGeom>
        </p:spPr>
      </p:pic>
      <p:sp>
        <p:nvSpPr>
          <p:cNvPr id="14" name="TextovéPole 9">
            <a:extLst>
              <a:ext uri="{FF2B5EF4-FFF2-40B4-BE49-F238E27FC236}">
                <a16:creationId xmlns:a16="http://schemas.microsoft.com/office/drawing/2014/main" id="{EB97C8CB-E039-4CE6-E7BC-961695B4A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093" y="4750119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Jarda Rohel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759445CE-6E1D-5506-EB4C-8BD2BBAD2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6427113"/>
            <a:ext cx="286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11 studentů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32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28316-0F72-E027-DA55-8AC30614A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98F94DA2-6E64-6006-FE06-51829241EBD1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BE99EC83-C1CC-A5C1-0F1B-55EE1F1DD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39AE7F29-8C16-2236-E6B4-4E30F578F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Obrázek 112">
            <a:extLst>
              <a:ext uri="{FF2B5EF4-FFF2-40B4-BE49-F238E27FC236}">
                <a16:creationId xmlns:a16="http://schemas.microsoft.com/office/drawing/2014/main" id="{CA9D3BF9-6ADE-6C0F-4F67-AFE1522B6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27B4BD2C-0EC6-A0E5-C9A8-D6DB77085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>
            <a:extLst>
              <a:ext uri="{FF2B5EF4-FFF2-40B4-BE49-F238E27FC236}">
                <a16:creationId xmlns:a16="http://schemas.microsoft.com/office/drawing/2014/main" id="{5FD53F6B-E185-DFA1-CBFF-8F6AF640F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>
            <a:extLst>
              <a:ext uri="{FF2B5EF4-FFF2-40B4-BE49-F238E27FC236}">
                <a16:creationId xmlns:a16="http://schemas.microsoft.com/office/drawing/2014/main" id="{23638E2C-A3B3-020A-903A-52F543E83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25457918-D7EC-CD0E-9984-D2BBF89BC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>
            <a:extLst>
              <a:ext uri="{FF2B5EF4-FFF2-40B4-BE49-F238E27FC236}">
                <a16:creationId xmlns:a16="http://schemas.microsoft.com/office/drawing/2014/main" id="{7FB77E9E-2ECA-1CE2-7A40-B50E0D4DC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>
            <a:extLst>
              <a:ext uri="{FF2B5EF4-FFF2-40B4-BE49-F238E27FC236}">
                <a16:creationId xmlns:a16="http://schemas.microsoft.com/office/drawing/2014/main" id="{4B97CBCA-1781-6E56-333B-9FBDBF126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>
            <a:extLst>
              <a:ext uri="{FF2B5EF4-FFF2-40B4-BE49-F238E27FC236}">
                <a16:creationId xmlns:a16="http://schemas.microsoft.com/office/drawing/2014/main" id="{907483CD-826B-A025-DB2B-E5BFACC5B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>
            <a:extLst>
              <a:ext uri="{FF2B5EF4-FFF2-40B4-BE49-F238E27FC236}">
                <a16:creationId xmlns:a16="http://schemas.microsoft.com/office/drawing/2014/main" id="{C3F7A9C8-8390-0491-9C9C-F0A6316CF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>
            <a:extLst>
              <a:ext uri="{FF2B5EF4-FFF2-40B4-BE49-F238E27FC236}">
                <a16:creationId xmlns:a16="http://schemas.microsoft.com/office/drawing/2014/main" id="{82F91257-7346-E668-D23D-C08129BA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246B4CD4-5369-EB9D-4C6D-2F2025851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49A0E748-5726-1F8A-DFD3-F8ABD098F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>
            <a:extLst>
              <a:ext uri="{FF2B5EF4-FFF2-40B4-BE49-F238E27FC236}">
                <a16:creationId xmlns:a16="http://schemas.microsoft.com/office/drawing/2014/main" id="{CB161FEB-9692-3E41-69BB-688E1161B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>
            <a:extLst>
              <a:ext uri="{FF2B5EF4-FFF2-40B4-BE49-F238E27FC236}">
                <a16:creationId xmlns:a16="http://schemas.microsoft.com/office/drawing/2014/main" id="{3446AA87-495D-84C3-402A-A3AFA2E61F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>
            <a:extLst>
              <a:ext uri="{FF2B5EF4-FFF2-40B4-BE49-F238E27FC236}">
                <a16:creationId xmlns:a16="http://schemas.microsoft.com/office/drawing/2014/main" id="{5BAE5ADE-1627-915D-64C1-1CBA1979C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>
            <a:extLst>
              <a:ext uri="{FF2B5EF4-FFF2-40B4-BE49-F238E27FC236}">
                <a16:creationId xmlns:a16="http://schemas.microsoft.com/office/drawing/2014/main" id="{07A3923A-3A41-AC31-7281-B49695A9C6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>
            <a:extLst>
              <a:ext uri="{FF2B5EF4-FFF2-40B4-BE49-F238E27FC236}">
                <a16:creationId xmlns:a16="http://schemas.microsoft.com/office/drawing/2014/main" id="{AE3D990F-EBF8-2027-D32C-4CDB7B045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7BAAD544-5A2E-E69B-DEA6-DE620B7C7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EBA3749C-05E3-A77F-0FC2-3C22383622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3B1001EA-41E5-8D7B-E163-9B6D00AD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>
            <a:extLst>
              <a:ext uri="{FF2B5EF4-FFF2-40B4-BE49-F238E27FC236}">
                <a16:creationId xmlns:a16="http://schemas.microsoft.com/office/drawing/2014/main" id="{CCFF1A30-6723-562B-81B5-28BEB58EE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A71D3C46-D810-2A52-919D-C6E06E0865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soba, Lidská tvář, venku, obloha&#10;&#10;Popis byl vytvořen automaticky">
            <a:extLst>
              <a:ext uri="{FF2B5EF4-FFF2-40B4-BE49-F238E27FC236}">
                <a16:creationId xmlns:a16="http://schemas.microsoft.com/office/drawing/2014/main" id="{3FDCB69C-BD29-1960-7EC9-E6E98EA26E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32" y="5507979"/>
            <a:ext cx="826247" cy="1101663"/>
          </a:xfrm>
          <a:prstGeom prst="rect">
            <a:avLst/>
          </a:prstGeom>
        </p:spPr>
      </p:pic>
      <p:pic>
        <p:nvPicPr>
          <p:cNvPr id="30" name="Obrázek 29" descr="Obsah obrázku oblečení, osoba, venku, rostlina&#10;&#10;Popis byl vytvořen automaticky">
            <a:extLst>
              <a:ext uri="{FF2B5EF4-FFF2-40B4-BE49-F238E27FC236}">
                <a16:creationId xmlns:a16="http://schemas.microsoft.com/office/drawing/2014/main" id="{0C191284-AA12-3E55-47D5-335EE2212D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1"/>
          <a:stretch/>
        </p:blipFill>
        <p:spPr>
          <a:xfrm>
            <a:off x="226335" y="4787752"/>
            <a:ext cx="1063219" cy="1657142"/>
          </a:xfrm>
          <a:prstGeom prst="rect">
            <a:avLst/>
          </a:prstGeom>
        </p:spPr>
      </p:pic>
      <p:sp>
        <p:nvSpPr>
          <p:cNvPr id="32" name="TextovéPole 9">
            <a:extLst>
              <a:ext uri="{FF2B5EF4-FFF2-40B4-BE49-F238E27FC236}">
                <a16:creationId xmlns:a16="http://schemas.microsoft.com/office/drawing/2014/main" id="{65B4D49F-7EFE-2623-DE74-8EE824653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365104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Ester Michálková</a:t>
            </a:r>
          </a:p>
        </p:txBody>
      </p:sp>
      <p:sp>
        <p:nvSpPr>
          <p:cNvPr id="39" name="TextovéPole 9">
            <a:extLst>
              <a:ext uri="{FF2B5EF4-FFF2-40B4-BE49-F238E27FC236}">
                <a16:creationId xmlns:a16="http://schemas.microsoft.com/office/drawing/2014/main" id="{69A697C0-7858-9EA9-63BD-6491C5022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120" y="6557387"/>
            <a:ext cx="1224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Ashini Dias</a:t>
            </a:r>
          </a:p>
        </p:txBody>
      </p:sp>
      <p:pic>
        <p:nvPicPr>
          <p:cNvPr id="2" name="Obrázek 1" descr="Obsah obrázku interiér, osoba, Laboratoř, oblečení&#10;&#10;Popis byl vytvořen automaticky">
            <a:extLst>
              <a:ext uri="{FF2B5EF4-FFF2-40B4-BE49-F238E27FC236}">
                <a16:creationId xmlns:a16="http://schemas.microsoft.com/office/drawing/2014/main" id="{EABF4EA6-0288-A219-33DE-2A81C5ED2B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9"/>
          <a:stretch/>
        </p:blipFill>
        <p:spPr>
          <a:xfrm>
            <a:off x="7905176" y="4325957"/>
            <a:ext cx="1040221" cy="1467523"/>
          </a:xfrm>
          <a:prstGeom prst="rect">
            <a:avLst/>
          </a:prstGeom>
        </p:spPr>
      </p:pic>
      <p:sp>
        <p:nvSpPr>
          <p:cNvPr id="5" name="TextovéPole 9">
            <a:extLst>
              <a:ext uri="{FF2B5EF4-FFF2-40B4-BE49-F238E27FC236}">
                <a16:creationId xmlns:a16="http://schemas.microsoft.com/office/drawing/2014/main" id="{4421E1EC-8FE4-D81F-C6EF-48B7B0345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17" y="4077072"/>
            <a:ext cx="1275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Pospíšil</a:t>
            </a:r>
          </a:p>
        </p:txBody>
      </p:sp>
      <p:pic>
        <p:nvPicPr>
          <p:cNvPr id="7" name="Obrázek 6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AA1D0680-1EBF-B796-7420-084C887699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/>
          <a:stretch/>
        </p:blipFill>
        <p:spPr>
          <a:xfrm>
            <a:off x="1321210" y="4776250"/>
            <a:ext cx="961480" cy="1560262"/>
          </a:xfrm>
          <a:prstGeom prst="rect">
            <a:avLst/>
          </a:prstGeom>
        </p:spPr>
      </p:pic>
      <p:pic>
        <p:nvPicPr>
          <p:cNvPr id="8" name="Obrázek 7" descr="Obsah obrázku Lidská tvář, osoba, tráva, venku&#10;&#10;Popis byl vytvořen automaticky">
            <a:extLst>
              <a:ext uri="{FF2B5EF4-FFF2-40B4-BE49-F238E27FC236}">
                <a16:creationId xmlns:a16="http://schemas.microsoft.com/office/drawing/2014/main" id="{243377E7-FFFC-E089-A5C9-0684CE22BE3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6256" r="15768"/>
          <a:stretch/>
        </p:blipFill>
        <p:spPr>
          <a:xfrm>
            <a:off x="5158455" y="4560798"/>
            <a:ext cx="632594" cy="923996"/>
          </a:xfrm>
          <a:prstGeom prst="rect">
            <a:avLst/>
          </a:prstGeom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C898DF02-3226-E4CF-CAC2-5C37D9437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296" y="6286027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Klára Panda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F009E48-93DE-BDCE-4C64-728505464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52" y="4285745"/>
            <a:ext cx="1998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Anežka Kováčiková</a:t>
            </a:r>
          </a:p>
        </p:txBody>
      </p:sp>
      <p:pic>
        <p:nvPicPr>
          <p:cNvPr id="11" name="Obrázek 10" descr="Obsah obrázku osoba, interiér, oblečení, zeď&#10;&#10;Popis byl vytvořen automaticky">
            <a:extLst>
              <a:ext uri="{FF2B5EF4-FFF2-40B4-BE49-F238E27FC236}">
                <a16:creationId xmlns:a16="http://schemas.microsoft.com/office/drawing/2014/main" id="{E3443615-D0A4-CD48-9E96-18B2CD6A366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96" y="5265985"/>
            <a:ext cx="869968" cy="1115343"/>
          </a:xfrm>
          <a:prstGeom prst="rect">
            <a:avLst/>
          </a:prstGeom>
        </p:spPr>
      </p:pic>
      <p:sp>
        <p:nvSpPr>
          <p:cNvPr id="12" name="TextovéPole 9">
            <a:extLst>
              <a:ext uri="{FF2B5EF4-FFF2-40B4-BE49-F238E27FC236}">
                <a16:creationId xmlns:a16="http://schemas.microsoft.com/office/drawing/2014/main" id="{A5341857-64B8-7C87-6140-930B0FF2E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930" y="6339185"/>
            <a:ext cx="944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Furch</a:t>
            </a:r>
          </a:p>
        </p:txBody>
      </p:sp>
      <p:pic>
        <p:nvPicPr>
          <p:cNvPr id="13" name="Obrázek 12" descr="Obsah obrázku oblečení, osoba, úsměv, Lidská tvář&#10;&#10;Popis byl vytvořen automaticky">
            <a:extLst>
              <a:ext uri="{FF2B5EF4-FFF2-40B4-BE49-F238E27FC236}">
                <a16:creationId xmlns:a16="http://schemas.microsoft.com/office/drawing/2014/main" id="{FBA14B8F-3585-4A9B-58EA-9CE87D7B69A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1"/>
          <a:stretch/>
        </p:blipFill>
        <p:spPr>
          <a:xfrm>
            <a:off x="2322849" y="5002764"/>
            <a:ext cx="880446" cy="1560262"/>
          </a:xfrm>
          <a:prstGeom prst="rect">
            <a:avLst/>
          </a:prstGeom>
        </p:spPr>
      </p:pic>
      <p:sp>
        <p:nvSpPr>
          <p:cNvPr id="14" name="TextovéPole 9">
            <a:extLst>
              <a:ext uri="{FF2B5EF4-FFF2-40B4-BE49-F238E27FC236}">
                <a16:creationId xmlns:a16="http://schemas.microsoft.com/office/drawing/2014/main" id="{A876B89E-0470-CC56-4A1A-71950EF32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093" y="4750119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Jarda Rohel</a:t>
            </a:r>
          </a:p>
        </p:txBody>
      </p:sp>
      <p:pic>
        <p:nvPicPr>
          <p:cNvPr id="15" name="Obrázek 14" descr="Obsah obrázku interiér, Lékařské vybavení, zdravotní péče, Laboratoř&#10;&#10;Popis byl vytvořen automaticky">
            <a:extLst>
              <a:ext uri="{FF2B5EF4-FFF2-40B4-BE49-F238E27FC236}">
                <a16:creationId xmlns:a16="http://schemas.microsoft.com/office/drawing/2014/main" id="{CD562510-8B26-C21C-8F02-8226A38FFE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1"/>
          <a:stretch/>
        </p:blipFill>
        <p:spPr>
          <a:xfrm>
            <a:off x="3243040" y="4948042"/>
            <a:ext cx="947608" cy="1494033"/>
          </a:xfrm>
          <a:prstGeom prst="rect">
            <a:avLst/>
          </a:prstGeom>
        </p:spPr>
      </p:pic>
      <p:sp>
        <p:nvSpPr>
          <p:cNvPr id="16" name="TextovéPole 9">
            <a:extLst>
              <a:ext uri="{FF2B5EF4-FFF2-40B4-BE49-F238E27FC236}">
                <a16:creationId xmlns:a16="http://schemas.microsoft.com/office/drawing/2014/main" id="{3A92FFB8-02F6-5C18-36E2-23994CBE2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642" y="6398398"/>
            <a:ext cx="944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Ondra Švanda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DB674484-853B-D4F2-3F2E-0CCABFC42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6427113"/>
            <a:ext cx="286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11 studentů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85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54ACB-C4CB-DCEC-2C8E-E0FA5446C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22F2AC14-8B11-40EA-51AC-980F92BFDCAC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670F1F49-8DBE-3DEE-3749-6B79FF008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7087245C-1ED5-016A-5C64-A5C1D8F4A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Obrázek 112">
            <a:extLst>
              <a:ext uri="{FF2B5EF4-FFF2-40B4-BE49-F238E27FC236}">
                <a16:creationId xmlns:a16="http://schemas.microsoft.com/office/drawing/2014/main" id="{15DA2E92-DB47-30D3-1D77-2C9935F45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90ABFA8E-88AA-8A61-0C16-B4F37222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>
            <a:extLst>
              <a:ext uri="{FF2B5EF4-FFF2-40B4-BE49-F238E27FC236}">
                <a16:creationId xmlns:a16="http://schemas.microsoft.com/office/drawing/2014/main" id="{BD68626E-D324-2D0E-EFDD-312FDEBD2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>
            <a:extLst>
              <a:ext uri="{FF2B5EF4-FFF2-40B4-BE49-F238E27FC236}">
                <a16:creationId xmlns:a16="http://schemas.microsoft.com/office/drawing/2014/main" id="{FD154CA7-DD94-AE21-ADFF-144D48E9B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6616F96B-7452-943F-91A0-FA7B89352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>
            <a:extLst>
              <a:ext uri="{FF2B5EF4-FFF2-40B4-BE49-F238E27FC236}">
                <a16:creationId xmlns:a16="http://schemas.microsoft.com/office/drawing/2014/main" id="{F355E9FB-6E65-5969-8A61-1A4B57834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>
            <a:extLst>
              <a:ext uri="{FF2B5EF4-FFF2-40B4-BE49-F238E27FC236}">
                <a16:creationId xmlns:a16="http://schemas.microsoft.com/office/drawing/2014/main" id="{B6E4502A-A3E0-B609-5CA8-923398577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>
            <a:extLst>
              <a:ext uri="{FF2B5EF4-FFF2-40B4-BE49-F238E27FC236}">
                <a16:creationId xmlns:a16="http://schemas.microsoft.com/office/drawing/2014/main" id="{275AA2DD-1FB3-2407-98F5-F91176AA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>
            <a:extLst>
              <a:ext uri="{FF2B5EF4-FFF2-40B4-BE49-F238E27FC236}">
                <a16:creationId xmlns:a16="http://schemas.microsoft.com/office/drawing/2014/main" id="{7A3BB84A-94E6-B4B4-6B5A-410823C8D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>
            <a:extLst>
              <a:ext uri="{FF2B5EF4-FFF2-40B4-BE49-F238E27FC236}">
                <a16:creationId xmlns:a16="http://schemas.microsoft.com/office/drawing/2014/main" id="{C146F18F-221E-C805-A05E-0B90F31EC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774A58C2-9079-C1CC-AE7A-5A3212A8A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5539EDBB-F5E3-EC7E-2C90-E7C523DDD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>
            <a:extLst>
              <a:ext uri="{FF2B5EF4-FFF2-40B4-BE49-F238E27FC236}">
                <a16:creationId xmlns:a16="http://schemas.microsoft.com/office/drawing/2014/main" id="{54EB71E6-B772-2573-D864-C6CDBED52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>
            <a:extLst>
              <a:ext uri="{FF2B5EF4-FFF2-40B4-BE49-F238E27FC236}">
                <a16:creationId xmlns:a16="http://schemas.microsoft.com/office/drawing/2014/main" id="{AFD9EEA7-0056-5CF3-B396-71C78B0D1B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>
            <a:extLst>
              <a:ext uri="{FF2B5EF4-FFF2-40B4-BE49-F238E27FC236}">
                <a16:creationId xmlns:a16="http://schemas.microsoft.com/office/drawing/2014/main" id="{82670D85-F4C6-A52E-6037-F6CFBB21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>
            <a:extLst>
              <a:ext uri="{FF2B5EF4-FFF2-40B4-BE49-F238E27FC236}">
                <a16:creationId xmlns:a16="http://schemas.microsoft.com/office/drawing/2014/main" id="{48145723-EBEC-D8CE-47BA-31C014C1A2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>
            <a:extLst>
              <a:ext uri="{FF2B5EF4-FFF2-40B4-BE49-F238E27FC236}">
                <a16:creationId xmlns:a16="http://schemas.microsoft.com/office/drawing/2014/main" id="{7F4A74D4-B727-9EAD-4E66-E0B3310786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6C6415AE-5A76-8EC1-30B3-4EDA2C1E1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7F82B9B1-919B-FCDB-AFF8-FBB1786BE8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CE2AF03A-EFFA-7DA7-2316-19D893664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>
            <a:extLst>
              <a:ext uri="{FF2B5EF4-FFF2-40B4-BE49-F238E27FC236}">
                <a16:creationId xmlns:a16="http://schemas.microsoft.com/office/drawing/2014/main" id="{DD4D6368-CFF0-73F2-A906-92242DB14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49D3A2A9-B1EA-F05D-AF19-89A63503D4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soba, Lidská tvář, venku, obloha&#10;&#10;Popis byl vytvořen automaticky">
            <a:extLst>
              <a:ext uri="{FF2B5EF4-FFF2-40B4-BE49-F238E27FC236}">
                <a16:creationId xmlns:a16="http://schemas.microsoft.com/office/drawing/2014/main" id="{BAD49659-4563-6289-BAF1-4B31DD4866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32" y="5507979"/>
            <a:ext cx="826247" cy="1101663"/>
          </a:xfrm>
          <a:prstGeom prst="rect">
            <a:avLst/>
          </a:prstGeom>
        </p:spPr>
      </p:pic>
      <p:pic>
        <p:nvPicPr>
          <p:cNvPr id="30" name="Obrázek 29" descr="Obsah obrázku oblečení, osoba, venku, rostlina&#10;&#10;Popis byl vytvořen automaticky">
            <a:extLst>
              <a:ext uri="{FF2B5EF4-FFF2-40B4-BE49-F238E27FC236}">
                <a16:creationId xmlns:a16="http://schemas.microsoft.com/office/drawing/2014/main" id="{5D6BC180-703F-F24A-3553-BD90CE53DC3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1"/>
          <a:stretch/>
        </p:blipFill>
        <p:spPr>
          <a:xfrm>
            <a:off x="226335" y="4787752"/>
            <a:ext cx="1063219" cy="1657142"/>
          </a:xfrm>
          <a:prstGeom prst="rect">
            <a:avLst/>
          </a:prstGeom>
        </p:spPr>
      </p:pic>
      <p:sp>
        <p:nvSpPr>
          <p:cNvPr id="32" name="TextovéPole 9">
            <a:extLst>
              <a:ext uri="{FF2B5EF4-FFF2-40B4-BE49-F238E27FC236}">
                <a16:creationId xmlns:a16="http://schemas.microsoft.com/office/drawing/2014/main" id="{AAAE9E61-826B-6569-B884-543EF463A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365104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Ester Michálková</a:t>
            </a:r>
          </a:p>
        </p:txBody>
      </p:sp>
      <p:sp>
        <p:nvSpPr>
          <p:cNvPr id="39" name="TextovéPole 9">
            <a:extLst>
              <a:ext uri="{FF2B5EF4-FFF2-40B4-BE49-F238E27FC236}">
                <a16:creationId xmlns:a16="http://schemas.microsoft.com/office/drawing/2014/main" id="{A9D8FA28-753B-B08D-6FB2-F3EE1783C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120" y="6557387"/>
            <a:ext cx="1224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Ashini Dias</a:t>
            </a:r>
          </a:p>
        </p:txBody>
      </p:sp>
      <p:pic>
        <p:nvPicPr>
          <p:cNvPr id="2" name="Obrázek 1" descr="Obsah obrázku interiér, osoba, Laboratoř, oblečení&#10;&#10;Popis byl vytvořen automaticky">
            <a:extLst>
              <a:ext uri="{FF2B5EF4-FFF2-40B4-BE49-F238E27FC236}">
                <a16:creationId xmlns:a16="http://schemas.microsoft.com/office/drawing/2014/main" id="{C9516976-E107-DBA8-A704-ADE75B14440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9"/>
          <a:stretch/>
        </p:blipFill>
        <p:spPr>
          <a:xfrm>
            <a:off x="7905176" y="4325957"/>
            <a:ext cx="1040221" cy="1467523"/>
          </a:xfrm>
          <a:prstGeom prst="rect">
            <a:avLst/>
          </a:prstGeom>
        </p:spPr>
      </p:pic>
      <p:sp>
        <p:nvSpPr>
          <p:cNvPr id="5" name="TextovéPole 9">
            <a:extLst>
              <a:ext uri="{FF2B5EF4-FFF2-40B4-BE49-F238E27FC236}">
                <a16:creationId xmlns:a16="http://schemas.microsoft.com/office/drawing/2014/main" id="{429102C0-322C-E22E-D0A2-D358B6122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17" y="4077072"/>
            <a:ext cx="1275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Pospíšil</a:t>
            </a:r>
          </a:p>
        </p:txBody>
      </p:sp>
      <p:pic>
        <p:nvPicPr>
          <p:cNvPr id="7" name="Obrázek 6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45BB114D-326E-6605-02DF-06EF7641E67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/>
          <a:stretch/>
        </p:blipFill>
        <p:spPr>
          <a:xfrm>
            <a:off x="1321210" y="4776250"/>
            <a:ext cx="961480" cy="1560262"/>
          </a:xfrm>
          <a:prstGeom prst="rect">
            <a:avLst/>
          </a:prstGeom>
        </p:spPr>
      </p:pic>
      <p:pic>
        <p:nvPicPr>
          <p:cNvPr id="8" name="Obrázek 7" descr="Obsah obrázku Lidská tvář, osoba, tráva, venku&#10;&#10;Popis byl vytvořen automaticky">
            <a:extLst>
              <a:ext uri="{FF2B5EF4-FFF2-40B4-BE49-F238E27FC236}">
                <a16:creationId xmlns:a16="http://schemas.microsoft.com/office/drawing/2014/main" id="{63C7A4B2-061F-DF19-7238-F63AC0425EB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6256" r="15768"/>
          <a:stretch/>
        </p:blipFill>
        <p:spPr>
          <a:xfrm>
            <a:off x="5158455" y="4560798"/>
            <a:ext cx="632594" cy="923996"/>
          </a:xfrm>
          <a:prstGeom prst="rect">
            <a:avLst/>
          </a:prstGeom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1CE3AFD1-FFE1-75D3-A12A-139261FEE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296" y="6286027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Klára Panda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E7721D8-2BF3-5C79-28A5-152FEC958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52" y="4285745"/>
            <a:ext cx="1998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Anežka Kováčiková</a:t>
            </a:r>
          </a:p>
        </p:txBody>
      </p:sp>
      <p:pic>
        <p:nvPicPr>
          <p:cNvPr id="11" name="Obrázek 10" descr="Obsah obrázku osoba, interiér, oblečení, zeď&#10;&#10;Popis byl vytvořen automaticky">
            <a:extLst>
              <a:ext uri="{FF2B5EF4-FFF2-40B4-BE49-F238E27FC236}">
                <a16:creationId xmlns:a16="http://schemas.microsoft.com/office/drawing/2014/main" id="{65984AFA-CDF8-120B-E09F-93F2D86AD32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96" y="5265985"/>
            <a:ext cx="869968" cy="1115343"/>
          </a:xfrm>
          <a:prstGeom prst="rect">
            <a:avLst/>
          </a:prstGeom>
        </p:spPr>
      </p:pic>
      <p:sp>
        <p:nvSpPr>
          <p:cNvPr id="12" name="TextovéPole 9">
            <a:extLst>
              <a:ext uri="{FF2B5EF4-FFF2-40B4-BE49-F238E27FC236}">
                <a16:creationId xmlns:a16="http://schemas.microsoft.com/office/drawing/2014/main" id="{F527AB74-25D6-D714-2119-AD465501C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930" y="6339185"/>
            <a:ext cx="944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Furch</a:t>
            </a:r>
          </a:p>
        </p:txBody>
      </p:sp>
      <p:pic>
        <p:nvPicPr>
          <p:cNvPr id="13" name="Obrázek 12" descr="Obsah obrázku oblečení, osoba, úsměv, Lidská tvář&#10;&#10;Popis byl vytvořen automaticky">
            <a:extLst>
              <a:ext uri="{FF2B5EF4-FFF2-40B4-BE49-F238E27FC236}">
                <a16:creationId xmlns:a16="http://schemas.microsoft.com/office/drawing/2014/main" id="{F15CA820-11F6-4C9B-FB89-3BD3E841478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1"/>
          <a:stretch/>
        </p:blipFill>
        <p:spPr>
          <a:xfrm>
            <a:off x="2322849" y="5002764"/>
            <a:ext cx="880446" cy="1560262"/>
          </a:xfrm>
          <a:prstGeom prst="rect">
            <a:avLst/>
          </a:prstGeom>
        </p:spPr>
      </p:pic>
      <p:sp>
        <p:nvSpPr>
          <p:cNvPr id="14" name="TextovéPole 9">
            <a:extLst>
              <a:ext uri="{FF2B5EF4-FFF2-40B4-BE49-F238E27FC236}">
                <a16:creationId xmlns:a16="http://schemas.microsoft.com/office/drawing/2014/main" id="{FD1DF6DB-75D4-65E6-5B50-31333F75D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093" y="4750119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Jarda Rohel</a:t>
            </a:r>
          </a:p>
        </p:txBody>
      </p:sp>
      <p:pic>
        <p:nvPicPr>
          <p:cNvPr id="15" name="Obrázek 14" descr="Obsah obrázku interiér, Lékařské vybavení, zdravotní péče, Laboratoř&#10;&#10;Popis byl vytvořen automaticky">
            <a:extLst>
              <a:ext uri="{FF2B5EF4-FFF2-40B4-BE49-F238E27FC236}">
                <a16:creationId xmlns:a16="http://schemas.microsoft.com/office/drawing/2014/main" id="{7843AC43-89EA-D7B9-2FF7-2210F156799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1"/>
          <a:stretch/>
        </p:blipFill>
        <p:spPr>
          <a:xfrm>
            <a:off x="3243040" y="4948042"/>
            <a:ext cx="947608" cy="1494033"/>
          </a:xfrm>
          <a:prstGeom prst="rect">
            <a:avLst/>
          </a:prstGeom>
        </p:spPr>
      </p:pic>
      <p:sp>
        <p:nvSpPr>
          <p:cNvPr id="16" name="TextovéPole 9">
            <a:extLst>
              <a:ext uri="{FF2B5EF4-FFF2-40B4-BE49-F238E27FC236}">
                <a16:creationId xmlns:a16="http://schemas.microsoft.com/office/drawing/2014/main" id="{F73F1012-9F23-71B1-1A98-35DA2B79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642" y="6398398"/>
            <a:ext cx="944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Ondra Švanda</a:t>
            </a:r>
          </a:p>
        </p:txBody>
      </p:sp>
      <p:pic>
        <p:nvPicPr>
          <p:cNvPr id="17" name="Obrázek 16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040CCFEB-34D9-D32A-90DC-BBD7F1C165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81" y="4416714"/>
            <a:ext cx="662974" cy="804743"/>
          </a:xfrm>
          <a:prstGeom prst="rect">
            <a:avLst/>
          </a:prstGeom>
        </p:spPr>
      </p:pic>
      <p:sp>
        <p:nvSpPr>
          <p:cNvPr id="18" name="TextovéPole 9">
            <a:extLst>
              <a:ext uri="{FF2B5EF4-FFF2-40B4-BE49-F238E27FC236}">
                <a16:creationId xmlns:a16="http://schemas.microsoft.com/office/drawing/2014/main" id="{8BEB8EC1-336B-2985-FCEF-2E97966E2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478" y="4323008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Barbora Hroncová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29D63451-4C78-A16C-E580-E752CC9E2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6427113"/>
            <a:ext cx="286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11 studentů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9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7243-D3B7-4921-A50F-2BB365662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555FD0BB-B26C-2293-4F6C-8821A9EDE3A9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B5E23620-2EB0-BE76-BF60-A1AAFCE33C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7AAE664A-324E-D2A5-D570-E3F694817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Obrázek 112">
            <a:extLst>
              <a:ext uri="{FF2B5EF4-FFF2-40B4-BE49-F238E27FC236}">
                <a16:creationId xmlns:a16="http://schemas.microsoft.com/office/drawing/2014/main" id="{8238A621-DDC8-A1C5-A9EC-A6C3DE3C7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6DC7335E-6BD7-4886-A1B7-6A42C8205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>
            <a:extLst>
              <a:ext uri="{FF2B5EF4-FFF2-40B4-BE49-F238E27FC236}">
                <a16:creationId xmlns:a16="http://schemas.microsoft.com/office/drawing/2014/main" id="{259E24A4-8011-D74D-8EAC-936235CEC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>
            <a:extLst>
              <a:ext uri="{FF2B5EF4-FFF2-40B4-BE49-F238E27FC236}">
                <a16:creationId xmlns:a16="http://schemas.microsoft.com/office/drawing/2014/main" id="{4EE28AB3-136B-629B-379E-70635D5DC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690E746C-3190-8ADC-D6EB-78D0A3932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>
            <a:extLst>
              <a:ext uri="{FF2B5EF4-FFF2-40B4-BE49-F238E27FC236}">
                <a16:creationId xmlns:a16="http://schemas.microsoft.com/office/drawing/2014/main" id="{3A0F8789-0F06-6584-9AD4-BAC2FA42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>
            <a:extLst>
              <a:ext uri="{FF2B5EF4-FFF2-40B4-BE49-F238E27FC236}">
                <a16:creationId xmlns:a16="http://schemas.microsoft.com/office/drawing/2014/main" id="{03B47523-3992-7646-6D85-FBB42DBA7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>
            <a:extLst>
              <a:ext uri="{FF2B5EF4-FFF2-40B4-BE49-F238E27FC236}">
                <a16:creationId xmlns:a16="http://schemas.microsoft.com/office/drawing/2014/main" id="{CEDB32EB-D919-443B-1B7F-89EBB2A91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>
            <a:extLst>
              <a:ext uri="{FF2B5EF4-FFF2-40B4-BE49-F238E27FC236}">
                <a16:creationId xmlns:a16="http://schemas.microsoft.com/office/drawing/2014/main" id="{D76DAE3B-12B9-9E68-DC51-AF677DDB5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>
            <a:extLst>
              <a:ext uri="{FF2B5EF4-FFF2-40B4-BE49-F238E27FC236}">
                <a16:creationId xmlns:a16="http://schemas.microsoft.com/office/drawing/2014/main" id="{DAD1EB5E-DC14-ACE5-DF00-CD3BAA698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4058D9FA-CAA3-9B5A-5051-797417E22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33A63D36-6184-A3BA-638A-550B47FF6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>
            <a:extLst>
              <a:ext uri="{FF2B5EF4-FFF2-40B4-BE49-F238E27FC236}">
                <a16:creationId xmlns:a16="http://schemas.microsoft.com/office/drawing/2014/main" id="{3B0738F2-5F52-630F-3E14-9CEF8A5C6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>
            <a:extLst>
              <a:ext uri="{FF2B5EF4-FFF2-40B4-BE49-F238E27FC236}">
                <a16:creationId xmlns:a16="http://schemas.microsoft.com/office/drawing/2014/main" id="{9DBCEE83-6669-C9D2-4477-A87BE447F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>
            <a:extLst>
              <a:ext uri="{FF2B5EF4-FFF2-40B4-BE49-F238E27FC236}">
                <a16:creationId xmlns:a16="http://schemas.microsoft.com/office/drawing/2014/main" id="{F4A8679A-BE19-3692-72BB-A18E1894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>
            <a:extLst>
              <a:ext uri="{FF2B5EF4-FFF2-40B4-BE49-F238E27FC236}">
                <a16:creationId xmlns:a16="http://schemas.microsoft.com/office/drawing/2014/main" id="{7383629C-3ED4-0CED-9FCA-1CC03C367B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>
            <a:extLst>
              <a:ext uri="{FF2B5EF4-FFF2-40B4-BE49-F238E27FC236}">
                <a16:creationId xmlns:a16="http://schemas.microsoft.com/office/drawing/2014/main" id="{69F0C59D-7E65-381B-FA0A-444C3A88AC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24B57665-F43A-B0D4-43AE-55FAE2BF7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9DEF52B5-0FD3-D690-00D1-859A612C92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AC8437D7-F034-71A0-65B0-D999F844B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>
            <a:extLst>
              <a:ext uri="{FF2B5EF4-FFF2-40B4-BE49-F238E27FC236}">
                <a16:creationId xmlns:a16="http://schemas.microsoft.com/office/drawing/2014/main" id="{4EDAB18B-612B-6B58-C223-EFFEB12D4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B76F6C02-3A01-3F91-C866-C1ECE9E4989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soba, Lidská tvář, venku, obloha&#10;&#10;Popis byl vytvořen automaticky">
            <a:extLst>
              <a:ext uri="{FF2B5EF4-FFF2-40B4-BE49-F238E27FC236}">
                <a16:creationId xmlns:a16="http://schemas.microsoft.com/office/drawing/2014/main" id="{25159070-2873-EFD8-1C84-8F9FB3860E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32" y="5507979"/>
            <a:ext cx="826247" cy="1101663"/>
          </a:xfrm>
          <a:prstGeom prst="rect">
            <a:avLst/>
          </a:prstGeom>
        </p:spPr>
      </p:pic>
      <p:pic>
        <p:nvPicPr>
          <p:cNvPr id="30" name="Obrázek 29" descr="Obsah obrázku oblečení, osoba, venku, rostlina&#10;&#10;Popis byl vytvořen automaticky">
            <a:extLst>
              <a:ext uri="{FF2B5EF4-FFF2-40B4-BE49-F238E27FC236}">
                <a16:creationId xmlns:a16="http://schemas.microsoft.com/office/drawing/2014/main" id="{D95F7787-A90F-102B-3323-7C4EDF8F10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1"/>
          <a:stretch/>
        </p:blipFill>
        <p:spPr>
          <a:xfrm>
            <a:off x="226335" y="4787752"/>
            <a:ext cx="1063219" cy="1657142"/>
          </a:xfrm>
          <a:prstGeom prst="rect">
            <a:avLst/>
          </a:prstGeom>
        </p:spPr>
      </p:pic>
      <p:sp>
        <p:nvSpPr>
          <p:cNvPr id="32" name="TextovéPole 9">
            <a:extLst>
              <a:ext uri="{FF2B5EF4-FFF2-40B4-BE49-F238E27FC236}">
                <a16:creationId xmlns:a16="http://schemas.microsoft.com/office/drawing/2014/main" id="{1114E783-F4C6-A3E6-A454-398E3BBE3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365104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Ester Michálková</a:t>
            </a:r>
          </a:p>
        </p:txBody>
      </p:sp>
      <p:sp>
        <p:nvSpPr>
          <p:cNvPr id="39" name="TextovéPole 9">
            <a:extLst>
              <a:ext uri="{FF2B5EF4-FFF2-40B4-BE49-F238E27FC236}">
                <a16:creationId xmlns:a16="http://schemas.microsoft.com/office/drawing/2014/main" id="{3D426506-0314-2206-06DC-2F40C2BE2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120" y="6557387"/>
            <a:ext cx="1224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Ashini Dias</a:t>
            </a:r>
          </a:p>
        </p:txBody>
      </p:sp>
      <p:pic>
        <p:nvPicPr>
          <p:cNvPr id="2" name="Obrázek 1" descr="Obsah obrázku interiér, osoba, Laboratoř, oblečení&#10;&#10;Popis byl vytvořen automaticky">
            <a:extLst>
              <a:ext uri="{FF2B5EF4-FFF2-40B4-BE49-F238E27FC236}">
                <a16:creationId xmlns:a16="http://schemas.microsoft.com/office/drawing/2014/main" id="{5663C5DB-1BE1-A53D-13B2-62981752B26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9"/>
          <a:stretch/>
        </p:blipFill>
        <p:spPr>
          <a:xfrm>
            <a:off x="7905176" y="4325957"/>
            <a:ext cx="1040221" cy="1467523"/>
          </a:xfrm>
          <a:prstGeom prst="rect">
            <a:avLst/>
          </a:prstGeom>
        </p:spPr>
      </p:pic>
      <p:sp>
        <p:nvSpPr>
          <p:cNvPr id="5" name="TextovéPole 9">
            <a:extLst>
              <a:ext uri="{FF2B5EF4-FFF2-40B4-BE49-F238E27FC236}">
                <a16:creationId xmlns:a16="http://schemas.microsoft.com/office/drawing/2014/main" id="{7887BA06-F5A3-97E8-FA00-C7D2B2A3D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17" y="4077072"/>
            <a:ext cx="1275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Pospíšil</a:t>
            </a:r>
          </a:p>
        </p:txBody>
      </p:sp>
      <p:pic>
        <p:nvPicPr>
          <p:cNvPr id="7" name="Obrázek 6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29C42C7E-7ABE-67DC-2D23-124AA4AB0A6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/>
          <a:stretch/>
        </p:blipFill>
        <p:spPr>
          <a:xfrm>
            <a:off x="1321210" y="4776250"/>
            <a:ext cx="961480" cy="1560262"/>
          </a:xfrm>
          <a:prstGeom prst="rect">
            <a:avLst/>
          </a:prstGeom>
        </p:spPr>
      </p:pic>
      <p:pic>
        <p:nvPicPr>
          <p:cNvPr id="8" name="Obrázek 7" descr="Obsah obrázku Lidská tvář, osoba, tráva, venku&#10;&#10;Popis byl vytvořen automaticky">
            <a:extLst>
              <a:ext uri="{FF2B5EF4-FFF2-40B4-BE49-F238E27FC236}">
                <a16:creationId xmlns:a16="http://schemas.microsoft.com/office/drawing/2014/main" id="{94D35D7D-A326-78E2-D6ED-A601578A257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6256" r="15768"/>
          <a:stretch/>
        </p:blipFill>
        <p:spPr>
          <a:xfrm>
            <a:off x="5158455" y="4560798"/>
            <a:ext cx="632594" cy="923996"/>
          </a:xfrm>
          <a:prstGeom prst="rect">
            <a:avLst/>
          </a:prstGeom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E8217CB5-514E-07C6-F6BF-B2C68A2AF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296" y="6286027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Klára Panda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44ED11F-F2E5-4B49-6E4C-D2ED70C2B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52" y="4285745"/>
            <a:ext cx="1998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Anežka Kováčiková</a:t>
            </a:r>
          </a:p>
        </p:txBody>
      </p:sp>
      <p:pic>
        <p:nvPicPr>
          <p:cNvPr id="11" name="Obrázek 10" descr="Obsah obrázku osoba, interiér, oblečení, zeď&#10;&#10;Popis byl vytvořen automaticky">
            <a:extLst>
              <a:ext uri="{FF2B5EF4-FFF2-40B4-BE49-F238E27FC236}">
                <a16:creationId xmlns:a16="http://schemas.microsoft.com/office/drawing/2014/main" id="{7EE32F71-C480-C4B3-4974-7C09B8CE8B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96" y="5265985"/>
            <a:ext cx="869968" cy="1115343"/>
          </a:xfrm>
          <a:prstGeom prst="rect">
            <a:avLst/>
          </a:prstGeom>
        </p:spPr>
      </p:pic>
      <p:sp>
        <p:nvSpPr>
          <p:cNvPr id="12" name="TextovéPole 9">
            <a:extLst>
              <a:ext uri="{FF2B5EF4-FFF2-40B4-BE49-F238E27FC236}">
                <a16:creationId xmlns:a16="http://schemas.microsoft.com/office/drawing/2014/main" id="{46956784-D5D9-A6D7-750D-587FBABE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930" y="6339185"/>
            <a:ext cx="944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Furch</a:t>
            </a:r>
          </a:p>
        </p:txBody>
      </p:sp>
      <p:pic>
        <p:nvPicPr>
          <p:cNvPr id="13" name="Obrázek 12" descr="Obsah obrázku oblečení, osoba, úsměv, Lidská tvář&#10;&#10;Popis byl vytvořen automaticky">
            <a:extLst>
              <a:ext uri="{FF2B5EF4-FFF2-40B4-BE49-F238E27FC236}">
                <a16:creationId xmlns:a16="http://schemas.microsoft.com/office/drawing/2014/main" id="{2CC4EEFD-B307-2E6E-EFDF-A42F5B25F21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1"/>
          <a:stretch/>
        </p:blipFill>
        <p:spPr>
          <a:xfrm>
            <a:off x="2322849" y="5002764"/>
            <a:ext cx="880446" cy="1560262"/>
          </a:xfrm>
          <a:prstGeom prst="rect">
            <a:avLst/>
          </a:prstGeom>
        </p:spPr>
      </p:pic>
      <p:sp>
        <p:nvSpPr>
          <p:cNvPr id="14" name="TextovéPole 9">
            <a:extLst>
              <a:ext uri="{FF2B5EF4-FFF2-40B4-BE49-F238E27FC236}">
                <a16:creationId xmlns:a16="http://schemas.microsoft.com/office/drawing/2014/main" id="{544BE8B2-EAA5-0E4F-4F3E-B11002E5D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093" y="4750119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Jarda Rohel</a:t>
            </a:r>
          </a:p>
        </p:txBody>
      </p:sp>
      <p:pic>
        <p:nvPicPr>
          <p:cNvPr id="15" name="Obrázek 14" descr="Obsah obrázku interiér, Lékařské vybavení, zdravotní péče, Laboratoř&#10;&#10;Popis byl vytvořen automaticky">
            <a:extLst>
              <a:ext uri="{FF2B5EF4-FFF2-40B4-BE49-F238E27FC236}">
                <a16:creationId xmlns:a16="http://schemas.microsoft.com/office/drawing/2014/main" id="{1924D213-FE2E-7A0A-7FCE-CF75A783140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1"/>
          <a:stretch/>
        </p:blipFill>
        <p:spPr>
          <a:xfrm>
            <a:off x="3243040" y="4948042"/>
            <a:ext cx="947608" cy="1494033"/>
          </a:xfrm>
          <a:prstGeom prst="rect">
            <a:avLst/>
          </a:prstGeom>
        </p:spPr>
      </p:pic>
      <p:sp>
        <p:nvSpPr>
          <p:cNvPr id="16" name="TextovéPole 9">
            <a:extLst>
              <a:ext uri="{FF2B5EF4-FFF2-40B4-BE49-F238E27FC236}">
                <a16:creationId xmlns:a16="http://schemas.microsoft.com/office/drawing/2014/main" id="{F23169FE-9860-67B6-0403-B42D2BC7E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642" y="6398398"/>
            <a:ext cx="944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Ondra Švanda</a:t>
            </a:r>
          </a:p>
        </p:txBody>
      </p:sp>
      <p:pic>
        <p:nvPicPr>
          <p:cNvPr id="17" name="Obrázek 16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BEBCD059-93F7-44E6-861B-9A07F4DCBD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81" y="4416714"/>
            <a:ext cx="662974" cy="804743"/>
          </a:xfrm>
          <a:prstGeom prst="rect">
            <a:avLst/>
          </a:prstGeom>
        </p:spPr>
      </p:pic>
      <p:sp>
        <p:nvSpPr>
          <p:cNvPr id="18" name="TextovéPole 9">
            <a:extLst>
              <a:ext uri="{FF2B5EF4-FFF2-40B4-BE49-F238E27FC236}">
                <a16:creationId xmlns:a16="http://schemas.microsoft.com/office/drawing/2014/main" id="{E34A4ABC-7F25-21D7-C308-2EE922265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478" y="4323008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Barbora Hroncová</a:t>
            </a:r>
          </a:p>
        </p:txBody>
      </p:sp>
      <p:pic>
        <p:nvPicPr>
          <p:cNvPr id="19" name="Obrázek 18" descr="Obsah obrázku venku, oblečení, osoba, obloha&#10;&#10;Popis byl vytvořen automaticky">
            <a:extLst>
              <a:ext uri="{FF2B5EF4-FFF2-40B4-BE49-F238E27FC236}">
                <a16:creationId xmlns:a16="http://schemas.microsoft.com/office/drawing/2014/main" id="{BC79B0BB-1D9E-1CCF-2599-1E447EB8085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r="26272"/>
          <a:stretch/>
        </p:blipFill>
        <p:spPr>
          <a:xfrm>
            <a:off x="6078397" y="4948042"/>
            <a:ext cx="794408" cy="1792112"/>
          </a:xfrm>
          <a:prstGeom prst="rect">
            <a:avLst/>
          </a:prstGeom>
        </p:spPr>
      </p:pic>
      <p:sp>
        <p:nvSpPr>
          <p:cNvPr id="20" name="TextovéPole 9">
            <a:extLst>
              <a:ext uri="{FF2B5EF4-FFF2-40B4-BE49-F238E27FC236}">
                <a16:creationId xmlns:a16="http://schemas.microsoft.com/office/drawing/2014/main" id="{CFA5E2D8-0B65-42B9-8FC2-C86C9E08E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705" y="4680585"/>
            <a:ext cx="1275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Kvido Lorenc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229F553C-36A2-22EA-AAEB-87E96F88D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6427113"/>
            <a:ext cx="286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11 studentů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4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46DBA-13EA-87BD-3D9A-E72BCA27E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A35C8E81-F2EC-12C8-E31F-10B507832C92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FEE7173E-21E3-3B1A-4819-8F8347E3D3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87038055-FCEF-0692-1484-7308DC639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Obrázek 112">
            <a:extLst>
              <a:ext uri="{FF2B5EF4-FFF2-40B4-BE49-F238E27FC236}">
                <a16:creationId xmlns:a16="http://schemas.microsoft.com/office/drawing/2014/main" id="{653DAA22-5AFD-08EC-36D6-EB565BF56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19887"/>
          <a:stretch>
            <a:fillRect/>
          </a:stretch>
        </p:blipFill>
        <p:spPr bwMode="auto">
          <a:xfrm>
            <a:off x="2580482" y="1099746"/>
            <a:ext cx="2549258" cy="3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J:\ZalNotasPracovna27_3_2013\fotky\foto2010_2011\IMG_8720.JPG">
            <a:extLst>
              <a:ext uri="{FF2B5EF4-FFF2-40B4-BE49-F238E27FC236}">
                <a16:creationId xmlns:a16="http://schemas.microsoft.com/office/drawing/2014/main" id="{A8DA339B-EAD7-8A99-C4C8-24B87619B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9396" r="35263" b="8234"/>
          <a:stretch>
            <a:fillRect/>
          </a:stretch>
        </p:blipFill>
        <p:spPr bwMode="auto">
          <a:xfrm>
            <a:off x="5955269" y="2546066"/>
            <a:ext cx="1402562" cy="131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ovéPole 9">
            <a:extLst>
              <a:ext uri="{FF2B5EF4-FFF2-40B4-BE49-F238E27FC236}">
                <a16:creationId xmlns:a16="http://schemas.microsoft.com/office/drawing/2014/main" id="{2FEAD22D-F0A4-6443-2FFB-3A3BB21A5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49" y="3815889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Olga Rotreklová</a:t>
            </a:r>
          </a:p>
        </p:txBody>
      </p:sp>
      <p:sp>
        <p:nvSpPr>
          <p:cNvPr id="5129" name="TextovéPole 9">
            <a:extLst>
              <a:ext uri="{FF2B5EF4-FFF2-40B4-BE49-F238E27FC236}">
                <a16:creationId xmlns:a16="http://schemas.microsoft.com/office/drawing/2014/main" id="{11B879DE-DAA3-A524-4804-DEE6AD7B6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56" y="819853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Jakub Šmerda</a:t>
            </a:r>
          </a:p>
        </p:txBody>
      </p:sp>
      <p:sp>
        <p:nvSpPr>
          <p:cNvPr id="5130" name="TextovéPole 9">
            <a:extLst>
              <a:ext uri="{FF2B5EF4-FFF2-40B4-BE49-F238E27FC236}">
                <a16:creationId xmlns:a16="http://schemas.microsoft.com/office/drawing/2014/main" id="{01AC26CD-AA63-E463-4200-E5BB6B981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809" y="667838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Bureš</a:t>
            </a:r>
          </a:p>
        </p:txBody>
      </p:sp>
      <p:sp>
        <p:nvSpPr>
          <p:cNvPr id="5131" name="TextovéPole 9">
            <a:extLst>
              <a:ext uri="{FF2B5EF4-FFF2-40B4-BE49-F238E27FC236}">
                <a16:creationId xmlns:a16="http://schemas.microsoft.com/office/drawing/2014/main" id="{317145BF-DAE0-8C2A-5AD9-A319DA53B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205" y="663627"/>
            <a:ext cx="79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Petr Šmarda</a:t>
            </a:r>
          </a:p>
        </p:txBody>
      </p:sp>
      <p:sp>
        <p:nvSpPr>
          <p:cNvPr id="5132" name="TextovéPole 9">
            <a:extLst>
              <a:ext uri="{FF2B5EF4-FFF2-40B4-BE49-F238E27FC236}">
                <a16:creationId xmlns:a16="http://schemas.microsoft.com/office/drawing/2014/main" id="{97D542A2-1CE8-2843-0111-DEE88E76E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81" y="659360"/>
            <a:ext cx="96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Pavel Veselý</a:t>
            </a:r>
          </a:p>
        </p:txBody>
      </p:sp>
      <p:sp>
        <p:nvSpPr>
          <p:cNvPr id="5134" name="TextovéPole 9">
            <a:extLst>
              <a:ext uri="{FF2B5EF4-FFF2-40B4-BE49-F238E27FC236}">
                <a16:creationId xmlns:a16="http://schemas.microsoft.com/office/drawing/2014/main" id="{75055270-A4D2-8E2A-AFE7-D7D0ADA76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988" y="3981065"/>
            <a:ext cx="1106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Franta Zedek</a:t>
            </a:r>
          </a:p>
        </p:txBody>
      </p:sp>
      <p:sp>
        <p:nvSpPr>
          <p:cNvPr id="125" name="TextovéPole 9">
            <a:extLst>
              <a:ext uri="{FF2B5EF4-FFF2-40B4-BE49-F238E27FC236}">
                <a16:creationId xmlns:a16="http://schemas.microsoft.com/office/drawing/2014/main" id="{937860E4-FE43-4DB1-6CC8-6F5FD679F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966" y="623014"/>
            <a:ext cx="1121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Lucka Horová</a:t>
            </a:r>
          </a:p>
        </p:txBody>
      </p:sp>
      <p:sp>
        <p:nvSpPr>
          <p:cNvPr id="126" name="TextovéPole 9">
            <a:extLst>
              <a:ext uri="{FF2B5EF4-FFF2-40B4-BE49-F238E27FC236}">
                <a16:creationId xmlns:a16="http://schemas.microsoft.com/office/drawing/2014/main" id="{A4654297-FE01-A7AB-09A5-378D213E7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105" y="3798128"/>
            <a:ext cx="14163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Jana Kocmanová</a:t>
            </a:r>
          </a:p>
        </p:txBody>
      </p:sp>
      <p:pic>
        <p:nvPicPr>
          <p:cNvPr id="5139" name="Obrázek 128">
            <a:extLst>
              <a:ext uri="{FF2B5EF4-FFF2-40B4-BE49-F238E27FC236}">
                <a16:creationId xmlns:a16="http://schemas.microsoft.com/office/drawing/2014/main" id="{A0265864-B4E4-65A8-8024-676036583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563" r="16531" b="8112"/>
          <a:stretch>
            <a:fillRect/>
          </a:stretch>
        </p:blipFill>
        <p:spPr bwMode="auto">
          <a:xfrm>
            <a:off x="1017356" y="1199341"/>
            <a:ext cx="104457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ovéPole 9">
            <a:extLst>
              <a:ext uri="{FF2B5EF4-FFF2-40B4-BE49-F238E27FC236}">
                <a16:creationId xmlns:a16="http://schemas.microsoft.com/office/drawing/2014/main" id="{754FD623-AB9E-CEB7-3185-89DFE8B89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72" y="769843"/>
            <a:ext cx="1019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Peťa Šarhanová</a:t>
            </a:r>
          </a:p>
        </p:txBody>
      </p:sp>
      <p:sp>
        <p:nvSpPr>
          <p:cNvPr id="132" name="TextovéPole 9">
            <a:extLst>
              <a:ext uri="{FF2B5EF4-FFF2-40B4-BE49-F238E27FC236}">
                <a16:creationId xmlns:a16="http://schemas.microsoft.com/office/drawing/2014/main" id="{07AC5961-B930-68DB-8B2C-228199C4C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528" y="3922673"/>
            <a:ext cx="138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5144" name="Obrázek 133">
            <a:extLst>
              <a:ext uri="{FF2B5EF4-FFF2-40B4-BE49-F238E27FC236}">
                <a16:creationId xmlns:a16="http://schemas.microsoft.com/office/drawing/2014/main" id="{18C6D8DC-A7F9-9C8D-8CC5-EDBD363E1C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9052" r="12666"/>
          <a:stretch>
            <a:fillRect/>
          </a:stretch>
        </p:blipFill>
        <p:spPr bwMode="auto">
          <a:xfrm>
            <a:off x="5076290" y="2523698"/>
            <a:ext cx="9004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7" descr="J:\rrr\r37\ws\adre\lh\ll\IMG_0465.JPG">
            <a:extLst>
              <a:ext uri="{FF2B5EF4-FFF2-40B4-BE49-F238E27FC236}">
                <a16:creationId xmlns:a16="http://schemas.microsoft.com/office/drawing/2014/main" id="{DDED3FAB-C2F8-34C7-6F3A-9CD5A37FB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8500"/>
          <a:stretch>
            <a:fillRect/>
          </a:stretch>
        </p:blipFill>
        <p:spPr bwMode="auto">
          <a:xfrm>
            <a:off x="5976903" y="1104716"/>
            <a:ext cx="12969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Obrázek 136">
            <a:extLst>
              <a:ext uri="{FF2B5EF4-FFF2-40B4-BE49-F238E27FC236}">
                <a16:creationId xmlns:a16="http://schemas.microsoft.com/office/drawing/2014/main" id="{1981E7C2-384C-567A-3823-87C854EE3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2" b="11040"/>
          <a:stretch>
            <a:fillRect/>
          </a:stretch>
        </p:blipFill>
        <p:spPr bwMode="auto">
          <a:xfrm>
            <a:off x="782452" y="2627199"/>
            <a:ext cx="13049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Obrázek 137">
            <a:extLst>
              <a:ext uri="{FF2B5EF4-FFF2-40B4-BE49-F238E27FC236}">
                <a16:creationId xmlns:a16="http://schemas.microsoft.com/office/drawing/2014/main" id="{7CEBBCF8-704E-A873-CC1B-22360B80A8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851" r="12120" b="12199"/>
          <a:stretch>
            <a:fillRect/>
          </a:stretch>
        </p:blipFill>
        <p:spPr bwMode="auto">
          <a:xfrm>
            <a:off x="5075528" y="1099561"/>
            <a:ext cx="897349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1BA3BE07-4866-C573-25B6-EF241B4DE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lidí, </a:t>
            </a:r>
            <a:r>
              <a:rPr lang="cs-CZ" altLang="cs-CZ" sz="2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ázek 2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4E814BEF-CADD-94FC-C587-46D8BFFDBA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6886" r="51910" b="573"/>
          <a:stretch/>
        </p:blipFill>
        <p:spPr>
          <a:xfrm>
            <a:off x="2069145" y="1099746"/>
            <a:ext cx="817642" cy="1951514"/>
          </a:xfrm>
          <a:prstGeom prst="rect">
            <a:avLst/>
          </a:prstGeom>
        </p:spPr>
      </p:pic>
      <p:sp>
        <p:nvSpPr>
          <p:cNvPr id="4" name="TextovéPole 9">
            <a:extLst>
              <a:ext uri="{FF2B5EF4-FFF2-40B4-BE49-F238E27FC236}">
                <a16:creationId xmlns:a16="http://schemas.microsoft.com/office/drawing/2014/main" id="{A227860C-A86A-EDE2-EB3A-19D32817B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089" y="673806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Jirka Danihelka</a:t>
            </a:r>
          </a:p>
        </p:txBody>
      </p:sp>
      <p:pic>
        <p:nvPicPr>
          <p:cNvPr id="5143" name="Picture 2" descr="Výsledek obrázku pro franta zedek">
            <a:extLst>
              <a:ext uri="{FF2B5EF4-FFF2-40B4-BE49-F238E27FC236}">
                <a16:creationId xmlns:a16="http://schemas.microsoft.com/office/drawing/2014/main" id="{F9C6E0BB-5A9D-5682-D359-883DC1002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/>
          <a:stretch/>
        </p:blipFill>
        <p:spPr bwMode="auto">
          <a:xfrm>
            <a:off x="2058193" y="2829936"/>
            <a:ext cx="1106346" cy="120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7BD7E2DE-EC53-5239-AA6F-B6808CA7FA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/>
          <a:stretch/>
        </p:blipFill>
        <p:spPr bwMode="auto">
          <a:xfrm>
            <a:off x="7273890" y="1273111"/>
            <a:ext cx="1097795" cy="24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soba, Lidská tvář, venku, obloha&#10;&#10;Popis byl vytvořen automaticky">
            <a:extLst>
              <a:ext uri="{FF2B5EF4-FFF2-40B4-BE49-F238E27FC236}">
                <a16:creationId xmlns:a16="http://schemas.microsoft.com/office/drawing/2014/main" id="{05139629-55A5-DF0F-E999-26CB779058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32" y="5507979"/>
            <a:ext cx="826247" cy="1101663"/>
          </a:xfrm>
          <a:prstGeom prst="rect">
            <a:avLst/>
          </a:prstGeom>
        </p:spPr>
      </p:pic>
      <p:pic>
        <p:nvPicPr>
          <p:cNvPr id="8" name="Obrázek 7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AEAB1CA6-D938-7140-5669-2A074C97E8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/>
          <a:stretch/>
        </p:blipFill>
        <p:spPr>
          <a:xfrm>
            <a:off x="1321210" y="4776250"/>
            <a:ext cx="961480" cy="1560262"/>
          </a:xfrm>
          <a:prstGeom prst="rect">
            <a:avLst/>
          </a:prstGeom>
        </p:spPr>
      </p:pic>
      <p:pic>
        <p:nvPicPr>
          <p:cNvPr id="10" name="Obrázek 9" descr="Obsah obrázku osoba, interiér, oblečení, zeď&#10;&#10;Popis byl vytvořen automaticky">
            <a:extLst>
              <a:ext uri="{FF2B5EF4-FFF2-40B4-BE49-F238E27FC236}">
                <a16:creationId xmlns:a16="http://schemas.microsoft.com/office/drawing/2014/main" id="{D196C303-AABF-C0FE-885B-D1607BE240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96" y="5265985"/>
            <a:ext cx="869968" cy="1115343"/>
          </a:xfrm>
          <a:prstGeom prst="rect">
            <a:avLst/>
          </a:prstGeom>
        </p:spPr>
      </p:pic>
      <p:pic>
        <p:nvPicPr>
          <p:cNvPr id="12" name="Obrázek 11" descr="Obsah obrázku interiér, osoba, Laboratoř, oblečení&#10;&#10;Popis byl vytvořen automaticky">
            <a:extLst>
              <a:ext uri="{FF2B5EF4-FFF2-40B4-BE49-F238E27FC236}">
                <a16:creationId xmlns:a16="http://schemas.microsoft.com/office/drawing/2014/main" id="{07041B3C-FA4B-6763-68FF-9BA922242E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9"/>
          <a:stretch/>
        </p:blipFill>
        <p:spPr>
          <a:xfrm>
            <a:off x="7905176" y="4325957"/>
            <a:ext cx="1040221" cy="1467523"/>
          </a:xfrm>
          <a:prstGeom prst="rect">
            <a:avLst/>
          </a:prstGeom>
        </p:spPr>
      </p:pic>
      <p:pic>
        <p:nvPicPr>
          <p:cNvPr id="14" name="Obrázek 13" descr="Obsah obrázku oblečení, osoba, úsměv, Lidská tvář&#10;&#10;Popis byl vytvořen automaticky">
            <a:extLst>
              <a:ext uri="{FF2B5EF4-FFF2-40B4-BE49-F238E27FC236}">
                <a16:creationId xmlns:a16="http://schemas.microsoft.com/office/drawing/2014/main" id="{6768AF25-E702-2381-0500-B67325D42D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1"/>
          <a:stretch/>
        </p:blipFill>
        <p:spPr>
          <a:xfrm>
            <a:off x="2322849" y="5002764"/>
            <a:ext cx="880446" cy="1560262"/>
          </a:xfrm>
          <a:prstGeom prst="rect">
            <a:avLst/>
          </a:prstGeom>
        </p:spPr>
      </p:pic>
      <p:pic>
        <p:nvPicPr>
          <p:cNvPr id="16" name="Obrázek 15" descr="Obsah obrázku tráva, venku, obloha, osoba&#10;&#10;Popis byl vytvořen automaticky">
            <a:extLst>
              <a:ext uri="{FF2B5EF4-FFF2-40B4-BE49-F238E27FC236}">
                <a16:creationId xmlns:a16="http://schemas.microsoft.com/office/drawing/2014/main" id="{AC5D6A93-B91C-74E7-8B25-3432BE4E4C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 r="11640"/>
          <a:stretch/>
        </p:blipFill>
        <p:spPr>
          <a:xfrm>
            <a:off x="6931077" y="4673103"/>
            <a:ext cx="921503" cy="1855690"/>
          </a:xfrm>
          <a:prstGeom prst="rect">
            <a:avLst/>
          </a:prstGeom>
        </p:spPr>
      </p:pic>
      <p:pic>
        <p:nvPicPr>
          <p:cNvPr id="18" name="Obrázek 17" descr="Obsah obrázku Lidská tvář, osoba, tráva, venku&#10;&#10;Popis byl vytvořen automaticky">
            <a:extLst>
              <a:ext uri="{FF2B5EF4-FFF2-40B4-BE49-F238E27FC236}">
                <a16:creationId xmlns:a16="http://schemas.microsoft.com/office/drawing/2014/main" id="{10A355AF-4EC9-CB7F-0E49-3625D160D05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6256" r="15768"/>
          <a:stretch/>
        </p:blipFill>
        <p:spPr>
          <a:xfrm>
            <a:off x="5158455" y="4560798"/>
            <a:ext cx="632594" cy="923996"/>
          </a:xfrm>
          <a:prstGeom prst="rect">
            <a:avLst/>
          </a:prstGeom>
        </p:spPr>
      </p:pic>
      <p:pic>
        <p:nvPicPr>
          <p:cNvPr id="20" name="Obrázek 19" descr="Obsah obrázku venku, oblečení, osoba, obloha&#10;&#10;Popis byl vytvořen automaticky">
            <a:extLst>
              <a:ext uri="{FF2B5EF4-FFF2-40B4-BE49-F238E27FC236}">
                <a16:creationId xmlns:a16="http://schemas.microsoft.com/office/drawing/2014/main" id="{43787954-5B86-5E04-93F0-F3F2C1192F3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r="26272"/>
          <a:stretch/>
        </p:blipFill>
        <p:spPr>
          <a:xfrm>
            <a:off x="6078397" y="4948042"/>
            <a:ext cx="794408" cy="1792112"/>
          </a:xfrm>
          <a:prstGeom prst="rect">
            <a:avLst/>
          </a:prstGeom>
        </p:spPr>
      </p:pic>
      <p:pic>
        <p:nvPicPr>
          <p:cNvPr id="22" name="Obrázek 21" descr="Obsah obrázku interiér, Lékařské vybavení, zdravotní péče, Laboratoř&#10;&#10;Popis byl vytvořen automaticky">
            <a:extLst>
              <a:ext uri="{FF2B5EF4-FFF2-40B4-BE49-F238E27FC236}">
                <a16:creationId xmlns:a16="http://schemas.microsoft.com/office/drawing/2014/main" id="{92FF061F-783E-D4BF-1F8B-50AC6AA878E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1"/>
          <a:stretch/>
        </p:blipFill>
        <p:spPr>
          <a:xfrm>
            <a:off x="3243040" y="4948042"/>
            <a:ext cx="947608" cy="1494033"/>
          </a:xfrm>
          <a:prstGeom prst="rect">
            <a:avLst/>
          </a:prstGeom>
        </p:spPr>
      </p:pic>
      <p:pic>
        <p:nvPicPr>
          <p:cNvPr id="26" name="Obrázek 25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17B80DD6-92A7-B797-9603-EDCADE54385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81" y="4416714"/>
            <a:ext cx="662974" cy="804743"/>
          </a:xfrm>
          <a:prstGeom prst="rect">
            <a:avLst/>
          </a:prstGeom>
        </p:spPr>
      </p:pic>
      <p:pic>
        <p:nvPicPr>
          <p:cNvPr id="30" name="Obrázek 29" descr="Obsah obrázku oblečení, osoba, venku, rostlina&#10;&#10;Popis byl vytvořen automaticky">
            <a:extLst>
              <a:ext uri="{FF2B5EF4-FFF2-40B4-BE49-F238E27FC236}">
                <a16:creationId xmlns:a16="http://schemas.microsoft.com/office/drawing/2014/main" id="{24385847-0226-137C-12AA-B669D8C2580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r="1"/>
          <a:stretch/>
        </p:blipFill>
        <p:spPr>
          <a:xfrm>
            <a:off x="226335" y="4787752"/>
            <a:ext cx="1063219" cy="1657142"/>
          </a:xfrm>
          <a:prstGeom prst="rect">
            <a:avLst/>
          </a:prstGeom>
        </p:spPr>
      </p:pic>
      <p:sp>
        <p:nvSpPr>
          <p:cNvPr id="32" name="TextovéPole 9">
            <a:extLst>
              <a:ext uri="{FF2B5EF4-FFF2-40B4-BE49-F238E27FC236}">
                <a16:creationId xmlns:a16="http://schemas.microsoft.com/office/drawing/2014/main" id="{DC99C665-E39F-F3B2-EBB2-BC39CD3FB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365104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Ester Michálková</a:t>
            </a:r>
          </a:p>
        </p:txBody>
      </p:sp>
      <p:sp>
        <p:nvSpPr>
          <p:cNvPr id="33" name="TextovéPole 9">
            <a:extLst>
              <a:ext uri="{FF2B5EF4-FFF2-40B4-BE49-F238E27FC236}">
                <a16:creationId xmlns:a16="http://schemas.microsoft.com/office/drawing/2014/main" id="{A04A4CE0-993F-11EA-CAFC-3CE23EC26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296" y="6286027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Klára Panda</a:t>
            </a:r>
          </a:p>
        </p:txBody>
      </p:sp>
      <p:sp>
        <p:nvSpPr>
          <p:cNvPr id="34" name="TextovéPole 9">
            <a:extLst>
              <a:ext uri="{FF2B5EF4-FFF2-40B4-BE49-F238E27FC236}">
                <a16:creationId xmlns:a16="http://schemas.microsoft.com/office/drawing/2014/main" id="{E9C4E017-E843-B855-72E0-79E4FE989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093" y="4750119"/>
            <a:ext cx="1233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Jarda Rohel</a:t>
            </a:r>
          </a:p>
        </p:txBody>
      </p:sp>
      <p:sp>
        <p:nvSpPr>
          <p:cNvPr id="35" name="TextovéPole 9">
            <a:extLst>
              <a:ext uri="{FF2B5EF4-FFF2-40B4-BE49-F238E27FC236}">
                <a16:creationId xmlns:a16="http://schemas.microsoft.com/office/drawing/2014/main" id="{DA9C54BF-8DB4-7D2A-11F3-1592C626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642" y="6398398"/>
            <a:ext cx="944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Ondra Švanda</a:t>
            </a:r>
          </a:p>
        </p:txBody>
      </p:sp>
      <p:sp>
        <p:nvSpPr>
          <p:cNvPr id="36" name="TextovéPole 9">
            <a:extLst>
              <a:ext uri="{FF2B5EF4-FFF2-40B4-BE49-F238E27FC236}">
                <a16:creationId xmlns:a16="http://schemas.microsoft.com/office/drawing/2014/main" id="{881DD5DF-F0DC-942B-60E7-DF4D60FE1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478" y="4323008"/>
            <a:ext cx="12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Barbora Hroncová</a:t>
            </a:r>
          </a:p>
        </p:txBody>
      </p:sp>
      <p:sp>
        <p:nvSpPr>
          <p:cNvPr id="37" name="TextovéPole 9">
            <a:extLst>
              <a:ext uri="{FF2B5EF4-FFF2-40B4-BE49-F238E27FC236}">
                <a16:creationId xmlns:a16="http://schemas.microsoft.com/office/drawing/2014/main" id="{AF0B8636-5521-C1A9-C3A3-3E243044C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930" y="6339185"/>
            <a:ext cx="944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Furch</a:t>
            </a:r>
          </a:p>
        </p:txBody>
      </p:sp>
      <p:sp>
        <p:nvSpPr>
          <p:cNvPr id="38" name="TextovéPole 9">
            <a:extLst>
              <a:ext uri="{FF2B5EF4-FFF2-40B4-BE49-F238E27FC236}">
                <a16:creationId xmlns:a16="http://schemas.microsoft.com/office/drawing/2014/main" id="{3E96DE1D-94FB-E64F-D178-5FAEC936D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452" y="4285745"/>
            <a:ext cx="1998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Anežka Kováčiková</a:t>
            </a:r>
          </a:p>
        </p:txBody>
      </p:sp>
      <p:sp>
        <p:nvSpPr>
          <p:cNvPr id="39" name="TextovéPole 9">
            <a:extLst>
              <a:ext uri="{FF2B5EF4-FFF2-40B4-BE49-F238E27FC236}">
                <a16:creationId xmlns:a16="http://schemas.microsoft.com/office/drawing/2014/main" id="{4ACB9301-4B46-8E3E-0680-2FEC51049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120" y="6557387"/>
            <a:ext cx="1224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Ashini Dias</a:t>
            </a:r>
          </a:p>
        </p:txBody>
      </p:sp>
      <p:sp>
        <p:nvSpPr>
          <p:cNvPr id="40" name="TextovéPole 9">
            <a:extLst>
              <a:ext uri="{FF2B5EF4-FFF2-40B4-BE49-F238E27FC236}">
                <a16:creationId xmlns:a16="http://schemas.microsoft.com/office/drawing/2014/main" id="{36B40FCB-24BF-D921-3719-2889DA2E4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705" y="4680585"/>
            <a:ext cx="1275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Kvido Lorenc</a:t>
            </a:r>
          </a:p>
        </p:txBody>
      </p:sp>
      <p:sp>
        <p:nvSpPr>
          <p:cNvPr id="41" name="TextovéPole 9">
            <a:extLst>
              <a:ext uri="{FF2B5EF4-FFF2-40B4-BE49-F238E27FC236}">
                <a16:creationId xmlns:a16="http://schemas.microsoft.com/office/drawing/2014/main" id="{0409ACBF-DB4F-D267-BCB4-B4E56C656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062" y="4244815"/>
            <a:ext cx="12753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Anna Hrádková</a:t>
            </a:r>
          </a:p>
        </p:txBody>
      </p:sp>
      <p:sp>
        <p:nvSpPr>
          <p:cNvPr id="42" name="TextovéPole 9">
            <a:extLst>
              <a:ext uri="{FF2B5EF4-FFF2-40B4-BE49-F238E27FC236}">
                <a16:creationId xmlns:a16="http://schemas.microsoft.com/office/drawing/2014/main" id="{125E47DC-E581-8E2B-8FEA-40A7E5F29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17" y="4077072"/>
            <a:ext cx="1275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Tahoma" panose="020B0604030504040204" pitchFamily="34" charset="0"/>
                <a:cs typeface="Tahoma" panose="020B0604030504040204" pitchFamily="34" charset="0"/>
              </a:rPr>
              <a:t>Jan Pospíšil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D8DA04B8-887D-AE2C-F0F3-B59AB6C5B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6427113"/>
            <a:ext cx="2865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11 studentů</a:t>
            </a:r>
            <a:endParaRPr lang="cs-CZ" altLang="cs-CZ" sz="2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94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1331913" y="1628775"/>
            <a:ext cx="748823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 rostlin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Co zkoumá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biosystematika?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Příbuzenské vztahy </a:t>
            </a:r>
            <a:r>
              <a:rPr lang="cs-CZ" altLang="cs-CZ" sz="28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→ klasifikace</a:t>
            </a:r>
            <a:endParaRPr lang="cs-CZ" altLang="cs-CZ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099" name="Group 48"/>
          <p:cNvGrpSpPr>
            <a:grpSpLocks/>
          </p:cNvGrpSpPr>
          <p:nvPr/>
        </p:nvGrpSpPr>
        <p:grpSpPr bwMode="auto">
          <a:xfrm>
            <a:off x="22225" y="6442075"/>
            <a:ext cx="3948113" cy="409575"/>
            <a:chOff x="14" y="4058"/>
            <a:chExt cx="2487" cy="258"/>
          </a:xfrm>
        </p:grpSpPr>
        <p:sp>
          <p:nvSpPr>
            <p:cNvPr id="4100" name="Text Box 49"/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4101" name="Picture 5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59435FD3-7613-4AE0-9F25-55D598B42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70"/>
          <a:stretch/>
        </p:blipFill>
        <p:spPr>
          <a:xfrm>
            <a:off x="5364088" y="4443941"/>
            <a:ext cx="2046071" cy="217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6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0B335514-3851-5F05-E7BC-3E623C1CF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A9375783-61E8-7FA3-0D45-BA639B1D21E1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" sz="2400" b="1"/>
              <a:t>Co zkoumáme?</a:t>
            </a:r>
            <a:endParaRPr sz="2400" b="1"/>
          </a:p>
        </p:txBody>
      </p:sp>
    </p:spTree>
    <p:extLst>
      <p:ext uri="{BB962C8B-B14F-4D97-AF65-F5344CB8AC3E}">
        <p14:creationId xmlns:p14="http://schemas.microsoft.com/office/powerpoint/2010/main" val="966175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AEA17784-0099-6E5D-E1BD-5C474B1D7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78362DCC-DB87-97E0-DF25-7FF532C2D30E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C44650-44AA-4EB7-C0E9-E644FF376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D8E0F64-C957-956F-80FD-75EC884E5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44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39E06294-E93F-BDBF-A556-991DF26E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35D5C259-772E-B95E-C602-526EE6AF3F56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  <a:endParaRPr sz="2400" b="1"/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078FCA9-7C47-6D9A-CA20-954D6A3B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7B21CC6-2928-8D9A-5C00-746302A69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15" y="2742246"/>
            <a:ext cx="2632071" cy="12865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3EA2F8-E489-481C-40AA-A5B00FB76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07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9CB5706F-32BF-A61F-7883-48CED1A7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D68F38C1-750B-3169-EFAE-5F3AEE5527BD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  <a:endParaRPr sz="2400" b="1"/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A97E27-A005-81F5-CD51-15E252D90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F7D3A99-4211-889F-10AE-2983A3F09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15" y="2742246"/>
            <a:ext cx="2632071" cy="12865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200F73C-4135-B28B-1EAB-3B81C4209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5807860-5E45-F441-3AC4-11790FA33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577" y="4162171"/>
            <a:ext cx="2792975" cy="11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36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0E7C3B23-446F-846C-E364-A6087D82B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4FC4B001-AD70-3FC5-8188-687AA80905D8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  <a:endParaRPr sz="2400" b="1"/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F56257-7B85-6B34-F870-C342428F5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78F48C7-0EBC-A334-5FC4-E091B9B25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15" y="2742246"/>
            <a:ext cx="2632071" cy="12865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B8E1090-B6BB-F9EE-0253-07CF49FC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77" y="4162171"/>
            <a:ext cx="2792975" cy="11082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187B8F8-5B14-2972-0AB8-7B9614C5B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4A03CA2-6818-49B8-CC8A-9AC177EBDA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017" y="5652703"/>
            <a:ext cx="2956512" cy="9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9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5D71FDB2-A042-7E3A-4265-A5E9D0DC1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35798EED-D396-F5BD-DA5D-C6BDE10927F8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  <a:endParaRPr sz="2400" b="1"/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cs-CZ"/>
              <a:t>Endopolyploidie vs. polyploidie?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EB0077-D176-8D4E-8827-3D932BE5D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47B43B0-6DCA-A62F-4589-73F3FF04B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15" y="2742246"/>
            <a:ext cx="2632071" cy="12865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C009A76-3762-554E-3BA3-A445E4E64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77" y="4162171"/>
            <a:ext cx="2792975" cy="11082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CE388A-0835-5A27-1123-D80F4E485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BB1D494-CB1C-36CB-EB83-564251B2C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017" y="5652703"/>
            <a:ext cx="2956512" cy="9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12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6ABE1B64-84DC-850C-DC79-B72DB973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FFD8A8AA-83BD-0600-797F-F010542DF8CE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  <a:endParaRPr sz="2400" b="1"/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cs-CZ"/>
              <a:t>Endopolyploidie vs. polyploidie?</a:t>
            </a:r>
          </a:p>
          <a:p>
            <a:pPr marL="457200" indent="-317500">
              <a:buSzPts val="1400"/>
              <a:buChar char="●"/>
            </a:pPr>
            <a:r>
              <a:rPr lang="cs"/>
              <a:t>Holocentrické chromosomy – jejich evoluce, role v terestrializaci?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2C9ADE-EE1C-E602-8DB5-E27DDEABE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58B6002-D514-F306-C0CB-F38730ABE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15" y="2742246"/>
            <a:ext cx="2632071" cy="12865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6DEF8E2-71AA-99C6-A84A-46CB4E05A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77" y="4162171"/>
            <a:ext cx="2792975" cy="11082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88D6E93-580B-A4DB-1555-A6EB87254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D579100-D99D-83C4-B4C9-9D0A8ABBD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017" y="5652703"/>
            <a:ext cx="2956512" cy="9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63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4E8DB389-F5F1-6CBB-A468-52ECBD2F6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C3976806-83E7-18C8-24CD-C3F581A9786C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  <a:endParaRPr sz="2400" b="1"/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cs-CZ"/>
              <a:t>Endopolyploidie vs. polyploidie?</a:t>
            </a:r>
          </a:p>
          <a:p>
            <a:pPr marL="457200" indent="-317500">
              <a:buSzPts val="1400"/>
              <a:buChar char="●"/>
            </a:pPr>
            <a:r>
              <a:rPr lang="cs"/>
              <a:t>Holocentrické chromosomy – jejich evoluce, role v terestrializaci?</a:t>
            </a:r>
          </a:p>
          <a:p>
            <a:pPr marL="457200" indent="-317500">
              <a:buSzPts val="1400"/>
              <a:buChar char="●"/>
            </a:pPr>
            <a:r>
              <a:rPr lang="cs"/>
              <a:t>Centromerický drajv – jak žene evoluci chromosomů a genomů?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AA9EA31-DCF9-B370-2560-2F6BA888F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CC09FD4-8103-6884-16D5-E4B9937E5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15" y="2742246"/>
            <a:ext cx="2632071" cy="12865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D0BE3B-07E8-76C4-8C02-84995278F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77" y="4162171"/>
            <a:ext cx="2792975" cy="11082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5ADA1D5-812C-E128-050A-AD831F8A3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4BF9B6-0AE4-B810-041F-F0D67E842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017" y="5652703"/>
            <a:ext cx="2956512" cy="96384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C89CA4E-C864-5523-AD67-CEC68003F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646" y="4326737"/>
            <a:ext cx="2808707" cy="8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04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A44A7612-F7F0-8571-CF1E-8E94E5BBB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D18BDAA0-B523-598C-1C2D-2F17EB970BEF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  <a:endParaRPr sz="2400" b="1"/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cs-CZ"/>
              <a:t>Endopolyploidie vs. polyploidie?</a:t>
            </a:r>
          </a:p>
          <a:p>
            <a:pPr marL="457200" indent="-317500">
              <a:buSzPts val="1400"/>
              <a:buChar char="●"/>
            </a:pPr>
            <a:r>
              <a:rPr lang="cs"/>
              <a:t>Holocentrické chromosomy – jejich evoluce, role v terestrializaci?</a:t>
            </a:r>
          </a:p>
          <a:p>
            <a:pPr marL="457200" indent="-317500">
              <a:buSzPts val="1400"/>
              <a:buChar char="●"/>
            </a:pPr>
            <a:r>
              <a:rPr lang="cs"/>
              <a:t>Centromerický drajv – jak žene evoluci chromosomů a genomů?</a:t>
            </a:r>
          </a:p>
          <a:p>
            <a:pPr marL="457200" indent="-317500">
              <a:buSzPts val="1400"/>
              <a:buChar char="●"/>
            </a:pPr>
            <a:r>
              <a:rPr lang="cs"/>
              <a:t>Apomixe, genomický imprinting &amp; parentální konflikt v evoluci</a:t>
            </a:r>
            <a:endParaRPr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93FA92-AAA9-35CB-7D1D-AD92D4CD8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22823A1-A6BC-AF75-C0DA-E6A983EBA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15" y="2742246"/>
            <a:ext cx="2632071" cy="12865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B913D1-ACDB-4C03-6068-D2A7EC96F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77" y="4162171"/>
            <a:ext cx="2792975" cy="11082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FDAB8CE-BE27-15D3-6B21-2C18DCB2F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CA5A8B-F111-63DF-E024-77F913432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017" y="5652703"/>
            <a:ext cx="2956512" cy="96384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F133113-ADAC-6847-3749-A1B2AD8CB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646" y="4326737"/>
            <a:ext cx="2808707" cy="8774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D47497-8FC3-2F1F-D3B1-A64700DC57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95" y="5760012"/>
            <a:ext cx="2902690" cy="72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27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B6404A40-397D-CB1A-93E3-7AE310489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F5683FFB-EC1A-B5B9-EB95-516CBB7B4475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  <a:endParaRPr sz="2400" b="1"/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cs-CZ"/>
              <a:t>Endopolyploidie vs. polyploidie?</a:t>
            </a:r>
          </a:p>
          <a:p>
            <a:pPr marL="457200" indent="-317500">
              <a:buSzPts val="1400"/>
              <a:buChar char="●"/>
            </a:pPr>
            <a:r>
              <a:rPr lang="cs"/>
              <a:t>Holocentrické chromosomy – jejich evoluce, role v terestrializaci?</a:t>
            </a:r>
          </a:p>
          <a:p>
            <a:pPr marL="457200" indent="-317500">
              <a:buSzPts val="1400"/>
              <a:buChar char="●"/>
            </a:pPr>
            <a:r>
              <a:rPr lang="cs"/>
              <a:t>Centromerický drajv – jak žene evoluci chromosomů a genomů?</a:t>
            </a:r>
          </a:p>
          <a:p>
            <a:pPr marL="457200" indent="-317500">
              <a:buSzPts val="1400"/>
              <a:buChar char="●"/>
            </a:pPr>
            <a:r>
              <a:rPr lang="cs"/>
              <a:t>Apomixe, genomický imprinting &amp; parentální konflikt v evoluci</a:t>
            </a:r>
            <a:endParaRPr/>
          </a:p>
          <a:p>
            <a:pPr marL="457200" indent="-317500">
              <a:buSzPts val="1400"/>
              <a:buFont typeface="Arial"/>
              <a:buChar char="●"/>
            </a:pPr>
            <a:r>
              <a:rPr lang="en-US"/>
              <a:t>Sex</a:t>
            </a:r>
            <a:r>
              <a:rPr lang="cs-CZ"/>
              <a:t>uální</a:t>
            </a:r>
            <a:r>
              <a:rPr lang="en-US"/>
              <a:t> dimor</a:t>
            </a:r>
            <a:r>
              <a:rPr lang="cs-CZ"/>
              <a:t>fismus</a:t>
            </a:r>
            <a:r>
              <a:rPr lang="en-US"/>
              <a:t> – gynodioec</a:t>
            </a:r>
            <a:r>
              <a:rPr lang="cs-CZ"/>
              <a:t>ie, female advantage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732B14C-3692-0FA7-835E-80277803E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A2596FF-B1A0-D025-8860-1BE61DADF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15" y="2742246"/>
            <a:ext cx="2632071" cy="12865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6E9233D-077B-C919-7DAC-AC28D32E1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77" y="4162171"/>
            <a:ext cx="2792975" cy="11082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9B99A4-5521-D87A-4132-4EF6FCDA8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D697311-6BF1-B0A5-CCAA-16E88FA8B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017" y="5652703"/>
            <a:ext cx="2956512" cy="96384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35DC18D-6AC6-9029-02B9-558A07551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646" y="4326737"/>
            <a:ext cx="2808707" cy="8774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B2420A-F909-127F-17CF-F05592123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95" y="5760012"/>
            <a:ext cx="2902690" cy="72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4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38169-CC0E-4FC4-21A6-82D14BE0B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>
            <a:extLst>
              <a:ext uri="{FF2B5EF4-FFF2-40B4-BE49-F238E27FC236}">
                <a16:creationId xmlns:a16="http://schemas.microsoft.com/office/drawing/2014/main" id="{BA0C7817-048C-0CC6-1867-89EC6567C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628775"/>
            <a:ext cx="748823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 rostlin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Co zkoumá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biosystematika?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1. Příbuzenské vztahy → klasifikace</a:t>
            </a:r>
          </a:p>
        </p:txBody>
      </p:sp>
      <p:grpSp>
        <p:nvGrpSpPr>
          <p:cNvPr id="4099" name="Group 48">
            <a:extLst>
              <a:ext uri="{FF2B5EF4-FFF2-40B4-BE49-F238E27FC236}">
                <a16:creationId xmlns:a16="http://schemas.microsoft.com/office/drawing/2014/main" id="{27855B6E-6A19-F279-02A5-74D1BDBBFF97}"/>
              </a:ext>
            </a:extLst>
          </p:cNvPr>
          <p:cNvGrpSpPr>
            <a:grpSpLocks/>
          </p:cNvGrpSpPr>
          <p:nvPr/>
        </p:nvGrpSpPr>
        <p:grpSpPr bwMode="auto">
          <a:xfrm>
            <a:off x="22225" y="6442075"/>
            <a:ext cx="3948113" cy="409575"/>
            <a:chOff x="14" y="4058"/>
            <a:chExt cx="2487" cy="258"/>
          </a:xfrm>
        </p:grpSpPr>
        <p:sp>
          <p:nvSpPr>
            <p:cNvPr id="4100" name="Text Box 49">
              <a:extLst>
                <a:ext uri="{FF2B5EF4-FFF2-40B4-BE49-F238E27FC236}">
                  <a16:creationId xmlns:a16="http://schemas.microsoft.com/office/drawing/2014/main" id="{33A51594-C748-174E-8872-ED72E9E22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4101" name="Picture 50">
              <a:extLst>
                <a:ext uri="{FF2B5EF4-FFF2-40B4-BE49-F238E27FC236}">
                  <a16:creationId xmlns:a16="http://schemas.microsoft.com/office/drawing/2014/main" id="{5D6A7C1D-5308-832A-B3F9-3C7239E23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024EE5D0-BA1F-4F82-B56B-0D8386CAF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70"/>
          <a:stretch/>
        </p:blipFill>
        <p:spPr>
          <a:xfrm>
            <a:off x="5364088" y="4443941"/>
            <a:ext cx="2046071" cy="2177521"/>
          </a:xfrm>
          <a:prstGeom prst="rect">
            <a:avLst/>
          </a:prstGeom>
        </p:spPr>
      </p:pic>
      <p:sp>
        <p:nvSpPr>
          <p:cNvPr id="2" name="Pravá složená závorka 1">
            <a:extLst>
              <a:ext uri="{FF2B5EF4-FFF2-40B4-BE49-F238E27FC236}">
                <a16:creationId xmlns:a16="http://schemas.microsoft.com/office/drawing/2014/main" id="{6CF4EDB6-9583-F059-1774-C0AD428CAE14}"/>
              </a:ext>
            </a:extLst>
          </p:cNvPr>
          <p:cNvSpPr/>
          <p:nvPr/>
        </p:nvSpPr>
        <p:spPr>
          <a:xfrm>
            <a:off x="7410158" y="4723110"/>
            <a:ext cx="180000" cy="583200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avá složená závorka 2">
            <a:extLst>
              <a:ext uri="{FF2B5EF4-FFF2-40B4-BE49-F238E27FC236}">
                <a16:creationId xmlns:a16="http://schemas.microsoft.com/office/drawing/2014/main" id="{1FDB608A-A2B2-7502-1237-AAF28CDEC80B}"/>
              </a:ext>
            </a:extLst>
          </p:cNvPr>
          <p:cNvSpPr/>
          <p:nvPr/>
        </p:nvSpPr>
        <p:spPr>
          <a:xfrm>
            <a:off x="7410158" y="5327399"/>
            <a:ext cx="180000" cy="1278000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1DABF1-C6F6-56DC-FFC4-7D1BD774C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9"/>
          <a:stretch/>
        </p:blipFill>
        <p:spPr>
          <a:xfrm>
            <a:off x="7650278" y="5577979"/>
            <a:ext cx="785961" cy="864096"/>
          </a:xfrm>
          <a:prstGeom prst="rect">
            <a:avLst/>
          </a:prstGeom>
        </p:spPr>
      </p:pic>
      <p:pic>
        <p:nvPicPr>
          <p:cNvPr id="12" name="Obrázek 11" descr="Obsah obrázku květina, rostlina, bodlák, venku&#10;&#10;Popis byl vytvořen automaticky">
            <a:extLst>
              <a:ext uri="{FF2B5EF4-FFF2-40B4-BE49-F238E27FC236}">
                <a16:creationId xmlns:a16="http://schemas.microsoft.com/office/drawing/2014/main" id="{CE594BC0-B65C-CF36-C737-860D02DE7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b="22206"/>
          <a:stretch/>
        </p:blipFill>
        <p:spPr>
          <a:xfrm>
            <a:off x="7641196" y="4723110"/>
            <a:ext cx="795043" cy="6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98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7E046917-C661-7945-2A54-7362E11B8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83020E5A-3D74-7FDD-A0B9-82867F13EBD3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  <a:endParaRPr sz="2400" b="1"/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cs-CZ"/>
              <a:t>Endopolyploidie vs. polyploidie?</a:t>
            </a:r>
          </a:p>
          <a:p>
            <a:pPr marL="457200" indent="-317500">
              <a:buSzPts val="1400"/>
              <a:buChar char="●"/>
            </a:pPr>
            <a:r>
              <a:rPr lang="cs"/>
              <a:t>Holocentrické chromosomy – jejich evoluce, role v terestrializaci?</a:t>
            </a:r>
          </a:p>
          <a:p>
            <a:pPr marL="457200" indent="-317500">
              <a:buSzPts val="1400"/>
              <a:buChar char="●"/>
            </a:pPr>
            <a:r>
              <a:rPr lang="cs"/>
              <a:t>Centromerický drajv – jak žene evoluci chromosomů a genomů?</a:t>
            </a:r>
          </a:p>
          <a:p>
            <a:pPr marL="457200" indent="-317500">
              <a:buSzPts val="1400"/>
              <a:buChar char="●"/>
            </a:pPr>
            <a:r>
              <a:rPr lang="cs"/>
              <a:t>Apomixe, genomický imprinting &amp; parentální konflikt v evoluci</a:t>
            </a:r>
            <a:endParaRPr/>
          </a:p>
          <a:p>
            <a:pPr marL="457200" indent="-317500">
              <a:buSzPts val="1400"/>
              <a:buFont typeface="Arial"/>
              <a:buChar char="●"/>
            </a:pPr>
            <a:r>
              <a:rPr lang="en-US"/>
              <a:t>Sex</a:t>
            </a:r>
            <a:r>
              <a:rPr lang="cs-CZ"/>
              <a:t>uální</a:t>
            </a:r>
            <a:r>
              <a:rPr lang="en-US"/>
              <a:t> dimor</a:t>
            </a:r>
            <a:r>
              <a:rPr lang="cs-CZ"/>
              <a:t>fismus</a:t>
            </a:r>
            <a:r>
              <a:rPr lang="en-US"/>
              <a:t> – gynodioec</a:t>
            </a:r>
            <a:r>
              <a:rPr lang="cs-CZ"/>
              <a:t>ie, female advantage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cs-CZ"/>
              <a:t>Mezidruhová hybridizace a její důsledky</a:t>
            </a:r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6FD5E7-91D3-60F7-943B-7FAB1FD3F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7C54524-D113-2872-C9C5-15E3A980B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15" y="2742246"/>
            <a:ext cx="2632071" cy="12865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CEB85B7-540D-3A5A-63AD-BC5C1FA5C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77" y="4162171"/>
            <a:ext cx="2792975" cy="11082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4C0E27C-BAD8-682D-D985-B25DD745C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BA1D46A-739F-C906-CDA5-663B47666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017" y="5652703"/>
            <a:ext cx="2956512" cy="96384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05B9ABA-417F-23D6-7E66-86249475C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646" y="4326737"/>
            <a:ext cx="2808707" cy="8774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E62FD9A-2C7F-FE54-4243-A710D22BC1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95" y="5760012"/>
            <a:ext cx="2902690" cy="7265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6804C8-022E-6234-B963-B08836706F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895" y="4313341"/>
            <a:ext cx="2895321" cy="11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48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>
          <a:extLst>
            <a:ext uri="{FF2B5EF4-FFF2-40B4-BE49-F238E27FC236}">
              <a16:creationId xmlns:a16="http://schemas.microsoft.com/office/drawing/2014/main" id="{C8314A21-DDDC-B799-C1F0-6891AE9BD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>
            <a:extLst>
              <a:ext uri="{FF2B5EF4-FFF2-40B4-BE49-F238E27FC236}">
                <a16:creationId xmlns:a16="http://schemas.microsoft.com/office/drawing/2014/main" id="{76A710B3-2EA0-B408-228B-E661FF0FC8CB}"/>
              </a:ext>
            </a:extLst>
          </p:cNvPr>
          <p:cNvSpPr txBox="1"/>
          <p:nvPr/>
        </p:nvSpPr>
        <p:spPr>
          <a:xfrm>
            <a:off x="107504" y="179500"/>
            <a:ext cx="5959200" cy="37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2400" b="1"/>
              <a:t>Co zkoumáme?</a:t>
            </a:r>
            <a:endParaRPr sz="2400" b="1"/>
          </a:p>
          <a:p>
            <a:pPr marL="457200" indent="-317500">
              <a:buSzPts val="1400"/>
              <a:buChar char="●"/>
            </a:pPr>
            <a:r>
              <a:rPr lang="cs"/>
              <a:t>Velikost genomu, AT/GC genomický obsah, polyploidie – jejich biologická relevance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cs-CZ"/>
              <a:t>Endopolyploidie vs. polyploidie?</a:t>
            </a:r>
          </a:p>
          <a:p>
            <a:pPr marL="457200" indent="-317500">
              <a:buSzPts val="1400"/>
              <a:buChar char="●"/>
            </a:pPr>
            <a:r>
              <a:rPr lang="cs"/>
              <a:t>Holocentrické chromosomy – jejich evoluce, role v terestrializaci?</a:t>
            </a:r>
          </a:p>
          <a:p>
            <a:pPr marL="457200" indent="-317500">
              <a:buSzPts val="1400"/>
              <a:buChar char="●"/>
            </a:pPr>
            <a:r>
              <a:rPr lang="cs"/>
              <a:t>Centromerický drajv – jak žene evoluci chromosomů a genomů?</a:t>
            </a:r>
          </a:p>
          <a:p>
            <a:pPr marL="457200" indent="-317500">
              <a:buSzPts val="1400"/>
              <a:buChar char="●"/>
            </a:pPr>
            <a:r>
              <a:rPr lang="cs"/>
              <a:t>Apomixe, genomický imprinting &amp; parentální konflikt v evoluci</a:t>
            </a:r>
            <a:endParaRPr/>
          </a:p>
          <a:p>
            <a:pPr marL="457200" indent="-317500">
              <a:buSzPts val="1400"/>
              <a:buFont typeface="Arial"/>
              <a:buChar char="●"/>
            </a:pPr>
            <a:r>
              <a:rPr lang="en-US"/>
              <a:t>Sex</a:t>
            </a:r>
            <a:r>
              <a:rPr lang="cs-CZ"/>
              <a:t>uální</a:t>
            </a:r>
            <a:r>
              <a:rPr lang="en-US"/>
              <a:t> dimor</a:t>
            </a:r>
            <a:r>
              <a:rPr lang="cs-CZ"/>
              <a:t>fismus</a:t>
            </a:r>
            <a:r>
              <a:rPr lang="en-US"/>
              <a:t> – gynodioec</a:t>
            </a:r>
            <a:r>
              <a:rPr lang="cs-CZ"/>
              <a:t>ie, female advantage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cs-CZ"/>
              <a:t>Mezidruhová hybridizace a její důsledky</a:t>
            </a:r>
            <a:endParaRPr lang="en-US"/>
          </a:p>
          <a:p>
            <a:pPr marL="457200" indent="-317500">
              <a:buSzPts val="1400"/>
              <a:buChar char="●"/>
            </a:pPr>
            <a:r>
              <a:rPr lang="cs"/>
              <a:t>Taxonomie – </a:t>
            </a:r>
            <a:r>
              <a:rPr lang="cs" i="1"/>
              <a:t>Cirsium</a:t>
            </a:r>
            <a:r>
              <a:rPr lang="cs"/>
              <a:t>, </a:t>
            </a:r>
            <a:r>
              <a:rPr lang="cs" i="1"/>
              <a:t>Festuca</a:t>
            </a:r>
            <a:r>
              <a:rPr lang="cs"/>
              <a:t>, </a:t>
            </a:r>
            <a:r>
              <a:rPr lang="cs" i="1"/>
              <a:t>Hieracium, Eleocharis, Viola, </a:t>
            </a:r>
            <a:endParaRPr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97C6E8-39E2-ECA2-8E8B-EBDAFD7ED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1465153"/>
            <a:ext cx="2632071" cy="11856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7ACB94-C2C6-C837-2315-DD5104E44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15" y="2742246"/>
            <a:ext cx="2632071" cy="12865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F6B1BB-C450-65A6-7E9F-D6582EBC5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95" y="4313341"/>
            <a:ext cx="2895321" cy="118125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E2BD55C-C7D0-4E7F-8E2F-D2636C0D1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646" y="4326737"/>
            <a:ext cx="2808707" cy="87744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C29A504-5B14-2C4B-C899-97EFAD52F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017" y="5652703"/>
            <a:ext cx="2956512" cy="96384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8725D14-9CD7-EC3E-7ADF-9B3CEA1C6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1577" y="4162171"/>
            <a:ext cx="2792975" cy="110825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5F55380-A9FF-2CCB-7562-9656C8334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130" y="5594444"/>
            <a:ext cx="2970287" cy="96384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EA65FD32-4AE0-D2E4-0775-268ABF7F31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895" y="5760012"/>
            <a:ext cx="2902690" cy="72659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5AAADAA-8779-9EA2-3C8D-6232C5D9B4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1809" y="167520"/>
            <a:ext cx="2734685" cy="12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96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1"/>
          <p:cNvSpPr txBox="1">
            <a:spLocks noChangeArrowheads="1"/>
          </p:cNvSpPr>
          <p:nvPr/>
        </p:nvSpPr>
        <p:spPr bwMode="auto">
          <a:xfrm>
            <a:off x="22225" y="115888"/>
            <a:ext cx="912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Co dělají naši studenti?</a:t>
            </a:r>
          </a:p>
        </p:txBody>
      </p:sp>
      <p:grpSp>
        <p:nvGrpSpPr>
          <p:cNvPr id="8195" name="Group 48"/>
          <p:cNvGrpSpPr>
            <a:grpSpLocks/>
          </p:cNvGrpSpPr>
          <p:nvPr/>
        </p:nvGrpSpPr>
        <p:grpSpPr bwMode="auto">
          <a:xfrm>
            <a:off x="22225" y="6442075"/>
            <a:ext cx="3948113" cy="409575"/>
            <a:chOff x="14" y="4058"/>
            <a:chExt cx="2487" cy="258"/>
          </a:xfrm>
        </p:grpSpPr>
        <p:sp>
          <p:nvSpPr>
            <p:cNvPr id="8197" name="Text Box 49"/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8198" name="Picture 5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:\Users\Admin\Desktop\Foto JAR\SA_2012\IMG_1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363537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 descr="C:\Users\Admin\Desktop\Foto JAR\SA_2012\IMG_15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2275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3" descr="http://www.hedl.net/cestovani/borneo2007/N_low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-38100"/>
            <a:ext cx="62642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http://www.nepenthes.ch/private/N.%20macro.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81" y="3982344"/>
            <a:ext cx="1814513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6" descr="http://upload.wikimedia.org/wikipedia/commons/d/d2/Nepenthes_x_pyriformi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4437063"/>
            <a:ext cx="1817687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0" name="Group 48"/>
          <p:cNvGrpSpPr>
            <a:grpSpLocks/>
          </p:cNvGrpSpPr>
          <p:nvPr/>
        </p:nvGrpSpPr>
        <p:grpSpPr bwMode="auto">
          <a:xfrm>
            <a:off x="22225" y="6442075"/>
            <a:ext cx="3948113" cy="409575"/>
            <a:chOff x="14" y="4058"/>
            <a:chExt cx="2487" cy="258"/>
          </a:xfrm>
        </p:grpSpPr>
        <p:sp>
          <p:nvSpPr>
            <p:cNvPr id="23563" name="Text Box 49"/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23564" name="Picture 5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1" name="TextovéPole 15"/>
          <p:cNvSpPr txBox="1">
            <a:spLocks noChangeArrowheads="1"/>
          </p:cNvSpPr>
          <p:nvPr/>
        </p:nvSpPr>
        <p:spPr bwMode="auto">
          <a:xfrm>
            <a:off x="-36513" y="4437063"/>
            <a:ext cx="14398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Tahoma" panose="020B0604030504040204" pitchFamily="34" charset="0"/>
                <a:cs typeface="Tahoma" panose="020B0604030504040204" pitchFamily="34" charset="0"/>
              </a:rPr>
              <a:t>Jižní Afrika</a:t>
            </a:r>
          </a:p>
        </p:txBody>
      </p:sp>
      <p:sp>
        <p:nvSpPr>
          <p:cNvPr id="23562" name="TextovéPole 16"/>
          <p:cNvSpPr txBox="1">
            <a:spLocks noChangeArrowheads="1"/>
          </p:cNvSpPr>
          <p:nvPr/>
        </p:nvSpPr>
        <p:spPr bwMode="auto">
          <a:xfrm>
            <a:off x="1414" y="-6350"/>
            <a:ext cx="6730826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Vede masožravost rostlin ke zmenšení genomů 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2D96761-360B-4CAD-BEB7-F347AEC98B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274" y="-38101"/>
            <a:ext cx="1955577" cy="3940234"/>
          </a:xfrm>
          <a:prstGeom prst="rect">
            <a:avLst/>
          </a:prstGeom>
        </p:spPr>
      </p:pic>
      <p:sp>
        <p:nvSpPr>
          <p:cNvPr id="15" name="TextovéPole 16">
            <a:extLst>
              <a:ext uri="{FF2B5EF4-FFF2-40B4-BE49-F238E27FC236}">
                <a16:creationId xmlns:a16="http://schemas.microsoft.com/office/drawing/2014/main" id="{BB8C5BFA-6134-4B51-B5F3-1046C8E08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954" y="3214457"/>
            <a:ext cx="1944216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Adam Veleba</a:t>
            </a:r>
          </a:p>
        </p:txBody>
      </p:sp>
      <p:sp>
        <p:nvSpPr>
          <p:cNvPr id="16" name="TextovéPole 16">
            <a:extLst>
              <a:ext uri="{FF2B5EF4-FFF2-40B4-BE49-F238E27FC236}">
                <a16:creationId xmlns:a16="http://schemas.microsoft.com/office/drawing/2014/main" id="{FF5B4E50-07AF-407C-B003-BB93CD5E2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" y="3982344"/>
            <a:ext cx="2276352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Tahoma" panose="020B0604030504040204" pitchFamily="34" charset="0"/>
                <a:cs typeface="Tahoma" panose="020B0604030504040204" pitchFamily="34" charset="0"/>
              </a:rPr>
              <a:t>Ondra Knápek</a:t>
            </a:r>
          </a:p>
        </p:txBody>
      </p:sp>
      <p:pic>
        <p:nvPicPr>
          <p:cNvPr id="2" name="Obrázek 1" descr="Obsah obrázku osoba, interiér, oblečení, zeď&#10;&#10;Popis byl vytvořen automaticky">
            <a:extLst>
              <a:ext uri="{FF2B5EF4-FFF2-40B4-BE49-F238E27FC236}">
                <a16:creationId xmlns:a16="http://schemas.microsoft.com/office/drawing/2014/main" id="{7C866E37-37F2-2C65-AC50-103DBD44AD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13" y="4183978"/>
            <a:ext cx="2109787" cy="2704854"/>
          </a:xfrm>
          <a:prstGeom prst="rect">
            <a:avLst/>
          </a:prstGeom>
        </p:spPr>
      </p:pic>
      <p:sp>
        <p:nvSpPr>
          <p:cNvPr id="4" name="TextovéPole 16">
            <a:extLst>
              <a:ext uri="{FF2B5EF4-FFF2-40B4-BE49-F238E27FC236}">
                <a16:creationId xmlns:a16="http://schemas.microsoft.com/office/drawing/2014/main" id="{BF42E0E7-6E7D-D8AE-5A6E-1F46AA5EE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6389985"/>
            <a:ext cx="1741488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highlight>
                  <a:srgbClr val="FFFF00"/>
                </a:highlight>
                <a:latin typeface="Tahoma" panose="020B0604030504040204" pitchFamily="34" charset="0"/>
                <a:cs typeface="Tahoma" panose="020B0604030504040204" pitchFamily="34" charset="0"/>
              </a:rPr>
              <a:t>Jan Furch</a:t>
            </a:r>
            <a:endParaRPr lang="cs-CZ" altLang="cs-CZ" sz="2400" dirty="0">
              <a:highlight>
                <a:srgbClr val="FFFF00"/>
              </a:highligh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333375"/>
            <a:ext cx="21399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 descr="C:\Users\Admin\Desktop\Foto JAR\SA_2012\IMG_14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581525"/>
            <a:ext cx="30241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C:\Users\Admin\Desktop\Foto JAR\SA_2012\IMG_16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3776663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5" descr="https://lh6.googleusercontent.com/-Mi233COqTCs/UEiAVYG-pfI/AAAAAAAAIw4/J5LQNqilLCw/w1787-h1340-no/P1290115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81525"/>
            <a:ext cx="27114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7" descr="https://lh6.googleusercontent.com/-y3zned4zwDc/UAnf7ySJ8mI/AAAAAAAAIO0/X5dfhYpkk7Q/w1787-h1340-no/P12802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81525"/>
            <a:ext cx="27146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3" name="Group 48"/>
          <p:cNvGrpSpPr>
            <a:grpSpLocks/>
          </p:cNvGrpSpPr>
          <p:nvPr/>
        </p:nvGrpSpPr>
        <p:grpSpPr bwMode="auto">
          <a:xfrm>
            <a:off x="22225" y="6442075"/>
            <a:ext cx="3948113" cy="409575"/>
            <a:chOff x="14" y="4058"/>
            <a:chExt cx="2487" cy="258"/>
          </a:xfrm>
        </p:grpSpPr>
        <p:sp>
          <p:nvSpPr>
            <p:cNvPr id="24591" name="Text Box 49"/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24592" name="Picture 5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4" name="TextovéPole 18"/>
          <p:cNvSpPr txBox="1">
            <a:spLocks noChangeArrowheads="1"/>
          </p:cNvSpPr>
          <p:nvPr/>
        </p:nvSpPr>
        <p:spPr bwMode="auto">
          <a:xfrm>
            <a:off x="2233613" y="4576763"/>
            <a:ext cx="14398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Comic Sans MS" panose="030F0702030302020204" pitchFamily="66" charset="0"/>
              </a:rPr>
              <a:t>Řecko 2013</a:t>
            </a:r>
          </a:p>
        </p:txBody>
      </p:sp>
      <p:sp>
        <p:nvSpPr>
          <p:cNvPr id="24585" name="TextovéPole 19"/>
          <p:cNvSpPr txBox="1">
            <a:spLocks noChangeArrowheads="1"/>
          </p:cNvSpPr>
          <p:nvPr/>
        </p:nvSpPr>
        <p:spPr bwMode="auto">
          <a:xfrm>
            <a:off x="4537075" y="6423025"/>
            <a:ext cx="14398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Comic Sans MS" panose="030F0702030302020204" pitchFamily="66" charset="0"/>
              </a:rPr>
              <a:t>Švýcarsko 2012</a:t>
            </a:r>
          </a:p>
        </p:txBody>
      </p:sp>
      <p:sp>
        <p:nvSpPr>
          <p:cNvPr id="24586" name="TextovéPole 20"/>
          <p:cNvSpPr txBox="1">
            <a:spLocks noChangeArrowheads="1"/>
          </p:cNvSpPr>
          <p:nvPr/>
        </p:nvSpPr>
        <p:spPr bwMode="auto">
          <a:xfrm>
            <a:off x="5722938" y="4568825"/>
            <a:ext cx="1441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chemeClr val="bg1"/>
                </a:solidFill>
                <a:latin typeface="Comic Sans MS" panose="030F0702030302020204" pitchFamily="66" charset="0"/>
              </a:rPr>
              <a:t>Jižní Afrika 2012</a:t>
            </a:r>
          </a:p>
        </p:txBody>
      </p:sp>
      <p:sp>
        <p:nvSpPr>
          <p:cNvPr id="24587" name="TextovéPole 21"/>
          <p:cNvSpPr txBox="1">
            <a:spLocks noChangeArrowheads="1"/>
          </p:cNvSpPr>
          <p:nvPr/>
        </p:nvSpPr>
        <p:spPr bwMode="auto">
          <a:xfrm>
            <a:off x="4881563" y="333375"/>
            <a:ext cx="14398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chemeClr val="bg1"/>
                </a:solidFill>
                <a:latin typeface="Comic Sans MS" panose="030F0702030302020204" pitchFamily="66" charset="0"/>
              </a:rPr>
              <a:t>Izrael 2010</a:t>
            </a:r>
          </a:p>
        </p:txBody>
      </p:sp>
      <p:pic>
        <p:nvPicPr>
          <p:cNvPr id="24588" name="Picture 20" descr="https://lh4.googleusercontent.com/-zqEb7zBQ7Qc/ShhojVfIUQI/AAAAAAAABpM/cNY6VYm_Wpk/w894-h1340-no/0161bozk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23695" r="15437" b="8040"/>
          <a:stretch>
            <a:fillRect/>
          </a:stretch>
        </p:blipFill>
        <p:spPr bwMode="auto">
          <a:xfrm>
            <a:off x="6384925" y="320675"/>
            <a:ext cx="2617788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ovéPole 23"/>
          <p:cNvSpPr txBox="1">
            <a:spLocks noChangeArrowheads="1"/>
          </p:cNvSpPr>
          <p:nvPr/>
        </p:nvSpPr>
        <p:spPr bwMode="auto">
          <a:xfrm>
            <a:off x="6443663" y="333375"/>
            <a:ext cx="1441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chemeClr val="bg1"/>
                </a:solidFill>
                <a:latin typeface="Comic Sans MS" panose="030F0702030302020204" pitchFamily="66" charset="0"/>
              </a:rPr>
              <a:t>Itálie 2009</a:t>
            </a:r>
          </a:p>
        </p:txBody>
      </p:sp>
      <p:sp>
        <p:nvSpPr>
          <p:cNvPr id="24590" name="TextovéPole 24"/>
          <p:cNvSpPr txBox="1">
            <a:spLocks noChangeArrowheads="1"/>
          </p:cNvSpPr>
          <p:nvPr/>
        </p:nvSpPr>
        <p:spPr bwMode="auto">
          <a:xfrm>
            <a:off x="250825" y="2924175"/>
            <a:ext cx="56165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ahoma" panose="020B0604030504040204" pitchFamily="34" charset="0"/>
                <a:cs typeface="Tahoma" panose="020B0604030504040204" pitchFamily="34" charset="0"/>
              </a:rPr>
              <a:t>Pavel Veselý: Jak podzemní zásobní orgány geofytů podmiňují největší rostlinné genomy?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1331913" y="1628775"/>
            <a:ext cx="748823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 rostlin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Co zkoumá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biosystematika?</a:t>
            </a:r>
          </a:p>
          <a:p>
            <a:pPr marL="514350" indent="-514350" algn="r"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Příbuzenské vztahy → klasifikace</a:t>
            </a:r>
          </a:p>
          <a:p>
            <a:pPr marL="514350" indent="-514350" algn="r"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Evoluční mechanizmy </a:t>
            </a:r>
            <a:r>
              <a:rPr lang="cs-CZ" altLang="cs-CZ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adaptace</a:t>
            </a:r>
          </a:p>
        </p:txBody>
      </p:sp>
      <p:grpSp>
        <p:nvGrpSpPr>
          <p:cNvPr id="4099" name="Group 48"/>
          <p:cNvGrpSpPr>
            <a:grpSpLocks/>
          </p:cNvGrpSpPr>
          <p:nvPr/>
        </p:nvGrpSpPr>
        <p:grpSpPr bwMode="auto">
          <a:xfrm>
            <a:off x="22225" y="6442075"/>
            <a:ext cx="3948113" cy="409575"/>
            <a:chOff x="14" y="4058"/>
            <a:chExt cx="2487" cy="258"/>
          </a:xfrm>
        </p:grpSpPr>
        <p:sp>
          <p:nvSpPr>
            <p:cNvPr id="4100" name="Text Box 49"/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4101" name="Picture 5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Obrázek 8" descr="Obsah obrázku rostlina, květina&#10;&#10;Popis byl vytvořen automaticky">
            <a:extLst>
              <a:ext uri="{FF2B5EF4-FFF2-40B4-BE49-F238E27FC236}">
                <a16:creationId xmlns:a16="http://schemas.microsoft.com/office/drawing/2014/main" id="{96C9226D-C64F-4C4F-BC6B-042C37B41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41168"/>
            <a:ext cx="1528321" cy="150673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3280454-C415-4C24-8148-D9A4A0DEB65D}"/>
              </a:ext>
            </a:extLst>
          </p:cNvPr>
          <p:cNvSpPr txBox="1"/>
          <p:nvPr/>
        </p:nvSpPr>
        <p:spPr>
          <a:xfrm>
            <a:off x="1339852" y="5108600"/>
            <a:ext cx="35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×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DBD5B80-6865-41E0-8274-5FF206652056}"/>
              </a:ext>
            </a:extLst>
          </p:cNvPr>
          <p:cNvSpPr txBox="1"/>
          <p:nvPr/>
        </p:nvSpPr>
        <p:spPr>
          <a:xfrm>
            <a:off x="827584" y="5840065"/>
            <a:ext cx="35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C5ECFDED-95FC-0136-C772-E65FCB100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558645"/>
            <a:ext cx="1731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Hybridizace</a:t>
            </a:r>
            <a:endParaRPr lang="cs-CZ" altLang="cs-CZ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61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B2512-A7AC-3D99-D393-926DD97CF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>
            <a:extLst>
              <a:ext uri="{FF2B5EF4-FFF2-40B4-BE49-F238E27FC236}">
                <a16:creationId xmlns:a16="http://schemas.microsoft.com/office/drawing/2014/main" id="{279D7FAE-3D45-9E01-1C7E-8181A6B66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628775"/>
            <a:ext cx="748823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 rostlin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Co zkoumá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biosystematika?</a:t>
            </a:r>
          </a:p>
          <a:p>
            <a:pPr marL="514350" indent="-514350" algn="r"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Příbuzenské vztahy → klasifikace</a:t>
            </a:r>
          </a:p>
          <a:p>
            <a:pPr marL="514350" indent="-514350" algn="r"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Evoluční mechanizmy </a:t>
            </a:r>
            <a:r>
              <a:rPr lang="cs-CZ" altLang="cs-CZ" sz="2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adaptace</a:t>
            </a:r>
          </a:p>
        </p:txBody>
      </p:sp>
      <p:grpSp>
        <p:nvGrpSpPr>
          <p:cNvPr id="4099" name="Group 48">
            <a:extLst>
              <a:ext uri="{FF2B5EF4-FFF2-40B4-BE49-F238E27FC236}">
                <a16:creationId xmlns:a16="http://schemas.microsoft.com/office/drawing/2014/main" id="{D70A131A-618C-3135-BC6B-12D5B6D3398F}"/>
              </a:ext>
            </a:extLst>
          </p:cNvPr>
          <p:cNvGrpSpPr>
            <a:grpSpLocks/>
          </p:cNvGrpSpPr>
          <p:nvPr/>
        </p:nvGrpSpPr>
        <p:grpSpPr bwMode="auto">
          <a:xfrm>
            <a:off x="22225" y="6442075"/>
            <a:ext cx="3948113" cy="409575"/>
            <a:chOff x="14" y="4058"/>
            <a:chExt cx="2487" cy="258"/>
          </a:xfrm>
        </p:grpSpPr>
        <p:sp>
          <p:nvSpPr>
            <p:cNvPr id="4100" name="Text Box 49">
              <a:extLst>
                <a:ext uri="{FF2B5EF4-FFF2-40B4-BE49-F238E27FC236}">
                  <a16:creationId xmlns:a16="http://schemas.microsoft.com/office/drawing/2014/main" id="{18E9649D-BFA0-6B5C-6569-1F2C16C605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4101" name="Picture 50">
              <a:extLst>
                <a:ext uri="{FF2B5EF4-FFF2-40B4-BE49-F238E27FC236}">
                  <a16:creationId xmlns:a16="http://schemas.microsoft.com/office/drawing/2014/main" id="{8257E3C1-3D01-FF10-FFB1-175C18434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0E725874-52D5-1676-83F5-428BEC53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523" y="4941168"/>
            <a:ext cx="2169477" cy="1202878"/>
          </a:xfrm>
          <a:prstGeom prst="rect">
            <a:avLst/>
          </a:prstGeom>
        </p:spPr>
      </p:pic>
      <p:pic>
        <p:nvPicPr>
          <p:cNvPr id="9" name="Obrázek 8" descr="Obsah obrázku rostlina, květina&#10;&#10;Popis byl vytvořen automaticky">
            <a:extLst>
              <a:ext uri="{FF2B5EF4-FFF2-40B4-BE49-F238E27FC236}">
                <a16:creationId xmlns:a16="http://schemas.microsoft.com/office/drawing/2014/main" id="{73D3A6A4-B7D8-D5A3-E4AC-5A85B354E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41168"/>
            <a:ext cx="1528321" cy="150673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BF198AE-8606-5FDB-525D-6D70BB8255C0}"/>
              </a:ext>
            </a:extLst>
          </p:cNvPr>
          <p:cNvSpPr txBox="1"/>
          <p:nvPr/>
        </p:nvSpPr>
        <p:spPr>
          <a:xfrm>
            <a:off x="1339852" y="5108600"/>
            <a:ext cx="35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×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F6CF48C-355B-CF24-B692-EC4947BFA21D}"/>
              </a:ext>
            </a:extLst>
          </p:cNvPr>
          <p:cNvSpPr txBox="1"/>
          <p:nvPr/>
        </p:nvSpPr>
        <p:spPr>
          <a:xfrm>
            <a:off x="827584" y="5840065"/>
            <a:ext cx="35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B0A32D1D-E06E-55BA-4259-26B860790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558645"/>
            <a:ext cx="1731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Hybridizace</a:t>
            </a:r>
            <a:endParaRPr lang="cs-CZ" altLang="cs-CZ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AEAB956A-059A-9C59-E548-82C948246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345" y="6132453"/>
            <a:ext cx="1731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Polyploidie</a:t>
            </a:r>
            <a:endParaRPr lang="cs-CZ" altLang="cs-CZ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64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1331913" y="1628775"/>
            <a:ext cx="748823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 rostlin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cs-CZ" altLang="cs-CZ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Co zkoumá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biosystematika?</a:t>
            </a:r>
          </a:p>
          <a:p>
            <a:pPr marL="514350" indent="-514350" algn="r"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Příbuzenské vztahy → klasifikace</a:t>
            </a:r>
          </a:p>
          <a:p>
            <a:pPr marL="514350" indent="-514350" algn="r"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Evoluční mechanizmy </a:t>
            </a:r>
            <a:r>
              <a:rPr lang="cs-CZ" altLang="cs-CZ" sz="2800" b="1" dirty="0">
                <a:latin typeface="Tahoma" panose="020B0604030504040204" pitchFamily="34" charset="0"/>
                <a:cs typeface="Tahoma" panose="020B0604030504040204" pitchFamily="34" charset="0"/>
              </a:rPr>
              <a:t>a adaptace</a:t>
            </a:r>
          </a:p>
        </p:txBody>
      </p:sp>
      <p:grpSp>
        <p:nvGrpSpPr>
          <p:cNvPr id="4099" name="Group 48"/>
          <p:cNvGrpSpPr>
            <a:grpSpLocks/>
          </p:cNvGrpSpPr>
          <p:nvPr/>
        </p:nvGrpSpPr>
        <p:grpSpPr bwMode="auto">
          <a:xfrm>
            <a:off x="22225" y="6442075"/>
            <a:ext cx="3948113" cy="409575"/>
            <a:chOff x="14" y="4058"/>
            <a:chExt cx="2487" cy="258"/>
          </a:xfrm>
        </p:grpSpPr>
        <p:sp>
          <p:nvSpPr>
            <p:cNvPr id="4100" name="Text Box 49"/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4101" name="Picture 5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 descr="Obsah obrázku hmyz, rostlina&#10;&#10;Popis byl vytvořen automaticky">
            <a:extLst>
              <a:ext uri="{FF2B5EF4-FFF2-40B4-BE49-F238E27FC236}">
                <a16:creationId xmlns:a16="http://schemas.microsoft.com/office/drawing/2014/main" id="{A7576B07-0F85-435B-9A01-D85238F9A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941168"/>
            <a:ext cx="2233084" cy="1172369"/>
          </a:xfrm>
          <a:prstGeom prst="rect">
            <a:avLst/>
          </a:prstGeom>
        </p:spPr>
      </p:pic>
      <p:pic>
        <p:nvPicPr>
          <p:cNvPr id="5" name="Obrázek 4" descr="Obsah obrázku exteriér, zelenina&#10;&#10;Popis byl vytvořen automaticky">
            <a:extLst>
              <a:ext uri="{FF2B5EF4-FFF2-40B4-BE49-F238E27FC236}">
                <a16:creationId xmlns:a16="http://schemas.microsoft.com/office/drawing/2014/main" id="{C54678A2-0B7F-4ABA-873A-21AA4B316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941168"/>
            <a:ext cx="1124565" cy="16843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7559781-ADA2-4AA2-ACAB-364A5F945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523" y="4941168"/>
            <a:ext cx="2169477" cy="1202878"/>
          </a:xfrm>
          <a:prstGeom prst="rect">
            <a:avLst/>
          </a:prstGeom>
        </p:spPr>
      </p:pic>
      <p:pic>
        <p:nvPicPr>
          <p:cNvPr id="9" name="Obrázek 8" descr="Obsah obrázku rostlina, květina&#10;&#10;Popis byl vytvořen automaticky">
            <a:extLst>
              <a:ext uri="{FF2B5EF4-FFF2-40B4-BE49-F238E27FC236}">
                <a16:creationId xmlns:a16="http://schemas.microsoft.com/office/drawing/2014/main" id="{96C9226D-C64F-4C4F-BC6B-042C37B41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41168"/>
            <a:ext cx="1528321" cy="150673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3280454-C415-4C24-8148-D9A4A0DEB65D}"/>
              </a:ext>
            </a:extLst>
          </p:cNvPr>
          <p:cNvSpPr txBox="1"/>
          <p:nvPr/>
        </p:nvSpPr>
        <p:spPr>
          <a:xfrm>
            <a:off x="1339852" y="5108600"/>
            <a:ext cx="35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×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DBD5B80-6865-41E0-8274-5FF206652056}"/>
              </a:ext>
            </a:extLst>
          </p:cNvPr>
          <p:cNvSpPr txBox="1"/>
          <p:nvPr/>
        </p:nvSpPr>
        <p:spPr>
          <a:xfrm>
            <a:off x="827584" y="5840065"/>
            <a:ext cx="35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480322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1331913" y="1628775"/>
            <a:ext cx="7488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>
                <a:latin typeface="Tahoma" panose="020B0604030504040204" pitchFamily="34" charset="0"/>
                <a:cs typeface="Tahoma" panose="020B0604030504040204" pitchFamily="34" charset="0"/>
              </a:rPr>
              <a:t>Biosystematika rostlin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cs-CZ" altLang="cs-CZ" sz="28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latin typeface="Tahoma" panose="020B0604030504040204" pitchFamily="34" charset="0"/>
                <a:cs typeface="Tahoma" panose="020B0604030504040204" pitchFamily="34" charset="0"/>
              </a:rPr>
              <a:t>Kdo patří do naší pracovní skupiny?</a:t>
            </a:r>
          </a:p>
        </p:txBody>
      </p:sp>
      <p:grpSp>
        <p:nvGrpSpPr>
          <p:cNvPr id="4099" name="Group 48"/>
          <p:cNvGrpSpPr>
            <a:grpSpLocks/>
          </p:cNvGrpSpPr>
          <p:nvPr/>
        </p:nvGrpSpPr>
        <p:grpSpPr bwMode="auto">
          <a:xfrm>
            <a:off x="22225" y="6442075"/>
            <a:ext cx="3948113" cy="409575"/>
            <a:chOff x="14" y="4058"/>
            <a:chExt cx="2487" cy="258"/>
          </a:xfrm>
        </p:grpSpPr>
        <p:sp>
          <p:nvSpPr>
            <p:cNvPr id="4100" name="Text Box 49"/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4101" name="Picture 5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2609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A5291-B662-8FA6-6DF1-1E3767607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8">
            <a:extLst>
              <a:ext uri="{FF2B5EF4-FFF2-40B4-BE49-F238E27FC236}">
                <a16:creationId xmlns:a16="http://schemas.microsoft.com/office/drawing/2014/main" id="{ED52C8E7-8C83-2ACD-7A0C-8E152A65A6BB}"/>
              </a:ext>
            </a:extLst>
          </p:cNvPr>
          <p:cNvGrpSpPr>
            <a:grpSpLocks/>
          </p:cNvGrpSpPr>
          <p:nvPr/>
        </p:nvGrpSpPr>
        <p:grpSpPr bwMode="auto">
          <a:xfrm>
            <a:off x="145605" y="6442075"/>
            <a:ext cx="3948113" cy="409575"/>
            <a:chOff x="14" y="4058"/>
            <a:chExt cx="2487" cy="258"/>
          </a:xfrm>
        </p:grpSpPr>
        <p:sp>
          <p:nvSpPr>
            <p:cNvPr id="5149" name="Text Box 49">
              <a:extLst>
                <a:ext uri="{FF2B5EF4-FFF2-40B4-BE49-F238E27FC236}">
                  <a16:creationId xmlns:a16="http://schemas.microsoft.com/office/drawing/2014/main" id="{3C91D0F4-8E4B-A364-3B9F-B4D4B27D4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4172"/>
              <a:ext cx="23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900">
                  <a:solidFill>
                    <a:schemeClr val="bg1"/>
                  </a:solidFill>
                  <a:latin typeface="Verdana" panose="020B0604030504040204" pitchFamily="34" charset="0"/>
                </a:rPr>
                <a:t>Plant Biodiversity &amp; Biosystematics Masaryk University Brno</a:t>
              </a:r>
            </a:p>
          </p:txBody>
        </p:sp>
        <p:pic>
          <p:nvPicPr>
            <p:cNvPr id="5150" name="Picture 50">
              <a:extLst>
                <a:ext uri="{FF2B5EF4-FFF2-40B4-BE49-F238E27FC236}">
                  <a16:creationId xmlns:a16="http://schemas.microsoft.com/office/drawing/2014/main" id="{75217A2E-D9F0-2CF8-BEA4-B635E0330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4058"/>
              <a:ext cx="17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 Box 7">
            <a:extLst>
              <a:ext uri="{FF2B5EF4-FFF2-40B4-BE49-F238E27FC236}">
                <a16:creationId xmlns:a16="http://schemas.microsoft.com/office/drawing/2014/main" id="{0F5B8FA9-0DCA-7C00-ADDD-E0DE0F703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8913"/>
            <a:ext cx="89644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Pracovní skupina </a:t>
            </a:r>
            <a:r>
              <a:rPr lang="cs-CZ" altLang="cs-CZ" sz="2200" b="1">
                <a:latin typeface="Tahoma" panose="020B0604030504040204" pitchFamily="34" charset="0"/>
                <a:cs typeface="Tahoma" panose="020B0604030504040204" pitchFamily="34" charset="0"/>
              </a:rPr>
              <a:t>má 11 </a:t>
            </a:r>
            <a:r>
              <a:rPr lang="cs-CZ" altLang="cs-CZ" sz="2200" b="1" dirty="0">
                <a:latin typeface="Tahoma" panose="020B0604030504040204" pitchFamily="34" charset="0"/>
                <a:cs typeface="Tahoma" panose="020B0604030504040204" pitchFamily="34" charset="0"/>
              </a:rPr>
              <a:t>lidí</a:t>
            </a:r>
            <a:r>
              <a:rPr lang="cs-CZ" altLang="cs-CZ" sz="2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včetně 4 techniků</a:t>
            </a:r>
            <a:endParaRPr lang="cs-CZ" altLang="cs-CZ" sz="22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498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 2013–2022">
  <a:themeElements>
    <a:clrScheme name="Motiv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11547</TotalTime>
  <Words>1437</Words>
  <Application>Microsoft Office PowerPoint</Application>
  <PresentationFormat>Předvádění na obrazovce (4:3)</PresentationFormat>
  <Paragraphs>396</Paragraphs>
  <Slides>44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Comic Sans MS</vt:lpstr>
      <vt:lpstr>Tahoma</vt:lpstr>
      <vt:lpstr>Verdana</vt:lpstr>
      <vt:lpstr>Motiv Office 2013–2022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</dc:creator>
  <cp:lastModifiedBy>Petr Bureš</cp:lastModifiedBy>
  <cp:revision>798</cp:revision>
  <dcterms:created xsi:type="dcterms:W3CDTF">2006-12-11T13:49:11Z</dcterms:created>
  <dcterms:modified xsi:type="dcterms:W3CDTF">2024-11-26T14:11:30Z</dcterms:modified>
</cp:coreProperties>
</file>