
<file path=[Content_Types].xml><?xml version="1.0" encoding="utf-8"?>
<Types xmlns="http://schemas.openxmlformats.org/package/2006/content-types">
  <Default Extension="xml" ContentType="application/xml"/>
  <Default Extension="jpeg" ContentType="image/jpeg"/>
  <Default Extension="JPG" ContentType="image/.jpg"/>
  <Default Extension="png" ContentType="image/png"/>
  <Default Extension="rels" ContentType="application/vnd.openxmlformats-package.relationshi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48" r:id="rId1"/>
  </p:sldMasterIdLst>
  <p:notesMasterIdLst>
    <p:notesMasterId r:id="rId4"/>
  </p:notesMasterIdLst>
  <p:handoutMasterIdLst>
    <p:handoutMasterId r:id="rId35"/>
  </p:handoutMasterIdLst>
  <p:sldIdLst>
    <p:sldId id="257" r:id="rId3"/>
    <p:sldId id="286" r:id="rId5"/>
    <p:sldId id="291" r:id="rId6"/>
    <p:sldId id="292" r:id="rId7"/>
    <p:sldId id="260" r:id="rId8"/>
    <p:sldId id="261" r:id="rId9"/>
    <p:sldId id="293" r:id="rId10"/>
    <p:sldId id="263" r:id="rId11"/>
    <p:sldId id="264" r:id="rId12"/>
    <p:sldId id="265" r:id="rId13"/>
    <p:sldId id="266" r:id="rId14"/>
    <p:sldId id="272" r:id="rId15"/>
    <p:sldId id="267" r:id="rId16"/>
    <p:sldId id="268" r:id="rId17"/>
    <p:sldId id="269" r:id="rId18"/>
    <p:sldId id="270" r:id="rId19"/>
    <p:sldId id="271" r:id="rId20"/>
    <p:sldId id="307" r:id="rId21"/>
    <p:sldId id="308" r:id="rId22"/>
    <p:sldId id="309" r:id="rId23"/>
    <p:sldId id="310" r:id="rId24"/>
    <p:sldId id="311" r:id="rId25"/>
    <p:sldId id="312" r:id="rId26"/>
    <p:sldId id="313" r:id="rId27"/>
    <p:sldId id="314" r:id="rId28"/>
    <p:sldId id="315" r:id="rId29"/>
    <p:sldId id="316" r:id="rId30"/>
    <p:sldId id="317" r:id="rId31"/>
    <p:sldId id="318" r:id="rId32"/>
    <p:sldId id="319" r:id="rId33"/>
    <p:sldId id="277" r:id="rId3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llins Nuwagaba" initials="CN"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0072BC"/>
    <a:srgbClr val="0B8C45"/>
    <a:srgbClr val="0C8C45"/>
    <a:srgbClr val="F36813"/>
    <a:srgbClr val="013C68"/>
    <a:srgbClr val="FFFFFF"/>
    <a:srgbClr val="FF00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74326" autoAdjust="0"/>
  </p:normalViewPr>
  <p:slideViewPr>
    <p:cSldViewPr showGuides="1">
      <p:cViewPr varScale="1">
        <p:scale>
          <a:sx n="86" d="100"/>
          <a:sy n="86" d="100"/>
        </p:scale>
        <p:origin x="102" y="18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4" d="100"/>
          <a:sy n="84" d="100"/>
        </p:scale>
        <p:origin x="3828" y="102"/>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4" Type="http://schemas.openxmlformats.org/officeDocument/2006/relationships/customXml" Target="../customXml/item5.xml"/><Relationship Id="rId43" Type="http://schemas.openxmlformats.org/officeDocument/2006/relationships/customXml" Target="../customXml/item4.xml"/><Relationship Id="rId42" Type="http://schemas.openxmlformats.org/officeDocument/2006/relationships/customXml" Target="../customXml/item3.xml"/><Relationship Id="rId41" Type="http://schemas.openxmlformats.org/officeDocument/2006/relationships/customXml" Target="../customXml/item2.xml"/><Relationship Id="rId40" Type="http://schemas.openxmlformats.org/officeDocument/2006/relationships/customXml" Target="../customXml/item1.xml"/><Relationship Id="rId4" Type="http://schemas.openxmlformats.org/officeDocument/2006/relationships/notesMaster" Target="notesMasters/notesMaster1.xml"/><Relationship Id="rId39" Type="http://schemas.openxmlformats.org/officeDocument/2006/relationships/commentAuthors" Target="commentAuthors.xml"/><Relationship Id="rId38" Type="http://schemas.openxmlformats.org/officeDocument/2006/relationships/tableStyles" Target="tableStyles.xml"/><Relationship Id="rId37" Type="http://schemas.openxmlformats.org/officeDocument/2006/relationships/viewProps" Target="viewProps.xml"/><Relationship Id="rId36" Type="http://schemas.openxmlformats.org/officeDocument/2006/relationships/presProps" Target="presProps.xml"/><Relationship Id="rId35" Type="http://schemas.openxmlformats.org/officeDocument/2006/relationships/handoutMaster" Target="handoutMasters/handoutMaster1.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lstStyle>
            <a:lvl1pPr>
              <a:defRPr sz="1200">
                <a:latin typeface="Arial" panose="020B0604020202020204" pitchFamily="34" charset="0"/>
                <a:ea typeface="MS PGothic" panose="020B0600070205080204" charset="-128"/>
                <a:cs typeface="MS PGothic" panose="020B0600070205080204" charset="-128"/>
              </a:defRPr>
            </a:lvl1pPr>
          </a:lstStyle>
          <a:p>
            <a:pPr>
              <a:defRPr/>
            </a:pPr>
            <a:endParaRPr lang="en-US"/>
          </a:p>
        </p:txBody>
      </p:sp>
      <p:sp>
        <p:nvSpPr>
          <p:cNvPr id="58371" name="Rectangle 3"/>
          <p:cNvSpPr>
            <a:spLocks noGrp="1" noChangeArrowheads="1"/>
          </p:cNvSpPr>
          <p:nvPr>
            <p:ph type="dt" sz="quarter" idx="1"/>
          </p:nvPr>
        </p:nvSpPr>
        <p:spPr bwMode="auto">
          <a:xfrm>
            <a:off x="3886200" y="0"/>
            <a:ext cx="2971800" cy="457200"/>
          </a:xfrm>
          <a:prstGeom prst="rect">
            <a:avLst/>
          </a:prstGeom>
          <a:noFill/>
          <a:ln>
            <a:noFill/>
          </a:ln>
        </p:spPr>
        <p:txBody>
          <a:bodyPr vert="horz" wrap="square" lIns="91440" tIns="45720" rIns="91440" bIns="45720" numCol="1" anchor="t" anchorCtr="0" compatLnSpc="1"/>
          <a:lstStyle>
            <a:lvl1pPr algn="r">
              <a:defRPr sz="1200">
                <a:latin typeface="Arial" panose="020B0604020202020204" pitchFamily="34" charset="0"/>
                <a:ea typeface="MS PGothic" panose="020B0600070205080204" charset="-128"/>
                <a:cs typeface="MS PGothic" panose="020B0600070205080204" charset="-128"/>
              </a:defRPr>
            </a:lvl1pPr>
          </a:lstStyle>
          <a:p>
            <a:pPr>
              <a:defRPr/>
            </a:pPr>
            <a:endParaRPr lang="en-US"/>
          </a:p>
        </p:txBody>
      </p:sp>
      <p:sp>
        <p:nvSpPr>
          <p:cNvPr id="58372" name="Rectangle 4"/>
          <p:cNvSpPr>
            <a:spLocks noGrp="1" noChangeArrowheads="1"/>
          </p:cNvSpPr>
          <p:nvPr>
            <p:ph type="ftr" sz="quarter" idx="2"/>
          </p:nvPr>
        </p:nvSpPr>
        <p:spPr bwMode="auto">
          <a:xfrm>
            <a:off x="0" y="8686800"/>
            <a:ext cx="2971800" cy="457200"/>
          </a:xfrm>
          <a:prstGeom prst="rect">
            <a:avLst/>
          </a:prstGeom>
          <a:noFill/>
          <a:ln>
            <a:noFill/>
          </a:ln>
        </p:spPr>
        <p:txBody>
          <a:bodyPr vert="horz" wrap="square" lIns="91440" tIns="45720" rIns="91440" bIns="45720" numCol="1" anchor="b" anchorCtr="0" compatLnSpc="1"/>
          <a:lstStyle>
            <a:lvl1pPr>
              <a:defRPr sz="1200">
                <a:latin typeface="Arial" panose="020B0604020202020204" pitchFamily="34" charset="0"/>
                <a:ea typeface="MS PGothic" panose="020B0600070205080204" charset="-128"/>
                <a:cs typeface="MS PGothic" panose="020B0600070205080204" charset="-128"/>
              </a:defRPr>
            </a:lvl1pPr>
          </a:lstStyle>
          <a:p>
            <a:pPr>
              <a:defRPr/>
            </a:pPr>
            <a:endParaRPr lang="en-US"/>
          </a:p>
        </p:txBody>
      </p:sp>
      <p:sp>
        <p:nvSpPr>
          <p:cNvPr id="58373" name="Rectangle 5"/>
          <p:cNvSpPr>
            <a:spLocks noGrp="1" noChangeArrowheads="1"/>
          </p:cNvSpPr>
          <p:nvPr>
            <p:ph type="sldNum" sz="quarter" idx="3"/>
          </p:nvPr>
        </p:nvSpPr>
        <p:spPr bwMode="auto">
          <a:xfrm>
            <a:off x="3886200" y="8686800"/>
            <a:ext cx="2971800" cy="457200"/>
          </a:xfrm>
          <a:prstGeom prst="rect">
            <a:avLst/>
          </a:prstGeom>
          <a:noFill/>
          <a:ln>
            <a:noFill/>
          </a:ln>
        </p:spPr>
        <p:txBody>
          <a:bodyPr vert="horz" wrap="square" lIns="91440" tIns="45720" rIns="91440" bIns="45720" numCol="1" anchor="b" anchorCtr="0" compatLnSpc="1"/>
          <a:lstStyle>
            <a:lvl1pPr algn="r">
              <a:defRPr sz="1200"/>
            </a:lvl1pPr>
          </a:lstStyle>
          <a:p>
            <a:fld id="{E5DA2C38-B8E1-4B0C-9382-30FE969EC527}" type="slidenum">
              <a:rPr lang="en-US" altLang="en-US"/>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lstStyle>
            <a:lvl1pPr>
              <a:defRPr sz="1200">
                <a:latin typeface="Arial" panose="020B0604020202020204" pitchFamily="34" charset="0"/>
                <a:ea typeface="MS PGothic" panose="020B0600070205080204" charset="-128"/>
                <a:cs typeface="MS PGothic" panose="020B0600070205080204"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a:noFill/>
          </a:ln>
        </p:spPr>
        <p:txBody>
          <a:bodyPr vert="horz" wrap="square" lIns="91440" tIns="45720" rIns="91440" bIns="45720" numCol="1" anchor="t" anchorCtr="0" compatLnSpc="1"/>
          <a:lstStyle>
            <a:lvl1pPr algn="r">
              <a:defRPr sz="1200">
                <a:latin typeface="Arial" panose="020B0604020202020204" pitchFamily="34" charset="0"/>
                <a:ea typeface="MS PGothic" panose="020B0600070205080204" charset="-128"/>
                <a:cs typeface="MS PGothic" panose="020B0600070205080204" charset="-128"/>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sp>
      <p:sp>
        <p:nvSpPr>
          <p:cNvPr id="1029" name="Rectangle 5"/>
          <p:cNvSpPr>
            <a:spLocks noGrp="1" noChangeArrowheads="1"/>
          </p:cNvSpPr>
          <p:nvPr>
            <p:ph type="body" sz="quarter" idx="3"/>
          </p:nvPr>
        </p:nvSpPr>
        <p:spPr bwMode="auto">
          <a:xfrm>
            <a:off x="914400" y="4343400"/>
            <a:ext cx="5029200" cy="4114800"/>
          </a:xfrm>
          <a:prstGeom prst="rect">
            <a:avLst/>
          </a:prstGeom>
          <a:noFill/>
          <a:ln>
            <a:noFill/>
          </a:ln>
        </p:spPr>
        <p:txBody>
          <a:bodyPr vert="horz" wrap="square" lIns="91440" tIns="45720" rIns="91440" bIns="45720" numCol="1" anchor="t" anchorCtr="0" compatLnSpc="1"/>
          <a:lstStyle/>
          <a:p>
            <a:pPr lvl="0"/>
            <a:r>
              <a:rPr lang="en-US" noProof="0"/>
              <a:t>Click to edit Master text styles</a:t>
            </a:r>
            <a:endParaRPr lang="en-US" noProof="0"/>
          </a:p>
          <a:p>
            <a:pPr lvl="1"/>
            <a:r>
              <a:rPr lang="en-US" noProof="0"/>
              <a:t>Second level</a:t>
            </a:r>
            <a:endParaRPr lang="en-US" noProof="0"/>
          </a:p>
          <a:p>
            <a:pPr lvl="2"/>
            <a:r>
              <a:rPr lang="en-US" noProof="0"/>
              <a:t>Third level</a:t>
            </a:r>
            <a:endParaRPr lang="en-US" noProof="0"/>
          </a:p>
          <a:p>
            <a:pPr lvl="3"/>
            <a:r>
              <a:rPr lang="en-US" noProof="0"/>
              <a:t>Fourth level</a:t>
            </a:r>
            <a:endParaRPr lang="en-US" noProof="0"/>
          </a:p>
          <a:p>
            <a:pPr lvl="4"/>
            <a:r>
              <a:rPr lang="en-US" noProof="0"/>
              <a:t>Fifth level</a:t>
            </a:r>
            <a:endParaRPr lang="en-US" noProof="0"/>
          </a:p>
        </p:txBody>
      </p:sp>
      <p:sp>
        <p:nvSpPr>
          <p:cNvPr id="1030" name="Rectangle 6"/>
          <p:cNvSpPr>
            <a:spLocks noGrp="1" noChangeArrowheads="1"/>
          </p:cNvSpPr>
          <p:nvPr>
            <p:ph type="ftr" sz="quarter" idx="4"/>
          </p:nvPr>
        </p:nvSpPr>
        <p:spPr bwMode="auto">
          <a:xfrm>
            <a:off x="0" y="8686800"/>
            <a:ext cx="2971800" cy="457200"/>
          </a:xfrm>
          <a:prstGeom prst="rect">
            <a:avLst/>
          </a:prstGeom>
          <a:noFill/>
          <a:ln>
            <a:noFill/>
          </a:ln>
        </p:spPr>
        <p:txBody>
          <a:bodyPr vert="horz" wrap="square" lIns="91440" tIns="45720" rIns="91440" bIns="45720" numCol="1" anchor="b" anchorCtr="0" compatLnSpc="1"/>
          <a:lstStyle>
            <a:lvl1pPr>
              <a:defRPr sz="1200">
                <a:latin typeface="Arial" panose="020B0604020202020204" pitchFamily="34" charset="0"/>
                <a:ea typeface="MS PGothic" panose="020B0600070205080204" charset="-128"/>
                <a:cs typeface="MS PGothic" panose="020B0600070205080204"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a:noFill/>
          </a:ln>
        </p:spPr>
        <p:txBody>
          <a:bodyPr vert="horz" wrap="square" lIns="91440" tIns="45720" rIns="91440" bIns="45720" numCol="1" anchor="b" anchorCtr="0" compatLnSpc="1"/>
          <a:lstStyle>
            <a:lvl1pPr algn="r">
              <a:defRPr sz="1200"/>
            </a:lvl1pPr>
          </a:lstStyle>
          <a:p>
            <a:fld id="{1356E4F5-54B6-451C-B27D-C8B13795CE72}" type="slidenum">
              <a:rPr lang="en-US" altLang="en-US"/>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charset="-128"/>
        <a:cs typeface="MS PGothic" panose="020B0600070205080204" charset="-128"/>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charset="-128"/>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charset="-128"/>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charset="-128"/>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charset="-128"/>
              </a:defRPr>
            </a:lvl1pPr>
            <a:lvl2pPr marL="742950" indent="-285750">
              <a:defRPr sz="2400">
                <a:solidFill>
                  <a:schemeClr val="tx1"/>
                </a:solidFill>
                <a:latin typeface="Arial" panose="020B0604020202020204" pitchFamily="34" charset="0"/>
                <a:ea typeface="MS PGothic" panose="020B0600070205080204" charset="-128"/>
              </a:defRPr>
            </a:lvl2pPr>
            <a:lvl3pPr marL="1143000" indent="-228600">
              <a:defRPr sz="2400">
                <a:solidFill>
                  <a:schemeClr val="tx1"/>
                </a:solidFill>
                <a:latin typeface="Arial" panose="020B0604020202020204" pitchFamily="34" charset="0"/>
                <a:ea typeface="MS PGothic" panose="020B0600070205080204" charset="-128"/>
              </a:defRPr>
            </a:lvl3pPr>
            <a:lvl4pPr marL="1600200" indent="-228600">
              <a:defRPr sz="2400">
                <a:solidFill>
                  <a:schemeClr val="tx1"/>
                </a:solidFill>
                <a:latin typeface="Arial" panose="020B0604020202020204" pitchFamily="34" charset="0"/>
                <a:ea typeface="MS PGothic" panose="020B0600070205080204" charset="-128"/>
              </a:defRPr>
            </a:lvl4pPr>
            <a:lvl5pPr marL="2057400" indent="-228600">
              <a:defRPr sz="2400">
                <a:solidFill>
                  <a:schemeClr val="tx1"/>
                </a:solidFill>
                <a:latin typeface="Arial" panose="020B0604020202020204" pitchFamily="34" charset="0"/>
                <a:ea typeface="MS PGothic" panose="020B060007020508020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charset="-128"/>
              </a:defRPr>
            </a:lvl9pPr>
          </a:lstStyle>
          <a:p>
            <a:fld id="{2928DC2D-C4A1-4724-90DC-18954224F5AA}" type="slidenum">
              <a:rPr lang="en-US" altLang="en-US" sz="1200"/>
            </a:fld>
            <a:endParaRPr lang="en-US" altLang="en-US" sz="1200"/>
          </a:p>
        </p:txBody>
      </p:sp>
      <p:sp>
        <p:nvSpPr>
          <p:cNvPr id="6147" name="Rectangle 2"/>
          <p:cNvSpPr>
            <a:spLocks noGrp="1" noRot="1" noChangeAspect="1" noChangeArrowheads="1" noTextEdit="1"/>
          </p:cNvSpPr>
          <p:nvPr>
            <p:ph type="sldImg"/>
          </p:nvPr>
        </p:nvSpPr>
        <p:spPr>
          <a:xfrm>
            <a:off x="381000" y="685800"/>
            <a:ext cx="6096000" cy="3429000"/>
          </a:xfrm>
        </p:spPr>
      </p:sp>
      <p:sp>
        <p:nvSpPr>
          <p:cNvPr id="6148"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charset="-128"/>
              </a:defRPr>
            </a:lvl1pPr>
            <a:lvl2pPr marL="742950" indent="-285750">
              <a:defRPr sz="2400">
                <a:solidFill>
                  <a:schemeClr val="tx1"/>
                </a:solidFill>
                <a:latin typeface="Arial" panose="020B0604020202020204" pitchFamily="34" charset="0"/>
                <a:ea typeface="MS PGothic" panose="020B0600070205080204" charset="-128"/>
              </a:defRPr>
            </a:lvl2pPr>
            <a:lvl3pPr marL="1143000" indent="-228600">
              <a:defRPr sz="2400">
                <a:solidFill>
                  <a:schemeClr val="tx1"/>
                </a:solidFill>
                <a:latin typeface="Arial" panose="020B0604020202020204" pitchFamily="34" charset="0"/>
                <a:ea typeface="MS PGothic" panose="020B0600070205080204" charset="-128"/>
              </a:defRPr>
            </a:lvl3pPr>
            <a:lvl4pPr marL="1600200" indent="-228600">
              <a:defRPr sz="2400">
                <a:solidFill>
                  <a:schemeClr val="tx1"/>
                </a:solidFill>
                <a:latin typeface="Arial" panose="020B0604020202020204" pitchFamily="34" charset="0"/>
                <a:ea typeface="MS PGothic" panose="020B0600070205080204" charset="-128"/>
              </a:defRPr>
            </a:lvl4pPr>
            <a:lvl5pPr marL="2057400" indent="-228600">
              <a:defRPr sz="2400">
                <a:solidFill>
                  <a:schemeClr val="tx1"/>
                </a:solidFill>
                <a:latin typeface="Arial" panose="020B0604020202020204" pitchFamily="34" charset="0"/>
                <a:ea typeface="MS PGothic" panose="020B060007020508020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charset="-128"/>
              </a:defRPr>
            </a:lvl9pPr>
          </a:lstStyle>
          <a:p>
            <a:fld id="{F6AEF132-8C73-4C09-98DA-E8B19C9022A0}" type="slidenum">
              <a:rPr lang="en-US" altLang="en-US" sz="1200"/>
            </a:fld>
            <a:endParaRPr lang="en-US" altLang="en-US" sz="1200"/>
          </a:p>
        </p:txBody>
      </p:sp>
      <p:sp>
        <p:nvSpPr>
          <p:cNvPr id="43011" name="Rectangle 2"/>
          <p:cNvSpPr>
            <a:spLocks noGrp="1" noRot="1" noChangeAspect="1" noChangeArrowheads="1" noTextEdit="1"/>
          </p:cNvSpPr>
          <p:nvPr>
            <p:ph type="sldImg"/>
          </p:nvPr>
        </p:nvSpPr>
        <p:spPr>
          <a:xfrm>
            <a:off x="381000" y="685800"/>
            <a:ext cx="6096000" cy="3429000"/>
          </a:xfrm>
        </p:spPr>
      </p:sp>
      <p:sp>
        <p:nvSpPr>
          <p:cNvPr id="43012"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image" Target="../media/image2.png"/><Relationship Id="rId3" Type="http://schemas.openxmlformats.org/officeDocument/2006/relationships/hyperlink" Target="https://kab.ac.ug/"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4" Type="http://schemas.openxmlformats.org/officeDocument/2006/relationships/image" Target="../media/image2.png"/><Relationship Id="rId3" Type="http://schemas.openxmlformats.org/officeDocument/2006/relationships/hyperlink" Target="https://kab.ac.ug/"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image" Target="../media/image2.png"/><Relationship Id="rId3" Type="http://schemas.openxmlformats.org/officeDocument/2006/relationships/hyperlink" Target="https://kab.ac.ug/"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image" Target="../media/image2.png"/><Relationship Id="rId3" Type="http://schemas.openxmlformats.org/officeDocument/2006/relationships/hyperlink" Target="https://kab.ac.ug/" TargetMode="External"/><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hyperlink" Target="https://kab.ac.ug/"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hyperlink" Target="https://kab.ac.ug/"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image" Target="../media/image3.png"/><Relationship Id="rId3" Type="http://schemas.openxmlformats.org/officeDocument/2006/relationships/hyperlink" Target="https://kab.ac.ug/" TargetMode="External"/><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hyperlink" Target="https://kab.ac.ug/" TargetMode="External"/><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matchingName="Title Slide">
  <p:cSld name="Title Slide">
    <p:spTree>
      <p:nvGrpSpPr>
        <p:cNvPr id="1" name="Shape 152"/>
        <p:cNvGrpSpPr/>
        <p:nvPr/>
      </p:nvGrpSpPr>
      <p:grpSpPr>
        <a:xfrm>
          <a:off x="0" y="0"/>
          <a:ext cx="0" cy="0"/>
          <a:chOff x="0" y="0"/>
          <a:chExt cx="0" cy="0"/>
        </a:xfrm>
      </p:grpSpPr>
      <p:pic>
        <p:nvPicPr>
          <p:cNvPr id="153" name="Google Shape;153;p25"/>
          <p:cNvPicPr preferRelativeResize="0"/>
          <p:nvPr/>
        </p:nvPicPr>
        <p:blipFill rotWithShape="1">
          <a:blip r:embed="rId2"/>
          <a:srcRect l="162" r="160"/>
          <a:stretch>
            <a:fillRect/>
          </a:stretch>
        </p:blipFill>
        <p:spPr>
          <a:xfrm>
            <a:off x="9526" y="2699275"/>
            <a:ext cx="12191999" cy="1796525"/>
          </a:xfrm>
          <a:prstGeom prst="rect">
            <a:avLst/>
          </a:prstGeom>
          <a:noFill/>
          <a:ln>
            <a:noFill/>
          </a:ln>
        </p:spPr>
      </p:pic>
      <p:sp>
        <p:nvSpPr>
          <p:cNvPr id="154" name="Google Shape;154;p25"/>
          <p:cNvSpPr txBox="1">
            <a:spLocks noGrp="1"/>
          </p:cNvSpPr>
          <p:nvPr>
            <p:ph type="ctrTitle"/>
          </p:nvPr>
        </p:nvSpPr>
        <p:spPr>
          <a:xfrm>
            <a:off x="976843" y="2819401"/>
            <a:ext cx="10238315" cy="1560815"/>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b="1">
                <a:solidFill>
                  <a:srgbClr val="003366"/>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r>
              <a:rPr lang="en-US"/>
              <a:t>Click to edit Master title style</a:t>
            </a:r>
            <a:endParaRPr lang="en-US"/>
          </a:p>
        </p:txBody>
      </p:sp>
      <p:sp>
        <p:nvSpPr>
          <p:cNvPr id="155" name="Google Shape;155;p25"/>
          <p:cNvSpPr txBox="1">
            <a:spLocks noGrp="1"/>
          </p:cNvSpPr>
          <p:nvPr>
            <p:ph type="subTitle" idx="1"/>
          </p:nvPr>
        </p:nvSpPr>
        <p:spPr>
          <a:xfrm>
            <a:off x="1039285" y="4724399"/>
            <a:ext cx="10238315" cy="1250951"/>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665"/>
              </a:spcBef>
              <a:spcAft>
                <a:spcPts val="0"/>
              </a:spcAft>
              <a:buSzPts val="1800"/>
              <a:buFont typeface="Noto Sans Symbols"/>
              <a:buNone/>
              <a:defRPr>
                <a:solidFill>
                  <a:srgbClr val="0B8C45"/>
                </a:solidFill>
              </a:defRPr>
            </a:lvl1pPr>
            <a:lvl2pPr lvl="1" algn="l">
              <a:lnSpc>
                <a:spcPct val="100000"/>
              </a:lnSpc>
              <a:spcBef>
                <a:spcPts val="400"/>
              </a:spcBef>
              <a:spcAft>
                <a:spcPts val="0"/>
              </a:spcAft>
              <a:buSzPts val="900"/>
              <a:buChar char="▪"/>
              <a:defRPr/>
            </a:lvl2pPr>
            <a:lvl3pPr lvl="2" algn="l">
              <a:lnSpc>
                <a:spcPct val="100000"/>
              </a:lnSpc>
              <a:spcBef>
                <a:spcPts val="400"/>
              </a:spcBef>
              <a:spcAft>
                <a:spcPts val="0"/>
              </a:spcAft>
              <a:buSzPts val="1400"/>
              <a:buChar char="•"/>
              <a:defRPr/>
            </a:lvl3pPr>
            <a:lvl4pPr lvl="3" algn="l">
              <a:lnSpc>
                <a:spcPct val="100000"/>
              </a:lnSpc>
              <a:spcBef>
                <a:spcPts val="400"/>
              </a:spcBef>
              <a:spcAft>
                <a:spcPts val="0"/>
              </a:spcAft>
              <a:buSzPts val="1400"/>
              <a:buChar char="•"/>
              <a:defRPr/>
            </a:lvl4pPr>
            <a:lvl5pPr lvl="4" algn="l">
              <a:lnSpc>
                <a:spcPct val="100000"/>
              </a:lnSpc>
              <a:spcBef>
                <a:spcPts val="400"/>
              </a:spcBef>
              <a:spcAft>
                <a:spcPts val="0"/>
              </a:spcAft>
              <a:buSzPts val="1100"/>
              <a:buChar char="•"/>
              <a:defRPr/>
            </a:lvl5pPr>
            <a:lvl6pPr lvl="5" algn="l">
              <a:lnSpc>
                <a:spcPct val="100000"/>
              </a:lnSpc>
              <a:spcBef>
                <a:spcPts val="400"/>
              </a:spcBef>
              <a:spcAft>
                <a:spcPts val="0"/>
              </a:spcAft>
              <a:buSzPts val="1100"/>
              <a:buChar char="•"/>
              <a:defRPr/>
            </a:lvl6pPr>
            <a:lvl7pPr lvl="6" algn="l">
              <a:lnSpc>
                <a:spcPct val="100000"/>
              </a:lnSpc>
              <a:spcBef>
                <a:spcPts val="400"/>
              </a:spcBef>
              <a:spcAft>
                <a:spcPts val="0"/>
              </a:spcAft>
              <a:buSzPts val="1100"/>
              <a:buChar char="•"/>
              <a:defRPr/>
            </a:lvl7pPr>
            <a:lvl8pPr lvl="7" algn="l">
              <a:lnSpc>
                <a:spcPct val="100000"/>
              </a:lnSpc>
              <a:spcBef>
                <a:spcPts val="400"/>
              </a:spcBef>
              <a:spcAft>
                <a:spcPts val="0"/>
              </a:spcAft>
              <a:buSzPts val="1100"/>
              <a:buChar char="•"/>
              <a:defRPr/>
            </a:lvl8pPr>
            <a:lvl9pPr lvl="8" algn="l">
              <a:lnSpc>
                <a:spcPct val="100000"/>
              </a:lnSpc>
              <a:spcBef>
                <a:spcPts val="400"/>
              </a:spcBef>
              <a:spcAft>
                <a:spcPts val="0"/>
              </a:spcAft>
              <a:buSzPts val="1100"/>
              <a:buChar char="•"/>
              <a:defRPr/>
            </a:lvl9pPr>
          </a:lstStyle>
          <a:p>
            <a:r>
              <a:rPr lang="en-US"/>
              <a:t>Click to edit Master subtitle style</a:t>
            </a:r>
            <a:endParaRPr lang="en-US"/>
          </a:p>
        </p:txBody>
      </p:sp>
      <p:sp>
        <p:nvSpPr>
          <p:cNvPr id="156" name="Google Shape;156;p25"/>
          <p:cNvSpPr txBox="1">
            <a:spLocks noGrp="1"/>
          </p:cNvSpPr>
          <p:nvPr>
            <p:ph type="dt" idx="10"/>
          </p:nvPr>
        </p:nvSpPr>
        <p:spPr>
          <a:xfrm>
            <a:off x="914400" y="6198207"/>
            <a:ext cx="2540000" cy="457200"/>
          </a:xfrm>
          <a:prstGeom prst="rect">
            <a:avLst/>
          </a:prstGeom>
          <a:noFill/>
          <a:ln>
            <a:noFill/>
          </a:ln>
        </p:spPr>
        <p:txBody>
          <a:bodyPr spcFirstLastPara="1" wrap="square" lIns="68575" tIns="34275" rIns="68575" bIns="34275" anchor="b"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pPr>
              <a:defRPr/>
            </a:pPr>
            <a:endParaRPr lang="en-US"/>
          </a:p>
        </p:txBody>
      </p:sp>
      <p:sp>
        <p:nvSpPr>
          <p:cNvPr id="157" name="Google Shape;157;p25"/>
          <p:cNvSpPr txBox="1">
            <a:spLocks noGrp="1"/>
          </p:cNvSpPr>
          <p:nvPr>
            <p:ph type="sldNum" idx="12"/>
          </p:nvPr>
        </p:nvSpPr>
        <p:spPr>
          <a:xfrm>
            <a:off x="8737600" y="6198207"/>
            <a:ext cx="2540000" cy="457200"/>
          </a:xfrm>
          <a:prstGeom prst="rect">
            <a:avLst/>
          </a:prstGeom>
          <a:noFill/>
          <a:ln>
            <a:noFill/>
          </a:ln>
        </p:spPr>
        <p:txBody>
          <a:bodyPr spcFirstLastPara="1" wrap="square" lIns="68575" tIns="34275" rIns="68575" bIns="34275" anchor="b" anchorCtr="0">
            <a:noAutofit/>
          </a:bodyPr>
          <a:lstStyle>
            <a:lvl1pPr marL="0" marR="0" lvl="0" indent="0" algn="r">
              <a:lnSpc>
                <a:spcPct val="100000"/>
              </a:lnSpc>
              <a:spcBef>
                <a:spcPts val="0"/>
              </a:spcBef>
              <a:spcAft>
                <a:spcPts val="0"/>
              </a:spcAft>
              <a:buClr>
                <a:srgbClr val="000000"/>
              </a:buClr>
              <a:buSzPts val="1100"/>
              <a:buFont typeface="Arial" panose="020B0604020202020204"/>
              <a:buNone/>
              <a:defRPr sz="1465" b="0" i="0" u="none" strike="noStrike" cap="none">
                <a:solidFill>
                  <a:schemeClr val="dk1"/>
                </a:solidFill>
                <a:latin typeface="Gill Sans"/>
                <a:ea typeface="Gill Sans"/>
                <a:cs typeface="Gill Sans"/>
                <a:sym typeface="Gill Sans"/>
              </a:defRPr>
            </a:lvl1pPr>
            <a:lvl2pPr marL="0" marR="0" lvl="1" indent="0" algn="r">
              <a:lnSpc>
                <a:spcPct val="100000"/>
              </a:lnSpc>
              <a:spcBef>
                <a:spcPts val="0"/>
              </a:spcBef>
              <a:spcAft>
                <a:spcPts val="0"/>
              </a:spcAft>
              <a:buClr>
                <a:srgbClr val="000000"/>
              </a:buClr>
              <a:buSzPts val="1100"/>
              <a:buFont typeface="Arial" panose="020B0604020202020204"/>
              <a:buNone/>
              <a:defRPr sz="1465" b="0" i="0" u="none" strike="noStrike" cap="none">
                <a:solidFill>
                  <a:schemeClr val="dk1"/>
                </a:solidFill>
                <a:latin typeface="Gill Sans"/>
                <a:ea typeface="Gill Sans"/>
                <a:cs typeface="Gill Sans"/>
                <a:sym typeface="Gill Sans"/>
              </a:defRPr>
            </a:lvl2pPr>
            <a:lvl3pPr marL="0" marR="0" lvl="2" indent="0" algn="r">
              <a:lnSpc>
                <a:spcPct val="100000"/>
              </a:lnSpc>
              <a:spcBef>
                <a:spcPts val="0"/>
              </a:spcBef>
              <a:spcAft>
                <a:spcPts val="0"/>
              </a:spcAft>
              <a:buClr>
                <a:srgbClr val="000000"/>
              </a:buClr>
              <a:buSzPts val="1100"/>
              <a:buFont typeface="Arial" panose="020B0604020202020204"/>
              <a:buNone/>
              <a:defRPr sz="1465" b="0" i="0" u="none" strike="noStrike" cap="none">
                <a:solidFill>
                  <a:schemeClr val="dk1"/>
                </a:solidFill>
                <a:latin typeface="Gill Sans"/>
                <a:ea typeface="Gill Sans"/>
                <a:cs typeface="Gill Sans"/>
                <a:sym typeface="Gill Sans"/>
              </a:defRPr>
            </a:lvl3pPr>
            <a:lvl4pPr marL="0" marR="0" lvl="3" indent="0" algn="r">
              <a:lnSpc>
                <a:spcPct val="100000"/>
              </a:lnSpc>
              <a:spcBef>
                <a:spcPts val="0"/>
              </a:spcBef>
              <a:spcAft>
                <a:spcPts val="0"/>
              </a:spcAft>
              <a:buClr>
                <a:srgbClr val="000000"/>
              </a:buClr>
              <a:buSzPts val="1100"/>
              <a:buFont typeface="Arial" panose="020B0604020202020204"/>
              <a:buNone/>
              <a:defRPr sz="1465" b="0" i="0" u="none" strike="noStrike" cap="none">
                <a:solidFill>
                  <a:schemeClr val="dk1"/>
                </a:solidFill>
                <a:latin typeface="Gill Sans"/>
                <a:ea typeface="Gill Sans"/>
                <a:cs typeface="Gill Sans"/>
                <a:sym typeface="Gill Sans"/>
              </a:defRPr>
            </a:lvl4pPr>
            <a:lvl5pPr marL="0" marR="0" lvl="4" indent="0" algn="r">
              <a:lnSpc>
                <a:spcPct val="100000"/>
              </a:lnSpc>
              <a:spcBef>
                <a:spcPts val="0"/>
              </a:spcBef>
              <a:spcAft>
                <a:spcPts val="0"/>
              </a:spcAft>
              <a:buClr>
                <a:srgbClr val="000000"/>
              </a:buClr>
              <a:buSzPts val="1100"/>
              <a:buFont typeface="Arial" panose="020B0604020202020204"/>
              <a:buNone/>
              <a:defRPr sz="1465" b="0" i="0" u="none" strike="noStrike" cap="none">
                <a:solidFill>
                  <a:schemeClr val="dk1"/>
                </a:solidFill>
                <a:latin typeface="Gill Sans"/>
                <a:ea typeface="Gill Sans"/>
                <a:cs typeface="Gill Sans"/>
                <a:sym typeface="Gill Sans"/>
              </a:defRPr>
            </a:lvl5pPr>
            <a:lvl6pPr marL="0" marR="0" lvl="5" indent="0" algn="r">
              <a:lnSpc>
                <a:spcPct val="100000"/>
              </a:lnSpc>
              <a:spcBef>
                <a:spcPts val="0"/>
              </a:spcBef>
              <a:spcAft>
                <a:spcPts val="0"/>
              </a:spcAft>
              <a:buClr>
                <a:srgbClr val="000000"/>
              </a:buClr>
              <a:buSzPts val="1100"/>
              <a:buFont typeface="Arial" panose="020B0604020202020204"/>
              <a:buNone/>
              <a:defRPr sz="1465" b="0" i="0" u="none" strike="noStrike" cap="none">
                <a:solidFill>
                  <a:schemeClr val="dk1"/>
                </a:solidFill>
                <a:latin typeface="Gill Sans"/>
                <a:ea typeface="Gill Sans"/>
                <a:cs typeface="Gill Sans"/>
                <a:sym typeface="Gill Sans"/>
              </a:defRPr>
            </a:lvl6pPr>
            <a:lvl7pPr marL="0" marR="0" lvl="6" indent="0" algn="r">
              <a:lnSpc>
                <a:spcPct val="100000"/>
              </a:lnSpc>
              <a:spcBef>
                <a:spcPts val="0"/>
              </a:spcBef>
              <a:spcAft>
                <a:spcPts val="0"/>
              </a:spcAft>
              <a:buClr>
                <a:srgbClr val="000000"/>
              </a:buClr>
              <a:buSzPts val="1100"/>
              <a:buFont typeface="Arial" panose="020B0604020202020204"/>
              <a:buNone/>
              <a:defRPr sz="1465" b="0" i="0" u="none" strike="noStrike" cap="none">
                <a:solidFill>
                  <a:schemeClr val="dk1"/>
                </a:solidFill>
                <a:latin typeface="Gill Sans"/>
                <a:ea typeface="Gill Sans"/>
                <a:cs typeface="Gill Sans"/>
                <a:sym typeface="Gill Sans"/>
              </a:defRPr>
            </a:lvl7pPr>
            <a:lvl8pPr marL="0" marR="0" lvl="7" indent="0" algn="r">
              <a:lnSpc>
                <a:spcPct val="100000"/>
              </a:lnSpc>
              <a:spcBef>
                <a:spcPts val="0"/>
              </a:spcBef>
              <a:spcAft>
                <a:spcPts val="0"/>
              </a:spcAft>
              <a:buClr>
                <a:srgbClr val="000000"/>
              </a:buClr>
              <a:buSzPts val="1100"/>
              <a:buFont typeface="Arial" panose="020B0604020202020204"/>
              <a:buNone/>
              <a:defRPr sz="1465" b="0" i="0" u="none" strike="noStrike" cap="none">
                <a:solidFill>
                  <a:schemeClr val="dk1"/>
                </a:solidFill>
                <a:latin typeface="Gill Sans"/>
                <a:ea typeface="Gill Sans"/>
                <a:cs typeface="Gill Sans"/>
                <a:sym typeface="Gill Sans"/>
              </a:defRPr>
            </a:lvl8pPr>
            <a:lvl9pPr marL="0" marR="0" lvl="8" indent="0" algn="r">
              <a:lnSpc>
                <a:spcPct val="100000"/>
              </a:lnSpc>
              <a:spcBef>
                <a:spcPts val="0"/>
              </a:spcBef>
              <a:spcAft>
                <a:spcPts val="0"/>
              </a:spcAft>
              <a:buClr>
                <a:srgbClr val="000000"/>
              </a:buClr>
              <a:buSzPts val="1100"/>
              <a:buFont typeface="Arial" panose="020B0604020202020204"/>
              <a:buNone/>
              <a:defRPr sz="1465" b="0" i="0" u="none" strike="noStrike" cap="none">
                <a:solidFill>
                  <a:schemeClr val="dk1"/>
                </a:solidFill>
                <a:latin typeface="Gill Sans"/>
                <a:ea typeface="Gill Sans"/>
                <a:cs typeface="Gill Sans"/>
                <a:sym typeface="Gill Sans"/>
              </a:defRPr>
            </a:lvl9pPr>
          </a:lstStyle>
          <a:p>
            <a:fld id="{7CDBEDBC-F97E-4F91-9E96-EB958B6B4C48}" type="slidenum">
              <a:rPr lang="en-US" altLang="en-US" smtClean="0"/>
            </a:fld>
            <a:endParaRPr lang="en-US" altLang="en-US"/>
          </a:p>
        </p:txBody>
      </p:sp>
      <p:sp>
        <p:nvSpPr>
          <p:cNvPr id="158" name="Google Shape;158;p25"/>
          <p:cNvSpPr/>
          <p:nvPr/>
        </p:nvSpPr>
        <p:spPr>
          <a:xfrm>
            <a:off x="0" y="6730698"/>
            <a:ext cx="12192000" cy="127303"/>
          </a:xfrm>
          <a:prstGeom prst="rect">
            <a:avLst/>
          </a:prstGeom>
          <a:solidFill>
            <a:srgbClr val="0072BC"/>
          </a:solidFill>
          <a:ln>
            <a:noFill/>
          </a:ln>
        </p:spPr>
        <p:txBody>
          <a:bodyPr spcFirstLastPara="1" wrap="square" lIns="91433" tIns="45700" rIns="91433" bIns="45700" anchor="t" anchorCtr="0">
            <a:noAutofit/>
          </a:bodyPr>
          <a:lstStyle/>
          <a:p>
            <a:pPr marL="0" marR="0" lvl="0" indent="0" algn="l" rtl="0">
              <a:lnSpc>
                <a:spcPct val="100000"/>
              </a:lnSpc>
              <a:spcBef>
                <a:spcPts val="0"/>
              </a:spcBef>
              <a:spcAft>
                <a:spcPts val="0"/>
              </a:spcAft>
              <a:buClr>
                <a:schemeClr val="dk1"/>
              </a:buClr>
              <a:buSzPts val="1800"/>
              <a:buFont typeface="Arial" panose="020B0604020202020204"/>
              <a:buNone/>
            </a:pPr>
            <a:endParaRPr sz="2400" b="0" i="0" u="none" strike="noStrike" cap="none">
              <a:solidFill>
                <a:srgbClr val="000000"/>
              </a:solidFill>
              <a:latin typeface="Arial" panose="020B0604020202020204"/>
              <a:ea typeface="Arial" panose="020B0604020202020204"/>
              <a:cs typeface="Arial" panose="020B0604020202020204"/>
              <a:sym typeface="Arial" panose="020B0604020202020204"/>
            </a:endParaRPr>
          </a:p>
        </p:txBody>
      </p:sp>
      <p:pic>
        <p:nvPicPr>
          <p:cNvPr id="159" name="Google Shape;159;p25">
            <a:hlinkClick r:id="rId3"/>
          </p:cNvPr>
          <p:cNvPicPr preferRelativeResize="0"/>
          <p:nvPr/>
        </p:nvPicPr>
        <p:blipFill rotWithShape="1">
          <a:blip r:embed="rId4"/>
          <a:srcRect/>
          <a:stretch>
            <a:fillRect/>
          </a:stretch>
        </p:blipFill>
        <p:spPr>
          <a:xfrm>
            <a:off x="4962779" y="299688"/>
            <a:ext cx="2266445" cy="2266445"/>
          </a:xfrm>
          <a:prstGeom prst="rect">
            <a:avLst/>
          </a:prstGeom>
          <a:noFill/>
          <a:ln>
            <a:noFill/>
          </a:ln>
        </p:spPr>
      </p:pic>
      <p:sp>
        <p:nvSpPr>
          <p:cNvPr id="11" name="Rectangle 10"/>
          <p:cNvSpPr/>
          <p:nvPr userDrawn="1"/>
        </p:nvSpPr>
        <p:spPr bwMode="auto">
          <a:xfrm>
            <a:off x="0" y="6730697"/>
            <a:ext cx="12192000" cy="127303"/>
          </a:xfrm>
          <a:prstGeom prst="rect">
            <a:avLst/>
          </a:prstGeom>
          <a:solidFill>
            <a:srgbClr val="0072B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a:ln>
                <a:noFill/>
              </a:ln>
              <a:solidFill>
                <a:srgbClr val="000000"/>
              </a:solidFill>
              <a:effectLst/>
              <a:latin typeface="Arial" panose="020B0604020202020204" pitchFamily="34" charset="0"/>
              <a:ea typeface="MS PGothic" panose="020B0600070205080204" charset="-128"/>
              <a:cs typeface="MS PGothic" panose="020B0600070205080204" charset="-128"/>
            </a:endParaRPr>
          </a:p>
        </p:txBody>
      </p:sp>
      <p:pic>
        <p:nvPicPr>
          <p:cNvPr id="12" name="Picture 11">
            <a:hlinkClick r:id="rId3"/>
          </p:cNvPr>
          <p:cNvPicPr>
            <a:picLocks noChangeAspect="1"/>
          </p:cNvPicPr>
          <p:nvPr userDrawn="1"/>
        </p:nvPicPr>
        <p:blipFill>
          <a:blip r:embed="rId5"/>
          <a:srcRect/>
          <a:stretch>
            <a:fillRect/>
          </a:stretch>
        </p:blipFill>
        <p:spPr bwMode="auto">
          <a:xfrm>
            <a:off x="4962778" y="299688"/>
            <a:ext cx="2266445" cy="2266445"/>
          </a:xfrm>
          <a:prstGeom prst="rect">
            <a:avLst/>
          </a:prstGeom>
          <a:noFill/>
          <a:ln>
            <a:noFill/>
          </a:ln>
        </p:spPr>
      </p:pic>
      <p:sp>
        <p:nvSpPr>
          <p:cNvPr id="13" name="TextBox 12"/>
          <p:cNvSpPr txBox="1"/>
          <p:nvPr userDrawn="1"/>
        </p:nvSpPr>
        <p:spPr>
          <a:xfrm>
            <a:off x="4115923" y="6383179"/>
            <a:ext cx="3960154" cy="246221"/>
          </a:xfrm>
          <a:prstGeom prst="rect">
            <a:avLst/>
          </a:prstGeom>
          <a:noFill/>
        </p:spPr>
        <p:txBody>
          <a:bodyPr wrap="square" rtlCol="0">
            <a:spAutoFit/>
          </a:bodyPr>
          <a:lstStyle/>
          <a:p>
            <a:pPr algn="ctr"/>
            <a:r>
              <a:rPr lang="en-US" sz="1000" dirty="0">
                <a:solidFill>
                  <a:schemeClr val="bg1">
                    <a:lumMod val="25000"/>
                  </a:schemeClr>
                </a:solidFill>
              </a:rPr>
              <a:t>Template designed by the eLearning Unit @Kab</a:t>
            </a:r>
            <a:endParaRPr lang="en-US" sz="1000" dirty="0">
              <a:solidFill>
                <a:schemeClr val="bg1">
                  <a:lumMod val="25000"/>
                </a:schemeClr>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Presenter Details">
  <p:cSld name="Presenter Details">
    <p:spTree>
      <p:nvGrpSpPr>
        <p:cNvPr id="1" name="Shape 192"/>
        <p:cNvGrpSpPr/>
        <p:nvPr/>
      </p:nvGrpSpPr>
      <p:grpSpPr>
        <a:xfrm>
          <a:off x="0" y="0"/>
          <a:ext cx="0" cy="0"/>
          <a:chOff x="0" y="0"/>
          <a:chExt cx="0" cy="0"/>
        </a:xfrm>
      </p:grpSpPr>
      <p:sp>
        <p:nvSpPr>
          <p:cNvPr id="193" name="Google Shape;193;p29"/>
          <p:cNvSpPr/>
          <p:nvPr/>
        </p:nvSpPr>
        <p:spPr>
          <a:xfrm>
            <a:off x="9526" y="3525556"/>
            <a:ext cx="12191999" cy="80723"/>
          </a:xfrm>
          <a:prstGeom prst="rect">
            <a:avLst/>
          </a:prstGeom>
          <a:solidFill>
            <a:srgbClr val="0072BC"/>
          </a:solidFill>
          <a:ln>
            <a:noFill/>
          </a:ln>
        </p:spPr>
        <p:txBody>
          <a:bodyPr spcFirstLastPara="1" wrap="square" lIns="91433" tIns="45700" rIns="91433" bIns="45700" anchor="t" anchorCtr="0">
            <a:noAutofit/>
          </a:bodyPr>
          <a:lstStyle/>
          <a:p>
            <a:pPr marL="0" marR="0" lvl="0" indent="0" algn="l" rtl="0">
              <a:lnSpc>
                <a:spcPct val="100000"/>
              </a:lnSpc>
              <a:spcBef>
                <a:spcPts val="0"/>
              </a:spcBef>
              <a:spcAft>
                <a:spcPts val="0"/>
              </a:spcAft>
              <a:buClr>
                <a:schemeClr val="dk1"/>
              </a:buClr>
              <a:buSzPts val="1800"/>
              <a:buFont typeface="Arial" panose="020B0604020202020204"/>
              <a:buNone/>
            </a:pPr>
            <a:endParaRPr sz="2400" b="0" i="0" u="none" strike="noStrike" cap="none">
              <a:solidFill>
                <a:srgbClr val="000000"/>
              </a:solidFill>
              <a:latin typeface="Arial" panose="020B0604020202020204"/>
              <a:ea typeface="Arial" panose="020B0604020202020204"/>
              <a:cs typeface="Arial" panose="020B0604020202020204"/>
              <a:sym typeface="Arial" panose="020B0604020202020204"/>
            </a:endParaRPr>
          </a:p>
        </p:txBody>
      </p:sp>
      <p:pic>
        <p:nvPicPr>
          <p:cNvPr id="194" name="Google Shape;194;p29"/>
          <p:cNvPicPr preferRelativeResize="0"/>
          <p:nvPr/>
        </p:nvPicPr>
        <p:blipFill rotWithShape="1">
          <a:blip r:embed="rId2"/>
          <a:srcRect l="30967" t="-317" r="17116" b="317"/>
          <a:stretch>
            <a:fillRect/>
          </a:stretch>
        </p:blipFill>
        <p:spPr>
          <a:xfrm>
            <a:off x="9525" y="1"/>
            <a:ext cx="12182475" cy="3446604"/>
          </a:xfrm>
          <a:prstGeom prst="rect">
            <a:avLst/>
          </a:prstGeom>
          <a:noFill/>
          <a:ln>
            <a:noFill/>
          </a:ln>
        </p:spPr>
      </p:pic>
      <p:sp>
        <p:nvSpPr>
          <p:cNvPr id="195" name="Google Shape;195;p29"/>
          <p:cNvSpPr txBox="1">
            <a:spLocks noGrp="1"/>
          </p:cNvSpPr>
          <p:nvPr>
            <p:ph type="title"/>
          </p:nvPr>
        </p:nvSpPr>
        <p:spPr>
          <a:xfrm>
            <a:off x="5257801" y="1735591"/>
            <a:ext cx="6290735" cy="1090613"/>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sz="4000" b="1">
                <a:solidFill>
                  <a:schemeClr val="accent1">
                    <a:lumMod val="50000"/>
                  </a:schemeClr>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r>
              <a:rPr lang="en-US"/>
              <a:t>Click to edit Master title style</a:t>
            </a:r>
            <a:endParaRPr lang="en-US"/>
          </a:p>
        </p:txBody>
      </p:sp>
      <p:sp>
        <p:nvSpPr>
          <p:cNvPr id="196" name="Google Shape;196;p29"/>
          <p:cNvSpPr txBox="1">
            <a:spLocks noGrp="1"/>
          </p:cNvSpPr>
          <p:nvPr>
            <p:ph type="ftr" idx="11"/>
          </p:nvPr>
        </p:nvSpPr>
        <p:spPr>
          <a:xfrm>
            <a:off x="3479367" y="6181725"/>
            <a:ext cx="5105400" cy="457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sz="11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r>
              <a:rPr lang="en-US">
                <a:solidFill>
                  <a:schemeClr val="bg1">
                    <a:lumMod val="25000"/>
                  </a:schemeClr>
                </a:solidFill>
              </a:rPr>
              <a:t>Template designed by the eLearning Unit @Kab</a:t>
            </a:r>
            <a:endParaRPr lang="en-US" dirty="0">
              <a:solidFill>
                <a:schemeClr val="bg1">
                  <a:lumMod val="25000"/>
                </a:schemeClr>
              </a:solidFill>
            </a:endParaRPr>
          </a:p>
        </p:txBody>
      </p:sp>
      <p:sp>
        <p:nvSpPr>
          <p:cNvPr id="197" name="Google Shape;197;p29"/>
          <p:cNvSpPr txBox="1">
            <a:spLocks noGrp="1"/>
          </p:cNvSpPr>
          <p:nvPr>
            <p:ph type="body" idx="1"/>
          </p:nvPr>
        </p:nvSpPr>
        <p:spPr>
          <a:xfrm>
            <a:off x="5257800" y="3830472"/>
            <a:ext cx="6349067" cy="1821541"/>
          </a:xfrm>
          <a:prstGeom prst="rect">
            <a:avLst/>
          </a:prstGeom>
          <a:noFill/>
          <a:ln>
            <a:noFill/>
          </a:ln>
        </p:spPr>
        <p:txBody>
          <a:bodyPr spcFirstLastPara="1" wrap="square" lIns="68575" tIns="34275" rIns="68575" bIns="34275" anchor="t" anchorCtr="0">
            <a:noAutofit/>
          </a:bodyPr>
          <a:lstStyle>
            <a:lvl1pPr marL="609600" lvl="0" indent="-304800" algn="l">
              <a:lnSpc>
                <a:spcPct val="100000"/>
              </a:lnSpc>
              <a:spcBef>
                <a:spcPts val="400"/>
              </a:spcBef>
              <a:spcAft>
                <a:spcPts val="0"/>
              </a:spcAft>
              <a:buSzPts val="1000"/>
              <a:buNone/>
              <a:defRPr sz="1865" b="1">
                <a:solidFill>
                  <a:schemeClr val="bg2">
                    <a:lumMod val="50000"/>
                  </a:schemeClr>
                </a:solidFill>
              </a:defRPr>
            </a:lvl1pPr>
            <a:lvl2pPr marL="1219200" lvl="1" indent="-304800" algn="l">
              <a:lnSpc>
                <a:spcPct val="100000"/>
              </a:lnSpc>
              <a:spcBef>
                <a:spcPts val="265"/>
              </a:spcBef>
              <a:spcAft>
                <a:spcPts val="0"/>
              </a:spcAft>
              <a:buSzPts val="800"/>
              <a:buNone/>
              <a:defRPr sz="1600" b="1">
                <a:solidFill>
                  <a:srgbClr val="0B8C45"/>
                </a:solidFill>
              </a:defRPr>
            </a:lvl2pPr>
            <a:lvl3pPr marL="1828800" lvl="2" indent="-304800" algn="l">
              <a:lnSpc>
                <a:spcPct val="100000"/>
              </a:lnSpc>
              <a:spcBef>
                <a:spcPts val="265"/>
              </a:spcBef>
              <a:spcAft>
                <a:spcPts val="0"/>
              </a:spcAft>
              <a:buSzPts val="1100"/>
              <a:buFont typeface="Gill Sans"/>
              <a:buNone/>
              <a:defRPr sz="1465"/>
            </a:lvl3pPr>
            <a:lvl4pPr marL="2438400" lvl="3" indent="-304800" algn="l">
              <a:lnSpc>
                <a:spcPct val="100000"/>
              </a:lnSpc>
              <a:spcBef>
                <a:spcPts val="265"/>
              </a:spcBef>
              <a:spcAft>
                <a:spcPts val="0"/>
              </a:spcAft>
              <a:buSzPts val="900"/>
              <a:buFont typeface="Gill Sans"/>
              <a:buNone/>
              <a:defRPr sz="1200"/>
            </a:lvl4pPr>
            <a:lvl5pPr marL="3048000" lvl="4" indent="-304800" algn="l">
              <a:lnSpc>
                <a:spcPct val="100000"/>
              </a:lnSpc>
              <a:spcBef>
                <a:spcPts val="265"/>
              </a:spcBef>
              <a:spcAft>
                <a:spcPts val="0"/>
              </a:spcAft>
              <a:buSzPts val="800"/>
              <a:buFont typeface="Gill Sans"/>
              <a:buNone/>
              <a:defRPr sz="1200"/>
            </a:lvl5pPr>
            <a:lvl6pPr marL="3657600" lvl="5" indent="-398145" algn="l">
              <a:lnSpc>
                <a:spcPct val="100000"/>
              </a:lnSpc>
              <a:spcBef>
                <a:spcPts val="400"/>
              </a:spcBef>
              <a:spcAft>
                <a:spcPts val="0"/>
              </a:spcAft>
              <a:buSzPts val="1100"/>
              <a:buChar char="•"/>
              <a:defRPr/>
            </a:lvl6pPr>
            <a:lvl7pPr marL="4267200" lvl="6" indent="-398145" algn="l">
              <a:lnSpc>
                <a:spcPct val="100000"/>
              </a:lnSpc>
              <a:spcBef>
                <a:spcPts val="400"/>
              </a:spcBef>
              <a:spcAft>
                <a:spcPts val="0"/>
              </a:spcAft>
              <a:buSzPts val="1100"/>
              <a:buChar char="•"/>
              <a:defRPr/>
            </a:lvl7pPr>
            <a:lvl8pPr marL="4876800" lvl="7" indent="-398145" algn="l">
              <a:lnSpc>
                <a:spcPct val="100000"/>
              </a:lnSpc>
              <a:spcBef>
                <a:spcPts val="400"/>
              </a:spcBef>
              <a:spcAft>
                <a:spcPts val="0"/>
              </a:spcAft>
              <a:buSzPts val="1100"/>
              <a:buChar char="•"/>
              <a:defRPr/>
            </a:lvl8pPr>
            <a:lvl9pPr marL="5486400" lvl="8" indent="-398145" algn="l">
              <a:lnSpc>
                <a:spcPct val="100000"/>
              </a:lnSpc>
              <a:spcBef>
                <a:spcPts val="400"/>
              </a:spcBef>
              <a:spcAft>
                <a:spcPts val="0"/>
              </a:spcAft>
              <a:buSzPts val="1100"/>
              <a:buChar char="•"/>
              <a:defRPr/>
            </a:lvl9pPr>
          </a:lstStyle>
          <a:p>
            <a:pPr lvl="0"/>
            <a:r>
              <a:rPr lang="en-US"/>
              <a:t>Click to edit Master text styles</a:t>
            </a:r>
            <a:endParaRPr lang="en-US"/>
          </a:p>
        </p:txBody>
      </p:sp>
      <p:sp>
        <p:nvSpPr>
          <p:cNvPr id="198" name="Google Shape;198;p29"/>
          <p:cNvSpPr/>
          <p:nvPr/>
        </p:nvSpPr>
        <p:spPr>
          <a:xfrm>
            <a:off x="755063" y="6167437"/>
            <a:ext cx="385763" cy="385763"/>
          </a:xfrm>
          <a:prstGeom prst="ellipse">
            <a:avLst/>
          </a:prstGeom>
          <a:solidFill>
            <a:srgbClr val="0072BC"/>
          </a:solidFill>
          <a:ln>
            <a:noFill/>
          </a:ln>
        </p:spPr>
        <p:txBody>
          <a:bodyPr spcFirstLastPara="1" wrap="square" lIns="91433" tIns="45700" rIns="91433" bIns="45700" anchor="t" anchorCtr="0">
            <a:noAutofit/>
          </a:bodyPr>
          <a:lstStyle/>
          <a:p>
            <a:pPr marL="0" marR="0" lvl="0" indent="0" algn="l" rtl="0">
              <a:lnSpc>
                <a:spcPct val="100000"/>
              </a:lnSpc>
              <a:spcBef>
                <a:spcPts val="0"/>
              </a:spcBef>
              <a:spcAft>
                <a:spcPts val="0"/>
              </a:spcAft>
              <a:buClr>
                <a:schemeClr val="dk1"/>
              </a:buClr>
              <a:buSzPts val="1800"/>
              <a:buFont typeface="Arial" panose="020B0604020202020204"/>
              <a:buNone/>
            </a:pPr>
            <a:endParaRPr sz="2400" b="0" i="0" u="none" strike="noStrike" cap="none">
              <a:solidFill>
                <a:srgbClr val="000000"/>
              </a:solidFill>
              <a:latin typeface="Arial" panose="020B0604020202020204"/>
              <a:ea typeface="Arial" panose="020B0604020202020204"/>
              <a:cs typeface="Arial" panose="020B0604020202020204"/>
              <a:sym typeface="Arial" panose="020B0604020202020204"/>
            </a:endParaRPr>
          </a:p>
        </p:txBody>
      </p:sp>
      <p:sp>
        <p:nvSpPr>
          <p:cNvPr id="199" name="Google Shape;199;p29"/>
          <p:cNvSpPr txBox="1"/>
          <p:nvPr/>
        </p:nvSpPr>
        <p:spPr>
          <a:xfrm>
            <a:off x="697004" y="6181725"/>
            <a:ext cx="501881" cy="327563"/>
          </a:xfrm>
          <a:prstGeom prst="rect">
            <a:avLst/>
          </a:prstGeom>
          <a:noFill/>
          <a:ln>
            <a:noFill/>
          </a:ln>
        </p:spPr>
        <p:txBody>
          <a:bodyPr spcFirstLastPara="1" wrap="square" lIns="91433" tIns="45700" rIns="91433" bIns="45700" anchor="ctr" anchorCtr="0">
            <a:noAutofit/>
          </a:bodyPr>
          <a:lstStyle/>
          <a:p>
            <a:pPr marL="0" marR="0" lvl="0" indent="0" algn="ctr" rtl="0">
              <a:lnSpc>
                <a:spcPct val="100000"/>
              </a:lnSpc>
              <a:spcBef>
                <a:spcPts val="0"/>
              </a:spcBef>
              <a:spcAft>
                <a:spcPts val="0"/>
              </a:spcAft>
              <a:buClr>
                <a:srgbClr val="000000"/>
              </a:buClr>
              <a:buSzPts val="800"/>
              <a:buFont typeface="Arial" panose="020B0604020202020204"/>
              <a:buNone/>
            </a:pPr>
            <a:fld id="{00000000-1234-1234-1234-123412341234}" type="slidenum">
              <a:rPr lang="en-GB" sz="1065" b="0" i="0" u="none" strike="noStrike" cap="none">
                <a:solidFill>
                  <a:srgbClr val="FFFFFF"/>
                </a:solidFill>
                <a:latin typeface="Arial" panose="020B0604020202020204"/>
                <a:ea typeface="Arial" panose="020B0604020202020204"/>
                <a:cs typeface="Arial" panose="020B0604020202020204"/>
                <a:sym typeface="Arial" panose="020B0604020202020204"/>
              </a:rPr>
            </a:fld>
            <a:endParaRPr sz="1065" b="0" i="0" u="none" strike="noStrike" cap="none">
              <a:solidFill>
                <a:srgbClr val="FFFFFF"/>
              </a:solidFill>
              <a:latin typeface="Arial" panose="020B0604020202020204"/>
              <a:ea typeface="Arial" panose="020B0604020202020204"/>
              <a:cs typeface="Arial" panose="020B0604020202020204"/>
              <a:sym typeface="Arial" panose="020B0604020202020204"/>
            </a:endParaRPr>
          </a:p>
        </p:txBody>
      </p:sp>
      <p:sp>
        <p:nvSpPr>
          <p:cNvPr id="200" name="Google Shape;200;p29"/>
          <p:cNvSpPr/>
          <p:nvPr/>
        </p:nvSpPr>
        <p:spPr>
          <a:xfrm>
            <a:off x="558800" y="1556685"/>
            <a:ext cx="3860800" cy="3860800"/>
          </a:xfrm>
          <a:prstGeom prst="ellipse">
            <a:avLst/>
          </a:prstGeom>
          <a:solidFill>
            <a:schemeClr val="accent5"/>
          </a:solidFill>
          <a:ln>
            <a:noFill/>
          </a:ln>
          <a:effectLst>
            <a:outerShdw blurRad="63500" sx="102000" sy="102000" algn="ctr" rotWithShape="0">
              <a:srgbClr val="000000">
                <a:alpha val="40000"/>
              </a:srgbClr>
            </a:outerShdw>
          </a:effectLst>
        </p:spPr>
        <p:txBody>
          <a:bodyPr spcFirstLastPara="1" wrap="square" lIns="91433" tIns="45700" rIns="91433" bIns="45700" anchor="t" anchorCtr="0">
            <a:noAutofit/>
          </a:bodyPr>
          <a:lstStyle/>
          <a:p>
            <a:pPr marL="0" marR="0" lvl="0" indent="0" algn="l" rtl="0">
              <a:lnSpc>
                <a:spcPct val="100000"/>
              </a:lnSpc>
              <a:spcBef>
                <a:spcPts val="0"/>
              </a:spcBef>
              <a:spcAft>
                <a:spcPts val="0"/>
              </a:spcAft>
              <a:buClr>
                <a:schemeClr val="dk1"/>
              </a:buClr>
              <a:buSzPts val="1800"/>
              <a:buFont typeface="Arial" panose="020B0604020202020204"/>
              <a:buNone/>
            </a:pPr>
            <a:endParaRPr sz="2400" b="0" i="0" u="none" strike="noStrike" cap="none">
              <a:solidFill>
                <a:srgbClr val="000000"/>
              </a:solidFill>
              <a:latin typeface="Arial" panose="020B0604020202020204"/>
              <a:ea typeface="Arial" panose="020B0604020202020204"/>
              <a:cs typeface="Arial" panose="020B0604020202020204"/>
              <a:sym typeface="Arial" panose="020B0604020202020204"/>
            </a:endParaRPr>
          </a:p>
        </p:txBody>
      </p:sp>
      <p:pic>
        <p:nvPicPr>
          <p:cNvPr id="201" name="Google Shape;201;p29">
            <a:hlinkClick r:id="rId3"/>
          </p:cNvPr>
          <p:cNvPicPr preferRelativeResize="0"/>
          <p:nvPr/>
        </p:nvPicPr>
        <p:blipFill rotWithShape="1">
          <a:blip r:embed="rId4"/>
          <a:srcRect/>
          <a:stretch>
            <a:fillRect/>
          </a:stretch>
        </p:blipFill>
        <p:spPr>
          <a:xfrm>
            <a:off x="10807190" y="5805662"/>
            <a:ext cx="799679" cy="799677"/>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matchingName="Section Header">
  <p:cSld name="Section Header">
    <p:spTree>
      <p:nvGrpSpPr>
        <p:cNvPr id="1" name="Shape 202"/>
        <p:cNvGrpSpPr/>
        <p:nvPr/>
      </p:nvGrpSpPr>
      <p:grpSpPr>
        <a:xfrm>
          <a:off x="0" y="0"/>
          <a:ext cx="0" cy="0"/>
          <a:chOff x="0" y="0"/>
          <a:chExt cx="0" cy="0"/>
        </a:xfrm>
      </p:grpSpPr>
      <p:pic>
        <p:nvPicPr>
          <p:cNvPr id="203" name="Google Shape;203;p30"/>
          <p:cNvPicPr preferRelativeResize="0"/>
          <p:nvPr/>
        </p:nvPicPr>
        <p:blipFill rotWithShape="1">
          <a:blip r:embed="rId2"/>
          <a:srcRect l="30967" t="-317" r="17116" b="317"/>
          <a:stretch>
            <a:fillRect/>
          </a:stretch>
        </p:blipFill>
        <p:spPr>
          <a:xfrm>
            <a:off x="9525" y="1"/>
            <a:ext cx="12182475" cy="3446604"/>
          </a:xfrm>
          <a:prstGeom prst="rect">
            <a:avLst/>
          </a:prstGeom>
          <a:noFill/>
          <a:ln>
            <a:noFill/>
          </a:ln>
        </p:spPr>
      </p:pic>
      <p:sp>
        <p:nvSpPr>
          <p:cNvPr id="204" name="Google Shape;204;p30"/>
          <p:cNvSpPr txBox="1">
            <a:spLocks noGrp="1"/>
          </p:cNvSpPr>
          <p:nvPr>
            <p:ph type="title"/>
          </p:nvPr>
        </p:nvSpPr>
        <p:spPr>
          <a:xfrm>
            <a:off x="963084" y="1869551"/>
            <a:ext cx="10363200" cy="1362075"/>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sz="4000" b="1" cap="none">
                <a:solidFill>
                  <a:schemeClr val="accent1">
                    <a:lumMod val="50000"/>
                  </a:schemeClr>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r>
              <a:rPr lang="en-US"/>
              <a:t>Click to edit Master title style</a:t>
            </a:r>
            <a:endParaRPr dirty="0"/>
          </a:p>
        </p:txBody>
      </p:sp>
      <p:sp>
        <p:nvSpPr>
          <p:cNvPr id="205" name="Google Shape;205;p30"/>
          <p:cNvSpPr txBox="1">
            <a:spLocks noGrp="1"/>
          </p:cNvSpPr>
          <p:nvPr>
            <p:ph type="body" idx="1"/>
          </p:nvPr>
        </p:nvSpPr>
        <p:spPr>
          <a:xfrm>
            <a:off x="963084" y="4126039"/>
            <a:ext cx="10363200" cy="1160584"/>
          </a:xfrm>
          <a:prstGeom prst="rect">
            <a:avLst/>
          </a:prstGeom>
          <a:noFill/>
          <a:ln>
            <a:noFill/>
          </a:ln>
        </p:spPr>
        <p:txBody>
          <a:bodyPr spcFirstLastPara="1" wrap="square" lIns="68575" tIns="34275" rIns="68575" bIns="34275" anchor="ctr" anchorCtr="0">
            <a:noAutofit/>
          </a:bodyPr>
          <a:lstStyle>
            <a:lvl1pPr marL="609600" lvl="0" indent="-304800" algn="ctr">
              <a:lnSpc>
                <a:spcPct val="100000"/>
              </a:lnSpc>
              <a:spcBef>
                <a:spcPts val="535"/>
              </a:spcBef>
              <a:spcAft>
                <a:spcPts val="0"/>
              </a:spcAft>
              <a:buSzPts val="1400"/>
              <a:buNone/>
              <a:defRPr sz="2400" b="1">
                <a:solidFill>
                  <a:srgbClr val="0072BC"/>
                </a:solidFill>
              </a:defRPr>
            </a:lvl1pPr>
            <a:lvl2pPr marL="1219200" lvl="1" indent="-304800" algn="l">
              <a:lnSpc>
                <a:spcPct val="100000"/>
              </a:lnSpc>
              <a:spcBef>
                <a:spcPts val="400"/>
              </a:spcBef>
              <a:spcAft>
                <a:spcPts val="0"/>
              </a:spcAft>
              <a:buSzPts val="900"/>
              <a:buNone/>
              <a:defRPr sz="1865"/>
            </a:lvl2pPr>
            <a:lvl3pPr marL="1828800" lvl="2" indent="-304800" algn="l">
              <a:lnSpc>
                <a:spcPct val="100000"/>
              </a:lnSpc>
              <a:spcBef>
                <a:spcPts val="265"/>
              </a:spcBef>
              <a:spcAft>
                <a:spcPts val="0"/>
              </a:spcAft>
              <a:buSzPts val="1200"/>
              <a:buFont typeface="Gill Sans"/>
              <a:buNone/>
              <a:defRPr sz="1600"/>
            </a:lvl3pPr>
            <a:lvl4pPr marL="2438400" lvl="3" indent="-304800" algn="l">
              <a:lnSpc>
                <a:spcPct val="100000"/>
              </a:lnSpc>
              <a:spcBef>
                <a:spcPts val="265"/>
              </a:spcBef>
              <a:spcAft>
                <a:spcPts val="0"/>
              </a:spcAft>
              <a:buSzPts val="1100"/>
              <a:buFont typeface="Gill Sans"/>
              <a:buNone/>
              <a:defRPr sz="1465"/>
            </a:lvl4pPr>
            <a:lvl5pPr marL="3048000" lvl="4" indent="-304800" algn="l">
              <a:lnSpc>
                <a:spcPct val="100000"/>
              </a:lnSpc>
              <a:spcBef>
                <a:spcPts val="265"/>
              </a:spcBef>
              <a:spcAft>
                <a:spcPts val="0"/>
              </a:spcAft>
              <a:buSzPts val="900"/>
              <a:buFont typeface="Gill Sans"/>
              <a:buNone/>
              <a:defRPr sz="1465"/>
            </a:lvl5pPr>
            <a:lvl6pPr marL="3657600" lvl="5" indent="-304800" algn="l">
              <a:lnSpc>
                <a:spcPct val="100000"/>
              </a:lnSpc>
              <a:spcBef>
                <a:spcPts val="265"/>
              </a:spcBef>
              <a:spcAft>
                <a:spcPts val="0"/>
              </a:spcAft>
              <a:buSzPts val="900"/>
              <a:buFont typeface="Gill Sans"/>
              <a:buNone/>
              <a:defRPr sz="1465"/>
            </a:lvl6pPr>
            <a:lvl7pPr marL="4267200" lvl="6" indent="-304800" algn="l">
              <a:lnSpc>
                <a:spcPct val="100000"/>
              </a:lnSpc>
              <a:spcBef>
                <a:spcPts val="265"/>
              </a:spcBef>
              <a:spcAft>
                <a:spcPts val="0"/>
              </a:spcAft>
              <a:buSzPts val="900"/>
              <a:buFont typeface="Gill Sans"/>
              <a:buNone/>
              <a:defRPr sz="1465"/>
            </a:lvl7pPr>
            <a:lvl8pPr marL="4876800" lvl="7" indent="-304800" algn="l">
              <a:lnSpc>
                <a:spcPct val="100000"/>
              </a:lnSpc>
              <a:spcBef>
                <a:spcPts val="265"/>
              </a:spcBef>
              <a:spcAft>
                <a:spcPts val="0"/>
              </a:spcAft>
              <a:buSzPts val="900"/>
              <a:buFont typeface="Gill Sans"/>
              <a:buNone/>
              <a:defRPr sz="1465"/>
            </a:lvl8pPr>
            <a:lvl9pPr marL="5486400" lvl="8" indent="-304800" algn="l">
              <a:lnSpc>
                <a:spcPct val="100000"/>
              </a:lnSpc>
              <a:spcBef>
                <a:spcPts val="265"/>
              </a:spcBef>
              <a:spcAft>
                <a:spcPts val="0"/>
              </a:spcAft>
              <a:buSzPts val="900"/>
              <a:buFont typeface="Gill Sans"/>
              <a:buNone/>
              <a:defRPr sz="1465"/>
            </a:lvl9pPr>
          </a:lstStyle>
          <a:p>
            <a:pPr lvl="0"/>
            <a:r>
              <a:rPr lang="en-US"/>
              <a:t>Click to edit Master text styles</a:t>
            </a:r>
            <a:endParaRPr lang="en-US"/>
          </a:p>
        </p:txBody>
      </p:sp>
      <p:sp>
        <p:nvSpPr>
          <p:cNvPr id="206" name="Google Shape;206;p30"/>
          <p:cNvSpPr txBox="1">
            <a:spLocks noGrp="1"/>
          </p:cNvSpPr>
          <p:nvPr>
            <p:ph type="ftr" idx="11"/>
          </p:nvPr>
        </p:nvSpPr>
        <p:spPr>
          <a:xfrm>
            <a:off x="4162751" y="6052088"/>
            <a:ext cx="3860800" cy="457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07" name="Google Shape;207;p30"/>
          <p:cNvSpPr/>
          <p:nvPr/>
        </p:nvSpPr>
        <p:spPr>
          <a:xfrm>
            <a:off x="755063" y="6167437"/>
            <a:ext cx="385763" cy="385763"/>
          </a:xfrm>
          <a:prstGeom prst="ellipse">
            <a:avLst/>
          </a:prstGeom>
          <a:solidFill>
            <a:srgbClr val="0072BC"/>
          </a:solidFill>
          <a:ln>
            <a:noFill/>
          </a:ln>
        </p:spPr>
        <p:txBody>
          <a:bodyPr spcFirstLastPara="1" wrap="square" lIns="91433" tIns="45700" rIns="91433" bIns="45700" anchor="t" anchorCtr="0">
            <a:noAutofit/>
          </a:bodyPr>
          <a:lstStyle/>
          <a:p>
            <a:pPr marL="0" marR="0" lvl="0" indent="0" algn="l" rtl="0">
              <a:lnSpc>
                <a:spcPct val="100000"/>
              </a:lnSpc>
              <a:spcBef>
                <a:spcPts val="0"/>
              </a:spcBef>
              <a:spcAft>
                <a:spcPts val="0"/>
              </a:spcAft>
              <a:buClr>
                <a:schemeClr val="dk1"/>
              </a:buClr>
              <a:buSzPts val="1800"/>
              <a:buFont typeface="Arial" panose="020B0604020202020204"/>
              <a:buNone/>
            </a:pPr>
            <a:endParaRPr sz="2400" b="0" i="0" u="none" strike="noStrike" cap="none">
              <a:solidFill>
                <a:srgbClr val="000000"/>
              </a:solidFill>
              <a:latin typeface="Arial" panose="020B0604020202020204"/>
              <a:ea typeface="Arial" panose="020B0604020202020204"/>
              <a:cs typeface="Arial" panose="020B0604020202020204"/>
              <a:sym typeface="Arial" panose="020B0604020202020204"/>
            </a:endParaRPr>
          </a:p>
        </p:txBody>
      </p:sp>
      <p:sp>
        <p:nvSpPr>
          <p:cNvPr id="208" name="Google Shape;208;p30"/>
          <p:cNvSpPr txBox="1"/>
          <p:nvPr/>
        </p:nvSpPr>
        <p:spPr>
          <a:xfrm>
            <a:off x="697004" y="6181725"/>
            <a:ext cx="501881" cy="327563"/>
          </a:xfrm>
          <a:prstGeom prst="rect">
            <a:avLst/>
          </a:prstGeom>
          <a:noFill/>
          <a:ln>
            <a:noFill/>
          </a:ln>
        </p:spPr>
        <p:txBody>
          <a:bodyPr spcFirstLastPara="1" wrap="square" lIns="91433" tIns="45700" rIns="91433" bIns="45700" anchor="ctr" anchorCtr="0">
            <a:noAutofit/>
          </a:bodyPr>
          <a:lstStyle/>
          <a:p>
            <a:pPr marL="0" marR="0" lvl="0" indent="0" algn="ctr" rtl="0">
              <a:lnSpc>
                <a:spcPct val="100000"/>
              </a:lnSpc>
              <a:spcBef>
                <a:spcPts val="0"/>
              </a:spcBef>
              <a:spcAft>
                <a:spcPts val="0"/>
              </a:spcAft>
              <a:buClr>
                <a:srgbClr val="000000"/>
              </a:buClr>
              <a:buSzPts val="800"/>
              <a:buFont typeface="Arial" panose="020B0604020202020204"/>
              <a:buNone/>
            </a:pPr>
            <a:fld id="{00000000-1234-1234-1234-123412341234}" type="slidenum">
              <a:rPr lang="en-GB" sz="1065" b="0" i="0" u="none" strike="noStrike" cap="none">
                <a:solidFill>
                  <a:srgbClr val="FFFFFF"/>
                </a:solidFill>
                <a:latin typeface="Arial" panose="020B0604020202020204"/>
                <a:ea typeface="Arial" panose="020B0604020202020204"/>
                <a:cs typeface="Arial" panose="020B0604020202020204"/>
                <a:sym typeface="Arial" panose="020B0604020202020204"/>
              </a:rPr>
            </a:fld>
            <a:endParaRPr sz="1065" b="0" i="0" u="none" strike="noStrike" cap="none">
              <a:solidFill>
                <a:srgbClr val="FFFFFF"/>
              </a:solidFill>
              <a:latin typeface="Arial" panose="020B0604020202020204"/>
              <a:ea typeface="Arial" panose="020B0604020202020204"/>
              <a:cs typeface="Arial" panose="020B0604020202020204"/>
              <a:sym typeface="Arial" panose="020B0604020202020204"/>
            </a:endParaRPr>
          </a:p>
        </p:txBody>
      </p:sp>
      <p:sp>
        <p:nvSpPr>
          <p:cNvPr id="209" name="Google Shape;209;p30"/>
          <p:cNvSpPr/>
          <p:nvPr/>
        </p:nvSpPr>
        <p:spPr>
          <a:xfrm flipH="1">
            <a:off x="0" y="3487088"/>
            <a:ext cx="12192000" cy="94313"/>
          </a:xfrm>
          <a:prstGeom prst="rect">
            <a:avLst/>
          </a:prstGeom>
          <a:solidFill>
            <a:srgbClr val="0072BC"/>
          </a:solidFill>
          <a:ln>
            <a:noFill/>
          </a:ln>
        </p:spPr>
        <p:txBody>
          <a:bodyPr spcFirstLastPara="1" wrap="square" lIns="91433" tIns="45700" rIns="91433" bIns="45700" anchor="t" anchorCtr="0">
            <a:noAutofit/>
          </a:bodyPr>
          <a:lstStyle/>
          <a:p>
            <a:pPr marL="0" marR="0" lvl="0" indent="0" algn="l" rtl="0">
              <a:lnSpc>
                <a:spcPct val="100000"/>
              </a:lnSpc>
              <a:spcBef>
                <a:spcPts val="0"/>
              </a:spcBef>
              <a:spcAft>
                <a:spcPts val="0"/>
              </a:spcAft>
              <a:buClr>
                <a:schemeClr val="dk1"/>
              </a:buClr>
              <a:buSzPts val="1800"/>
              <a:buFont typeface="Arial" panose="020B0604020202020204"/>
              <a:buNone/>
            </a:pPr>
            <a:endParaRPr sz="2400" b="0" i="0" u="none" strike="noStrike" cap="none">
              <a:solidFill>
                <a:srgbClr val="000000"/>
              </a:solidFill>
              <a:latin typeface="Arial" panose="020B0604020202020204"/>
              <a:ea typeface="Arial" panose="020B0604020202020204"/>
              <a:cs typeface="Arial" panose="020B0604020202020204"/>
              <a:sym typeface="Arial" panose="020B0604020202020204"/>
            </a:endParaRPr>
          </a:p>
        </p:txBody>
      </p:sp>
      <p:pic>
        <p:nvPicPr>
          <p:cNvPr id="210" name="Google Shape;210;p30">
            <a:hlinkClick r:id="rId3"/>
          </p:cNvPr>
          <p:cNvPicPr preferRelativeResize="0"/>
          <p:nvPr/>
        </p:nvPicPr>
        <p:blipFill rotWithShape="1">
          <a:blip r:embed="rId4"/>
          <a:srcRect/>
          <a:stretch>
            <a:fillRect/>
          </a:stretch>
        </p:blipFill>
        <p:spPr>
          <a:xfrm>
            <a:off x="10807190" y="5805662"/>
            <a:ext cx="799679" cy="799677"/>
          </a:xfrm>
          <a:prstGeom prst="rect">
            <a:avLst/>
          </a:prstGeom>
          <a:noFill/>
          <a:ln>
            <a:noFill/>
          </a:ln>
        </p:spPr>
      </p:pic>
      <p:sp>
        <p:nvSpPr>
          <p:cNvPr id="11" name="Oval 10"/>
          <p:cNvSpPr/>
          <p:nvPr userDrawn="1"/>
        </p:nvSpPr>
        <p:spPr bwMode="auto">
          <a:xfrm>
            <a:off x="755062" y="6167438"/>
            <a:ext cx="385762" cy="385762"/>
          </a:xfrm>
          <a:prstGeom prst="ellipse">
            <a:avLst/>
          </a:prstGeom>
          <a:solidFill>
            <a:srgbClr val="0072B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a:ln>
                <a:noFill/>
              </a:ln>
              <a:solidFill>
                <a:srgbClr val="000000"/>
              </a:solidFill>
              <a:effectLst/>
              <a:latin typeface="Arial" panose="020B0604020202020204" pitchFamily="34" charset="0"/>
              <a:ea typeface="MS PGothic" panose="020B0600070205080204" charset="-128"/>
              <a:cs typeface="MS PGothic" panose="020B0600070205080204" charset="-128"/>
            </a:endParaRPr>
          </a:p>
        </p:txBody>
      </p:sp>
      <p:sp>
        <p:nvSpPr>
          <p:cNvPr id="12" name="Rectangle 69"/>
          <p:cNvSpPr txBox="1">
            <a:spLocks noChangeArrowheads="1"/>
          </p:cNvSpPr>
          <p:nvPr userDrawn="1"/>
        </p:nvSpPr>
        <p:spPr bwMode="auto">
          <a:xfrm>
            <a:off x="697002" y="6181726"/>
            <a:ext cx="501882" cy="327562"/>
          </a:xfrm>
          <a:prstGeom prst="rect">
            <a:avLst/>
          </a:prstGeom>
          <a:noFill/>
          <a:ln>
            <a:noFill/>
          </a:ln>
          <a:effectLst/>
        </p:spPr>
        <p:txBody>
          <a:bodyPr vert="horz" wrap="square" lIns="91440" tIns="45720" rIns="91440" bIns="45720" numCol="1" anchor="ctr" anchorCtr="0" compatLnSpc="1"/>
          <a:lstStyle>
            <a:defPPr>
              <a:defRPr lang="en-US"/>
            </a:defPPr>
            <a:lvl1pPr algn="ctr" rtl="0" eaLnBrk="1" fontAlgn="base" hangingPunct="1">
              <a:spcBef>
                <a:spcPct val="0"/>
              </a:spcBef>
              <a:spcAft>
                <a:spcPct val="0"/>
              </a:spcAft>
              <a:defRPr sz="2000" b="0" kern="1200">
                <a:solidFill>
                  <a:srgbClr val="FFFFFF"/>
                </a:solidFill>
                <a:latin typeface="Arial" panose="020B0604020202020204" pitchFamily="34" charset="0"/>
                <a:ea typeface="MS PGothic" panose="020B0600070205080204" charset="-128"/>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charset="-128"/>
                <a:cs typeface="+mn-cs"/>
              </a:defRPr>
            </a:lvl9pPr>
          </a:lstStyle>
          <a:p>
            <a:fld id="{3B405BB5-1723-47E6-8FDA-E36D86FBCAE4}" type="slidenum">
              <a:rPr lang="en-US" altLang="en-US" sz="1100" smtClean="0"/>
            </a:fld>
            <a:endParaRPr lang="en-US" altLang="en-US" sz="1100" dirty="0"/>
          </a:p>
        </p:txBody>
      </p:sp>
      <p:sp>
        <p:nvSpPr>
          <p:cNvPr id="13" name="Rectangle 12"/>
          <p:cNvSpPr/>
          <p:nvPr userDrawn="1"/>
        </p:nvSpPr>
        <p:spPr bwMode="auto">
          <a:xfrm rot="10800000" flipV="1">
            <a:off x="0" y="3487086"/>
            <a:ext cx="12192000" cy="94314"/>
          </a:xfrm>
          <a:prstGeom prst="rect">
            <a:avLst/>
          </a:prstGeom>
          <a:solidFill>
            <a:srgbClr val="0072B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a:ln>
                <a:noFill/>
              </a:ln>
              <a:solidFill>
                <a:srgbClr val="000000"/>
              </a:solidFill>
              <a:effectLst/>
              <a:latin typeface="Arial" panose="020B0604020202020204" pitchFamily="34" charset="0"/>
              <a:ea typeface="MS PGothic" panose="020B0600070205080204" charset="-128"/>
              <a:cs typeface="MS PGothic" panose="020B0600070205080204" charset="-128"/>
            </a:endParaRPr>
          </a:p>
        </p:txBody>
      </p:sp>
      <p:pic>
        <p:nvPicPr>
          <p:cNvPr id="14" name="Picture 13">
            <a:hlinkClick r:id="rId3"/>
          </p:cNvPr>
          <p:cNvPicPr>
            <a:picLocks noChangeAspect="1"/>
          </p:cNvPicPr>
          <p:nvPr userDrawn="1"/>
        </p:nvPicPr>
        <p:blipFill>
          <a:blip r:embed="rId5"/>
          <a:srcRect/>
          <a:stretch>
            <a:fillRect/>
          </a:stretch>
        </p:blipFill>
        <p:spPr bwMode="auto">
          <a:xfrm>
            <a:off x="10807189" y="5805661"/>
            <a:ext cx="799678" cy="799678"/>
          </a:xfrm>
          <a:prstGeom prst="rect">
            <a:avLst/>
          </a:prstGeom>
          <a:noFill/>
          <a:ln>
            <a:noFill/>
          </a:ln>
        </p:spPr>
      </p:pic>
      <p:sp>
        <p:nvSpPr>
          <p:cNvPr id="15" name="TextBox 14"/>
          <p:cNvSpPr txBox="1"/>
          <p:nvPr userDrawn="1"/>
        </p:nvSpPr>
        <p:spPr>
          <a:xfrm>
            <a:off x="4115923" y="6383179"/>
            <a:ext cx="3960154" cy="246221"/>
          </a:xfrm>
          <a:prstGeom prst="rect">
            <a:avLst/>
          </a:prstGeom>
          <a:noFill/>
        </p:spPr>
        <p:txBody>
          <a:bodyPr wrap="square" rtlCol="0">
            <a:spAutoFit/>
          </a:bodyPr>
          <a:lstStyle/>
          <a:p>
            <a:pPr algn="ctr"/>
            <a:r>
              <a:rPr lang="en-US" sz="1000" dirty="0">
                <a:solidFill>
                  <a:schemeClr val="bg1">
                    <a:lumMod val="25000"/>
                  </a:schemeClr>
                </a:solidFill>
              </a:rPr>
              <a:t>Template by the eLearning Unit @Kab</a:t>
            </a:r>
            <a:endParaRPr lang="en-US" sz="1000" dirty="0">
              <a:solidFill>
                <a:schemeClr val="bg1">
                  <a:lumMod val="25000"/>
                </a:schemeClr>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matchingName="Comparison">
  <p:cSld name="Comparison">
    <p:spTree>
      <p:nvGrpSpPr>
        <p:cNvPr id="1" name="Shape 211"/>
        <p:cNvGrpSpPr/>
        <p:nvPr/>
      </p:nvGrpSpPr>
      <p:grpSpPr>
        <a:xfrm>
          <a:off x="0" y="0"/>
          <a:ext cx="0" cy="0"/>
          <a:chOff x="0" y="0"/>
          <a:chExt cx="0" cy="0"/>
        </a:xfrm>
      </p:grpSpPr>
      <p:grpSp>
        <p:nvGrpSpPr>
          <p:cNvPr id="14" name="Group 13"/>
          <p:cNvGrpSpPr/>
          <p:nvPr userDrawn="1"/>
        </p:nvGrpSpPr>
        <p:grpSpPr>
          <a:xfrm>
            <a:off x="9525" y="2"/>
            <a:ext cx="12191999" cy="1419503"/>
            <a:chOff x="9525" y="2"/>
            <a:chExt cx="12191999" cy="1419503"/>
          </a:xfrm>
        </p:grpSpPr>
        <p:pic>
          <p:nvPicPr>
            <p:cNvPr id="15" name="Picture 14"/>
            <p:cNvPicPr>
              <a:picLocks noChangeAspect="1"/>
            </p:cNvPicPr>
            <p:nvPr userDrawn="1"/>
          </p:nvPicPr>
          <p:blipFill rotWithShape="1">
            <a:blip r:embed="rId2"/>
            <a:srcRect l="162" r="162" b="31313"/>
            <a:stretch>
              <a:fillRect/>
            </a:stretch>
          </p:blipFill>
          <p:spPr>
            <a:xfrm>
              <a:off x="9525" y="2"/>
              <a:ext cx="12191999" cy="1233972"/>
            </a:xfrm>
            <a:prstGeom prst="rect">
              <a:avLst/>
            </a:prstGeom>
          </p:spPr>
        </p:pic>
        <p:sp>
          <p:nvSpPr>
            <p:cNvPr id="16" name="Rectangle 15"/>
            <p:cNvSpPr/>
            <p:nvPr userDrawn="1"/>
          </p:nvSpPr>
          <p:spPr bwMode="auto">
            <a:xfrm>
              <a:off x="9525" y="1338782"/>
              <a:ext cx="12191999" cy="80723"/>
            </a:xfrm>
            <a:prstGeom prst="rect">
              <a:avLst/>
            </a:prstGeom>
            <a:solidFill>
              <a:srgbClr val="0072B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a:ln>
                  <a:noFill/>
                </a:ln>
                <a:solidFill>
                  <a:srgbClr val="000000"/>
                </a:solidFill>
                <a:effectLst/>
                <a:latin typeface="Arial" panose="020B0604020202020204" pitchFamily="34" charset="0"/>
                <a:ea typeface="MS PGothic" panose="020B0600070205080204" charset="-128"/>
                <a:cs typeface="MS PGothic" panose="020B0600070205080204" charset="-128"/>
              </a:endParaRPr>
            </a:p>
          </p:txBody>
        </p:sp>
      </p:grpSp>
      <p:sp>
        <p:nvSpPr>
          <p:cNvPr id="215" name="Google Shape;215;p31"/>
          <p:cNvSpPr txBox="1">
            <a:spLocks noGrp="1"/>
          </p:cNvSpPr>
          <p:nvPr>
            <p:ph type="title"/>
          </p:nvPr>
        </p:nvSpPr>
        <p:spPr>
          <a:xfrm>
            <a:off x="609600" y="274637"/>
            <a:ext cx="10972800" cy="896832"/>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b="1">
                <a:solidFill>
                  <a:schemeClr val="accent1">
                    <a:lumMod val="50000"/>
                  </a:schemeClr>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r>
              <a:rPr lang="en-US"/>
              <a:t>Click to edit Master title style</a:t>
            </a:r>
            <a:endParaRPr lang="en-US"/>
          </a:p>
        </p:txBody>
      </p:sp>
      <p:sp>
        <p:nvSpPr>
          <p:cNvPr id="216" name="Google Shape;216;p31"/>
          <p:cNvSpPr txBox="1">
            <a:spLocks noGrp="1"/>
          </p:cNvSpPr>
          <p:nvPr>
            <p:ph type="body" idx="1"/>
          </p:nvPr>
        </p:nvSpPr>
        <p:spPr>
          <a:xfrm>
            <a:off x="609600" y="1535113"/>
            <a:ext cx="5386917" cy="639763"/>
          </a:xfrm>
          <a:prstGeom prst="rect">
            <a:avLst/>
          </a:prstGeom>
          <a:noFill/>
          <a:ln>
            <a:noFill/>
          </a:ln>
        </p:spPr>
        <p:txBody>
          <a:bodyPr spcFirstLastPara="1" wrap="square" lIns="68575" tIns="34275" rIns="68575" bIns="34275" anchor="b" anchorCtr="0">
            <a:noAutofit/>
          </a:bodyPr>
          <a:lstStyle>
            <a:lvl1pPr marL="609600" lvl="0" indent="-304800" algn="l">
              <a:lnSpc>
                <a:spcPct val="100000"/>
              </a:lnSpc>
              <a:spcBef>
                <a:spcPts val="535"/>
              </a:spcBef>
              <a:spcAft>
                <a:spcPts val="0"/>
              </a:spcAft>
              <a:buSzPts val="1400"/>
              <a:buNone/>
              <a:defRPr sz="2400" b="1">
                <a:solidFill>
                  <a:srgbClr val="0072BC"/>
                </a:solidFill>
              </a:defRPr>
            </a:lvl1pPr>
            <a:lvl2pPr marL="1219200" lvl="1" indent="-304800" algn="l">
              <a:lnSpc>
                <a:spcPct val="100000"/>
              </a:lnSpc>
              <a:spcBef>
                <a:spcPts val="400"/>
              </a:spcBef>
              <a:spcAft>
                <a:spcPts val="0"/>
              </a:spcAft>
              <a:buSzPts val="1100"/>
              <a:buNone/>
              <a:defRPr sz="2000" b="1"/>
            </a:lvl2pPr>
            <a:lvl3pPr marL="1828800" lvl="2" indent="-304800" algn="l">
              <a:lnSpc>
                <a:spcPct val="100000"/>
              </a:lnSpc>
              <a:spcBef>
                <a:spcPts val="400"/>
              </a:spcBef>
              <a:spcAft>
                <a:spcPts val="0"/>
              </a:spcAft>
              <a:buSzPts val="1400"/>
              <a:buFont typeface="Gill Sans"/>
              <a:buNone/>
              <a:defRPr sz="1865" b="1"/>
            </a:lvl3pPr>
            <a:lvl4pPr marL="2438400" lvl="3" indent="-304800" algn="l">
              <a:lnSpc>
                <a:spcPct val="100000"/>
              </a:lnSpc>
              <a:spcBef>
                <a:spcPts val="265"/>
              </a:spcBef>
              <a:spcAft>
                <a:spcPts val="0"/>
              </a:spcAft>
              <a:buSzPts val="1200"/>
              <a:buFont typeface="Gill Sans"/>
              <a:buNone/>
              <a:defRPr sz="1600" b="1"/>
            </a:lvl4pPr>
            <a:lvl5pPr marL="3048000" lvl="4" indent="-304800" algn="l">
              <a:lnSpc>
                <a:spcPct val="100000"/>
              </a:lnSpc>
              <a:spcBef>
                <a:spcPts val="265"/>
              </a:spcBef>
              <a:spcAft>
                <a:spcPts val="0"/>
              </a:spcAft>
              <a:buSzPts val="1000"/>
              <a:buFont typeface="Gill Sans"/>
              <a:buNone/>
              <a:defRPr sz="1600" b="1"/>
            </a:lvl5pPr>
            <a:lvl6pPr marL="3657600" lvl="5" indent="-304800" algn="l">
              <a:lnSpc>
                <a:spcPct val="100000"/>
              </a:lnSpc>
              <a:spcBef>
                <a:spcPts val="265"/>
              </a:spcBef>
              <a:spcAft>
                <a:spcPts val="0"/>
              </a:spcAft>
              <a:buSzPts val="1000"/>
              <a:buFont typeface="Gill Sans"/>
              <a:buNone/>
              <a:defRPr sz="1600" b="1"/>
            </a:lvl6pPr>
            <a:lvl7pPr marL="4267200" lvl="6" indent="-304800" algn="l">
              <a:lnSpc>
                <a:spcPct val="100000"/>
              </a:lnSpc>
              <a:spcBef>
                <a:spcPts val="265"/>
              </a:spcBef>
              <a:spcAft>
                <a:spcPts val="0"/>
              </a:spcAft>
              <a:buSzPts val="1000"/>
              <a:buFont typeface="Gill Sans"/>
              <a:buNone/>
              <a:defRPr sz="1600" b="1"/>
            </a:lvl7pPr>
            <a:lvl8pPr marL="4876800" lvl="7" indent="-304800" algn="l">
              <a:lnSpc>
                <a:spcPct val="100000"/>
              </a:lnSpc>
              <a:spcBef>
                <a:spcPts val="265"/>
              </a:spcBef>
              <a:spcAft>
                <a:spcPts val="0"/>
              </a:spcAft>
              <a:buSzPts val="1000"/>
              <a:buFont typeface="Gill Sans"/>
              <a:buNone/>
              <a:defRPr sz="1600" b="1"/>
            </a:lvl8pPr>
            <a:lvl9pPr marL="5486400" lvl="8" indent="-304800" algn="l">
              <a:lnSpc>
                <a:spcPct val="100000"/>
              </a:lnSpc>
              <a:spcBef>
                <a:spcPts val="265"/>
              </a:spcBef>
              <a:spcAft>
                <a:spcPts val="0"/>
              </a:spcAft>
              <a:buSzPts val="1000"/>
              <a:buFont typeface="Gill Sans"/>
              <a:buNone/>
              <a:defRPr sz="1600" b="1"/>
            </a:lvl9pPr>
          </a:lstStyle>
          <a:p>
            <a:pPr lvl="0"/>
            <a:r>
              <a:rPr lang="en-US"/>
              <a:t>Click to edit Master text styles</a:t>
            </a:r>
            <a:endParaRPr lang="en-US"/>
          </a:p>
        </p:txBody>
      </p:sp>
      <p:sp>
        <p:nvSpPr>
          <p:cNvPr id="217" name="Google Shape;217;p31"/>
          <p:cNvSpPr txBox="1">
            <a:spLocks noGrp="1"/>
          </p:cNvSpPr>
          <p:nvPr>
            <p:ph type="body" idx="2"/>
          </p:nvPr>
        </p:nvSpPr>
        <p:spPr>
          <a:xfrm>
            <a:off x="609600" y="2174875"/>
            <a:ext cx="5386917" cy="3628919"/>
          </a:xfrm>
          <a:prstGeom prst="rect">
            <a:avLst/>
          </a:prstGeom>
          <a:noFill/>
          <a:ln>
            <a:noFill/>
          </a:ln>
        </p:spPr>
        <p:txBody>
          <a:bodyPr spcFirstLastPara="1" wrap="square" lIns="68575" tIns="34275" rIns="68575" bIns="34275" anchor="t" anchorCtr="0">
            <a:noAutofit/>
          </a:bodyPr>
          <a:lstStyle>
            <a:lvl1pPr marL="609600" lvl="0" indent="-423545" algn="l">
              <a:lnSpc>
                <a:spcPct val="100000"/>
              </a:lnSpc>
              <a:spcBef>
                <a:spcPts val="535"/>
              </a:spcBef>
              <a:spcAft>
                <a:spcPts val="0"/>
              </a:spcAft>
              <a:buSzPts val="1400"/>
              <a:buChar char="▪"/>
              <a:defRPr sz="2400">
                <a:solidFill>
                  <a:srgbClr val="000C14"/>
                </a:solidFill>
              </a:defRPr>
            </a:lvl1pPr>
            <a:lvl2pPr marL="1219200" lvl="1" indent="-398145" algn="l">
              <a:lnSpc>
                <a:spcPct val="100000"/>
              </a:lnSpc>
              <a:spcBef>
                <a:spcPts val="400"/>
              </a:spcBef>
              <a:spcAft>
                <a:spcPts val="0"/>
              </a:spcAft>
              <a:buSzPts val="1100"/>
              <a:buChar char="▪"/>
              <a:defRPr sz="2000"/>
            </a:lvl2pPr>
            <a:lvl3pPr marL="1828800" lvl="2" indent="-423545" algn="l">
              <a:lnSpc>
                <a:spcPct val="100000"/>
              </a:lnSpc>
              <a:spcBef>
                <a:spcPts val="400"/>
              </a:spcBef>
              <a:spcAft>
                <a:spcPts val="0"/>
              </a:spcAft>
              <a:buSzPts val="1400"/>
              <a:buFont typeface="Gill Sans"/>
              <a:buChar char="•"/>
              <a:defRPr sz="1865"/>
            </a:lvl3pPr>
            <a:lvl4pPr marL="2438400" lvl="3" indent="-406400" algn="l">
              <a:lnSpc>
                <a:spcPct val="100000"/>
              </a:lnSpc>
              <a:spcBef>
                <a:spcPts val="265"/>
              </a:spcBef>
              <a:spcAft>
                <a:spcPts val="0"/>
              </a:spcAft>
              <a:buSzPts val="1200"/>
              <a:buFont typeface="Gill Sans"/>
              <a:buChar char="•"/>
              <a:defRPr sz="1600"/>
            </a:lvl4pPr>
            <a:lvl5pPr marL="3048000" lvl="4" indent="-389255" algn="l">
              <a:lnSpc>
                <a:spcPct val="100000"/>
              </a:lnSpc>
              <a:spcBef>
                <a:spcPts val="265"/>
              </a:spcBef>
              <a:spcAft>
                <a:spcPts val="0"/>
              </a:spcAft>
              <a:buSzPts val="1000"/>
              <a:buFont typeface="Gill Sans"/>
              <a:buChar char="•"/>
              <a:defRPr sz="1600"/>
            </a:lvl5pPr>
            <a:lvl6pPr marL="3657600" lvl="5" indent="-389255" algn="l">
              <a:lnSpc>
                <a:spcPct val="100000"/>
              </a:lnSpc>
              <a:spcBef>
                <a:spcPts val="265"/>
              </a:spcBef>
              <a:spcAft>
                <a:spcPts val="0"/>
              </a:spcAft>
              <a:buSzPts val="1000"/>
              <a:buFont typeface="Gill Sans"/>
              <a:buChar char="•"/>
              <a:defRPr sz="1600"/>
            </a:lvl6pPr>
            <a:lvl7pPr marL="4267200" lvl="6" indent="-389255" algn="l">
              <a:lnSpc>
                <a:spcPct val="100000"/>
              </a:lnSpc>
              <a:spcBef>
                <a:spcPts val="265"/>
              </a:spcBef>
              <a:spcAft>
                <a:spcPts val="0"/>
              </a:spcAft>
              <a:buSzPts val="1000"/>
              <a:buFont typeface="Gill Sans"/>
              <a:buChar char="•"/>
              <a:defRPr sz="1600"/>
            </a:lvl7pPr>
            <a:lvl8pPr marL="4876800" lvl="7" indent="-389255" algn="l">
              <a:lnSpc>
                <a:spcPct val="100000"/>
              </a:lnSpc>
              <a:spcBef>
                <a:spcPts val="265"/>
              </a:spcBef>
              <a:spcAft>
                <a:spcPts val="0"/>
              </a:spcAft>
              <a:buSzPts val="1000"/>
              <a:buFont typeface="Gill Sans"/>
              <a:buChar char="•"/>
              <a:defRPr sz="1600"/>
            </a:lvl8pPr>
            <a:lvl9pPr marL="5486400" lvl="8" indent="-389255" algn="l">
              <a:lnSpc>
                <a:spcPct val="100000"/>
              </a:lnSpc>
              <a:spcBef>
                <a:spcPts val="265"/>
              </a:spcBef>
              <a:spcAft>
                <a:spcPts val="0"/>
              </a:spcAft>
              <a:buSzPts val="1000"/>
              <a:buFont typeface="Gill Sans"/>
              <a:buChar char="•"/>
              <a:defRPr sz="1600"/>
            </a:lvl9pPr>
          </a:lstStyle>
          <a:p>
            <a:pPr lvl="0"/>
            <a:r>
              <a:rPr lang="en-US"/>
              <a:t>Click to edit Master text styles</a:t>
            </a:r>
            <a:endParaRPr lang="en-US"/>
          </a:p>
        </p:txBody>
      </p:sp>
      <p:sp>
        <p:nvSpPr>
          <p:cNvPr id="218" name="Google Shape;218;p31"/>
          <p:cNvSpPr txBox="1">
            <a:spLocks noGrp="1"/>
          </p:cNvSpPr>
          <p:nvPr>
            <p:ph type="body" idx="3"/>
          </p:nvPr>
        </p:nvSpPr>
        <p:spPr>
          <a:xfrm>
            <a:off x="6193369" y="1535113"/>
            <a:ext cx="5389033" cy="639763"/>
          </a:xfrm>
          <a:prstGeom prst="rect">
            <a:avLst/>
          </a:prstGeom>
          <a:noFill/>
          <a:ln>
            <a:noFill/>
          </a:ln>
        </p:spPr>
        <p:txBody>
          <a:bodyPr spcFirstLastPara="1" wrap="square" lIns="68575" tIns="34275" rIns="68575" bIns="34275" anchor="b" anchorCtr="0">
            <a:noAutofit/>
          </a:bodyPr>
          <a:lstStyle>
            <a:lvl1pPr marL="609600" lvl="0" indent="-304800" algn="l">
              <a:lnSpc>
                <a:spcPct val="100000"/>
              </a:lnSpc>
              <a:spcBef>
                <a:spcPts val="535"/>
              </a:spcBef>
              <a:spcAft>
                <a:spcPts val="0"/>
              </a:spcAft>
              <a:buSzPts val="1400"/>
              <a:buNone/>
              <a:defRPr sz="2400" b="1">
                <a:solidFill>
                  <a:srgbClr val="0072BC"/>
                </a:solidFill>
              </a:defRPr>
            </a:lvl1pPr>
            <a:lvl2pPr marL="1219200" lvl="1" indent="-304800" algn="l">
              <a:lnSpc>
                <a:spcPct val="100000"/>
              </a:lnSpc>
              <a:spcBef>
                <a:spcPts val="400"/>
              </a:spcBef>
              <a:spcAft>
                <a:spcPts val="0"/>
              </a:spcAft>
              <a:buSzPts val="1100"/>
              <a:buNone/>
              <a:defRPr sz="2000" b="1"/>
            </a:lvl2pPr>
            <a:lvl3pPr marL="1828800" lvl="2" indent="-304800" algn="l">
              <a:lnSpc>
                <a:spcPct val="100000"/>
              </a:lnSpc>
              <a:spcBef>
                <a:spcPts val="400"/>
              </a:spcBef>
              <a:spcAft>
                <a:spcPts val="0"/>
              </a:spcAft>
              <a:buSzPts val="1400"/>
              <a:buFont typeface="Gill Sans"/>
              <a:buNone/>
              <a:defRPr sz="1865" b="1"/>
            </a:lvl3pPr>
            <a:lvl4pPr marL="2438400" lvl="3" indent="-304800" algn="l">
              <a:lnSpc>
                <a:spcPct val="100000"/>
              </a:lnSpc>
              <a:spcBef>
                <a:spcPts val="265"/>
              </a:spcBef>
              <a:spcAft>
                <a:spcPts val="0"/>
              </a:spcAft>
              <a:buSzPts val="1200"/>
              <a:buFont typeface="Gill Sans"/>
              <a:buNone/>
              <a:defRPr sz="1600" b="1"/>
            </a:lvl4pPr>
            <a:lvl5pPr marL="3048000" lvl="4" indent="-304800" algn="l">
              <a:lnSpc>
                <a:spcPct val="100000"/>
              </a:lnSpc>
              <a:spcBef>
                <a:spcPts val="265"/>
              </a:spcBef>
              <a:spcAft>
                <a:spcPts val="0"/>
              </a:spcAft>
              <a:buSzPts val="1000"/>
              <a:buFont typeface="Gill Sans"/>
              <a:buNone/>
              <a:defRPr sz="1600" b="1"/>
            </a:lvl5pPr>
            <a:lvl6pPr marL="3657600" lvl="5" indent="-304800" algn="l">
              <a:lnSpc>
                <a:spcPct val="100000"/>
              </a:lnSpc>
              <a:spcBef>
                <a:spcPts val="265"/>
              </a:spcBef>
              <a:spcAft>
                <a:spcPts val="0"/>
              </a:spcAft>
              <a:buSzPts val="1000"/>
              <a:buFont typeface="Gill Sans"/>
              <a:buNone/>
              <a:defRPr sz="1600" b="1"/>
            </a:lvl6pPr>
            <a:lvl7pPr marL="4267200" lvl="6" indent="-304800" algn="l">
              <a:lnSpc>
                <a:spcPct val="100000"/>
              </a:lnSpc>
              <a:spcBef>
                <a:spcPts val="265"/>
              </a:spcBef>
              <a:spcAft>
                <a:spcPts val="0"/>
              </a:spcAft>
              <a:buSzPts val="1000"/>
              <a:buFont typeface="Gill Sans"/>
              <a:buNone/>
              <a:defRPr sz="1600" b="1"/>
            </a:lvl7pPr>
            <a:lvl8pPr marL="4876800" lvl="7" indent="-304800" algn="l">
              <a:lnSpc>
                <a:spcPct val="100000"/>
              </a:lnSpc>
              <a:spcBef>
                <a:spcPts val="265"/>
              </a:spcBef>
              <a:spcAft>
                <a:spcPts val="0"/>
              </a:spcAft>
              <a:buSzPts val="1000"/>
              <a:buFont typeface="Gill Sans"/>
              <a:buNone/>
              <a:defRPr sz="1600" b="1"/>
            </a:lvl8pPr>
            <a:lvl9pPr marL="5486400" lvl="8" indent="-304800" algn="l">
              <a:lnSpc>
                <a:spcPct val="100000"/>
              </a:lnSpc>
              <a:spcBef>
                <a:spcPts val="265"/>
              </a:spcBef>
              <a:spcAft>
                <a:spcPts val="0"/>
              </a:spcAft>
              <a:buSzPts val="1000"/>
              <a:buFont typeface="Gill Sans"/>
              <a:buNone/>
              <a:defRPr sz="1600" b="1"/>
            </a:lvl9pPr>
          </a:lstStyle>
          <a:p>
            <a:pPr lvl="0"/>
            <a:r>
              <a:rPr lang="en-US"/>
              <a:t>Click to edit Master text styles</a:t>
            </a:r>
            <a:endParaRPr lang="en-US"/>
          </a:p>
        </p:txBody>
      </p:sp>
      <p:sp>
        <p:nvSpPr>
          <p:cNvPr id="219" name="Google Shape;219;p31"/>
          <p:cNvSpPr txBox="1">
            <a:spLocks noGrp="1"/>
          </p:cNvSpPr>
          <p:nvPr>
            <p:ph type="body" idx="4"/>
          </p:nvPr>
        </p:nvSpPr>
        <p:spPr>
          <a:xfrm>
            <a:off x="6193369" y="2174875"/>
            <a:ext cx="5389033" cy="3628919"/>
          </a:xfrm>
          <a:prstGeom prst="rect">
            <a:avLst/>
          </a:prstGeom>
          <a:noFill/>
          <a:ln>
            <a:noFill/>
          </a:ln>
        </p:spPr>
        <p:txBody>
          <a:bodyPr spcFirstLastPara="1" wrap="square" lIns="68575" tIns="34275" rIns="68575" bIns="34275" anchor="t" anchorCtr="0">
            <a:noAutofit/>
          </a:bodyPr>
          <a:lstStyle>
            <a:lvl1pPr marL="609600" lvl="0" indent="-423545" algn="l">
              <a:lnSpc>
                <a:spcPct val="100000"/>
              </a:lnSpc>
              <a:spcBef>
                <a:spcPts val="535"/>
              </a:spcBef>
              <a:spcAft>
                <a:spcPts val="0"/>
              </a:spcAft>
              <a:buSzPts val="1400"/>
              <a:buChar char="▪"/>
              <a:defRPr sz="2400">
                <a:solidFill>
                  <a:srgbClr val="000C14"/>
                </a:solidFill>
              </a:defRPr>
            </a:lvl1pPr>
            <a:lvl2pPr marL="1219200" lvl="1" indent="-398145" algn="l">
              <a:lnSpc>
                <a:spcPct val="100000"/>
              </a:lnSpc>
              <a:spcBef>
                <a:spcPts val="400"/>
              </a:spcBef>
              <a:spcAft>
                <a:spcPts val="0"/>
              </a:spcAft>
              <a:buSzPts val="1100"/>
              <a:buChar char="▪"/>
              <a:defRPr sz="2000"/>
            </a:lvl2pPr>
            <a:lvl3pPr marL="1828800" lvl="2" indent="-423545" algn="l">
              <a:lnSpc>
                <a:spcPct val="100000"/>
              </a:lnSpc>
              <a:spcBef>
                <a:spcPts val="400"/>
              </a:spcBef>
              <a:spcAft>
                <a:spcPts val="0"/>
              </a:spcAft>
              <a:buSzPts val="1400"/>
              <a:buFont typeface="Gill Sans"/>
              <a:buChar char="•"/>
              <a:defRPr sz="1865"/>
            </a:lvl3pPr>
            <a:lvl4pPr marL="2438400" lvl="3" indent="-406400" algn="l">
              <a:lnSpc>
                <a:spcPct val="100000"/>
              </a:lnSpc>
              <a:spcBef>
                <a:spcPts val="265"/>
              </a:spcBef>
              <a:spcAft>
                <a:spcPts val="0"/>
              </a:spcAft>
              <a:buSzPts val="1200"/>
              <a:buFont typeface="Gill Sans"/>
              <a:buChar char="•"/>
              <a:defRPr sz="1600"/>
            </a:lvl4pPr>
            <a:lvl5pPr marL="3048000" lvl="4" indent="-389255" algn="l">
              <a:lnSpc>
                <a:spcPct val="100000"/>
              </a:lnSpc>
              <a:spcBef>
                <a:spcPts val="265"/>
              </a:spcBef>
              <a:spcAft>
                <a:spcPts val="0"/>
              </a:spcAft>
              <a:buSzPts val="1000"/>
              <a:buFont typeface="Gill Sans"/>
              <a:buChar char="•"/>
              <a:defRPr sz="1600"/>
            </a:lvl5pPr>
            <a:lvl6pPr marL="3657600" lvl="5" indent="-389255" algn="l">
              <a:lnSpc>
                <a:spcPct val="100000"/>
              </a:lnSpc>
              <a:spcBef>
                <a:spcPts val="265"/>
              </a:spcBef>
              <a:spcAft>
                <a:spcPts val="0"/>
              </a:spcAft>
              <a:buSzPts val="1000"/>
              <a:buFont typeface="Gill Sans"/>
              <a:buChar char="•"/>
              <a:defRPr sz="1600"/>
            </a:lvl6pPr>
            <a:lvl7pPr marL="4267200" lvl="6" indent="-389255" algn="l">
              <a:lnSpc>
                <a:spcPct val="100000"/>
              </a:lnSpc>
              <a:spcBef>
                <a:spcPts val="265"/>
              </a:spcBef>
              <a:spcAft>
                <a:spcPts val="0"/>
              </a:spcAft>
              <a:buSzPts val="1000"/>
              <a:buFont typeface="Gill Sans"/>
              <a:buChar char="•"/>
              <a:defRPr sz="1600"/>
            </a:lvl7pPr>
            <a:lvl8pPr marL="4876800" lvl="7" indent="-389255" algn="l">
              <a:lnSpc>
                <a:spcPct val="100000"/>
              </a:lnSpc>
              <a:spcBef>
                <a:spcPts val="265"/>
              </a:spcBef>
              <a:spcAft>
                <a:spcPts val="0"/>
              </a:spcAft>
              <a:buSzPts val="1000"/>
              <a:buFont typeface="Gill Sans"/>
              <a:buChar char="•"/>
              <a:defRPr sz="1600"/>
            </a:lvl8pPr>
            <a:lvl9pPr marL="5486400" lvl="8" indent="-389255" algn="l">
              <a:lnSpc>
                <a:spcPct val="100000"/>
              </a:lnSpc>
              <a:spcBef>
                <a:spcPts val="265"/>
              </a:spcBef>
              <a:spcAft>
                <a:spcPts val="0"/>
              </a:spcAft>
              <a:buSzPts val="1000"/>
              <a:buFont typeface="Gill Sans"/>
              <a:buChar char="•"/>
              <a:defRPr sz="1600"/>
            </a:lvl9pPr>
          </a:lstStyle>
          <a:p>
            <a:pPr lvl="0"/>
            <a:r>
              <a:rPr lang="en-US"/>
              <a:t>Click to edit Master text styles</a:t>
            </a:r>
            <a:endParaRPr lang="en-US"/>
          </a:p>
        </p:txBody>
      </p:sp>
      <p:sp>
        <p:nvSpPr>
          <p:cNvPr id="220" name="Google Shape;220;p31"/>
          <p:cNvSpPr txBox="1">
            <a:spLocks noGrp="1"/>
          </p:cNvSpPr>
          <p:nvPr>
            <p:ph type="ftr" idx="11"/>
          </p:nvPr>
        </p:nvSpPr>
        <p:spPr>
          <a:xfrm>
            <a:off x="4162751" y="6052088"/>
            <a:ext cx="3860800" cy="457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21" name="Google Shape;221;p31"/>
          <p:cNvSpPr/>
          <p:nvPr/>
        </p:nvSpPr>
        <p:spPr>
          <a:xfrm>
            <a:off x="755063" y="6167437"/>
            <a:ext cx="385763" cy="385763"/>
          </a:xfrm>
          <a:prstGeom prst="ellipse">
            <a:avLst/>
          </a:prstGeom>
          <a:solidFill>
            <a:srgbClr val="0072BC"/>
          </a:solidFill>
          <a:ln>
            <a:noFill/>
          </a:ln>
        </p:spPr>
        <p:txBody>
          <a:bodyPr spcFirstLastPara="1" wrap="square" lIns="91433" tIns="45700" rIns="91433" bIns="45700" anchor="t" anchorCtr="0">
            <a:noAutofit/>
          </a:bodyPr>
          <a:lstStyle/>
          <a:p>
            <a:pPr marL="0" marR="0" lvl="0" indent="0" algn="l" rtl="0">
              <a:lnSpc>
                <a:spcPct val="100000"/>
              </a:lnSpc>
              <a:spcBef>
                <a:spcPts val="0"/>
              </a:spcBef>
              <a:spcAft>
                <a:spcPts val="0"/>
              </a:spcAft>
              <a:buClr>
                <a:schemeClr val="dk1"/>
              </a:buClr>
              <a:buSzPts val="1800"/>
              <a:buFont typeface="Arial" panose="020B0604020202020204"/>
              <a:buNone/>
            </a:pPr>
            <a:endParaRPr sz="2400" b="0" i="0" u="none" strike="noStrike" cap="none">
              <a:solidFill>
                <a:srgbClr val="000000"/>
              </a:solidFill>
              <a:latin typeface="Arial" panose="020B0604020202020204"/>
              <a:ea typeface="Arial" panose="020B0604020202020204"/>
              <a:cs typeface="Arial" panose="020B0604020202020204"/>
              <a:sym typeface="Arial" panose="020B0604020202020204"/>
            </a:endParaRPr>
          </a:p>
        </p:txBody>
      </p:sp>
      <p:sp>
        <p:nvSpPr>
          <p:cNvPr id="222" name="Google Shape;222;p31"/>
          <p:cNvSpPr txBox="1"/>
          <p:nvPr/>
        </p:nvSpPr>
        <p:spPr>
          <a:xfrm>
            <a:off x="697004" y="6181725"/>
            <a:ext cx="501881" cy="327563"/>
          </a:xfrm>
          <a:prstGeom prst="rect">
            <a:avLst/>
          </a:prstGeom>
          <a:noFill/>
          <a:ln>
            <a:noFill/>
          </a:ln>
        </p:spPr>
        <p:txBody>
          <a:bodyPr spcFirstLastPara="1" wrap="square" lIns="91433" tIns="45700" rIns="91433" bIns="45700" anchor="ctr" anchorCtr="0">
            <a:noAutofit/>
          </a:bodyPr>
          <a:lstStyle/>
          <a:p>
            <a:pPr marL="0" marR="0" lvl="0" indent="0" algn="ctr" rtl="0">
              <a:lnSpc>
                <a:spcPct val="100000"/>
              </a:lnSpc>
              <a:spcBef>
                <a:spcPts val="0"/>
              </a:spcBef>
              <a:spcAft>
                <a:spcPts val="0"/>
              </a:spcAft>
              <a:buClr>
                <a:srgbClr val="000000"/>
              </a:buClr>
              <a:buSzPts val="800"/>
              <a:buFont typeface="Arial" panose="020B0604020202020204"/>
              <a:buNone/>
            </a:pPr>
            <a:fld id="{00000000-1234-1234-1234-123412341234}" type="slidenum">
              <a:rPr lang="en-GB" sz="1065" b="0" i="0" u="none" strike="noStrike" cap="none">
                <a:solidFill>
                  <a:srgbClr val="FFFFFF"/>
                </a:solidFill>
                <a:latin typeface="Arial" panose="020B0604020202020204"/>
                <a:ea typeface="Arial" panose="020B0604020202020204"/>
                <a:cs typeface="Arial" panose="020B0604020202020204"/>
                <a:sym typeface="Arial" panose="020B0604020202020204"/>
              </a:rPr>
            </a:fld>
            <a:endParaRPr sz="1065" b="0" i="0" u="none" strike="noStrike" cap="none">
              <a:solidFill>
                <a:srgbClr val="FFFFFF"/>
              </a:solidFill>
              <a:latin typeface="Arial" panose="020B0604020202020204"/>
              <a:ea typeface="Arial" panose="020B0604020202020204"/>
              <a:cs typeface="Arial" panose="020B0604020202020204"/>
              <a:sym typeface="Arial" panose="020B0604020202020204"/>
            </a:endParaRPr>
          </a:p>
        </p:txBody>
      </p:sp>
      <p:pic>
        <p:nvPicPr>
          <p:cNvPr id="223" name="Google Shape;223;p31">
            <a:hlinkClick r:id="rId3"/>
          </p:cNvPr>
          <p:cNvPicPr preferRelativeResize="0"/>
          <p:nvPr/>
        </p:nvPicPr>
        <p:blipFill rotWithShape="1">
          <a:blip r:embed="rId4"/>
          <a:srcRect/>
          <a:stretch>
            <a:fillRect/>
          </a:stretch>
        </p:blipFill>
        <p:spPr>
          <a:xfrm>
            <a:off x="10807190" y="5805662"/>
            <a:ext cx="799679" cy="799677"/>
          </a:xfrm>
          <a:prstGeom prst="rect">
            <a:avLst/>
          </a:prstGeom>
          <a:noFill/>
          <a:ln>
            <a:noFill/>
          </a:ln>
        </p:spPr>
      </p:pic>
      <p:sp>
        <p:nvSpPr>
          <p:cNvPr id="17" name="Oval 16"/>
          <p:cNvSpPr/>
          <p:nvPr userDrawn="1"/>
        </p:nvSpPr>
        <p:spPr bwMode="auto">
          <a:xfrm>
            <a:off x="755062" y="6167438"/>
            <a:ext cx="385762" cy="385762"/>
          </a:xfrm>
          <a:prstGeom prst="ellipse">
            <a:avLst/>
          </a:prstGeom>
          <a:solidFill>
            <a:srgbClr val="0072B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a:ln>
                <a:noFill/>
              </a:ln>
              <a:solidFill>
                <a:srgbClr val="000000"/>
              </a:solidFill>
              <a:effectLst/>
              <a:latin typeface="Arial" panose="020B0604020202020204" pitchFamily="34" charset="0"/>
              <a:ea typeface="MS PGothic" panose="020B0600070205080204" charset="-128"/>
              <a:cs typeface="MS PGothic" panose="020B0600070205080204" charset="-128"/>
            </a:endParaRPr>
          </a:p>
        </p:txBody>
      </p:sp>
      <p:sp>
        <p:nvSpPr>
          <p:cNvPr id="18" name="Rectangle 69"/>
          <p:cNvSpPr txBox="1">
            <a:spLocks noChangeArrowheads="1"/>
          </p:cNvSpPr>
          <p:nvPr userDrawn="1"/>
        </p:nvSpPr>
        <p:spPr bwMode="auto">
          <a:xfrm>
            <a:off x="697002" y="6181726"/>
            <a:ext cx="501882" cy="327562"/>
          </a:xfrm>
          <a:prstGeom prst="rect">
            <a:avLst/>
          </a:prstGeom>
          <a:noFill/>
          <a:ln>
            <a:noFill/>
          </a:ln>
          <a:effectLst/>
        </p:spPr>
        <p:txBody>
          <a:bodyPr vert="horz" wrap="square" lIns="91440" tIns="45720" rIns="91440" bIns="45720" numCol="1" anchor="ctr" anchorCtr="0" compatLnSpc="1"/>
          <a:lstStyle>
            <a:defPPr>
              <a:defRPr lang="en-US"/>
            </a:defPPr>
            <a:lvl1pPr algn="ctr" rtl="0" eaLnBrk="1" fontAlgn="base" hangingPunct="1">
              <a:spcBef>
                <a:spcPct val="0"/>
              </a:spcBef>
              <a:spcAft>
                <a:spcPct val="0"/>
              </a:spcAft>
              <a:defRPr sz="2000" b="0" kern="1200">
                <a:solidFill>
                  <a:srgbClr val="FFFFFF"/>
                </a:solidFill>
                <a:latin typeface="Arial" panose="020B0604020202020204" pitchFamily="34" charset="0"/>
                <a:ea typeface="MS PGothic" panose="020B0600070205080204" charset="-128"/>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charset="-128"/>
                <a:cs typeface="+mn-cs"/>
              </a:defRPr>
            </a:lvl9pPr>
          </a:lstStyle>
          <a:p>
            <a:fld id="{3B405BB5-1723-47E6-8FDA-E36D86FBCAE4}" type="slidenum">
              <a:rPr lang="en-US" altLang="en-US" sz="1100" smtClean="0"/>
            </a:fld>
            <a:endParaRPr lang="en-US" altLang="en-US" sz="1100" dirty="0"/>
          </a:p>
        </p:txBody>
      </p:sp>
      <p:pic>
        <p:nvPicPr>
          <p:cNvPr id="19" name="Picture 18">
            <a:hlinkClick r:id="rId3"/>
          </p:cNvPr>
          <p:cNvPicPr>
            <a:picLocks noChangeAspect="1"/>
          </p:cNvPicPr>
          <p:nvPr userDrawn="1"/>
        </p:nvPicPr>
        <p:blipFill>
          <a:blip r:embed="rId5"/>
          <a:srcRect/>
          <a:stretch>
            <a:fillRect/>
          </a:stretch>
        </p:blipFill>
        <p:spPr bwMode="auto">
          <a:xfrm>
            <a:off x="10807189" y="5805661"/>
            <a:ext cx="799678" cy="799678"/>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matchingName="Title Only">
  <p:cSld name="Title Only">
    <p:spTree>
      <p:nvGrpSpPr>
        <p:cNvPr id="1" name="Shape 224"/>
        <p:cNvGrpSpPr/>
        <p:nvPr/>
      </p:nvGrpSpPr>
      <p:grpSpPr>
        <a:xfrm>
          <a:off x="0" y="0"/>
          <a:ext cx="0" cy="0"/>
          <a:chOff x="0" y="0"/>
          <a:chExt cx="0" cy="0"/>
        </a:xfrm>
      </p:grpSpPr>
      <p:sp>
        <p:nvSpPr>
          <p:cNvPr id="225" name="Google Shape;225;p32"/>
          <p:cNvSpPr txBox="1">
            <a:spLocks noGrp="1"/>
          </p:cNvSpPr>
          <p:nvPr>
            <p:ph type="title"/>
          </p:nvPr>
        </p:nvSpPr>
        <p:spPr>
          <a:xfrm>
            <a:off x="733288" y="374112"/>
            <a:ext cx="10869083" cy="1090613"/>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b="1">
                <a:solidFill>
                  <a:schemeClr val="bg2">
                    <a:lumMod val="50000"/>
                  </a:schemeClr>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r>
              <a:rPr lang="en-US"/>
              <a:t>Click to edit Master title style</a:t>
            </a:r>
            <a:endParaRPr lang="en-US"/>
          </a:p>
        </p:txBody>
      </p:sp>
      <p:sp>
        <p:nvSpPr>
          <p:cNvPr id="226" name="Google Shape;226;p32"/>
          <p:cNvSpPr txBox="1">
            <a:spLocks noGrp="1"/>
          </p:cNvSpPr>
          <p:nvPr>
            <p:ph type="ftr" idx="11"/>
          </p:nvPr>
        </p:nvSpPr>
        <p:spPr>
          <a:xfrm>
            <a:off x="4162751" y="6052088"/>
            <a:ext cx="3860800" cy="457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pPr>
              <a:defRPr/>
            </a:pPr>
            <a:endParaRPr lang="en-US"/>
          </a:p>
        </p:txBody>
      </p:sp>
      <p:sp>
        <p:nvSpPr>
          <p:cNvPr id="227" name="Google Shape;227;p32"/>
          <p:cNvSpPr/>
          <p:nvPr/>
        </p:nvSpPr>
        <p:spPr>
          <a:xfrm>
            <a:off x="755063" y="6167437"/>
            <a:ext cx="385763" cy="385763"/>
          </a:xfrm>
          <a:prstGeom prst="ellipse">
            <a:avLst/>
          </a:prstGeom>
          <a:solidFill>
            <a:srgbClr val="0072BC"/>
          </a:solidFill>
          <a:ln>
            <a:noFill/>
          </a:ln>
        </p:spPr>
        <p:txBody>
          <a:bodyPr spcFirstLastPara="1" wrap="square" lIns="91433" tIns="45700" rIns="91433" bIns="45700" anchor="t" anchorCtr="0">
            <a:noAutofit/>
          </a:bodyPr>
          <a:lstStyle/>
          <a:p>
            <a:pPr marL="0" marR="0" lvl="0" indent="0" algn="l" rtl="0">
              <a:lnSpc>
                <a:spcPct val="100000"/>
              </a:lnSpc>
              <a:spcBef>
                <a:spcPts val="0"/>
              </a:spcBef>
              <a:spcAft>
                <a:spcPts val="0"/>
              </a:spcAft>
              <a:buClr>
                <a:schemeClr val="dk1"/>
              </a:buClr>
              <a:buSzPts val="1800"/>
              <a:buFont typeface="Arial" panose="020B0604020202020204"/>
              <a:buNone/>
            </a:pPr>
            <a:endParaRPr sz="2400" b="0" i="0" u="none" strike="noStrike" cap="none">
              <a:solidFill>
                <a:srgbClr val="000000"/>
              </a:solidFill>
              <a:latin typeface="Arial" panose="020B0604020202020204"/>
              <a:ea typeface="Arial" panose="020B0604020202020204"/>
              <a:cs typeface="Arial" panose="020B0604020202020204"/>
              <a:sym typeface="Arial" panose="020B0604020202020204"/>
            </a:endParaRPr>
          </a:p>
        </p:txBody>
      </p:sp>
      <p:sp>
        <p:nvSpPr>
          <p:cNvPr id="228" name="Google Shape;228;p32"/>
          <p:cNvSpPr txBox="1"/>
          <p:nvPr/>
        </p:nvSpPr>
        <p:spPr>
          <a:xfrm>
            <a:off x="697004" y="6181725"/>
            <a:ext cx="501881" cy="327563"/>
          </a:xfrm>
          <a:prstGeom prst="rect">
            <a:avLst/>
          </a:prstGeom>
          <a:noFill/>
          <a:ln>
            <a:noFill/>
          </a:ln>
        </p:spPr>
        <p:txBody>
          <a:bodyPr spcFirstLastPara="1" wrap="square" lIns="91433" tIns="45700" rIns="91433" bIns="45700" anchor="ctr" anchorCtr="0">
            <a:noAutofit/>
          </a:bodyPr>
          <a:lstStyle/>
          <a:p>
            <a:pPr marL="0" marR="0" lvl="0" indent="0" algn="ctr" rtl="0">
              <a:lnSpc>
                <a:spcPct val="100000"/>
              </a:lnSpc>
              <a:spcBef>
                <a:spcPts val="0"/>
              </a:spcBef>
              <a:spcAft>
                <a:spcPts val="0"/>
              </a:spcAft>
              <a:buClr>
                <a:srgbClr val="000000"/>
              </a:buClr>
              <a:buSzPts val="800"/>
              <a:buFont typeface="Arial" panose="020B0604020202020204"/>
              <a:buNone/>
            </a:pPr>
            <a:fld id="{00000000-1234-1234-1234-123412341234}" type="slidenum">
              <a:rPr lang="en-GB" sz="1065" b="0" i="0" u="none" strike="noStrike" cap="none">
                <a:solidFill>
                  <a:srgbClr val="FFFFFF"/>
                </a:solidFill>
                <a:latin typeface="Arial" panose="020B0604020202020204"/>
                <a:ea typeface="Arial" panose="020B0604020202020204"/>
                <a:cs typeface="Arial" panose="020B0604020202020204"/>
                <a:sym typeface="Arial" panose="020B0604020202020204"/>
              </a:rPr>
            </a:fld>
            <a:endParaRPr sz="1065" b="0" i="0" u="none" strike="noStrike" cap="none">
              <a:solidFill>
                <a:srgbClr val="FFFFFF"/>
              </a:solidFill>
              <a:latin typeface="Arial" panose="020B0604020202020204"/>
              <a:ea typeface="Arial" panose="020B0604020202020204"/>
              <a:cs typeface="Arial" panose="020B0604020202020204"/>
              <a:sym typeface="Arial" panose="020B0604020202020204"/>
            </a:endParaRPr>
          </a:p>
        </p:txBody>
      </p:sp>
      <p:pic>
        <p:nvPicPr>
          <p:cNvPr id="229" name="Google Shape;229;p32">
            <a:hlinkClick r:id="rId2"/>
          </p:cNvPr>
          <p:cNvPicPr preferRelativeResize="0"/>
          <p:nvPr/>
        </p:nvPicPr>
        <p:blipFill rotWithShape="1">
          <a:blip r:embed="rId3"/>
          <a:srcRect/>
          <a:stretch>
            <a:fillRect/>
          </a:stretch>
        </p:blipFill>
        <p:spPr>
          <a:xfrm>
            <a:off x="10807190" y="5805662"/>
            <a:ext cx="799679" cy="799677"/>
          </a:xfrm>
          <a:prstGeom prst="rect">
            <a:avLst/>
          </a:prstGeom>
          <a:noFill/>
          <a:ln>
            <a:noFill/>
          </a:ln>
        </p:spPr>
      </p:pic>
      <p:sp>
        <p:nvSpPr>
          <p:cNvPr id="7" name="Oval 6"/>
          <p:cNvSpPr/>
          <p:nvPr userDrawn="1"/>
        </p:nvSpPr>
        <p:spPr bwMode="auto">
          <a:xfrm>
            <a:off x="755062" y="6167438"/>
            <a:ext cx="385762" cy="385762"/>
          </a:xfrm>
          <a:prstGeom prst="ellipse">
            <a:avLst/>
          </a:prstGeom>
          <a:solidFill>
            <a:srgbClr val="0072B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a:ln>
                <a:noFill/>
              </a:ln>
              <a:solidFill>
                <a:srgbClr val="000000"/>
              </a:solidFill>
              <a:effectLst/>
              <a:latin typeface="Arial" panose="020B0604020202020204" pitchFamily="34" charset="0"/>
              <a:ea typeface="MS PGothic" panose="020B0600070205080204" charset="-128"/>
              <a:cs typeface="MS PGothic" panose="020B0600070205080204" charset="-128"/>
            </a:endParaRPr>
          </a:p>
        </p:txBody>
      </p:sp>
      <p:sp>
        <p:nvSpPr>
          <p:cNvPr id="8" name="Rectangle 69"/>
          <p:cNvSpPr txBox="1">
            <a:spLocks noChangeArrowheads="1"/>
          </p:cNvSpPr>
          <p:nvPr userDrawn="1"/>
        </p:nvSpPr>
        <p:spPr bwMode="auto">
          <a:xfrm>
            <a:off x="697002" y="6181726"/>
            <a:ext cx="501882" cy="327562"/>
          </a:xfrm>
          <a:prstGeom prst="rect">
            <a:avLst/>
          </a:prstGeom>
          <a:noFill/>
          <a:ln>
            <a:noFill/>
          </a:ln>
          <a:effectLst/>
        </p:spPr>
        <p:txBody>
          <a:bodyPr vert="horz" wrap="square" lIns="91440" tIns="45720" rIns="91440" bIns="45720" numCol="1" anchor="ctr" anchorCtr="0" compatLnSpc="1"/>
          <a:lstStyle>
            <a:defPPr>
              <a:defRPr lang="en-US"/>
            </a:defPPr>
            <a:lvl1pPr algn="ctr" rtl="0" eaLnBrk="1" fontAlgn="base" hangingPunct="1">
              <a:spcBef>
                <a:spcPct val="0"/>
              </a:spcBef>
              <a:spcAft>
                <a:spcPct val="0"/>
              </a:spcAft>
              <a:defRPr sz="2000" b="0" kern="1200">
                <a:solidFill>
                  <a:srgbClr val="FFFFFF"/>
                </a:solidFill>
                <a:latin typeface="Arial" panose="020B0604020202020204" pitchFamily="34" charset="0"/>
                <a:ea typeface="MS PGothic" panose="020B0600070205080204" charset="-128"/>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charset="-128"/>
                <a:cs typeface="+mn-cs"/>
              </a:defRPr>
            </a:lvl9pPr>
          </a:lstStyle>
          <a:p>
            <a:fld id="{3B405BB5-1723-47E6-8FDA-E36D86FBCAE4}" type="slidenum">
              <a:rPr lang="en-US" altLang="en-US" sz="1100" smtClean="0"/>
            </a:fld>
            <a:endParaRPr lang="en-US" altLang="en-US" sz="1100" dirty="0"/>
          </a:p>
        </p:txBody>
      </p:sp>
      <p:pic>
        <p:nvPicPr>
          <p:cNvPr id="9" name="Picture 8">
            <a:hlinkClick r:id="rId2"/>
          </p:cNvPr>
          <p:cNvPicPr>
            <a:picLocks noChangeAspect="1"/>
          </p:cNvPicPr>
          <p:nvPr userDrawn="1"/>
        </p:nvPicPr>
        <p:blipFill>
          <a:blip r:embed="rId4"/>
          <a:srcRect/>
          <a:stretch>
            <a:fillRect/>
          </a:stretch>
        </p:blipFill>
        <p:spPr bwMode="auto">
          <a:xfrm>
            <a:off x="10807189" y="5805661"/>
            <a:ext cx="799678" cy="799678"/>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matchingName="Blank">
  <p:cSld name="Blank">
    <p:spTree>
      <p:nvGrpSpPr>
        <p:cNvPr id="1" name="Shape 230"/>
        <p:cNvGrpSpPr/>
        <p:nvPr/>
      </p:nvGrpSpPr>
      <p:grpSpPr>
        <a:xfrm>
          <a:off x="0" y="0"/>
          <a:ext cx="0" cy="0"/>
          <a:chOff x="0" y="0"/>
          <a:chExt cx="0" cy="0"/>
        </a:xfrm>
      </p:grpSpPr>
      <p:sp>
        <p:nvSpPr>
          <p:cNvPr id="231" name="Google Shape;231;p33"/>
          <p:cNvSpPr txBox="1">
            <a:spLocks noGrp="1"/>
          </p:cNvSpPr>
          <p:nvPr>
            <p:ph type="ftr" idx="11"/>
          </p:nvPr>
        </p:nvSpPr>
        <p:spPr>
          <a:xfrm>
            <a:off x="4162751" y="6052088"/>
            <a:ext cx="3860800" cy="457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pPr>
              <a:defRPr/>
            </a:pPr>
            <a:endParaRPr lang="en-US"/>
          </a:p>
        </p:txBody>
      </p:sp>
      <p:sp>
        <p:nvSpPr>
          <p:cNvPr id="232" name="Google Shape;232;p33"/>
          <p:cNvSpPr/>
          <p:nvPr/>
        </p:nvSpPr>
        <p:spPr>
          <a:xfrm>
            <a:off x="755063" y="6167437"/>
            <a:ext cx="385763" cy="385763"/>
          </a:xfrm>
          <a:prstGeom prst="ellipse">
            <a:avLst/>
          </a:prstGeom>
          <a:solidFill>
            <a:srgbClr val="0072BC"/>
          </a:solidFill>
          <a:ln>
            <a:noFill/>
          </a:ln>
        </p:spPr>
        <p:txBody>
          <a:bodyPr spcFirstLastPara="1" wrap="square" lIns="91433" tIns="45700" rIns="91433" bIns="45700" anchor="t" anchorCtr="0">
            <a:noAutofit/>
          </a:bodyPr>
          <a:lstStyle/>
          <a:p>
            <a:pPr marL="0" marR="0" lvl="0" indent="0" algn="l" rtl="0">
              <a:lnSpc>
                <a:spcPct val="100000"/>
              </a:lnSpc>
              <a:spcBef>
                <a:spcPts val="0"/>
              </a:spcBef>
              <a:spcAft>
                <a:spcPts val="0"/>
              </a:spcAft>
              <a:buClr>
                <a:schemeClr val="dk1"/>
              </a:buClr>
              <a:buSzPts val="1800"/>
              <a:buFont typeface="Arial" panose="020B0604020202020204"/>
              <a:buNone/>
            </a:pPr>
            <a:endParaRPr sz="2400" b="0" i="0" u="none" strike="noStrike" cap="none">
              <a:solidFill>
                <a:srgbClr val="000000"/>
              </a:solidFill>
              <a:latin typeface="Arial" panose="020B0604020202020204"/>
              <a:ea typeface="Arial" panose="020B0604020202020204"/>
              <a:cs typeface="Arial" panose="020B0604020202020204"/>
              <a:sym typeface="Arial" panose="020B0604020202020204"/>
            </a:endParaRPr>
          </a:p>
        </p:txBody>
      </p:sp>
      <p:sp>
        <p:nvSpPr>
          <p:cNvPr id="233" name="Google Shape;233;p33"/>
          <p:cNvSpPr txBox="1"/>
          <p:nvPr/>
        </p:nvSpPr>
        <p:spPr>
          <a:xfrm>
            <a:off x="697004" y="6181725"/>
            <a:ext cx="501881" cy="327563"/>
          </a:xfrm>
          <a:prstGeom prst="rect">
            <a:avLst/>
          </a:prstGeom>
          <a:noFill/>
          <a:ln>
            <a:noFill/>
          </a:ln>
        </p:spPr>
        <p:txBody>
          <a:bodyPr spcFirstLastPara="1" wrap="square" lIns="91433" tIns="45700" rIns="91433" bIns="45700" anchor="ctr" anchorCtr="0">
            <a:noAutofit/>
          </a:bodyPr>
          <a:lstStyle/>
          <a:p>
            <a:pPr marL="0" marR="0" lvl="0" indent="0" algn="ctr" rtl="0">
              <a:lnSpc>
                <a:spcPct val="100000"/>
              </a:lnSpc>
              <a:spcBef>
                <a:spcPts val="0"/>
              </a:spcBef>
              <a:spcAft>
                <a:spcPts val="0"/>
              </a:spcAft>
              <a:buClr>
                <a:srgbClr val="000000"/>
              </a:buClr>
              <a:buSzPts val="800"/>
              <a:buFont typeface="Arial" panose="020B0604020202020204"/>
              <a:buNone/>
            </a:pPr>
            <a:fld id="{00000000-1234-1234-1234-123412341234}" type="slidenum">
              <a:rPr lang="en-GB" sz="1065" b="0" i="0" u="none" strike="noStrike" cap="none">
                <a:solidFill>
                  <a:srgbClr val="FFFFFF"/>
                </a:solidFill>
                <a:latin typeface="Arial" panose="020B0604020202020204"/>
                <a:ea typeface="Arial" panose="020B0604020202020204"/>
                <a:cs typeface="Arial" panose="020B0604020202020204"/>
                <a:sym typeface="Arial" panose="020B0604020202020204"/>
              </a:rPr>
            </a:fld>
            <a:endParaRPr sz="1065" b="0" i="0" u="none" strike="noStrike" cap="none">
              <a:solidFill>
                <a:srgbClr val="FFFFFF"/>
              </a:solidFill>
              <a:latin typeface="Arial" panose="020B0604020202020204"/>
              <a:ea typeface="Arial" panose="020B0604020202020204"/>
              <a:cs typeface="Arial" panose="020B0604020202020204"/>
              <a:sym typeface="Arial" panose="020B0604020202020204"/>
            </a:endParaRPr>
          </a:p>
        </p:txBody>
      </p:sp>
      <p:pic>
        <p:nvPicPr>
          <p:cNvPr id="234" name="Google Shape;234;p33">
            <a:hlinkClick r:id="rId2"/>
          </p:cNvPr>
          <p:cNvPicPr preferRelativeResize="0"/>
          <p:nvPr/>
        </p:nvPicPr>
        <p:blipFill rotWithShape="1">
          <a:blip r:embed="rId3"/>
          <a:srcRect/>
          <a:stretch>
            <a:fillRect/>
          </a:stretch>
        </p:blipFill>
        <p:spPr>
          <a:xfrm>
            <a:off x="10807190" y="5805662"/>
            <a:ext cx="799679" cy="799677"/>
          </a:xfrm>
          <a:prstGeom prst="rect">
            <a:avLst/>
          </a:prstGeom>
          <a:noFill/>
          <a:ln>
            <a:noFill/>
          </a:ln>
        </p:spPr>
      </p:pic>
      <p:sp>
        <p:nvSpPr>
          <p:cNvPr id="6" name="Oval 5"/>
          <p:cNvSpPr/>
          <p:nvPr userDrawn="1"/>
        </p:nvSpPr>
        <p:spPr bwMode="auto">
          <a:xfrm>
            <a:off x="755062" y="6167438"/>
            <a:ext cx="385762" cy="385762"/>
          </a:xfrm>
          <a:prstGeom prst="ellipse">
            <a:avLst/>
          </a:prstGeom>
          <a:solidFill>
            <a:srgbClr val="0072B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a:ln>
                <a:noFill/>
              </a:ln>
              <a:solidFill>
                <a:srgbClr val="000000"/>
              </a:solidFill>
              <a:effectLst/>
              <a:latin typeface="Arial" panose="020B0604020202020204" pitchFamily="34" charset="0"/>
              <a:ea typeface="MS PGothic" panose="020B0600070205080204" charset="-128"/>
              <a:cs typeface="MS PGothic" panose="020B0600070205080204" charset="-128"/>
            </a:endParaRPr>
          </a:p>
        </p:txBody>
      </p:sp>
      <p:sp>
        <p:nvSpPr>
          <p:cNvPr id="7" name="Rectangle 69"/>
          <p:cNvSpPr txBox="1">
            <a:spLocks noChangeArrowheads="1"/>
          </p:cNvSpPr>
          <p:nvPr userDrawn="1"/>
        </p:nvSpPr>
        <p:spPr bwMode="auto">
          <a:xfrm>
            <a:off x="697002" y="6181726"/>
            <a:ext cx="501882" cy="327562"/>
          </a:xfrm>
          <a:prstGeom prst="rect">
            <a:avLst/>
          </a:prstGeom>
          <a:noFill/>
          <a:ln>
            <a:noFill/>
          </a:ln>
          <a:effectLst/>
        </p:spPr>
        <p:txBody>
          <a:bodyPr vert="horz" wrap="square" lIns="91440" tIns="45720" rIns="91440" bIns="45720" numCol="1" anchor="ctr" anchorCtr="0" compatLnSpc="1"/>
          <a:lstStyle>
            <a:defPPr>
              <a:defRPr lang="en-US"/>
            </a:defPPr>
            <a:lvl1pPr algn="ctr" rtl="0" eaLnBrk="1" fontAlgn="base" hangingPunct="1">
              <a:spcBef>
                <a:spcPct val="0"/>
              </a:spcBef>
              <a:spcAft>
                <a:spcPct val="0"/>
              </a:spcAft>
              <a:defRPr sz="2000" b="0" kern="1200">
                <a:solidFill>
                  <a:srgbClr val="FFFFFF"/>
                </a:solidFill>
                <a:latin typeface="Arial" panose="020B0604020202020204" pitchFamily="34" charset="0"/>
                <a:ea typeface="MS PGothic" panose="020B0600070205080204" charset="-128"/>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charset="-128"/>
                <a:cs typeface="+mn-cs"/>
              </a:defRPr>
            </a:lvl9pPr>
          </a:lstStyle>
          <a:p>
            <a:fld id="{3B405BB5-1723-47E6-8FDA-E36D86FBCAE4}" type="slidenum">
              <a:rPr lang="en-US" altLang="en-US" sz="1100" smtClean="0"/>
            </a:fld>
            <a:endParaRPr lang="en-US" altLang="en-US" sz="1100" dirty="0"/>
          </a:p>
        </p:txBody>
      </p:sp>
      <p:pic>
        <p:nvPicPr>
          <p:cNvPr id="8" name="Picture 7">
            <a:hlinkClick r:id="rId2"/>
          </p:cNvPr>
          <p:cNvPicPr>
            <a:picLocks noChangeAspect="1"/>
          </p:cNvPicPr>
          <p:nvPr userDrawn="1"/>
        </p:nvPicPr>
        <p:blipFill>
          <a:blip r:embed="rId4"/>
          <a:srcRect/>
          <a:stretch>
            <a:fillRect/>
          </a:stretch>
        </p:blipFill>
        <p:spPr bwMode="auto">
          <a:xfrm>
            <a:off x="10807189" y="5805661"/>
            <a:ext cx="799678" cy="799678"/>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Presenter Details">
    <p:spTree>
      <p:nvGrpSpPr>
        <p:cNvPr id="1" name=""/>
        <p:cNvGrpSpPr/>
        <p:nvPr/>
      </p:nvGrpSpPr>
      <p:grpSpPr>
        <a:xfrm>
          <a:off x="0" y="0"/>
          <a:ext cx="0" cy="0"/>
          <a:chOff x="0" y="0"/>
          <a:chExt cx="0" cy="0"/>
        </a:xfrm>
      </p:grpSpPr>
      <p:sp>
        <p:nvSpPr>
          <p:cNvPr id="11" name="Rectangle 10"/>
          <p:cNvSpPr/>
          <p:nvPr userDrawn="1"/>
        </p:nvSpPr>
        <p:spPr bwMode="auto">
          <a:xfrm>
            <a:off x="9525" y="3525556"/>
            <a:ext cx="12191999" cy="80723"/>
          </a:xfrm>
          <a:prstGeom prst="rect">
            <a:avLst/>
          </a:prstGeom>
          <a:solidFill>
            <a:srgbClr val="0072B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rgbClr val="000000"/>
              </a:solidFill>
              <a:effectLst/>
              <a:latin typeface="Arial" panose="020B0604020202020204" pitchFamily="34" charset="0"/>
              <a:ea typeface="MS PGothic" panose="020B0600070205080204" charset="-128"/>
              <a:cs typeface="MS PGothic" panose="020B0600070205080204" charset="-128"/>
            </a:endParaRPr>
          </a:p>
        </p:txBody>
      </p:sp>
      <p:pic>
        <p:nvPicPr>
          <p:cNvPr id="6" name="Picture 5"/>
          <p:cNvPicPr>
            <a:picLocks noChangeAspect="1"/>
          </p:cNvPicPr>
          <p:nvPr userDrawn="1"/>
        </p:nvPicPr>
        <p:blipFill rotWithShape="1">
          <a:blip r:embed="rId2"/>
          <a:srcRect l="30967" t="-317" r="17118" b="317"/>
          <a:stretch>
            <a:fillRect/>
          </a:stretch>
        </p:blipFill>
        <p:spPr>
          <a:xfrm>
            <a:off x="9525" y="0"/>
            <a:ext cx="12182475" cy="3446604"/>
          </a:xfrm>
          <a:prstGeom prst="rect">
            <a:avLst/>
          </a:prstGeom>
        </p:spPr>
      </p:pic>
      <p:sp>
        <p:nvSpPr>
          <p:cNvPr id="2" name="Title 1"/>
          <p:cNvSpPr>
            <a:spLocks noGrp="1"/>
          </p:cNvSpPr>
          <p:nvPr>
            <p:ph type="title"/>
          </p:nvPr>
        </p:nvSpPr>
        <p:spPr>
          <a:xfrm>
            <a:off x="5257800" y="1735591"/>
            <a:ext cx="6290734" cy="1090613"/>
          </a:xfrm>
        </p:spPr>
        <p:txBody>
          <a:bodyPr anchor="ctr"/>
          <a:lstStyle>
            <a:lvl1pPr>
              <a:defRPr sz="4000" b="1">
                <a:solidFill>
                  <a:schemeClr val="bg2">
                    <a:lumMod val="50000"/>
                  </a:schemeClr>
                </a:solidFill>
              </a:defRPr>
            </a:lvl1pPr>
          </a:lstStyle>
          <a:p>
            <a:r>
              <a:rPr lang="en-US" dirty="0"/>
              <a:t>Click to edit Master title style</a:t>
            </a:r>
            <a:endParaRPr lang="en-US" dirty="0"/>
          </a:p>
        </p:txBody>
      </p:sp>
      <p:sp>
        <p:nvSpPr>
          <p:cNvPr id="13" name="Text Placeholder 9"/>
          <p:cNvSpPr>
            <a:spLocks noGrp="1"/>
          </p:cNvSpPr>
          <p:nvPr>
            <p:ph type="body" sz="quarter" idx="14"/>
          </p:nvPr>
        </p:nvSpPr>
        <p:spPr>
          <a:xfrm>
            <a:off x="5257800" y="3830472"/>
            <a:ext cx="6349067" cy="1821542"/>
          </a:xfrm>
        </p:spPr>
        <p:txBody>
          <a:bodyPr/>
          <a:lstStyle>
            <a:lvl1pPr marL="0" indent="0" algn="l">
              <a:buNone/>
              <a:defRPr sz="1800" b="1">
                <a:solidFill>
                  <a:srgbClr val="0072BC"/>
                </a:solidFill>
              </a:defRPr>
            </a:lvl1pPr>
            <a:lvl2pPr marL="457200" indent="0" algn="l">
              <a:buNone/>
              <a:defRPr sz="1600" b="1">
                <a:solidFill>
                  <a:srgbClr val="0B8C45"/>
                </a:solidFill>
              </a:defRPr>
            </a:lvl2pPr>
            <a:lvl3pPr marL="914400" indent="0" algn="l">
              <a:buNone/>
              <a:defRPr sz="1400"/>
            </a:lvl3pPr>
            <a:lvl4pPr marL="1371600" indent="0" algn="l">
              <a:buNone/>
              <a:defRPr sz="1200"/>
            </a:lvl4pPr>
            <a:lvl5pPr marL="1828800" indent="0" algn="l">
              <a:buNone/>
              <a:defRPr sz="1200"/>
            </a:lvl5p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5" name="Oval 14"/>
          <p:cNvSpPr/>
          <p:nvPr userDrawn="1"/>
        </p:nvSpPr>
        <p:spPr bwMode="auto">
          <a:xfrm>
            <a:off x="755062" y="6167438"/>
            <a:ext cx="385762" cy="385762"/>
          </a:xfrm>
          <a:prstGeom prst="ellipse">
            <a:avLst/>
          </a:prstGeom>
          <a:solidFill>
            <a:srgbClr val="0072B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a:ln>
                <a:noFill/>
              </a:ln>
              <a:solidFill>
                <a:srgbClr val="000000"/>
              </a:solidFill>
              <a:effectLst/>
              <a:latin typeface="Arial" panose="020B0604020202020204" pitchFamily="34" charset="0"/>
              <a:ea typeface="MS PGothic" panose="020B0600070205080204" charset="-128"/>
              <a:cs typeface="MS PGothic" panose="020B0600070205080204" charset="-128"/>
            </a:endParaRPr>
          </a:p>
        </p:txBody>
      </p:sp>
      <p:sp>
        <p:nvSpPr>
          <p:cNvPr id="16" name="Rectangle 69"/>
          <p:cNvSpPr txBox="1">
            <a:spLocks noChangeArrowheads="1"/>
          </p:cNvSpPr>
          <p:nvPr userDrawn="1"/>
        </p:nvSpPr>
        <p:spPr bwMode="auto">
          <a:xfrm>
            <a:off x="697002" y="6181726"/>
            <a:ext cx="501882" cy="327562"/>
          </a:xfrm>
          <a:prstGeom prst="rect">
            <a:avLst/>
          </a:prstGeom>
          <a:noFill/>
          <a:ln>
            <a:noFill/>
          </a:ln>
          <a:effectLst/>
        </p:spPr>
        <p:txBody>
          <a:bodyPr vert="horz" wrap="square" lIns="91440" tIns="45720" rIns="91440" bIns="45720" numCol="1" anchor="ctr" anchorCtr="0" compatLnSpc="1"/>
          <a:lstStyle>
            <a:defPPr>
              <a:defRPr lang="en-US"/>
            </a:defPPr>
            <a:lvl1pPr algn="ctr" rtl="0" eaLnBrk="1" fontAlgn="base" hangingPunct="1">
              <a:spcBef>
                <a:spcPct val="0"/>
              </a:spcBef>
              <a:spcAft>
                <a:spcPct val="0"/>
              </a:spcAft>
              <a:defRPr sz="2000" b="0" kern="1200">
                <a:solidFill>
                  <a:srgbClr val="FFFFFF"/>
                </a:solidFill>
                <a:latin typeface="Arial" panose="020B0604020202020204" pitchFamily="34" charset="0"/>
                <a:ea typeface="MS PGothic" panose="020B0600070205080204" charset="-128"/>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charset="-128"/>
                <a:cs typeface="+mn-cs"/>
              </a:defRPr>
            </a:lvl9pPr>
          </a:lstStyle>
          <a:p>
            <a:fld id="{3B405BB5-1723-47E6-8FDA-E36D86FBCAE4}" type="slidenum">
              <a:rPr lang="en-US" altLang="en-US" sz="1100" smtClean="0"/>
            </a:fld>
            <a:endParaRPr lang="en-US" altLang="en-US" sz="1100" dirty="0"/>
          </a:p>
        </p:txBody>
      </p:sp>
      <p:sp>
        <p:nvSpPr>
          <p:cNvPr id="18" name="Oval 17"/>
          <p:cNvSpPr/>
          <p:nvPr userDrawn="1"/>
        </p:nvSpPr>
        <p:spPr bwMode="auto">
          <a:xfrm>
            <a:off x="558800" y="1556685"/>
            <a:ext cx="3860800" cy="3860800"/>
          </a:xfrm>
          <a:prstGeom prst="ellipse">
            <a:avLst/>
          </a:prstGeom>
          <a:solidFill>
            <a:schemeClr val="accent5"/>
          </a:solidFill>
          <a:ln w="9525" cap="flat" cmpd="sng" algn="ctr">
            <a:no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a:ln>
                <a:noFill/>
              </a:ln>
              <a:solidFill>
                <a:srgbClr val="000000"/>
              </a:solidFill>
              <a:effectLst/>
              <a:latin typeface="Arial" panose="020B0604020202020204" pitchFamily="34" charset="0"/>
              <a:ea typeface="MS PGothic" panose="020B0600070205080204" charset="-128"/>
              <a:cs typeface="MS PGothic" panose="020B0600070205080204" charset="-128"/>
            </a:endParaRPr>
          </a:p>
        </p:txBody>
      </p:sp>
      <p:pic>
        <p:nvPicPr>
          <p:cNvPr id="12" name="Picture 11">
            <a:hlinkClick r:id="rId3"/>
          </p:cNvPr>
          <p:cNvPicPr>
            <a:picLocks noChangeAspect="1"/>
          </p:cNvPicPr>
          <p:nvPr userDrawn="1"/>
        </p:nvPicPr>
        <p:blipFill>
          <a:blip r:embed="rId4"/>
          <a:srcRect/>
          <a:stretch>
            <a:fillRect/>
          </a:stretch>
        </p:blipFill>
        <p:spPr bwMode="auto">
          <a:xfrm>
            <a:off x="10807189" y="5805661"/>
            <a:ext cx="799678" cy="799678"/>
          </a:xfrm>
          <a:prstGeom prst="rect">
            <a:avLst/>
          </a:prstGeom>
          <a:noFill/>
          <a:ln>
            <a:noFill/>
          </a:ln>
        </p:spPr>
      </p:pic>
      <p:sp>
        <p:nvSpPr>
          <p:cNvPr id="17" name="TextBox 16"/>
          <p:cNvSpPr txBox="1"/>
          <p:nvPr userDrawn="1"/>
        </p:nvSpPr>
        <p:spPr>
          <a:xfrm>
            <a:off x="5181600" y="6167438"/>
            <a:ext cx="3960154" cy="246221"/>
          </a:xfrm>
          <a:prstGeom prst="rect">
            <a:avLst/>
          </a:prstGeom>
          <a:noFill/>
        </p:spPr>
        <p:txBody>
          <a:bodyPr wrap="square" rtlCol="0">
            <a:spAutoFit/>
          </a:bodyPr>
          <a:lstStyle/>
          <a:p>
            <a:pPr algn="l"/>
            <a:r>
              <a:rPr lang="en-US" sz="1000" dirty="0">
                <a:solidFill>
                  <a:schemeClr val="bg1">
                    <a:lumMod val="25000"/>
                  </a:schemeClr>
                </a:solidFill>
              </a:rPr>
              <a:t>Template designed by the eLearning Unit @Kab</a:t>
            </a:r>
            <a:endParaRPr lang="en-US" sz="1000" dirty="0">
              <a:solidFill>
                <a:schemeClr val="bg1">
                  <a:lumMod val="25000"/>
                </a:schemeClr>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 showMasterSp="0">
  <p:cSld name="1_Title and Content">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srcRect t="12" b="12"/>
          <a:stretch>
            <a:fillRect/>
          </a:stretch>
        </p:blipFill>
        <p:spPr>
          <a:xfrm>
            <a:off x="0" y="-1"/>
            <a:ext cx="3925247" cy="6858000"/>
          </a:xfrm>
          <a:prstGeom prst="rect">
            <a:avLst/>
          </a:prstGeom>
        </p:spPr>
      </p:pic>
      <p:pic>
        <p:nvPicPr>
          <p:cNvPr id="6" name="Picture 5"/>
          <p:cNvPicPr>
            <a:picLocks noChangeAspect="1"/>
          </p:cNvPicPr>
          <p:nvPr userDrawn="1"/>
        </p:nvPicPr>
        <p:blipFill rotWithShape="1">
          <a:blip r:embed="rId3"/>
          <a:srcRect l="3671" r="48330"/>
          <a:stretch>
            <a:fillRect/>
          </a:stretch>
        </p:blipFill>
        <p:spPr>
          <a:xfrm>
            <a:off x="9906000" y="1047750"/>
            <a:ext cx="2286000" cy="4762500"/>
          </a:xfrm>
          <a:prstGeom prst="rect">
            <a:avLst/>
          </a:prstGeom>
        </p:spPr>
      </p:pic>
      <p:sp>
        <p:nvSpPr>
          <p:cNvPr id="3" name="Content Placeholder 2"/>
          <p:cNvSpPr>
            <a:spLocks noGrp="1"/>
          </p:cNvSpPr>
          <p:nvPr>
            <p:ph idx="1"/>
          </p:nvPr>
        </p:nvSpPr>
        <p:spPr>
          <a:xfrm>
            <a:off x="4419600" y="673770"/>
            <a:ext cx="7078276" cy="4965030"/>
          </a:xfrm>
        </p:spPr>
        <p:txBody>
          <a:bodyPr/>
          <a:lstStyle>
            <a:lvl1pPr>
              <a:buClr>
                <a:srgbClr val="0072BC"/>
              </a:buClr>
              <a:defRPr/>
            </a:lvl1pPr>
            <a:lvl2pPr>
              <a:buClr>
                <a:srgbClr val="0B8C45"/>
              </a:buClr>
              <a:defRPr/>
            </a:lvl2pPr>
            <a:lvl3pPr>
              <a:buClr>
                <a:srgbClr val="0072BC"/>
              </a:buClr>
              <a:defRPr/>
            </a:lvl3p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9" name="Rectangle 8"/>
          <p:cNvSpPr/>
          <p:nvPr userDrawn="1"/>
        </p:nvSpPr>
        <p:spPr bwMode="auto">
          <a:xfrm rot="16200000">
            <a:off x="659732" y="3374506"/>
            <a:ext cx="6858000" cy="108988"/>
          </a:xfrm>
          <a:prstGeom prst="rect">
            <a:avLst/>
          </a:prstGeom>
          <a:solidFill>
            <a:srgbClr val="0072B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a:ln>
                <a:noFill/>
              </a:ln>
              <a:solidFill>
                <a:srgbClr val="000000"/>
              </a:solidFill>
              <a:effectLst/>
              <a:latin typeface="Arial" panose="020B0604020202020204" pitchFamily="34" charset="0"/>
              <a:ea typeface="MS PGothic" panose="020B0600070205080204" charset="-128"/>
              <a:cs typeface="MS PGothic" panose="020B0600070205080204" charset="-128"/>
            </a:endParaRPr>
          </a:p>
        </p:txBody>
      </p:sp>
      <p:sp>
        <p:nvSpPr>
          <p:cNvPr id="2" name="Title 1"/>
          <p:cNvSpPr>
            <a:spLocks noGrp="1"/>
          </p:cNvSpPr>
          <p:nvPr userDrawn="1">
            <p:ph type="title"/>
          </p:nvPr>
        </p:nvSpPr>
        <p:spPr>
          <a:xfrm>
            <a:off x="220469" y="1526851"/>
            <a:ext cx="3503578" cy="2133599"/>
          </a:xfrm>
        </p:spPr>
        <p:txBody>
          <a:bodyPr/>
          <a:lstStyle>
            <a:lvl1pPr>
              <a:defRPr sz="3200" b="1">
                <a:solidFill>
                  <a:srgbClr val="003366"/>
                </a:solidFill>
                <a:latin typeface="Montserrat SemiBold" panose="00000700000000000000" pitchFamily="50" charset="0"/>
                <a:ea typeface="Roboto" panose="02000000000000000000" pitchFamily="2" charset="0"/>
              </a:defRPr>
            </a:lvl1pPr>
          </a:lstStyle>
          <a:p>
            <a:r>
              <a:rPr lang="en-US" dirty="0"/>
              <a:t>Click to edit Master title style</a:t>
            </a:r>
            <a:endParaRPr lang="en-US" dirty="0"/>
          </a:p>
        </p:txBody>
      </p:sp>
      <p:cxnSp>
        <p:nvCxnSpPr>
          <p:cNvPr id="13" name="Straight Connector 12"/>
          <p:cNvCxnSpPr/>
          <p:nvPr userDrawn="1"/>
        </p:nvCxnSpPr>
        <p:spPr bwMode="auto">
          <a:xfrm>
            <a:off x="228600" y="3810000"/>
            <a:ext cx="3540048" cy="0"/>
          </a:xfrm>
          <a:prstGeom prst="line">
            <a:avLst/>
          </a:prstGeom>
          <a:solidFill>
            <a:schemeClr val="accent1"/>
          </a:solidFill>
          <a:ln w="19050" cap="flat" cmpd="sng" algn="ctr">
            <a:solidFill>
              <a:srgbClr val="0B8C45"/>
            </a:solidFill>
            <a:prstDash val="solid"/>
            <a:round/>
            <a:headEnd type="none" w="med" len="med"/>
            <a:tailEnd type="none" w="med" len="med"/>
          </a:ln>
          <a:effectLst/>
        </p:spPr>
      </p:cxnSp>
      <p:sp>
        <p:nvSpPr>
          <p:cNvPr id="14" name="Oval 13"/>
          <p:cNvSpPr/>
          <p:nvPr userDrawn="1"/>
        </p:nvSpPr>
        <p:spPr bwMode="auto">
          <a:xfrm>
            <a:off x="318178" y="6167438"/>
            <a:ext cx="385762" cy="385762"/>
          </a:xfrm>
          <a:prstGeom prst="ellipse">
            <a:avLst/>
          </a:prstGeom>
          <a:solidFill>
            <a:srgbClr val="0072B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a:ln>
                <a:noFill/>
              </a:ln>
              <a:solidFill>
                <a:srgbClr val="000000"/>
              </a:solidFill>
              <a:effectLst/>
              <a:latin typeface="Arial" panose="020B0604020202020204" pitchFamily="34" charset="0"/>
              <a:ea typeface="MS PGothic" panose="020B0600070205080204" charset="-128"/>
              <a:cs typeface="MS PGothic" panose="020B0600070205080204" charset="-128"/>
            </a:endParaRPr>
          </a:p>
        </p:txBody>
      </p:sp>
      <p:sp>
        <p:nvSpPr>
          <p:cNvPr id="16" name="Rectangle 69"/>
          <p:cNvSpPr txBox="1">
            <a:spLocks noChangeArrowheads="1"/>
          </p:cNvSpPr>
          <p:nvPr userDrawn="1"/>
        </p:nvSpPr>
        <p:spPr bwMode="auto">
          <a:xfrm>
            <a:off x="260118" y="6181726"/>
            <a:ext cx="501882" cy="327562"/>
          </a:xfrm>
          <a:prstGeom prst="rect">
            <a:avLst/>
          </a:prstGeom>
          <a:noFill/>
          <a:ln>
            <a:noFill/>
          </a:ln>
          <a:effectLst/>
        </p:spPr>
        <p:txBody>
          <a:bodyPr vert="horz" wrap="square" lIns="91440" tIns="45720" rIns="91440" bIns="45720" numCol="1" anchor="ctr" anchorCtr="0" compatLnSpc="1"/>
          <a:lstStyle>
            <a:defPPr>
              <a:defRPr lang="en-US"/>
            </a:defPPr>
            <a:lvl1pPr algn="ctr" rtl="0" eaLnBrk="1" fontAlgn="base" hangingPunct="1">
              <a:spcBef>
                <a:spcPct val="0"/>
              </a:spcBef>
              <a:spcAft>
                <a:spcPct val="0"/>
              </a:spcAft>
              <a:defRPr sz="2000" b="0" kern="1200">
                <a:solidFill>
                  <a:srgbClr val="FFFFFF"/>
                </a:solidFill>
                <a:latin typeface="Arial" panose="020B0604020202020204" pitchFamily="34" charset="0"/>
                <a:ea typeface="MS PGothic" panose="020B0600070205080204" charset="-128"/>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charset="-128"/>
                <a:cs typeface="+mn-cs"/>
              </a:defRPr>
            </a:lvl9pPr>
          </a:lstStyle>
          <a:p>
            <a:fld id="{3B405BB5-1723-47E6-8FDA-E36D86FBCAE4}" type="slidenum">
              <a:rPr lang="en-US" altLang="en-US" sz="1100" smtClean="0"/>
            </a:fld>
            <a:endParaRPr lang="en-US" altLang="en-US" sz="1100" dirty="0"/>
          </a:p>
        </p:txBody>
      </p:sp>
      <p:pic>
        <p:nvPicPr>
          <p:cNvPr id="15" name="Picture 14">
            <a:hlinkClick r:id="rId4"/>
          </p:cNvPr>
          <p:cNvPicPr>
            <a:picLocks noChangeAspect="1"/>
          </p:cNvPicPr>
          <p:nvPr userDrawn="1"/>
        </p:nvPicPr>
        <p:blipFill>
          <a:blip r:embed="rId5"/>
          <a:srcRect/>
          <a:stretch>
            <a:fillRect/>
          </a:stretch>
        </p:blipFill>
        <p:spPr bwMode="auto">
          <a:xfrm>
            <a:off x="10807189" y="5805661"/>
            <a:ext cx="799678" cy="799678"/>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theme" Target="../theme/theme1.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alpha val="0"/>
          </a:schemeClr>
        </a:solidFill>
        <a:effectLst/>
      </p:bgPr>
    </p:bg>
    <p:spTree>
      <p:nvGrpSpPr>
        <p:cNvPr id="1" name="Shape 146"/>
        <p:cNvGrpSpPr/>
        <p:nvPr/>
      </p:nvGrpSpPr>
      <p:grpSpPr>
        <a:xfrm>
          <a:off x="0" y="0"/>
          <a:ext cx="0" cy="0"/>
          <a:chOff x="0" y="0"/>
          <a:chExt cx="0" cy="0"/>
        </a:xfrm>
      </p:grpSpPr>
      <p:sp>
        <p:nvSpPr>
          <p:cNvPr id="147" name="Google Shape;147;p24"/>
          <p:cNvSpPr txBox="1">
            <a:spLocks noGrp="1"/>
          </p:cNvSpPr>
          <p:nvPr>
            <p:ph type="title"/>
          </p:nvPr>
        </p:nvSpPr>
        <p:spPr>
          <a:xfrm>
            <a:off x="565151" y="495302"/>
            <a:ext cx="10869083" cy="1090613"/>
          </a:xfrm>
          <a:prstGeom prst="rect">
            <a:avLst/>
          </a:prstGeom>
          <a:noFill/>
          <a:ln>
            <a:noFill/>
          </a:ln>
        </p:spPr>
        <p:txBody>
          <a:bodyPr spcFirstLastPara="1" wrap="square" lIns="68575" tIns="34275" rIns="68575" bIns="34275" anchor="b" anchorCtr="0">
            <a:noAutofit/>
          </a:bodyPr>
          <a:lstStyle>
            <a:lvl1pPr marR="0" lvl="0" algn="l" rtl="0">
              <a:lnSpc>
                <a:spcPct val="100000"/>
              </a:lnSpc>
              <a:spcBef>
                <a:spcPts val="0"/>
              </a:spcBef>
              <a:spcAft>
                <a:spcPts val="0"/>
              </a:spcAft>
              <a:buClr>
                <a:srgbClr val="000000"/>
              </a:buClr>
              <a:buSzPts val="1100"/>
              <a:buFont typeface="Arial" panose="020B0604020202020204"/>
              <a:buNone/>
              <a:defRPr sz="3300" b="0" i="0" u="none" strike="noStrike" cap="none">
                <a:solidFill>
                  <a:schemeClr val="dk2"/>
                </a:solidFill>
                <a:latin typeface="Gill Sans"/>
                <a:ea typeface="Gill Sans"/>
                <a:cs typeface="Gill Sans"/>
                <a:sym typeface="Gill Sans"/>
              </a:defRPr>
            </a:lvl1pPr>
            <a:lvl2pPr marR="0" lvl="1" algn="l" rtl="0">
              <a:lnSpc>
                <a:spcPct val="100000"/>
              </a:lnSpc>
              <a:spcBef>
                <a:spcPts val="0"/>
              </a:spcBef>
              <a:spcAft>
                <a:spcPts val="0"/>
              </a:spcAft>
              <a:buClr>
                <a:srgbClr val="000000"/>
              </a:buClr>
              <a:buSzPts val="1100"/>
              <a:buFont typeface="Arial" panose="020B0604020202020204"/>
              <a:buNone/>
              <a:defRPr sz="3300" b="0" i="0" u="none" strike="noStrike" cap="none">
                <a:solidFill>
                  <a:schemeClr val="dk2"/>
                </a:solidFill>
                <a:latin typeface="Helvetica Neue"/>
                <a:ea typeface="Helvetica Neue"/>
                <a:cs typeface="Helvetica Neue"/>
                <a:sym typeface="Helvetica Neue"/>
              </a:defRPr>
            </a:lvl2pPr>
            <a:lvl3pPr marR="0" lvl="2" algn="l" rtl="0">
              <a:lnSpc>
                <a:spcPct val="100000"/>
              </a:lnSpc>
              <a:spcBef>
                <a:spcPts val="0"/>
              </a:spcBef>
              <a:spcAft>
                <a:spcPts val="0"/>
              </a:spcAft>
              <a:buClr>
                <a:srgbClr val="000000"/>
              </a:buClr>
              <a:buSzPts val="1100"/>
              <a:buFont typeface="Arial" panose="020B0604020202020204"/>
              <a:buNone/>
              <a:defRPr sz="3300" b="0" i="0" u="none" strike="noStrike" cap="none">
                <a:solidFill>
                  <a:schemeClr val="dk2"/>
                </a:solidFill>
                <a:latin typeface="Helvetica Neue"/>
                <a:ea typeface="Helvetica Neue"/>
                <a:cs typeface="Helvetica Neue"/>
                <a:sym typeface="Helvetica Neue"/>
              </a:defRPr>
            </a:lvl3pPr>
            <a:lvl4pPr marR="0" lvl="3" algn="l" rtl="0">
              <a:lnSpc>
                <a:spcPct val="100000"/>
              </a:lnSpc>
              <a:spcBef>
                <a:spcPts val="0"/>
              </a:spcBef>
              <a:spcAft>
                <a:spcPts val="0"/>
              </a:spcAft>
              <a:buClr>
                <a:srgbClr val="000000"/>
              </a:buClr>
              <a:buSzPts val="1100"/>
              <a:buFont typeface="Arial" panose="020B0604020202020204"/>
              <a:buNone/>
              <a:defRPr sz="3300" b="0" i="0" u="none" strike="noStrike" cap="none">
                <a:solidFill>
                  <a:schemeClr val="dk2"/>
                </a:solidFill>
                <a:latin typeface="Helvetica Neue"/>
                <a:ea typeface="Helvetica Neue"/>
                <a:cs typeface="Helvetica Neue"/>
                <a:sym typeface="Helvetica Neue"/>
              </a:defRPr>
            </a:lvl4pPr>
            <a:lvl5pPr marR="0" lvl="4" algn="l" rtl="0">
              <a:lnSpc>
                <a:spcPct val="100000"/>
              </a:lnSpc>
              <a:spcBef>
                <a:spcPts val="0"/>
              </a:spcBef>
              <a:spcAft>
                <a:spcPts val="0"/>
              </a:spcAft>
              <a:buClr>
                <a:srgbClr val="000000"/>
              </a:buClr>
              <a:buSzPts val="1100"/>
              <a:buFont typeface="Arial" panose="020B0604020202020204"/>
              <a:buNone/>
              <a:defRPr sz="3300" b="0" i="0" u="none" strike="noStrike" cap="none">
                <a:solidFill>
                  <a:schemeClr val="dk2"/>
                </a:solidFill>
                <a:latin typeface="Helvetica Neue"/>
                <a:ea typeface="Helvetica Neue"/>
                <a:cs typeface="Helvetica Neue"/>
                <a:sym typeface="Helvetica Neue"/>
              </a:defRPr>
            </a:lvl5pPr>
            <a:lvl6pPr marR="0" lvl="5" algn="l" rtl="0">
              <a:lnSpc>
                <a:spcPct val="100000"/>
              </a:lnSpc>
              <a:spcBef>
                <a:spcPts val="0"/>
              </a:spcBef>
              <a:spcAft>
                <a:spcPts val="0"/>
              </a:spcAft>
              <a:buClr>
                <a:srgbClr val="000000"/>
              </a:buClr>
              <a:buSzPts val="1100"/>
              <a:buFont typeface="Arial" panose="020B0604020202020204"/>
              <a:buNone/>
              <a:defRPr sz="3300" b="0" i="0" u="none" strike="noStrike" cap="none">
                <a:solidFill>
                  <a:schemeClr val="dk2"/>
                </a:solidFill>
                <a:latin typeface="Helvetica Neue"/>
                <a:ea typeface="Helvetica Neue"/>
                <a:cs typeface="Helvetica Neue"/>
                <a:sym typeface="Helvetica Neue"/>
              </a:defRPr>
            </a:lvl6pPr>
            <a:lvl7pPr marR="0" lvl="6" algn="l" rtl="0">
              <a:lnSpc>
                <a:spcPct val="100000"/>
              </a:lnSpc>
              <a:spcBef>
                <a:spcPts val="0"/>
              </a:spcBef>
              <a:spcAft>
                <a:spcPts val="0"/>
              </a:spcAft>
              <a:buClr>
                <a:srgbClr val="000000"/>
              </a:buClr>
              <a:buSzPts val="1100"/>
              <a:buFont typeface="Arial" panose="020B0604020202020204"/>
              <a:buNone/>
              <a:defRPr sz="3300" b="0" i="0" u="none" strike="noStrike" cap="none">
                <a:solidFill>
                  <a:schemeClr val="dk2"/>
                </a:solidFill>
                <a:latin typeface="Helvetica Neue"/>
                <a:ea typeface="Helvetica Neue"/>
                <a:cs typeface="Helvetica Neue"/>
                <a:sym typeface="Helvetica Neue"/>
              </a:defRPr>
            </a:lvl7pPr>
            <a:lvl8pPr marR="0" lvl="7" algn="l" rtl="0">
              <a:lnSpc>
                <a:spcPct val="100000"/>
              </a:lnSpc>
              <a:spcBef>
                <a:spcPts val="0"/>
              </a:spcBef>
              <a:spcAft>
                <a:spcPts val="0"/>
              </a:spcAft>
              <a:buClr>
                <a:srgbClr val="000000"/>
              </a:buClr>
              <a:buSzPts val="1100"/>
              <a:buFont typeface="Arial" panose="020B0604020202020204"/>
              <a:buNone/>
              <a:defRPr sz="3300" b="0" i="0" u="none" strike="noStrike" cap="none">
                <a:solidFill>
                  <a:schemeClr val="dk2"/>
                </a:solidFill>
                <a:latin typeface="Helvetica Neue"/>
                <a:ea typeface="Helvetica Neue"/>
                <a:cs typeface="Helvetica Neue"/>
                <a:sym typeface="Helvetica Neue"/>
              </a:defRPr>
            </a:lvl8pPr>
            <a:lvl9pPr marR="0" lvl="8" algn="l" rtl="0">
              <a:lnSpc>
                <a:spcPct val="100000"/>
              </a:lnSpc>
              <a:spcBef>
                <a:spcPts val="0"/>
              </a:spcBef>
              <a:spcAft>
                <a:spcPts val="0"/>
              </a:spcAft>
              <a:buClr>
                <a:srgbClr val="000000"/>
              </a:buClr>
              <a:buSzPts val="1100"/>
              <a:buFont typeface="Arial" panose="020B0604020202020204"/>
              <a:buNone/>
              <a:defRPr sz="3300" b="0" i="0" u="none" strike="noStrike" cap="none">
                <a:solidFill>
                  <a:schemeClr val="dk2"/>
                </a:solidFill>
                <a:latin typeface="Helvetica Neue"/>
                <a:ea typeface="Helvetica Neue"/>
                <a:cs typeface="Helvetica Neue"/>
                <a:sym typeface="Helvetica Neue"/>
              </a:defRPr>
            </a:lvl9pPr>
          </a:lstStyle>
          <a:p>
            <a:endParaRPr dirty="0"/>
          </a:p>
        </p:txBody>
      </p:sp>
      <p:sp>
        <p:nvSpPr>
          <p:cNvPr id="148" name="Google Shape;148;p24"/>
          <p:cNvSpPr txBox="1">
            <a:spLocks noGrp="1"/>
          </p:cNvSpPr>
          <p:nvPr>
            <p:ph type="body" idx="1"/>
          </p:nvPr>
        </p:nvSpPr>
        <p:spPr>
          <a:xfrm>
            <a:off x="592669" y="1714500"/>
            <a:ext cx="10814049" cy="4191000"/>
          </a:xfrm>
          <a:prstGeom prst="rect">
            <a:avLst/>
          </a:prstGeom>
          <a:noFill/>
          <a:ln>
            <a:noFill/>
          </a:ln>
        </p:spPr>
        <p:txBody>
          <a:bodyPr spcFirstLastPara="1" wrap="square" lIns="68575" tIns="34275" rIns="68575" bIns="34275" anchor="t" anchorCtr="0">
            <a:noAutofit/>
          </a:bodyPr>
          <a:lstStyle>
            <a:lvl1pPr marL="457200" marR="0" lvl="0" indent="-342900" algn="l" rtl="0">
              <a:lnSpc>
                <a:spcPct val="100000"/>
              </a:lnSpc>
              <a:spcBef>
                <a:spcPts val="500"/>
              </a:spcBef>
              <a:spcAft>
                <a:spcPts val="0"/>
              </a:spcAft>
              <a:buClr>
                <a:schemeClr val="folHlink"/>
              </a:buClr>
              <a:buSzPts val="1800"/>
              <a:buFont typeface="Noto Sans Symbols"/>
              <a:buChar char="▪"/>
              <a:defRPr sz="2400" b="0" i="0" u="none" strike="noStrike" cap="none">
                <a:solidFill>
                  <a:schemeClr val="dk1"/>
                </a:solidFill>
                <a:latin typeface="Gill Sans"/>
                <a:ea typeface="Gill Sans"/>
                <a:cs typeface="Gill Sans"/>
                <a:sym typeface="Gill Sans"/>
              </a:defRPr>
            </a:lvl1pPr>
            <a:lvl2pPr marL="914400" marR="0" lvl="1" indent="-323850" algn="l" rtl="0">
              <a:lnSpc>
                <a:spcPct val="100000"/>
              </a:lnSpc>
              <a:spcBef>
                <a:spcPts val="400"/>
              </a:spcBef>
              <a:spcAft>
                <a:spcPts val="0"/>
              </a:spcAft>
              <a:buClr>
                <a:schemeClr val="folHlink"/>
              </a:buClr>
              <a:buSzPts val="1500"/>
              <a:buFont typeface="Noto Sans Symbols"/>
              <a:buChar char="▪"/>
              <a:defRPr sz="2100" b="0" i="0" u="none" strike="noStrike" cap="none">
                <a:solidFill>
                  <a:schemeClr val="dk1"/>
                </a:solidFill>
                <a:latin typeface="Gill Sans"/>
                <a:ea typeface="Gill Sans"/>
                <a:cs typeface="Gill Sans"/>
                <a:sym typeface="Gill Sans"/>
              </a:defRPr>
            </a:lvl2pPr>
            <a:lvl3pPr marL="1371600" marR="0" lvl="2" indent="-342900" algn="l" rtl="0">
              <a:lnSpc>
                <a:spcPct val="100000"/>
              </a:lnSpc>
              <a:spcBef>
                <a:spcPts val="400"/>
              </a:spcBef>
              <a:spcAft>
                <a:spcPts val="0"/>
              </a:spcAft>
              <a:buClr>
                <a:schemeClr val="dk2"/>
              </a:buClr>
              <a:buSzPts val="1800"/>
              <a:buFont typeface="Gill Sans"/>
              <a:buChar char="•"/>
              <a:defRPr sz="1800" b="0" i="0" u="none" strike="noStrike" cap="none">
                <a:solidFill>
                  <a:schemeClr val="dk1"/>
                </a:solidFill>
                <a:latin typeface="Gill Sans"/>
                <a:ea typeface="Gill Sans"/>
                <a:cs typeface="Gill Sans"/>
                <a:sym typeface="Gill Sans"/>
              </a:defRPr>
            </a:lvl3pPr>
            <a:lvl4pPr marL="1828800" marR="0" lvl="3" indent="-323850" algn="l" rtl="0">
              <a:lnSpc>
                <a:spcPct val="100000"/>
              </a:lnSpc>
              <a:spcBef>
                <a:spcPts val="300"/>
              </a:spcBef>
              <a:spcAft>
                <a:spcPts val="0"/>
              </a:spcAft>
              <a:buClr>
                <a:schemeClr val="hlink"/>
              </a:buClr>
              <a:buSzPts val="1500"/>
              <a:buFont typeface="Gill Sans"/>
              <a:buChar char="•"/>
              <a:defRPr sz="1500" b="0" i="0" u="none" strike="noStrike" cap="none">
                <a:solidFill>
                  <a:schemeClr val="dk1"/>
                </a:solidFill>
                <a:latin typeface="Gill Sans"/>
                <a:ea typeface="Gill Sans"/>
                <a:cs typeface="Gill Sans"/>
                <a:sym typeface="Gill Sans"/>
              </a:defRPr>
            </a:lvl4pPr>
            <a:lvl5pPr marL="2286000" marR="0" lvl="4" indent="-311150" algn="l" rtl="0">
              <a:lnSpc>
                <a:spcPct val="100000"/>
              </a:lnSpc>
              <a:spcBef>
                <a:spcPts val="300"/>
              </a:spcBef>
              <a:spcAft>
                <a:spcPts val="0"/>
              </a:spcAft>
              <a:buClr>
                <a:schemeClr val="dk1"/>
              </a:buClr>
              <a:buSzPts val="1300"/>
              <a:buFont typeface="Gill Sans"/>
              <a:buChar char="•"/>
              <a:defRPr sz="1500" b="0" i="0" u="none" strike="noStrike" cap="none">
                <a:solidFill>
                  <a:schemeClr val="dk1"/>
                </a:solidFill>
                <a:latin typeface="Gill Sans"/>
                <a:ea typeface="Gill Sans"/>
                <a:cs typeface="Gill Sans"/>
                <a:sym typeface="Gill Sans"/>
              </a:defRPr>
            </a:lvl5pPr>
            <a:lvl6pPr marL="2743200" marR="0" lvl="5" indent="-311150" algn="l" rtl="0">
              <a:lnSpc>
                <a:spcPct val="100000"/>
              </a:lnSpc>
              <a:spcBef>
                <a:spcPts val="300"/>
              </a:spcBef>
              <a:spcAft>
                <a:spcPts val="0"/>
              </a:spcAft>
              <a:buClr>
                <a:schemeClr val="dk1"/>
              </a:buClr>
              <a:buSzPts val="1300"/>
              <a:buFont typeface="Gill Sans"/>
              <a:buChar char="•"/>
              <a:defRPr sz="1500" b="0" i="0" u="none" strike="noStrike" cap="none">
                <a:solidFill>
                  <a:schemeClr val="dk1"/>
                </a:solidFill>
                <a:latin typeface="Gill Sans"/>
                <a:ea typeface="Gill Sans"/>
                <a:cs typeface="Gill Sans"/>
                <a:sym typeface="Gill Sans"/>
              </a:defRPr>
            </a:lvl6pPr>
            <a:lvl7pPr marL="3200400" marR="0" lvl="6" indent="-311150" algn="l" rtl="0">
              <a:lnSpc>
                <a:spcPct val="100000"/>
              </a:lnSpc>
              <a:spcBef>
                <a:spcPts val="300"/>
              </a:spcBef>
              <a:spcAft>
                <a:spcPts val="0"/>
              </a:spcAft>
              <a:buClr>
                <a:schemeClr val="dk1"/>
              </a:buClr>
              <a:buSzPts val="1300"/>
              <a:buFont typeface="Gill Sans"/>
              <a:buChar char="•"/>
              <a:defRPr sz="1500" b="0" i="0" u="none" strike="noStrike" cap="none">
                <a:solidFill>
                  <a:schemeClr val="dk1"/>
                </a:solidFill>
                <a:latin typeface="Gill Sans"/>
                <a:ea typeface="Gill Sans"/>
                <a:cs typeface="Gill Sans"/>
                <a:sym typeface="Gill Sans"/>
              </a:defRPr>
            </a:lvl7pPr>
            <a:lvl8pPr marL="3657600" marR="0" lvl="7" indent="-311150" algn="l" rtl="0">
              <a:lnSpc>
                <a:spcPct val="100000"/>
              </a:lnSpc>
              <a:spcBef>
                <a:spcPts val="300"/>
              </a:spcBef>
              <a:spcAft>
                <a:spcPts val="0"/>
              </a:spcAft>
              <a:buClr>
                <a:schemeClr val="dk1"/>
              </a:buClr>
              <a:buSzPts val="1300"/>
              <a:buFont typeface="Gill Sans"/>
              <a:buChar char="•"/>
              <a:defRPr sz="1500" b="0" i="0" u="none" strike="noStrike" cap="none">
                <a:solidFill>
                  <a:schemeClr val="dk1"/>
                </a:solidFill>
                <a:latin typeface="Gill Sans"/>
                <a:ea typeface="Gill Sans"/>
                <a:cs typeface="Gill Sans"/>
                <a:sym typeface="Gill Sans"/>
              </a:defRPr>
            </a:lvl8pPr>
            <a:lvl9pPr marL="4114800" marR="0" lvl="8" indent="-311150" algn="l" rtl="0">
              <a:lnSpc>
                <a:spcPct val="100000"/>
              </a:lnSpc>
              <a:spcBef>
                <a:spcPts val="300"/>
              </a:spcBef>
              <a:spcAft>
                <a:spcPts val="0"/>
              </a:spcAft>
              <a:buClr>
                <a:schemeClr val="dk1"/>
              </a:buClr>
              <a:buSzPts val="1300"/>
              <a:buFont typeface="Gill Sans"/>
              <a:buChar char="•"/>
              <a:defRPr sz="1500" b="0" i="0" u="none" strike="noStrike" cap="none">
                <a:solidFill>
                  <a:schemeClr val="dk1"/>
                </a:solidFill>
                <a:latin typeface="Gill Sans"/>
                <a:ea typeface="Gill Sans"/>
                <a:cs typeface="Gill Sans"/>
                <a:sym typeface="Gill Sans"/>
              </a:defRPr>
            </a:lvl9pPr>
          </a:lstStyle>
          <a:p>
            <a:endParaRPr dirty="0"/>
          </a:p>
        </p:txBody>
      </p:sp>
      <p:sp>
        <p:nvSpPr>
          <p:cNvPr id="149" name="Google Shape;149;p24"/>
          <p:cNvSpPr txBox="1">
            <a:spLocks noGrp="1"/>
          </p:cNvSpPr>
          <p:nvPr>
            <p:ph type="dt" idx="10"/>
          </p:nvPr>
        </p:nvSpPr>
        <p:spPr>
          <a:xfrm>
            <a:off x="592668" y="6248400"/>
            <a:ext cx="2540000" cy="457200"/>
          </a:xfrm>
          <a:prstGeom prst="rect">
            <a:avLst/>
          </a:prstGeom>
          <a:noFill/>
          <a:ln>
            <a:noFill/>
          </a:ln>
        </p:spPr>
        <p:txBody>
          <a:bodyPr spcFirstLastPara="1" wrap="square" lIns="68575" tIns="34275" rIns="68575" bIns="34275" anchor="ctr" anchorCtr="0">
            <a:noAutofit/>
          </a:bodyPr>
          <a:lstStyle>
            <a:lvl1pPr marR="0" lvl="0" algn="l" rtl="0">
              <a:lnSpc>
                <a:spcPct val="100000"/>
              </a:lnSpc>
              <a:spcBef>
                <a:spcPts val="0"/>
              </a:spcBef>
              <a:spcAft>
                <a:spcPts val="0"/>
              </a:spcAft>
              <a:buClr>
                <a:srgbClr val="000000"/>
              </a:buClr>
              <a:buSzPts val="1100"/>
              <a:buFont typeface="Arial" panose="020B0604020202020204"/>
              <a:buNone/>
              <a:defRPr sz="1465" b="0" i="0" u="none" strike="noStrike" cap="none">
                <a:solidFill>
                  <a:schemeClr val="dk1"/>
                </a:solidFill>
                <a:latin typeface="Gill Sans"/>
                <a:ea typeface="Gill Sans"/>
                <a:cs typeface="Gill Sans"/>
                <a:sym typeface="Gill Sans"/>
              </a:defRPr>
            </a:lvl1pPr>
            <a:lvl2pPr marR="0" lvl="1" algn="l" rtl="0">
              <a:lnSpc>
                <a:spcPct val="100000"/>
              </a:lnSpc>
              <a:spcBef>
                <a:spcPts val="0"/>
              </a:spcBef>
              <a:spcAft>
                <a:spcPts val="0"/>
              </a:spcAft>
              <a:buClr>
                <a:srgbClr val="000000"/>
              </a:buClr>
              <a:buSzPts val="1100"/>
              <a:buFont typeface="Arial" panose="020B0604020202020204"/>
              <a:buNone/>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SzPts val="1100"/>
              <a:buFont typeface="Arial" panose="020B0604020202020204"/>
              <a:buNone/>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SzPts val="1100"/>
              <a:buFont typeface="Arial" panose="020B0604020202020204"/>
              <a:buNone/>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SzPts val="1100"/>
              <a:buFont typeface="Arial" panose="020B0604020202020204"/>
              <a:buNone/>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SzPts val="1100"/>
              <a:buFont typeface="Arial" panose="020B0604020202020204"/>
              <a:buNone/>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SzPts val="1100"/>
              <a:buFont typeface="Arial" panose="020B0604020202020204"/>
              <a:buNone/>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SzPts val="1100"/>
              <a:buFont typeface="Arial" panose="020B0604020202020204"/>
              <a:buNone/>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SzPts val="1100"/>
              <a:buFont typeface="Arial" panose="020B0604020202020204"/>
              <a:buNone/>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a:pPr>
              <a:defRPr/>
            </a:pPr>
            <a:endParaRPr lang="en-US"/>
          </a:p>
        </p:txBody>
      </p:sp>
      <p:sp>
        <p:nvSpPr>
          <p:cNvPr id="150" name="Google Shape;150;p24"/>
          <p:cNvSpPr txBox="1">
            <a:spLocks noGrp="1"/>
          </p:cNvSpPr>
          <p:nvPr>
            <p:ph type="ftr" idx="11"/>
          </p:nvPr>
        </p:nvSpPr>
        <p:spPr>
          <a:xfrm>
            <a:off x="4191000" y="6248400"/>
            <a:ext cx="3860800" cy="457200"/>
          </a:xfrm>
          <a:prstGeom prst="rect">
            <a:avLst/>
          </a:prstGeom>
          <a:noFill/>
          <a:ln>
            <a:noFill/>
          </a:ln>
        </p:spPr>
        <p:txBody>
          <a:bodyPr spcFirstLastPara="1" wrap="square" lIns="68575" tIns="34275" rIns="68575" bIns="34275" anchor="ctr" anchorCtr="0">
            <a:noAutofit/>
          </a:bodyPr>
          <a:lstStyle>
            <a:lvl1pPr marR="0" lvl="0" algn="ctr" rtl="0">
              <a:lnSpc>
                <a:spcPct val="100000"/>
              </a:lnSpc>
              <a:spcBef>
                <a:spcPts val="0"/>
              </a:spcBef>
              <a:spcAft>
                <a:spcPts val="0"/>
              </a:spcAft>
              <a:buClr>
                <a:srgbClr val="000000"/>
              </a:buClr>
              <a:buSzPts val="1100"/>
              <a:buFont typeface="Arial" panose="020B0604020202020204"/>
              <a:buNone/>
              <a:defRPr sz="1465" b="0" i="0" u="none" strike="noStrike" cap="none">
                <a:solidFill>
                  <a:schemeClr val="dk1"/>
                </a:solidFill>
                <a:latin typeface="Gill Sans"/>
                <a:ea typeface="Gill Sans"/>
                <a:cs typeface="Gill Sans"/>
                <a:sym typeface="Gill Sans"/>
              </a:defRPr>
            </a:lvl1pPr>
            <a:lvl2pPr marR="0" lvl="1" algn="l" rtl="0">
              <a:lnSpc>
                <a:spcPct val="100000"/>
              </a:lnSpc>
              <a:spcBef>
                <a:spcPts val="0"/>
              </a:spcBef>
              <a:spcAft>
                <a:spcPts val="0"/>
              </a:spcAft>
              <a:buClr>
                <a:srgbClr val="000000"/>
              </a:buClr>
              <a:buSzPts val="1100"/>
              <a:buFont typeface="Arial" panose="020B0604020202020204"/>
              <a:buNone/>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SzPts val="1100"/>
              <a:buFont typeface="Arial" panose="020B0604020202020204"/>
              <a:buNone/>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SzPts val="1100"/>
              <a:buFont typeface="Arial" panose="020B0604020202020204"/>
              <a:buNone/>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SzPts val="1100"/>
              <a:buFont typeface="Arial" panose="020B0604020202020204"/>
              <a:buNone/>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SzPts val="1100"/>
              <a:buFont typeface="Arial" panose="020B0604020202020204"/>
              <a:buNone/>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SzPts val="1100"/>
              <a:buFont typeface="Arial" panose="020B0604020202020204"/>
              <a:buNone/>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SzPts val="1100"/>
              <a:buFont typeface="Arial" panose="020B0604020202020204"/>
              <a:buNone/>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SzPts val="1100"/>
              <a:buFont typeface="Arial" panose="020B0604020202020204"/>
              <a:buNone/>
              <a:defRPr sz="2400" b="0"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a:pPr>
              <a:defRPr/>
            </a:pPr>
            <a:r>
              <a:rPr lang="en-US">
                <a:solidFill>
                  <a:schemeClr val="bg1">
                    <a:lumMod val="25000"/>
                  </a:schemeClr>
                </a:solidFill>
              </a:rPr>
              <a:t>Developed by the eLearning Unit @Kab</a:t>
            </a:r>
            <a:endParaRPr lang="en-US" dirty="0">
              <a:solidFill>
                <a:schemeClr val="bg1">
                  <a:lumMod val="25000"/>
                </a:schemeClr>
              </a:solidFill>
            </a:endParaRPr>
          </a:p>
        </p:txBody>
      </p:sp>
      <p:sp>
        <p:nvSpPr>
          <p:cNvPr id="151" name="Google Shape;151;p24"/>
          <p:cNvSpPr txBox="1">
            <a:spLocks noGrp="1"/>
          </p:cNvSpPr>
          <p:nvPr>
            <p:ph type="sldNum" idx="12"/>
          </p:nvPr>
        </p:nvSpPr>
        <p:spPr>
          <a:xfrm>
            <a:off x="8894233" y="6248400"/>
            <a:ext cx="2540000" cy="4572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1100"/>
              <a:buFont typeface="Arial" panose="020B0604020202020204"/>
              <a:buNone/>
              <a:defRPr sz="1465" b="0" i="0" u="none" strike="noStrike" cap="none">
                <a:solidFill>
                  <a:schemeClr val="dk1"/>
                </a:solidFill>
                <a:latin typeface="Gill Sans"/>
                <a:ea typeface="Gill Sans"/>
                <a:cs typeface="Gill Sans"/>
                <a:sym typeface="Gill Sans"/>
              </a:defRPr>
            </a:lvl1pPr>
            <a:lvl2pPr marL="0" marR="0" lvl="1" indent="0" algn="r" rtl="0">
              <a:lnSpc>
                <a:spcPct val="100000"/>
              </a:lnSpc>
              <a:spcBef>
                <a:spcPts val="0"/>
              </a:spcBef>
              <a:spcAft>
                <a:spcPts val="0"/>
              </a:spcAft>
              <a:buClr>
                <a:srgbClr val="000000"/>
              </a:buClr>
              <a:buSzPts val="1100"/>
              <a:buFont typeface="Arial" panose="020B0604020202020204"/>
              <a:buNone/>
              <a:defRPr sz="1465" b="0" i="0" u="none" strike="noStrike" cap="none">
                <a:solidFill>
                  <a:schemeClr val="dk1"/>
                </a:solidFill>
                <a:latin typeface="Gill Sans"/>
                <a:ea typeface="Gill Sans"/>
                <a:cs typeface="Gill Sans"/>
                <a:sym typeface="Gill Sans"/>
              </a:defRPr>
            </a:lvl2pPr>
            <a:lvl3pPr marL="0" marR="0" lvl="2" indent="0" algn="r" rtl="0">
              <a:lnSpc>
                <a:spcPct val="100000"/>
              </a:lnSpc>
              <a:spcBef>
                <a:spcPts val="0"/>
              </a:spcBef>
              <a:spcAft>
                <a:spcPts val="0"/>
              </a:spcAft>
              <a:buClr>
                <a:srgbClr val="000000"/>
              </a:buClr>
              <a:buSzPts val="1100"/>
              <a:buFont typeface="Arial" panose="020B0604020202020204"/>
              <a:buNone/>
              <a:defRPr sz="1465" b="0" i="0" u="none" strike="noStrike" cap="none">
                <a:solidFill>
                  <a:schemeClr val="dk1"/>
                </a:solidFill>
                <a:latin typeface="Gill Sans"/>
                <a:ea typeface="Gill Sans"/>
                <a:cs typeface="Gill Sans"/>
                <a:sym typeface="Gill Sans"/>
              </a:defRPr>
            </a:lvl3pPr>
            <a:lvl4pPr marL="0" marR="0" lvl="3" indent="0" algn="r" rtl="0">
              <a:lnSpc>
                <a:spcPct val="100000"/>
              </a:lnSpc>
              <a:spcBef>
                <a:spcPts val="0"/>
              </a:spcBef>
              <a:spcAft>
                <a:spcPts val="0"/>
              </a:spcAft>
              <a:buClr>
                <a:srgbClr val="000000"/>
              </a:buClr>
              <a:buSzPts val="1100"/>
              <a:buFont typeface="Arial" panose="020B0604020202020204"/>
              <a:buNone/>
              <a:defRPr sz="1465" b="0" i="0" u="none" strike="noStrike" cap="none">
                <a:solidFill>
                  <a:schemeClr val="dk1"/>
                </a:solidFill>
                <a:latin typeface="Gill Sans"/>
                <a:ea typeface="Gill Sans"/>
                <a:cs typeface="Gill Sans"/>
                <a:sym typeface="Gill Sans"/>
              </a:defRPr>
            </a:lvl4pPr>
            <a:lvl5pPr marL="0" marR="0" lvl="4" indent="0" algn="r" rtl="0">
              <a:lnSpc>
                <a:spcPct val="100000"/>
              </a:lnSpc>
              <a:spcBef>
                <a:spcPts val="0"/>
              </a:spcBef>
              <a:spcAft>
                <a:spcPts val="0"/>
              </a:spcAft>
              <a:buClr>
                <a:srgbClr val="000000"/>
              </a:buClr>
              <a:buSzPts val="1100"/>
              <a:buFont typeface="Arial" panose="020B0604020202020204"/>
              <a:buNone/>
              <a:defRPr sz="1465" b="0" i="0" u="none" strike="noStrike" cap="none">
                <a:solidFill>
                  <a:schemeClr val="dk1"/>
                </a:solidFill>
                <a:latin typeface="Gill Sans"/>
                <a:ea typeface="Gill Sans"/>
                <a:cs typeface="Gill Sans"/>
                <a:sym typeface="Gill Sans"/>
              </a:defRPr>
            </a:lvl5pPr>
            <a:lvl6pPr marL="0" marR="0" lvl="5" indent="0" algn="r" rtl="0">
              <a:lnSpc>
                <a:spcPct val="100000"/>
              </a:lnSpc>
              <a:spcBef>
                <a:spcPts val="0"/>
              </a:spcBef>
              <a:spcAft>
                <a:spcPts val="0"/>
              </a:spcAft>
              <a:buClr>
                <a:srgbClr val="000000"/>
              </a:buClr>
              <a:buSzPts val="1100"/>
              <a:buFont typeface="Arial" panose="020B0604020202020204"/>
              <a:buNone/>
              <a:defRPr sz="1465" b="0" i="0" u="none" strike="noStrike" cap="none">
                <a:solidFill>
                  <a:schemeClr val="dk1"/>
                </a:solidFill>
                <a:latin typeface="Gill Sans"/>
                <a:ea typeface="Gill Sans"/>
                <a:cs typeface="Gill Sans"/>
                <a:sym typeface="Gill Sans"/>
              </a:defRPr>
            </a:lvl6pPr>
            <a:lvl7pPr marL="0" marR="0" lvl="6" indent="0" algn="r" rtl="0">
              <a:lnSpc>
                <a:spcPct val="100000"/>
              </a:lnSpc>
              <a:spcBef>
                <a:spcPts val="0"/>
              </a:spcBef>
              <a:spcAft>
                <a:spcPts val="0"/>
              </a:spcAft>
              <a:buClr>
                <a:srgbClr val="000000"/>
              </a:buClr>
              <a:buSzPts val="1100"/>
              <a:buFont typeface="Arial" panose="020B0604020202020204"/>
              <a:buNone/>
              <a:defRPr sz="1465" b="0" i="0" u="none" strike="noStrike" cap="none">
                <a:solidFill>
                  <a:schemeClr val="dk1"/>
                </a:solidFill>
                <a:latin typeface="Gill Sans"/>
                <a:ea typeface="Gill Sans"/>
                <a:cs typeface="Gill Sans"/>
                <a:sym typeface="Gill Sans"/>
              </a:defRPr>
            </a:lvl7pPr>
            <a:lvl8pPr marL="0" marR="0" lvl="7" indent="0" algn="r" rtl="0">
              <a:lnSpc>
                <a:spcPct val="100000"/>
              </a:lnSpc>
              <a:spcBef>
                <a:spcPts val="0"/>
              </a:spcBef>
              <a:spcAft>
                <a:spcPts val="0"/>
              </a:spcAft>
              <a:buClr>
                <a:srgbClr val="000000"/>
              </a:buClr>
              <a:buSzPts val="1100"/>
              <a:buFont typeface="Arial" panose="020B0604020202020204"/>
              <a:buNone/>
              <a:defRPr sz="1465" b="0" i="0" u="none" strike="noStrike" cap="none">
                <a:solidFill>
                  <a:schemeClr val="dk1"/>
                </a:solidFill>
                <a:latin typeface="Gill Sans"/>
                <a:ea typeface="Gill Sans"/>
                <a:cs typeface="Gill Sans"/>
                <a:sym typeface="Gill Sans"/>
              </a:defRPr>
            </a:lvl8pPr>
            <a:lvl9pPr marL="0" marR="0" lvl="8" indent="0" algn="r" rtl="0">
              <a:lnSpc>
                <a:spcPct val="100000"/>
              </a:lnSpc>
              <a:spcBef>
                <a:spcPts val="0"/>
              </a:spcBef>
              <a:spcAft>
                <a:spcPts val="0"/>
              </a:spcAft>
              <a:buClr>
                <a:srgbClr val="000000"/>
              </a:buClr>
              <a:buSzPts val="1100"/>
              <a:buFont typeface="Arial" panose="020B0604020202020204"/>
              <a:buNone/>
              <a:defRPr sz="1465" b="0" i="0" u="none" strike="noStrike" cap="none">
                <a:solidFill>
                  <a:schemeClr val="dk1"/>
                </a:solidFill>
                <a:latin typeface="Gill Sans"/>
                <a:ea typeface="Gill Sans"/>
                <a:cs typeface="Gill Sans"/>
                <a:sym typeface="Gill Sans"/>
              </a:defRPr>
            </a:lvl9pPr>
          </a:lstStyle>
          <a:p>
            <a:fld id="{69604B0B-AC1F-4909-B6F7-BD01F05B16F9}" type="slidenum">
              <a:rPr lang="en-US" altLang="en-US" smtClean="0"/>
            </a:fld>
            <a:endParaRPr lang="en-US" altLang="en-US"/>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panose="020B0604020202020204"/>
        <a:defRPr sz="1865" b="1" i="0" u="none" strike="noStrike" cap="none">
          <a:solidFill>
            <a:srgbClr val="003366"/>
          </a:solidFill>
          <a:latin typeface="Arial" panose="020B0604020202020204"/>
          <a:ea typeface="Arial" panose="020B0604020202020204"/>
          <a:cs typeface="Arial" panose="020B0604020202020204"/>
          <a:sym typeface="Arial" panose="020B0604020202020204"/>
        </a:defRPr>
      </a:lvl1pPr>
      <a:lvl2pPr marR="0" lvl="1"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C14"/>
          </a:solidFill>
          <a:latin typeface="Arial" panose="020B0604020202020204"/>
          <a:ea typeface="Arial" panose="020B0604020202020204"/>
          <a:cs typeface="Arial" panose="020B0604020202020204"/>
          <a:sym typeface="Arial" panose="020B0604020202020204"/>
        </a:defRPr>
      </a:lvl1pPr>
      <a:lvl2pPr marR="0" lvl="1"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eaLnBrk="1" hangingPunct="1">
        <a:lnSpc>
          <a:spcPct val="100000"/>
        </a:lnSpc>
        <a:spcBef>
          <a:spcPts val="0"/>
        </a:spcBef>
        <a:spcAft>
          <a:spcPts val="0"/>
        </a:spcAft>
        <a:buClr>
          <a:srgbClr val="000000"/>
        </a:buClr>
        <a:buFont typeface="Arial" panose="020B0604020202020204"/>
        <a:defRPr sz="1865"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7.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Grp="1" noChangeArrowheads="1"/>
          </p:cNvSpPr>
          <p:nvPr>
            <p:ph type="ctrTitle"/>
          </p:nvPr>
        </p:nvSpPr>
        <p:spPr>
          <a:xfrm>
            <a:off x="876300" y="2895600"/>
            <a:ext cx="10439400" cy="1371600"/>
          </a:xfrm>
        </p:spPr>
        <p:txBody>
          <a:bodyPr/>
          <a:lstStyle/>
          <a:p>
            <a:pPr algn="ctr" eaLnBrk="1" hangingPunct="1">
              <a:defRPr/>
            </a:pPr>
            <a:r>
              <a:rPr lang="en-US" sz="3200" dirty="0">
                <a:latin typeface="Comic Sans MS" panose="030F0702030302020204" pitchFamily="66" charset="0"/>
                <a:ea typeface="+mj-ea"/>
              </a:rPr>
              <a:t> Guest Lecture Presentation: Ethnic Diversity in Uganda</a:t>
            </a:r>
            <a:endParaRPr lang="en-US" sz="3200" dirty="0">
              <a:latin typeface="Comic Sans MS" panose="030F0702030302020204" pitchFamily="66" charset="0"/>
              <a:ea typeface="+mj-ea"/>
            </a:endParaRPr>
          </a:p>
        </p:txBody>
      </p:sp>
      <p:sp>
        <p:nvSpPr>
          <p:cNvPr id="5125" name="Rectangle 5"/>
          <p:cNvSpPr>
            <a:spLocks noGrp="1" noChangeArrowheads="1"/>
          </p:cNvSpPr>
          <p:nvPr>
            <p:ph type="subTitle" idx="1"/>
          </p:nvPr>
        </p:nvSpPr>
        <p:spPr>
          <a:xfrm>
            <a:off x="2857500" y="5105400"/>
            <a:ext cx="6591300" cy="1066800"/>
          </a:xfrm>
        </p:spPr>
        <p:txBody>
          <a:bodyPr/>
          <a:lstStyle/>
          <a:p>
            <a:pPr algn="ctr" eaLnBrk="1" hangingPunct="1">
              <a:defRPr/>
            </a:pPr>
            <a:r>
              <a:rPr lang="en-US" sz="3200" b="1" dirty="0">
                <a:latin typeface="Comic Sans MS" panose="030F0702030302020204" pitchFamily="66" charset="0"/>
                <a:ea typeface="+mn-ea"/>
              </a:rPr>
              <a:t>9</a:t>
            </a:r>
            <a:r>
              <a:rPr lang="en-US" sz="3200" b="1" baseline="30000" dirty="0">
                <a:latin typeface="Comic Sans MS" panose="030F0702030302020204" pitchFamily="66" charset="0"/>
                <a:ea typeface="+mn-ea"/>
              </a:rPr>
              <a:t>th</a:t>
            </a:r>
            <a:r>
              <a:rPr lang="en-US" sz="3200" b="1" dirty="0">
                <a:latin typeface="Comic Sans MS" panose="030F0702030302020204" pitchFamily="66" charset="0"/>
                <a:ea typeface="+mn-ea"/>
              </a:rPr>
              <a:t> OCTOBER  2024</a:t>
            </a:r>
            <a:endParaRPr lang="en-US" sz="3200" b="1" dirty="0">
              <a:latin typeface="Comic Sans MS" panose="030F0702030302020204" pitchFamily="66" charset="0"/>
              <a:ea typeface="+mn-ea"/>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469" y="2438400"/>
            <a:ext cx="3503578" cy="1222050"/>
          </a:xfrm>
        </p:spPr>
        <p:txBody>
          <a:bodyPr/>
          <a:lstStyle/>
          <a:p>
            <a:r>
              <a:rPr lang="en-US" dirty="0">
                <a:sym typeface="+mn-ea"/>
              </a:rPr>
              <a:t>oJustification AND Significance:</a:t>
            </a:r>
            <a:endParaRPr lang="en-US" dirty="0"/>
          </a:p>
        </p:txBody>
      </p:sp>
      <p:sp>
        <p:nvSpPr>
          <p:cNvPr id="3" name="Content Placeholder 2"/>
          <p:cNvSpPr>
            <a:spLocks noGrp="1"/>
          </p:cNvSpPr>
          <p:nvPr>
            <p:ph idx="1"/>
          </p:nvPr>
        </p:nvSpPr>
        <p:spPr/>
        <p:txBody>
          <a:bodyPr/>
          <a:lstStyle/>
          <a:p>
            <a:r>
              <a:rPr lang="en-US" dirty="0">
                <a:sym typeface="+mn-ea"/>
              </a:rPr>
              <a:t> It promotes policies that recognize the rights of minority groups.</a:t>
            </a:r>
            <a:endParaRPr lang="en-US" dirty="0"/>
          </a:p>
          <a:p>
            <a:r>
              <a:rPr lang="en-US" dirty="0">
                <a:sym typeface="+mn-ea"/>
              </a:rPr>
              <a:t> It can guide governance and educational frameworks in Uganda.</a:t>
            </a:r>
            <a:endParaRPr lang="en-US" dirty="0"/>
          </a:p>
          <a:p>
            <a:r>
              <a:rPr lang="en-US" dirty="0">
                <a:sym typeface="+mn-ea"/>
              </a:rPr>
              <a:t>Conflict Resolution Theory: This theory emphasizes methods for resolving conflicts between ethnic groups.</a:t>
            </a:r>
            <a:endParaRPr lang="en-US" dirty="0"/>
          </a:p>
          <a:p>
            <a:r>
              <a:rPr lang="en-US" dirty="0">
                <a:sym typeface="+mn-ea"/>
              </a:rPr>
              <a:t> It provides practical tools for mediating disputes.</a:t>
            </a:r>
            <a:endParaRPr lang="en-US" dirty="0"/>
          </a:p>
          <a:p>
            <a:r>
              <a:rPr lang="en-US" dirty="0">
                <a:sym typeface="+mn-ea"/>
              </a:rPr>
              <a:t> Its application can lead to peaceful coexistence among diverse groups.</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469" y="2438400"/>
            <a:ext cx="3503578" cy="1222050"/>
          </a:xfrm>
        </p:spPr>
        <p:txBody>
          <a:bodyPr>
            <a:normAutofit fontScale="90000"/>
          </a:bodyPr>
          <a:lstStyle/>
          <a:p>
            <a:r>
              <a:rPr lang="en-US" dirty="0">
                <a:sym typeface="+mn-ea"/>
              </a:rPr>
              <a:t>Background of Cultural Diversity in Uganda</a:t>
            </a:r>
            <a:br>
              <a:rPr lang="en-US" dirty="0"/>
            </a:br>
            <a:endParaRPr lang="en-US" dirty="0"/>
          </a:p>
        </p:txBody>
      </p:sp>
      <p:sp>
        <p:nvSpPr>
          <p:cNvPr id="3" name="Content Placeholder 2"/>
          <p:cNvSpPr>
            <a:spLocks noGrp="1"/>
          </p:cNvSpPr>
          <p:nvPr>
            <p:ph idx="1"/>
          </p:nvPr>
        </p:nvSpPr>
        <p:spPr/>
        <p:txBody>
          <a:bodyPr/>
          <a:lstStyle/>
          <a:p>
            <a:pPr marL="114300" indent="0">
              <a:buNone/>
            </a:pPr>
            <a:endParaRPr lang="en-US" dirty="0"/>
          </a:p>
          <a:p>
            <a:r>
              <a:rPr lang="en-US" dirty="0"/>
              <a:t>Uganda is a nation characterized by its rich tapestry of cultural diversity, influenced by its complex history and geography. With over 56 ethnic groups, each possessing unique languages, traditions, and customs, Uganda is a melting pot of cultures. This diversity is a source of strength and resilience, shaping the national identity while also presenting challenges related to unity and cohesion.</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469" y="2438400"/>
            <a:ext cx="3503578" cy="1222050"/>
          </a:xfrm>
        </p:spPr>
        <p:txBody>
          <a:bodyPr/>
          <a:lstStyle/>
          <a:p>
            <a:r>
              <a:rPr lang="en-US" dirty="0">
                <a:sym typeface="+mn-ea"/>
              </a:rPr>
              <a:t>Key Aspects of Cultural Diversity in Uganda</a:t>
            </a:r>
            <a:endParaRPr lang="en-US" dirty="0"/>
          </a:p>
        </p:txBody>
      </p:sp>
      <p:sp>
        <p:nvSpPr>
          <p:cNvPr id="3" name="Content Placeholder 2"/>
          <p:cNvSpPr>
            <a:spLocks noGrp="1"/>
          </p:cNvSpPr>
          <p:nvPr>
            <p:ph idx="1"/>
          </p:nvPr>
        </p:nvSpPr>
        <p:spPr>
          <a:xfrm>
            <a:off x="4191000" y="609600"/>
            <a:ext cx="7543800" cy="5567363"/>
          </a:xfrm>
        </p:spPr>
        <p:txBody>
          <a:bodyPr/>
          <a:lstStyle/>
          <a:p>
            <a:pPr marL="114300" indent="0">
              <a:buNone/>
            </a:pPr>
            <a:endParaRPr lang="en-US" dirty="0"/>
          </a:p>
          <a:p>
            <a:r>
              <a:rPr lang="en-US" dirty="0"/>
              <a:t>    Ethnic Composition</a:t>
            </a:r>
            <a:endParaRPr lang="en-US" dirty="0"/>
          </a:p>
          <a:p>
            <a:r>
              <a:rPr lang="en-US" dirty="0"/>
              <a:t>        Uganda is home to various ethnic groups, including the Baganda, Basoga, Bakiga, Banyankole, and many others. Each group has distinct languages, rituals, and social structures.</a:t>
            </a:r>
            <a:endParaRPr lang="en-US" dirty="0"/>
          </a:p>
          <a:p>
            <a:r>
              <a:rPr lang="en-US" dirty="0"/>
              <a:t>        For instance, the Baganda, who primarily inhabit the central region, have a rich tradition of music and dance, while the Bakiga from the southwestern region are known for their agricultural practices and vibrant festivals.</a:t>
            </a:r>
            <a:endParaRPr lang="en-US" dirty="0"/>
          </a:p>
          <a:p>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469" y="2362200"/>
            <a:ext cx="3503578" cy="1298250"/>
          </a:xfrm>
        </p:spPr>
        <p:txBody>
          <a:bodyPr/>
          <a:lstStyle/>
          <a:p>
            <a:r>
              <a:rPr lang="en-US" altLang="en-CA" sz="2800" b="1" dirty="0"/>
              <a:t>KEY ASPECTS</a:t>
            </a:r>
            <a:endParaRPr lang="en-US" altLang="en-CA" sz="2800" b="1" dirty="0"/>
          </a:p>
        </p:txBody>
      </p:sp>
      <p:sp>
        <p:nvSpPr>
          <p:cNvPr id="3" name="Content Placeholder 2"/>
          <p:cNvSpPr>
            <a:spLocks noGrp="1"/>
          </p:cNvSpPr>
          <p:nvPr>
            <p:ph idx="1"/>
          </p:nvPr>
        </p:nvSpPr>
        <p:spPr>
          <a:xfrm>
            <a:off x="4419600" y="381000"/>
            <a:ext cx="7315200" cy="6019800"/>
          </a:xfrm>
        </p:spPr>
        <p:txBody>
          <a:bodyPr>
            <a:normAutofit fontScale="90000" lnSpcReduction="10000"/>
          </a:bodyPr>
          <a:lstStyle/>
          <a:p>
            <a:r>
              <a:rPr lang="en-CA" dirty="0"/>
              <a:t>Languages</a:t>
            </a:r>
            <a:endParaRPr lang="en-CA" dirty="0"/>
          </a:p>
          <a:p>
            <a:r>
              <a:rPr lang="en-CA" dirty="0"/>
              <a:t>    Uganda recognizes more than 40 languages, with Luganda being the most widely spoken. English and Swahili serve as official languages, promoting communication among diverse groups.</a:t>
            </a:r>
            <a:endParaRPr lang="en-CA" dirty="0"/>
          </a:p>
          <a:p>
            <a:r>
              <a:rPr lang="en-CA" dirty="0"/>
              <a:t>    Language is a key aspect of cultural identity. For example, the Bantu languages spoken by many groups in Uganda share similarities, creating a linguistic connection among them.</a:t>
            </a:r>
            <a:endParaRPr lang="en-CA" dirty="0"/>
          </a:p>
          <a:p>
            <a:r>
              <a:rPr lang="en-CA" dirty="0"/>
              <a:t>Religious Diversity</a:t>
            </a:r>
            <a:endParaRPr lang="en-CA" dirty="0"/>
          </a:p>
          <a:p>
            <a:endParaRPr lang="en-CA" dirty="0"/>
          </a:p>
          <a:p>
            <a:r>
              <a:rPr lang="en-CA" dirty="0"/>
              <a:t>    The major religions in Uganda include Christianity, Islam, and traditional African religions. This religious diversity fosters a culture of tolerance and coexistence.</a:t>
            </a:r>
            <a:endParaRPr lang="en-CA" dirty="0"/>
          </a:p>
          <a:p>
            <a:r>
              <a:rPr lang="en-CA" dirty="0"/>
              <a:t>    Celebrations such as Eid al-Fitr and Christmas reflect this diversity, bringing communities together in shared joy and reflection.</a:t>
            </a:r>
            <a:endParaRPr lang="en-CA"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CA" b="1" dirty="0"/>
              <a:t>KEY ASPECTS</a:t>
            </a:r>
            <a:endParaRPr lang="en-US" altLang="en-CA" b="1" dirty="0"/>
          </a:p>
        </p:txBody>
      </p:sp>
      <p:sp>
        <p:nvSpPr>
          <p:cNvPr id="3" name="Content Placeholder 2"/>
          <p:cNvSpPr>
            <a:spLocks noGrp="1"/>
          </p:cNvSpPr>
          <p:nvPr>
            <p:ph idx="1"/>
          </p:nvPr>
        </p:nvSpPr>
        <p:spPr>
          <a:xfrm>
            <a:off x="4419600" y="457200"/>
            <a:ext cx="7391400" cy="5181600"/>
          </a:xfrm>
        </p:spPr>
        <p:txBody>
          <a:bodyPr/>
          <a:lstStyle/>
          <a:p>
            <a:r>
              <a:rPr lang="en-CA" dirty="0"/>
              <a:t>Cultural Practices and Traditions</a:t>
            </a:r>
            <a:endParaRPr lang="en-CA" dirty="0"/>
          </a:p>
          <a:p>
            <a:r>
              <a:rPr lang="en-CA" dirty="0"/>
              <a:t>    Each ethnic group has unique customs, including traditional ceremonies, marriage practices, and initiation rites. For example, the Bakiga celebrate the "Empango" ceremony, marking the installation of a new chief, while the Basoga have the "Ekyooto," a cultural night that showcases their heritage through music and storytelling.</a:t>
            </a:r>
            <a:endParaRPr lang="en-CA" dirty="0"/>
          </a:p>
          <a:p>
            <a:r>
              <a:rPr lang="en-CA" dirty="0"/>
              <a:t>    These cultural practices are often passed down through generations, preserving the unique identities of each group.</a:t>
            </a:r>
            <a:endParaRPr lang="en-CA" dirty="0"/>
          </a:p>
          <a:p>
            <a:endParaRPr lang="en-CA" dirty="0"/>
          </a:p>
          <a:p>
            <a:r>
              <a:rPr lang="en-CA" dirty="0"/>
              <a:t>    The "kiboko" (traditional wooden clubs) used by the Basoga and the intricate bark cloth from the Baganda exemplify the artistic heritage of these groups.</a:t>
            </a:r>
            <a:endParaRPr lang="en-CA"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468" y="1526851"/>
            <a:ext cx="3665731" cy="2133599"/>
          </a:xfrm>
        </p:spPr>
        <p:txBody>
          <a:bodyPr>
            <a:normAutofit/>
          </a:bodyPr>
          <a:lstStyle/>
          <a:p>
            <a:r>
              <a:rPr lang="en-US" sz="2800" dirty="0"/>
              <a:t>KEY ASPECTS</a:t>
            </a:r>
            <a:br>
              <a:rPr lang="en-US" dirty="0"/>
            </a:br>
            <a:endParaRPr lang="en-US" dirty="0"/>
          </a:p>
        </p:txBody>
      </p:sp>
      <p:sp>
        <p:nvSpPr>
          <p:cNvPr id="3" name="Content Placeholder 2"/>
          <p:cNvSpPr>
            <a:spLocks noGrp="1"/>
          </p:cNvSpPr>
          <p:nvPr>
            <p:ph idx="1"/>
          </p:nvPr>
        </p:nvSpPr>
        <p:spPr>
          <a:xfrm>
            <a:off x="4419600" y="673770"/>
            <a:ext cx="7391400" cy="4965030"/>
          </a:xfrm>
        </p:spPr>
        <p:txBody>
          <a:bodyPr/>
          <a:lstStyle/>
          <a:p>
            <a:r>
              <a:rPr lang="en-CA" dirty="0">
                <a:sym typeface="+mn-ea"/>
              </a:rPr>
              <a:t>Cuisine</a:t>
            </a:r>
            <a:endParaRPr lang="en-CA" dirty="0"/>
          </a:p>
          <a:p>
            <a:r>
              <a:rPr lang="en-CA" dirty="0">
                <a:sym typeface="+mn-ea"/>
              </a:rPr>
              <a:t>    Ugandan cuisine is as diverse as its people, with staples like matoke (steamed bananas), posho (maize porridge), and various meat dishes reflecting regional variations.</a:t>
            </a:r>
            <a:endParaRPr lang="en-CA" dirty="0"/>
          </a:p>
          <a:p>
            <a:r>
              <a:rPr lang="en-CA" dirty="0">
                <a:sym typeface="+mn-ea"/>
              </a:rPr>
              <a:t>    For instance, the Basoga are known for their fish dishes due to their proximity to Lake Victoria, while the Batooro from the western region favor groundnut sauces.</a:t>
            </a:r>
            <a:endParaRPr lang="en-CA" dirty="0"/>
          </a:p>
          <a:p>
            <a:r>
              <a:rPr lang="en-CA" dirty="0">
                <a:sym typeface="+mn-ea"/>
              </a:rPr>
              <a:t>Art and Craft</a:t>
            </a:r>
            <a:endParaRPr lang="en-CA" dirty="0"/>
          </a:p>
          <a:p>
            <a:r>
              <a:rPr lang="en-CA" dirty="0">
                <a:sym typeface="+mn-ea"/>
              </a:rPr>
              <a:t>    Traditional crafts, such as basket weaving, pottery, and beadwork, are significant in many communities. These crafts not only serve functional purposes but also carry cultural meanings and artistic expression.</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ym typeface="+mn-ea"/>
              </a:rPr>
              <a:t>Challenges and Opportunities</a:t>
            </a:r>
            <a:br>
              <a:rPr lang="en-US" dirty="0"/>
            </a:br>
            <a:endParaRPr lang="en-US" dirty="0"/>
          </a:p>
        </p:txBody>
      </p:sp>
      <p:sp>
        <p:nvSpPr>
          <p:cNvPr id="3" name="Content Placeholder 2"/>
          <p:cNvSpPr>
            <a:spLocks noGrp="1"/>
          </p:cNvSpPr>
          <p:nvPr>
            <p:ph idx="1"/>
          </p:nvPr>
        </p:nvSpPr>
        <p:spPr/>
        <p:txBody>
          <a:bodyPr/>
          <a:lstStyle/>
          <a:p>
            <a:r>
              <a:rPr lang="en-US" dirty="0"/>
              <a:t>Challenges and Opportunities</a:t>
            </a:r>
            <a:endParaRPr lang="en-US" dirty="0"/>
          </a:p>
          <a:p>
            <a:r>
              <a:rPr lang="en-US" dirty="0"/>
              <a:t>    While cultural diversity is a strength, it also presents challenges such as ethnic tensions and misunderstandings. The historical context of colonialism has influenced these dynamics, leading to a need for dialogue and reconciliation.</a:t>
            </a:r>
            <a:endParaRPr lang="en-US" dirty="0"/>
          </a:p>
          <a:p>
            <a:r>
              <a:rPr lang="en-US" dirty="0"/>
              <a:t>    Education plays a vital role in fostering understanding and appreciation of cultural diversity, encouraging unity in diversity among Uganda's youth.</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Conclusion</a:t>
            </a:r>
            <a:endParaRPr lang="en-US" dirty="0"/>
          </a:p>
        </p:txBody>
      </p:sp>
      <p:sp>
        <p:nvSpPr>
          <p:cNvPr id="3" name="Content Placeholder 2"/>
          <p:cNvSpPr>
            <a:spLocks noGrp="1"/>
          </p:cNvSpPr>
          <p:nvPr>
            <p:ph idx="1"/>
          </p:nvPr>
        </p:nvSpPr>
        <p:spPr>
          <a:xfrm>
            <a:off x="4267199" y="304800"/>
            <a:ext cx="7704331" cy="6172200"/>
          </a:xfrm>
        </p:spPr>
        <p:txBody>
          <a:bodyPr>
            <a:noAutofit/>
          </a:bodyPr>
          <a:lstStyle/>
          <a:p>
            <a:pPr marL="0" indent="0">
              <a:buNone/>
            </a:pPr>
            <a:endParaRPr lang="en-US" sz="1400" dirty="0"/>
          </a:p>
          <a:p>
            <a:pPr marL="0" indent="0">
              <a:buNone/>
            </a:pPr>
            <a:r>
              <a:rPr lang="en-US" sz="1500" dirty="0"/>
              <a:t>Understanding and appreciating the cultural diversity of Uganda is essential for fostering national unity and social cohesion. As students at Masaryk University, you have the opportunity to explore these rich cultural narratives, recognizing the importance of cultural identity in shaping societies. Embracing diversity not only enhances our global perspective but also enriches our collective human experience. </a:t>
            </a:r>
            <a:endParaRPr lang="en-US" sz="1500" dirty="0"/>
          </a:p>
          <a:p>
            <a:pPr marL="0" indent="0">
              <a:buNone/>
            </a:pPr>
            <a:endParaRPr lang="en-US" sz="1500" dirty="0"/>
          </a:p>
          <a:p>
            <a:r>
              <a:rPr lang="en-US" sz="1500" dirty="0"/>
              <a:t>some sample proverbs and riddles from various ethnic groups in Uganda, along with their interpretations, highlighting the richness of the country’s cultural diversity.</a:t>
            </a:r>
            <a:endParaRPr lang="en-US" sz="1500" dirty="0"/>
          </a:p>
          <a:p>
            <a:r>
              <a:rPr lang="en-US" sz="1500" dirty="0"/>
              <a:t>Proverbs</a:t>
            </a:r>
            <a:endParaRPr lang="en-US" sz="1500" dirty="0"/>
          </a:p>
          <a:p>
            <a:endParaRPr lang="en-US" sz="1500" dirty="0"/>
          </a:p>
          <a:p>
            <a:r>
              <a:rPr lang="en-US" sz="1500" dirty="0"/>
              <a:t>    "A person who uses a spoon to eat does not fear the hot porridge."</a:t>
            </a:r>
            <a:endParaRPr lang="en-US" sz="1500" dirty="0"/>
          </a:p>
          <a:p>
            <a:r>
              <a:rPr lang="en-US" sz="1500" dirty="0"/>
              <a:t>        Interpretation: This emphasizes the importance of patience and preparation in facing challenges. Different ethnic groups emphasize resilience in adversity.</a:t>
            </a:r>
            <a:endParaRPr lang="en-US" sz="1500" dirty="0"/>
          </a:p>
          <a:p>
            <a:endParaRPr lang="en-US" sz="1500" dirty="0"/>
          </a:p>
          <a:p>
            <a:r>
              <a:rPr lang="en-US" sz="1500" dirty="0"/>
              <a:t>    "Unity is strength."</a:t>
            </a:r>
            <a:endParaRPr lang="en-US" sz="1500" dirty="0"/>
          </a:p>
          <a:p>
            <a:r>
              <a:rPr lang="en-US" sz="1500" dirty="0"/>
              <a:t>        Interpretation: Common among many cultures, this proverb underscores the value of collaboration and community, essential for the diverse ethnic groups in Uganda.</a:t>
            </a:r>
            <a:endParaRPr lang="en-US" sz="1500" dirty="0"/>
          </a:p>
          <a:p>
            <a:endParaRPr lang="en-US" sz="1500" dirty="0"/>
          </a:p>
          <a:p>
            <a:r>
              <a:rPr lang="en-US" sz="1500" dirty="0"/>
              <a:t>    "When two elephants fight, it is the grass that suffers."</a:t>
            </a:r>
            <a:endParaRPr lang="en-US" sz="1500" dirty="0"/>
          </a:p>
          <a:p>
            <a:r>
              <a:rPr lang="en-US" sz="1500" dirty="0"/>
              <a:t>        Interpretation: This illustrates the impact of conflict on innocent parties, relevant in the context of ethnic tensions in Uganda.</a:t>
            </a:r>
            <a:endParaRPr lang="en-US" sz="150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p:txBody>
          <a:bodyPr/>
          <a:p>
            <a:r>
              <a:rPr lang="en-US"/>
              <a:t>"The child who is not embraced by the village will burn it down to feel its warmth."</a:t>
            </a:r>
            <a:endParaRPr lang="en-US"/>
          </a:p>
          <a:p>
            <a:r>
              <a:rPr lang="en-US"/>
              <a:t>    Interpretation: This speaks to the importance of community and belonging, relevant in Uganda’s culturally diverse society.</a:t>
            </a:r>
            <a:endParaRPr lang="en-US"/>
          </a:p>
          <a:p>
            <a:r>
              <a:rPr lang="en-US"/>
              <a:t>"You learn how to cut a stick when you are in the bush."</a:t>
            </a:r>
            <a:endParaRPr lang="en-US"/>
          </a:p>
          <a:p>
            <a:r>
              <a:rPr lang="en-US"/>
              <a:t>    Interpretation: Adaptability is crucial in different environments, reflecting the various skills and knowledge across Uganda’s ethnic groups.</a:t>
            </a:r>
            <a:endParaRPr lang="en-US"/>
          </a:p>
          <a:p>
            <a:r>
              <a:rPr lang="en-US"/>
              <a:t>"A bird will not fly away if it is fed."</a:t>
            </a:r>
            <a:endParaRPr lang="en-US"/>
          </a:p>
          <a:p>
            <a:endParaRPr lang="en-US"/>
          </a:p>
          <a:p>
            <a:r>
              <a:rPr lang="en-US"/>
              <a:t>    Interpretation: This suggests that providing for others fosters loyalty and gratitude, a sentiment shared across cultures.</a:t>
            </a:r>
            <a:endParaRPr lang="en-US"/>
          </a:p>
          <a:p>
            <a:endParaRPr lang="en-US"/>
          </a:p>
          <a:p>
            <a:endParaRPr lang="en-US"/>
          </a:p>
        </p:txBody>
      </p:sp>
      <p:sp>
        <p:nvSpPr>
          <p:cNvPr id="3" name="Title 2"/>
          <p:cNvSpPr>
            <a:spLocks noGrp="1"/>
          </p:cNvSpPr>
          <p:nvPr>
            <p:ph type="title"/>
          </p:nvPr>
        </p:nvSpPr>
        <p:spPr/>
        <p:txBody>
          <a:bodyPr/>
          <a:p>
            <a:r>
              <a:rPr lang="en-US"/>
              <a:t>RIDDLES AND PROVERBS</a:t>
            </a:r>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p:txBody>
          <a:bodyPr/>
          <a:p>
            <a:r>
              <a:rPr lang="en-US">
                <a:sym typeface="+mn-ea"/>
              </a:rPr>
              <a:t> Interpretation: This suggests that providing for others fosters loyalty and gratitude, a sentiment shared across cultures.</a:t>
            </a:r>
            <a:endParaRPr lang="en-US"/>
          </a:p>
          <a:p>
            <a:r>
              <a:rPr lang="en-US">
                <a:sym typeface="+mn-ea"/>
              </a:rPr>
              <a:t>"He who learns, teaches."</a:t>
            </a:r>
            <a:endParaRPr lang="en-US"/>
          </a:p>
          <a:p>
            <a:r>
              <a:rPr lang="en-US">
                <a:sym typeface="+mn-ea"/>
              </a:rPr>
              <a:t>    Interpretation: Education is valued across ethnicities, emphasizing the importance of sharing knowledge to uplift the community.</a:t>
            </a:r>
            <a:endParaRPr lang="en-US"/>
          </a:p>
          <a:p>
            <a:r>
              <a:rPr lang="en-US">
                <a:sym typeface="+mn-ea"/>
              </a:rPr>
              <a:t>"Wisdom is like a baobab tree; no one individual can embrace it."</a:t>
            </a:r>
            <a:endParaRPr lang="en-US"/>
          </a:p>
          <a:p>
            <a:r>
              <a:rPr lang="en-US">
                <a:sym typeface="+mn-ea"/>
              </a:rPr>
              <a:t>    Interpretation: This speaks to the collective nature of wisdom, reflecting the diverse perspectives in Uganda’s ethnic groups.</a:t>
            </a:r>
            <a:endParaRPr lang="en-US"/>
          </a:p>
          <a:p>
            <a:endParaRPr lang="en-US"/>
          </a:p>
          <a:p>
            <a:endParaRPr lang="en-US"/>
          </a:p>
        </p:txBody>
      </p:sp>
      <p:sp>
        <p:nvSpPr>
          <p:cNvPr id="3" name="Title 2"/>
          <p:cNvSpPr>
            <a:spLocks noGrp="1"/>
          </p:cNvSpPr>
          <p:nvPr>
            <p:ph type="title"/>
          </p:nvPr>
        </p:nvSpPr>
        <p:spPr/>
        <p:txBody>
          <a:bodyPr/>
          <a:p>
            <a:r>
              <a:rPr lang="en-US"/>
              <a:t>RIDDLES AND PROVERBS.</a:t>
            </a:r>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4"/>
          </p:nvPr>
        </p:nvSpPr>
        <p:spPr>
          <a:xfrm>
            <a:off x="5257800" y="3830472"/>
            <a:ext cx="6349067" cy="1351128"/>
          </a:xfrm>
        </p:spPr>
        <p:txBody>
          <a:bodyPr/>
          <a:lstStyle/>
          <a:p>
            <a:r>
              <a:rPr lang="en-US" sz="2400" dirty="0"/>
              <a:t> Prof Edward Bantu  </a:t>
            </a:r>
            <a:endParaRPr lang="en-US" sz="2000" b="0" dirty="0">
              <a:solidFill>
                <a:schemeClr val="tx1"/>
              </a:solidFill>
            </a:endParaRPr>
          </a:p>
          <a:p>
            <a:r>
              <a:rPr lang="en-US" sz="2000" b="0" dirty="0">
                <a:solidFill>
                  <a:schemeClr val="tx1"/>
                </a:solidFill>
              </a:rPr>
              <a:t>Vice President, World Council for Psychotherapy in Africa</a:t>
            </a:r>
            <a:endParaRPr lang="en-US" sz="2000" b="0" dirty="0">
              <a:solidFill>
                <a:schemeClr val="tx1"/>
              </a:solidFill>
            </a:endParaRPr>
          </a:p>
          <a:p>
            <a:r>
              <a:rPr lang="en-US" sz="2000" b="0" dirty="0">
                <a:solidFill>
                  <a:schemeClr val="tx1"/>
                </a:solidFill>
              </a:rPr>
              <a:t>Visiting Professor, Inter-University Council for East Africa</a:t>
            </a:r>
            <a:endParaRPr lang="en-US" sz="2000" b="0" dirty="0">
              <a:solidFill>
                <a:schemeClr val="tx1"/>
              </a:solidFill>
            </a:endParaRPr>
          </a:p>
          <a:p>
            <a:r>
              <a:rPr lang="en-US" sz="2000" b="0" dirty="0">
                <a:solidFill>
                  <a:schemeClr val="tx1"/>
                </a:solidFill>
              </a:rPr>
              <a:t>University Professor of Psychology, Kabale University</a:t>
            </a:r>
            <a:endParaRPr lang="en-US" sz="2000" b="0" dirty="0">
              <a:solidFill>
                <a:schemeClr val="tx1"/>
              </a:solidFill>
            </a:endParaRPr>
          </a:p>
        </p:txBody>
      </p:sp>
      <p:pic>
        <p:nvPicPr>
          <p:cNvPr id="10" name="Picture 9"/>
          <p:cNvPicPr>
            <a:picLocks noChangeAspect="1"/>
          </p:cNvPicPr>
          <p:nvPr/>
        </p:nvPicPr>
        <p:blipFill>
          <a:blip r:embed="rId1"/>
          <a:srcRect l="505" r="505"/>
          <a:stretch>
            <a:fillRect/>
          </a:stretch>
        </p:blipFill>
        <p:spPr>
          <a:xfrm>
            <a:off x="585133" y="1524000"/>
            <a:ext cx="3846934" cy="3886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p:txBody>
          <a:bodyPr/>
          <a:p>
            <a:r>
              <a:rPr lang="en-US">
                <a:sym typeface="+mn-ea"/>
              </a:rPr>
              <a:t>Interpretation: This speaks to the collective nature of wisdom, reflecting the diverse perspectives in Uganda’s ethnic groups.</a:t>
            </a:r>
            <a:endParaRPr lang="en-US"/>
          </a:p>
          <a:p>
            <a:endParaRPr lang="en-US"/>
          </a:p>
          <a:p>
            <a:r>
              <a:rPr lang="en-US">
                <a:sym typeface="+mn-ea"/>
              </a:rPr>
              <a:t>"He who does not cultivate his field will die of hunger."</a:t>
            </a:r>
            <a:endParaRPr lang="en-US"/>
          </a:p>
          <a:p>
            <a:endParaRPr lang="en-US"/>
          </a:p>
          <a:p>
            <a:r>
              <a:rPr lang="en-US">
                <a:sym typeface="+mn-ea"/>
              </a:rPr>
              <a:t>    Interpretation: Hard work and diligence are universal values, crucial for survival in agricultural societies throughout Uganda.</a:t>
            </a:r>
            <a:endParaRPr lang="en-US"/>
          </a:p>
          <a:p>
            <a:endParaRPr lang="en-US"/>
          </a:p>
        </p:txBody>
      </p:sp>
      <p:sp>
        <p:nvSpPr>
          <p:cNvPr id="3" name="Title 2"/>
          <p:cNvSpPr>
            <a:spLocks noGrp="1"/>
          </p:cNvSpPr>
          <p:nvPr>
            <p:ph type="title"/>
          </p:nvPr>
        </p:nvSpPr>
        <p:spPr/>
        <p:txBody>
          <a:bodyPr/>
          <a:p>
            <a:r>
              <a:rPr lang="en-US"/>
              <a:t>PROVERBS AND RIDDLES</a:t>
            </a:r>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p:txBody>
          <a:bodyPr/>
          <a:p>
            <a:r>
              <a:rPr lang="en-US"/>
              <a:t>Riddles</a:t>
            </a:r>
            <a:endParaRPr lang="en-US"/>
          </a:p>
          <a:p>
            <a:r>
              <a:rPr lang="en-US"/>
              <a:t>    Riddle: What has roots as nobody sees, is taller than trees, up, up it goes, and yet never grows?</a:t>
            </a:r>
            <a:endParaRPr lang="en-US"/>
          </a:p>
          <a:p>
            <a:r>
              <a:rPr lang="en-US"/>
              <a:t>        Answer: A mountain.</a:t>
            </a:r>
            <a:endParaRPr lang="en-US"/>
          </a:p>
          <a:p>
            <a:r>
              <a:rPr lang="en-US"/>
              <a:t>        Interpretation: Mountains are significant in various Ugandan cultures, representing strength and endurance.</a:t>
            </a:r>
            <a:endParaRPr lang="en-US"/>
          </a:p>
          <a:p>
            <a:r>
              <a:rPr lang="en-US"/>
              <a:t>    Riddle: I speak without a mouth and hear without ears. I have no body, but I come alive with the wind. What am I?</a:t>
            </a:r>
            <a:endParaRPr lang="en-US"/>
          </a:p>
          <a:p>
            <a:r>
              <a:rPr lang="en-US"/>
              <a:t>        Answer: An echo.</a:t>
            </a:r>
            <a:endParaRPr lang="en-US"/>
          </a:p>
          <a:p>
            <a:r>
              <a:rPr lang="en-US"/>
              <a:t>        Interpretation: Echoes can symbolize communication and the importance of stories in cultural traditions.</a:t>
            </a:r>
            <a:endParaRPr lang="en-US"/>
          </a:p>
        </p:txBody>
      </p:sp>
      <p:sp>
        <p:nvSpPr>
          <p:cNvPr id="3" name="Title 2"/>
          <p:cNvSpPr>
            <a:spLocks noGrp="1"/>
          </p:cNvSpPr>
          <p:nvPr>
            <p:ph type="title"/>
          </p:nvPr>
        </p:nvSpPr>
        <p:spPr/>
        <p:txBody>
          <a:bodyPr/>
          <a:p>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p:txBody>
          <a:bodyPr/>
          <a:p>
            <a:r>
              <a:rPr lang="en-US"/>
              <a:t>Riddle: What can travel around the world while staying in a corner?</a:t>
            </a:r>
            <a:endParaRPr lang="en-US"/>
          </a:p>
          <a:p>
            <a:endParaRPr lang="en-US"/>
          </a:p>
          <a:p>
            <a:r>
              <a:rPr lang="en-US"/>
              <a:t>    Answer: A stamp.</a:t>
            </a:r>
            <a:endParaRPr lang="en-US"/>
          </a:p>
          <a:p>
            <a:r>
              <a:rPr lang="en-US"/>
              <a:t>    Interpretation: This reflects the interconnectedness of cultures through communication and trade.</a:t>
            </a:r>
            <a:endParaRPr lang="en-US"/>
          </a:p>
          <a:p>
            <a:endParaRPr lang="en-US"/>
          </a:p>
          <a:p>
            <a:r>
              <a:rPr lang="en-US"/>
              <a:t>Riddle: The more you take, the more you leave behind. What am I?</a:t>
            </a:r>
            <a:endParaRPr lang="en-US"/>
          </a:p>
          <a:p>
            <a:endParaRPr lang="en-US"/>
          </a:p>
          <a:p>
            <a:r>
              <a:rPr lang="en-US"/>
              <a:t>    Answer: Footsteps.</a:t>
            </a:r>
            <a:endParaRPr lang="en-US"/>
          </a:p>
          <a:p>
            <a:r>
              <a:rPr lang="en-US"/>
              <a:t>    Interpretation: This represents the journey of life and the importance of the paths we choose, relevant to diverse ethnic backgrounds.</a:t>
            </a:r>
            <a:endParaRPr lang="en-US"/>
          </a:p>
          <a:p>
            <a:endParaRPr lang="en-US"/>
          </a:p>
          <a:p>
            <a:endParaRPr lang="en-US"/>
          </a:p>
        </p:txBody>
      </p:sp>
      <p:sp>
        <p:nvSpPr>
          <p:cNvPr id="3" name="Title 2"/>
          <p:cNvSpPr>
            <a:spLocks noGrp="1"/>
          </p:cNvSpPr>
          <p:nvPr>
            <p:ph type="title"/>
          </p:nvPr>
        </p:nvSpPr>
        <p:spPr/>
        <p:txBody>
          <a:bodyPr/>
          <a:p>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p:txBody>
          <a:bodyPr/>
          <a:p>
            <a:r>
              <a:rPr lang="en-US">
                <a:sym typeface="+mn-ea"/>
              </a:rPr>
              <a:t>Riddle: What has keys but can't open locks?</a:t>
            </a:r>
            <a:endParaRPr lang="en-US"/>
          </a:p>
          <a:p>
            <a:r>
              <a:rPr lang="en-US">
                <a:sym typeface="+mn-ea"/>
              </a:rPr>
              <a:t>    Answer: A piano.</a:t>
            </a:r>
            <a:endParaRPr lang="en-US"/>
          </a:p>
          <a:p>
            <a:r>
              <a:rPr lang="en-US">
                <a:sym typeface="+mn-ea"/>
              </a:rPr>
              <a:t>    Interpretation: This symbolizes the importance of music in cultural expression across Uganda’s ethnicities.</a:t>
            </a:r>
            <a:endParaRPr lang="en-US"/>
          </a:p>
          <a:p>
            <a:r>
              <a:rPr lang="en-US">
                <a:sym typeface="+mn-ea"/>
              </a:rPr>
              <a:t>Riddle: What has many teeth but cannot bite?</a:t>
            </a:r>
            <a:endParaRPr lang="en-US"/>
          </a:p>
          <a:p>
            <a:r>
              <a:rPr lang="en-US">
                <a:sym typeface="+mn-ea"/>
              </a:rPr>
              <a:t>    Answer: A comb.</a:t>
            </a:r>
            <a:endParaRPr lang="en-US"/>
          </a:p>
          <a:p>
            <a:r>
              <a:rPr lang="en-US">
                <a:sym typeface="+mn-ea"/>
              </a:rPr>
              <a:t>    Interpretation: This reflects the emphasis on grooming and presentation in various cultural practices.</a:t>
            </a:r>
            <a:endParaRPr lang="en-US"/>
          </a:p>
          <a:p>
            <a:endParaRPr lang="en-US"/>
          </a:p>
        </p:txBody>
      </p:sp>
      <p:sp>
        <p:nvSpPr>
          <p:cNvPr id="3" name="Title 2"/>
          <p:cNvSpPr>
            <a:spLocks noGrp="1"/>
          </p:cNvSpPr>
          <p:nvPr>
            <p:ph type="title"/>
          </p:nvPr>
        </p:nvSpPr>
        <p:spPr/>
        <p:txBody>
          <a:bodyPr/>
          <a:p>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p:txBody>
          <a:bodyPr/>
          <a:p>
            <a:r>
              <a:rPr lang="en-US"/>
              <a:t>    Riddle: I am not alive, but I can grow; I don’t have lungs, but I need air; I don’t have a mouth, but water kills me. What am I?</a:t>
            </a:r>
            <a:endParaRPr lang="en-US"/>
          </a:p>
          <a:p>
            <a:r>
              <a:rPr lang="en-US"/>
              <a:t>        Answer: Fire.</a:t>
            </a:r>
            <a:endParaRPr lang="en-US"/>
          </a:p>
          <a:p>
            <a:r>
              <a:rPr lang="en-US"/>
              <a:t>        Interpretation: Fire represents both destruction and the warmth of community gatherings, common in Ugandan culture.</a:t>
            </a:r>
            <a:endParaRPr lang="en-US"/>
          </a:p>
          <a:p>
            <a:endParaRPr lang="en-US"/>
          </a:p>
          <a:p>
            <a:r>
              <a:rPr lang="en-US"/>
              <a:t>    Riddle: I have cities but no houses, forests but no trees, and rivers but no water. What am I?</a:t>
            </a:r>
            <a:endParaRPr lang="en-US"/>
          </a:p>
          <a:p>
            <a:r>
              <a:rPr lang="en-US"/>
              <a:t>        Answer: A map.</a:t>
            </a:r>
            <a:endParaRPr lang="en-US"/>
          </a:p>
          <a:p>
            <a:r>
              <a:rPr lang="en-US"/>
              <a:t>        Interpretation: This reflects the diversity of Uganda’s geography and the importance of navigation in cultural contexts.</a:t>
            </a:r>
            <a:endParaRPr lang="en-US"/>
          </a:p>
          <a:p>
            <a:endParaRPr lang="en-US"/>
          </a:p>
          <a:p>
            <a:endParaRPr lang="en-US"/>
          </a:p>
        </p:txBody>
      </p:sp>
      <p:sp>
        <p:nvSpPr>
          <p:cNvPr id="3" name="Title 2"/>
          <p:cNvSpPr>
            <a:spLocks noGrp="1"/>
          </p:cNvSpPr>
          <p:nvPr>
            <p:ph type="title"/>
          </p:nvPr>
        </p:nvSpPr>
        <p:spPr/>
        <p:txBody>
          <a:bodyPr/>
          <a:p>
            <a:r>
              <a:rPr lang="en-US"/>
              <a:t>RIDDLES AND PROVERBS</a:t>
            </a:r>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p:txBody>
          <a:bodyPr/>
          <a:p>
            <a:r>
              <a:rPr lang="en-US">
                <a:sym typeface="+mn-ea"/>
              </a:rPr>
              <a:t> Riddle: What gets wetter as it dries?</a:t>
            </a:r>
            <a:endParaRPr lang="en-US"/>
          </a:p>
          <a:p>
            <a:r>
              <a:rPr lang="en-US">
                <a:sym typeface="+mn-ea"/>
              </a:rPr>
              <a:t>        Answer: A towel.</a:t>
            </a:r>
            <a:endParaRPr lang="en-US"/>
          </a:p>
          <a:p>
            <a:r>
              <a:rPr lang="en-US">
                <a:sym typeface="+mn-ea"/>
              </a:rPr>
              <a:t>        Interpretation: This highlights the dualities present in life and culture, such as the blend of tradition and modernity.</a:t>
            </a:r>
            <a:endParaRPr lang="en-US"/>
          </a:p>
          <a:p>
            <a:r>
              <a:rPr lang="en-US">
                <a:sym typeface="+mn-ea"/>
              </a:rPr>
              <a:t>    Riddle: I can be cracked, made, told, and played. What am I?</a:t>
            </a:r>
            <a:endParaRPr lang="en-US"/>
          </a:p>
          <a:p>
            <a:r>
              <a:rPr lang="en-US">
                <a:sym typeface="+mn-ea"/>
              </a:rPr>
              <a:t>        Answer: A joke.</a:t>
            </a:r>
            <a:endParaRPr lang="en-US"/>
          </a:p>
          <a:p>
            <a:r>
              <a:rPr lang="en-US">
                <a:sym typeface="+mn-ea"/>
              </a:rPr>
              <a:t>        Interpretation: Humor is a vital part of social interaction across all cultures, providing a means of connection.</a:t>
            </a:r>
            <a:endParaRPr lang="en-US"/>
          </a:p>
          <a:p>
            <a:r>
              <a:rPr lang="en-US">
                <a:sym typeface="+mn-ea"/>
              </a:rPr>
              <a:t>These proverbs and riddles not only entertain but also provide valuable insights into the values, challenges, and wisdom shared among Uganda’s diverse ethnic communities.</a:t>
            </a:r>
            <a:endParaRPr lang="en-US"/>
          </a:p>
          <a:p>
            <a:endParaRPr lang="en-US"/>
          </a:p>
        </p:txBody>
      </p:sp>
      <p:sp>
        <p:nvSpPr>
          <p:cNvPr id="3" name="Title 2"/>
          <p:cNvSpPr>
            <a:spLocks noGrp="1"/>
          </p:cNvSpPr>
          <p:nvPr>
            <p:ph type="title"/>
          </p:nvPr>
        </p:nvSpPr>
        <p:spPr/>
        <p:txBody>
          <a:bodyPr/>
          <a:p>
            <a:r>
              <a:rPr lang="en-US"/>
              <a:t>RIDDLES  </a:t>
            </a:r>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p:txBody>
          <a:bodyPr/>
          <a:p>
            <a:r>
              <a:rPr lang="en-US"/>
              <a:t>Riddles and proverbs play significant roles in reflecting and shaping the cultural identity of diverse ethnic groups. Here’s an explanation of their meanings in the context of ethnic diversity:</a:t>
            </a:r>
            <a:endParaRPr lang="en-US"/>
          </a:p>
          <a:p>
            <a:r>
              <a:rPr lang="en-US"/>
              <a:t>Riddles</a:t>
            </a:r>
            <a:endParaRPr lang="en-US"/>
          </a:p>
          <a:p>
            <a:endParaRPr lang="en-US"/>
          </a:p>
          <a:p>
            <a:r>
              <a:rPr lang="en-US"/>
              <a:t>    Cognitive Engagement: Riddles stimulate critical thinking and problem-solving skills. In many cultures, including Ugandan ones, engaging with riddles is a communal activity that encourages collaboration and interaction among different groups.</a:t>
            </a:r>
            <a:endParaRPr lang="en-US"/>
          </a:p>
          <a:p>
            <a:r>
              <a:rPr lang="en-US"/>
              <a:t>    Cultural Transmission: Riddles often encapsulate cultural wisdom, norms, and values. They serve as a means of passing down knowledge from one generation to another, preserving the unique aspects of various ethnic identities.</a:t>
            </a:r>
            <a:endParaRPr lang="en-US"/>
          </a:p>
          <a:p>
            <a:endParaRPr lang="en-US"/>
          </a:p>
          <a:p>
            <a:r>
              <a:rPr lang="en-US"/>
              <a:t>  </a:t>
            </a:r>
            <a:endParaRPr lang="en-US"/>
          </a:p>
        </p:txBody>
      </p:sp>
      <p:sp>
        <p:nvSpPr>
          <p:cNvPr id="3" name="Title 2"/>
          <p:cNvSpPr>
            <a:spLocks noGrp="1"/>
          </p:cNvSpPr>
          <p:nvPr>
            <p:ph type="title"/>
          </p:nvPr>
        </p:nvSpPr>
        <p:spPr/>
        <p:txBody>
          <a:bodyPr/>
          <a:p>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p:txBody>
          <a:bodyPr/>
          <a:p>
            <a:r>
              <a:rPr lang="en-US">
                <a:sym typeface="+mn-ea"/>
              </a:rPr>
              <a:t>  Social Bonding: Solving riddles can strengthen social ties within and between communities. They are often shared during gatherings, festivals, or storytelling sessions, fostering a sense of belonging and cultural pride.</a:t>
            </a:r>
            <a:endParaRPr lang="en-US"/>
          </a:p>
          <a:p>
            <a:endParaRPr lang="en-US"/>
          </a:p>
          <a:p>
            <a:r>
              <a:rPr lang="en-US">
                <a:sym typeface="+mn-ea"/>
              </a:rPr>
              <a:t>    Humor and Lightheartedness: Riddles introduce humor into conversations, allowing for light-hearted interaction among people from different backgrounds. This can ease tensions and promote understanding.</a:t>
            </a:r>
            <a:endParaRPr lang="en-US"/>
          </a:p>
          <a:p>
            <a:endParaRPr lang="en-US"/>
          </a:p>
        </p:txBody>
      </p:sp>
      <p:sp>
        <p:nvSpPr>
          <p:cNvPr id="3" name="Title 2"/>
          <p:cNvSpPr>
            <a:spLocks noGrp="1"/>
          </p:cNvSpPr>
          <p:nvPr>
            <p:ph type="title"/>
          </p:nvPr>
        </p:nvSpPr>
        <p:spPr/>
        <p:txBody>
          <a:bodyPr/>
          <a:p>
            <a:r>
              <a:rPr lang="en-US"/>
              <a:t>MEANING OF RIDDLES AND PROVERBS</a:t>
            </a:r>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p:txBody>
          <a:bodyPr/>
          <a:p>
            <a:r>
              <a:rPr lang="en-US"/>
              <a:t>    Symbolism and Metaphor: Riddles often use metaphorical language that reflects the environment, practices, and beliefs of a specific ethnic group, enriching the understanding of their worldview.</a:t>
            </a:r>
            <a:endParaRPr lang="en-US"/>
          </a:p>
          <a:p>
            <a:r>
              <a:rPr lang="en-US"/>
              <a:t>Proverbs</a:t>
            </a:r>
            <a:endParaRPr lang="en-US"/>
          </a:p>
          <a:p>
            <a:r>
              <a:rPr lang="en-US"/>
              <a:t>    Cultural Wisdom: Proverbs are succinct expressions of cultural wisdom and life lessons. They reflect the values, beliefs, and experiences of different ethnic groups, offering guidance on morality and social conduct.</a:t>
            </a:r>
            <a:endParaRPr lang="en-US"/>
          </a:p>
          <a:p>
            <a:r>
              <a:rPr lang="en-US"/>
              <a:t>    Moral Education: Proverbs serve as tools for moral education, teaching important life lessons about community, respect, perseverance, and unity. They provide a framework for ethical behavior that resonates across diverse cultures.</a:t>
            </a:r>
            <a:endParaRPr lang="en-US"/>
          </a:p>
        </p:txBody>
      </p:sp>
      <p:sp>
        <p:nvSpPr>
          <p:cNvPr id="3" name="Title 2"/>
          <p:cNvSpPr>
            <a:spLocks noGrp="1"/>
          </p:cNvSpPr>
          <p:nvPr>
            <p:ph type="title"/>
          </p:nvPr>
        </p:nvSpPr>
        <p:spPr/>
        <p:txBody>
          <a:bodyPr/>
          <a:p>
            <a:r>
              <a:rPr lang="en-US"/>
              <a:t>RIDDLES AND PROVERBS</a:t>
            </a:r>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p:txBody>
          <a:bodyPr/>
          <a:p>
            <a:r>
              <a:rPr lang="en-US"/>
              <a:t>Conflict Resolution: Many proverbs emphasize the importance of harmony and understanding, encouraging dialogue and reconciliation in times of conflict. This is particularly relevant in a culturally diverse society where misunderstandings can arise.</a:t>
            </a:r>
            <a:endParaRPr lang="en-US"/>
          </a:p>
          <a:p>
            <a:endParaRPr lang="en-US"/>
          </a:p>
          <a:p>
            <a:r>
              <a:rPr lang="en-US"/>
              <a:t>Shared Identity: While proverbs may vary between ethnic groups, many share common themes, highlighting universal human experiences. This can foster a sense of shared identity and solidarity among different communities.</a:t>
            </a:r>
            <a:endParaRPr lang="en-US"/>
          </a:p>
          <a:p>
            <a:endParaRPr lang="en-US"/>
          </a:p>
          <a:p>
            <a:r>
              <a:rPr lang="en-US"/>
              <a:t>Cultural Reflection: Proverbs often reflect the historical context and environmental influences of a particular ethnic group, offering insights into their way of life and societal values.</a:t>
            </a:r>
            <a:endParaRPr lang="en-US"/>
          </a:p>
        </p:txBody>
      </p:sp>
      <p:sp>
        <p:nvSpPr>
          <p:cNvPr id="3" name="Title 2"/>
          <p:cNvSpPr>
            <a:spLocks noGrp="1"/>
          </p:cNvSpPr>
          <p:nvPr>
            <p:ph type="title"/>
          </p:nvPr>
        </p:nvSpPr>
        <p:spPr/>
        <p:txBody>
          <a:bodyPr/>
          <a:p>
            <a:r>
              <a:rPr lang="en-US"/>
              <a:t>RIDDLES AND PROVERBS</a:t>
            </a:r>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6851"/>
            <a:ext cx="3733799" cy="2206949"/>
          </a:xfrm>
        </p:spPr>
        <p:txBody>
          <a:bodyPr/>
          <a:lstStyle/>
          <a:p>
            <a:r>
              <a:rPr lang="en-US" dirty="0">
                <a:sym typeface="+mn-ea"/>
              </a:rPr>
              <a:t>. Background</a:t>
            </a:r>
            <a:br>
              <a:rPr lang="en-US" dirty="0"/>
            </a:br>
            <a:r>
              <a:rPr lang="en-CA" dirty="0"/>
              <a:t> </a:t>
            </a:r>
            <a:endParaRPr lang="en-US" dirty="0"/>
          </a:p>
        </p:txBody>
      </p:sp>
      <p:sp>
        <p:nvSpPr>
          <p:cNvPr id="3" name="Content Placeholder 2"/>
          <p:cNvSpPr>
            <a:spLocks noGrp="1"/>
          </p:cNvSpPr>
          <p:nvPr>
            <p:ph idx="1"/>
          </p:nvPr>
        </p:nvSpPr>
        <p:spPr>
          <a:xfrm>
            <a:off x="4419600" y="762000"/>
            <a:ext cx="7078276" cy="4876800"/>
          </a:xfrm>
        </p:spPr>
        <p:txBody>
          <a:bodyPr/>
          <a:lstStyle/>
          <a:p>
            <a:r>
              <a:rPr lang="en-US" dirty="0"/>
              <a:t>Uganda is home to a rich tapestry of ethnic diversity, comprising over 50 distinct ethnic groups, each with its unique languages, customs, and cultural practices. This diversity is a double-edged sword; while it enriches the nation’s cultural landscape, it can also lead to social tensions and conflicts. Understanding ethnic diversity in Uganda is crucial for fostering social cohesion and development.</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p:txBody>
          <a:bodyPr/>
          <a:p>
            <a:endParaRPr lang="en-US"/>
          </a:p>
          <a:p>
            <a:r>
              <a:rPr lang="en-US"/>
              <a:t>Both riddles and proverbs serve as vital components of cultural expression within Uganda’s ethnic diversity. They enhance communication, foster community bonds, and preserve cultural heritage, making them essential tools for understanding and appreciating the rich tapestry of Uganda's many cultures. Engaging with these forms of expression promotes mutual respect and encourages a deeper exploration of what it means to belong to a diverse society.</a:t>
            </a:r>
            <a:endParaRPr lang="en-US"/>
          </a:p>
        </p:txBody>
      </p:sp>
      <p:sp>
        <p:nvSpPr>
          <p:cNvPr id="3" name="Title 2"/>
          <p:cNvSpPr>
            <a:spLocks noGrp="1"/>
          </p:cNvSpPr>
          <p:nvPr>
            <p:ph type="title"/>
          </p:nvPr>
        </p:nvSpPr>
        <p:spPr/>
        <p:txBody>
          <a:bodyPr/>
          <a:p>
            <a:r>
              <a:rPr lang="en-US">
                <a:sym typeface="+mn-ea"/>
              </a:rPr>
              <a:t>Conclusion</a:t>
            </a:r>
            <a:br>
              <a:rPr lang="en-US"/>
            </a:br>
            <a:r>
              <a:rPr lang="en-US"/>
              <a:t>ON PROVERBS AND RIDDLES</a:t>
            </a:r>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lgn="ctr" eaLnBrk="1" hangingPunct="1">
              <a:defRPr/>
            </a:pPr>
            <a:r>
              <a:rPr lang="en-US" dirty="0">
                <a:ea typeface="+mj-ea"/>
              </a:rPr>
              <a:t>Thank you!</a:t>
            </a:r>
            <a:endParaRPr lang="en-US" b="0" dirty="0">
              <a:latin typeface="Montserrat" panose="02000505000000020004" pitchFamily="2" charset="0"/>
              <a:ea typeface="+mj-ea"/>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91000" y="304800"/>
            <a:ext cx="7696200" cy="6220691"/>
          </a:xfrm>
        </p:spPr>
        <p:txBody>
          <a:bodyPr>
            <a:normAutofit/>
          </a:bodyPr>
          <a:lstStyle/>
          <a:p>
            <a:pPr marL="514350" indent="-514350">
              <a:buFont typeface="+mj-lt"/>
              <a:buAutoNum type="alphaLcParenR"/>
            </a:pPr>
            <a:r>
              <a:rPr lang="en-US" dirty="0"/>
              <a:t>Despite its potential for cultural richness, ethnic diversity in Uganda has been marred by historical conflicts, political manipulation, and socio-economic disparities. Key issues include:</a:t>
            </a:r>
            <a:endParaRPr lang="en-US" dirty="0"/>
          </a:p>
          <a:p>
            <a:pPr marL="514350" indent="-514350">
              <a:buFont typeface="+mj-lt"/>
              <a:buAutoNum type="alphaLcParenR"/>
            </a:pPr>
            <a:r>
              <a:rPr lang="en-US" dirty="0"/>
              <a:t>Inter-Ethnic Conflict: Historical rivalries and political marginalization have led to violence and unrest.</a:t>
            </a:r>
            <a:endParaRPr lang="en-US" dirty="0"/>
          </a:p>
          <a:p>
            <a:pPr marL="514350" indent="-514350">
              <a:buFont typeface="+mj-lt"/>
              <a:buAutoNum type="alphaLcParenR"/>
            </a:pPr>
            <a:r>
              <a:rPr lang="en-US" dirty="0"/>
              <a:t>Cultural Preservation vs. Globalization: The pressure of globalization often threatens traditional practices.</a:t>
            </a:r>
            <a:endParaRPr lang="en-US" dirty="0"/>
          </a:p>
          <a:p>
            <a:pPr marL="514350" indent="-514350">
              <a:buFont typeface="+mj-lt"/>
              <a:buAutoNum type="alphaLcParenR"/>
            </a:pPr>
            <a:r>
              <a:rPr lang="en-US" dirty="0"/>
              <a:t>Socio-Economic Inequality: Disparities among ethnic groups can lead to tension and feelings of disenfranchisement.</a:t>
            </a:r>
            <a:endParaRPr lang="en-US" dirty="0"/>
          </a:p>
        </p:txBody>
      </p:sp>
      <p:sp>
        <p:nvSpPr>
          <p:cNvPr id="6" name="Title 1"/>
          <p:cNvSpPr>
            <a:spLocks noGrp="1"/>
          </p:cNvSpPr>
          <p:nvPr>
            <p:ph type="title"/>
          </p:nvPr>
        </p:nvSpPr>
        <p:spPr>
          <a:xfrm>
            <a:off x="220663" y="2590800"/>
            <a:ext cx="3503612" cy="1069974"/>
          </a:xfrm>
        </p:spPr>
        <p:txBody>
          <a:bodyPr/>
          <a:lstStyle/>
          <a:p>
            <a:r>
              <a:rPr lang="en-US" dirty="0"/>
              <a:t>II. Analysis of the Problem</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91000" y="762000"/>
            <a:ext cx="7419108" cy="5414963"/>
          </a:xfrm>
        </p:spPr>
        <p:txBody>
          <a:bodyPr/>
          <a:lstStyle/>
          <a:p>
            <a:pPr marL="0" indent="0">
              <a:buNone/>
            </a:pPr>
            <a:r>
              <a:rPr lang="en-US" dirty="0"/>
              <a:t>The lecture aims to:</a:t>
            </a:r>
            <a:endParaRPr lang="en-US" dirty="0"/>
          </a:p>
          <a:p>
            <a:pPr marL="0" indent="0">
              <a:buNone/>
            </a:pPr>
            <a:r>
              <a:rPr lang="en-US" dirty="0"/>
              <a:t>1.Examine Ethnic Diversity: Analyze the various ethnic groups in Uganda, their cultural practices, and their contributions to national identity.</a:t>
            </a:r>
            <a:endParaRPr lang="en-US" dirty="0"/>
          </a:p>
          <a:p>
            <a:pPr marL="0" indent="0">
              <a:buNone/>
            </a:pPr>
            <a:r>
              <a:rPr lang="en-US" dirty="0"/>
              <a:t>2.Identify Challenges: Highlight the challenges posed by ethnic diversity, including conflict and inequality.</a:t>
            </a:r>
            <a:endParaRPr lang="en-US" dirty="0"/>
          </a:p>
          <a:p>
            <a:pPr marL="0" indent="0">
              <a:buNone/>
            </a:pPr>
            <a:r>
              <a:rPr lang="en-US" dirty="0"/>
              <a:t>3.Promote Understanding: Foster dialogue on the importance of recognizing and respecting ethnic diversity for national cohesion.</a:t>
            </a:r>
            <a:endParaRPr lang="en-US" dirty="0"/>
          </a:p>
          <a:p>
            <a:pPr marL="0" indent="0">
              <a:buNone/>
            </a:pPr>
            <a:r>
              <a:rPr lang="en-US" dirty="0"/>
              <a:t>4.Encourage Collaborative Research: Propose frameworks for joint research on ethnic diversity in Uganda and Europe.</a:t>
            </a:r>
            <a:endParaRPr lang="en-US" dirty="0"/>
          </a:p>
          <a:p>
            <a:pPr marL="0" indent="0">
              <a:buNone/>
            </a:pPr>
            <a:r>
              <a:rPr lang="en-US" dirty="0"/>
              <a:t>5.Explore Policy Implications: Discuss the implications of ethnic diversity for policy-making and governance in Uganda.</a:t>
            </a:r>
            <a:endParaRPr lang="en-US" dirty="0"/>
          </a:p>
        </p:txBody>
      </p:sp>
      <p:sp>
        <p:nvSpPr>
          <p:cNvPr id="6" name="Title 1"/>
          <p:cNvSpPr>
            <a:spLocks noGrp="1"/>
          </p:cNvSpPr>
          <p:nvPr>
            <p:ph type="title"/>
          </p:nvPr>
        </p:nvSpPr>
        <p:spPr>
          <a:xfrm>
            <a:off x="220663" y="2895600"/>
            <a:ext cx="3503612" cy="765174"/>
          </a:xfrm>
        </p:spPr>
        <p:txBody>
          <a:bodyPr/>
          <a:lstStyle/>
          <a:p>
            <a:r>
              <a:rPr lang="en-US" dirty="0"/>
              <a:t>OBJECTIVES</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469" y="2514600"/>
            <a:ext cx="3503578" cy="1145850"/>
          </a:xfrm>
        </p:spPr>
        <p:txBody>
          <a:bodyPr/>
          <a:lstStyle/>
          <a:p>
            <a:r>
              <a:rPr lang="en-CA" dirty="0">
                <a:sym typeface="+mn-ea"/>
              </a:rPr>
              <a:t>V. Purpose</a:t>
            </a:r>
            <a:endParaRPr lang="en-US" dirty="0"/>
          </a:p>
        </p:txBody>
      </p:sp>
      <p:sp>
        <p:nvSpPr>
          <p:cNvPr id="3" name="Content Placeholder 2"/>
          <p:cNvSpPr>
            <a:spLocks noGrp="1"/>
          </p:cNvSpPr>
          <p:nvPr>
            <p:ph idx="1"/>
          </p:nvPr>
        </p:nvSpPr>
        <p:spPr/>
        <p:txBody>
          <a:bodyPr/>
          <a:lstStyle/>
          <a:p>
            <a:r>
              <a:rPr lang="en-CA" dirty="0"/>
              <a:t>IV. Purpose</a:t>
            </a:r>
            <a:endParaRPr lang="en-CA" dirty="0"/>
          </a:p>
          <a:p>
            <a:r>
              <a:rPr lang="en-CA" dirty="0"/>
              <a:t>The purpose of this lecture is to provide an in-depth understanding of ethnic diversity in Uganda and its relevance to social cohesion and development. It aims to stimulate academic discourse and collaborative research efforts, facilitating cross-cultural understanding between Uganda and Europe.</a:t>
            </a:r>
            <a:endParaRPr lang="en-CA"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469" y="2057400"/>
            <a:ext cx="3503578" cy="1603050"/>
          </a:xfrm>
        </p:spPr>
        <p:txBody>
          <a:bodyPr>
            <a:normAutofit/>
          </a:bodyPr>
          <a:lstStyle/>
          <a:p>
            <a:r>
              <a:rPr lang="en-US" dirty="0">
                <a:sym typeface="+mn-ea"/>
              </a:rPr>
              <a:t>V. Justification and Significance</a:t>
            </a:r>
            <a:endParaRPr lang="en-US" dirty="0"/>
          </a:p>
        </p:txBody>
      </p:sp>
      <p:sp>
        <p:nvSpPr>
          <p:cNvPr id="3" name="Content Placeholder 2"/>
          <p:cNvSpPr>
            <a:spLocks noGrp="1"/>
          </p:cNvSpPr>
          <p:nvPr>
            <p:ph idx="1"/>
          </p:nvPr>
        </p:nvSpPr>
        <p:spPr/>
        <p:txBody>
          <a:bodyPr/>
          <a:lstStyle/>
          <a:p>
            <a:r>
              <a:rPr lang="en-US" dirty="0"/>
              <a:t>Understanding ethnic diversity is vital for several reasons:</a:t>
            </a:r>
            <a:endParaRPr lang="en-US" dirty="0"/>
          </a:p>
          <a:p>
            <a:r>
              <a:rPr lang="en-US" dirty="0"/>
              <a:t>Cultural Heritage: Preserving Uganda's cultural heritage is essential for national identity.</a:t>
            </a:r>
            <a:endParaRPr lang="en-US" dirty="0"/>
          </a:p>
          <a:p>
            <a:r>
              <a:rPr lang="en-US" dirty="0"/>
              <a:t>Social Stability: Addressing ethnic tensions can lead to greater social harmony.</a:t>
            </a:r>
            <a:endParaRPr lang="en-US" dirty="0"/>
          </a:p>
          <a:p>
            <a:r>
              <a:rPr lang="en-US" dirty="0"/>
              <a:t>Global Perspectives: Sharing perspectives between Uganda and Europe can enhance understanding and cooperation in multicultural contexts.</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67200" y="838200"/>
            <a:ext cx="7543800" cy="5338763"/>
          </a:xfrm>
        </p:spPr>
        <p:txBody>
          <a:bodyPr/>
          <a:lstStyle/>
          <a:p>
            <a:r>
              <a:rPr lang="en-CA" dirty="0"/>
              <a:t>We can conduct collaborative research on ethnic diversity by:</a:t>
            </a:r>
            <a:endParaRPr lang="en-CA" dirty="0"/>
          </a:p>
          <a:p>
            <a:r>
              <a:rPr lang="en-CA" dirty="0"/>
              <a:t>Field Studies: Engaging in ethnographic research to gather firsthand accounts of cultural practices.</a:t>
            </a:r>
            <a:endParaRPr lang="en-CA" dirty="0"/>
          </a:p>
          <a:p>
            <a:r>
              <a:rPr lang="en-CA" dirty="0"/>
              <a:t>Comparative Analysis: Studying ethnic diversity in Uganda alongside European contexts to draw parallels and contrasts.</a:t>
            </a:r>
            <a:endParaRPr lang="en-CA" dirty="0"/>
          </a:p>
          <a:p>
            <a:r>
              <a:rPr lang="en-CA" dirty="0"/>
              <a:t>Joint Workshops: Hosting workshops that bring together scholars from both regions to discuss findings and strategies.</a:t>
            </a:r>
            <a:endParaRPr lang="en-CA" dirty="0"/>
          </a:p>
        </p:txBody>
      </p:sp>
      <p:sp>
        <p:nvSpPr>
          <p:cNvPr id="6" name="Title 1"/>
          <p:cNvSpPr>
            <a:spLocks noGrp="1"/>
          </p:cNvSpPr>
          <p:nvPr>
            <p:ph type="title"/>
          </p:nvPr>
        </p:nvSpPr>
        <p:spPr>
          <a:xfrm>
            <a:off x="220662" y="1527175"/>
            <a:ext cx="3665537" cy="2133600"/>
          </a:xfrm>
        </p:spPr>
        <p:txBody>
          <a:bodyPr>
            <a:normAutofit/>
          </a:bodyPr>
          <a:lstStyle/>
          <a:p>
            <a:r>
              <a:rPr lang="en-CA" dirty="0">
                <a:sym typeface="+mn-ea"/>
              </a:rPr>
              <a:t>VI. Research Collaboration</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VII. Theoretical Frameworks</a:t>
            </a:r>
            <a:endParaRPr lang="en-US" dirty="0"/>
          </a:p>
        </p:txBody>
      </p:sp>
      <p:sp>
        <p:nvSpPr>
          <p:cNvPr id="3" name="Content Placeholder 2"/>
          <p:cNvSpPr>
            <a:spLocks noGrp="1"/>
          </p:cNvSpPr>
          <p:nvPr>
            <p:ph idx="1"/>
          </p:nvPr>
        </p:nvSpPr>
        <p:spPr/>
        <p:txBody>
          <a:bodyPr/>
          <a:lstStyle/>
          <a:p>
            <a:r>
              <a:rPr lang="en-US" dirty="0"/>
              <a:t>VII. Theoretical Frameworks</a:t>
            </a:r>
            <a:endParaRPr lang="en-US" dirty="0"/>
          </a:p>
          <a:p>
            <a:r>
              <a:rPr lang="en-US" dirty="0"/>
              <a:t>Social Identity Theory: This theory explains how group membership influences individual behavior and intergroup relations. Understanding this can help address ethnic tensions.</a:t>
            </a:r>
            <a:endParaRPr lang="en-US" dirty="0"/>
          </a:p>
          <a:p>
            <a:r>
              <a:rPr lang="en-US" dirty="0"/>
              <a:t>oJustification: It provides insights into how identities shape group dynamics and conflict.</a:t>
            </a:r>
            <a:endParaRPr lang="en-US" dirty="0"/>
          </a:p>
          <a:p>
            <a:r>
              <a:rPr lang="en-US" dirty="0"/>
              <a:t>oSignificance: It aids in formulating strategies to promote inclusivity.</a:t>
            </a:r>
            <a:endParaRPr lang="en-US" dirty="0"/>
          </a:p>
          <a:p>
            <a:r>
              <a:rPr lang="en-US" dirty="0"/>
              <a:t>Multiculturalism Theory: Advocates for the recognition and celebration of diverse cultures within a society.</a:t>
            </a:r>
            <a:endParaRPr lang="en-US" dirty="0"/>
          </a:p>
          <a:p>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Bold Stripes">
  <a:themeElements>
    <a:clrScheme name="Kab Colors">
      <a:dk1>
        <a:srgbClr val="00395E"/>
      </a:dk1>
      <a:lt1>
        <a:srgbClr val="FFFFFF"/>
      </a:lt1>
      <a:dk2>
        <a:srgbClr val="0072BC"/>
      </a:dk2>
      <a:lt2>
        <a:srgbClr val="FFC756"/>
      </a:lt2>
      <a:accent1>
        <a:srgbClr val="0072BC"/>
      </a:accent1>
      <a:accent2>
        <a:srgbClr val="038B45"/>
      </a:accent2>
      <a:accent3>
        <a:srgbClr val="FFC756"/>
      </a:accent3>
      <a:accent4>
        <a:srgbClr val="FFFF00"/>
      </a:accent4>
      <a:accent5>
        <a:srgbClr val="FFFFFF"/>
      </a:accent5>
      <a:accent6>
        <a:srgbClr val="C8C8C8"/>
      </a:accent6>
      <a:hlink>
        <a:srgbClr val="0072BC"/>
      </a:hlink>
      <a:folHlink>
        <a:srgbClr val="9A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45F83A81D87ADD48B153945A7AD9B36A" ma:contentTypeVersion="5" ma:contentTypeDescription="Create a new document." ma:contentTypeScope="" ma:versionID="aa4437f7f0811d5ce46f617aa125e69d">
  <xsd:schema xmlns:xsd="http://www.w3.org/2001/XMLSchema" xmlns:xs="http://www.w3.org/2001/XMLSchema" xmlns:p="http://schemas.microsoft.com/office/2006/metadata/properties" xmlns:ns1="http://schemas.microsoft.com/sharepoint/v3" xmlns:ns2="881cbc62-9c94-4650-91c8-fbcdad032e96" targetNamespace="http://schemas.microsoft.com/office/2006/metadata/properties" ma:root="true" ma:fieldsID="b00f7090dbbe71aca3df0ea180e5e135" ns1:_="" ns2:_="">
    <xsd:import namespace="http://schemas.microsoft.com/sharepoint/v3"/>
    <xsd:import namespace="881cbc62-9c94-4650-91c8-fbcdad032e96"/>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 ma:internalName="PublishingStartDate">
      <xsd:simpleType>
        <xsd:restriction base="dms:Unknown"/>
      </xsd:simpleType>
    </xsd:element>
    <xsd:element name="PublishingExpirationDate" ma:index="5"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81cbc62-9c94-4650-91c8-fbcdad032e96"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LongProperties xmlns="http://schemas.microsoft.com/office/2006/metadata/longProperties"/>
</file>

<file path=customXml/itemProps1.xml><?xml version="1.0" encoding="utf-8"?>
<ds:datastoreItem xmlns:ds="http://schemas.openxmlformats.org/officeDocument/2006/customXml" ds:itemID="{ADC48363-C45F-47DE-807F-3F379983E91D}">
  <ds:schemaRefs/>
</ds:datastoreItem>
</file>

<file path=customXml/itemProps2.xml><?xml version="1.0" encoding="utf-8"?>
<ds:datastoreItem xmlns:ds="http://schemas.openxmlformats.org/officeDocument/2006/customXml" ds:itemID="{DA26709E-099B-488B-B6AE-2FB760FB446F}">
  <ds:schemaRefs/>
</ds:datastoreItem>
</file>

<file path=customXml/itemProps3.xml><?xml version="1.0" encoding="utf-8"?>
<ds:datastoreItem xmlns:ds="http://schemas.openxmlformats.org/officeDocument/2006/customXml" ds:itemID="{D09F4FB4-210C-4D7F-AD00-7E353B77D59D}">
  <ds:schemaRefs/>
</ds:datastoreItem>
</file>

<file path=customXml/itemProps4.xml><?xml version="1.0" encoding="utf-8"?>
<ds:datastoreItem xmlns:ds="http://schemas.openxmlformats.org/officeDocument/2006/customXml" ds:itemID="{BF1E8DB7-85CF-4535-9057-C0CF629CD8DF}">
  <ds:schemaRefs/>
</ds:datastoreItem>
</file>

<file path=customXml/itemProps5.xml><?xml version="1.0" encoding="utf-8"?>
<ds:datastoreItem xmlns:ds="http://schemas.openxmlformats.org/officeDocument/2006/customXml" ds:itemID="{8B58F6CE-9CB4-432A-A53E-E990D221959C}">
  <ds:schemaRefs/>
</ds:datastoreItem>
</file>

<file path=docProps/app.xml><?xml version="1.0" encoding="utf-8"?>
<Properties xmlns="http://schemas.openxmlformats.org/officeDocument/2006/extended-properties" xmlns:vt="http://schemas.openxmlformats.org/officeDocument/2006/docPropsVTypes">
  <Template>Kab Ppt on ODEL Status for NCHE 27Jul2022_Final Draft</Template>
  <TotalTime>0</TotalTime>
  <Words>15223</Words>
  <Application>WPS Presentation</Application>
  <PresentationFormat>Widescreen</PresentationFormat>
  <Paragraphs>242</Paragraphs>
  <Slides>31</Slides>
  <Notes>2</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31</vt:i4>
      </vt:variant>
    </vt:vector>
  </HeadingPairs>
  <TitlesOfParts>
    <vt:vector size="50" baseType="lpstr">
      <vt:lpstr>Arial</vt:lpstr>
      <vt:lpstr>SimSun</vt:lpstr>
      <vt:lpstr>Wingdings</vt:lpstr>
      <vt:lpstr>Arial</vt:lpstr>
      <vt:lpstr>Gill Sans</vt:lpstr>
      <vt:lpstr>Gill Sans MT</vt:lpstr>
      <vt:lpstr>Helvetica Neue</vt:lpstr>
      <vt:lpstr>Noto Sans Symbols</vt:lpstr>
      <vt:lpstr>Segoe Print</vt:lpstr>
      <vt:lpstr>MS PGothic</vt:lpstr>
      <vt:lpstr>Montserrat SemiBold</vt:lpstr>
      <vt:lpstr>Roboto</vt:lpstr>
      <vt:lpstr>Times New Roman</vt:lpstr>
      <vt:lpstr>Comic Sans MS</vt:lpstr>
      <vt:lpstr>Montserrat</vt:lpstr>
      <vt:lpstr>Sitka Text</vt:lpstr>
      <vt:lpstr>Microsoft YaHei</vt:lpstr>
      <vt:lpstr>Arial Unicode MS</vt:lpstr>
      <vt:lpstr>Bold Stripes</vt:lpstr>
      <vt:lpstr>COLLABORATIVE ARRANGEMENT BETWEEN KABALE UNIVERSITY AND UWA </vt:lpstr>
      <vt:lpstr>PowerPoint 演示文稿</vt:lpstr>
      <vt:lpstr>Memorandum of Understanding (MOU) </vt:lpstr>
      <vt:lpstr>Research and Publications </vt:lpstr>
      <vt:lpstr>Education</vt:lpstr>
      <vt:lpstr>Human –wildlife conflict</vt:lpstr>
      <vt:lpstr>Establishment of exchange programmes</vt:lpstr>
      <vt:lpstr>Establishment of collaborative field service Centre</vt:lpstr>
      <vt:lpstr>Centres </vt:lpstr>
      <vt:lpstr>Duration of MOU</vt:lpstr>
      <vt:lpstr>Coordination </vt:lpstr>
      <vt:lpstr>Termination of MOU</vt:lpstr>
      <vt:lpstr>Technical and Financial Support</vt:lpstr>
      <vt:lpstr>Confidentiality</vt:lpstr>
      <vt:lpstr>Communications </vt:lpstr>
      <vt:lpstr>Insurance  </vt:lpstr>
      <vt:lpstr>Agreement to be signed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Thank you!</vt:lpstr>
    </vt:vector>
  </TitlesOfParts>
  <Company>M 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S</dc:creator>
  <cp:lastModifiedBy>Bantu Edward</cp:lastModifiedBy>
  <cp:revision>117</cp:revision>
  <cp:lastPrinted>2011-04-21T02:54:00Z</cp:lastPrinted>
  <dcterms:created xsi:type="dcterms:W3CDTF">2011-04-19T21:15:00Z</dcterms:created>
  <dcterms:modified xsi:type="dcterms:W3CDTF">2024-10-09T07:50:17Z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65M42YJNURMD-687781058-2</vt:lpwstr>
  </property>
  <property fmtid="{D5CDD505-2E9C-101B-9397-08002B2CF9AE}" pid="3" name="_dlc_DocIdItemGuid">
    <vt:lpwstr>c02aa712-e11b-47fb-b535-1242791038d0</vt:lpwstr>
  </property>
  <property fmtid="{D5CDD505-2E9C-101B-9397-08002B2CF9AE}" pid="4" name="_dlc_DocIdUrl">
    <vt:lpwstr>https://edit.findlay.edu/intranet/colleges/education/_layouts/15/DocIdRedir.aspx?ID=65M42YJNURMD-687781058-2, 65M42YJNURMD-687781058-2</vt:lpwstr>
  </property>
  <property fmtid="{D5CDD505-2E9C-101B-9397-08002B2CF9AE}" pid="5" name="display_urn:schemas-microsoft-com:office:office#Editor">
    <vt:lpwstr>Amy DePuy</vt:lpwstr>
  </property>
  <property fmtid="{D5CDD505-2E9C-101B-9397-08002B2CF9AE}" pid="6" name="display_urn:schemas-microsoft-com:office:office#Author">
    <vt:lpwstr>Amy DePuy</vt:lpwstr>
  </property>
  <property fmtid="{D5CDD505-2E9C-101B-9397-08002B2CF9AE}" pid="7" name="ICV">
    <vt:lpwstr>E2995D264C154FA6AD4F4AC00CDA20B2_13</vt:lpwstr>
  </property>
  <property fmtid="{D5CDD505-2E9C-101B-9397-08002B2CF9AE}" pid="8" name="KSOProductBuildVer">
    <vt:lpwstr>1033-12.2.0.18283</vt:lpwstr>
  </property>
</Properties>
</file>