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sldIdLst>
    <p:sldId id="256" r:id="rId7"/>
    <p:sldId id="257" r:id="rId8"/>
    <p:sldId id="258" r:id="rId9"/>
    <p:sldId id="259" r:id="rId10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9DEF29-7D1B-4422-AB5D-CD249AA2C3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9F3DD2-3BF6-4D26-814E-B6119CB21D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D0AA4F5-02F9-4EA4-ABE6-638EF8CF21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943A842-59AB-484E-B807-8491583A34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B924E75-BCBD-4168-A0A6-B42CC2CD34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104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1D77E8A-9DF4-4FCD-AF52-A28F0A15706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104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773FBE-F0EA-46DB-966F-885C1D79207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104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C41BA05-8C62-4EF6-BB33-4FE186B8351B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104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C8FECAE-B8EB-492C-97DF-A17C9B9BE3D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ftr" idx="13"/>
          </p:nvPr>
        </p:nvSpPr>
        <p:spPr>
          <a:xfrm>
            <a:off x="3447360" y="5165280"/>
            <a:ext cx="319104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14"/>
          </p:nvPr>
        </p:nvSpPr>
        <p:spPr>
          <a:xfrm>
            <a:off x="7227360" y="516528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2687C52-F2DB-420A-87D0-369907F8945B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5"/>
          </p:nvPr>
        </p:nvSpPr>
        <p:spPr>
          <a:xfrm>
            <a:off x="504000" y="5165280"/>
            <a:ext cx="2344320" cy="3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Noto Sans CJK SC"/>
              </a:rPr>
              <a:t>Psaní všemi deseti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6768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ušetří spoustu času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mluvíme” plynule v Pythonovsky, přemýšlíme v Pythonu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Noto Sans CJK SC"/>
              </a:rPr>
              <a:t>nedatluj.cz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Noto Sans CJK SC"/>
              </a:rPr>
              <a:t>psani-deseti.cz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Noto Sans CJK SC"/>
              </a:rPr>
              <a:t>umimeinformatiku.cz/cviceni-psani-vsemi-deseti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Noto Sans CJK SC"/>
              </a:rPr>
              <a:t>...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33120" y="135720"/>
            <a:ext cx="5824440" cy="3137040"/>
          </a:xfrm>
          <a:prstGeom prst="rect">
            <a:avLst/>
          </a:prstGeom>
          <a:ln w="0">
            <a:noFill/>
          </a:ln>
        </p:spPr>
      </p:pic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6043320" y="2200680"/>
            <a:ext cx="3484440" cy="304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959040" y="144360"/>
            <a:ext cx="7619040" cy="523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7680" cy="94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2186640" y="373320"/>
            <a:ext cx="5713920" cy="491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Application>LibreOffice/24.2.6.2$Linux_X86_64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2023-09-26T16:33:42Z</dcterms:created>
  <dc:creator/>
  <dc:description/>
  <dc:language>en-US</dc:language>
  <cp:lastModifiedBy/>
  <cp:lastPrinted>2024-12-02T11:01:53Z</cp:lastPrinted>
  <dcterms:modified xsi:type="dcterms:W3CDTF">2024-12-02T11:05:13Z</dcterms:modified>
  <cp:revision>17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