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5" r:id="rId3"/>
    <p:sldId id="256" r:id="rId4"/>
    <p:sldId id="305" r:id="rId5"/>
    <p:sldId id="306" r:id="rId6"/>
    <p:sldId id="276" r:id="rId7"/>
    <p:sldId id="308" r:id="rId8"/>
    <p:sldId id="307" r:id="rId9"/>
    <p:sldId id="275" r:id="rId10"/>
    <p:sldId id="304" r:id="rId11"/>
    <p:sldId id="262" r:id="rId12"/>
    <p:sldId id="274" r:id="rId13"/>
    <p:sldId id="257" r:id="rId14"/>
    <p:sldId id="258" r:id="rId15"/>
    <p:sldId id="259" r:id="rId16"/>
    <p:sldId id="260" r:id="rId17"/>
    <p:sldId id="310" r:id="rId18"/>
    <p:sldId id="313" r:id="rId19"/>
    <p:sldId id="314" r:id="rId20"/>
    <p:sldId id="31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46050-BCAF-3952-93AC-8598E08E7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5FE31B-9C13-A91F-FE7E-BE804CE4D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FE60E6-CA0B-7030-652A-C763403F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6117FD-D971-A88E-C746-74B7D1FD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716EF-35E5-51BE-6E0A-3F6D6857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5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43F4E-C717-CE9C-F459-FDE173C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0A3246-028D-9014-A425-9B1B2DE2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6244B8-4986-E7B2-466F-397922F6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3F2979-445F-78DB-B1D9-E4470113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9D6682-6241-AEB7-CE6C-E4BFEC1F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77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524C9B1-ADBE-BB39-3A6A-72E2FB173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7845D2-AE2E-2696-0BC1-9AD36DF99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A9B80-C64A-4550-6B1F-EC276962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584DB0-3D46-9224-DE8E-5022F649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A8A9E8-F579-AC0F-07EA-8365B993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44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64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14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5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15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64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75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77454-3C6E-28DA-98A2-4E837B78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94E48-DFA7-1F89-3864-04FEDEB39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2956C-E2EF-16C0-F93E-FE7D5608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E554D-82DF-CD62-ED57-E19465E8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74B73C-C626-EB6D-016E-893A2DFE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52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61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7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E6310-2563-338C-EFE3-08272F3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03A25A-5DBD-45CB-BAB7-A82AF201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B89BD4-64C3-4BC0-0465-200A739C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52E56A-1AC6-8C73-7C83-0B6998E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0573E4-3707-96DA-5C59-39ACC534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78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DCE0F-8329-5A7C-6B42-04C94648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A8AA5-280C-67FE-43C2-8B9B1E5BC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FE1A16-B2BE-A9CC-1465-26ACB411D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F26224-F096-A787-74C2-9B757C9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9379F2-0788-FDE3-ADE4-AC0B452E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DE68CC-95E7-D52C-9C43-DBF53C21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50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00D72-D30F-2552-E468-340C91D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19FA0A-9B13-DCC6-1471-8FFB34F21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D95999-1B14-B400-A9A8-50583E784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FF6AA5-813D-6902-C32D-0BCFE5FC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BE9F4F-0AB3-7316-5E07-9911B348D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CE29F0-8FC3-33D2-FC2B-1D0F319B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AFCCD4-DAE8-2F57-4F84-69437701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679958-E7BC-821B-09FF-70C1D102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82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2F909-2827-4E3B-ABAD-9C875D94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48F208-C25F-F420-DCB8-DDDD21B5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DD1188-B961-5525-8625-3E868BB4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053CE4-83C1-D56F-F2DE-443EC977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3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7CBAC3-5A0A-4E87-37F8-3DBF0D44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F58D94-5361-99F2-E070-0B8E552D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18C883-4FDE-1275-66CF-D800CAB5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5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0EFAA-A3D4-2D5C-0584-18992EFC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8A94AC-8E1E-7DD7-0024-6B5A1278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53A0A1-5BC9-7421-2186-F20375355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BA93B7-1915-7776-DC49-A24ACB6F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84FBB5-D6ED-9700-8757-2E2483C1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8C8A19-F3C8-33F0-7EB5-19E2C407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5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C0369-2EB7-92D2-2B94-665C7DE0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B3915C-413B-2F45-509F-5C48F02D6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E328DA-688B-F2EB-4637-4FC378B4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F92B54-DC76-DB73-8F3C-0D420CDB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F737E8-9CB9-3AD3-1277-D3A42E0E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9676DE-24FB-BCFF-7A28-4BDFAFBD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27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7E7670-5B9A-7700-8C53-C7E97845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9EE2FC-6035-C6E7-DF57-4506EFE9C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FB9CC-9B26-C0FE-CDB3-A3FCDDEE1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E99CE-1E5E-463F-9FF6-0DDB30C1423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D0C2D3-A48E-52AF-B013-60DE11F3A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E508E7-E74D-7F60-A58C-3AFD63595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8B1D7-3A62-4054-9231-D734F1C0C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20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6F11-1570-445B-8867-59101AA860B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E177-DA30-4DA8-8A3F-F4E33E942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6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2176" y="576649"/>
          <a:ext cx="11931543" cy="622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Přednáška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Seminář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Úvod do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studia, K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oncepce přípravy rekombinantních proteinů,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ákladní analytické pojmy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Separační a Chromatografické metody,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Ostatní separační metody: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Fokusace,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Ultracentrifugace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Dialýza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Úloha 1_TLC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Spektroskopické techniky I : UV-Vis, Fluorescence, FRET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Spektroskopické techniky II: CD, vibrační spektroskopie: IC, Raman, X-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Ray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QD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Úloha 2_CD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22.10.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NMR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EPR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29.10.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Optická a elektronová mikroskopie (SEM,TEM),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AFM,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Fluorescenční mikroskopie, Konfokální mikroskopie, Klasická mikroskopie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LC-MS, Aplikace MS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Úloha 3_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MALDI-TOF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Úvod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e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lektrochemie (pH, pKa,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Nernstova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rovnice, Voltametrie, Potenciometrie, Amperometrie, Impedanční a Pulzní Voltametrie + jejich aplikace) </a:t>
                      </a:r>
                    </a:p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19.11.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Elektroforéza - Gelová ELFO, Kapilární ELFO,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plikace</a:t>
                      </a:r>
                    </a:p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Úloha 4_SDS-PAGE</a:t>
                      </a:r>
                    </a:p>
                    <a:p>
                      <a:pPr algn="l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26.11.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Bio-elektrochemie - Rozptyl, X-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Ray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Biosenzory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plikace, SPR.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Strukturní biochemie - Techniky pro určování 3D struktur proteinu (X-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ray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NMR,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cryoEM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simulované žíhání)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Exkurze 1, pavilon</a:t>
                      </a:r>
                      <a:r>
                        <a:rPr lang="cs-CZ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C4 (Laboratoř přípravy proteinu a NMR park)</a:t>
                      </a:r>
                    </a:p>
                    <a:p>
                      <a:pPr algn="l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Biointerakce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Metody pro určování interakcí a oligomerních stavů -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BioKalorimetrie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Termostabilita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ITC a DSC + alternativní interakce/hydrodynamické techniky (osmometrie, centrifugace,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Svedberg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Exkurze 2, pavilon C4 (ITC, DLS, nanoDSF...)</a:t>
                      </a:r>
                    </a:p>
                    <a:p>
                      <a:pPr algn="l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17.12.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Metody lékařské diagnostiky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Exkurze 3, pavilon C14 (MS, MALDI-TOF MS,  ESI-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Orbitrap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DROBECEK (MS))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2176" y="92085"/>
            <a:ext cx="12079824" cy="48456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66"/>
                </a:solidFill>
                <a:latin typeface="+mn-lt"/>
              </a:rPr>
              <a:t>Sylabus – Přednášky a semináře C5855 a C5856, podzim 2024</a:t>
            </a:r>
            <a:endParaRPr lang="en-US" sz="3600" b="1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12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6">
            <a:extLst>
              <a:ext uri="{FF2B5EF4-FFF2-40B4-BE49-F238E27FC236}">
                <a16:creationId xmlns:a16="http://schemas.microsoft.com/office/drawing/2014/main" id="{F276143D-5FDF-476D-B779-70D9C700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2428876"/>
            <a:ext cx="3643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1.2.2. Clasification of the amino acids in terms of polarity</a:t>
            </a:r>
            <a:endParaRPr lang="en-GB" altLang="en-US" sz="1800" b="1"/>
          </a:p>
        </p:txBody>
      </p:sp>
      <p:sp>
        <p:nvSpPr>
          <p:cNvPr id="10243" name="TextovéPole 9">
            <a:extLst>
              <a:ext uri="{FF2B5EF4-FFF2-40B4-BE49-F238E27FC236}">
                <a16:creationId xmlns:a16="http://schemas.microsoft.com/office/drawing/2014/main" id="{82BB15F5-1E75-4682-854B-8C3DC214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3357564"/>
            <a:ext cx="3357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/>
              <a:t>Non-polar side chain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Ala, Gly, Ile, Leu, Met, Phe, Pro, Trp, Val</a:t>
            </a:r>
            <a:endParaRPr lang="en-GB" altLang="en-US" sz="1800"/>
          </a:p>
        </p:txBody>
      </p:sp>
      <p:sp>
        <p:nvSpPr>
          <p:cNvPr id="10244" name="TextovéPole 10">
            <a:extLst>
              <a:ext uri="{FF2B5EF4-FFF2-40B4-BE49-F238E27FC236}">
                <a16:creationId xmlns:a16="http://schemas.microsoft.com/office/drawing/2014/main" id="{ED701A0B-9C46-4DF1-857B-E73899601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500563"/>
            <a:ext cx="3022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/>
              <a:t>Polar, uncharged side chain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Asn, Cys, Gln, Ser, Thr, Tyr</a:t>
            </a:r>
            <a:endParaRPr lang="en-GB" altLang="en-US" sz="1800"/>
          </a:p>
        </p:txBody>
      </p:sp>
      <p:sp>
        <p:nvSpPr>
          <p:cNvPr id="10245" name="TextovéPole 11">
            <a:extLst>
              <a:ext uri="{FF2B5EF4-FFF2-40B4-BE49-F238E27FC236}">
                <a16:creationId xmlns:a16="http://schemas.microsoft.com/office/drawing/2014/main" id="{9518D343-9EFD-4901-8EC9-6D7023211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5500688"/>
            <a:ext cx="27114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/>
              <a:t>Polar charged side chain</a:t>
            </a:r>
            <a:endParaRPr lang="cs-CZ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Arg, Asp, Glu, His, Lys</a:t>
            </a:r>
            <a:endParaRPr lang="en-GB" altLang="en-US" sz="1800"/>
          </a:p>
        </p:txBody>
      </p:sp>
      <p:sp>
        <p:nvSpPr>
          <p:cNvPr id="10246" name="TextovéPole 12">
            <a:extLst>
              <a:ext uri="{FF2B5EF4-FFF2-40B4-BE49-F238E27FC236}">
                <a16:creationId xmlns:a16="http://schemas.microsoft.com/office/drawing/2014/main" id="{BE13667F-21C4-4602-91CD-5F5BB62C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571625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1.2.1. The variety of amino acids</a:t>
            </a:r>
            <a:endParaRPr lang="en-GB" altLang="en-US" sz="1800" b="1"/>
          </a:p>
        </p:txBody>
      </p:sp>
      <p:sp>
        <p:nvSpPr>
          <p:cNvPr id="10247" name="TextovéPole 13">
            <a:extLst>
              <a:ext uri="{FF2B5EF4-FFF2-40B4-BE49-F238E27FC236}">
                <a16:creationId xmlns:a16="http://schemas.microsoft.com/office/drawing/2014/main" id="{3133F578-8678-45A1-9960-A115F660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571500"/>
            <a:ext cx="236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/>
              <a:t>1.2. </a:t>
            </a:r>
            <a:r>
              <a:rPr lang="en-GB" altLang="en-US" sz="2000" b="1"/>
              <a:t>The </a:t>
            </a:r>
            <a:r>
              <a:rPr lang="cs-CZ" altLang="en-US" sz="2000" b="1"/>
              <a:t>amino acids</a:t>
            </a:r>
            <a:endParaRPr lang="en-GB" altLang="en-US" sz="2000" b="1"/>
          </a:p>
        </p:txBody>
      </p:sp>
      <p:sp>
        <p:nvSpPr>
          <p:cNvPr id="10248" name="Zástupný symbol pro číslo snímku 14">
            <a:extLst>
              <a:ext uri="{FF2B5EF4-FFF2-40B4-BE49-F238E27FC236}">
                <a16:creationId xmlns:a16="http://schemas.microsoft.com/office/drawing/2014/main" id="{A950E1D9-2422-4E87-B1BD-7B89A0D9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06422-5EA7-4FF3-9149-D2C5CB1797EB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10250" name="Picture 11">
            <a:extLst>
              <a:ext uri="{FF2B5EF4-FFF2-40B4-BE49-F238E27FC236}">
                <a16:creationId xmlns:a16="http://schemas.microsoft.com/office/drawing/2014/main" id="{4315DABE-69CB-4D11-ACF6-496F120C9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785814"/>
            <a:ext cx="52276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14">
            <a:extLst>
              <a:ext uri="{FF2B5EF4-FFF2-40B4-BE49-F238E27FC236}">
                <a16:creationId xmlns:a16="http://schemas.microsoft.com/office/drawing/2014/main" id="{FBA6B3D2-A66D-4D10-BFE0-18910F37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27860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67" name="TextovéPole 17">
            <a:extLst>
              <a:ext uri="{FF2B5EF4-FFF2-40B4-BE49-F238E27FC236}">
                <a16:creationId xmlns:a16="http://schemas.microsoft.com/office/drawing/2014/main" id="{8EB57B25-AAF1-4BCF-A2B9-795488BD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1487489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1.2.3.2. Ionization</a:t>
            </a:r>
            <a:endParaRPr lang="en-GB" altLang="en-US" sz="1800"/>
          </a:p>
        </p:txBody>
      </p:sp>
      <p:sp>
        <p:nvSpPr>
          <p:cNvPr id="11268" name="TextovéPole 18">
            <a:extLst>
              <a:ext uri="{FF2B5EF4-FFF2-40B4-BE49-F238E27FC236}">
                <a16:creationId xmlns:a16="http://schemas.microsoft.com/office/drawing/2014/main" id="{A81D8FAC-D594-49D0-BE0F-1143E6A37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428625"/>
            <a:ext cx="2360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/>
              <a:t>1.2. </a:t>
            </a:r>
            <a:r>
              <a:rPr lang="en-GB" altLang="en-US" sz="2000" b="1"/>
              <a:t>The </a:t>
            </a:r>
            <a:r>
              <a:rPr lang="cs-CZ" altLang="en-US" sz="2000" b="1"/>
              <a:t>amino acids</a:t>
            </a:r>
            <a:endParaRPr lang="en-GB" altLang="en-US" sz="2000" b="1"/>
          </a:p>
        </p:txBody>
      </p:sp>
      <p:sp>
        <p:nvSpPr>
          <p:cNvPr id="11269" name="TextovéPole 19">
            <a:extLst>
              <a:ext uri="{FF2B5EF4-FFF2-40B4-BE49-F238E27FC236}">
                <a16:creationId xmlns:a16="http://schemas.microsoft.com/office/drawing/2014/main" id="{B7E64D22-C5D3-44B7-8F75-A62A4F98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928689"/>
            <a:ext cx="437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1.2.3. General properties of the amino acids</a:t>
            </a:r>
            <a:endParaRPr lang="en-GB" altLang="en-US" sz="1800" b="1"/>
          </a:p>
        </p:txBody>
      </p:sp>
      <p:pic>
        <p:nvPicPr>
          <p:cNvPr id="11270" name="Picture 4">
            <a:extLst>
              <a:ext uri="{FF2B5EF4-FFF2-40B4-BE49-F238E27FC236}">
                <a16:creationId xmlns:a16="http://schemas.microsoft.com/office/drawing/2014/main" id="{98B220E8-54EE-412A-B828-E822E21C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1785938"/>
            <a:ext cx="40687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Zástupný symbol pro číslo snímku 8">
            <a:extLst>
              <a:ext uri="{FF2B5EF4-FFF2-40B4-BE49-F238E27FC236}">
                <a16:creationId xmlns:a16="http://schemas.microsoft.com/office/drawing/2014/main" id="{29C92638-A8D4-4BF0-AB67-A7213040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6F0D73-CE1D-4A58-849B-7A037E570587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11272" name="Picture 3">
            <a:extLst>
              <a:ext uri="{FF2B5EF4-FFF2-40B4-BE49-F238E27FC236}">
                <a16:creationId xmlns:a16="http://schemas.microsoft.com/office/drawing/2014/main" id="{2528A8AF-AF88-4D8A-B9C9-8482CFACE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 bwMode="auto">
          <a:xfrm>
            <a:off x="1666875" y="2122488"/>
            <a:ext cx="43195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3415EFA-A4BF-404E-ADBA-CD05B610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5" t="64850" r="20975" b="12070"/>
          <a:stretch>
            <a:fillRect/>
          </a:stretch>
        </p:blipFill>
        <p:spPr bwMode="auto">
          <a:xfrm>
            <a:off x="1524001" y="5214938"/>
            <a:ext cx="16732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C955DD1-B0A9-43A5-9710-094024F3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6" t="39098" r="12190" b="35526"/>
          <a:stretch>
            <a:fillRect/>
          </a:stretch>
        </p:blipFill>
        <p:spPr bwMode="auto">
          <a:xfrm>
            <a:off x="3259138" y="5214939"/>
            <a:ext cx="14081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395B0A6-B615-4ED6-A045-A4EF2CBC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3" t="14873" r="3085" b="61278"/>
          <a:stretch>
            <a:fillRect/>
          </a:stretch>
        </p:blipFill>
        <p:spPr bwMode="auto">
          <a:xfrm>
            <a:off x="4738689" y="5214938"/>
            <a:ext cx="15446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D7FE6D03-0099-48CB-AEA3-2E48FDE7F8D5}"/>
              </a:ext>
            </a:extLst>
          </p:cNvPr>
          <p:cNvSpPr/>
          <p:nvPr/>
        </p:nvSpPr>
        <p:spPr>
          <a:xfrm>
            <a:off x="6238876" y="6604000"/>
            <a:ext cx="4214813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http://www2.chemistry.msu.edu/faculty/reusch/VirtTxtJml/proteins.htm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6A8AE3B0-F49A-4C48-97CC-1FFC39BD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8"/>
          <a:stretch>
            <a:fillRect/>
          </a:stretch>
        </p:blipFill>
        <p:spPr bwMode="auto">
          <a:xfrm>
            <a:off x="1666875" y="2120900"/>
            <a:ext cx="46799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6AA1E96-F132-4E7C-BDD3-E2629E61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1" b="57562"/>
          <a:stretch>
            <a:fillRect/>
          </a:stretch>
        </p:blipFill>
        <p:spPr bwMode="auto">
          <a:xfrm>
            <a:off x="5121276" y="5143501"/>
            <a:ext cx="1260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5CA8200F-46F4-407E-B122-FD1C6EE8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5" t="11426" r="12285" b="45728"/>
          <a:stretch>
            <a:fillRect/>
          </a:stretch>
        </p:blipFill>
        <p:spPr bwMode="auto">
          <a:xfrm>
            <a:off x="3978276" y="5143501"/>
            <a:ext cx="1260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62A4741C-19F3-425F-B98E-31362092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0" t="44682" b="12471"/>
          <a:stretch>
            <a:fillRect/>
          </a:stretch>
        </p:blipFill>
        <p:spPr bwMode="auto">
          <a:xfrm>
            <a:off x="2763839" y="5143501"/>
            <a:ext cx="1260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28F6962-465E-4D83-9F67-7898BE86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5" t="55087" r="11954"/>
          <a:stretch>
            <a:fillRect/>
          </a:stretch>
        </p:blipFill>
        <p:spPr bwMode="auto">
          <a:xfrm>
            <a:off x="1524001" y="5143501"/>
            <a:ext cx="1260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83" name="Object 2">
            <a:extLst>
              <a:ext uri="{FF2B5EF4-FFF2-40B4-BE49-F238E27FC236}">
                <a16:creationId xmlns:a16="http://schemas.microsoft.com/office/drawing/2014/main" id="{2199D547-5C95-4E9C-A32E-746A5627D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0" y="765175"/>
          <a:ext cx="2197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6" imgW="2197100" imgH="850900" progId="Equation.3">
                  <p:embed/>
                </p:oleObj>
              </mc:Choice>
              <mc:Fallback>
                <p:oleObj name="Equation" r:id="rId6" imgW="2197100" imgH="850900" progId="Equation.3">
                  <p:embed/>
                  <p:pic>
                    <p:nvPicPr>
                      <p:cNvPr id="11283" name="Object 2">
                        <a:extLst>
                          <a:ext uri="{FF2B5EF4-FFF2-40B4-BE49-F238E27FC236}">
                            <a16:creationId xmlns:a16="http://schemas.microsoft.com/office/drawing/2014/main" id="{2199D547-5C95-4E9C-A32E-746A5627D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765175"/>
                        <a:ext cx="2197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F08CC-8BDF-0113-4842-224348CC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0013D8D-00FA-6162-DA54-4D9CA261F1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10786" t="23447" r="11053" b="23516"/>
          <a:stretch/>
        </p:blipFill>
        <p:spPr>
          <a:xfrm>
            <a:off x="1453340" y="1690688"/>
            <a:ext cx="9285319" cy="44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5DB98-F678-ECEB-1179-028B5C2E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Colony</a:t>
            </a:r>
            <a:r>
              <a:rPr lang="cs-CZ" dirty="0"/>
              <a:t> </a:t>
            </a:r>
            <a:r>
              <a:rPr lang="cs-CZ" dirty="0" err="1"/>
              <a:t>selection</a:t>
            </a:r>
            <a:endParaRPr lang="cs-CZ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C6BDE2-E035-451E-8B5F-1E231BCCA434}"/>
              </a:ext>
            </a:extLst>
          </p:cNvPr>
          <p:cNvGrpSpPr/>
          <p:nvPr/>
        </p:nvGrpSpPr>
        <p:grpSpPr>
          <a:xfrm>
            <a:off x="2316480" y="1443355"/>
            <a:ext cx="7559040" cy="5049520"/>
            <a:chOff x="2316480" y="1443355"/>
            <a:chExt cx="7559040" cy="504952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5C595606-F52A-BE19-99B1-5647D3E98DF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rcRect l="5001" t="13135" r="12333" b="7976"/>
            <a:stretch/>
          </p:blipFill>
          <p:spPr>
            <a:xfrm>
              <a:off x="2316480" y="1443355"/>
              <a:ext cx="7559040" cy="504952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70A063-9775-4B68-BFF4-7959DD773B72}"/>
                </a:ext>
              </a:extLst>
            </p:cNvPr>
            <p:cNvSpPr txBox="1"/>
            <p:nvPr/>
          </p:nvSpPr>
          <p:spPr>
            <a:xfrm>
              <a:off x="3214540" y="3572757"/>
              <a:ext cx="611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IPTG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75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8707A6-EF9F-1393-36C6-0D78C3B3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0" y="365125"/>
            <a:ext cx="10515600" cy="1325563"/>
          </a:xfrm>
        </p:spPr>
        <p:txBody>
          <a:bodyPr/>
          <a:lstStyle/>
          <a:p>
            <a:r>
              <a:rPr lang="cs-CZ" dirty="0"/>
              <a:t>Exprese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78A084-8491-4115-84CF-BA67412F6F3A}"/>
              </a:ext>
            </a:extLst>
          </p:cNvPr>
          <p:cNvGrpSpPr/>
          <p:nvPr/>
        </p:nvGrpSpPr>
        <p:grpSpPr>
          <a:xfrm>
            <a:off x="2645369" y="228593"/>
            <a:ext cx="6543041" cy="6400813"/>
            <a:chOff x="2824479" y="228593"/>
            <a:chExt cx="6543041" cy="6400813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FD6E50EE-E2EE-F705-6CBC-3FB7BAEB846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rcRect l="2333" r="26111"/>
            <a:stretch/>
          </p:blipFill>
          <p:spPr>
            <a:xfrm>
              <a:off x="2824479" y="228593"/>
              <a:ext cx="6543041" cy="640081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838CCA-D10B-4FCB-8279-D24D0777B911}"/>
                </a:ext>
              </a:extLst>
            </p:cNvPr>
            <p:cNvSpPr txBox="1"/>
            <p:nvPr/>
          </p:nvSpPr>
          <p:spPr>
            <a:xfrm>
              <a:off x="3195687" y="4788814"/>
              <a:ext cx="611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IPTG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DBCDA9-0BFF-4A5D-BCD6-1E635AEC37BA}"/>
              </a:ext>
            </a:extLst>
          </p:cNvPr>
          <p:cNvSpPr txBox="1"/>
          <p:nvPr/>
        </p:nvSpPr>
        <p:spPr>
          <a:xfrm>
            <a:off x="9188410" y="1168924"/>
            <a:ext cx="294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kind of growing media?</a:t>
            </a:r>
          </a:p>
        </p:txBody>
      </p:sp>
    </p:spTree>
    <p:extLst>
      <p:ext uri="{BB962C8B-B14F-4D97-AF65-F5344CB8AC3E}">
        <p14:creationId xmlns:p14="http://schemas.microsoft.com/office/powerpoint/2010/main" val="43901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0DB8E-73B8-80FC-EA74-EBD05214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Purifikace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C8207B-F963-6119-ABAC-4AF71F40DC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6388" t="18685" r="34667" b="11627"/>
          <a:stretch/>
        </p:blipFill>
        <p:spPr>
          <a:xfrm>
            <a:off x="4018280" y="316997"/>
            <a:ext cx="7462520" cy="6175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5608DE-89D5-44F9-B0E5-EB5348F40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356" y="719728"/>
            <a:ext cx="620774" cy="8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2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0C634-4BFB-45AC-8141-973EBF7B3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35" y="1408020"/>
            <a:ext cx="3487300" cy="16462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B62AA-F62C-4742-B9AA-FEA97EA5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163" y="184915"/>
            <a:ext cx="3777568" cy="2789251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7B235CC-903C-457F-8A41-8923E4C14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410" y="3889844"/>
            <a:ext cx="4188685" cy="2591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18E5E-3092-435C-8FE3-CB24FF7FFE22}"/>
              </a:ext>
            </a:extLst>
          </p:cNvPr>
          <p:cNvSpPr txBox="1"/>
          <p:nvPr/>
        </p:nvSpPr>
        <p:spPr>
          <a:xfrm>
            <a:off x="1486269" y="791852"/>
            <a:ext cx="50724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1F497D"/>
                </a:solidFill>
                <a:latin typeface="CIDFont+F3"/>
              </a:rPr>
              <a:t>Affinity chromatography - Immobilized metal ion </a:t>
            </a:r>
          </a:p>
          <a:p>
            <a:r>
              <a:rPr lang="en-US" dirty="0">
                <a:solidFill>
                  <a:srgbClr val="1F497D"/>
                </a:solidFill>
                <a:latin typeface="CIDFont+F3"/>
              </a:rPr>
              <a:t>	</a:t>
            </a:r>
            <a:r>
              <a:rPr lang="en-US" sz="1800" b="0" i="0" u="none" strike="noStrike" baseline="0" dirty="0">
                <a:solidFill>
                  <a:srgbClr val="1F497D"/>
                </a:solidFill>
                <a:latin typeface="CIDFont+F3"/>
              </a:rPr>
              <a:t>affinity chromatography (IMAC)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F497D"/>
              </a:solidFill>
              <a:latin typeface="CIDFont+F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Ion-exchange chromatography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02B81-BE5D-40F8-89CC-8F05CA514FC5}"/>
              </a:ext>
            </a:extLst>
          </p:cNvPr>
          <p:cNvSpPr txBox="1"/>
          <p:nvPr/>
        </p:nvSpPr>
        <p:spPr>
          <a:xfrm>
            <a:off x="6538272" y="3218437"/>
            <a:ext cx="55688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2"/>
              </a:rPr>
              <a:t>Optimal binding of recombinant protein with metal ion is achieved at pH 7–8.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2"/>
              </a:rPr>
              <a:t>Buffers with a high salt concentration (0.5–1 M NaCl) reduce nonspecific electrostatic interaction.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2"/>
              </a:rPr>
              <a:t>Elution of contaminating proteins can be achieved by lowering the pH or using low concentrations of imidazole.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IDFont+F2"/>
              </a:rPr>
              <a:t>Elution of tagged protein is achieved at high imidazole concentrations (0–0.5 M), by strongly decreasing the pH, or by using EDTA.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2DFF-B899-4E4B-A51D-034D6AA5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0" u="none" strike="noStrike" baseline="0" dirty="0">
                <a:solidFill>
                  <a:srgbClr val="000066"/>
                </a:solidFill>
                <a:latin typeface="CIDFont+F3"/>
              </a:rPr>
              <a:t>Size-exclusion chromatography (Gel filtration)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4FA2-736F-4F5E-BD13-09BF69E9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CIDFont+F2"/>
              </a:rPr>
              <a:t>porous beads</a:t>
            </a:r>
          </a:p>
          <a:p>
            <a:r>
              <a:rPr lang="en-US" sz="1800" b="0" i="0" u="none" strike="noStrike" baseline="0" dirty="0">
                <a:latin typeface="CIDFont+F2"/>
              </a:rPr>
              <a:t>Size-exclusion chromatography separates proteins </a:t>
            </a:r>
          </a:p>
          <a:p>
            <a:pPr marL="0" indent="0">
              <a:buNone/>
            </a:pPr>
            <a:r>
              <a:rPr lang="en-US" sz="1800" dirty="0">
                <a:latin typeface="CIDFont+F2"/>
              </a:rPr>
              <a:t>	</a:t>
            </a:r>
            <a:r>
              <a:rPr lang="en-US" sz="1800" b="0" i="0" u="none" strike="noStrike" baseline="0" dirty="0">
                <a:latin typeface="CIDFont+F2"/>
              </a:rPr>
              <a:t>on the basis of size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4C42E-D97E-434F-82F8-0AFB2177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59" y="2214010"/>
            <a:ext cx="3477110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4B20-5302-4098-9CA5-09A996F9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Purity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F1A74B-EA55-4F42-8CBA-0730C3561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836" y="1461153"/>
            <a:ext cx="6966408" cy="16590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E0C11-6A92-4059-B0E9-09DB6681EDDB}"/>
              </a:ext>
            </a:extLst>
          </p:cNvPr>
          <p:cNvSpPr txBox="1"/>
          <p:nvPr/>
        </p:nvSpPr>
        <p:spPr>
          <a:xfrm>
            <a:off x="952107" y="1461153"/>
            <a:ext cx="63594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SDS-PAGE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66"/>
                </a:solidFill>
                <a:latin typeface="CIDFont+F3"/>
              </a:rPr>
              <a:t>Mass spectrometry (MS)-intact analysis, e.g. by MALDI-TOF MS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F63E5-5D3F-48D6-BFE6-6EF115DD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07" y="3695307"/>
            <a:ext cx="4788240" cy="3143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D9E88-8C1B-4794-AB48-B66F64A427B8}"/>
              </a:ext>
            </a:extLst>
          </p:cNvPr>
          <p:cNvSpPr txBox="1"/>
          <p:nvPr/>
        </p:nvSpPr>
        <p:spPr>
          <a:xfrm>
            <a:off x="7965648" y="3695307"/>
            <a:ext cx="427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properties to check: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secondary structure (e.g. CD)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thermostability (typically in terms of Tm)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oligomeric state (e.g. DLS, AUC)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7A2B1-5B57-40ED-93CF-17B020259C6A}"/>
              </a:ext>
            </a:extLst>
          </p:cNvPr>
          <p:cNvSpPr txBox="1"/>
          <p:nvPr/>
        </p:nvSpPr>
        <p:spPr>
          <a:xfrm>
            <a:off x="5373278" y="688157"/>
            <a:ext cx="512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molecular weight of 14-3-3zeta homodimer?</a:t>
            </a:r>
          </a:p>
        </p:txBody>
      </p:sp>
    </p:spTree>
    <p:extLst>
      <p:ext uri="{BB962C8B-B14F-4D97-AF65-F5344CB8AC3E}">
        <p14:creationId xmlns:p14="http://schemas.microsoft.com/office/powerpoint/2010/main" val="6392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7A75-1E64-419F-9FC6-9CC9A100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8340-4982-4A0F-9351-095AA2612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detailne</a:t>
            </a:r>
            <a:r>
              <a:rPr lang="en-US" dirty="0"/>
              <a:t> a </a:t>
            </a:r>
            <a:r>
              <a:rPr lang="en-US" dirty="0" err="1"/>
              <a:t>hlavne</a:t>
            </a:r>
            <a:r>
              <a:rPr lang="en-US" dirty="0"/>
              <a:t> </a:t>
            </a:r>
            <a:r>
              <a:rPr lang="en-US" dirty="0" err="1"/>
              <a:t>prakticke</a:t>
            </a:r>
            <a:r>
              <a:rPr lang="en-US" dirty="0"/>
              <a:t> </a:t>
            </a:r>
            <a:r>
              <a:rPr lang="en-US" dirty="0" err="1"/>
              <a:t>informacie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danu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- v </a:t>
            </a:r>
            <a:r>
              <a:rPr lang="en-US" dirty="0" err="1"/>
              <a:t>ramci</a:t>
            </a:r>
            <a:r>
              <a:rPr lang="en-US" dirty="0"/>
              <a:t> </a:t>
            </a:r>
            <a:r>
              <a:rPr lang="en-US" dirty="0" err="1"/>
              <a:t>predmetu</a:t>
            </a:r>
            <a:r>
              <a:rPr lang="en-US" dirty="0"/>
              <a:t>: </a:t>
            </a:r>
            <a:r>
              <a:rPr lang="pt-BR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C8980</a:t>
            </a:r>
            <a:r>
              <a:rPr lang="pt-BR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Příprava a charakterizace proteinů I - Exprese a purifikace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61352-BB20-7498-1587-EBE9415C9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Exprese a purifikace proteinů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0184-2CB5-05C7-00CF-4D6952FB7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Jozef Hritz</a:t>
            </a:r>
          </a:p>
          <a:p>
            <a:r>
              <a:rPr lang="en-US" dirty="0"/>
              <a:t>(jozef.hritz@ceitec.muni.cz)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5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54FC-BCB8-4659-B1C8-E9D6101C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5AEB-8FF4-499D-A625-4F6EE3FC7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Biology Pictures: Genetic Code (Circular)">
            <a:extLst>
              <a:ext uri="{FF2B5EF4-FFF2-40B4-BE49-F238E27FC236}">
                <a16:creationId xmlns:a16="http://schemas.microsoft.com/office/drawing/2014/main" id="{713EF9F2-0C6D-4326-BB06-013430AF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2121"/>
            <a:ext cx="3988127" cy="40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eam:IISc-Bangalore/Design - 2017.igem.org">
            <a:extLst>
              <a:ext uri="{FF2B5EF4-FFF2-40B4-BE49-F238E27FC236}">
                <a16:creationId xmlns:a16="http://schemas.microsoft.com/office/drawing/2014/main" id="{5DB96907-96BD-4B98-9ADF-67973314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44" y="1854726"/>
            <a:ext cx="6094570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AF14F-0C93-4D5A-82E4-67B3ED794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444" y="5377391"/>
            <a:ext cx="2544790" cy="10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7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don Usage">
            <a:extLst>
              <a:ext uri="{FF2B5EF4-FFF2-40B4-BE49-F238E27FC236}">
                <a16:creationId xmlns:a16="http://schemas.microsoft.com/office/drawing/2014/main" id="{9C507B42-2F20-4068-954C-17B4F537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9" y="365125"/>
            <a:ext cx="34956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15.2: The Genetic Code - The Central Dogma- DNA Encodes RNA and RNA ...">
            <a:extLst>
              <a:ext uri="{FF2B5EF4-FFF2-40B4-BE49-F238E27FC236}">
                <a16:creationId xmlns:a16="http://schemas.microsoft.com/office/drawing/2014/main" id="{0160B030-F112-4376-BF2A-9E1E96D99D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15" y="365125"/>
            <a:ext cx="5353323" cy="40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6D6D5-ED85-4761-A267-C554E73787DD}"/>
              </a:ext>
            </a:extLst>
          </p:cNvPr>
          <p:cNvSpPr txBox="1"/>
          <p:nvPr/>
        </p:nvSpPr>
        <p:spPr>
          <a:xfrm>
            <a:off x="5453515" y="4512906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Codon optimized sequence can be often achieved by synthetic gene synthesis - &gt; particularly useful for the projects where the large expressions are needed, e.g. structural biology. Or isotopic labeling…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367F-4E11-451D-A75D-1BF733C01E51}"/>
              </a:ext>
            </a:extLst>
          </p:cNvPr>
          <p:cNvSpPr txBox="1"/>
          <p:nvPr/>
        </p:nvSpPr>
        <p:spPr>
          <a:xfrm>
            <a:off x="765979" y="4051241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Different codon usage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e.g. BL21-Codon plus-RIL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8672B-BB8A-415C-BF54-39B32C6B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478" y="5616894"/>
            <a:ext cx="2902024" cy="12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7420-928F-4DBE-82F5-B73F2EE2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Often cleavage sites are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9432-B96D-4C71-BA55-EE2B9D5C0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latin typeface="Calibri" panose="020F0502020204030204" pitchFamily="34" charset="0"/>
              </a:rPr>
              <a:t>Thrombin (optimal pH ~8.0)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Pro-Arg/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Gly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Pro-Lys/Leu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Ala-Arg/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Gly</a:t>
            </a: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Gly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-Lys/Ala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Ile-Arg/Ser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Leu-Arg/Ala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Ile-Arg/Ile</a:t>
            </a:r>
          </a:p>
          <a:p>
            <a:pPr marL="0" indent="0">
              <a:buNone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Calibri" panose="020F0502020204030204" pitchFamily="34" charset="0"/>
              </a:rPr>
              <a:t>TEV protease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Glu-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Asn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-Leu-Tyr-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Phe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-Gln/Ser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pH 5.5 –8.5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6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2D60-DD8C-47F0-8396-7261C6EC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Phusion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667C-0020-456D-BFC2-4AA60C3A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CIDFont+F2"/>
              </a:rPr>
              <a:t>a) </a:t>
            </a:r>
            <a:r>
              <a:rPr lang="pt-BR" sz="1800" b="0" i="0" u="none" strike="noStrike" baseline="0" dirty="0">
                <a:solidFill>
                  <a:srgbClr val="000066"/>
                </a:solidFill>
                <a:latin typeface="CIDFont+F3"/>
              </a:rPr>
              <a:t>short peptides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IDFont+F2"/>
              </a:rPr>
              <a:t>[ex. (His)n, (Asp)n, (Arg)n ... ].</a:t>
            </a:r>
          </a:p>
          <a:p>
            <a:pPr algn="l"/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b) </a:t>
            </a:r>
            <a:r>
              <a:rPr lang="fr-FR" sz="1800" b="0" i="0" u="none" strike="noStrike" baseline="0" dirty="0" err="1">
                <a:solidFill>
                  <a:srgbClr val="000066"/>
                </a:solidFill>
                <a:latin typeface="CIDFont+F3"/>
              </a:rPr>
              <a:t>protein</a:t>
            </a:r>
            <a:r>
              <a:rPr lang="fr-FR" sz="1800" b="0" i="0" u="none" strike="noStrike" baseline="0" dirty="0">
                <a:solidFill>
                  <a:srgbClr val="000066"/>
                </a:solidFill>
                <a:latin typeface="CIDFont+F3"/>
              </a:rPr>
              <a:t> </a:t>
            </a:r>
            <a:r>
              <a:rPr lang="fr-FR" sz="1800" b="0" i="0" u="none" strike="noStrike" baseline="0" dirty="0" err="1">
                <a:solidFill>
                  <a:srgbClr val="000066"/>
                </a:solidFill>
                <a:latin typeface="CIDFont+F3"/>
              </a:rPr>
              <a:t>domains</a:t>
            </a:r>
            <a:r>
              <a:rPr lang="fr-FR" sz="1800" b="0" i="0" u="none" strike="noStrike" baseline="0" dirty="0">
                <a:solidFill>
                  <a:srgbClr val="000066"/>
                </a:solidFill>
                <a:latin typeface="CIDFont+F3"/>
              </a:rPr>
              <a:t>, </a:t>
            </a:r>
            <a:r>
              <a:rPr lang="fr-FR" sz="1800" b="0" i="0" u="none" strike="noStrike" baseline="0" dirty="0" err="1">
                <a:solidFill>
                  <a:srgbClr val="000066"/>
                </a:solidFill>
                <a:latin typeface="CIDFont+F3"/>
              </a:rPr>
              <a:t>entire</a:t>
            </a:r>
            <a:r>
              <a:rPr lang="fr-FR" sz="1800" b="0" i="0" u="none" strike="noStrike" baseline="0" dirty="0">
                <a:solidFill>
                  <a:srgbClr val="000066"/>
                </a:solidFill>
                <a:latin typeface="CIDFont+F3"/>
              </a:rPr>
              <a:t> </a:t>
            </a:r>
            <a:r>
              <a:rPr lang="fr-FR" sz="1800" b="0" i="0" u="none" strike="noStrike" baseline="0" dirty="0" err="1">
                <a:solidFill>
                  <a:srgbClr val="000066"/>
                </a:solidFill>
                <a:latin typeface="CIDFont+F3"/>
              </a:rPr>
              <a:t>proteins</a:t>
            </a:r>
            <a:r>
              <a:rPr lang="fr-FR" sz="1800" b="0" i="0" u="none" strike="noStrike" baseline="0" dirty="0">
                <a:solidFill>
                  <a:srgbClr val="000066"/>
                </a:solidFill>
                <a:latin typeface="CIDFont+F3"/>
              </a:rPr>
              <a:t> </a:t>
            </a:r>
          </a:p>
          <a:p>
            <a:pPr marL="0" indent="0" algn="l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	[ex. MBP, GST,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IDFont+F2"/>
              </a:rPr>
              <a:t>thioredoxin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 …].</a:t>
            </a:r>
          </a:p>
          <a:p>
            <a:pPr marL="0" indent="0" algn="l">
              <a:buNone/>
            </a:pPr>
            <a:endParaRPr lang="fr-FR" sz="1800" dirty="0">
              <a:solidFill>
                <a:srgbClr val="000000"/>
              </a:solidFill>
              <a:latin typeface="CIDFont+F2"/>
            </a:endParaRPr>
          </a:p>
          <a:p>
            <a:pPr marL="0" indent="0" algn="l">
              <a:buNone/>
            </a:pPr>
            <a:endParaRPr lang="fr-FR" sz="2900" b="1" dirty="0">
              <a:solidFill>
                <a:srgbClr val="000000"/>
              </a:solidFill>
              <a:latin typeface="CIDFont+F2"/>
            </a:endParaRPr>
          </a:p>
          <a:p>
            <a:pPr marL="0" indent="0" algn="l">
              <a:buNone/>
            </a:pPr>
            <a:endParaRPr lang="fr-FR" sz="2900" b="1" dirty="0">
              <a:solidFill>
                <a:srgbClr val="000000"/>
              </a:solidFill>
              <a:latin typeface="CIDFont+F2"/>
            </a:endParaRPr>
          </a:p>
          <a:p>
            <a:pPr marL="0" indent="0" algn="l">
              <a:buNone/>
            </a:pPr>
            <a:r>
              <a:rPr lang="fr-FR" sz="2900" b="1" dirty="0" err="1">
                <a:solidFill>
                  <a:srgbClr val="000000"/>
                </a:solidFill>
                <a:latin typeface="CIDFont+F2"/>
              </a:rPr>
              <a:t>Purpose</a:t>
            </a:r>
            <a:endParaRPr lang="fr-FR" sz="2900" b="1" dirty="0">
              <a:solidFill>
                <a:srgbClr val="000000"/>
              </a:solidFill>
              <a:latin typeface="CIDFont+F2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66"/>
                </a:solidFill>
                <a:latin typeface="CIDFont+F3"/>
              </a:rPr>
              <a:t>Increasing the yield of recombinant proteins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IDFont+F3"/>
              </a:rPr>
              <a:t>–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IDFont+F2"/>
              </a:rPr>
              <a:t>Fusion of the N-terminus of the target protein to the C-terminus of a highly expressed fusion partner results in high level expression of the target protein.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66"/>
                </a:solidFill>
                <a:latin typeface="CIDFont+F3"/>
              </a:rPr>
              <a:t>Enhancing the solubility of recombinant proteins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IDFont+F3"/>
              </a:rPr>
              <a:t>–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IDFont+F2"/>
              </a:rPr>
              <a:t>Fusion of the N-terminus of the target protein to the C-terminus of a soluble fusion partner often improves the solubility of the target protein.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66"/>
                </a:solidFill>
                <a:latin typeface="CIDFont+F3"/>
              </a:rPr>
              <a:t>Facilitating the purification of recombinant proteins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IDFont+F3"/>
              </a:rPr>
              <a:t>–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IDFont+F2"/>
              </a:rPr>
              <a:t>Simple purification schemes have been developed for proteins used at either terminus which bind specifically to affinity resins.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D0AF2F-42B6-4340-8986-1AC0B39D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82" y="207391"/>
            <a:ext cx="6345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1FB4-3157-4095-A244-C6CA30AA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there is clear idea of DNA sequence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06894-467C-4DBC-AAD5-42E33E030722}"/>
              </a:ext>
            </a:extLst>
          </p:cNvPr>
          <p:cNvSpPr txBox="1"/>
          <p:nvPr/>
        </p:nvSpPr>
        <p:spPr>
          <a:xfrm>
            <a:off x="6813772" y="1728396"/>
            <a:ext cx="4191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amplification by PCR</a:t>
            </a:r>
          </a:p>
          <a:p>
            <a:r>
              <a:rPr lang="en-US" dirty="0"/>
              <a:t>insertion into the vector by e.g. restriction </a:t>
            </a:r>
          </a:p>
          <a:p>
            <a:r>
              <a:rPr lang="en-US" dirty="0"/>
              <a:t>endonucleases</a:t>
            </a:r>
          </a:p>
          <a:p>
            <a:endParaRPr lang="en-US" dirty="0"/>
          </a:p>
        </p:txBody>
      </p:sp>
      <p:pic>
        <p:nvPicPr>
          <p:cNvPr id="7" name="Picture 6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92FDF4CE-74B0-40AD-9F80-160F88C76D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2" y="1728396"/>
            <a:ext cx="4810813" cy="378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circle, graphics, art&#10;&#10;Description automatically generated">
            <a:extLst>
              <a:ext uri="{FF2B5EF4-FFF2-40B4-BE49-F238E27FC236}">
                <a16:creationId xmlns:a16="http://schemas.microsoft.com/office/drawing/2014/main" id="{25528074-0C42-4921-9A1F-00EF322B5A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16" y="2881590"/>
            <a:ext cx="4810813" cy="32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4A09-6C13-4B3C-A8BD-366DA3706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0" y="519562"/>
            <a:ext cx="7525092" cy="1659789"/>
          </a:xfrm>
        </p:spPr>
        <p:txBody>
          <a:bodyPr>
            <a:normAutofit/>
          </a:bodyPr>
          <a:lstStyle/>
          <a:p>
            <a:r>
              <a:rPr lang="en-US" dirty="0"/>
              <a:t>circular E.coli plasmids (in addition to E.coli genome) – why antibiotic resistance is needed?</a:t>
            </a:r>
          </a:p>
          <a:p>
            <a:r>
              <a:rPr lang="en-US" dirty="0"/>
              <a:t>Lac operator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lac operon, lac promoter, lac operator, lactose metabolism">
            <a:extLst>
              <a:ext uri="{FF2B5EF4-FFF2-40B4-BE49-F238E27FC236}">
                <a16:creationId xmlns:a16="http://schemas.microsoft.com/office/drawing/2014/main" id="{327F80C5-B2C3-45A3-90F4-3961667C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4" y="2994368"/>
            <a:ext cx="5851901" cy="34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T vector, lacI gene, LacO, T7 Promoter">
            <a:extLst>
              <a:ext uri="{FF2B5EF4-FFF2-40B4-BE49-F238E27FC236}">
                <a16:creationId xmlns:a16="http://schemas.microsoft.com/office/drawing/2014/main" id="{00773683-2B95-4E5B-A5B0-A7E7899B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150" y="299327"/>
            <a:ext cx="3160790" cy="18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diagram of glycolysis/gluconeogenesis partial pathway presents the ...">
            <a:extLst>
              <a:ext uri="{FF2B5EF4-FFF2-40B4-BE49-F238E27FC236}">
                <a16:creationId xmlns:a16="http://schemas.microsoft.com/office/drawing/2014/main" id="{64D04D83-2B99-4450-B644-97ED8CA9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93" y="3060167"/>
            <a:ext cx="3227512" cy="3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7108A-2D77-4B3F-B9A2-C35908A83EBE}"/>
              </a:ext>
            </a:extLst>
          </p:cNvPr>
          <p:cNvSpPr txBox="1"/>
          <p:nvPr/>
        </p:nvSpPr>
        <p:spPr>
          <a:xfrm>
            <a:off x="10374906" y="560894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gene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A967B-D979-4E17-B38C-70CB7369B34C}"/>
              </a:ext>
            </a:extLst>
          </p:cNvPr>
          <p:cNvSpPr txBox="1"/>
          <p:nvPr/>
        </p:nvSpPr>
        <p:spPr>
          <a:xfrm>
            <a:off x="8708753" y="622317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pET</a:t>
            </a:r>
            <a:r>
              <a:rPr lang="en-US" dirty="0"/>
              <a:t> plasmids</a:t>
            </a:r>
          </a:p>
        </p:txBody>
      </p:sp>
    </p:spTree>
    <p:extLst>
      <p:ext uri="{BB962C8B-B14F-4D97-AF65-F5344CB8AC3E}">
        <p14:creationId xmlns:p14="http://schemas.microsoft.com/office/powerpoint/2010/main" val="405896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ovéPole 5"/>
          <p:cNvSpPr txBox="1">
            <a:spLocks noChangeArrowheads="1"/>
          </p:cNvSpPr>
          <p:nvPr/>
        </p:nvSpPr>
        <p:spPr bwMode="auto">
          <a:xfrm>
            <a:off x="2005014" y="1628801"/>
            <a:ext cx="2947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1800" dirty="0">
                <a:solidFill>
                  <a:prstClr val="black"/>
                </a:solidFill>
                <a:latin typeface="Calibri" charset="0"/>
              </a:rPr>
              <a:t>1.3.2.1. </a:t>
            </a:r>
            <a:r>
              <a:rPr lang="cs-CZ" sz="1800" dirty="0" err="1">
                <a:solidFill>
                  <a:prstClr val="black"/>
                </a:solidFill>
                <a:latin typeface="Calibri" charset="0"/>
              </a:rPr>
              <a:t>Exact</a:t>
            </a:r>
            <a:r>
              <a:rPr lang="cs-CZ" sz="1800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charset="0"/>
              </a:rPr>
              <a:t>molecular</a:t>
            </a:r>
            <a:r>
              <a:rPr lang="cs-CZ" sz="1800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charset="0"/>
              </a:rPr>
              <a:t>mass</a:t>
            </a:r>
            <a:endParaRPr lang="en-GB" sz="18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9698" name="TextovéPole 6"/>
          <p:cNvSpPr txBox="1">
            <a:spLocks noChangeArrowheads="1"/>
          </p:cNvSpPr>
          <p:nvPr/>
        </p:nvSpPr>
        <p:spPr bwMode="auto">
          <a:xfrm>
            <a:off x="6167439" y="1628801"/>
            <a:ext cx="244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1800">
                <a:solidFill>
                  <a:prstClr val="black"/>
                </a:solidFill>
                <a:latin typeface="Calibri" charset="0"/>
              </a:rPr>
              <a:t>1.3.2.2. Isoelectric point</a:t>
            </a:r>
            <a:endParaRPr lang="en-GB" sz="18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9699" name="TextovéPole 12"/>
          <p:cNvSpPr txBox="1">
            <a:spLocks noChangeArrowheads="1"/>
          </p:cNvSpPr>
          <p:nvPr/>
        </p:nvSpPr>
        <p:spPr bwMode="auto">
          <a:xfrm>
            <a:off x="2006601" y="1214439"/>
            <a:ext cx="687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1800" b="1">
                <a:solidFill>
                  <a:prstClr val="black"/>
                </a:solidFill>
                <a:latin typeface="Calibri" charset="0"/>
              </a:rPr>
              <a:t>1.3.2. Information available from the amino acid sequence of a protein</a:t>
            </a:r>
            <a:endParaRPr lang="en-GB" sz="1800" b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9700" name="TextovéPole 13"/>
          <p:cNvSpPr txBox="1">
            <a:spLocks noChangeArrowheads="1"/>
          </p:cNvSpPr>
          <p:nvPr/>
        </p:nvSpPr>
        <p:spPr bwMode="auto">
          <a:xfrm>
            <a:off x="1952626" y="571500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prstClr val="black"/>
                </a:solidFill>
                <a:latin typeface="Calibri" charset="0"/>
              </a:rPr>
              <a:t>1.3. </a:t>
            </a:r>
            <a:r>
              <a:rPr lang="en-GB" sz="2000" b="1">
                <a:solidFill>
                  <a:prstClr val="black"/>
                </a:solidFill>
                <a:latin typeface="Calibri" charset="0"/>
              </a:rPr>
              <a:t>The </a:t>
            </a:r>
            <a:r>
              <a:rPr lang="cs-CZ" sz="2000" b="1">
                <a:solidFill>
                  <a:prstClr val="black"/>
                </a:solidFill>
                <a:latin typeface="Calibri" charset="0"/>
              </a:rPr>
              <a:t>primary structure of proteins</a:t>
            </a:r>
            <a:endParaRPr lang="en-GB" sz="2000" b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9701" name="TextovéPole 14"/>
          <p:cNvSpPr txBox="1">
            <a:spLocks noChangeArrowheads="1"/>
          </p:cNvSpPr>
          <p:nvPr/>
        </p:nvSpPr>
        <p:spPr bwMode="auto">
          <a:xfrm>
            <a:off x="3667125" y="2428875"/>
            <a:ext cx="361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prstClr val="black"/>
                </a:solidFill>
                <a:latin typeface="Calibri" charset="0"/>
              </a:rPr>
              <a:t>http://www.expasy.ch/tools/pi_tool.html</a:t>
            </a:r>
          </a:p>
        </p:txBody>
      </p:sp>
      <p:pic>
        <p:nvPicPr>
          <p:cNvPr id="29702" name="Picture 2" descr="C:\Users\Admin\Desktop\Prednaska\Lecture1\ch01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928938"/>
            <a:ext cx="4071938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513D36-2CFF-034D-A4EF-294530D42EE4}" type="slidenum">
              <a:rPr lang="en-GB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GB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" name="TextovéPole 7"/>
          <p:cNvSpPr txBox="1">
            <a:spLocks noChangeArrowheads="1"/>
          </p:cNvSpPr>
          <p:nvPr/>
        </p:nvSpPr>
        <p:spPr bwMode="auto">
          <a:xfrm>
            <a:off x="2166938" y="2060848"/>
            <a:ext cx="301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1800" dirty="0">
                <a:solidFill>
                  <a:prstClr val="black"/>
                </a:solidFill>
                <a:latin typeface="Calibri" charset="0"/>
              </a:rPr>
              <a:t>1.3.2.3. </a:t>
            </a:r>
            <a:r>
              <a:rPr lang="cs-CZ" sz="1800" dirty="0" err="1">
                <a:solidFill>
                  <a:prstClr val="black"/>
                </a:solidFill>
                <a:latin typeface="Calibri" charset="0"/>
              </a:rPr>
              <a:t>Absorption</a:t>
            </a:r>
            <a:r>
              <a:rPr lang="cs-CZ" sz="1800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cs-CZ" sz="1800" dirty="0" err="1">
                <a:solidFill>
                  <a:prstClr val="black"/>
                </a:solidFill>
                <a:latin typeface="Calibri" charset="0"/>
              </a:rPr>
              <a:t>coefficient</a:t>
            </a:r>
            <a:endParaRPr lang="en-GB" sz="18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1" name="TextovéPole 8"/>
          <p:cNvSpPr txBox="1">
            <a:spLocks noChangeArrowheads="1"/>
          </p:cNvSpPr>
          <p:nvPr/>
        </p:nvSpPr>
        <p:spPr bwMode="auto">
          <a:xfrm>
            <a:off x="6953250" y="2060848"/>
            <a:ext cx="2197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1800">
                <a:solidFill>
                  <a:prstClr val="black"/>
                </a:solidFill>
                <a:latin typeface="Calibri" charset="0"/>
              </a:rPr>
              <a:t>1.3.2.4. Hydrofobicity</a:t>
            </a:r>
            <a:endParaRPr lang="en-GB" sz="18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58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d6e193a6853fd5eae602b6"/>
  <p:tag name="SETTINGSKEY" val="66d6e193a6853fd5eae602b6_1725358787985"/>
  <p:tag name="TRANSPARENTBACKGROUND" val="false"/>
  <p:tag name="VERSION" val="1725358563994"/>
  <p:tag name="FIGURESLIDEID" val="f5a2b63e-6a7a-4b52-bc34-58fb7368ec2c"/>
  <p:tag name="TITLE" val="Untitled"/>
  <p:tag name="CREATORNAME" val="Jozef Hritz"/>
  <p:tag name="DATEINSERTED" val="17253587907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d6e193a6853fd5eae602b6"/>
  <p:tag name="SETTINGSKEY" val="66d6e193a6853fd5eae602b6_1725366904804"/>
  <p:tag name="TRANSPARENTBACKGROUND" val="false"/>
  <p:tag name="VERSION" val="1725366876474"/>
  <p:tag name="FIGURESLIDEID" val="f5a2b63e-6a7a-4b52-bc34-58fb7368ec2c"/>
  <p:tag name="TITLE" val="Untitled"/>
  <p:tag name="CREATORNAME" val="Jozef Hritz"/>
  <p:tag name="DATEINSERTED" val="17253669061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d6e193a6853fd5eae602b6"/>
  <p:tag name="SETTINGSKEY" val="66d6e193a6853fd5eae602b6_1725368188204"/>
  <p:tag name="TRANSPARENTBACKGROUND" val="false"/>
  <p:tag name="VERSION" val="1725368179565"/>
  <p:tag name="FIGURESLIDEID" val="f5a2b63e-6a7a-4b52-bc34-58fb7368ec2c"/>
  <p:tag name="TITLE" val="Untitled"/>
  <p:tag name="CREATORNAME" val="Jozef Hritz"/>
  <p:tag name="DATEINSERTED" val="17253681888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d6e193a6853fd5eae602b6"/>
  <p:tag name="SETTINGSKEY" val="66d6e193a6853fd5eae602b6_1725628587943"/>
  <p:tag name="TRANSPARENTBACKGROUND" val="false"/>
  <p:tag name="VERSION" val="1725628419403"/>
  <p:tag name="FIGURESLIDEID" val="f5a2b63e-6a7a-4b52-bc34-58fb7368ec2c"/>
  <p:tag name="TITLE" val="Untitled"/>
  <p:tag name="CREATORNAME" val="Jozef Hritz"/>
  <p:tag name="DATEINSERTED" val="1725628591905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A8AED6-8330-45E6-BACE-C0AD122768A2}">
  <we:reference id="wa200006038" version="1.0.0.3" store="en-US" storeType="OMEX"/>
  <we:alternateReferences>
    <we:reference id="WA200006038" version="1.0.0.3" store="" storeType="OMEX"/>
  </we:alternateReferences>
  <we:properties>
    <we:property name="66d6e193a6853fd5eae602b6_1725358786950" value="{&quot;id&quot;:&quot;db09ee30-4429-44cc-bd48-68be73479c8e&quot;,&quot;objects&quot;:{&quot;db09ee30-4429-44cc-bd48-68be73479c8e&quot;:{&quot;id&quot;:&quot;db09ee30-4429-44cc-bd48-68be73479c8e&quot;,&quot;type&quot;:&quot;FIGURE_OBJECT&quot;,&quot;document&quot;:{&quot;type&quot;:&quot;DOCUMENT_GROUP&quot;,&quot;canvasType&quot;:&quot;FIGURE&quot;,&quot;units&quot;:&quot;cm&quot;}},&quot;157c02c7-6d6f-41b2-a181-eb77a73bcd19&quot;:{&quot;id&quot;:&quot;157c02c7-6d6f-41b2-a181-eb77a73bcd1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db09ee30-4429-44cc-bd48-68be73479c8e&quot;,&quot;type&quot;:&quot;FRAME&quot;,&quot;order&quot;:&quot;5&quot;}},&quot;f5a2b63e-6a7a-4b52-bc34-58fb7368ec2c&quot;:{&quot;id&quot;:&quot;f5a2b63e-6a7a-4b52-bc34-58fb7368ec2c&quot;,&quot;type&quot;:&quot;FIGURE_OBJECT&quot;,&quot;document&quot;:{&quot;type&quot;:&quot;FIGURE&quot;,&quot;canvasType&quot;:&quot;FIGURE&quot;,&quot;units&quot;:&quot;cm&quot;},&quot;parent&quot;:{&quot;parentId&quot;:&quot;db09ee30-4429-44cc-bd48-68be73479c8e&quot;,&quot;type&quot;:&quot;DOCUMENT&quot;,&quot;order&quot;:&quot;5&quot;}},&quot;f0b27a8b-00e3-4ac3-9834-03c63b4d802e&quot;:{&quot;id&quot;:&quot;f0b27a8b-00e3-4ac3-9834-03c63b4d802e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5a2b63e-6a7a-4b52-bc34-58fb7368ec2c&quot;,&quot;order&quot;:&quot;5&quot;}},&quot;6de09753-492e-46e0-9c6f-d66fca7d6086&quot;:{&quot;id&quot;:&quot;6de09753-492e-46e0-9c6f-d66fca7d6086&quot;,&quot;type&quot;:&quot;FIGURE_OBJECT&quot;,&quot;guide&quot;:{&quot;type&quot;:&quot;GRID&quot;,&quot;distance&quot;:1,&quot;units&quot;:&quot;cm&quot;},&quot;parent&quot;:{&quot;parentId&quot;:&quot;db09ee30-4429-44cc-bd48-68be73479c8e&quot;,&quot;type&quot;:&quot;GUIDE&quot;,&quot;order&quot;:&quot;5&quot;}},&quot;537d6f65-37a8-43aa-bcf7-2debad0ec360&quot;:{&quot;type&quot;:&quot;FIGURE_OBJECT&quot;,&quot;id&quot;:&quot;537d6f65-37a8-43aa-bcf7-2debad0ec360&quot;,&quot;parent&quot;:{&quot;type&quot;:&quot;CHILD&quot;,&quot;parentId&quot;:&quot;f5a2b63e-6a7a-4b52-bc34-58fb7368ec2c&quot;,&quot;order&quot;:&quot;5&quot;},&quot;relativeTransform&quot;:{&quot;translate&quot;:{&quot;x&quot;:833.3107840158115,&quot;y&quot;:541.868763538041},&quot;rotate&quot;:0,&quot;skewX&quot;:0,&quot;scale&quot;:{&quot;x&quot;:1,&quot;y&quot;:1}}},&quot;61f1ac43-fd2e-491d-9d9d-f6fe43af8a35&quot;:{&quot;type&quot;:&quot;FIGURE_OBJECT&quot;,&quot;id&quot;:&quot;61f1ac43-fd2e-491d-9d9d-f6fe43af8a35&quot;,&quot;relativeTransform&quot;:{&quot;translate&quot;:{&quot;x&quot;:-833.3110081570975,&quot;y&quot;:-541.8688383111381},&quot;rotate&quot;:0},&quot;opacity&quot;:1,&quot;path&quot;:{&quot;type&quot;:&quot;RECT&quot;,&quot;size&quot;:{&quot;x&quot;:727.8068590274468,&quot;y&quot;:335.8182391505046},&quot;cornerRounding&quot;:{&quot;type&quot;:&quot;ARC_LENGTH&quot;,&quot;global&quot;:40.59595467379682}},&quot;pathStyles&quot;:[{&quot;type&quot;:&quot;FILL&quot;,&quot;fillStyle&quot;:&quot;rgba(245, 254, 251, 1)&quot;},{&quot;type&quot;:&quot;STROKE&quot;,&quot;strokeStyle&quot;:&quot;rgba(186, 215, 211, 1)&quot;,&quot;lineWidth&quot;:5.168837484695437,&quot;lineJoin&quot;:&quot;round&quot;}],&quot;isLocked&quot;:false,&quot;parent&quot;:{&quot;type&quot;:&quot;CHILD&quot;,&quot;parentId&quot;:&quot;537d6f65-37a8-43aa-bcf7-2debad0ec360&quot;,&quot;order&quot;:&quot;2&quot;},&quot;layout&quot;:{&quot;sizeRatio&quot;:{&quot;x&quot;:0.88,&quot;y&quot;:0.88},&quot;keepAspectRatio&quot;:false}},&quot;b096ae46-abb6-4727-bbb4-15f142655328&quot;:{&quot;id&quot;:&quot;b096ae46-abb6-4727-bbb4-15f14265532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8.242483190490724,&quot;color&quot;:&quot;black&quot;,&quot;fontWeight&quot;:&quot;normal&quot;,&quot;fontStyle&quot;:&quot;normal&quot;,&quot;decoration&quot;:&quot;none&quot;}}]},&quot;format&quot;:&quot;BETTER_TEXT&quot;,&quot;size&quot;:{&quot;x&quot;:640.4700359441531,&quot;y&quot;:57},&quot;targetSize&quot;:{&quot;x&quot;:640.4700359441531,&quot;y&quot;:2}},&quot;parent&quot;:{&quot;type&quot;:&quot;CHILD&quot;,&quot;parentId&quot;:&quot;61f1ac43-fd2e-491d-9d9d-f6fe43af8a35&quot;,&quot;order&quot;:&quot;5&quot;}},&quot;d2a498c9-93cf-4aee-93f1-c0085f74e520&quot;:{&quot;type&quot;:&quot;FIGURE_OBJECT&quot;,&quot;id&quot;:&quot;d2a498c9-93cf-4aee-93f1-c0085f74e520&quot;,&quot;parent&quot;:{&quot;type&quot;:&quot;CHILD&quot;,&quot;parentId&quot;:&quot;537d6f65-37a8-43aa-bcf7-2debad0ec360&quot;,&quot;order&quot;:&quot;6&quot;},&quot;relativeTransform&quot;:{&quot;translate&quot;:{&quot;x&quot;:-833.6203472226651,&quot;y&quot;:-538.9964387197108},&quot;rotate&quot;:0,&quot;skewX&quot;:0,&quot;scale&quot;:{&quot;x&quot;:1,&quot;y&quot;:1}}},&quot;af0e40d4-45e6-4341-94bc-f50255e222a9&quot;:{&quot;type&quot;:&quot;FIGURE_OBJECT&quot;,&quot;id&quot;:&quot;af0e40d4-45e6-4341-94bc-f50255e222a9&quot;,&quot;relativeTransform&quot;:{&quot;translate&quot;:{&quot;x&quot;:103.05598212449479,&quot;y&quot;:-134.74271721467866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,&quot;range&quot;:[0,9]}],&quot;text&quot;:&quot;Heat shock&quot;,&quot;base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}],&quot;verticalAlign&quot;:&quot;TOP&quot;},&quot;size&quot;:{&quot;x&quot;:55.97241432877911,&quot;y&quot;:12.939659474748012},&quot;targetSize&quot;:{&quot;x&quot;:55.97241432877911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17&quot;}},&quot;ab1f9ce0-35fa-489b-a838-72619fda9ade&quot;:{&quot;type&quot;:&quot;FIGURE_OBJECT&quot;,&quot;id&quot;:&quot;ab1f9ce0-35fa-489b-a838-72619fda9ade&quot;,&quot;relativeTransform&quot;:{&quot;translate&quot;:{&quot;x&quot;:-193.65492241674386,&quot;y&quot;:-22.587259451778696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bold&quot;,&quot;fontStyle&quot;:&quot;normal&quot;,&quot;decoration&quot;:&quot;none&quot;,&quot;script&quot;:&quot;none&quot;},&quot;range&quot;:[0,9]}],&quot;text&quot;:&quot;Incubation&quot;,&quot;base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}],&quot;verticalAlign&quot;:&quot;TOP&quot;},&quot;size&quot;:{&quot;x&quot;:51.870370155969745,&quot;y&quot;:13.239190173711203},&quot;targetSize&quot;:{&quot;x&quot;:51.870370155969745,&quot;y&quot;:13.239190173711203},&quot;format&quot;:&quot;BETTER_TEXT&quot;,&quot;verticalAlign&quot;:&quot;TOP&quot;},&quot;isLocked&quot;:false,&quot;parent&quot;:{&quot;type&quot;:&quot;CHILD&quot;,&quot;parentId&quot;:&quot;d2a498c9-93cf-4aee-93f1-c0085f74e520&quot;,&quot;order&quot;:&quot;2&quot;}},&quot;54c0b18e-2dea-4e2d-a046-ec7fde7611e1&quot;:{&quot;type&quot;:&quot;FIGURE_OBJECT&quot;,&quot;id&quot;:&quot;54c0b18e-2dea-4e2d-a046-ec7fde7611e1&quot;,&quot;relativeTransform&quot;:{&quot;translate&quot;:{&quot;x&quot;:192.5358191831344,&quot;y&quot;:-23.050300767491034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bold&quot;,&quot;fontStyle&quot;:&quot;normal&quot;,&quot;decoration&quot;:&quot;none&quot;,&quot;script&quot;:&quot;none&quot;},&quot;range&quot;:[0,7]}],&quot;text&quot;:&quot;Recovery&quot;,&quot;base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}],&quot;verticalAlign&quot;:&quot;TOP&quot;},&quot;size&quot;:{&quot;x&quot;:45.47502858991418,&quot;y&quot;:12.939659474748012},&quot;targetSize&quot;:{&quot;x&quot;:45.47502858991418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21&quot;}},&quot;00f5a372-8030-47d3-b958-9a777523bf43&quot;:{&quot;type&quot;:&quot;FIGURE_OBJECT&quot;,&quot;id&quot;:&quot;00f5a372-8030-47d3-b958-9a777523bf43&quot;,&quot;relativeTransform&quot;:{&quot;translate&quot;:{&quot;x&quot;:-288.53192205191476,&quot;y&quot;:15.853398374577552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25]}],&quot;text&quot;:&quot;Chemically competent cells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79.45906384000656,&quot;y&quot;:26.5963122913389},&quot;targetSize&quot;:{&quot;x&quot;:79.45906384000656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25&quot;}},&quot;e5d6993a-fb4c-4e2d-961e-caa450c59762&quot;:{&quot;type&quot;:&quot;FIGURE_OBJECT&quot;,&quot;id&quot;:&quot;e5d6993a-fb4c-4e2d-961e-caa450c59762&quot;,&quot;name&quot;:&quot;Lab ice bucket&quot;,&quot;relativeTransform&quot;:{&quot;translate&quot;:{&quot;x&quot;:-288.1922543799088,&quot;y&quot;:-47.06165154694174},&quot;rotate&quot;:0,&quot;skewX&quot;:0,&quot;scale&quot;:{&quot;x&quot;:0.32124075196926144,&quot;y&quot;:0.3212407519692614}},&quot;opacity&quot;:0.7,&quot;image&quot;:{&quot;url&quot;:&quot;https://icons.biorender.com/biorender/5da60d2b645275000458d6c7/lab-ice-bucket.png&quot;,&quot;fallbackUrl&quot;:&quot;https://res.cloudinary.com/dlcjuc3ej/image/upload/v1571163431/o9rljdgbvcmqlv3g90jv.svg#/keystone/api/icons/5da60d2b645275000458d6c7/lab-ice-bucket.svg&quot;,&quot;size&quot;:{&quot;x&quot;:271,&quot;y&quot;:259},&quot;isPremium&quot;:false},&quot;source&quot;:{&quot;id&quot;:&quot;5da60b2c645275000458d6c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32&quot;}},&quot;0bcd15ab-2ff1-4ef8-bb9f-3a08fe88d143&quot;:{&quot;type&quot;:&quot;FIGURE_OBJECT&quot;,&quot;id&quot;:&quot;0bcd15ab-2ff1-4ef8-bb9f-3a08fe88d143&quot;,&quot;name&quot;:&quot;Eppendorf tube (2/3 liquid, closed)&quot;,&quot;relativeTransform&quot;:{&quot;translate&quot;:{&quot;x&quot;:-288.19172116810716,&quot;y&quot;:-66.80731381270901},&quot;rotate&quot;:0,&quot;skewX&quot;:0,&quot;scale&quot;:{&quot;x&quot;:0.09919961931361608,&quot;y&quot;:0.09919961931361602}},&quot;opacity&quot;:1,&quot;image&quot;:{&quot;url&quot;:&quot;https://icons.biorender.com/biorender/5e41da09e250000028d2f75d/eppendorf-tube-2-3-closed.png&quot;,&quot;fallbackUrl&quot;:&quot;https://res.cloudinary.com/dlcjuc3ej/image/upload/v1581373954/zero5fot6k5as0zevwrg.svg#/keystone/api/icons/5e41da09e250000028d2f75d/eppendorf-tube-2-3-closed.svg&quot;,&quot;size&quot;:{&quot;x&quot;:162,&quot;y&quot;:352},&quot;isPremium&quot;:false},&quot;source&quot;:{&quot;id&quot;:&quot;5e41d9e1e250000028d2f747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35&quot;}},&quot;cf11c49b-b4ea-4ea6-870e-da251e169159&quot;:{&quot;type&quot;:&quot;FIGURE_OBJECT&quot;,&quot;id&quot;:&quot;cf11c49b-b4ea-4ea6-870e-da251e169159&quot;,&quot;relativeTransform&quot;:{&quot;translate&quot;:{&quot;x&quot;:0,&quot;y&quot;:-73.99339067536675},&quot;rotate&quot;:0,&quot;skewX&quot;:0,&quot;scale&quot;:{&quot;x&quot;:0.9999999999999998,&quot;y&quot;:0.5807739905078343}},&quot;opacity&quot;:1,&quot;path&quot;:{&quot;type&quot;:&quot;RECT&quot;,&quot;size&quot;:{&quot;x&quot;:162,&quot;y&quot;:352}},&quot;pathStyles&quot;:[{&quot;type&quot;:&quot;FILL&quot;,&quot;fillStyle&quot;:&quot;#fff&quot;}],&quot;isFrozen&quot;:true,&quot;isLocked&quot;:false,&quot;parent&quot;:{&quot;type&quot;:&quot;CROP&quot;,&quot;parentId&quot;:&quot;0bcd15ab-2ff1-4ef8-bb9f-3a08fe88d143&quot;,&quot;order&quot;:&quot;5&quot;}},&quot;9f749504-b9ed-4703-87cc-5fe46886ad1c&quot;:{&quot;type&quot;:&quot;FIGURE_OBJECT&quot;,&quot;id&quot;:&quot;9f749504-b9ed-4703-87cc-5fe46886ad1c&quot;,&quot;name&quot;:&quot;Lab ice bucket&quot;,&quot;relativeTransform&quot;:{&quot;translate&quot;:{&quot;x&quot;:-93.59107480810822,&quot;y&quot;:-47.061869340953955},&quot;rotate&quot;:0,&quot;skewX&quot;:0,&quot;scale&quot;:{&quot;x&quot;:0.32124075196926144,&quot;y&quot;:0.3212407519692614}},&quot;opacity&quot;:0.7,&quot;image&quot;:{&quot;url&quot;:&quot;https://icons.biorender.com/biorender/5da60d2b645275000458d6c7/lab-ice-bucket.png&quot;,&quot;fallbackUrl&quot;:&quot;https://res.cloudinary.com/dlcjuc3ej/image/upload/v1571163431/o9rljdgbvcmqlv3g90jv.svg#/keystone/api/icons/5da60d2b645275000458d6c7/lab-ice-bucket.svg&quot;,&quot;size&quot;:{&quot;x&quot;:271,&quot;y&quot;:259},&quot;isPremium&quot;:false},&quot;source&quot;:{&quot;id&quot;:&quot;5da60b2c645275000458d6c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4&quot;}},&quot;7b8c1bcb-0679-4fc0-82f6-3ed264aaeb02&quot;:{&quot;type&quot;:&quot;FIGURE_OBJECT&quot;,&quot;id&quot;:&quot;7b8c1bcb-0679-4fc0-82f6-3ed264aaeb02&quot;,&quot;name&quot;:&quot;Lab ice bucket&quot;,&quot;relativeTransform&quot;:{&quot;translate&quot;:{&quot;x&quot;:285.3194452619288,&quot;y&quot;:-47.06186934095403},&quot;rotate&quot;:0,&quot;skewX&quot;:0,&quot;scale&quot;:{&quot;x&quot;:0.32124075196926144,&quot;y&quot;:0.3212407519692614}},&quot;opacity&quot;:0.7,&quot;image&quot;:{&quot;url&quot;:&quot;https://icons.biorender.com/biorender/5da60d2b645275000458d6c7/lab-ice-bucket.png&quot;,&quot;fallbackUrl&quot;:&quot;https://res.cloudinary.com/dlcjuc3ej/image/upload/v1571163431/o9rljdgbvcmqlv3g90jv.svg#/keystone/api/icons/5da60d2b645275000458d6c7/lab-ice-bucket.svg&quot;,&quot;size&quot;:{&quot;x&quot;:271,&quot;y&quot;:259},&quot;isPremium&quot;:false},&quot;source&quot;:{&quot;id&quot;:&quot;5da60b2c645275000458d6c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42&quot;}},&quot;39a33a1a-a627-4342-a939-db6bea1baf07&quot;:{&quot;type&quot;:&quot;FIGURE_OBJECT&quot;,&quot;id&quot;:&quot;39a33a1a-a627-4342-a939-db6bea1baf07&quot;,&quot;relativeTransform&quot;:{&quot;translate&quot;:{&quot;x&quot;:-195.58315265181767,&quot;y&quot;:-36.970630381573784},&quot;rotate&quot;:0},&quot;opacity&quot;:1,&quot;path&quot;:{&quot;type&quot;:&quot;POLY_LINE&quot;,&quot;points&quot;:[{&quot;x&quot;:-50.6129378271206,&quot;y&quot;:0},{&quot;x&quot;:50.6129378271206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45&quot;}},&quot;56ee4149-963d-46c7-bf9f-a55b54c15a4e&quot;:{&quot;type&quot;:&quot;FIGURE_OBJECT&quot;,&quot;id&quot;:&quot;56ee4149-963d-46c7-bf9f-a55b54c15a4e&quot;,&quot;relativeTransform&quot;:{&quot;translate&quot;:{&quot;x&quot;:-16.685350375332966,&quot;y&quot;:-81.86553090325742},&quot;rotate&quot;:0},&quot;opacity&quot;:1,&quot;path&quot;:{&quot;type&quot;:&quot;POLY_LINE&quot;,&quot;points&quot;:[{&quot;x&quot;:-69.1250229835223,&quot;y&quot;:7.522411637549588},{&quot;x&quot;:-0.340517354598632,&quot;y&quot;:-10.755189547570462},{&quot;x&quot;:69.1250229835223,&quot;y&quot;:11.03792114674198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5&quot;}},&quot;e9829735-bd30-4d2c-bca8-063449d3b7ae&quot;:{&quot;type&quot;:&quot;FIGURE_OBJECT&quot;,&quot;id&quot;:&quot;e9829735-bd30-4d2c-bca8-063449d3b7ae&quot;,&quot;relativeTransform&quot;:{&quot;translate&quot;:{&quot;x&quot;:196.13799624881204,&quot;y&quot;:-36.97065022348255},&quot;rotate&quot;:0},&quot;opacity&quot;:1,&quot;path&quot;:{&quot;type&quot;:&quot;POLY_LINE&quot;,&quot;points&quot;:[{&quot;x&quot;:-46.31036022541396,&quot;y&quot;:0},{&quot;x&quot;:46.31036022541396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51&quot;}},&quot;c82c9e59-7723-4ea6-8bd6-9568964a678c&quot;:{&quot;type&quot;:&quot;FIGURE_OBJECT&quot;,&quot;id&quot;:&quot;c82c9e59-7723-4ea6-8bd6-9568964a678c&quot;,&quot;relativeTransform&quot;:{&quot;translate&quot;:{&quot;x&quot;:289.10081329753075,&quot;y&quot;:8.71195166583728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16]}],&quot;text&quot;:&quot;Transformed cells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89.882865513148,&quot;y&quot;:12.939659474748012},&quot;targetSize&quot;:{&quot;x&quot;:89.882865513148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52&quot;}},&quot;fe044ea6-9f83-4751-b22a-a8743b9c02ba&quot;:{&quot;type&quot;:&quot;FIGURE_OBJECT&quot;,&quot;id&quot;:&quot;fe044ea6-9f83-4751-b22a-a8743b9c02ba&quot;,&quot;relativeTransform&quot;:{&quot;translate&quot;:{&quot;x&quot;:94.8069133366121,&quot;y&quot;:8.71179600005136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9]}],&quot;text&quot;:&quot;Water bath&quot;,&quot;base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54.40119550919939,&quot;y&quot;:12.939659474748012},&quot;targetSize&quot;:{&quot;x&quot;:54.40119550919939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53&quot;}},&quot;d6a37fe3-befc-4ceb-baa6-a62306cff804&quot;:{&quot;type&quot;:&quot;FIGURE_OBJECT&quot;,&quot;id&quot;:&quot;d6a37fe3-befc-4ceb-baa6-a62306cff804&quot;,&quot;name&quot;:&quot;Plasmid (symbolic, 2)&quot;,&quot;relativeTransform&quot;:{&quot;translate&quot;:{&quot;x&quot;:-327.57769512388404,&quot;y&quot;:-115.29509005884167},&quot;rotate&quot;:-0.3809749145931036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55&quot;}},&quot;5cf1cd21-4a96-408a-aedb-48498b84f347&quot;:{&quot;type&quot;:&quot;FIGURE_OBJECT&quot;,&quot;id&quot;:&quot;5cf1cd21-4a96-408a-aedb-48498b84f347&quot;,&quot;relativeTransform&quot;:{&quot;translate&quot;:{&quot;x&quot;:0.13259658233983174,&quot;y&quot;:-0.39773886124469976},&quot;rotate&quot;:0,&quot;skewX&quot;:-1.7311283239620828e-17},&quot;opacity&quot;:1,&quot;path&quot;:{&quot;type&quot;:&quot;ELLIPSE&quot;,&quot;size&quot;:{&quot;x&quot;:13.757470910688422,&quot;y&quot;:13.846382272893438}},&quot;pathStyles&quot;:[{&quot;type&quot;:&quot;FILL&quot;,&quot;fillStyle&quot;:&quot;rgba(0,0,0,0)&quot;},{&quot;type&quot;:&quot;STROKE&quot;,&quot;strokeStyle&quot;:&quot;rgba(23,23,23,1)&quot;,&quot;lineWidth&quot;:2.3836214821904225,&quot;lineJoin&quot;:&quot;round&quot;}],&quot;isLocked&quot;:false,&quot;parent&quot;:{&quot;type&quot;:&quot;CHILD&quot;,&quot;parentId&quot;:&quot;d6a37fe3-befc-4ceb-baa6-a62306cff804&quot;,&quot;order&quot;:&quot;2&quot;}},&quot;a220561d-0598-4c84-9233-af70e4881b36&quot;:{&quot;type&quot;:&quot;FIGURE_OBJECT&quot;,&quot;id&quot;:&quot;a220561d-0598-4c84-9233-af70e4881b36&quot;,&quot;relativeTransform&quot;:{&quot;translate&quot;:{&quot;x&quot;:0,&quot;y&quot;:0},&quot;rotate&quot;:0,&quot;skewX&quot;:3.853925282419771e-17},&quot;opacity&quot;:1,&quot;path&quot;:{&quot;type&quot;:&quot;ARC&quot;,&quot;size&quot;:{&quot;x&quot;:15.001520737728995,&quot;y&quot;:15.003744860688903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25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6a37fe3-befc-4ceb-baa6-a62306cff804&quot;,&quot;order&quot;:&quot;5&quot;}},&quot;a1973e79-55e0-4552-b19d-b1d9c818b76f&quot;:{&quot;type&quot;:&quot;FIGURE_OBJECT&quot;,&quot;id&quot;:&quot;a1973e79-55e0-4552-b19d-b1d9c818b76f&quot;,&quot;name&quot;:&quot;Plasmid (symbolic, 2)&quot;,&quot;relativeTransform&quot;:{&quot;translate&quot;:{&quot;x&quot;:-320.77756355254934,&quot;y&quot;:-134.8721138094261},&quot;rotate&quot;:-0.3809749145931034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&quot;}},&quot;2305f06b-ec1f-4371-a923-a751e8721a1b&quot;:{&quot;type&quot;:&quot;FIGURE_OBJECT&quot;,&quot;id&quot;:&quot;2305f06b-ec1f-4371-a923-a751e8721a1b&quot;,&quot;relativeTransform&quot;:{&quot;translate&quot;:{&quot;x&quot;:0.1325965823397409,&quot;y&quot;:-0.39773886124484986},&quot;rotate&quot;:0,&quot;skewX&quot;:7.707850564839552e-17},&quot;opacity&quot;:1,&quot;path&quot;:{&quot;type&quot;:&quot;ELLIPSE&quot;,&quot;size&quot;:{&quot;x&quot;:13.757470910688424,&quot;y&quot;:13.846382272893447}},&quot;pathStyles&quot;:[{&quot;type&quot;:&quot;FILL&quot;,&quot;fillStyle&quot;:&quot;rgba(0,0,0,0)&quot;},{&quot;type&quot;:&quot;STROKE&quot;,&quot;strokeStyle&quot;:&quot;rgba(23,23,23,1)&quot;,&quot;lineWidth&quot;:2.3836214821904225,&quot;lineJoin&quot;:&quot;round&quot;}],&quot;isLocked&quot;:false,&quot;parent&quot;:{&quot;type&quot;:&quot;CHILD&quot;,&quot;parentId&quot;:&quot;a1973e79-55e0-4552-b19d-b1d9c818b76f&quot;,&quot;order&quot;:&quot;2&quot;}},&quot;0a50229b-fc63-4208-b1bd-2cc0319c1c26&quot;:{&quot;type&quot;:&quot;FIGURE_OBJECT&quot;,&quot;id&quot;:&quot;0a50229b-fc63-4208-b1bd-2cc0319c1c26&quot;,&quot;relativeTransform&quot;:{&quot;translate&quot;:{&quot;x&quot;:0,&quot;y&quot;:0},&quot;rotate&quot;:0,&quot;skewX&quot;:7.707850564839552e-17},&quot;opacity&quot;:1,&quot;path&quot;:{&quot;type&quot;:&quot;ARC&quot;,&quot;size&quot;:{&quot;x&quot;:15.001520737729003,&quot;y&quot;:15.00374486068891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25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a1973e79-55e0-4552-b19d-b1d9c818b76f&quot;,&quot;order&quot;:&quot;5&quot;}},&quot;7e9a2f98-76b4-407b-96f9-01f3d7b6dcfa&quot;:{&quot;type&quot;:&quot;FIGURE_OBJECT&quot;,&quot;id&quot;:&quot;7e9a2f98-76b4-407b-96f9-01f3d7b6dcfa&quot;,&quot;name&quot;:&quot;Plasmid (symbolic, 2)&quot;,&quot;relativeTransform&quot;:{&quot;translate&quot;:{&quot;x&quot;:-127.80471775476508,&quot;y&quot;:37.747409866619336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1&quot;}},&quot;f0641040-e2f8-4127-b451-089e0b4c6a81&quot;:{&quot;type&quot;:&quot;FIGURE_OBJECT&quot;,&quot;id&quot;:&quot;f0641040-e2f8-4127-b451-089e0b4c6a81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7e9a2f98-76b4-407b-96f9-01f3d7b6dcfa&quot;,&quot;order&quot;:&quot;2&quot;}},&quot;94ff5253-03e2-4a8f-923e-d8c7e3d1f354&quot;:{&quot;type&quot;:&quot;FIGURE_OBJECT&quot;,&quot;id&quot;:&quot;94ff5253-03e2-4a8f-923e-d8c7e3d1f354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7e9a2f98-76b4-407b-96f9-01f3d7b6dcfa&quot;,&quot;order&quot;:&quot;5&quot;}},&quot;59339b4f-1a14-4f81-9d66-16dd54a9ccba&quot;:{&quot;type&quot;:&quot;FIGURE_OBJECT&quot;,&quot;id&quot;:&quot;59339b4f-1a14-4f81-9d66-16dd54a9ccba&quot;,&quot;name&quot;:&quot;Plasmid (symbolic, 2)&quot;,&quot;relativeTransform&quot;:{&quot;translate&quot;:{&quot;x&quot;:-309.1897579755579,&quot;y&quot;:-119.03192750820692},&quot;rotate&quot;:-0.3809749145931034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5&quot;}},&quot;9add2681-70d1-4c83-bc9a-0711a535dad5&quot;:{&quot;type&quot;:&quot;FIGURE_OBJECT&quot;,&quot;id&quot;:&quot;9add2681-70d1-4c83-bc9a-0711a535dad5&quot;,&quot;relativeTransform&quot;:{&quot;translate&quot;:{&quot;x&quot;:0.1325965823397409,&quot;y&quot;:-0.39773886124484986},&quot;rotate&quot;:0,&quot;skewX&quot;:7.707850564839552e-17},&quot;opacity&quot;:1,&quot;path&quot;:{&quot;type&quot;:&quot;ELLIPSE&quot;,&quot;size&quot;:{&quot;x&quot;:13.757470910688424,&quot;y&quot;:13.846382272893447}},&quot;pathStyles&quot;:[{&quot;type&quot;:&quot;FILL&quot;,&quot;fillStyle&quot;:&quot;rgba(0,0,0,0)&quot;},{&quot;type&quot;:&quot;STROKE&quot;,&quot;strokeStyle&quot;:&quot;rgba(23,23,23,1)&quot;,&quot;lineWidth&quot;:2.3836214821904225,&quot;lineJoin&quot;:&quot;round&quot;}],&quot;isLocked&quot;:false,&quot;parent&quot;:{&quot;type&quot;:&quot;CHILD&quot;,&quot;parentId&quot;:&quot;59339b4f-1a14-4f81-9d66-16dd54a9ccba&quot;,&quot;order&quot;:&quot;2&quot;}},&quot;48614aef-81f0-4813-b5fe-95eef4b7104a&quot;:{&quot;type&quot;:&quot;FIGURE_OBJECT&quot;,&quot;id&quot;:&quot;48614aef-81f0-4813-b5fe-95eef4b7104a&quot;,&quot;relativeTransform&quot;:{&quot;translate&quot;:{&quot;x&quot;:0,&quot;y&quot;:0},&quot;rotate&quot;:0,&quot;skewX&quot;:7.707850564839552e-17},&quot;opacity&quot;:1,&quot;path&quot;:{&quot;type&quot;:&quot;ARC&quot;,&quot;size&quot;:{&quot;x&quot;:15.001520737729003,&quot;y&quot;:15.00374486068891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25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59339b4f-1a14-4f81-9d66-16dd54a9ccba&quot;,&quot;order&quot;:&quot;5&quot;}},&quot;3287e959-2fcb-4af2-8867-4302d610fd67&quot;:{&quot;type&quot;:&quot;FIGURE_OBJECT&quot;,&quot;id&quot;:&quot;3287e959-2fcb-4af2-8867-4302d610fd67&quot;,&quot;relativeTransform&quot;:{&quot;translate&quot;:{&quot;x&quot;:96.91590121324607,&quot;y&quot;:132.47686030824272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21]}],&quot;text&quot;:&quot;Permeabilized membrane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76.14900467720479,&quot;y&quot;:26.5963122913389},&quot;targetSize&quot;:{&quot;x&quot;:76.14900467720479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71&quot;}},&quot;8d821a8b-a82a-4027-9349-139c2365512c&quot;:{&quot;type&quot;:&quot;FIGURE_OBJECT&quot;,&quot;id&quot;:&quot;8d821a8b-a82a-4027-9349-139c2365512c&quot;,&quot;name&quot;:&quot;Laboratory water bath&quot;,&quot;relativeTransform&quot;:{&quot;translate&quot;:{&quot;x&quot;:96.98518028374893,&quot;y&quot;:-49.322845043940646},&quot;rotate&quot;:0,&quot;skewX&quot;:0,&quot;scale&quot;:{&quot;x&quot;:0.25813257506865406,&quot;y&quot;:0.2580104243888386}},&quot;opacity&quot;:1,&quot;image&quot;:{&quot;url&quot;:&quot;https://icons.biorender.com/biorender/5ebf11972bd034002741255a/laboratory-water-bath.png&quot;,&quot;fallbackUrl&quot;:&quot;https://res.cloudinary.com/dlcjuc3ej/image/upload/v1589580181/k443fvpflou2hf4rh75o.svg#/keystone/api/icons/5ebf11972bd034002741255a/laboratory-water-bath.svg&quot;,&quot;size&quot;:{&quot;x&quot;:405,&quot;y&quot;:340},&quot;isPremium&quot;:false},&quot;source&quot;:{&quot;id&quot;:&quot;5ebf0fcf2bd0340027412558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72&quot;}},&quot;89b888f1-8880-4337-b78e-77dfa3488605&quot;:{&quot;type&quot;:&quot;FIGURE_OBJECT&quot;,&quot;id&quot;:&quot;89b888f1-8880-4337-b78e-77dfa3488605&quot;,&quot;relativeTransform&quot;:{&quot;translate&quot;:{&quot;x&quot;:109.12813511342658,&quot;y&quot;:-112.94925843205725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4]}],&quot;text&quot;:&quot;42 °C&quot;,&quot;base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},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5]}],&quot;text&quot;:&quot;30 sec&quot;,&quot;base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33.098862514374936,&quot;y&quot;:26.5963122913389},&quot;targetSize&quot;:{&quot;x&quot;:33.098862514374936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75&quot;}},&quot;2d31d7ae-3c60-42e6-835f-42404b292a9e&quot;:{&quot;type&quot;:&quot;FIGURE_OBJECT&quot;,&quot;id&quot;:&quot;2d31d7ae-3c60-42e6-835f-42404b292a9e&quot;,&quot;name&quot;:&quot;Thermometer (medium)&quot;,&quot;relativeTransform&quot;:{&quot;translate&quot;:{&quot;x&quot;:81.91626530961206,&quot;y&quot;:-113.53861651251422},&quot;rotate&quot;:0,&quot;skewX&quot;:0,&quot;scale&quot;:{&quot;x&quot;:0.08209626738591873,&quot;y&quot;:0.08209626738591873}},&quot;opacity&quot;:1,&quot;image&quot;:{&quot;url&quot;:&quot;https://icons.biorender.com/biorender/5a8d9bf401940b0014c66172/20180221161927/image/thermometer-medium.png&quot;,&quot;fallbackUrl&quot;:&quot;https://res.cloudinary.com/dlcjuc3ej/image/upload/v1519229967/t4vba0i50g4ccnufkk8a.svg#/keystone/api/icons/5a8d9bf401940b0014c66172/20180221161927/image/thermometer-medium.svg&quot;,&quot;size&quot;:{&quot;x&quot;:154,&quot;y&quot;:350},&quot;isPremium&quot;:false},&quot;source&quot;:{&quot;id&quot;:&quot;5a8d9bf401940b0014c66172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76&quot;}},&quot;16a1cdb6-b313-4217-b440-c1df2431924b&quot;:{&quot;type&quot;:&quot;FIGURE_OBJECT&quot;,&quot;id&quot;:&quot;16a1cdb6-b313-4217-b440-c1df2431924b&quot;,&quot;relativeTransform&quot;:{&quot;translate&quot;:{&quot;x&quot;:-85.72173520327917,&quot;y&quot;:11.82924023956021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,&quot;range&quot;:[0,7]}],&quot;text&quot;:&quot;5-30 min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42.673305408159656,&quot;y&quot;:12.939659474748012},&quot;targetSize&quot;:{&quot;x&quot;:42.673305408159656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77&quot;}},&quot;4ddd88d7-08c8-4f66-b33b-0015b8a1e2b3&quot;:{&quot;type&quot;:&quot;FIGURE_OBJECT&quot;,&quot;id&quot;:&quot;4ddd88d7-08c8-4f66-b33b-0015b8a1e2b3&quot;,&quot;name&quot;:&quot;Hourglass&quot;,&quot;relativeTransform&quot;:{&quot;translate&quot;:{&quot;x&quot;:-117.0465943994242,&quot;y&quot;:10.95103812389192},&quot;rotate&quot;:0,&quot;skewX&quot;:0,&quot;scale&quot;:{&quot;x&quot;:0.04316609149960853,&quot;y&quot;:0.04316609149960846}},&quot;opacity&quot;:1,&quot;image&quot;:{&quot;url&quot;:&quot;https://icons.biorender.com/biorender/5ef51886cb3b2c002812bb58/hourglass.png&quot;,&quot;fallbackUrl&quot;:&quot;https://res.cloudinary.com/dlcjuc3ej/image/upload/v1593120879/cn7ud1nv8iyikbtakdix.svg#/keystone/api/icons/5ef51886cb3b2c002812bb58/hourglass.svg&quot;,&quot;size&quot;:{&quot;x&quot;:298,&quot;y&quot;:389},&quot;isPremium&quot;:false},&quot;source&quot;:{&quot;id&quot;:&quot;5ef516eacb3b2c002812bb5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8&quot;}},&quot;c9197a6f-30e1-42b0-b86e-569a8d76244f&quot;:{&quot;type&quot;:&quot;FIGURE_OBJECT&quot;,&quot;id&quot;:&quot;c9197a6f-30e1-42b0-b86e-569a8d76244f&quot;,&quot;name&quot;:&quot;Eppendorf tube (2/3 liquid, closed)&quot;,&quot;relativeTransform&quot;:{&quot;translate&quot;:{&quot;x&quot;:-95.80423605103157,&quot;y&quot;:-66.82844674989376},&quot;rotate&quot;:0,&quot;skewX&quot;:0,&quot;scale&quot;:{&quot;x&quot;:0.09919961931361608,&quot;y&quot;:0.09919961931361602}},&quot;opacity&quot;:1,&quot;image&quot;:{&quot;url&quot;:&quot;https://icons.biorender.com/biorender/5e41da09e250000028d2f75d/eppendorf-tube-2-3-closed.png&quot;,&quot;fallbackUrl&quot;:&quot;https://res.cloudinary.com/dlcjuc3ej/image/upload/v1581373954/zero5fot6k5as0zevwrg.svg#/keystone/api/icons/5e41da09e250000028d2f75d/eppendorf-tube-2-3-closed.svg&quot;,&quot;size&quot;:{&quot;x&quot;:162,&quot;y&quot;:352},&quot;isPremium&quot;:false},&quot;source&quot;:{&quot;id&quot;:&quot;5e41d9e1e250000028d2f747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82&quot;}},&quot;436d2e5d-b271-48cc-ac47-89b53ab1c808&quot;:{&quot;type&quot;:&quot;FIGURE_OBJECT&quot;,&quot;id&quot;:&quot;436d2e5d-b271-48cc-ac47-89b53ab1c808&quot;,&quot;relativeTransform&quot;:{&quot;translate&quot;:{&quot;x&quot;:0,&quot;y&quot;:-73.99339067536675},&quot;rotate&quot;:0,&quot;skewX&quot;:0,&quot;scale&quot;:{&quot;x&quot;:0.9999999999999998,&quot;y&quot;:0.5807739905078343}},&quot;opacity&quot;:1,&quot;path&quot;:{&quot;type&quot;:&quot;RECT&quot;,&quot;size&quot;:{&quot;x&quot;:162,&quot;y&quot;:352}},&quot;pathStyles&quot;:[{&quot;type&quot;:&quot;FILL&quot;,&quot;fillStyle&quot;:&quot;#fff&quot;}],&quot;isFrozen&quot;:true,&quot;isLocked&quot;:false,&quot;parent&quot;:{&quot;type&quot;:&quot;CROP&quot;,&quot;parentId&quot;:&quot;c9197a6f-30e1-42b0-b86e-569a8d76244f&quot;,&quot;order&quot;:&quot;5&quot;}},&quot;bfdbf954-6524-45ea-9b08-53c2a155b2d9&quot;:{&quot;type&quot;:&quot;FIGURE_OBJECT&quot;,&quot;id&quot;:&quot;bfdbf954-6524-45ea-9b08-53c2a155b2d9&quot;,&quot;name&quot;:&quot;Eppendorf tube (2/3 liquid, closed)&quot;,&quot;relativeTransform&quot;:{&quot;translate&quot;:{&quot;x&quot;:283.1062840190056,&quot;y&quot;:-66.82844674989383},&quot;rotate&quot;:0,&quot;skewX&quot;:0,&quot;scale&quot;:{&quot;x&quot;:0.09919961931361608,&quot;y&quot;:0.09919961931361602}},&quot;opacity&quot;:1,&quot;image&quot;:{&quot;url&quot;:&quot;https://icons.biorender.com/biorender/5e41da09e250000028d2f75d/eppendorf-tube-2-3-closed.png&quot;,&quot;fallbackUrl&quot;:&quot;https://res.cloudinary.com/dlcjuc3ej/image/upload/v1581373954/zero5fot6k5as0zevwrg.svg#/keystone/api/icons/5e41da09e250000028d2f75d/eppendorf-tube-2-3-closed.svg&quot;,&quot;size&quot;:{&quot;x&quot;:162,&quot;y&quot;:352},&quot;isPremium&quot;:false},&quot;source&quot;:{&quot;id&quot;:&quot;5e41d9e1e250000028d2f747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85&quot;}},&quot;2529855c-f4c0-48c3-94b3-00a5193b0e71&quot;:{&quot;type&quot;:&quot;FIGURE_OBJECT&quot;,&quot;id&quot;:&quot;2529855c-f4c0-48c3-94b3-00a5193b0e71&quot;,&quot;relativeTransform&quot;:{&quot;translate&quot;:{&quot;x&quot;:0,&quot;y&quot;:-73.99339067536675},&quot;rotate&quot;:0,&quot;skewX&quot;:0,&quot;scale&quot;:{&quot;x&quot;:0.9999999999999998,&quot;y&quot;:0.5807739905078343}},&quot;opacity&quot;:1,&quot;path&quot;:{&quot;type&quot;:&quot;RECT&quot;,&quot;size&quot;:{&quot;x&quot;:162,&quot;y&quot;:352}},&quot;pathStyles&quot;:[{&quot;type&quot;:&quot;FILL&quot;,&quot;fillStyle&quot;:&quot;#fff&quot;}],&quot;isFrozen&quot;:true,&quot;isLocked&quot;:false,&quot;parent&quot;:{&quot;type&quot;:&quot;CROP&quot;,&quot;parentId&quot;:&quot;bfdbf954-6524-45ea-9b08-53c2a155b2d9&quot;,&quot;order&quot;:&quot;5&quot;}},&quot;39e605b9-56ec-4e08-90ac-5d2dff682cf4&quot;:{&quot;type&quot;:&quot;FIGURE_OBJECT&quot;,&quot;id&quot;:&quot;39e605b9-56ec-4e08-90ac-5d2dff682cf4&quot;,&quot;relativeTransform&quot;:{&quot;translate&quot;:{&quot;x&quot;:-282.5883641415611,&quot;y&quot;:-127.10162627969991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10]}],&quot;text&quot;:&quot;Plasmid DNA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45.02277897833787,&quot;y&quot;:26.5963122913389},&quot;targetSize&quot;:{&quot;x&quot;:45.02277897833787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92&quot;}},&quot;303a70d9-faa6-4026-ac49-c2bc79bfea32&quot;:{&quot;type&quot;:&quot;FIGURE_OBJECT&quot;,&quot;id&quot;:&quot;303a70d9-faa6-4026-ac49-c2bc79bfea32&quot;,&quot;relativeTransform&quot;:{&quot;translate&quot;:{&quot;x&quot;:-294.4111883364792,&quot;y&quot;:-101.06774553099923},&quot;rotate&quot;:0},&quot;opacity&quot;:1,&quot;path&quot;:{&quot;type&quot;:&quot;POLY_LINE&quot;,&quot;points&quot;:[{&quot;x&quot;:-6.60615312871152,&quot;y&quot;:-10.621946777352058},{&quot;x&quot;:3.6093675092474395,&quot;y&quot;:-2.4495302669848904},{&quot;x&quot;:6.378313885833411,&quot;y&quot;:10.62194677735197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95&quot;}},&quot;9531ebd2-cda9-4718-a8e9-fd11f31709aa&quot;:{&quot;type&quot;:&quot;FIGURE_OBJECT&quot;,&quot;id&quot;:&quot;9531ebd2-cda9-4718-a8e9-fd11f31709aa&quot;,&quot;name&quot;:&quot;Bacteria membrane gram negative (for brush)&quot;,&quot;relativeTransform&quot;:{&quot;translate&quot;:{&quot;x&quot;:-96.37117859437696,&quot;y&quot;:92.35423004854063},&quot;rotate&quot;:0},&quot;opacity&quot;:1,&quot;source&quot;:{&quot;id&quot;:&quot;5ef2a58ec6167a00ae83fa82&quot;,&quot;type&quot;:&quot;ASSETS&quot;},&quot;path&quot;:{&quot;type&quot;:&quot;POLY_LINE&quot;,&quot;points&quot;:[{&quot;x&quot;:53.307080196058536,&quot;y&quot;:-19.70959284309869},{&quot;x&quot;:53.307080196058536,&quot;y&quot;:19.70959284309869},{&quot;x&quot;:-53.307080196058536,&quot;y&quot;:19.70959284309869},{&quot;x&quot;:-53.307080196058536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pathPattern&quot;:{&quot;type&quot;:&quot;ROW&quot;,&quot;patternId&quot;:&quot;151371d7-3d55-4784-9697-0dc37542dfa0&quot;,&quot;patternTransform&quot;:{&quot;translate&quot;:{&quot;x&quot;:-0.00425531914893617,&quot;y&quot;:-0.5},&quot;rotate&quot;:0,&quot;skewX&quot;:0,&quot;scale&quot;:{&quot;x&quot;:0.00425531914893617,&quot;y&quot;:0.00425531914893617}},&quot;xUnits&quot;:&quot;STROKE_WIDTH&quot;,&quot;yUnits&quot;:&quot;STROKE_WIDTH&quot;,&quot;bending&quot;:true,&quot;repeat&quot;:{&quot;distance&quot;:0.41702127659574467,&quot;align&quot;:&quot;STRETCH&quot;},&quot;isPremium&quot;:false},&quot;isLocked&quot;:false,&quot;parent&quot;:{&quot;type&quot;:&quot;CHILD&quot;,&quot;parentId&quot;:&quot;d2a498c9-93cf-4aee-93f1-c0085f74e520&quot;,&quot;order&quot;:&quot;07&quot;}},&quot;151371d7-3d55-4784-9697-0dc37542dfa0&quot;:{&quot;type&quot;:&quot;FIGURE_OBJECT&quot;,&quot;id&quot;:&quot;151371d7-3d55-4784-9697-0dc37542dfa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&quot;},&quot;bbbf62ac-ab69-4d6f-88fb-651275ebd6de&quot;:{&quot;type&quot;:&quot;FIGURE_OBJECT&quot;,&quot;id&quot;:&quot;bbbf62ac-ab69-4d6f-88fb-651275ebd6de&quot;,&quot;parent&quot;:{&quot;type&quot;:&quot;CHILD&quot;,&quot;parentId&quot;:&quot;151371d7-3d55-4784-9697-0dc37542dfa0&quot;,&quot;order&quot;:&quot;5&quot;},&quot;relativeTransform&quot;:{&quot;translate&quot;:{&quot;x&quot;:0,&quot;y&quot;:0},&quot;rotate&quot;:0,&quot;skewX&quot;:0,&quot;scale&quot;:{&quot;x&quot;:1,&quot;y&quot;:1}}},&quot;de5959f5-b5e2-4012-a43c-dbbe41cb2fb2&quot;:{&quot;type&quot;:&quot;FIGURE_OBJECT&quot;,&quot;id&quot;:&quot;de5959f5-b5e2-4012-a43c-dbbe41cb2fb2&quot;,&quot;parent&quot;:{&quot;type&quot;:&quot;CHILD&quot;,&quot;parentId&quot;:&quot;bbbf62ac-ab69-4d6f-88fb-651275ebd6d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2a98a30-a82f-4547-9fd6-9c6a40b74367&quot;:{&quot;type&quot;:&quot;FIGURE_OBJECT&quot;,&quot;id&quot;:&quot;12a98a30-a82f-4547-9fd6-9c6a40b74367&quot;,&quot;parent&quot;:{&quot;type&quot;:&quot;CHILD&quot;,&quot;parentId&quot;:&quot;bbbf62ac-ab69-4d6f-88fb-651275ebd6d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bb365aa-0afa-4141-b618-ae4734945e74&quot;:{&quot;type&quot;:&quot;FIGURE_OBJECT&quot;,&quot;id&quot;:&quot;5bb365aa-0afa-4141-b618-ae4734945e74&quot;,&quot;parent&quot;:{&quot;type&quot;:&quot;CHILD&quot;,&quot;parentId&quot;:&quot;bbbf62ac-ab69-4d6f-88fb-651275ebd6d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9228076-085a-4cae-8248-13fde30a9047&quot;:{&quot;type&quot;:&quot;FIGURE_OBJECT&quot;,&quot;id&quot;:&quot;09228076-085a-4cae-8248-13fde30a9047&quot;,&quot;parent&quot;:{&quot;type&quot;:&quot;CHILD&quot;,&quot;parentId&quot;:&quot;bbbf62ac-ab69-4d6f-88fb-651275ebd6d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439925bc-93bc-4779-814d-a6b4a5b0bdfa&quot;:{&quot;type&quot;:&quot;FIGURE_OBJECT&quot;,&quot;id&quot;:&quot;439925bc-93bc-4779-814d-a6b4a5b0bdfa&quot;,&quot;parent&quot;:{&quot;type&quot;:&quot;CHILD&quot;,&quot;parentId&quot;:&quot;bbbf62ac-ab69-4d6f-88fb-651275ebd6d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41ec0c1-8c47-4276-9005-d543daf7bed8&quot;:{&quot;type&quot;:&quot;FIGURE_OBJECT&quot;,&quot;id&quot;:&quot;541ec0c1-8c47-4276-9005-d543daf7bed8&quot;,&quot;relativeTransform&quot;:{&quot;translate&quot;:{&quot;x&quot;:-80.49304146678534,&quot;y&quot;:92.354405041761},&quot;rotate&quot;:0},&quot;opacity&quot;:1,&quot;path&quot;:{&quot;type&quot;:&quot;POLY_LINE&quot;,&quot;points&quot;:[{&quot;x&quot;:-16.918839956960593,&quot;y&quot;:-4.446396321772084},{&quot;x&quot;:-20.661927763096337,&quot;y&quot;:-1.8749027738501962},{&quot;x&quot;:-20.661927763096337,&quot;y&quot;:2.570777825641566},{&quot;x&quot;:-17.230763940805332,&quot;y&quot;:5.428715353886225},{&quot;x&quot;:-11.928056215446182,&quot;y&quot;:5.428715353886225},{&quot;x&quot;:-9.669898142404717,&quot;y&quot;:2.9231534224973252},{&quot;x&quot;:-11.304208247757009,&quot;y&quot;:-0.9222569311019507},{&quot;x&quot;:-16.294991989271264,&quot;y&quot;:0.34793752589568455},{&quot;x&quot;:-14.348757900074304,&quot;y&quot;:6.73373679349023},{&quot;x&quot;:-7.358323826493866,&quot;y&quot;:7.340672491496882},{&quot;x&quot;:-3.119494481667138,&quot;y&quot;:-4.698013319488487},{&quot;x&quot;:7.279685709763509,&quot;y&quot;:-6.312561588056195},{&quot;x&quot;:8.082998861406324,&quot;y&quot;:1.1103088559942997},{&quot;x&quot;:-5.790130630924574,&quot;y&quot;:-2.5975794775451324},{&quot;x&quot;:-7.768495413526618,&quot;y&quot;:0.7320542712010784},{&quot;x&quot;:-0.07392476510230327,&quot;y&quot;:8.154924715251575},{&quot;x&quot;:14.015306953412399,&quot;y&quot;:8.154924715251575},{&quot;x&quot;:14.756845464913123,&quot;y&quot;:2.964155134746218},{&quot;x&quot;:9.875070500016303,&quot;y&quot;:2.215131294202675},{&quot;x&quot;:6.2291525826543275,&quot;y&quot;:7.413386203750775},{&quot;x&quot;:11.419922163159763,&quot;y&quot;:11.491848017005012},{&quot;x&quot;:18.835307278167356,&quot;y&quot;:8.896463226752372},{&quot;x&quot;:20.89865227437037,&quot;y&quot;:0.7003131227514441},{&quot;x&quot;:14.602178435346527,&quot;y&quot;:-4.080656500546729},{&quot;x&quot;:4.591408530086214,&quot;y&quot;:-1.856040966044334},{&quot;x&quot;:1.6252544840830219,&quot;y&quot;:-9.642195336802406},{&quot;x&quot;:-6.862582287802886,&quot;y&quot;:-11.048985604476664},{&quot;x&quot;:-11.767721137325383,&quot;y&quot;:-4.446396321772084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1&quot;}},&quot;c6586780-b62e-4fc3-aa0a-a0b6ae605965&quot;:{&quot;type&quot;:&quot;FIGURE_OBJECT&quot;,&quot;id&quot;:&quot;c6586780-b62e-4fc3-aa0a-a0b6ae605965&quot;,&quot;name&quot;:&quot;Bacteria membrane gram negative (for brush)&quot;,&quot;relativeTransform&quot;:{&quot;translate&quot;:{&quot;x&quot;:290.3422454544841,&quot;y&quot;:92.35423004854063},&quot;rotate&quot;:0},&quot;opacity&quot;:1,&quot;source&quot;:{&quot;id&quot;:&quot;5ef2a58ec6167a00ae83fa82&quot;,&quot;type&quot;:&quot;ASSETS&quot;},&quot;path&quot;:{&quot;type&quot;:&quot;POLY_LINE&quot;,&quot;points&quot;:[{&quot;x&quot;:53.30708019605865,&quot;y&quot;:-19.70959284309869},{&quot;x&quot;:53.30708019605865,&quot;y&quot;:19.70959284309869},{&quot;x&quot;:-53.30708019605865,&quot;y&quot;:19.70959284309869},{&quot;x&quot;:-53.30708019605865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pathPattern&quot;:{&quot;type&quot;:&quot;ROW&quot;,&quot;patternId&quot;:&quot;da0d5164-e4bd-43ac-8e05-ed15a4de483b&quot;,&quot;patternTransform&quot;:{&quot;translate&quot;:{&quot;x&quot;:-0.00425531914893617,&quot;y&quot;:-0.5},&quot;rotate&quot;:0,&quot;skewX&quot;:0,&quot;scale&quot;:{&quot;x&quot;:0.00425531914893617,&quot;y&quot;:0.00425531914893617}},&quot;xUnits&quot;:&quot;STROKE_WIDTH&quot;,&quot;yUnits&quot;:&quot;STROKE_WIDTH&quot;,&quot;bending&quot;:true,&quot;repeat&quot;:{&quot;distance&quot;:0.41702127659574467,&quot;align&quot;:&quot;STRETCH&quot;},&quot;isPremium&quot;:false},&quot;isLocked&quot;:false,&quot;parent&quot;:{&quot;type&quot;:&quot;CHILD&quot;,&quot;parentId&quot;:&quot;d2a498c9-93cf-4aee-93f1-c0085f74e520&quot;,&quot;order&quot;:&quot;11&quot;}},&quot;da0d5164-e4bd-43ac-8e05-ed15a4de483b&quot;:{&quot;type&quot;:&quot;FIGURE_OBJECT&quot;,&quot;id&quot;:&quot;da0d5164-e4bd-43ac-8e05-ed15a4de483b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&quot;},&quot;f0de24d8-3b7a-4729-8342-04f83afcf7fd&quot;:{&quot;type&quot;:&quot;FIGURE_OBJECT&quot;,&quot;id&quot;:&quot;f0de24d8-3b7a-4729-8342-04f83afcf7fd&quot;,&quot;parent&quot;:{&quot;type&quot;:&quot;CHILD&quot;,&quot;parentId&quot;:&quot;da0d5164-e4bd-43ac-8e05-ed15a4de483b&quot;,&quot;order&quot;:&quot;5&quot;},&quot;relativeTransform&quot;:{&quot;translate&quot;:{&quot;x&quot;:0,&quot;y&quot;:0},&quot;rotate&quot;:0,&quot;skewX&quot;:0,&quot;scale&quot;:{&quot;x&quot;:1,&quot;y&quot;:1}}},&quot;bf1f26d2-b783-4371-ba7d-ad478d50602f&quot;:{&quot;type&quot;:&quot;FIGURE_OBJECT&quot;,&quot;id&quot;:&quot;bf1f26d2-b783-4371-ba7d-ad478d50602f&quot;,&quot;parent&quot;:{&quot;type&quot;:&quot;CHILD&quot;,&quot;parentId&quot;:&quot;f0de24d8-3b7a-4729-8342-04f83afcf7f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3b1bc1f-23df-4cf3-baeb-72a8015fe735&quot;:{&quot;type&quot;:&quot;FIGURE_OBJECT&quot;,&quot;id&quot;:&quot;23b1bc1f-23df-4cf3-baeb-72a8015fe735&quot;,&quot;parent&quot;:{&quot;type&quot;:&quot;CHILD&quot;,&quot;parentId&quot;:&quot;f0de24d8-3b7a-4729-8342-04f83afcf7f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b4ae8f1-7cb8-442a-be14-d57e004382d3&quot;:{&quot;type&quot;:&quot;FIGURE_OBJECT&quot;,&quot;id&quot;:&quot;8b4ae8f1-7cb8-442a-be14-d57e004382d3&quot;,&quot;parent&quot;:{&quot;type&quot;:&quot;CHILD&quot;,&quot;parentId&quot;:&quot;f0de24d8-3b7a-4729-8342-04f83afcf7f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e667c5a-e370-4702-91d9-d29bfbba4af2&quot;:{&quot;type&quot;:&quot;FIGURE_OBJECT&quot;,&quot;id&quot;:&quot;de667c5a-e370-4702-91d9-d29bfbba4af2&quot;,&quot;parent&quot;:{&quot;type&quot;:&quot;CHILD&quot;,&quot;parentId&quot;:&quot;f0de24d8-3b7a-4729-8342-04f83afcf7f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f6dcb1d-c8c8-42f9-8515-b072cc826ddd&quot;:{&quot;type&quot;:&quot;FIGURE_OBJECT&quot;,&quot;id&quot;:&quot;af6dcb1d-c8c8-42f9-8515-b072cc826ddd&quot;,&quot;parent&quot;:{&quot;type&quot;:&quot;CHILD&quot;,&quot;parentId&quot;:&quot;f0de24d8-3b7a-4729-8342-04f83afcf7f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07fbbbb-40d4-4858-850e-c69b36ef4a28&quot;:{&quot;type&quot;:&quot;FIGURE_OBJECT&quot;,&quot;id&quot;:&quot;a07fbbbb-40d4-4858-850e-c69b36ef4a28&quot;,&quot;relativeTransform&quot;:{&quot;translate&quot;:{&quot;x&quot;:306.2203825820755,&quot;y&quot;:92.354405041761},&quot;rotate&quot;:0},&quot;opacity&quot;:1,&quot;path&quot;:{&quot;type&quot;:&quot;POLY_LINE&quot;,&quot;points&quot;:[{&quot;x&quot;:-16.91883995696065,&quot;y&quot;:-4.446396321772084},{&quot;x&quot;:-20.66192776309632,&quot;y&quot;:-1.8749027738501962},{&quot;x&quot;:-20.66192776309632,&quot;y&quot;:2.570777825641566},{&quot;x&quot;:-17.230763940805158,&quot;y&quot;:5.428715353886225},{&quot;x&quot;:-11.928056215446164,&quot;y&quot;:5.428715353886225},{&quot;x&quot;:-9.669898142404696,&quot;y&quot;:2.9231534224973252},{&quot;x&quot;:-11.304208247757144,&quot;y&quot;:-0.9222569311019507},{&quot;x&quot;:-16.294991989271317,&quot;y&quot;:0.34793752589568455},{&quot;x&quot;:-14.348757900074364,&quot;y&quot;:6.73373679349023},{&quot;x&quot;:-7.358323826493923,&quot;y&quot;:7.340672491496882},{&quot;x&quot;:-3.1194944816670414,&quot;y&quot;:-4.698013319488487},{&quot;x&quot;:7.279685709763608,&quot;y&quot;:-6.312561588056195},{&quot;x&quot;:8.082998861406265,&quot;y&quot;:1.1103088559942997},{&quot;x&quot;:-5.790130630924632,&quot;y&quot;:-2.5975794775451324},{&quot;x&quot;:-7.768495413526677,&quot;y&quot;:0.7320542712010784},{&quot;x&quot;:-0.07392476510220648,&quot;y&quot;:8.154924715251575},{&quot;x&quot;:14.0153069534125,&quot;y&quot;:8.154924715251575},{&quot;x&quot;:14.75684546491314,&quot;y&quot;:2.964155134746218},{&quot;x&quot;:9.875070500016248,&quot;y&quot;:2.215131294202675},{&quot;x&quot;:6.22915258265427,&quot;y&quot;:7.413386203750775},{&quot;x&quot;:11.41992216315986,&quot;y&quot;:11.491848017005012},{&quot;x&quot;:18.83530727816753,&quot;y&quot;:8.896463226752372},{&quot;x&quot;:20.898652274370306,&quot;y&quot;:0.7003131227514441},{&quot;x&quot;:14.602178435346548,&quot;y&quot;:-4.080656500546729},{&quot;x&quot;:4.591408530086235,&quot;y&quot;:-1.856040966044334},{&quot;x&quot;:1.6252544840831964,&quot;y&quot;:-9.642195336802406},{&quot;x&quot;:-6.862582287802867,&quot;y&quot;:-11.048985604476664},{&quot;x&quot;:-11.767721137325285,&quot;y&quot;:-4.446396321772084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12&quot;}},&quot;b128d9ee-30e1-4388-999e-29cf05c5b733&quot;:{&quot;type&quot;:&quot;FIGURE_OBJECT&quot;,&quot;id&quot;:&quot;b128d9ee-30e1-4388-999e-29cf05c5b733&quot;,&quot;relativeTransform&quot;:{&quot;translate&quot;:{&quot;x&quot;:97.25649095268203,&quot;y&quot;:93.41025009539061},&quot;rotate&quot;:0},&quot;opacity&quot;:1,&quot;source&quot;:{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15&quot;}},&quot;20660437-24b9-4ff8-9e12-eefecddb72ce&quot;:{&quot;type&quot;:&quot;FIGURE_OBJECT&quot;,&quot;id&quot;:&quot;20660437-24b9-4ff8-9e12-eefecddb72ce&quot;,&quot;relativeTransform&quot;:{&quot;translate&quot;:{&quot;x&quot;:0.0135384937832204,&quot;y&quot;:0.0141010476211742},&quot;rotate&quot;:0},&quot;opacity&quot;:1,&quot;path&quot;:{&quot;type&quot;:&quot;POLY_LINE&quot;,&quot;points&quot;:[{&quot;x&quot;:53.30708019605865,&quot;y&quot;:-19.70959284309869},{&quot;x&quot;:53.30708019605865,&quot;y&quot;:19.70959284309869},{&quot;x&quot;:-53.30708019605865,&quot;y&quot;:19.70959284309869},{&quot;x&quot;:-53.30708019605865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isLocked&quot;:false,&quot;parent&quot;:{&quot;type&quot;:&quot;CHILD&quot;,&quot;parentId&quot;:&quot;b128d9ee-30e1-4388-999e-29cf05c5b733&quot;,&quot;order&quot;:&quot;005&quot;}},&quot;5833058f-3cd9-4dad-91d5-4166e91354ba&quot;:{&quot;type&quot;:&quot;FIGURE_OBJECT&quot;,&quot;id&quot;:&quot;5833058f-3cd9-4dad-91d5-4166e91354ba&quot;,&quot;name&quot;:&quot;Bacteria membrane gram negative (for brush) (distorted)&quot;,&quot;relativeTransform&quot;:{&quot;translate&quot;:{&quot;x&quot;:-17.55545653598884,&quot;y&quot;:-19.75427634679098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-1.7763568394002505e-15,&quot;isEndPoint&quot;:true},{&quot;x&quot;:1.5477525718537013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77f75be-1e05-471f-bbf7-f44af80aa86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1&quot;}},&quot;e77f75be-1e05-471f-bbf7-f44af80aa86e&quot;:{&quot;type&quot;:&quot;FIGURE_OBJECT&quot;,&quot;id&quot;:&quot;e77f75be-1e05-471f-bbf7-f44af80aa86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6b339d88-c91a-4515-b539-d58c423cccd9&quot;:{&quot;type&quot;:&quot;FIGURE_OBJECT&quot;,&quot;id&quot;:&quot;6b339d88-c91a-4515-b539-d58c423cccd9&quot;,&quot;parent&quot;:{&quot;type&quot;:&quot;CHILD&quot;,&quot;parentId&quot;:&quot;e77f75be-1e05-471f-bbf7-f44af80aa86e&quot;,&quot;order&quot;:&quot;5&quot;},&quot;relativeTransform&quot;:{&quot;translate&quot;:{&quot;x&quot;:0,&quot;y&quot;:0},&quot;rotate&quot;:0,&quot;skewX&quot;:0,&quot;scale&quot;:{&quot;x&quot;:1,&quot;y&quot;:1}}},&quot;d763eae6-123d-4c8b-bf1d-b920858a31a1&quot;:{&quot;type&quot;:&quot;FIGURE_OBJECT&quot;,&quot;id&quot;:&quot;d763eae6-123d-4c8b-bf1d-b920858a31a1&quot;,&quot;parent&quot;:{&quot;type&quot;:&quot;CHILD&quot;,&quot;parentId&quot;:&quot;6b339d88-c91a-4515-b539-d58c423cccd9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942784b-5eb1-439a-b816-904440fc9c6b&quot;:{&quot;type&quot;:&quot;FIGURE_OBJECT&quot;,&quot;id&quot;:&quot;7942784b-5eb1-439a-b816-904440fc9c6b&quot;,&quot;parent&quot;:{&quot;type&quot;:&quot;CHILD&quot;,&quot;parentId&quot;:&quot;6b339d88-c91a-4515-b539-d58c423cccd9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5b980e1-5975-42d2-9757-76555b86c2dd&quot;:{&quot;type&quot;:&quot;FIGURE_OBJECT&quot;,&quot;id&quot;:&quot;c5b980e1-5975-42d2-9757-76555b86c2dd&quot;,&quot;parent&quot;:{&quot;type&quot;:&quot;CHILD&quot;,&quot;parentId&quot;:&quot;6b339d88-c91a-4515-b539-d58c423cccd9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07c5a84-c002-4939-9f7a-a35c5d2c1bbb&quot;:{&quot;type&quot;:&quot;FIGURE_OBJECT&quot;,&quot;id&quot;:&quot;d07c5a84-c002-4939-9f7a-a35c5d2c1bbb&quot;,&quot;parent&quot;:{&quot;type&quot;:&quot;CHILD&quot;,&quot;parentId&quot;:&quot;6b339d88-c91a-4515-b539-d58c423cccd9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a22a43d-ef8f-4bbb-b6b4-c9b45fd19973&quot;:{&quot;type&quot;:&quot;FIGURE_OBJECT&quot;,&quot;id&quot;:&quot;2a22a43d-ef8f-4bbb-b6b4-c9b45fd19973&quot;,&quot;parent&quot;:{&quot;type&quot;:&quot;CHILD&quot;,&quot;parentId&quot;:&quot;6b339d88-c91a-4515-b539-d58c423cccd9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1038a3d3-aff3-4fac-b103-57a38b8b24a2&quot;:{&quot;type&quot;:&quot;FIGURE_OBJECT&quot;,&quot;id&quot;:&quot;1038a3d3-aff3-4fac-b103-57a38b8b24a2&quot;,&quot;name&quot;:&quot;Bacteria membrane gram negative (for brush) (distorted)&quot;,&quot;relativeTransform&quot;:{&quot;translate&quot;:{&quot;x&quot;:-21.4571298771143,&quot;y&quot;:-19.75427634679098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-1.7763568394002505e-15,&quot;isEndPoint&quot;:true},{&quot;x&quot;:1.5477525718537013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ae44c8e-c607-4be0-84aa-ca494195a4e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2&quot;}},&quot;9ae44c8e-c607-4be0-84aa-ca494195a4ee&quot;:{&quot;type&quot;:&quot;FIGURE_OBJECT&quot;,&quot;id&quot;:&quot;9ae44c8e-c607-4be0-84aa-ca494195a4e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50957dd-f705-4d79-b745-bda2f37966c3&quot;:{&quot;type&quot;:&quot;FIGURE_OBJECT&quot;,&quot;id&quot;:&quot;b50957dd-f705-4d79-b745-bda2f37966c3&quot;,&quot;parent&quot;:{&quot;type&quot;:&quot;CHILD&quot;,&quot;parentId&quot;:&quot;9ae44c8e-c607-4be0-84aa-ca494195a4ee&quot;,&quot;order&quot;:&quot;5&quot;},&quot;relativeTransform&quot;:{&quot;translate&quot;:{&quot;x&quot;:0,&quot;y&quot;:0},&quot;rotate&quot;:0,&quot;skewX&quot;:0,&quot;scale&quot;:{&quot;x&quot;:1,&quot;y&quot;:1}}},&quot;61ba5696-b8d7-415d-b3d4-8156d7e93415&quot;:{&quot;type&quot;:&quot;FIGURE_OBJECT&quot;,&quot;id&quot;:&quot;61ba5696-b8d7-415d-b3d4-8156d7e93415&quot;,&quot;parent&quot;:{&quot;type&quot;:&quot;CHILD&quot;,&quot;parentId&quot;:&quot;b50957dd-f705-4d79-b745-bda2f37966c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9973caa-08d7-48f5-a0d4-64481e0d6482&quot;:{&quot;type&quot;:&quot;FIGURE_OBJECT&quot;,&quot;id&quot;:&quot;69973caa-08d7-48f5-a0d4-64481e0d6482&quot;,&quot;parent&quot;:{&quot;type&quot;:&quot;CHILD&quot;,&quot;parentId&quot;:&quot;b50957dd-f705-4d79-b745-bda2f37966c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958365f-1844-4e9b-b95e-14696736cfac&quot;:{&quot;type&quot;:&quot;FIGURE_OBJECT&quot;,&quot;id&quot;:&quot;8958365f-1844-4e9b-b95e-14696736cfac&quot;,&quot;parent&quot;:{&quot;type&quot;:&quot;CHILD&quot;,&quot;parentId&quot;:&quot;b50957dd-f705-4d79-b745-bda2f37966c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9bf444c-95b3-4b6f-a4e8-353525262def&quot;:{&quot;type&quot;:&quot;FIGURE_OBJECT&quot;,&quot;id&quot;:&quot;a9bf444c-95b3-4b6f-a4e8-353525262def&quot;,&quot;parent&quot;:{&quot;type&quot;:&quot;CHILD&quot;,&quot;parentId&quot;:&quot;b50957dd-f705-4d79-b745-bda2f37966c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b018cf6-fc5e-4f16-a032-d1096f1ba700&quot;:{&quot;type&quot;:&quot;FIGURE_OBJECT&quot;,&quot;id&quot;:&quot;9b018cf6-fc5e-4f16-a032-d1096f1ba700&quot;,&quot;parent&quot;:{&quot;type&quot;:&quot;CHILD&quot;,&quot;parentId&quot;:&quot;b50957dd-f705-4d79-b745-bda2f37966c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6c2cd6b-6a66-48b4-ab1e-52934f08df52&quot;:{&quot;type&quot;:&quot;FIGURE_OBJECT&quot;,&quot;id&quot;:&quot;26c2cd6b-6a66-48b4-ab1e-52934f08df52&quot;,&quot;name&quot;:&quot;Bacteria membrane gram negative (for brush) (distorted)&quot;,&quot;relativeTransform&quot;:{&quot;translate&quot;:{&quot;x&quot;:-15.578134977459483,&quot;y&quot;:-19.75427634679098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95,&quot;y&quot;:1.7763568394002505e-15,&quot;isEndPoint&quot;:true},{&quot;x&quot;:1.5477525718536995,&quot;y&quot;:-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3f0ded94-5eee-469b-87c8-00fdf527ffb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3&quot;}},&quot;3f0ded94-5eee-469b-87c8-00fdf527ffbe&quot;:{&quot;type&quot;:&quot;FIGURE_OBJECT&quot;,&quot;id&quot;:&quot;3f0ded94-5eee-469b-87c8-00fdf527ffb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68ea8bb-e870-49e6-9ed7-0292904c9ec4&quot;:{&quot;type&quot;:&quot;FIGURE_OBJECT&quot;,&quot;id&quot;:&quot;268ea8bb-e870-49e6-9ed7-0292904c9ec4&quot;,&quot;parent&quot;:{&quot;type&quot;:&quot;CHILD&quot;,&quot;parentId&quot;:&quot;3f0ded94-5eee-469b-87c8-00fdf527ffbe&quot;,&quot;order&quot;:&quot;5&quot;},&quot;relativeTransform&quot;:{&quot;translate&quot;:{&quot;x&quot;:0,&quot;y&quot;:0},&quot;rotate&quot;:0,&quot;skewX&quot;:0,&quot;scale&quot;:{&quot;x&quot;:1,&quot;y&quot;:1}}},&quot;9cf99520-7452-412d-9ff7-0aad19070876&quot;:{&quot;type&quot;:&quot;FIGURE_OBJECT&quot;,&quot;id&quot;:&quot;9cf99520-7452-412d-9ff7-0aad19070876&quot;,&quot;parent&quot;:{&quot;type&quot;:&quot;CHILD&quot;,&quot;parentId&quot;:&quot;268ea8bb-e870-49e6-9ed7-0292904c9ec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1bc7384-366b-4e90-bb69-2604510177fa&quot;:{&quot;type&quot;:&quot;FIGURE_OBJECT&quot;,&quot;id&quot;:&quot;91bc7384-366b-4e90-bb69-2604510177fa&quot;,&quot;parent&quot;:{&quot;type&quot;:&quot;CHILD&quot;,&quot;parentId&quot;:&quot;268ea8bb-e870-49e6-9ed7-0292904c9ec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407ddbd-e49a-42ea-b24e-6e94c3214fd7&quot;:{&quot;type&quot;:&quot;FIGURE_OBJECT&quot;,&quot;id&quot;:&quot;5407ddbd-e49a-42ea-b24e-6e94c3214fd7&quot;,&quot;parent&quot;:{&quot;type&quot;:&quot;CHILD&quot;,&quot;parentId&quot;:&quot;268ea8bb-e870-49e6-9ed7-0292904c9ec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8e1671c-4274-4695-9d67-0874407a0e1b&quot;:{&quot;type&quot;:&quot;FIGURE_OBJECT&quot;,&quot;id&quot;:&quot;18e1671c-4274-4695-9d67-0874407a0e1b&quot;,&quot;parent&quot;:{&quot;type&quot;:&quot;CHILD&quot;,&quot;parentId&quot;:&quot;268ea8bb-e870-49e6-9ed7-0292904c9ec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a0c36f4-aae3-4382-8fdc-949c925bb777&quot;:{&quot;type&quot;:&quot;FIGURE_OBJECT&quot;,&quot;id&quot;:&quot;0a0c36f4-aae3-4382-8fdc-949c925bb777&quot;,&quot;parent&quot;:{&quot;type&quot;:&quot;CHILD&quot;,&quot;parentId&quot;:&quot;268ea8bb-e870-49e6-9ed7-0292904c9ec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b4419af-aca6-4530-9f4e-c54c7d315e52&quot;:{&quot;type&quot;:&quot;FIGURE_OBJECT&quot;,&quot;id&quot;:&quot;cb4419af-aca6-4530-9f4e-c54c7d315e52&quot;,&quot;name&quot;:&quot;Bacteria membrane gram negative (for brush) (distorted)&quot;,&quot;relativeTransform&quot;:{&quot;translate&quot;:{&quot;x&quot;:-11.89112193638724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0,&quot;isEndPoint&quot;:true},{&quot;x&quot;:1.547752571853697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92fe215-6870-4e2d-a4fa-9665d06d8bd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5&quot;}},&quot;692fe215-6870-4e2d-a4fa-9665d06d8bdf&quot;:{&quot;type&quot;:&quot;FIGURE_OBJECT&quot;,&quot;id&quot;:&quot;692fe215-6870-4e2d-a4fa-9665d06d8bd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b4a4066-6c94-44e6-959e-b3fb32ceabda&quot;:{&quot;type&quot;:&quot;FIGURE_OBJECT&quot;,&quot;id&quot;:&quot;ab4a4066-6c94-44e6-959e-b3fb32ceabda&quot;,&quot;parent&quot;:{&quot;type&quot;:&quot;CHILD&quot;,&quot;parentId&quot;:&quot;692fe215-6870-4e2d-a4fa-9665d06d8bdf&quot;,&quot;order&quot;:&quot;5&quot;},&quot;relativeTransform&quot;:{&quot;translate&quot;:{&quot;x&quot;:0,&quot;y&quot;:0},&quot;rotate&quot;:0,&quot;skewX&quot;:0,&quot;scale&quot;:{&quot;x&quot;:1,&quot;y&quot;:1}}},&quot;bf7472b2-5dda-4c4c-b6f9-92b71fa73ad8&quot;:{&quot;type&quot;:&quot;FIGURE_OBJECT&quot;,&quot;id&quot;:&quot;bf7472b2-5dda-4c4c-b6f9-92b71fa73ad8&quot;,&quot;parent&quot;:{&quot;type&quot;:&quot;CHILD&quot;,&quot;parentId&quot;:&quot;ab4a4066-6c94-44e6-959e-b3fb32ceabd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b4fc8ce-dc6e-47b6-a24f-147f6a09a4a3&quot;:{&quot;type&quot;:&quot;FIGURE_OBJECT&quot;,&quot;id&quot;:&quot;eb4fc8ce-dc6e-47b6-a24f-147f6a09a4a3&quot;,&quot;parent&quot;:{&quot;type&quot;:&quot;CHILD&quot;,&quot;parentId&quot;:&quot;ab4a4066-6c94-44e6-959e-b3fb32ceabd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6063ebf-de6c-4238-9808-255b786c2428&quot;:{&quot;type&quot;:&quot;FIGURE_OBJECT&quot;,&quot;id&quot;:&quot;26063ebf-de6c-4238-9808-255b786c2428&quot;,&quot;parent&quot;:{&quot;type&quot;:&quot;CHILD&quot;,&quot;parentId&quot;:&quot;ab4a4066-6c94-44e6-959e-b3fb32ceabd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31e6fb8-cf8f-4e5c-ae74-470996e4f878&quot;:{&quot;type&quot;:&quot;FIGURE_OBJECT&quot;,&quot;id&quot;:&quot;131e6fb8-cf8f-4e5c-ae74-470996e4f878&quot;,&quot;parent&quot;:{&quot;type&quot;:&quot;CHILD&quot;,&quot;parentId&quot;:&quot;ab4a4066-6c94-44e6-959e-b3fb32ceabd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4dcf409-3f22-4848-bc13-e6892f1173a2&quot;:{&quot;type&quot;:&quot;FIGURE_OBJECT&quot;,&quot;id&quot;:&quot;a4dcf409-3f22-4848-bc13-e6892f1173a2&quot;,&quot;parent&quot;:{&quot;type&quot;:&quot;CHILD&quot;,&quot;parentId&quot;:&quot;ab4a4066-6c94-44e6-959e-b3fb32ceabd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a2ae338-12e8-49b3-8c30-e013a7555e4b&quot;:{&quot;type&quot;:&quot;FIGURE_OBJECT&quot;,&quot;id&quot;:&quot;ba2ae338-12e8-49b3-8c30-e013a7555e4b&quot;,&quot;name&quot;:&quot;Bacteria membrane gram negative (for brush) (distorted)&quot;,&quot;relativeTransform&quot;:{&quot;translate&quot;:{&quot;x&quot;:-9.825138419931124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0,&quot;isEndPoint&quot;:true},{&quot;x&quot;:1.547752571853701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4d94814-2108-49d1-bf8b-a4d37caa948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55&quot;}},&quot;c4d94814-2108-49d1-bf8b-a4d37caa948e&quot;:{&quot;type&quot;:&quot;FIGURE_OBJECT&quot;,&quot;id&quot;:&quot;c4d94814-2108-49d1-bf8b-a4d37caa948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8ad00a29-0f62-4c3d-bbb0-a9d2605abd42&quot;:{&quot;type&quot;:&quot;FIGURE_OBJECT&quot;,&quot;id&quot;:&quot;8ad00a29-0f62-4c3d-bbb0-a9d2605abd42&quot;,&quot;parent&quot;:{&quot;type&quot;:&quot;CHILD&quot;,&quot;parentId&quot;:&quot;c4d94814-2108-49d1-bf8b-a4d37caa948e&quot;,&quot;order&quot;:&quot;5&quot;},&quot;relativeTransform&quot;:{&quot;translate&quot;:{&quot;x&quot;:0,&quot;y&quot;:0},&quot;rotate&quot;:0,&quot;skewX&quot;:0,&quot;scale&quot;:{&quot;x&quot;:1,&quot;y&quot;:1}}},&quot;9bfedd91-d7c9-416f-bd19-88b79c7889b2&quot;:{&quot;type&quot;:&quot;FIGURE_OBJECT&quot;,&quot;id&quot;:&quot;9bfedd91-d7c9-416f-bd19-88b79c7889b2&quot;,&quot;parent&quot;:{&quot;type&quot;:&quot;CHILD&quot;,&quot;parentId&quot;:&quot;8ad00a29-0f62-4c3d-bbb0-a9d2605abd4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e9c4591-e062-4c9f-84a6-1c691819be5c&quot;:{&quot;type&quot;:&quot;FIGURE_OBJECT&quot;,&quot;id&quot;:&quot;ae9c4591-e062-4c9f-84a6-1c691819be5c&quot;,&quot;parent&quot;:{&quot;type&quot;:&quot;CHILD&quot;,&quot;parentId&quot;:&quot;8ad00a29-0f62-4c3d-bbb0-a9d2605abd4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70568d2-1372-4319-9e18-e1c51dfd3d84&quot;:{&quot;type&quot;:&quot;FIGURE_OBJECT&quot;,&quot;id&quot;:&quot;270568d2-1372-4319-9e18-e1c51dfd3d84&quot;,&quot;parent&quot;:{&quot;type&quot;:&quot;CHILD&quot;,&quot;parentId&quot;:&quot;8ad00a29-0f62-4c3d-bbb0-a9d2605abd4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95fbbe6-7885-48e3-9d7c-a69f1ba3299c&quot;:{&quot;type&quot;:&quot;FIGURE_OBJECT&quot;,&quot;id&quot;:&quot;595fbbe6-7885-48e3-9d7c-a69f1ba3299c&quot;,&quot;parent&quot;:{&quot;type&quot;:&quot;CHILD&quot;,&quot;parentId&quot;:&quot;8ad00a29-0f62-4c3d-bbb0-a9d2605abd4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af6ca8a-0519-42f8-89c9-9a91f043f370&quot;:{&quot;type&quot;:&quot;FIGURE_OBJECT&quot;,&quot;id&quot;:&quot;eaf6ca8a-0519-42f8-89c9-9a91f043f370&quot;,&quot;parent&quot;:{&quot;type&quot;:&quot;CHILD&quot;,&quot;parentId&quot;:&quot;8ad00a29-0f62-4c3d-bbb0-a9d2605abd4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7f102b9-9f7a-4a76-a3c6-d6af2b943336&quot;:{&quot;type&quot;:&quot;FIGURE_OBJECT&quot;,&quot;id&quot;:&quot;f7f102b9-9f7a-4a76-a3c6-d6af2b943336&quot;,&quot;name&quot;:&quot;Bacteria membrane gram negative (for brush) (distorted)&quot;,&quot;relativeTransform&quot;:{&quot;translate&quot;:{&quot;x&quot;:-5.693171387018877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0,&quot;isEndPoint&quot;:true},{&quot;x&quot;:1.547752571853697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f84e7c7b-69ad-4cd9-ac8c-53e6dda279b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6&quot;}},&quot;f84e7c7b-69ad-4cd9-ac8c-53e6dda279b2&quot;:{&quot;type&quot;:&quot;FIGURE_OBJECT&quot;,&quot;id&quot;:&quot;f84e7c7b-69ad-4cd9-ac8c-53e6dda279b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73901a8-2be3-4c3f-accf-16e8af04a19f&quot;:{&quot;type&quot;:&quot;FIGURE_OBJECT&quot;,&quot;id&quot;:&quot;073901a8-2be3-4c3f-accf-16e8af04a19f&quot;,&quot;parent&quot;:{&quot;type&quot;:&quot;CHILD&quot;,&quot;parentId&quot;:&quot;f84e7c7b-69ad-4cd9-ac8c-53e6dda279b2&quot;,&quot;order&quot;:&quot;5&quot;},&quot;relativeTransform&quot;:{&quot;translate&quot;:{&quot;x&quot;:0,&quot;y&quot;:0},&quot;rotate&quot;:0,&quot;skewX&quot;:0,&quot;scale&quot;:{&quot;x&quot;:1,&quot;y&quot;:1}}},&quot;fbaefc7f-009a-446e-ae5c-7171df961281&quot;:{&quot;type&quot;:&quot;FIGURE_OBJECT&quot;,&quot;id&quot;:&quot;fbaefc7f-009a-446e-ae5c-7171df961281&quot;,&quot;parent&quot;:{&quot;type&quot;:&quot;CHILD&quot;,&quot;parentId&quot;:&quot;073901a8-2be3-4c3f-accf-16e8af04a19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f1aa68d-a96b-46de-989b-ed975796eeef&quot;:{&quot;type&quot;:&quot;FIGURE_OBJECT&quot;,&quot;id&quot;:&quot;6f1aa68d-a96b-46de-989b-ed975796eeef&quot;,&quot;parent&quot;:{&quot;type&quot;:&quot;CHILD&quot;,&quot;parentId&quot;:&quot;073901a8-2be3-4c3f-accf-16e8af04a19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5ed1efa-6a56-44aa-b419-4bbc96b8039f&quot;:{&quot;type&quot;:&quot;FIGURE_OBJECT&quot;,&quot;id&quot;:&quot;b5ed1efa-6a56-44aa-b419-4bbc96b8039f&quot;,&quot;parent&quot;:{&quot;type&quot;:&quot;CHILD&quot;,&quot;parentId&quot;:&quot;073901a8-2be3-4c3f-accf-16e8af04a19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812ab95-f17e-40f3-9015-a17b193d6678&quot;:{&quot;type&quot;:&quot;FIGURE_OBJECT&quot;,&quot;id&quot;:&quot;5812ab95-f17e-40f3-9015-a17b193d6678&quot;,&quot;parent&quot;:{&quot;type&quot;:&quot;CHILD&quot;,&quot;parentId&quot;:&quot;073901a8-2be3-4c3f-accf-16e8af04a19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196276c-004f-4e27-b9bb-57e465a5d52a&quot;:{&quot;type&quot;:&quot;FIGURE_OBJECT&quot;,&quot;id&quot;:&quot;a196276c-004f-4e27-b9bb-57e465a5d52a&quot;,&quot;parent&quot;:{&quot;type&quot;:&quot;CHILD&quot;,&quot;parentId&quot;:&quot;073901a8-2be3-4c3f-accf-16e8af04a19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dba0cd9-029b-4007-a60d-19d38fef9d29&quot;:{&quot;type&quot;:&quot;FIGURE_OBJECT&quot;,&quot;id&quot;:&quot;7dba0cd9-029b-4007-a60d-19d38fef9d29&quot;,&quot;name&quot;:&quot;Bacteria membrane gram negative (for brush) (distorted)&quot;,&quot;relativeTransform&quot;:{&quot;translate&quot;:{&quot;x&quot;:-3.62718787056275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06,&quot;y&quot;:0,&quot;isEndPoint&quot;:true},{&quot;x&quot;:1.5477525718537006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d1bb0e3d-190f-4436-b038-ae23a05f8c51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7&quot;}},&quot;d1bb0e3d-190f-4436-b038-ae23a05f8c51&quot;:{&quot;type&quot;:&quot;FIGURE_OBJECT&quot;,&quot;id&quot;:&quot;d1bb0e3d-190f-4436-b038-ae23a05f8c51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39b947a-9b32-4521-97f7-555fbb8685b0&quot;:{&quot;type&quot;:&quot;FIGURE_OBJECT&quot;,&quot;id&quot;:&quot;239b947a-9b32-4521-97f7-555fbb8685b0&quot;,&quot;parent&quot;:{&quot;type&quot;:&quot;CHILD&quot;,&quot;parentId&quot;:&quot;d1bb0e3d-190f-4436-b038-ae23a05f8c51&quot;,&quot;order&quot;:&quot;5&quot;},&quot;relativeTransform&quot;:{&quot;translate&quot;:{&quot;x&quot;:0,&quot;y&quot;:0},&quot;rotate&quot;:0,&quot;skewX&quot;:0,&quot;scale&quot;:{&quot;x&quot;:1,&quot;y&quot;:1}}},&quot;a29acbd0-d813-46aa-8f5a-4098efabf93d&quot;:{&quot;type&quot;:&quot;FIGURE_OBJECT&quot;,&quot;id&quot;:&quot;a29acbd0-d813-46aa-8f5a-4098efabf93d&quot;,&quot;parent&quot;:{&quot;type&quot;:&quot;CHILD&quot;,&quot;parentId&quot;:&quot;239b947a-9b32-4521-97f7-555fbb8685b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5f45f9f-bcaf-4eca-b189-7a8d2b0e05dd&quot;:{&quot;type&quot;:&quot;FIGURE_OBJECT&quot;,&quot;id&quot;:&quot;e5f45f9f-bcaf-4eca-b189-7a8d2b0e05dd&quot;,&quot;parent&quot;:{&quot;type&quot;:&quot;CHILD&quot;,&quot;parentId&quot;:&quot;239b947a-9b32-4521-97f7-555fbb8685b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2b46906-2f62-4baa-b180-db754aa854c0&quot;:{&quot;type&quot;:&quot;FIGURE_OBJECT&quot;,&quot;id&quot;:&quot;72b46906-2f62-4baa-b180-db754aa854c0&quot;,&quot;parent&quot;:{&quot;type&quot;:&quot;CHILD&quot;,&quot;parentId&quot;:&quot;239b947a-9b32-4521-97f7-555fbb8685b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e2f9ca4-1aaf-468d-8db9-84659c06303b&quot;:{&quot;type&quot;:&quot;FIGURE_OBJECT&quot;,&quot;id&quot;:&quot;5e2f9ca4-1aaf-468d-8db9-84659c06303b&quot;,&quot;parent&quot;:{&quot;type&quot;:&quot;CHILD&quot;,&quot;parentId&quot;:&quot;239b947a-9b32-4521-97f7-555fbb8685b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2124d7a-c63a-4b65-9350-f520295d3b88&quot;:{&quot;type&quot;:&quot;FIGURE_OBJECT&quot;,&quot;id&quot;:&quot;b2124d7a-c63a-4b65-9350-f520295d3b88&quot;,&quot;parent&quot;:{&quot;type&quot;:&quot;CHILD&quot;,&quot;parentId&quot;:&quot;239b947a-9b32-4521-97f7-555fbb8685b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f0ae8a0-8f86-4420-983d-f44c396af52c&quot;:{&quot;type&quot;:&quot;FIGURE_OBJECT&quot;,&quot;id&quot;:&quot;0f0ae8a0-8f86-4420-983d-f44c396af52c&quot;,&quot;name&quot;:&quot;Bacteria membrane gram negative (for brush) (distorted)&quot;,&quot;relativeTransform&quot;:{&quot;translate&quot;:{&quot;x&quot;:0.504779162349493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35,&quot;y&quot;:-1.7763568394002505e-15,&quot;isEndPoint&quot;:true},{&quot;x&quot;:1.5477525718537035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11396ab-b35f-4820-9f5d-48c109f2880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8&quot;}},&quot;911396ab-b35f-4820-9f5d-48c109f28800&quot;:{&quot;type&quot;:&quot;FIGURE_OBJECT&quot;,&quot;id&quot;:&quot;911396ab-b35f-4820-9f5d-48c109f2880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a4a2bf9-e18f-4c11-a7c3-025b6a46bf92&quot;:{&quot;type&quot;:&quot;FIGURE_OBJECT&quot;,&quot;id&quot;:&quot;4a4a2bf9-e18f-4c11-a7c3-025b6a46bf92&quot;,&quot;parent&quot;:{&quot;type&quot;:&quot;CHILD&quot;,&quot;parentId&quot;:&quot;911396ab-b35f-4820-9f5d-48c109f28800&quot;,&quot;order&quot;:&quot;5&quot;},&quot;relativeTransform&quot;:{&quot;translate&quot;:{&quot;x&quot;:0,&quot;y&quot;:0},&quot;rotate&quot;:0,&quot;skewX&quot;:0,&quot;scale&quot;:{&quot;x&quot;:1,&quot;y&quot;:1}}},&quot;af51dd17-dc27-4961-b6a1-ffb86855459d&quot;:{&quot;type&quot;:&quot;FIGURE_OBJECT&quot;,&quot;id&quot;:&quot;af51dd17-dc27-4961-b6a1-ffb86855459d&quot;,&quot;parent&quot;:{&quot;type&quot;:&quot;CHILD&quot;,&quot;parentId&quot;:&quot;4a4a2bf9-e18f-4c11-a7c3-025b6a46bf9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2d12e51-3413-41d3-913f-329a9d6173d7&quot;:{&quot;type&quot;:&quot;FIGURE_OBJECT&quot;,&quot;id&quot;:&quot;72d12e51-3413-41d3-913f-329a9d6173d7&quot;,&quot;parent&quot;:{&quot;type&quot;:&quot;CHILD&quot;,&quot;parentId&quot;:&quot;4a4a2bf9-e18f-4c11-a7c3-025b6a46bf9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6a8c5ee-f742-45c4-aa1a-e0eed2769a59&quot;:{&quot;type&quot;:&quot;FIGURE_OBJECT&quot;,&quot;id&quot;:&quot;06a8c5ee-f742-45c4-aa1a-e0eed2769a59&quot;,&quot;parent&quot;:{&quot;type&quot;:&quot;CHILD&quot;,&quot;parentId&quot;:&quot;4a4a2bf9-e18f-4c11-a7c3-025b6a46bf9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6ab8c1d-1e71-42b2-bdef-e29bd75632f8&quot;:{&quot;type&quot;:&quot;FIGURE_OBJECT&quot;,&quot;id&quot;:&quot;e6ab8c1d-1e71-42b2-bdef-e29bd75632f8&quot;,&quot;parent&quot;:{&quot;type&quot;:&quot;CHILD&quot;,&quot;parentId&quot;:&quot;4a4a2bf9-e18f-4c11-a7c3-025b6a46bf9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fadc7dc-cb5b-45ac-9ecc-dc3078c9aac0&quot;:{&quot;type&quot;:&quot;FIGURE_OBJECT&quot;,&quot;id&quot;:&quot;5fadc7dc-cb5b-45ac-9ecc-dc3078c9aac0&quot;,&quot;parent&quot;:{&quot;type&quot;:&quot;CHILD&quot;,&quot;parentId&quot;:&quot;4a4a2bf9-e18f-4c11-a7c3-025b6a46bf9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3f01cb1-499f-4a3d-8287-fdb3bc1cfde0&quot;:{&quot;type&quot;:&quot;FIGURE_OBJECT&quot;,&quot;id&quot;:&quot;a3f01cb1-499f-4a3d-8287-fdb3bc1cfde0&quot;,&quot;name&quot;:&quot;Bacteria membrane gram negative (for brush) (distorted)&quot;,&quot;relativeTransform&quot;:{&quot;translate&quot;:{&quot;x&quot;:2.570762678805772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-1.7763568394002505e-15,&quot;isEndPoint&quot;:true},{&quot;x&quot;:1.5477525718536977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8997f585-80ee-487e-b8ea-c2c48ef011f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&quot;}},&quot;8997f585-80ee-487e-b8ea-c2c48ef011f4&quot;:{&quot;type&quot;:&quot;FIGURE_OBJECT&quot;,&quot;id&quot;:&quot;8997f585-80ee-487e-b8ea-c2c48ef011f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1f7e477-d350-4e63-b938-0dea5946a415&quot;:{&quot;type&quot;:&quot;FIGURE_OBJECT&quot;,&quot;id&quot;:&quot;31f7e477-d350-4e63-b938-0dea5946a415&quot;,&quot;parent&quot;:{&quot;type&quot;:&quot;CHILD&quot;,&quot;parentId&quot;:&quot;8997f585-80ee-487e-b8ea-c2c48ef011f4&quot;,&quot;order&quot;:&quot;5&quot;},&quot;relativeTransform&quot;:{&quot;translate&quot;:{&quot;x&quot;:0,&quot;y&quot;:0},&quot;rotate&quot;:0,&quot;skewX&quot;:0,&quot;scale&quot;:{&quot;x&quot;:1,&quot;y&quot;:1}}},&quot;8f6c9b70-895a-4274-8617-c34c9e1003d5&quot;:{&quot;type&quot;:&quot;FIGURE_OBJECT&quot;,&quot;id&quot;:&quot;8f6c9b70-895a-4274-8617-c34c9e1003d5&quot;,&quot;parent&quot;:{&quot;type&quot;:&quot;CHILD&quot;,&quot;parentId&quot;:&quot;31f7e477-d350-4e63-b938-0dea5946a41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d772852-d498-4436-acd0-f3cdca26e1a5&quot;:{&quot;type&quot;:&quot;FIGURE_OBJECT&quot;,&quot;id&quot;:&quot;9d772852-d498-4436-acd0-f3cdca26e1a5&quot;,&quot;parent&quot;:{&quot;type&quot;:&quot;CHILD&quot;,&quot;parentId&quot;:&quot;31f7e477-d350-4e63-b938-0dea5946a41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06a9b9a-b183-4ac9-ac89-6f692bb95426&quot;:{&quot;type&quot;:&quot;FIGURE_OBJECT&quot;,&quot;id&quot;:&quot;706a9b9a-b183-4ac9-ac89-6f692bb95426&quot;,&quot;parent&quot;:{&quot;type&quot;:&quot;CHILD&quot;,&quot;parentId&quot;:&quot;31f7e477-d350-4e63-b938-0dea5946a41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9394c21-28a8-42f7-8c29-3041a98c31f7&quot;:{&quot;type&quot;:&quot;FIGURE_OBJECT&quot;,&quot;id&quot;:&quot;e9394c21-28a8-42f7-8c29-3041a98c31f7&quot;,&quot;parent&quot;:{&quot;type&quot;:&quot;CHILD&quot;,&quot;parentId&quot;:&quot;31f7e477-d350-4e63-b938-0dea5946a41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eaa89f5-3e0d-40d1-8318-0ba1e5d3a008&quot;:{&quot;type&quot;:&quot;FIGURE_OBJECT&quot;,&quot;id&quot;:&quot;aeaa89f5-3e0d-40d1-8318-0ba1e5d3a008&quot;,&quot;parent&quot;:{&quot;type&quot;:&quot;CHILD&quot;,&quot;parentId&quot;:&quot;31f7e477-d350-4e63-b938-0dea5946a41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9b55e4-cfed-416a-b782-c0cb6d9cfd2d&quot;:{&quot;type&quot;:&quot;FIGURE_OBJECT&quot;,&quot;id&quot;:&quot;779b55e4-cfed-416a-b782-c0cb6d9cfd2d&quot;,&quot;name&quot;:&quot;Bacteria membrane gram negative (for brush) (distorted)&quot;,&quot;relativeTransform&quot;:{&quot;translate&quot;:{&quot;x&quot;:6.702729711718018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0,&quot;isEndPoint&quot;:true},{&quot;x&quot;:1.547752571853697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69af1eb-aa55-4589-91fc-25b9dc46ec46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05&quot;}},&quot;269af1eb-aa55-4589-91fc-25b9dc46ec46&quot;:{&quot;type&quot;:&quot;FIGURE_OBJECT&quot;,&quot;id&quot;:&quot;269af1eb-aa55-4589-91fc-25b9dc46ec46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239fdc4-a754-4bc4-8dfa-1ccb432445f8&quot;:{&quot;type&quot;:&quot;FIGURE_OBJECT&quot;,&quot;id&quot;:&quot;e239fdc4-a754-4bc4-8dfa-1ccb432445f8&quot;,&quot;parent&quot;:{&quot;type&quot;:&quot;CHILD&quot;,&quot;parentId&quot;:&quot;269af1eb-aa55-4589-91fc-25b9dc46ec46&quot;,&quot;order&quot;:&quot;5&quot;},&quot;relativeTransform&quot;:{&quot;translate&quot;:{&quot;x&quot;:0,&quot;y&quot;:0},&quot;rotate&quot;:0,&quot;skewX&quot;:0,&quot;scale&quot;:{&quot;x&quot;:1,&quot;y&quot;:1}}},&quot;2760bb4b-cc19-4201-9407-33f8d5f34514&quot;:{&quot;type&quot;:&quot;FIGURE_OBJECT&quot;,&quot;id&quot;:&quot;2760bb4b-cc19-4201-9407-33f8d5f34514&quot;,&quot;parent&quot;:{&quot;type&quot;:&quot;CHILD&quot;,&quot;parentId&quot;:&quot;e239fdc4-a754-4bc4-8dfa-1ccb432445f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6606cf8-1c6f-4688-b74f-521ae76ca185&quot;:{&quot;type&quot;:&quot;FIGURE_OBJECT&quot;,&quot;id&quot;:&quot;d6606cf8-1c6f-4688-b74f-521ae76ca185&quot;,&quot;parent&quot;:{&quot;type&quot;:&quot;CHILD&quot;,&quot;parentId&quot;:&quot;e239fdc4-a754-4bc4-8dfa-1ccb432445f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12e67d7-b469-45c7-ad04-463ba1d4030e&quot;:{&quot;type&quot;:&quot;FIGURE_OBJECT&quot;,&quot;id&quot;:&quot;212e67d7-b469-45c7-ad04-463ba1d4030e&quot;,&quot;parent&quot;:{&quot;type&quot;:&quot;CHILD&quot;,&quot;parentId&quot;:&quot;e239fdc4-a754-4bc4-8dfa-1ccb432445f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b9ad81e-3d3f-4d15-9689-ac894f46b1ba&quot;:{&quot;type&quot;:&quot;FIGURE_OBJECT&quot;,&quot;id&quot;:&quot;fb9ad81e-3d3f-4d15-9689-ac894f46b1ba&quot;,&quot;parent&quot;:{&quot;type&quot;:&quot;CHILD&quot;,&quot;parentId&quot;:&quot;e239fdc4-a754-4bc4-8dfa-1ccb432445f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009b49f-244a-47dc-a006-496d8cb25506&quot;:{&quot;type&quot;:&quot;FIGURE_OBJECT&quot;,&quot;id&quot;:&quot;1009b49f-244a-47dc-a006-496d8cb25506&quot;,&quot;parent&quot;:{&quot;type&quot;:&quot;CHILD&quot;,&quot;parentId&quot;:&quot;e239fdc4-a754-4bc4-8dfa-1ccb432445f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3fdbad3-f5a0-46e5-93f9-344620ae4e55&quot;:{&quot;type&quot;:&quot;FIGURE_OBJECT&quot;,&quot;id&quot;:&quot;73fdbad3-f5a0-46e5-93f9-344620ae4e55&quot;,&quot;name&quot;:&quot;Bacteria membrane gram negative (for brush) (distorted)&quot;,&quot;relativeTransform&quot;:{&quot;translate&quot;:{&quot;x&quot;:8.76871322817414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4,&quot;y&quot;:0,&quot;isEndPoint&quot;:true},{&quot;x&quot;:1.547752571853708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5fd5401-55b6-40f8-b5b6-9296c1a8e02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1&quot;}},&quot;05fd5401-55b6-40f8-b5b6-9296c1a8e02f&quot;:{&quot;type&quot;:&quot;FIGURE_OBJECT&quot;,&quot;id&quot;:&quot;05fd5401-55b6-40f8-b5b6-9296c1a8e02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61897075-c2c6-4feb-b549-a2b76eb9afdd&quot;:{&quot;type&quot;:&quot;FIGURE_OBJECT&quot;,&quot;id&quot;:&quot;61897075-c2c6-4feb-b549-a2b76eb9afdd&quot;,&quot;parent&quot;:{&quot;type&quot;:&quot;CHILD&quot;,&quot;parentId&quot;:&quot;05fd5401-55b6-40f8-b5b6-9296c1a8e02f&quot;,&quot;order&quot;:&quot;5&quot;},&quot;relativeTransform&quot;:{&quot;translate&quot;:{&quot;x&quot;:0,&quot;y&quot;:0},&quot;rotate&quot;:0,&quot;skewX&quot;:0,&quot;scale&quot;:{&quot;x&quot;:1,&quot;y&quot;:1}}},&quot;94a42913-404f-4f2d-a953-1d244a401a5b&quot;:{&quot;type&quot;:&quot;FIGURE_OBJECT&quot;,&quot;id&quot;:&quot;94a42913-404f-4f2d-a953-1d244a401a5b&quot;,&quot;parent&quot;:{&quot;type&quot;:&quot;CHILD&quot;,&quot;parentId&quot;:&quot;61897075-c2c6-4feb-b549-a2b76eb9afd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cb59aaf-3070-4c4c-866b-1f3aaac370f0&quot;:{&quot;type&quot;:&quot;FIGURE_OBJECT&quot;,&quot;id&quot;:&quot;6cb59aaf-3070-4c4c-866b-1f3aaac370f0&quot;,&quot;parent&quot;:{&quot;type&quot;:&quot;CHILD&quot;,&quot;parentId&quot;:&quot;61897075-c2c6-4feb-b549-a2b76eb9afd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b35d064-6be9-46ee-a66f-a3bd0ccd91b7&quot;:{&quot;type&quot;:&quot;FIGURE_OBJECT&quot;,&quot;id&quot;:&quot;ab35d064-6be9-46ee-a66f-a3bd0ccd91b7&quot;,&quot;parent&quot;:{&quot;type&quot;:&quot;CHILD&quot;,&quot;parentId&quot;:&quot;61897075-c2c6-4feb-b549-a2b76eb9afd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4cf6aea8-0627-4823-a753-324772d5e1b0&quot;:{&quot;type&quot;:&quot;FIGURE_OBJECT&quot;,&quot;id&quot;:&quot;4cf6aea8-0627-4823-a753-324772d5e1b0&quot;,&quot;parent&quot;:{&quot;type&quot;:&quot;CHILD&quot;,&quot;parentId&quot;:&quot;61897075-c2c6-4feb-b549-a2b76eb9afd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6663f31-e4b8-4c53-b3e3-fd1b4dd09fc3&quot;:{&quot;type&quot;:&quot;FIGURE_OBJECT&quot;,&quot;id&quot;:&quot;16663f31-e4b8-4c53-b3e3-fd1b4dd09fc3&quot;,&quot;parent&quot;:{&quot;type&quot;:&quot;CHILD&quot;,&quot;parentId&quot;:&quot;61897075-c2c6-4feb-b549-a2b76eb9afd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e9029a66-21c5-4d2e-9c69-8b9534c36592&quot;:{&quot;type&quot;:&quot;FIGURE_OBJECT&quot;,&quot;id&quot;:&quot;e9029a66-21c5-4d2e-9c69-8b9534c36592&quot;,&quot;name&quot;:&quot;Bacteria membrane gram negative (for brush) (distorted)&quot;,&quot;relativeTransform&quot;:{&quot;translate&quot;:{&quot;x&quot;:12.900680261086391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4,&quot;y&quot;:-1.7763568394002505e-15,&quot;isEndPoint&quot;:true},{&quot;x&quot;:1.5477525718537084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0251ef2-23a6-419c-895f-7376fd7aab43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2&quot;}},&quot;20251ef2-23a6-419c-895f-7376fd7aab43&quot;:{&quot;type&quot;:&quot;FIGURE_OBJECT&quot;,&quot;id&quot;:&quot;20251ef2-23a6-419c-895f-7376fd7aab43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9309b9ac-5125-454f-93fc-d1f1dd8b942b&quot;:{&quot;type&quot;:&quot;FIGURE_OBJECT&quot;,&quot;id&quot;:&quot;9309b9ac-5125-454f-93fc-d1f1dd8b942b&quot;,&quot;parent&quot;:{&quot;type&quot;:&quot;CHILD&quot;,&quot;parentId&quot;:&quot;20251ef2-23a6-419c-895f-7376fd7aab43&quot;,&quot;order&quot;:&quot;5&quot;},&quot;relativeTransform&quot;:{&quot;translate&quot;:{&quot;x&quot;:0,&quot;y&quot;:0},&quot;rotate&quot;:0,&quot;skewX&quot;:0,&quot;scale&quot;:{&quot;x&quot;:1,&quot;y&quot;:1}}},&quot;7312e331-4f98-4bc8-9436-215d32bc9f6a&quot;:{&quot;type&quot;:&quot;FIGURE_OBJECT&quot;,&quot;id&quot;:&quot;7312e331-4f98-4bc8-9436-215d32bc9f6a&quot;,&quot;parent&quot;:{&quot;type&quot;:&quot;CHILD&quot;,&quot;parentId&quot;:&quot;9309b9ac-5125-454f-93fc-d1f1dd8b942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1721a97-2d8e-4dd4-ba78-9499418e5eb3&quot;:{&quot;type&quot;:&quot;FIGURE_OBJECT&quot;,&quot;id&quot;:&quot;81721a97-2d8e-4dd4-ba78-9499418e5eb3&quot;,&quot;parent&quot;:{&quot;type&quot;:&quot;CHILD&quot;,&quot;parentId&quot;:&quot;9309b9ac-5125-454f-93fc-d1f1dd8b942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dd0d20c-9156-4988-b0f9-3344317e9621&quot;:{&quot;type&quot;:&quot;FIGURE_OBJECT&quot;,&quot;id&quot;:&quot;bdd0d20c-9156-4988-b0f9-3344317e9621&quot;,&quot;parent&quot;:{&quot;type&quot;:&quot;CHILD&quot;,&quot;parentId&quot;:&quot;9309b9ac-5125-454f-93fc-d1f1dd8b942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38674b4-9018-4c87-a98b-7d7b912d5d26&quot;:{&quot;type&quot;:&quot;FIGURE_OBJECT&quot;,&quot;id&quot;:&quot;538674b4-9018-4c87-a98b-7d7b912d5d26&quot;,&quot;parent&quot;:{&quot;type&quot;:&quot;CHILD&quot;,&quot;parentId&quot;:&quot;9309b9ac-5125-454f-93fc-d1f1dd8b942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460d1814-94c1-4d5a-88ff-19e726911b95&quot;:{&quot;type&quot;:&quot;FIGURE_OBJECT&quot;,&quot;id&quot;:&quot;460d1814-94c1-4d5a-88ff-19e726911b95&quot;,&quot;parent&quot;:{&quot;type&quot;:&quot;CHILD&quot;,&quot;parentId&quot;:&quot;9309b9ac-5125-454f-93fc-d1f1dd8b942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ec83d8bd-fa65-4ec8-a2e0-710c6a269a1f&quot;:{&quot;type&quot;:&quot;FIGURE_OBJECT&quot;,&quot;id&quot;:&quot;ec83d8bd-fa65-4ec8-a2e0-710c6a269a1f&quot;,&quot;name&quot;:&quot;Bacteria membrane gram negative (for brush) (distorted)&quot;,&quot;relativeTransform&quot;:{&quot;translate&quot;:{&quot;x&quot;:14.96666377754251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49,&quot;y&quot;:0,&quot;isEndPoint&quot;:true},{&quot;x&quot;:1.5477525718537049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5cf7e29c-e674-4a49-846e-e3992a19c1a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3&quot;}},&quot;5cf7e29c-e674-4a49-846e-e3992a19c1a4&quot;:{&quot;type&quot;:&quot;FIGURE_OBJECT&quot;,&quot;id&quot;:&quot;5cf7e29c-e674-4a49-846e-e3992a19c1a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1c33013-6d93-4cfa-8e77-fd7b589a45cf&quot;:{&quot;type&quot;:&quot;FIGURE_OBJECT&quot;,&quot;id&quot;:&quot;d1c33013-6d93-4cfa-8e77-fd7b589a45cf&quot;,&quot;parent&quot;:{&quot;type&quot;:&quot;CHILD&quot;,&quot;parentId&quot;:&quot;5cf7e29c-e674-4a49-846e-e3992a19c1a4&quot;,&quot;order&quot;:&quot;5&quot;},&quot;relativeTransform&quot;:{&quot;translate&quot;:{&quot;x&quot;:0,&quot;y&quot;:0},&quot;rotate&quot;:0,&quot;skewX&quot;:0,&quot;scale&quot;:{&quot;x&quot;:1,&quot;y&quot;:1}}},&quot;bc3c16fd-a8b3-4f05-a1cc-443f0f17294a&quot;:{&quot;type&quot;:&quot;FIGURE_OBJECT&quot;,&quot;id&quot;:&quot;bc3c16fd-a8b3-4f05-a1cc-443f0f17294a&quot;,&quot;parent&quot;:{&quot;type&quot;:&quot;CHILD&quot;,&quot;parentId&quot;:&quot;d1c33013-6d93-4cfa-8e77-fd7b589a45c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35a2a9b-86e0-423f-8565-1ee721ecc789&quot;:{&quot;type&quot;:&quot;FIGURE_OBJECT&quot;,&quot;id&quot;:&quot;735a2a9b-86e0-423f-8565-1ee721ecc789&quot;,&quot;parent&quot;:{&quot;type&quot;:&quot;CHILD&quot;,&quot;parentId&quot;:&quot;d1c33013-6d93-4cfa-8e77-fd7b589a45c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c7294f6-c936-4360-8049-f49587a9570b&quot;:{&quot;type&quot;:&quot;FIGURE_OBJECT&quot;,&quot;id&quot;:&quot;5c7294f6-c936-4360-8049-f49587a9570b&quot;,&quot;parent&quot;:{&quot;type&quot;:&quot;CHILD&quot;,&quot;parentId&quot;:&quot;d1c33013-6d93-4cfa-8e77-fd7b589a45c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b2933260-fae3-4981-a8e3-5a6a71719f14&quot;:{&quot;type&quot;:&quot;FIGURE_OBJECT&quot;,&quot;id&quot;:&quot;b2933260-fae3-4981-a8e3-5a6a71719f14&quot;,&quot;parent&quot;:{&quot;type&quot;:&quot;CHILD&quot;,&quot;parentId&quot;:&quot;d1c33013-6d93-4cfa-8e77-fd7b589a45c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1e1828e-d9d0-42fa-8e30-69a288c91e27&quot;:{&quot;type&quot;:&quot;FIGURE_OBJECT&quot;,&quot;id&quot;:&quot;71e1828e-d9d0-42fa-8e30-69a288c91e27&quot;,&quot;parent&quot;:{&quot;type&quot;:&quot;CHILD&quot;,&quot;parentId&quot;:&quot;d1c33013-6d93-4cfa-8e77-fd7b589a45c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6e73cb72-e193-49e4-91f6-fca4c23ca7ba&quot;:{&quot;type&quot;:&quot;FIGURE_OBJECT&quot;,&quot;id&quot;:&quot;6e73cb72-e193-49e4-91f6-fca4c23ca7ba&quot;,&quot;name&quot;:&quot;Bacteria membrane gram negative (for brush) (distorted)&quot;,&quot;relativeTransform&quot;:{&quot;translate&quot;:{&quot;x&quot;:19.09863081045476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49,&quot;y&quot;:1.7763568394002505e-15,&quot;isEndPoint&quot;:true},{&quot;x&quot;:1.5477525718537049,&quot;y&quot;:-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60a4a1d-3abd-4b05-ad8d-abdcf6cb903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5&quot;}},&quot;b60a4a1d-3abd-4b05-ad8d-abdcf6cb903a&quot;:{&quot;type&quot;:&quot;FIGURE_OBJECT&quot;,&quot;id&quot;:&quot;b60a4a1d-3abd-4b05-ad8d-abdcf6cb903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89bb8c49-ca1b-4522-843d-ca8f60ddf864&quot;:{&quot;type&quot;:&quot;FIGURE_OBJECT&quot;,&quot;id&quot;:&quot;89bb8c49-ca1b-4522-843d-ca8f60ddf864&quot;,&quot;parent&quot;:{&quot;type&quot;:&quot;CHILD&quot;,&quot;parentId&quot;:&quot;b60a4a1d-3abd-4b05-ad8d-abdcf6cb903a&quot;,&quot;order&quot;:&quot;5&quot;},&quot;relativeTransform&quot;:{&quot;translate&quot;:{&quot;x&quot;:0,&quot;y&quot;:0},&quot;rotate&quot;:0,&quot;skewX&quot;:0,&quot;scale&quot;:{&quot;x&quot;:1,&quot;y&quot;:1}}},&quot;29a86e7c-967c-4445-aa27-6eca78ffa359&quot;:{&quot;type&quot;:&quot;FIGURE_OBJECT&quot;,&quot;id&quot;:&quot;29a86e7c-967c-4445-aa27-6eca78ffa359&quot;,&quot;parent&quot;:{&quot;type&quot;:&quot;CHILD&quot;,&quot;parentId&quot;:&quot;89bb8c49-ca1b-4522-843d-ca8f60ddf86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6f0f522-5219-4aaf-aa32-68c32ca23a26&quot;:{&quot;type&quot;:&quot;FIGURE_OBJECT&quot;,&quot;id&quot;:&quot;56f0f522-5219-4aaf-aa32-68c32ca23a26&quot;,&quot;parent&quot;:{&quot;type&quot;:&quot;CHILD&quot;,&quot;parentId&quot;:&quot;89bb8c49-ca1b-4522-843d-ca8f60ddf86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68e624d-28c1-4228-a03a-ebd68acdbd2e&quot;:{&quot;type&quot;:&quot;FIGURE_OBJECT&quot;,&quot;id&quot;:&quot;668e624d-28c1-4228-a03a-ebd68acdbd2e&quot;,&quot;parent&quot;:{&quot;type&quot;:&quot;CHILD&quot;,&quot;parentId&quot;:&quot;89bb8c49-ca1b-4522-843d-ca8f60ddf86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d206747-8ad8-4167-ac04-4f9e6e30620e&quot;:{&quot;type&quot;:&quot;FIGURE_OBJECT&quot;,&quot;id&quot;:&quot;0d206747-8ad8-4167-ac04-4f9e6e30620e&quot;,&quot;parent&quot;:{&quot;type&quot;:&quot;CHILD&quot;,&quot;parentId&quot;:&quot;89bb8c49-ca1b-4522-843d-ca8f60ddf86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68c25fe-bfd7-4cec-b5bc-d1532e3e1a69&quot;:{&quot;type&quot;:&quot;FIGURE_OBJECT&quot;,&quot;id&quot;:&quot;a68c25fe-bfd7-4cec-b5bc-d1532e3e1a69&quot;,&quot;parent&quot;:{&quot;type&quot;:&quot;CHILD&quot;,&quot;parentId&quot;:&quot;89bb8c49-ca1b-4522-843d-ca8f60ddf86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c4e84ed-8c65-418b-8e19-c5f003912297&quot;:{&quot;type&quot;:&quot;FIGURE_OBJECT&quot;,&quot;id&quot;:&quot;dc4e84ed-8c65-418b-8e19-c5f003912297&quot;,&quot;name&quot;:&quot;Bacteria membrane gram negative (for brush) (distorted)&quot;,&quot;relativeTransform&quot;:{&quot;translate&quot;:{&quot;x&quot;:21.16461432691088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0,&quot;isEndPoint&quot;:true},{&quot;x&quot;:1.547752571853701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27f1b14-0790-419f-a4f7-9774d15bd7bd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55&quot;}},&quot;727f1b14-0790-419f-a4f7-9774d15bd7bd&quot;:{&quot;type&quot;:&quot;FIGURE_OBJECT&quot;,&quot;id&quot;:&quot;727f1b14-0790-419f-a4f7-9774d15bd7bd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ab47e09-51a3-437a-9301-d362a09dba49&quot;:{&quot;type&quot;:&quot;FIGURE_OBJECT&quot;,&quot;id&quot;:&quot;2ab47e09-51a3-437a-9301-d362a09dba49&quot;,&quot;parent&quot;:{&quot;type&quot;:&quot;CHILD&quot;,&quot;parentId&quot;:&quot;727f1b14-0790-419f-a4f7-9774d15bd7bd&quot;,&quot;order&quot;:&quot;5&quot;},&quot;relativeTransform&quot;:{&quot;translate&quot;:{&quot;x&quot;:0,&quot;y&quot;:0},&quot;rotate&quot;:0,&quot;skewX&quot;:0,&quot;scale&quot;:{&quot;x&quot;:1,&quot;y&quot;:1}}},&quot;b04f26dc-2fdb-402d-90be-739680ae9013&quot;:{&quot;type&quot;:&quot;FIGURE_OBJECT&quot;,&quot;id&quot;:&quot;b04f26dc-2fdb-402d-90be-739680ae9013&quot;,&quot;parent&quot;:{&quot;type&quot;:&quot;CHILD&quot;,&quot;parentId&quot;:&quot;2ab47e09-51a3-437a-9301-d362a09dba49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3c2be9f-7fb9-4aaf-acad-59cf32e31953&quot;:{&quot;type&quot;:&quot;FIGURE_OBJECT&quot;,&quot;id&quot;:&quot;63c2be9f-7fb9-4aaf-acad-59cf32e31953&quot;,&quot;parent&quot;:{&quot;type&quot;:&quot;CHILD&quot;,&quot;parentId&quot;:&quot;2ab47e09-51a3-437a-9301-d362a09dba49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edd8f96-890c-4162-baa4-a2c81b810d63&quot;:{&quot;type&quot;:&quot;FIGURE_OBJECT&quot;,&quot;id&quot;:&quot;1edd8f96-890c-4162-baa4-a2c81b810d63&quot;,&quot;parent&quot;:{&quot;type&quot;:&quot;CHILD&quot;,&quot;parentId&quot;:&quot;2ab47e09-51a3-437a-9301-d362a09dba49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91809ba-0d44-4dff-9475-4ac62c03c4c8&quot;:{&quot;type&quot;:&quot;FIGURE_OBJECT&quot;,&quot;id&quot;:&quot;e91809ba-0d44-4dff-9475-4ac62c03c4c8&quot;,&quot;parent&quot;:{&quot;type&quot;:&quot;CHILD&quot;,&quot;parentId&quot;:&quot;2ab47e09-51a3-437a-9301-d362a09dba49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ddbdd62-5d12-4cc0-b3df-c5efe4496bce&quot;:{&quot;type&quot;:&quot;FIGURE_OBJECT&quot;,&quot;id&quot;:&quot;bddbdd62-5d12-4cc0-b3df-c5efe4496bce&quot;,&quot;parent&quot;:{&quot;type&quot;:&quot;CHILD&quot;,&quot;parentId&quot;:&quot;2ab47e09-51a3-437a-9301-d362a09dba49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2dde602-aa34-4ed4-9a73-79220e436ba4&quot;:{&quot;type&quot;:&quot;FIGURE_OBJECT&quot;,&quot;id&quot;:&quot;72dde602-aa34-4ed4-9a73-79220e436ba4&quot;,&quot;name&quot;:&quot;Bacteria membrane gram negative (for brush) (distorted)&quot;,&quot;relativeTransform&quot;:{&quot;translate&quot;:{&quot;x&quot;:25.29658135982313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02,&quot;y&quot;:0,&quot;isEndPoint&quot;:true},{&quot;x&quot;:1.5477525718537102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4e6a5f5-a9fb-4507-bbb6-160d92db588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6&quot;}},&quot;64e6a5f5-a9fb-4507-bbb6-160d92db5885&quot;:{&quot;type&quot;:&quot;FIGURE_OBJECT&quot;,&quot;id&quot;:&quot;64e6a5f5-a9fb-4507-bbb6-160d92db588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ea31f4b-74c4-4d25-a471-8157d816a642&quot;:{&quot;type&quot;:&quot;FIGURE_OBJECT&quot;,&quot;id&quot;:&quot;cea31f4b-74c4-4d25-a471-8157d816a642&quot;,&quot;parent&quot;:{&quot;type&quot;:&quot;CHILD&quot;,&quot;parentId&quot;:&quot;64e6a5f5-a9fb-4507-bbb6-160d92db5885&quot;,&quot;order&quot;:&quot;5&quot;},&quot;relativeTransform&quot;:{&quot;translate&quot;:{&quot;x&quot;:0,&quot;y&quot;:0},&quot;rotate&quot;:0,&quot;skewX&quot;:0,&quot;scale&quot;:{&quot;x&quot;:1,&quot;y&quot;:1}}},&quot;f781cf9b-6900-412b-b44c-1c3a8486cf1e&quot;:{&quot;type&quot;:&quot;FIGURE_OBJECT&quot;,&quot;id&quot;:&quot;f781cf9b-6900-412b-b44c-1c3a8486cf1e&quot;,&quot;parent&quot;:{&quot;type&quot;:&quot;CHILD&quot;,&quot;parentId&quot;:&quot;cea31f4b-74c4-4d25-a471-8157d816a64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5ab0d4f-b055-47de-9d4b-643e146b1257&quot;:{&quot;type&quot;:&quot;FIGURE_OBJECT&quot;,&quot;id&quot;:&quot;65ab0d4f-b055-47de-9d4b-643e146b1257&quot;,&quot;parent&quot;:{&quot;type&quot;:&quot;CHILD&quot;,&quot;parentId&quot;:&quot;cea31f4b-74c4-4d25-a471-8157d816a64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28ff7a6-fca8-4402-b6f5-b294abd64f41&quot;:{&quot;type&quot;:&quot;FIGURE_OBJECT&quot;,&quot;id&quot;:&quot;728ff7a6-fca8-4402-b6f5-b294abd64f41&quot;,&quot;parent&quot;:{&quot;type&quot;:&quot;CHILD&quot;,&quot;parentId&quot;:&quot;cea31f4b-74c4-4d25-a471-8157d816a64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215448d-8a5d-4f97-bb66-07baac35a6e7&quot;:{&quot;type&quot;:&quot;FIGURE_OBJECT&quot;,&quot;id&quot;:&quot;9215448d-8a5d-4f97-bb66-07baac35a6e7&quot;,&quot;parent&quot;:{&quot;type&quot;:&quot;CHILD&quot;,&quot;parentId&quot;:&quot;cea31f4b-74c4-4d25-a471-8157d816a64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c72811c-9721-4a86-8fe6-c693eb3fe10e&quot;:{&quot;type&quot;:&quot;FIGURE_OBJECT&quot;,&quot;id&quot;:&quot;3c72811c-9721-4a86-8fe6-c693eb3fe10e&quot;,&quot;parent&quot;:{&quot;type&quot;:&quot;CHILD&quot;,&quot;parentId&quot;:&quot;cea31f4b-74c4-4d25-a471-8157d816a64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7e3c734-e23d-4f15-813c-494ca11f83c3&quot;:{&quot;type&quot;:&quot;FIGURE_OBJECT&quot;,&quot;id&quot;:&quot;07e3c734-e23d-4f15-813c-494ca11f83c3&quot;,&quot;name&quot;:&quot;Bacteria membrane gram negative (for brush) (distorted)&quot;,&quot;relativeTransform&quot;:{&quot;translate&quot;:{&quot;x&quot;:27.362564876279258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02,&quot;y&quot;:0,&quot;isEndPoint&quot;:true},{&quot;x&quot;:1.5477525718537102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2467675-2550-4d18-9db2-c5e47c56938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7&quot;}},&quot;72467675-2550-4d18-9db2-c5e47c569387&quot;:{&quot;type&quot;:&quot;FIGURE_OBJECT&quot;,&quot;id&quot;:&quot;72467675-2550-4d18-9db2-c5e47c56938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2ed37ac-24fe-4806-8247-8482915e9003&quot;:{&quot;type&quot;:&quot;FIGURE_OBJECT&quot;,&quot;id&quot;:&quot;c2ed37ac-24fe-4806-8247-8482915e9003&quot;,&quot;parent&quot;:{&quot;type&quot;:&quot;CHILD&quot;,&quot;parentId&quot;:&quot;72467675-2550-4d18-9db2-c5e47c569387&quot;,&quot;order&quot;:&quot;5&quot;},&quot;relativeTransform&quot;:{&quot;translate&quot;:{&quot;x&quot;:0,&quot;y&quot;:0},&quot;rotate&quot;:0,&quot;skewX&quot;:0,&quot;scale&quot;:{&quot;x&quot;:1,&quot;y&quot;:1}}},&quot;49243e59-5cd2-48b3-aab2-a8e02ca8a5bb&quot;:{&quot;type&quot;:&quot;FIGURE_OBJECT&quot;,&quot;id&quot;:&quot;49243e59-5cd2-48b3-aab2-a8e02ca8a5bb&quot;,&quot;parent&quot;:{&quot;type&quot;:&quot;CHILD&quot;,&quot;parentId&quot;:&quot;c2ed37ac-24fe-4806-8247-8482915e900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b1be192-d5cc-4cd9-98ad-074e7d8fdb0c&quot;:{&quot;type&quot;:&quot;FIGURE_OBJECT&quot;,&quot;id&quot;:&quot;bb1be192-d5cc-4cd9-98ad-074e7d8fdb0c&quot;,&quot;parent&quot;:{&quot;type&quot;:&quot;CHILD&quot;,&quot;parentId&quot;:&quot;c2ed37ac-24fe-4806-8247-8482915e900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defdeea-fc2c-4d57-932e-b1ec0ed60a58&quot;:{&quot;type&quot;:&quot;FIGURE_OBJECT&quot;,&quot;id&quot;:&quot;0defdeea-fc2c-4d57-932e-b1ec0ed60a58&quot;,&quot;parent&quot;:{&quot;type&quot;:&quot;CHILD&quot;,&quot;parentId&quot;:&quot;c2ed37ac-24fe-4806-8247-8482915e900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38b1e53-f995-43a9-a38a-a9abb702fa3f&quot;:{&quot;type&quot;:&quot;FIGURE_OBJECT&quot;,&quot;id&quot;:&quot;938b1e53-f995-43a9-a38a-a9abb702fa3f&quot;,&quot;parent&quot;:{&quot;type&quot;:&quot;CHILD&quot;,&quot;parentId&quot;:&quot;c2ed37ac-24fe-4806-8247-8482915e900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2bd476b-8dc3-4b33-9baf-0cc0816d7c42&quot;:{&quot;type&quot;:&quot;FIGURE_OBJECT&quot;,&quot;id&quot;:&quot;22bd476b-8dc3-4b33-9baf-0cc0816d7c42&quot;,&quot;parent&quot;:{&quot;type&quot;:&quot;CHILD&quot;,&quot;parentId&quot;:&quot;c2ed37ac-24fe-4806-8247-8482915e900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ed5b6a2-56ab-4dda-9d09-9b49b1f5fd04&quot;:{&quot;type&quot;:&quot;FIGURE_OBJECT&quot;,&quot;id&quot;:&quot;bed5b6a2-56ab-4dda-9d09-9b49b1f5fd04&quot;,&quot;name&quot;:&quot;Bacteria membrane gram negative (for brush) (distorted)&quot;,&quot;relativeTransform&quot;:{&quot;translate&quot;:{&quot;x&quot;:31.494531909191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73,&quot;y&quot;:0,&quot;isEndPoint&quot;:true},{&quot;x&quot;:1.547752571853717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8710360-dece-478e-b87c-247db2e19c9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8&quot;}},&quot;68710360-dece-478e-b87c-247db2e19c9f&quot;:{&quot;type&quot;:&quot;FIGURE_OBJECT&quot;,&quot;id&quot;:&quot;68710360-dece-478e-b87c-247db2e19c9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919de484-afd2-43be-a420-cffec069e93e&quot;:{&quot;type&quot;:&quot;FIGURE_OBJECT&quot;,&quot;id&quot;:&quot;919de484-afd2-43be-a420-cffec069e93e&quot;,&quot;parent&quot;:{&quot;type&quot;:&quot;CHILD&quot;,&quot;parentId&quot;:&quot;68710360-dece-478e-b87c-247db2e19c9f&quot;,&quot;order&quot;:&quot;5&quot;},&quot;relativeTransform&quot;:{&quot;translate&quot;:{&quot;x&quot;:0,&quot;y&quot;:0},&quot;rotate&quot;:0,&quot;skewX&quot;:0,&quot;scale&quot;:{&quot;x&quot;:1,&quot;y&quot;:1}}},&quot;910157e7-db40-41b7-ae96-b2f831af57a2&quot;:{&quot;type&quot;:&quot;FIGURE_OBJECT&quot;,&quot;id&quot;:&quot;910157e7-db40-41b7-ae96-b2f831af57a2&quot;,&quot;parent&quot;:{&quot;type&quot;:&quot;CHILD&quot;,&quot;parentId&quot;:&quot;919de484-afd2-43be-a420-cffec069e93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72d2213-115e-437c-9e84-31cd26f0aef8&quot;:{&quot;type&quot;:&quot;FIGURE_OBJECT&quot;,&quot;id&quot;:&quot;172d2213-115e-437c-9e84-31cd26f0aef8&quot;,&quot;parent&quot;:{&quot;type&quot;:&quot;CHILD&quot;,&quot;parentId&quot;:&quot;919de484-afd2-43be-a420-cffec069e93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e37cec7-8597-449e-9c9a-f37067148f68&quot;:{&quot;type&quot;:&quot;FIGURE_OBJECT&quot;,&quot;id&quot;:&quot;7e37cec7-8597-449e-9c9a-f37067148f68&quot;,&quot;parent&quot;:{&quot;type&quot;:&quot;CHILD&quot;,&quot;parentId&quot;:&quot;919de484-afd2-43be-a420-cffec069e93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e81a318-3478-4ef8-b02d-b81a5da95dbb&quot;:{&quot;type&quot;:&quot;FIGURE_OBJECT&quot;,&quot;id&quot;:&quot;ce81a318-3478-4ef8-b02d-b81a5da95dbb&quot;,&quot;parent&quot;:{&quot;type&quot;:&quot;CHILD&quot;,&quot;parentId&quot;:&quot;919de484-afd2-43be-a420-cffec069e93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3172044-d8fd-472b-9d88-98ab16f607f7&quot;:{&quot;type&quot;:&quot;FIGURE_OBJECT&quot;,&quot;id&quot;:&quot;93172044-d8fd-472b-9d88-98ab16f607f7&quot;,&quot;parent&quot;:{&quot;type&quot;:&quot;CHILD&quot;,&quot;parentId&quot;:&quot;919de484-afd2-43be-a420-cffec069e93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e7967cc8-7a4f-45bc-a39b-e001f93af999&quot;:{&quot;type&quot;:&quot;FIGURE_OBJECT&quot;,&quot;id&quot;:&quot;e7967cc8-7a4f-45bc-a39b-e001f93af999&quot;,&quot;name&quot;:&quot;Bacteria membrane gram negative (for brush) (distorted)&quot;,&quot;relativeTransform&quot;:{&quot;translate&quot;:{&quot;x&quot;:33.560334231174615,&quot;y&quot;:-19.682947387145454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4865142348797,&quot;y&quot;:-0.018419631426516148,&quot;isEndPoint&quot;:true},{&quot;x&quot;:0.07443323355480302,&quot;y&quot;:-0.018419631426516148,&quot;isEndPoint&quot;:true},{&quot;x&quot;:0.5684396460384171,&quot;y&quot;:-0.018419631426516148,&quot;isEndPoint&quot;:false},{&quot;x&quot;:1.0595551410503141,&quot;y&quot;:-0.006042142356969649,&quot;isEndPoint&quot;:false},{&quot;x&quot;:1.5474865142348797,&quot;y&quot;:0.01841963142651614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086b10f-6e4f-451f-9794-d4d72bc0a02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&quot;}},&quot;0086b10f-6e4f-451f-9794-d4d72bc0a02f&quot;:{&quot;type&quot;:&quot;FIGURE_OBJECT&quot;,&quot;id&quot;:&quot;0086b10f-6e4f-451f-9794-d4d72bc0a02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5d8b238c-639f-47e7-90e8-15650d18f416&quot;:{&quot;type&quot;:&quot;FIGURE_OBJECT&quot;,&quot;id&quot;:&quot;5d8b238c-639f-47e7-90e8-15650d18f416&quot;,&quot;parent&quot;:{&quot;type&quot;:&quot;CHILD&quot;,&quot;parentId&quot;:&quot;0086b10f-6e4f-451f-9794-d4d72bc0a02f&quot;,&quot;order&quot;:&quot;5&quot;},&quot;relativeTransform&quot;:{&quot;translate&quot;:{&quot;x&quot;:0,&quot;y&quot;:0},&quot;rotate&quot;:0,&quot;skewX&quot;:0,&quot;scale&quot;:{&quot;x&quot;:1,&quot;y&quot;:1}}},&quot;e16b122d-e00e-4de5-8cfa-5cdcca51345b&quot;:{&quot;type&quot;:&quot;FIGURE_OBJECT&quot;,&quot;id&quot;:&quot;e16b122d-e00e-4de5-8cfa-5cdcca51345b&quot;,&quot;parent&quot;:{&quot;type&quot;:&quot;CHILD&quot;,&quot;parentId&quot;:&quot;5d8b238c-639f-47e7-90e8-15650d18f41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0745e53-52d0-443b-aa65-4e80e2e44bea&quot;:{&quot;type&quot;:&quot;FIGURE_OBJECT&quot;,&quot;id&quot;:&quot;c0745e53-52d0-443b-aa65-4e80e2e44bea&quot;,&quot;parent&quot;:{&quot;type&quot;:&quot;CHILD&quot;,&quot;parentId&quot;:&quot;5d8b238c-639f-47e7-90e8-15650d18f41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c227457-150d-4bdf-a9f8-789c1d07d16e&quot;:{&quot;type&quot;:&quot;FIGURE_OBJECT&quot;,&quot;id&quot;:&quot;ec227457-150d-4bdf-a9f8-789c1d07d16e&quot;,&quot;parent&quot;:{&quot;type&quot;:&quot;CHILD&quot;,&quot;parentId&quot;:&quot;5d8b238c-639f-47e7-90e8-15650d18f41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b14ac487-5311-4772-9599-0b38cecc546c&quot;:{&quot;type&quot;:&quot;FIGURE_OBJECT&quot;,&quot;id&quot;:&quot;b14ac487-5311-4772-9599-0b38cecc546c&quot;,&quot;parent&quot;:{&quot;type&quot;:&quot;CHILD&quot;,&quot;parentId&quot;:&quot;5d8b238c-639f-47e7-90e8-15650d18f41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83d5287-c708-43dc-b156-8b754fc8b7e6&quot;:{&quot;type&quot;:&quot;FIGURE_OBJECT&quot;,&quot;id&quot;:&quot;a83d5287-c708-43dc-b156-8b754fc8b7e6&quot;,&quot;parent&quot;:{&quot;type&quot;:&quot;CHILD&quot;,&quot;parentId&quot;:&quot;5d8b238c-639f-47e7-90e8-15650d18f41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2e7a478-e53a-4bd9-9100-e1f214a275dc&quot;:{&quot;type&quot;:&quot;FIGURE_OBJECT&quot;,&quot;id&quot;:&quot;82e7a478-e53a-4bd9-9100-e1f214a275dc&quot;,&quot;name&quot;:&quot;Bacteria membrane gram negative (for brush) (distorted)&quot;,&quot;relativeTransform&quot;:{&quot;translate&quot;:{&quot;x&quot;:37.66115001290344,&quot;y&quot;:-19.264457427400856},&quot;rotate&quot;:0.2060570036256476,&quot;skewX&quot;:-1.7952833382133337e-16,&quot;scale&quot;:{&quot;x&quot;:0.6810347091972623,&quot;y&quot;:0.6810347091972629}},&quot;opacity&quot;:1,&quot;source&quot;:{&quot;type&quot;:&quot;ASSETS&quot;},&quot;path&quot;:{&quot;type&quot;:&quot;SPLINE&quot;,&quot;spline&quot;:{&quot;points&quot;:[{&quot;x&quot;:-1.5471493951268336,&quot;y&quot;:0.020751696607823375,&quot;isEndPoint&quot;:true},{&quot;x&quot;:-0.5081445990020761,&quot;y&quot;:-0.03509486072157954,&quot;isEndPoint&quot;:false},{&quot;x&quot;:0.5244723293492264,&quot;y&quot;:-0.034295805821501504,&quot;isEndPoint&quot;:false},{&quot;x&quot;:1.5471493951268336,&quot;y&quot;:0.02082504965872432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d1c6f153-f1d2-4ebb-b0ba-c8cb0083e3d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05&quot;}},&quot;d1c6f153-f1d2-4ebb-b0ba-c8cb0083e3df&quot;:{&quot;type&quot;:&quot;FIGURE_OBJECT&quot;,&quot;id&quot;:&quot;d1c6f153-f1d2-4ebb-b0ba-c8cb0083e3d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20a0d9e-acbb-4f24-b769-411b2e7f307d&quot;:{&quot;type&quot;:&quot;FIGURE_OBJECT&quot;,&quot;id&quot;:&quot;a20a0d9e-acbb-4f24-b769-411b2e7f307d&quot;,&quot;parent&quot;:{&quot;type&quot;:&quot;CHILD&quot;,&quot;parentId&quot;:&quot;d1c6f153-f1d2-4ebb-b0ba-c8cb0083e3df&quot;,&quot;order&quot;:&quot;5&quot;},&quot;relativeTransform&quot;:{&quot;translate&quot;:{&quot;x&quot;:0,&quot;y&quot;:0},&quot;rotate&quot;:0,&quot;skewX&quot;:0,&quot;scale&quot;:{&quot;x&quot;:1,&quot;y&quot;:1}}},&quot;ce1055e5-84ca-4ed3-8cd0-83e694a33f7b&quot;:{&quot;type&quot;:&quot;FIGURE_OBJECT&quot;,&quot;id&quot;:&quot;ce1055e5-84ca-4ed3-8cd0-83e694a33f7b&quot;,&quot;parent&quot;:{&quot;type&quot;:&quot;CHILD&quot;,&quot;parentId&quot;:&quot;a20a0d9e-acbb-4f24-b769-411b2e7f307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9bbcc5a-f849-49f2-9992-0ae51489dceb&quot;:{&quot;type&quot;:&quot;FIGURE_OBJECT&quot;,&quot;id&quot;:&quot;e9bbcc5a-f849-49f2-9992-0ae51489dceb&quot;,&quot;parent&quot;:{&quot;type&quot;:&quot;CHILD&quot;,&quot;parentId&quot;:&quot;a20a0d9e-acbb-4f24-b769-411b2e7f307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a47ccd9-8530-4a63-b27b-9b416246f242&quot;:{&quot;type&quot;:&quot;FIGURE_OBJECT&quot;,&quot;id&quot;:&quot;ea47ccd9-8530-4a63-b27b-9b416246f242&quot;,&quot;parent&quot;:{&quot;type&quot;:&quot;CHILD&quot;,&quot;parentId&quot;:&quot;a20a0d9e-acbb-4f24-b769-411b2e7f307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081ebef-febd-4a58-b280-b1b8ee91e3e4&quot;:{&quot;type&quot;:&quot;FIGURE_OBJECT&quot;,&quot;id&quot;:&quot;2081ebef-febd-4a58-b280-b1b8ee91e3e4&quot;,&quot;parent&quot;:{&quot;type&quot;:&quot;CHILD&quot;,&quot;parentId&quot;:&quot;a20a0d9e-acbb-4f24-b769-411b2e7f307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8033399f-0c31-4c70-8890-cf4af90b0a06&quot;:{&quot;type&quot;:&quot;FIGURE_OBJECT&quot;,&quot;id&quot;:&quot;8033399f-0c31-4c70-8890-cf4af90b0a06&quot;,&quot;parent&quot;:{&quot;type&quot;:&quot;CHILD&quot;,&quot;parentId&quot;:&quot;a20a0d9e-acbb-4f24-b769-411b2e7f307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e28c5e4-f7cf-4dc7-96cc-3432f03ff9af&quot;:{&quot;type&quot;:&quot;FIGURE_OBJECT&quot;,&quot;id&quot;:&quot;9e28c5e4-f7cf-4dc7-96cc-3432f03ff9af&quot;,&quot;name&quot;:&quot;Bacteria membrane gram negative (for brush) (distorted)&quot;,&quot;relativeTransform&quot;:{&quot;translate&quot;:{&quot;x&quot;:39.656023346776855,&quot;y&quot;:-18.73624941674901},&quot;rotate&quot;:0.311650749337792,&quot;skewX&quot;:-2.3937111176177675e-16,&quot;scale&quot;:{&quot;x&quot;:0.6810347091972638,&quot;y&quot;:0.6810347091972645}},&quot;opacity&quot;:1,&quot;source&quot;:{&quot;type&quot;:&quot;ASSETS&quot;},&quot;path&quot;:{&quot;type&quot;:&quot;SPLINE&quot;,&quot;spline&quot;:{&quot;points&quot;:[{&quot;x&quot;:-1.547039778266324,&quot;y&quot;:0.020854937349053974,&quot;isEndPoint&quot;:true},{&quot;x&quot;:-0.5101740787590217,&quot;y&quot;:-0.03509067425597168,&quot;isEndPoint&quot;:false},{&quot;x&quot;:0.5224968770683915,&quot;y&quot;:-0.03442164560667338,&quot;isEndPoint&quot;:false},{&quot;x&quot;:1.547039778266324,&quot;y&quot;:0.02084545698793916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ecf58c2-e131-4a21-9e87-542d2097751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1&quot;}},&quot;2ecf58c2-e131-4a21-9e87-542d20977514&quot;:{&quot;type&quot;:&quot;FIGURE_OBJECT&quot;,&quot;id&quot;:&quot;2ecf58c2-e131-4a21-9e87-542d2097751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1c6baa7-54ca-45eb-abd3-4903c7530de3&quot;:{&quot;type&quot;:&quot;FIGURE_OBJECT&quot;,&quot;id&quot;:&quot;71c6baa7-54ca-45eb-abd3-4903c7530de3&quot;,&quot;parent&quot;:{&quot;type&quot;:&quot;CHILD&quot;,&quot;parentId&quot;:&quot;2ecf58c2-e131-4a21-9e87-542d20977514&quot;,&quot;order&quot;:&quot;5&quot;},&quot;relativeTransform&quot;:{&quot;translate&quot;:{&quot;x&quot;:0,&quot;y&quot;:0},&quot;rotate&quot;:0,&quot;skewX&quot;:0,&quot;scale&quot;:{&quot;x&quot;:1,&quot;y&quot;:1}}},&quot;a33161ba-d4ea-4b87-9a63-04f4eba90623&quot;:{&quot;type&quot;:&quot;FIGURE_OBJECT&quot;,&quot;id&quot;:&quot;a33161ba-d4ea-4b87-9a63-04f4eba90623&quot;,&quot;parent&quot;:{&quot;type&quot;:&quot;CHILD&quot;,&quot;parentId&quot;:&quot;71c6baa7-54ca-45eb-abd3-4903c7530de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cda9e08-4cc7-4fab-9dd6-19827556d89a&quot;:{&quot;type&quot;:&quot;FIGURE_OBJECT&quot;,&quot;id&quot;:&quot;bcda9e08-4cc7-4fab-9dd6-19827556d89a&quot;,&quot;parent&quot;:{&quot;type&quot;:&quot;CHILD&quot;,&quot;parentId&quot;:&quot;71c6baa7-54ca-45eb-abd3-4903c7530de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a37728d-73a0-4aa7-a8e7-87fd26451f56&quot;:{&quot;type&quot;:&quot;FIGURE_OBJECT&quot;,&quot;id&quot;:&quot;5a37728d-73a0-4aa7-a8e7-87fd26451f56&quot;,&quot;parent&quot;:{&quot;type&quot;:&quot;CHILD&quot;,&quot;parentId&quot;:&quot;71c6baa7-54ca-45eb-abd3-4903c7530de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cfe3a5e-7b66-4873-aa27-3ab2de73f6a9&quot;:{&quot;type&quot;:&quot;FIGURE_OBJECT&quot;,&quot;id&quot;:&quot;fcfe3a5e-7b66-4873-aa27-3ab2de73f6a9&quot;,&quot;parent&quot;:{&quot;type&quot;:&quot;CHILD&quot;,&quot;parentId&quot;:&quot;71c6baa7-54ca-45eb-abd3-4903c7530de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0b9cda1-20f2-4137-a27d-3be353522373&quot;:{&quot;type&quot;:&quot;FIGURE_OBJECT&quot;,&quot;id&quot;:&quot;e0b9cda1-20f2-4137-a27d-3be353522373&quot;,&quot;parent&quot;:{&quot;type&quot;:&quot;CHILD&quot;,&quot;parentId&quot;:&quot;71c6baa7-54ca-45eb-abd3-4903c7530de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13365f-692c-4244-81d3-ba5491b85476&quot;:{&quot;type&quot;:&quot;FIGURE_OBJECT&quot;,&quot;id&quot;:&quot;7713365f-692c-4244-81d3-ba5491b85476&quot;,&quot;name&quot;:&quot;Bacteria membrane gram negative (for brush) (distorted)&quot;,&quot;relativeTransform&quot;:{&quot;translate&quot;:{&quot;x&quot;:41.58402795571032,&quot;y&quot;:-18.000753462069618},&quot;rotate&quot;:0.4172140599386239,&quot;skewX&quot;:-1.7952833382133254e-16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69678258526898,&quot;y&quot;:0.020816710753521334,&quot;isEndPoint&quot;:true},{&quot;x&quot;:-0.5119473135005279,&quot;y&quot;:-0.03494902345767102,&quot;isEndPoint&quot;:false},{&quot;x&quot;:0.5207809286955865,&quot;y&quot;:-0.03442106804951138,&quot;isEndPoint&quot;:false},{&quot;x&quot;:1.5469678258526898,&quot;y&quot;:0.02076138776263249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cd777a4-87b4-4eac-94c7-dbead2e5c0b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2&quot;}},&quot;4cd777a4-87b4-4eac-94c7-dbead2e5c0b0&quot;:{&quot;type&quot;:&quot;FIGURE_OBJECT&quot;,&quot;id&quot;:&quot;4cd777a4-87b4-4eac-94c7-dbead2e5c0b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744479b-b9ab-4635-b147-a4bebf011704&quot;:{&quot;type&quot;:&quot;FIGURE_OBJECT&quot;,&quot;id&quot;:&quot;f744479b-b9ab-4635-b147-a4bebf011704&quot;,&quot;parent&quot;:{&quot;type&quot;:&quot;CHILD&quot;,&quot;parentId&quot;:&quot;4cd777a4-87b4-4eac-94c7-dbead2e5c0b0&quot;,&quot;order&quot;:&quot;5&quot;},&quot;relativeTransform&quot;:{&quot;translate&quot;:{&quot;x&quot;:0,&quot;y&quot;:0},&quot;rotate&quot;:0,&quot;skewX&quot;:0,&quot;scale&quot;:{&quot;x&quot;:1,&quot;y&quot;:1}}},&quot;d83da551-3df4-424f-b199-c167fd5c98f9&quot;:{&quot;type&quot;:&quot;FIGURE_OBJECT&quot;,&quot;id&quot;:&quot;d83da551-3df4-424f-b199-c167fd5c98f9&quot;,&quot;parent&quot;:{&quot;type&quot;:&quot;CHILD&quot;,&quot;parentId&quot;:&quot;f744479b-b9ab-4635-b147-a4bebf01170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e9260f8-d5f5-48fe-8c5a-b848c705b508&quot;:{&quot;type&quot;:&quot;FIGURE_OBJECT&quot;,&quot;id&quot;:&quot;8e9260f8-d5f5-48fe-8c5a-b848c705b508&quot;,&quot;parent&quot;:{&quot;type&quot;:&quot;CHILD&quot;,&quot;parentId&quot;:&quot;f744479b-b9ab-4635-b147-a4bebf01170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d3e497d-d0b9-45a9-9fb8-ec307a1c9f6b&quot;:{&quot;type&quot;:&quot;FIGURE_OBJECT&quot;,&quot;id&quot;:&quot;5d3e497d-d0b9-45a9-9fb8-ec307a1c9f6b&quot;,&quot;parent&quot;:{&quot;type&quot;:&quot;CHILD&quot;,&quot;parentId&quot;:&quot;f744479b-b9ab-4635-b147-a4bebf01170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ba9517fc-96c3-4443-87d1-30a9b5eec059&quot;:{&quot;type&quot;:&quot;FIGURE_OBJECT&quot;,&quot;id&quot;:&quot;ba9517fc-96c3-4443-87d1-30a9b5eec059&quot;,&quot;parent&quot;:{&quot;type&quot;:&quot;CHILD&quot;,&quot;parentId&quot;:&quot;f744479b-b9ab-4635-b147-a4bebf01170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bb6ce0d-e604-4c9e-9d86-90ea9a5135fc&quot;:{&quot;type&quot;:&quot;FIGURE_OBJECT&quot;,&quot;id&quot;:&quot;abb6ce0d-e604-4c9e-9d86-90ea9a5135fc&quot;,&quot;parent&quot;:{&quot;type&quot;:&quot;CHILD&quot;,&quot;parentId&quot;:&quot;f744479b-b9ab-4635-b147-a4bebf01170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d7b72be-74ab-49bc-9501-9014042ec9fd&quot;:{&quot;type&quot;:&quot;FIGURE_OBJECT&quot;,&quot;id&quot;:&quot;ad7b72be-74ab-49bc-9501-9014042ec9fd&quot;,&quot;name&quot;:&quot;Bacteria membrane gram negative (for brush) (distorted)&quot;,&quot;relativeTransform&quot;:{&quot;translate&quot;:{&quot;x&quot;:45.15602567656018,&quot;y&quot;:-15.944700018584385},&quot;rotate&quot;:0.6271020896972999,&quot;skewX&quot;:1.795283338213327e-16,&quot;scale&quot;:{&quot;x&quot;:0.6810347091972635,&quot;y&quot;:0.6810347091972643}},&quot;opacity&quot;:1,&quot;source&quot;:{&quot;type&quot;:&quot;ASSETS&quot;},&quot;path&quot;:{&quot;type&quot;:&quot;SPLINE&quot;,&quot;spline&quot;:{&quot;points&quot;:[{&quot;x&quot;:-1.5470549546723973,&quot;y&quot;:0.02063694402346675,&quot;isEndPoint&quot;:true},{&quot;x&quot;:-0.5147903170418289,&quot;y&quot;:-0.03450072766697185,&quot;isEndPoint&quot;:false},{&quot;x&quot;:0.5181307256631911,&quot;y&quot;:-0.03427107141829419,&quot;isEndPoint&quot;:false},{&quot;x&quot;:1.5470549546723973,&quot;y&quot;:0.02058311183778874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a3fcddbe-e539-4f3e-84ce-0d84dcd8288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3&quot;}},&quot;a3fcddbe-e539-4f3e-84ce-0d84dcd82887&quot;:{&quot;type&quot;:&quot;FIGURE_OBJECT&quot;,&quot;id&quot;:&quot;a3fcddbe-e539-4f3e-84ce-0d84dcd8288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22391fe-b6dd-4532-833d-eae702582b5d&quot;:{&quot;type&quot;:&quot;FIGURE_OBJECT&quot;,&quot;id&quot;:&quot;422391fe-b6dd-4532-833d-eae702582b5d&quot;,&quot;parent&quot;:{&quot;type&quot;:&quot;CHILD&quot;,&quot;parentId&quot;:&quot;a3fcddbe-e539-4f3e-84ce-0d84dcd82887&quot;,&quot;order&quot;:&quot;5&quot;},&quot;relativeTransform&quot;:{&quot;translate&quot;:{&quot;x&quot;:0,&quot;y&quot;:0},&quot;rotate&quot;:0,&quot;skewX&quot;:0,&quot;scale&quot;:{&quot;x&quot;:1,&quot;y&quot;:1}}},&quot;07caefe3-71f3-47ad-ab3d-499cadf571a8&quot;:{&quot;type&quot;:&quot;FIGURE_OBJECT&quot;,&quot;id&quot;:&quot;07caefe3-71f3-47ad-ab3d-499cadf571a8&quot;,&quot;parent&quot;:{&quot;type&quot;:&quot;CHILD&quot;,&quot;parentId&quot;:&quot;422391fe-b6dd-4532-833d-eae702582b5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c679b10-7ffa-4a94-b830-bbe9fa704da3&quot;:{&quot;type&quot;:&quot;FIGURE_OBJECT&quot;,&quot;id&quot;:&quot;0c679b10-7ffa-4a94-b830-bbe9fa704da3&quot;,&quot;parent&quot;:{&quot;type&quot;:&quot;CHILD&quot;,&quot;parentId&quot;:&quot;422391fe-b6dd-4532-833d-eae702582b5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45ea6d3-ac96-4361-a48e-52e11f293cc1&quot;:{&quot;type&quot;:&quot;FIGURE_OBJECT&quot;,&quot;id&quot;:&quot;145ea6d3-ac96-4361-a48e-52e11f293cc1&quot;,&quot;parent&quot;:{&quot;type&quot;:&quot;CHILD&quot;,&quot;parentId&quot;:&quot;422391fe-b6dd-4532-833d-eae702582b5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dab4014-f4b7-45ca-91c2-3b0460a73bae&quot;:{&quot;type&quot;:&quot;FIGURE_OBJECT&quot;,&quot;id&quot;:&quot;cdab4014-f4b7-45ca-91c2-3b0460a73bae&quot;,&quot;parent&quot;:{&quot;type&quot;:&quot;CHILD&quot;,&quot;parentId&quot;:&quot;422391fe-b6dd-4532-833d-eae702582b5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63cb2c70-8af6-4131-9625-902da763f3a2&quot;:{&quot;type&quot;:&quot;FIGURE_OBJECT&quot;,&quot;id&quot;:&quot;63cb2c70-8af6-4131-9625-902da763f3a2&quot;,&quot;parent&quot;:{&quot;type&quot;:&quot;CHILD&quot;,&quot;parentId&quot;:&quot;422391fe-b6dd-4532-833d-eae702582b5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3ef2f64-f7c1-4a1b-aac1-49edc851cc46&quot;:{&quot;type&quot;:&quot;FIGURE_OBJECT&quot;,&quot;id&quot;:&quot;b3ef2f64-f7c1-4a1b-aac1-49edc851cc46&quot;,&quot;name&quot;:&quot;Bacteria membrane gram negative (for brush) (distorted)&quot;,&quot;relativeTransform&quot;:{&quot;translate&quot;:{&quot;x&quot;:46.76159011493627,&quot;y&quot;:-14.648288335808829},&quot;rotate&quot;:0.731426925571266,&quot;skewX&quot;:4.1889944558310903e-16,&quot;scale&quot;:{&quot;x&quot;:0.681034709197264,&quot;y&quot;:0.6810347091972637}},&quot;opacity&quot;:1,&quot;source&quot;:{&quot;type&quot;:&quot;ASSETS&quot;},&quot;path&quot;:{&quot;type&quot;:&quot;SPLINE&quot;,&quot;spline&quot;:{&quot;points&quot;:[{&quot;x&quot;:-1.5470393368581696,&quot;y&quot;:0.020573641779619692,&quot;isEndPoint&quot;:true},{&quot;x&quot;:-0.5159165784682003,&quot;y&quot;:-0.03432554733889563,&quot;isEndPoint&quot;:false},{&quot;x&quot;:0.5170212596572412,&quot;y&quot;:-0.03424676668414921,&quot;isEndPoint&quot;:false},{&quot;x&quot;:1.5470393368581696,&quot;y&quot;:0.0205541901176709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24bbde2-bb5a-425a-a2ac-049321e6ebe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5&quot;}},&quot;124bbde2-bb5a-425a-a2ac-049321e6ebef&quot;:{&quot;type&quot;:&quot;FIGURE_OBJECT&quot;,&quot;id&quot;:&quot;124bbde2-bb5a-425a-a2ac-049321e6ebe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2e0b3d1-adc9-409d-b6f6-2d0cc7c13e9c&quot;:{&quot;type&quot;:&quot;FIGURE_OBJECT&quot;,&quot;id&quot;:&quot;d2e0b3d1-adc9-409d-b6f6-2d0cc7c13e9c&quot;,&quot;parent&quot;:{&quot;type&quot;:&quot;CHILD&quot;,&quot;parentId&quot;:&quot;124bbde2-bb5a-425a-a2ac-049321e6ebef&quot;,&quot;order&quot;:&quot;5&quot;},&quot;relativeTransform&quot;:{&quot;translate&quot;:{&quot;x&quot;:0,&quot;y&quot;:0},&quot;rotate&quot;:0,&quot;skewX&quot;:0,&quot;scale&quot;:{&quot;x&quot;:1,&quot;y&quot;:1}}},&quot;f8beb009-88bb-4605-941b-a8f845c56dd0&quot;:{&quot;type&quot;:&quot;FIGURE_OBJECT&quot;,&quot;id&quot;:&quot;f8beb009-88bb-4605-941b-a8f845c56dd0&quot;,&quot;parent&quot;:{&quot;type&quot;:&quot;CHILD&quot;,&quot;parentId&quot;:&quot;d2e0b3d1-adc9-409d-b6f6-2d0cc7c13e9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b78d11a-242b-4ece-bab0-775e265931fe&quot;:{&quot;type&quot;:&quot;FIGURE_OBJECT&quot;,&quot;id&quot;:&quot;bb78d11a-242b-4ece-bab0-775e265931fe&quot;,&quot;parent&quot;:{&quot;type&quot;:&quot;CHILD&quot;,&quot;parentId&quot;:&quot;d2e0b3d1-adc9-409d-b6f6-2d0cc7c13e9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667076d-c34e-4b89-b536-fe593185d112&quot;:{&quot;type&quot;:&quot;FIGURE_OBJECT&quot;,&quot;id&quot;:&quot;1667076d-c34e-4b89-b536-fe593185d112&quot;,&quot;parent&quot;:{&quot;type&quot;:&quot;CHILD&quot;,&quot;parentId&quot;:&quot;d2e0b3d1-adc9-409d-b6f6-2d0cc7c13e9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6c11007-784e-483b-929d-05725dd4b94a&quot;:{&quot;type&quot;:&quot;FIGURE_OBJECT&quot;,&quot;id&quot;:&quot;d6c11007-784e-483b-929d-05725dd4b94a&quot;,&quot;parent&quot;:{&quot;type&quot;:&quot;CHILD&quot;,&quot;parentId&quot;:&quot;d2e0b3d1-adc9-409d-b6f6-2d0cc7c13e9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da21883-2fee-45ae-85a2-7ccf0a3ddb33&quot;:{&quot;type&quot;:&quot;FIGURE_OBJECT&quot;,&quot;id&quot;:&quot;eda21883-2fee-45ae-85a2-7ccf0a3ddb33&quot;,&quot;parent&quot;:{&quot;type&quot;:&quot;CHILD&quot;,&quot;parentId&quot;:&quot;d2e0b3d1-adc9-409d-b6f6-2d0cc7c13e9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c486ec3-f5f5-4ed0-a78e-a9f0583dc334&quot;:{&quot;type&quot;:&quot;FIGURE_OBJECT&quot;,&quot;id&quot;:&quot;4c486ec3-f5f5-4ed0-a78e-a9f0583dc334&quot;,&quot;name&quot;:&quot;Bacteria membrane gram negative (for brush) (distorted)&quot;,&quot;relativeTransform&quot;:{&quot;translate&quot;:{&quot;x&quot;:49.52597248408251,&quot;y&quot;:-11.59117855402074},&quot;rotate&quot;:0.9399221060554167,&quot;skewX&quot;:-2.9921388970222066e-16,&quot;scale&quot;:{&quot;x&quot;:0.6810347091972642,&quot;y&quot;:0.6810347091972637}},&quot;opacity&quot;:1,&quot;source&quot;:{&quot;type&quot;:&quot;ASSETS&quot;},&quot;path&quot;:{&quot;type&quot;:&quot;SPLINE&quot;,&quot;spline&quot;:{&quot;points&quot;:[{&quot;x&quot;:-1.5470362002041131,&quot;y&quot;:0.020581048196327955,&quot;isEndPoint&quot;:true},{&quot;x&quot;:-0.5180827645751034,&quot;y&quot;:-0.034267918027871144,&quot;isEndPoint&quot;:false},{&quot;x&quot;:0.5148271690966109,&quot;y&quot;:-0.0344923160564921,&quot;isEndPoint&quot;:false},{&quot;x&quot;:1.5470362002041131,&quot;y&quot;:0.0206333173460617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d61542e-3caa-4519-a41a-b4b745f1ed0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55&quot;}},&quot;cd61542e-3caa-4519-a41a-b4b745f1ed04&quot;:{&quot;type&quot;:&quot;FIGURE_OBJECT&quot;,&quot;id&quot;:&quot;cd61542e-3caa-4519-a41a-b4b745f1ed0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546d0e0-3737-4556-9f2d-439869fac80e&quot;:{&quot;type&quot;:&quot;FIGURE_OBJECT&quot;,&quot;id&quot;:&quot;2546d0e0-3737-4556-9f2d-439869fac80e&quot;,&quot;parent&quot;:{&quot;type&quot;:&quot;CHILD&quot;,&quot;parentId&quot;:&quot;cd61542e-3caa-4519-a41a-b4b745f1ed04&quot;,&quot;order&quot;:&quot;5&quot;},&quot;relativeTransform&quot;:{&quot;translate&quot;:{&quot;x&quot;:0,&quot;y&quot;:0},&quot;rotate&quot;:0,&quot;skewX&quot;:0,&quot;scale&quot;:{&quot;x&quot;:1,&quot;y&quot;:1}}},&quot;40f9b72b-8fcc-4b2b-baf7-b28798608301&quot;:{&quot;type&quot;:&quot;FIGURE_OBJECT&quot;,&quot;id&quot;:&quot;40f9b72b-8fcc-4b2b-baf7-b28798608301&quot;,&quot;parent&quot;:{&quot;type&quot;:&quot;CHILD&quot;,&quot;parentId&quot;:&quot;2546d0e0-3737-4556-9f2d-439869fac80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b4aa897-11b5-4394-be7c-f14040d8468a&quot;:{&quot;type&quot;:&quot;FIGURE_OBJECT&quot;,&quot;id&quot;:&quot;eb4aa897-11b5-4394-be7c-f14040d8468a&quot;,&quot;parent&quot;:{&quot;type&quot;:&quot;CHILD&quot;,&quot;parentId&quot;:&quot;2546d0e0-3737-4556-9f2d-439869fac80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b5cbe05-f597-42a8-9422-75c0fc2d8692&quot;:{&quot;type&quot;:&quot;FIGURE_OBJECT&quot;,&quot;id&quot;:&quot;7b5cbe05-f597-42a8-9422-75c0fc2d8692&quot;,&quot;parent&quot;:{&quot;type&quot;:&quot;CHILD&quot;,&quot;parentId&quot;:&quot;2546d0e0-3737-4556-9f2d-439869fac80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4e9a499f-7d88-49b9-a0a7-1a79c1010488&quot;:{&quot;type&quot;:&quot;FIGURE_OBJECT&quot;,&quot;id&quot;:&quot;4e9a499f-7d88-49b9-a0a7-1a79c1010488&quot;,&quot;parent&quot;:{&quot;type&quot;:&quot;CHILD&quot;,&quot;parentId&quot;:&quot;2546d0e0-3737-4556-9f2d-439869fac80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c572f12-0f44-44bd-a5e1-2a663602e25e&quot;:{&quot;type&quot;:&quot;FIGURE_OBJECT&quot;,&quot;id&quot;:&quot;0c572f12-0f44-44bd-a5e1-2a663602e25e&quot;,&quot;parent&quot;:{&quot;type&quot;:&quot;CHILD&quot;,&quot;parentId&quot;:&quot;2546d0e0-3737-4556-9f2d-439869fac80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3d5109b9-1299-40ed-a5d3-14ec413f2eed&quot;:{&quot;type&quot;:&quot;FIGURE_OBJECT&quot;,&quot;id&quot;:&quot;3d5109b9-1299-40ed-a5d3-14ec413f2eed&quot;,&quot;name&quot;:&quot;Bacteria membrane gram negative (for brush) (distorted)&quot;,&quot;relativeTransform&quot;:{&quot;translate&quot;:{&quot;x&quot;:50.654357334081006,&quot;y&quot;:-9.863386545053554},&quot;rotate&quot;:1.0446103982248338,&quot;skewX&quot;:-5.984277794044417e-17,&quot;scale&quot;:{&quot;x&quot;:0.6810347091972639,&quot;y&quot;:0.6810347091972643}},&quot;opacity&quot;:1,&quot;source&quot;:{&quot;type&quot;:&quot;ASSETS&quot;},&quot;path&quot;:{&quot;type&quot;:&quot;SPLINE&quot;,&quot;spline&quot;:{&quot;points&quot;:[{&quot;x&quot;:-1.5470822790216925,&quot;y&quot;:0.02065954991786771,&quot;isEndPoint&quot;:true},{&quot;x&quot;:-0.5193287422859303,&quot;y&quot;:-0.034347043267855606,&quot;isEndPoint&quot;:false},{&quot;x&quot;:0.513558976887003,&quot;y&quot;:-0.03472200909139485,&quot;isEndPoint&quot;:false},{&quot;x&quot;:1.5470822790216925,&quot;y&quot;:0.0207275829810258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8006634f-8e0e-489b-9f2d-f8b5dddbd34b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6&quot;}},&quot;8006634f-8e0e-489b-9f2d-f8b5dddbd34b&quot;:{&quot;type&quot;:&quot;FIGURE_OBJECT&quot;,&quot;id&quot;:&quot;8006634f-8e0e-489b-9f2d-f8b5dddbd34b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8965901-83a1-4e9f-ac3f-818fd1f477f5&quot;:{&quot;type&quot;:&quot;FIGURE_OBJECT&quot;,&quot;id&quot;:&quot;38965901-83a1-4e9f-ac3f-818fd1f477f5&quot;,&quot;parent&quot;:{&quot;type&quot;:&quot;CHILD&quot;,&quot;parentId&quot;:&quot;8006634f-8e0e-489b-9f2d-f8b5dddbd34b&quot;,&quot;order&quot;:&quot;5&quot;},&quot;relativeTransform&quot;:{&quot;translate&quot;:{&quot;x&quot;:0,&quot;y&quot;:0},&quot;rotate&quot;:0,&quot;skewX&quot;:0,&quot;scale&quot;:{&quot;x&quot;:1,&quot;y&quot;:1}}},&quot;f7962372-4b2a-4710-aa17-2b4e14dc8061&quot;:{&quot;type&quot;:&quot;FIGURE_OBJECT&quot;,&quot;id&quot;:&quot;f7962372-4b2a-4710-aa17-2b4e14dc8061&quot;,&quot;parent&quot;:{&quot;type&quot;:&quot;CHILD&quot;,&quot;parentId&quot;:&quot;38965901-83a1-4e9f-ac3f-818fd1f477f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57f90ed-6508-4dc2-aa9d-c07ce1d05ed5&quot;:{&quot;type&quot;:&quot;FIGURE_OBJECT&quot;,&quot;id&quot;:&quot;b57f90ed-6508-4dc2-aa9d-c07ce1d05ed5&quot;,&quot;parent&quot;:{&quot;type&quot;:&quot;CHILD&quot;,&quot;parentId&quot;:&quot;38965901-83a1-4e9f-ac3f-818fd1f477f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164549f-48e8-4acb-9dfc-20c0902315b9&quot;:{&quot;type&quot;:&quot;FIGURE_OBJECT&quot;,&quot;id&quot;:&quot;8164549f-48e8-4acb-9dfc-20c0902315b9&quot;,&quot;parent&quot;:{&quot;type&quot;:&quot;CHILD&quot;,&quot;parentId&quot;:&quot;38965901-83a1-4e9f-ac3f-818fd1f477f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4c05bff-11dd-46d7-b680-3da6182983db&quot;:{&quot;type&quot;:&quot;FIGURE_OBJECT&quot;,&quot;id&quot;:&quot;74c05bff-11dd-46d7-b680-3da6182983db&quot;,&quot;parent&quot;:{&quot;type&quot;:&quot;CHILD&quot;,&quot;parentId&quot;:&quot;38965901-83a1-4e9f-ac3f-818fd1f477f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9b3ffac-3c7a-497b-850b-fa5355e8afc5&quot;:{&quot;type&quot;:&quot;FIGURE_OBJECT&quot;,&quot;id&quot;:&quot;a9b3ffac-3c7a-497b-850b-fa5355e8afc5&quot;,&quot;parent&quot;:{&quot;type&quot;:&quot;CHILD&quot;,&quot;parentId&quot;:&quot;38965901-83a1-4e9f-ac3f-818fd1f477f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68e99ee-3e29-4252-ba0a-5f5f210f3ea1&quot;:{&quot;type&quot;:&quot;FIGURE_OBJECT&quot;,&quot;id&quot;:&quot;768e99ee-3e29-4252-ba0a-5f5f210f3ea1&quot;,&quot;name&quot;:&quot;Bacteria membrane gram negative (for brush) (distorted)&quot;,&quot;relativeTransform&quot;:{&quot;translate&quot;:{&quot;x&quot;:52.33838460410874,&quot;y&quot;:-6.101805959543121},&quot;rotate&quot;:1.2553307621246694,&quot;skewX&quot;:5.984277794044416e-17,&quot;scale&quot;:{&quot;x&quot;:0.6810347091972639,&quot;y&quot;:0.6810347091972639}},&quot;opacity&quot;:1,&quot;source&quot;:{&quot;type&quot;:&quot;ASSETS&quot;},&quot;path&quot;:{&quot;type&quot;:&quot;SPLINE&quot;,&quot;spline&quot;:{&quot;points&quot;:[{&quot;x&quot;:-1.5469863409535138,&quot;y&quot;:0.02084240251204342,&quot;isEndPoint&quot;:true},{&quot;x&quot;:-0.5224130717181774,&quot;y&quot;:-0.03442145690043383,&quot;isEndPoint&quot;:false},{&quot;x&quot;:0.5102263362563972,&quot;y&quot;:-0.03508569701020456,&quot;isEndPoint&quot;:false},{&quot;x&quot;:1.5469863409535138,&quot;y&quot;:0.02085354843094769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c2e6f2e-623e-41fb-8a73-503f19257e16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7&quot;}},&quot;7c2e6f2e-623e-41fb-8a73-503f19257e16&quot;:{&quot;type&quot;:&quot;FIGURE_OBJECT&quot;,&quot;id&quot;:&quot;7c2e6f2e-623e-41fb-8a73-503f19257e16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c4e1079-952a-4636-a0d2-21517225d438&quot;:{&quot;type&quot;:&quot;FIGURE_OBJECT&quot;,&quot;id&quot;:&quot;3c4e1079-952a-4636-a0d2-21517225d438&quot;,&quot;parent&quot;:{&quot;type&quot;:&quot;CHILD&quot;,&quot;parentId&quot;:&quot;7c2e6f2e-623e-41fb-8a73-503f19257e16&quot;,&quot;order&quot;:&quot;5&quot;},&quot;relativeTransform&quot;:{&quot;translate&quot;:{&quot;x&quot;:0,&quot;y&quot;:0},&quot;rotate&quot;:0,&quot;skewX&quot;:0,&quot;scale&quot;:{&quot;x&quot;:1,&quot;y&quot;:1}}},&quot;22c69745-fcf8-43ba-a79d-e384032d5f8e&quot;:{&quot;type&quot;:&quot;FIGURE_OBJECT&quot;,&quot;id&quot;:&quot;22c69745-fcf8-43ba-a79d-e384032d5f8e&quot;,&quot;parent&quot;:{&quot;type&quot;:&quot;CHILD&quot;,&quot;parentId&quot;:&quot;3c4e1079-952a-4636-a0d2-21517225d43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59746cf-38c1-4e9b-b6f0-603ecff420c5&quot;:{&quot;type&quot;:&quot;FIGURE_OBJECT&quot;,&quot;id&quot;:&quot;759746cf-38c1-4e9b-b6f0-603ecff420c5&quot;,&quot;parent&quot;:{&quot;type&quot;:&quot;CHILD&quot;,&quot;parentId&quot;:&quot;3c4e1079-952a-4636-a0d2-21517225d43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4bc091d-7d2f-43a2-8d77-248d5e9c70fc&quot;:{&quot;type&quot;:&quot;FIGURE_OBJECT&quot;,&quot;id&quot;:&quot;54bc091d-7d2f-43a2-8d77-248d5e9c70fc&quot;,&quot;parent&quot;:{&quot;type&quot;:&quot;CHILD&quot;,&quot;parentId&quot;:&quot;3c4e1079-952a-4636-a0d2-21517225d43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8ed17a42-c407-47a1-9d2b-1b7e8074b067&quot;:{&quot;type&quot;:&quot;FIGURE_OBJECT&quot;,&quot;id&quot;:&quot;8ed17a42-c407-47a1-9d2b-1b7e8074b067&quot;,&quot;parent&quot;:{&quot;type&quot;:&quot;CHILD&quot;,&quot;parentId&quot;:&quot;3c4e1079-952a-4636-a0d2-21517225d43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aabf3d0-70cc-469b-b372-0194573f9d2d&quot;:{&quot;type&quot;:&quot;FIGURE_OBJECT&quot;,&quot;id&quot;:&quot;0aabf3d0-70cc-469b-b372-0194573f9d2d&quot;,&quot;parent&quot;:{&quot;type&quot;:&quot;CHILD&quot;,&quot;parentId&quot;:&quot;3c4e1079-952a-4636-a0d2-21517225d43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8e41114-531c-4735-8b28-d65961bdd039&quot;:{&quot;type&quot;:&quot;FIGURE_OBJECT&quot;,&quot;id&quot;:&quot;b8e41114-531c-4735-8b28-d65961bdd039&quot;,&quot;name&quot;:&quot;Bacteria membrane gram negative (for brush) (distorted)&quot;,&quot;relativeTransform&quot;:{&quot;translate&quot;:{&quot;x&quot;:52.874179239076234,&quot;y&quot;:-4.109024727002272},&quot;rotate&quot;:1.360929440920794,&quot;skewX&quot;:-5.984277794044416e-17,&quot;scale&quot;:{&quot;x&quot;:0.6810347091972639,&quot;y&quot;:0.6810347091972636}},&quot;opacity&quot;:1,&quot;source&quot;:{&quot;type&quot;:&quot;ASSETS&quot;},&quot;path&quot;:{&quot;type&quot;:&quot;SPLINE&quot;,&quot;spline&quot;:{&quot;points&quot;:[{&quot;x&quot;:-1.5470766252479287,&quot;y&quot;:0.020826367386085377,&quot;isEndPoint&quot;:true},{&quot;x&quot;:-0.5243733629763483,&quot;y&quot;:-0.03430070367871726,&quot;isEndPoint&quot;:false},{&quot;x&quot;:0.508199815503902,&quot;y&quot;:-0.035095403951537395,&quot;isEndPoint&quot;:false},{&quot;x&quot;:1.5470766252479287,&quot;y&quot;:0.02075607277085803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c6e9ba7-bc5a-4b3a-b182-15fcabc8c20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8&quot;}},&quot;ec6e9ba7-bc5a-4b3a-b182-15fcabc8c20f&quot;:{&quot;type&quot;:&quot;FIGURE_OBJECT&quot;,&quot;id&quot;:&quot;ec6e9ba7-bc5a-4b3a-b182-15fcabc8c20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9d70c92c-7240-4936-bc93-574cbfc7efe3&quot;:{&quot;type&quot;:&quot;FIGURE_OBJECT&quot;,&quot;id&quot;:&quot;9d70c92c-7240-4936-bc93-574cbfc7efe3&quot;,&quot;parent&quot;:{&quot;type&quot;:&quot;CHILD&quot;,&quot;parentId&quot;:&quot;ec6e9ba7-bc5a-4b3a-b182-15fcabc8c20f&quot;,&quot;order&quot;:&quot;5&quot;},&quot;relativeTransform&quot;:{&quot;translate&quot;:{&quot;x&quot;:0,&quot;y&quot;:0},&quot;rotate&quot;:0,&quot;skewX&quot;:0,&quot;scale&quot;:{&quot;x&quot;:1,&quot;y&quot;:1}}},&quot;e8676bfa-2222-4191-99de-314046bc8390&quot;:{&quot;type&quot;:&quot;FIGURE_OBJECT&quot;,&quot;id&quot;:&quot;e8676bfa-2222-4191-99de-314046bc8390&quot;,&quot;parent&quot;:{&quot;type&quot;:&quot;CHILD&quot;,&quot;parentId&quot;:&quot;9d70c92c-7240-4936-bc93-574cbfc7efe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fdf9cca-d07f-4245-873c-9dc15c8bc209&quot;:{&quot;type&quot;:&quot;FIGURE_OBJECT&quot;,&quot;id&quot;:&quot;efdf9cca-d07f-4245-873c-9dc15c8bc209&quot;,&quot;parent&quot;:{&quot;type&quot;:&quot;CHILD&quot;,&quot;parentId&quot;:&quot;9d70c92c-7240-4936-bc93-574cbfc7efe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0e06ea0-e914-45a2-9aaf-f10055fc1208&quot;:{&quot;type&quot;:&quot;FIGURE_OBJECT&quot;,&quot;id&quot;:&quot;60e06ea0-e914-45a2-9aaf-f10055fc1208&quot;,&quot;parent&quot;:{&quot;type&quot;:&quot;CHILD&quot;,&quot;parentId&quot;:&quot;9d70c92c-7240-4936-bc93-574cbfc7efe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8409045-dd5e-4572-a076-37fec2068b4b&quot;:{&quot;type&quot;:&quot;FIGURE_OBJECT&quot;,&quot;id&quot;:&quot;c8409045-dd5e-4572-a076-37fec2068b4b&quot;,&quot;parent&quot;:{&quot;type&quot;:&quot;CHILD&quot;,&quot;parentId&quot;:&quot;9d70c92c-7240-4936-bc93-574cbfc7efe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475398e-8f05-4dca-9759-3a2019d14246&quot;:{&quot;type&quot;:&quot;FIGURE_OBJECT&quot;,&quot;id&quot;:&quot;1475398e-8f05-4dca-9759-3a2019d14246&quot;,&quot;parent&quot;:{&quot;type&quot;:&quot;CHILD&quot;,&quot;parentId&quot;:&quot;9d70c92c-7240-4936-bc93-574cbfc7efe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5eddb21-5d52-4aa6-8c1a-819cc59a5bcb&quot;:{&quot;type&quot;:&quot;FIGURE_OBJECT&quot;,&quot;id&quot;:&quot;c5eddb21-5d52-4aa6-8c1a-819cc59a5bcb&quot;,&quot;name&quot;:&quot;Bacteria membrane gram negative (for brush) (distorted)&quot;,&quot;relativeTransform&quot;:{&quot;translate&quot;:{&quot;x&quot;:53.306758534010505,&quot;y&quot;:-0.010014626467577127},&quot;rotate&quot;:1.5695973350276253,&quot;skewX&quot;:-1.4025651079791608e-18,&quot;scale&quot;:{&quot;x&quot;:0.6810347091972638,&quot;y&quot;:0.6810347091972704}},&quot;opacity&quot;:1,&quot;source&quot;:{&quot;type&quot;:&quot;ASSETS&quot;},&quot;path&quot;:{&quot;type&quot;:&quot;SPLINE&quot;,&quot;spline&quot;:{&quot;points&quot;:[{&quot;x&quot;:-1.5472161343814552,&quot;y&quot;:0.020330399377080123,&quot;isEndPoint&quot;:true},{&quot;x&quot;:-1.0232317768596555,&quot;y&quot;:-0.007278059918086076,&quot;isEndPoint&quot;:false},{&quot;x&quot;:-0.49555997304601385,&quot;y&quot;:-0.020945801695283837,&quot;isEndPoint&quot;:false},{&quot;x&quot;:0.03543472107565451,&quot;y&quot;:-0.0203091431234911,&quot;isEndPoint&quot;:true},{&quot;x&quot;:0.5425292113270462,&quot;y&quot;:-0.019701140713103048,&quot;isEndPoint&quot;:false},{&quot;x&quot;:1.046561932989741,&quot;y&quot;:-0.00605475219033038,&quot;isEndPoint&quot;:false},{&quot;x&quot;:1.5472161343814552,&quot;y&quot;:0.0203125102850448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98b61b2-f015-4097-acdf-fabc128b429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&quot;}},&quot;b98b61b2-f015-4097-acdf-fabc128b429c&quot;:{&quot;type&quot;:&quot;FIGURE_OBJECT&quot;,&quot;id&quot;:&quot;b98b61b2-f015-4097-acdf-fabc128b429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37bba6a-dc20-44fc-9c2e-12f9b91fbff1&quot;:{&quot;type&quot;:&quot;FIGURE_OBJECT&quot;,&quot;id&quot;:&quot;737bba6a-dc20-44fc-9c2e-12f9b91fbff1&quot;,&quot;parent&quot;:{&quot;type&quot;:&quot;CHILD&quot;,&quot;parentId&quot;:&quot;b98b61b2-f015-4097-acdf-fabc128b429c&quot;,&quot;order&quot;:&quot;5&quot;},&quot;relativeTransform&quot;:{&quot;translate&quot;:{&quot;x&quot;:0,&quot;y&quot;:0},&quot;rotate&quot;:0,&quot;skewX&quot;:0,&quot;scale&quot;:{&quot;x&quot;:1,&quot;y&quot;:1}}},&quot;d4b63641-f583-4dfe-a7a5-b90ab90a4161&quot;:{&quot;type&quot;:&quot;FIGURE_OBJECT&quot;,&quot;id&quot;:&quot;d4b63641-f583-4dfe-a7a5-b90ab90a4161&quot;,&quot;parent&quot;:{&quot;type&quot;:&quot;CHILD&quot;,&quot;parentId&quot;:&quot;737bba6a-dc20-44fc-9c2e-12f9b91fbff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a419371-3c49-4db8-a921-a82a869bd355&quot;:{&quot;type&quot;:&quot;FIGURE_OBJECT&quot;,&quot;id&quot;:&quot;7a419371-3c49-4db8-a921-a82a869bd355&quot;,&quot;parent&quot;:{&quot;type&quot;:&quot;CHILD&quot;,&quot;parentId&quot;:&quot;737bba6a-dc20-44fc-9c2e-12f9b91fbff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ca968b1-e25f-4711-98df-aa3d77ff6bf7&quot;:{&quot;type&quot;:&quot;FIGURE_OBJECT&quot;,&quot;id&quot;:&quot;dca968b1-e25f-4711-98df-aa3d77ff6bf7&quot;,&quot;parent&quot;:{&quot;type&quot;:&quot;CHILD&quot;,&quot;parentId&quot;:&quot;737bba6a-dc20-44fc-9c2e-12f9b91fbff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311ad2e-1224-4567-ae79-a544ce804960&quot;:{&quot;type&quot;:&quot;FIGURE_OBJECT&quot;,&quot;id&quot;:&quot;d311ad2e-1224-4567-ae79-a544ce804960&quot;,&quot;parent&quot;:{&quot;type&quot;:&quot;CHILD&quot;,&quot;parentId&quot;:&quot;737bba6a-dc20-44fc-9c2e-12f9b91fbff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4cae047-5cac-45ca-a5a9-9e1c86290169&quot;:{&quot;type&quot;:&quot;FIGURE_OBJECT&quot;,&quot;id&quot;:&quot;24cae047-5cac-45ca-a5a9-9e1c86290169&quot;,&quot;parent&quot;:{&quot;type&quot;:&quot;CHILD&quot;,&quot;parentId&quot;:&quot;737bba6a-dc20-44fc-9c2e-12f9b91fbff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bc42bbd-b160-4e1a-b99e-fcd3cf3b215e&quot;:{&quot;type&quot;:&quot;FIGURE_OBJECT&quot;,&quot;id&quot;:&quot;abc42bbd-b160-4e1a-b99e-fcd3cf3b215e&quot;,&quot;name&quot;:&quot;Bacteria membrane gram negative (for brush) (distorted)&quot;,&quot;relativeTransform&quot;:{&quot;translate&quot;:{&quot;x&quot;:53.20247909582545,&quot;y&quot;:2.0511740118306308},&quot;rotate&quot;:1.6731873324845987,&quot;skewX&quot;:2.9921388970222136e-17,&quot;scale&quot;:{&quot;x&quot;:0.6810347091972633,&quot;y&quot;:0.6810347091972656}},&quot;opacity&quot;:1,&quot;source&quot;:{&quot;type&quot;:&quot;ASSETS&quot;},&quot;path&quot;:{&quot;type&quot;:&quot;SPLINE&quot;,&quot;spline&quot;:{&quot;points&quot;:[{&quot;x&quot;:-1.5471153999287486,&quot;y&quot;:0.020465087745775615,&quot;isEndPoint&quot;:true},{&quot;x&quot;:-0.5058872934656495,&quot;y&quot;:-0.034861834007032674,&quot;isEndPoint&quot;:false},{&quot;x&quot;:0.5265647929340549,&quot;y&quot;:-0.03394797540491466,&quot;isEndPoint&quot;:false},{&quot;x&quot;:1.5471153999287486,&quot;y&quot;:0.0206636424586567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fd03ea7-ae8a-4700-a882-c7160575e80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1&quot;}},&quot;1fd03ea7-ae8a-4700-a882-c7160575e804&quot;:{&quot;type&quot;:&quot;FIGURE_OBJECT&quot;,&quot;id&quot;:&quot;1fd03ea7-ae8a-4700-a882-c7160575e80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460151e-2e8d-48fd-be1c-338b0a9b2f6d&quot;:{&quot;type&quot;:&quot;FIGURE_OBJECT&quot;,&quot;id&quot;:&quot;4460151e-2e8d-48fd-be1c-338b0a9b2f6d&quot;,&quot;parent&quot;:{&quot;type&quot;:&quot;CHILD&quot;,&quot;parentId&quot;:&quot;1fd03ea7-ae8a-4700-a882-c7160575e804&quot;,&quot;order&quot;:&quot;5&quot;},&quot;relativeTransform&quot;:{&quot;translate&quot;:{&quot;x&quot;:0,&quot;y&quot;:0},&quot;rotate&quot;:0,&quot;skewX&quot;:0,&quot;scale&quot;:{&quot;x&quot;:1,&quot;y&quot;:1}}},&quot;34f1480f-6747-45ba-9095-03d4a18acf86&quot;:{&quot;type&quot;:&quot;FIGURE_OBJECT&quot;,&quot;id&quot;:&quot;34f1480f-6747-45ba-9095-03d4a18acf86&quot;,&quot;parent&quot;:{&quot;type&quot;:&quot;CHILD&quot;,&quot;parentId&quot;:&quot;4460151e-2e8d-48fd-be1c-338b0a9b2f6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e19c464-9fe6-46c2-b788-9ff112ee076e&quot;:{&quot;type&quot;:&quot;FIGURE_OBJECT&quot;,&quot;id&quot;:&quot;de19c464-9fe6-46c2-b788-9ff112ee076e&quot;,&quot;parent&quot;:{&quot;type&quot;:&quot;CHILD&quot;,&quot;parentId&quot;:&quot;4460151e-2e8d-48fd-be1c-338b0a9b2f6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223256d-d649-449b-80f7-9a512ebc022b&quot;:{&quot;type&quot;:&quot;FIGURE_OBJECT&quot;,&quot;id&quot;:&quot;f223256d-d649-449b-80f7-9a512ebc022b&quot;,&quot;parent&quot;:{&quot;type&quot;:&quot;CHILD&quot;,&quot;parentId&quot;:&quot;4460151e-2e8d-48fd-be1c-338b0a9b2f6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eba0525-f91b-4857-86a5-c73e9ab18ba8&quot;:{&quot;type&quot;:&quot;FIGURE_OBJECT&quot;,&quot;id&quot;:&quot;feba0525-f91b-4857-86a5-c73e9ab18ba8&quot;,&quot;parent&quot;:{&quot;type&quot;:&quot;CHILD&quot;,&quot;parentId&quot;:&quot;4460151e-2e8d-48fd-be1c-338b0a9b2f6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84f0d27-afa0-4197-8007-6964c79a7c63&quot;:{&quot;type&quot;:&quot;FIGURE_OBJECT&quot;,&quot;id&quot;:&quot;984f0d27-afa0-4197-8007-6964c79a7c63&quot;,&quot;parent&quot;:{&quot;type&quot;:&quot;CHILD&quot;,&quot;parentId&quot;:&quot;4460151e-2e8d-48fd-be1c-338b0a9b2f6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dc19ba2-803a-4733-aa36-e4e1b9d4fcaf&quot;:{&quot;type&quot;:&quot;FIGURE_OBJECT&quot;,&quot;id&quot;:&quot;ddc19ba2-803a-4733-aa36-e4e1b9d4fcaf&quot;,&quot;name&quot;:&quot;Bacteria membrane gram negative (for brush) (distorted)&quot;,&quot;relativeTransform&quot;:{&quot;translate&quot;:{&quot;x&quot;:52.35325880296369,&quot;y&quot;:6.0842395306070225},&quot;rotate&quot;:1.8837990875393722,&quot;skewX&quot;:1.7952833382133256e-16,&quot;scale&quot;:{&quot;x&quot;:0.6810347091972638,&quot;y&quot;:0.6810347091972637}},&quot;opacity&quot;:1,&quot;source&quot;:{&quot;type&quot;:&quot;ASSETS&quot;},&quot;path&quot;:{&quot;type&quot;:&quot;SPLINE&quot;,&quot;spline&quot;:{&quot;points&quot;:[{&quot;x&quot;:-1.5470200165180934,&quot;y&quot;:0.020854437743521553,&quot;isEndPoint&quot;:true},{&quot;x&quot;:-0.510192372166923,&quot;y&quot;:-0.03508889844343502,&quot;isEndPoint&quot;:false},{&quot;x&quot;:0.5224668553996334,&quot;y&quot;:-0.03442156530715737,&quot;isEndPoint&quot;:false},{&quot;x&quot;:1.5470200165180934,&quot;y&quot;:0.020844364874149174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58c3d19-656b-4b9f-88f9-5fa4910512c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2&quot;}},&quot;958c3d19-656b-4b9f-88f9-5fa4910512ca&quot;:{&quot;type&quot;:&quot;FIGURE_OBJECT&quot;,&quot;id&quot;:&quot;958c3d19-656b-4b9f-88f9-5fa4910512c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ec4a77d-770b-4a37-adf9-32723031efb6&quot;:{&quot;type&quot;:&quot;FIGURE_OBJECT&quot;,&quot;id&quot;:&quot;7ec4a77d-770b-4a37-adf9-32723031efb6&quot;,&quot;parent&quot;:{&quot;type&quot;:&quot;CHILD&quot;,&quot;parentId&quot;:&quot;958c3d19-656b-4b9f-88f9-5fa4910512ca&quot;,&quot;order&quot;:&quot;5&quot;},&quot;relativeTransform&quot;:{&quot;translate&quot;:{&quot;x&quot;:0,&quot;y&quot;:0},&quot;rotate&quot;:0,&quot;skewX&quot;:0,&quot;scale&quot;:{&quot;x&quot;:1,&quot;y&quot;:1}}},&quot;50517a81-3355-4c34-a465-eedae5edd4c9&quot;:{&quot;type&quot;:&quot;FIGURE_OBJECT&quot;,&quot;id&quot;:&quot;50517a81-3355-4c34-a465-eedae5edd4c9&quot;,&quot;parent&quot;:{&quot;type&quot;:&quot;CHILD&quot;,&quot;parentId&quot;:&quot;7ec4a77d-770b-4a37-adf9-32723031efb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29f4d1a-ab72-4dbd-b734-9e3ec2bae4d7&quot;:{&quot;type&quot;:&quot;FIGURE_OBJECT&quot;,&quot;id&quot;:&quot;e29f4d1a-ab72-4dbd-b734-9e3ec2bae4d7&quot;,&quot;parent&quot;:{&quot;type&quot;:&quot;CHILD&quot;,&quot;parentId&quot;:&quot;7ec4a77d-770b-4a37-adf9-32723031efb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73436ab-b932-45ea-953c-aaa9209d3a3c&quot;:{&quot;type&quot;:&quot;FIGURE_OBJECT&quot;,&quot;id&quot;:&quot;373436ab-b932-45ea-953c-aaa9209d3a3c&quot;,&quot;parent&quot;:{&quot;type&quot;:&quot;CHILD&quot;,&quot;parentId&quot;:&quot;7ec4a77d-770b-4a37-adf9-32723031efb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04ace46-e408-4754-8341-e3ea950bc53d&quot;:{&quot;type&quot;:&quot;FIGURE_OBJECT&quot;,&quot;id&quot;:&quot;304ace46-e408-4754-8341-e3ea950bc53d&quot;,&quot;parent&quot;:{&quot;type&quot;:&quot;CHILD&quot;,&quot;parentId&quot;:&quot;7ec4a77d-770b-4a37-adf9-32723031efb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a0a7c88-5bcf-4f03-bd0b-49daa67492f1&quot;:{&quot;type&quot;:&quot;FIGURE_OBJECT&quot;,&quot;id&quot;:&quot;fa0a7c88-5bcf-4f03-bd0b-49daa67492f1&quot;,&quot;parent&quot;:{&quot;type&quot;:&quot;CHILD&quot;,&quot;parentId&quot;:&quot;7ec4a77d-770b-4a37-adf9-32723031efb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a6ae36d-92e4-4100-a0ef-6ce53c37fd4d&quot;:{&quot;type&quot;:&quot;FIGURE_OBJECT&quot;,&quot;id&quot;:&quot;2a6ae36d-92e4-4100-a0ef-6ce53c37fd4d&quot;,&quot;name&quot;:&quot;Bacteria membrane gram negative (for brush) (distorted)&quot;,&quot;relativeTransform&quot;:{&quot;translate&quot;:{&quot;x&quot;:51.61516611350701,&quot;y&quot;:8.011234266951893},&quot;rotate&quot;:1.9893583717385634,&quot;skewX&quot;:5.984277794044417e-17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69558681851439,&quot;y&quot;:0.02081541773034245,&quot;isEndPoint&quot;:true},{&quot;x&quot;:-0.5119645420914054,&quot;y&quot;:-0.034945952551315725,&quot;isEndPoint&quot;:false},{&quot;x&quot;:0.5207568863825642,&quot;y&quot;:-0.03441978867542617,&quot;isEndPoint&quot;:false},{&quot;x&quot;:1.5469558681851439,&quot;y&quot;:0.02075996195442086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156f3f8-bb47-4e39-805f-d6a40063bbc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5&quot;}},&quot;b156f3f8-bb47-4e39-805f-d6a40063bbc0&quot;:{&quot;type&quot;:&quot;FIGURE_OBJECT&quot;,&quot;id&quot;:&quot;b156f3f8-bb47-4e39-805f-d6a40063bbc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10bfe277-35ef-4463-a782-0c09ea696550&quot;:{&quot;type&quot;:&quot;FIGURE_OBJECT&quot;,&quot;id&quot;:&quot;10bfe277-35ef-4463-a782-0c09ea696550&quot;,&quot;parent&quot;:{&quot;type&quot;:&quot;CHILD&quot;,&quot;parentId&quot;:&quot;b156f3f8-bb47-4e39-805f-d6a40063bbc0&quot;,&quot;order&quot;:&quot;5&quot;},&quot;relativeTransform&quot;:{&quot;translate&quot;:{&quot;x&quot;:0,&quot;y&quot;:0},&quot;rotate&quot;:0,&quot;skewX&quot;:0,&quot;scale&quot;:{&quot;x&quot;:1,&quot;y&quot;:1}}},&quot;bfe9b879-0b29-4257-b567-6932c8278db5&quot;:{&quot;type&quot;:&quot;FIGURE_OBJECT&quot;,&quot;id&quot;:&quot;bfe9b879-0b29-4257-b567-6932c8278db5&quot;,&quot;parent&quot;:{&quot;type&quot;:&quot;CHILD&quot;,&quot;parentId&quot;:&quot;10bfe277-35ef-4463-a782-0c09ea69655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d777c6b-cc54-4095-8e77-5842d86f27d5&quot;:{&quot;type&quot;:&quot;FIGURE_OBJECT&quot;,&quot;id&quot;:&quot;cd777c6b-cc54-4095-8e77-5842d86f27d5&quot;,&quot;parent&quot;:{&quot;type&quot;:&quot;CHILD&quot;,&quot;parentId&quot;:&quot;10bfe277-35ef-4463-a782-0c09ea69655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48864ab-3a06-4151-9595-77aee7bb5baf&quot;:{&quot;type&quot;:&quot;FIGURE_OBJECT&quot;,&quot;id&quot;:&quot;248864ab-3a06-4151-9595-77aee7bb5baf&quot;,&quot;parent&quot;:{&quot;type&quot;:&quot;CHILD&quot;,&quot;parentId&quot;:&quot;10bfe277-35ef-4463-a782-0c09ea69655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a07dd03-d70c-4872-b20a-c51d28364ec3&quot;:{&quot;type&quot;:&quot;FIGURE_OBJECT&quot;,&quot;id&quot;:&quot;9a07dd03-d70c-4872-b20a-c51d28364ec3&quot;,&quot;parent&quot;:{&quot;type&quot;:&quot;CHILD&quot;,&quot;parentId&quot;:&quot;10bfe277-35ef-4463-a782-0c09ea69655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cca90a6-1f1c-4c7a-85fb-d09b94c84ebf&quot;:{&quot;type&quot;:&quot;FIGURE_OBJECT&quot;,&quot;id&quot;:&quot;5cca90a6-1f1c-4c7a-85fb-d09b94c84ebf&quot;,&quot;parent&quot;:{&quot;type&quot;:&quot;CHILD&quot;,&quot;parentId&quot;:&quot;10bfe277-35ef-4463-a782-0c09ea69655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c0dba60-5513-4951-8a22-02c8df501fdf&quot;:{&quot;type&quot;:&quot;FIGURE_OBJECT&quot;,&quot;id&quot;:&quot;bc0dba60-5513-4951-8a22-02c8df501fdf&quot;,&quot;name&quot;:&quot;Bacteria membrane gram negative (for brush) (distorted)&quot;,&quot;relativeTransform&quot;:{&quot;translate&quot;:{&quot;x&quot;:49.554312092228145,&quot;y&quot;:11.5804813601901},&quot;rotate&quot;:2.1992352169920846,&quot;skewX&quot;:7.181133352853303e-16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70477935176241,&quot;y&quot;:0.020635639691026938,&quot;isEndPoint&quot;:true},{&quot;x&quot;:-0.5148032290522444,&quot;y&quot;:-0.0344977150239128,&quot;isEndPoint&quot;:false},{&quot;x&quot;:0.5181135359856022,&quot;y&quot;:-0.03426992169694182,&quot;isEndPoint&quot;:false},{&quot;x&quot;:1.5470477935176241,&quot;y&quot;:0.0205823606193337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35fc789-1eee-49ed-8f4b-da68c2e4f3e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7&quot;}},&quot;c35fc789-1eee-49ed-8f4b-da68c2e4f3ef&quot;:{&quot;type&quot;:&quot;FIGURE_OBJECT&quot;,&quot;id&quot;:&quot;c35fc789-1eee-49ed-8f4b-da68c2e4f3e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40214f0-b42f-4a3f-9f21-a38ddae279a0&quot;:{&quot;type&quot;:&quot;FIGURE_OBJECT&quot;,&quot;id&quot;:&quot;d40214f0-b42f-4a3f-9f21-a38ddae279a0&quot;,&quot;parent&quot;:{&quot;type&quot;:&quot;CHILD&quot;,&quot;parentId&quot;:&quot;c35fc789-1eee-49ed-8f4b-da68c2e4f3ef&quot;,&quot;order&quot;:&quot;5&quot;},&quot;relativeTransform&quot;:{&quot;translate&quot;:{&quot;x&quot;:0,&quot;y&quot;:0},&quot;rotate&quot;:0,&quot;skewX&quot;:0,&quot;scale&quot;:{&quot;x&quot;:1,&quot;y&quot;:1}}},&quot;c27840fe-30a2-4a91-97d0-c6b538b7b76c&quot;:{&quot;type&quot;:&quot;FIGURE_OBJECT&quot;,&quot;id&quot;:&quot;c27840fe-30a2-4a91-97d0-c6b538b7b76c&quot;,&quot;parent&quot;:{&quot;type&quot;:&quot;CHILD&quot;,&quot;parentId&quot;:&quot;d40214f0-b42f-4a3f-9f21-a38ddae279a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43c9dac-6653-4680-8cc3-2da6f8d7dca9&quot;:{&quot;type&quot;:&quot;FIGURE_OBJECT&quot;,&quot;id&quot;:&quot;843c9dac-6653-4680-8cc3-2da6f8d7dca9&quot;,&quot;parent&quot;:{&quot;type&quot;:&quot;CHILD&quot;,&quot;parentId&quot;:&quot;d40214f0-b42f-4a3f-9f21-a38ddae279a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7388835-7730-43f0-a9e0-3206f3478f9a&quot;:{&quot;type&quot;:&quot;FIGURE_OBJECT&quot;,&quot;id&quot;:&quot;97388835-7730-43f0-a9e0-3206f3478f9a&quot;,&quot;parent&quot;:{&quot;type&quot;:&quot;CHILD&quot;,&quot;parentId&quot;:&quot;d40214f0-b42f-4a3f-9f21-a38ddae279a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9c98176-295b-4313-9128-9cf424c1c3a4&quot;:{&quot;type&quot;:&quot;FIGURE_OBJECT&quot;,&quot;id&quot;:&quot;a9c98176-295b-4313-9128-9cf424c1c3a4&quot;,&quot;parent&quot;:{&quot;type&quot;:&quot;CHILD&quot;,&quot;parentId&quot;:&quot;d40214f0-b42f-4a3f-9f21-a38ddae279a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0f10703-c1be-48ad-9529-cd60736a1eb0&quot;:{&quot;type&quot;:&quot;FIGURE_OBJECT&quot;,&quot;id&quot;:&quot;20f10703-c1be-48ad-9529-cd60736a1eb0&quot;,&quot;parent&quot;:{&quot;type&quot;:&quot;CHILD&quot;,&quot;parentId&quot;:&quot;d40214f0-b42f-4a3f-9f21-a38ddae279a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7cdf12f-e4d8-45b5-a9bb-494d11eff397&quot;:{&quot;type&quot;:&quot;FIGURE_OBJECT&quot;,&quot;id&quot;:&quot;07cdf12f-e4d8-45b5-a9bb-494d11eff397&quot;,&quot;name&quot;:&quot;Bacteria membrane gram negative (for brush) (distorted)&quot;,&quot;relativeTransform&quot;:{&quot;translate&quot;:{&quot;x&quot;:48.25576035991433,&quot;y&quot;:13.184310870490647},&quot;rotate&quot;:2.303556349938055,&quot;skewX&quot;:-1.1968555588088842e-16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70394565079317,&quot;y&quot;:0.020573104346211346,&quot;isEndPoint&quot;:true},{&quot;x&quot;:-0.5159304545217154,&quot;y&quot;:-0.034323830516229725,&quot;isEndPoint&quot;:false},{&quot;x&quot;:0.5170076388748797,&quot;y&quot;:-0.034246921492610716,&quot;isEndPoint&quot;:false},{&quot;x&quot;:1.5470394565079317,&quot;y&quot;:0.0205543400249856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d54e7ad-da7a-42bf-b854-7e543b7e5cd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&quot;}},&quot;6d54e7ad-da7a-42bf-b854-7e543b7e5cda&quot;:{&quot;type&quot;:&quot;FIGURE_OBJECT&quot;,&quot;id&quot;:&quot;6d54e7ad-da7a-42bf-b854-7e543b7e5cd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44679a7-ca75-46fd-8a7b-51cdb5a6ef6c&quot;:{&quot;type&quot;:&quot;FIGURE_OBJECT&quot;,&quot;id&quot;:&quot;a44679a7-ca75-46fd-8a7b-51cdb5a6ef6c&quot;,&quot;parent&quot;:{&quot;type&quot;:&quot;CHILD&quot;,&quot;parentId&quot;:&quot;6d54e7ad-da7a-42bf-b854-7e543b7e5cda&quot;,&quot;order&quot;:&quot;5&quot;},&quot;relativeTransform&quot;:{&quot;translate&quot;:{&quot;x&quot;:0,&quot;y&quot;:0},&quot;rotate&quot;:0,&quot;skewX&quot;:0,&quot;scale&quot;:{&quot;x&quot;:1,&quot;y&quot;:1}}},&quot;9cf6041a-0eea-4415-9bc3-f78660d6fa64&quot;:{&quot;type&quot;:&quot;FIGURE_OBJECT&quot;,&quot;id&quot;:&quot;9cf6041a-0eea-4415-9bc3-f78660d6fa64&quot;,&quot;parent&quot;:{&quot;type&quot;:&quot;CHILD&quot;,&quot;parentId&quot;:&quot;a44679a7-ca75-46fd-8a7b-51cdb5a6ef6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16d96b6-e4c7-40c9-a676-18c231128958&quot;:{&quot;type&quot;:&quot;FIGURE_OBJECT&quot;,&quot;id&quot;:&quot;916d96b6-e4c7-40c9-a676-18c231128958&quot;,&quot;parent&quot;:{&quot;type&quot;:&quot;CHILD&quot;,&quot;parentId&quot;:&quot;a44679a7-ca75-46fd-8a7b-51cdb5a6ef6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74ce23c-cf88-4e6b-a28f-a4df09a71164&quot;:{&quot;type&quot;:&quot;FIGURE_OBJECT&quot;,&quot;id&quot;:&quot;d74ce23c-cf88-4e6b-a28f-a4df09a71164&quot;,&quot;parent&quot;:{&quot;type&quot;:&quot;CHILD&quot;,&quot;parentId&quot;:&quot;a44679a7-ca75-46fd-8a7b-51cdb5a6ef6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6236952-311c-4c1f-ba25-608123c86074&quot;:{&quot;type&quot;:&quot;FIGURE_OBJECT&quot;,&quot;id&quot;:&quot;c6236952-311c-4c1f-ba25-608123c86074&quot;,&quot;parent&quot;:{&quot;type&quot;:&quot;CHILD&quot;,&quot;parentId&quot;:&quot;a44679a7-ca75-46fd-8a7b-51cdb5a6ef6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5d6ef4f-eaa8-4328-8f5a-d7177070a8ec&quot;:{&quot;type&quot;:&quot;FIGURE_OBJECT&quot;,&quot;id&quot;:&quot;b5d6ef4f-eaa8-4328-8f5a-d7177070a8ec&quot;,&quot;parent&quot;:{&quot;type&quot;:&quot;CHILD&quot;,&quot;parentId&quot;:&quot;a44679a7-ca75-46fd-8a7b-51cdb5a6ef6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1b3ec39-a489-4b04-9a2d-f01b3083ccf2&quot;:{&quot;type&quot;:&quot;FIGURE_OBJECT&quot;,&quot;id&quot;:&quot;71b3ec39-a489-4b04-9a2d-f01b3083ccf2&quot;,&quot;name&quot;:&quot;Bacteria membrane gram negative (for brush) (distorted)&quot;,&quot;relativeTransform&quot;:{&quot;translate&quot;:{&quot;x&quot;:45.19496440381553,&quot;y&quot;:15.944613407741699},&quot;rotate&quot;:2.5120550206737473,&quot;skewX&quot;:0,&quot;scale&quot;:{&quot;x&quot;:0.6810347091972638,&quot;y&quot;:0.6810347091972643}},&quot;opacity&quot;:1,&quot;source&quot;:{&quot;type&quot;:&quot;ASSETS&quot;},&quot;path&quot;:{&quot;type&quot;:&quot;SPLINE&quot;,&quot;spline&quot;:{&quot;points&quot;:[{&quot;x&quot;:-1.5470423309811068,&quot;y&quot;:0.020581759518516964,&quot;isEndPoint&quot;:true},{&quot;x&quot;:-0.5180995660624816,&quot;y&quot;:-0.034269003169957256,&quot;isEndPoint&quot;:false},{&quot;x&quot;:0.5148139633116742,&quot;y&quot;:-0.034495264887131026,&quot;isEndPoint&quot;:false},{&quot;x&quot;:1.5470423309811068,&quot;y&quot;:0.0206345833093695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a87c903-6ec6-4e54-a856-a5754621cdf6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2&quot;}},&quot;6a87c903-6ec6-4e54-a856-a5754621cdf6&quot;:{&quot;type&quot;:&quot;FIGURE_OBJECT&quot;,&quot;id&quot;:&quot;6a87c903-6ec6-4e54-a856-a5754621cdf6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87fda09-d8fe-4093-835b-26c14b4e2b55&quot;:{&quot;type&quot;:&quot;FIGURE_OBJECT&quot;,&quot;id&quot;:&quot;087fda09-d8fe-4093-835b-26c14b4e2b55&quot;,&quot;parent&quot;:{&quot;type&quot;:&quot;CHILD&quot;,&quot;parentId&quot;:&quot;6a87c903-6ec6-4e54-a856-a5754621cdf6&quot;,&quot;order&quot;:&quot;5&quot;},&quot;relativeTransform&quot;:{&quot;translate&quot;:{&quot;x&quot;:0,&quot;y&quot;:0},&quot;rotate&quot;:0,&quot;skewX&quot;:0,&quot;scale&quot;:{&quot;x&quot;:1,&quot;y&quot;:1}}},&quot;5687e1ff-aa0a-4543-82a0-0c9c162ab18e&quot;:{&quot;type&quot;:&quot;FIGURE_OBJECT&quot;,&quot;id&quot;:&quot;5687e1ff-aa0a-4543-82a0-0c9c162ab18e&quot;,&quot;parent&quot;:{&quot;type&quot;:&quot;CHILD&quot;,&quot;parentId&quot;:&quot;087fda09-d8fe-4093-835b-26c14b4e2b5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3932ef3-22c1-44b7-9105-4be8640ceaeb&quot;:{&quot;type&quot;:&quot;FIGURE_OBJECT&quot;,&quot;id&quot;:&quot;23932ef3-22c1-44b7-9105-4be8640ceaeb&quot;,&quot;parent&quot;:{&quot;type&quot;:&quot;CHILD&quot;,&quot;parentId&quot;:&quot;087fda09-d8fe-4093-835b-26c14b4e2b5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7957edc-c07c-4c38-82e4-fcf5c8338a07&quot;:{&quot;type&quot;:&quot;FIGURE_OBJECT&quot;,&quot;id&quot;:&quot;77957edc-c07c-4c38-82e4-fcf5c8338a07&quot;,&quot;parent&quot;:{&quot;type&quot;:&quot;CHILD&quot;,&quot;parentId&quot;:&quot;087fda09-d8fe-4093-835b-26c14b4e2b5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7574cb0-fa5b-4b75-a3ca-11d71b0b58da&quot;:{&quot;type&quot;:&quot;FIGURE_OBJECT&quot;,&quot;id&quot;:&quot;f7574cb0-fa5b-4b75-a3ca-11d71b0b58da&quot;,&quot;parent&quot;:{&quot;type&quot;:&quot;CHILD&quot;,&quot;parentId&quot;:&quot;087fda09-d8fe-4093-835b-26c14b4e2b5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ce0b4c3c-8ccc-4562-be4e-80aab36d3b91&quot;:{&quot;type&quot;:&quot;FIGURE_OBJECT&quot;,&quot;id&quot;:&quot;ce0b4c3c-8ccc-4562-be4e-80aab36d3b91&quot;,&quot;parent&quot;:{&quot;type&quot;:&quot;CHILD&quot;,&quot;parentId&quot;:&quot;087fda09-d8fe-4093-835b-26c14b4e2b5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aff8798-9ff8-49a2-94b9-1db3d025e62c&quot;:{&quot;type&quot;:&quot;FIGURE_OBJECT&quot;,&quot;id&quot;:&quot;8aff8798-9ff8-49a2-94b9-1db3d025e62c&quot;,&quot;name&quot;:&quot;Bacteria membrane gram negative (for brush) (distorted)&quot;,&quot;relativeTransform&quot;:{&quot;translate&quot;:{&quot;x&quot;:43.46567108799678,&quot;y&quot;:17.070678931829462},&quot;rotate&quot;:2.616749717754455,&quot;skewX&quot;:-2.9921388970222086e-16,&quot;scale&quot;:{&quot;x&quot;:0.6810347091972639,&quot;y&quot;:0.6810347091972638}},&quot;opacity&quot;:1,&quot;source&quot;:{&quot;type&quot;:&quot;ASSETS&quot;},&quot;path&quot;:{&quot;type&quot;:&quot;SPLINE&quot;,&quot;spline&quot;:{&quot;points&quot;:[{&quot;x&quot;:-1.5470659111979082,&quot;y&quot;:0.020662594055143476,&quot;isEndPoint&quot;:true},{&quot;x&quot;:-0.5193401848327035,&quot;y&quot;:-0.03434618804792233,&quot;isEndPoint&quot;:false},{&quot;x&quot;:0.5135357229517759,&quot;y&quot;:-0.03472406358264646,&quot;isEndPoint&quot;:false},{&quot;x&quot;:1.5470659111979082,&quot;y&quot;:0.02072764725155895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a5b2959-491a-44e6-9c19-5984a1b4f7c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5&quot;}},&quot;7a5b2959-491a-44e6-9c19-5984a1b4f7cc&quot;:{&quot;type&quot;:&quot;FIGURE_OBJECT&quot;,&quot;id&quot;:&quot;7a5b2959-491a-44e6-9c19-5984a1b4f7c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5debc89-494a-461e-90da-6da1e0517110&quot;:{&quot;type&quot;:&quot;FIGURE_OBJECT&quot;,&quot;id&quot;:&quot;05debc89-494a-461e-90da-6da1e0517110&quot;,&quot;parent&quot;:{&quot;type&quot;:&quot;CHILD&quot;,&quot;parentId&quot;:&quot;7a5b2959-491a-44e6-9c19-5984a1b4f7cc&quot;,&quot;order&quot;:&quot;5&quot;},&quot;relativeTransform&quot;:{&quot;translate&quot;:{&quot;x&quot;:0,&quot;y&quot;:0},&quot;rotate&quot;:0,&quot;skewX&quot;:0,&quot;scale&quot;:{&quot;x&quot;:1,&quot;y&quot;:1}}},&quot;7ddfeed6-ae00-42e8-9caa-b47694b21f71&quot;:{&quot;type&quot;:&quot;FIGURE_OBJECT&quot;,&quot;id&quot;:&quot;7ddfeed6-ae00-42e8-9caa-b47694b21f71&quot;,&quot;parent&quot;:{&quot;type&quot;:&quot;CHILD&quot;,&quot;parentId&quot;:&quot;05debc89-494a-461e-90da-6da1e051711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fd18b3c-50c4-448d-b407-d489e8e24cc9&quot;:{&quot;type&quot;:&quot;FIGURE_OBJECT&quot;,&quot;id&quot;:&quot;ffd18b3c-50c4-448d-b407-d489e8e24cc9&quot;,&quot;parent&quot;:{&quot;type&quot;:&quot;CHILD&quot;,&quot;parentId&quot;:&quot;05debc89-494a-461e-90da-6da1e051711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182b720-fcbf-49d9-8c6c-8d0ce2a6a2b4&quot;:{&quot;type&quot;:&quot;FIGURE_OBJECT&quot;,&quot;id&quot;:&quot;1182b720-fcbf-49d9-8c6c-8d0ce2a6a2b4&quot;,&quot;parent&quot;:{&quot;type&quot;:&quot;CHILD&quot;,&quot;parentId&quot;:&quot;05debc89-494a-461e-90da-6da1e051711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37c7b9c-a2dd-4262-918e-16aa0637956e&quot;:{&quot;type&quot;:&quot;FIGURE_OBJECT&quot;,&quot;id&quot;:&quot;d37c7b9c-a2dd-4262-918e-16aa0637956e&quot;,&quot;parent&quot;:{&quot;type&quot;:&quot;CHILD&quot;,&quot;parentId&quot;:&quot;05debc89-494a-461e-90da-6da1e051711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f608a87-f736-4220-b02f-9d30ea7b5476&quot;:{&quot;type&quot;:&quot;FIGURE_OBJECT&quot;,&quot;id&quot;:&quot;3f608a87-f736-4220-b02f-9d30ea7b5476&quot;,&quot;parent&quot;:{&quot;type&quot;:&quot;CHILD&quot;,&quot;parentId&quot;:&quot;05debc89-494a-461e-90da-6da1e051711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31ac9856-5379-4092-b7e3-497accccde6b&quot;:{&quot;type&quot;:&quot;FIGURE_OBJECT&quot;,&quot;id&quot;:&quot;31ac9856-5379-4092-b7e3-497accccde6b&quot;,&quot;name&quot;:&quot;Bacteria membrane gram negative (for brush) (distorted)&quot;,&quot;relativeTransform&quot;:{&quot;translate&quot;:{&quot;x&quot;:39.70181879358529,&quot;y&quot;:18.749636993769695},&quot;rotate&quot;:2.8274787168192583,&quot;skewX&quot;:-1.7952833382133202e-16,&quot;scale&quot;:{&quot;x&quot;:0.6810347091972648,&quot;y&quot;:0.6810347091972648}},&quot;opacity&quot;:1,&quot;source&quot;:{&quot;type&quot;:&quot;ASSETS&quot;},&quot;path&quot;:{&quot;type&quot;:&quot;SPLINE&quot;,&quot;spline&quot;:{&quot;points&quot;:[{&quot;x&quot;:-1.54700445189005,&quot;y&quot;:0.02084347515453536,&quot;isEndPoint&quot;:true},{&quot;x&quot;:-0.5224424448547147,&quot;y&quot;:-0.03442151031578797,&quot;isEndPoint&quot;:false},{&quot;x&quot;:0.5102075938454185,&quot;y&quot;:-0.035087448650216485,&quot;isEndPoint&quot;:false},{&quot;x&quot;:1.54700445189005,&quot;y&quot;:0.0208540331654204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4ff0555-4df2-491e-8c6f-a8202ba2ee8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7&quot;}},&quot;44ff0555-4df2-491e-8c6f-a8202ba2ee8a&quot;:{&quot;type&quot;:&quot;FIGURE_OBJECT&quot;,&quot;id&quot;:&quot;44ff0555-4df2-491e-8c6f-a8202ba2ee8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03a3f74-c694-41c8-823c-283d338198e8&quot;:{&quot;type&quot;:&quot;FIGURE_OBJECT&quot;,&quot;id&quot;:&quot;c03a3f74-c694-41c8-823c-283d338198e8&quot;,&quot;parent&quot;:{&quot;type&quot;:&quot;CHILD&quot;,&quot;parentId&quot;:&quot;44ff0555-4df2-491e-8c6f-a8202ba2ee8a&quot;,&quot;order&quot;:&quot;5&quot;},&quot;relativeTransform&quot;:{&quot;translate&quot;:{&quot;x&quot;:0,&quot;y&quot;:0},&quot;rotate&quot;:0,&quot;skewX&quot;:0,&quot;scale&quot;:{&quot;x&quot;:1,&quot;y&quot;:1}}},&quot;f4cd1893-4ebc-4eb9-9542-6e3e0d28ca76&quot;:{&quot;type&quot;:&quot;FIGURE_OBJECT&quot;,&quot;id&quot;:&quot;f4cd1893-4ebc-4eb9-9542-6e3e0d28ca76&quot;,&quot;parent&quot;:{&quot;type&quot;:&quot;CHILD&quot;,&quot;parentId&quot;:&quot;c03a3f74-c694-41c8-823c-283d338198e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c130cfb-722a-4c6c-b4be-5943e6037161&quot;:{&quot;type&quot;:&quot;FIGURE_OBJECT&quot;,&quot;id&quot;:&quot;8c130cfb-722a-4c6c-b4be-5943e6037161&quot;,&quot;parent&quot;:{&quot;type&quot;:&quot;CHILD&quot;,&quot;parentId&quot;:&quot;c03a3f74-c694-41c8-823c-283d338198e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f617a39-238f-47ef-ab92-c5c2bf801aea&quot;:{&quot;type&quot;:&quot;FIGURE_OBJECT&quot;,&quot;id&quot;:&quot;8f617a39-238f-47ef-ab92-c5c2bf801aea&quot;,&quot;parent&quot;:{&quot;type&quot;:&quot;CHILD&quot;,&quot;parentId&quot;:&quot;c03a3f74-c694-41c8-823c-283d338198e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f105a02-07d8-4aac-995a-8b4ff4fb5917&quot;:{&quot;type&quot;:&quot;FIGURE_OBJECT&quot;,&quot;id&quot;:&quot;9f105a02-07d8-4aac-995a-8b4ff4fb5917&quot;,&quot;parent&quot;:{&quot;type&quot;:&quot;CHILD&quot;,&quot;parentId&quot;:&quot;c03a3f74-c694-41c8-823c-283d338198e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dd665ce-fdc5-48ea-bd9e-4c6afd79ef91&quot;:{&quot;type&quot;:&quot;FIGURE_OBJECT&quot;,&quot;id&quot;:&quot;bdd665ce-fdc5-48ea-bd9e-4c6afd79ef91&quot;,&quot;parent&quot;:{&quot;type&quot;:&quot;CHILD&quot;,&quot;parentId&quot;:&quot;c03a3f74-c694-41c8-823c-283d338198e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e36a4e5-ff27-47da-9bd0-78f7cef29ab4&quot;:{&quot;type&quot;:&quot;FIGURE_OBJECT&quot;,&quot;id&quot;:&quot;0e36a4e5-ff27-47da-9bd0-78f7cef29ab4&quot;,&quot;name&quot;:&quot;Bacteria membrane gram negative (for brush) (distorted)&quot;,&quot;relativeTransform&quot;:{&quot;translate&quot;:{&quot;x&quot;:37.708294129327406,&quot;y&quot;:19.282744223091484},&quot;rotate&quot;:2.933075680028814,&quot;skewX&quot;:1.7952833382133258e-16,&quot;scale&quot;:{&quot;x&quot;:0.6810347091972638,&quot;y&quot;:0.681034709197264}},&quot;opacity&quot;:1,&quot;source&quot;:{&quot;type&quot;:&quot;ASSETS&quot;},&quot;path&quot;:{&quot;type&quot;:&quot;SPLINE&quot;,&quot;spline&quot;:{&quot;points&quot;:[{&quot;x&quot;:-1.547101476530834,&quot;y&quot;:0.020825896879132264,&quot;isEndPoint&quot;:true},{&quot;x&quot;:-0.5244080739248176,&quot;y&quot;:-0.034298961731898184,&quot;isEndPoint&quot;:false},{&quot;x&quot;:0.5081799849715551,&quot;y&quot;:-0.03509520681136892,&quot;isEndPoint&quot;:false},{&quot;x&quot;:1.547101476530834,&quot;y&quot;:0.02075452100156481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5ef14508-eeeb-4fe7-aa8a-475e1e716c31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&quot;}},&quot;5ef14508-eeeb-4fe7-aa8a-475e1e716c31&quot;:{&quot;type&quot;:&quot;FIGURE_OBJECT&quot;,&quot;id&quot;:&quot;5ef14508-eeeb-4fe7-aa8a-475e1e716c31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958361c-e455-4bd7-a7fd-246e31019312&quot;:{&quot;type&quot;:&quot;FIGURE_OBJECT&quot;,&quot;id&quot;:&quot;3958361c-e455-4bd7-a7fd-246e31019312&quot;,&quot;parent&quot;:{&quot;type&quot;:&quot;CHILD&quot;,&quot;parentId&quot;:&quot;5ef14508-eeeb-4fe7-aa8a-475e1e716c31&quot;,&quot;order&quot;:&quot;5&quot;},&quot;relativeTransform&quot;:{&quot;translate&quot;:{&quot;x&quot;:0,&quot;y&quot;:0},&quot;rotate&quot;:0,&quot;skewX&quot;:0,&quot;scale&quot;:{&quot;x&quot;:1,&quot;y&quot;:1}}},&quot;a3bbdfd5-cb90-46d1-89d4-d4d5e6c956ba&quot;:{&quot;type&quot;:&quot;FIGURE_OBJECT&quot;,&quot;id&quot;:&quot;a3bbdfd5-cb90-46d1-89d4-d4d5e6c956ba&quot;,&quot;parent&quot;:{&quot;type&quot;:&quot;CHILD&quot;,&quot;parentId&quot;:&quot;3958361c-e455-4bd7-a7fd-246e3101931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2c2dd3f-4b6c-437b-af30-5fc2d2a0f04e&quot;:{&quot;type&quot;:&quot;FIGURE_OBJECT&quot;,&quot;id&quot;:&quot;22c2dd3f-4b6c-437b-af30-5fc2d2a0f04e&quot;,&quot;parent&quot;:{&quot;type&quot;:&quot;CHILD&quot;,&quot;parentId&quot;:&quot;3958361c-e455-4bd7-a7fd-246e3101931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726f7bb-0990-4c23-a705-230029a229fd&quot;:{&quot;type&quot;:&quot;FIGURE_OBJECT&quot;,&quot;id&quot;:&quot;a726f7bb-0990-4c23-a705-230029a229fd&quot;,&quot;parent&quot;:{&quot;type&quot;:&quot;CHILD&quot;,&quot;parentId&quot;:&quot;3958361c-e455-4bd7-a7fd-246e3101931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eec0827-03ec-44d9-a56d-7531165f9952&quot;:{&quot;type&quot;:&quot;FIGURE_OBJECT&quot;,&quot;id&quot;:&quot;ceec0827-03ec-44d9-a56d-7531165f9952&quot;,&quot;parent&quot;:{&quot;type&quot;:&quot;CHILD&quot;,&quot;parentId&quot;:&quot;3958361c-e455-4bd7-a7fd-246e3101931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63c1131-48f4-43bb-b055-4b0aee0cc826&quot;:{&quot;type&quot;:&quot;FIGURE_OBJECT&quot;,&quot;id&quot;:&quot;a63c1131-48f4-43bb-b055-4b0aee0cc826&quot;,&quot;parent&quot;:{&quot;type&quot;:&quot;CHILD&quot;,&quot;parentId&quot;:&quot;3958361c-e455-4bd7-a7fd-246e3101931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22a57c5-7009-4a34-a269-4ebad7f45221&quot;:{&quot;type&quot;:&quot;FIGURE_OBJECT&quot;,&quot;id&quot;:&quot;b22a57c5-7009-4a34-a269-4ebad7f45221&quot;,&quot;name&quot;:&quot;Bacteria membrane gram negative (for brush) (distorted)&quot;,&quot;relativeTransform&quot;:{&quot;translate&quot;:{&quot;x&quot;:33.608491108946595,&quot;y&quot;:19.709913172163624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4851258420443,&quot;y&quot;:0.020234972417753738,&quot;isEndPoint&quot;:true},{&quot;x&quot;:-1.0362996309288661,&quot;y&quot;:-0.006632392392788233,&quot;isEndPoint&quot;:false},{&quot;x&quot;:-0.5215992879804077,&quot;y&quot;:-0.020234972417753738,&quot;isEndPoint&quot;:false},{&quot;x&quot;:-0.0037218922360438,&quot;y&quot;:-0.020234972417753738,&quot;isEndPoint&quot;:true},{&quot;x&quot;:1.5474851258420443,&quot;y&quot;:-0.02023497241775373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f898c982-2e0e-401f-a929-839b4fea138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05&quot;}},&quot;f898c982-2e0e-401f-a929-839b4fea138a&quot;:{&quot;type&quot;:&quot;FIGURE_OBJECT&quot;,&quot;id&quot;:&quot;f898c982-2e0e-401f-a929-839b4fea138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19f2661-75ce-43d4-8b3c-ce16166e7806&quot;:{&quot;type&quot;:&quot;FIGURE_OBJECT&quot;,&quot;id&quot;:&quot;b19f2661-75ce-43d4-8b3c-ce16166e7806&quot;,&quot;parent&quot;:{&quot;type&quot;:&quot;CHILD&quot;,&quot;parentId&quot;:&quot;f898c982-2e0e-401f-a929-839b4fea138a&quot;,&quot;order&quot;:&quot;5&quot;},&quot;relativeTransform&quot;:{&quot;translate&quot;:{&quot;x&quot;:0,&quot;y&quot;:0},&quot;rotate&quot;:0,&quot;skewX&quot;:0,&quot;scale&quot;:{&quot;x&quot;:1,&quot;y&quot;:1}}},&quot;8b81f6a2-5160-40e6-b703-0ceff7091e58&quot;:{&quot;type&quot;:&quot;FIGURE_OBJECT&quot;,&quot;id&quot;:&quot;8b81f6a2-5160-40e6-b703-0ceff7091e58&quot;,&quot;parent&quot;:{&quot;type&quot;:&quot;CHILD&quot;,&quot;parentId&quot;:&quot;b19f2661-75ce-43d4-8b3c-ce16166e780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ead4083-1b51-4418-912f-3a876c58810b&quot;:{&quot;type&quot;:&quot;FIGURE_OBJECT&quot;,&quot;id&quot;:&quot;4ead4083-1b51-4418-912f-3a876c58810b&quot;,&quot;parent&quot;:{&quot;type&quot;:&quot;CHILD&quot;,&quot;parentId&quot;:&quot;b19f2661-75ce-43d4-8b3c-ce16166e780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3c58059-f953-4733-930a-346b1ab5d92e&quot;:{&quot;type&quot;:&quot;FIGURE_OBJECT&quot;,&quot;id&quot;:&quot;f3c58059-f953-4733-930a-346b1ab5d92e&quot;,&quot;parent&quot;:{&quot;type&quot;:&quot;CHILD&quot;,&quot;parentId&quot;:&quot;b19f2661-75ce-43d4-8b3c-ce16166e780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cb23b10-076c-43b5-a3cd-c35763094668&quot;:{&quot;type&quot;:&quot;FIGURE_OBJECT&quot;,&quot;id&quot;:&quot;acb23b10-076c-43b5-a3cd-c35763094668&quot;,&quot;parent&quot;:{&quot;type&quot;:&quot;CHILD&quot;,&quot;parentId&quot;:&quot;b19f2661-75ce-43d4-8b3c-ce16166e780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7600d93-6c2e-44e2-a275-acd19962217d&quot;:{&quot;type&quot;:&quot;FIGURE_OBJECT&quot;,&quot;id&quot;:&quot;77600d93-6c2e-44e2-a275-acd19962217d&quot;,&quot;parent&quot;:{&quot;type&quot;:&quot;CHILD&quot;,&quot;parentId&quot;:&quot;b19f2661-75ce-43d4-8b3c-ce16166e780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8c06d75-0353-49db-ab91-6992e78569f1&quot;:{&quot;type&quot;:&quot;FIGURE_OBJECT&quot;,&quot;id&quot;:&quot;b8c06d75-0353-49db-ab91-6992e78569f1&quot;,&quot;name&quot;:&quot;Bacteria membrane gram negative (for brush) (distorted)&quot;,&quot;relativeTransform&quot;:{&quot;translate&quot;:{&quot;x&quot;:31.542689732507224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02,&quot;y&quot;:0,&quot;isEndPoint&quot;:true},{&quot;x&quot;:1.5477525718537102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44e096e-878f-42d4-9e58-fb0672d8a38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1&quot;}},&quot;044e096e-878f-42d4-9e58-fb0672d8a38e&quot;:{&quot;type&quot;:&quot;FIGURE_OBJECT&quot;,&quot;id&quot;:&quot;044e096e-878f-42d4-9e58-fb0672d8a38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83e7030-0f20-4ca1-a943-bcb95445b9d3&quot;:{&quot;type&quot;:&quot;FIGURE_OBJECT&quot;,&quot;id&quot;:&quot;d83e7030-0f20-4ca1-a943-bcb95445b9d3&quot;,&quot;parent&quot;:{&quot;type&quot;:&quot;CHILD&quot;,&quot;parentId&quot;:&quot;044e096e-878f-42d4-9e58-fb0672d8a38e&quot;,&quot;order&quot;:&quot;5&quot;},&quot;relativeTransform&quot;:{&quot;translate&quot;:{&quot;x&quot;:0,&quot;y&quot;:0},&quot;rotate&quot;:0,&quot;skewX&quot;:0,&quot;scale&quot;:{&quot;x&quot;:1,&quot;y&quot;:1}}},&quot;efae28ec-2d4a-436f-b4ef-dd8fa53cd8a7&quot;:{&quot;type&quot;:&quot;FIGURE_OBJECT&quot;,&quot;id&quot;:&quot;efae28ec-2d4a-436f-b4ef-dd8fa53cd8a7&quot;,&quot;parent&quot;:{&quot;type&quot;:&quot;CHILD&quot;,&quot;parentId&quot;:&quot;d83e7030-0f20-4ca1-a943-bcb95445b9d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05b69c0-0b41-4028-af2f-ed5d8d6dc2a8&quot;:{&quot;type&quot;:&quot;FIGURE_OBJECT&quot;,&quot;id&quot;:&quot;f05b69c0-0b41-4028-af2f-ed5d8d6dc2a8&quot;,&quot;parent&quot;:{&quot;type&quot;:&quot;CHILD&quot;,&quot;parentId&quot;:&quot;d83e7030-0f20-4ca1-a943-bcb95445b9d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7a612c8-520c-41e6-ade9-bed1663f8926&quot;:{&quot;type&quot;:&quot;FIGURE_OBJECT&quot;,&quot;id&quot;:&quot;c7a612c8-520c-41e6-ade9-bed1663f8926&quot;,&quot;parent&quot;:{&quot;type&quot;:&quot;CHILD&quot;,&quot;parentId&quot;:&quot;d83e7030-0f20-4ca1-a943-bcb95445b9d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09210ac-74a2-4f4c-b57c-c2cb36885639&quot;:{&quot;type&quot;:&quot;FIGURE_OBJECT&quot;,&quot;id&quot;:&quot;309210ac-74a2-4f4c-b57c-c2cb36885639&quot;,&quot;parent&quot;:{&quot;type&quot;:&quot;CHILD&quot;,&quot;parentId&quot;:&quot;d83e7030-0f20-4ca1-a943-bcb95445b9d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87fb2185-3fc5-4f00-b021-ce886b1e920c&quot;:{&quot;type&quot;:&quot;FIGURE_OBJECT&quot;,&quot;id&quot;:&quot;87fb2185-3fc5-4f00-b021-ce886b1e920c&quot;,&quot;parent&quot;:{&quot;type&quot;:&quot;CHILD&quot;,&quot;parentId&quot;:&quot;d83e7030-0f20-4ca1-a943-bcb95445b9d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6dc96c0-eb65-438c-86bd-2fe4f36084ea&quot;:{&quot;type&quot;:&quot;FIGURE_OBJECT&quot;,&quot;id&quot;:&quot;46dc96c0-eb65-438c-86bd-2fe4f36084ea&quot;,&quot;name&quot;:&quot;Bacteria membrane gram negative (for brush) (distorted)&quot;,&quot;relativeTransform&quot;:{&quot;translate&quot;:{&quot;x&quot;:27.410722699594977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,&quot;y&quot;:1.7763568394002505e-15,&quot;isEndPoint&quot;:true},{&quot;x&quot;:1.547752571853664,&quot;y&quot;:-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ff86230-1ddc-4eac-a43e-00f899cc60e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2&quot;}},&quot;cff86230-1ddc-4eac-a43e-00f899cc60ee&quot;:{&quot;type&quot;:&quot;FIGURE_OBJECT&quot;,&quot;id&quot;:&quot;cff86230-1ddc-4eac-a43e-00f899cc60e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1c5d0d6-66ec-44ff-9ebb-519af2542daa&quot;:{&quot;type&quot;:&quot;FIGURE_OBJECT&quot;,&quot;id&quot;:&quot;f1c5d0d6-66ec-44ff-9ebb-519af2542daa&quot;,&quot;parent&quot;:{&quot;type&quot;:&quot;CHILD&quot;,&quot;parentId&quot;:&quot;cff86230-1ddc-4eac-a43e-00f899cc60ee&quot;,&quot;order&quot;:&quot;5&quot;},&quot;relativeTransform&quot;:{&quot;translate&quot;:{&quot;x&quot;:0,&quot;y&quot;:0},&quot;rotate&quot;:0,&quot;skewX&quot;:0,&quot;scale&quot;:{&quot;x&quot;:1,&quot;y&quot;:1}}},&quot;ce10c69b-3d64-405a-8fa8-8ab491a978b0&quot;:{&quot;type&quot;:&quot;FIGURE_OBJECT&quot;,&quot;id&quot;:&quot;ce10c69b-3d64-405a-8fa8-8ab491a978b0&quot;,&quot;parent&quot;:{&quot;type&quot;:&quot;CHILD&quot;,&quot;parentId&quot;:&quot;f1c5d0d6-66ec-44ff-9ebb-519af2542da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eb6c837-d793-494b-8e01-46e393c704d2&quot;:{&quot;type&quot;:&quot;FIGURE_OBJECT&quot;,&quot;id&quot;:&quot;1eb6c837-d793-494b-8e01-46e393c704d2&quot;,&quot;parent&quot;:{&quot;type&quot;:&quot;CHILD&quot;,&quot;parentId&quot;:&quot;f1c5d0d6-66ec-44ff-9ebb-519af2542da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d60285c-98b0-44da-b4cc-a38677f03fd7&quot;:{&quot;type&quot;:&quot;FIGURE_OBJECT&quot;,&quot;id&quot;:&quot;bd60285c-98b0-44da-b4cc-a38677f03fd7&quot;,&quot;parent&quot;:{&quot;type&quot;:&quot;CHILD&quot;,&quot;parentId&quot;:&quot;f1c5d0d6-66ec-44ff-9ebb-519af2542da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ac8966a-7d0a-4d9a-8f3a-a71e8838c5da&quot;:{&quot;type&quot;:&quot;FIGURE_OBJECT&quot;,&quot;id&quot;:&quot;eac8966a-7d0a-4d9a-8f3a-a71e8838c5da&quot;,&quot;parent&quot;:{&quot;type&quot;:&quot;CHILD&quot;,&quot;parentId&quot;:&quot;f1c5d0d6-66ec-44ff-9ebb-519af2542da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b50b1f6-e215-47e8-b85a-a586a09bb234&quot;:{&quot;type&quot;:&quot;FIGURE_OBJECT&quot;,&quot;id&quot;:&quot;eb50b1f6-e215-47e8-b85a-a586a09bb234&quot;,&quot;parent&quot;:{&quot;type&quot;:&quot;CHILD&quot;,&quot;parentId&quot;:&quot;f1c5d0d6-66ec-44ff-9ebb-519af2542da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c207bc7-b27e-4574-a87c-56b046cf4f50&quot;:{&quot;type&quot;:&quot;FIGURE_OBJECT&quot;,&quot;id&quot;:&quot;7c207bc7-b27e-4574-a87c-56b046cf4f50&quot;,&quot;name&quot;:&quot;Bacteria membrane gram negative (for brush) (distorted)&quot;,&quot;relativeTransform&quot;:{&quot;translate&quot;:{&quot;x&quot;:25.34473918313885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,&quot;y&quot;:0,&quot;isEndPoint&quot;:true},{&quot;x&quot;:1.54775257185366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2d97793-1d00-41d6-87b3-30423006a92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3&quot;}},&quot;72d97793-1d00-41d6-87b3-30423006a922&quot;:{&quot;type&quot;:&quot;FIGURE_OBJECT&quot;,&quot;id&quot;:&quot;72d97793-1d00-41d6-87b3-30423006a92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b78f05c-e018-46ff-8082-4ec6fbd9fb7c&quot;:{&quot;type&quot;:&quot;FIGURE_OBJECT&quot;,&quot;id&quot;:&quot;0b78f05c-e018-46ff-8082-4ec6fbd9fb7c&quot;,&quot;parent&quot;:{&quot;type&quot;:&quot;CHILD&quot;,&quot;parentId&quot;:&quot;72d97793-1d00-41d6-87b3-30423006a922&quot;,&quot;order&quot;:&quot;5&quot;},&quot;relativeTransform&quot;:{&quot;translate&quot;:{&quot;x&quot;:0,&quot;y&quot;:0},&quot;rotate&quot;:0,&quot;skewX&quot;:0,&quot;scale&quot;:{&quot;x&quot;:1,&quot;y&quot;:1}}},&quot;050749b2-f783-4aa0-bbbd-b9e224f81ca5&quot;:{&quot;type&quot;:&quot;FIGURE_OBJECT&quot;,&quot;id&quot;:&quot;050749b2-f783-4aa0-bbbd-b9e224f81ca5&quot;,&quot;parent&quot;:{&quot;type&quot;:&quot;CHILD&quot;,&quot;parentId&quot;:&quot;0b78f05c-e018-46ff-8082-4ec6fbd9fb7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f8bf322-60a0-4815-bf63-1534877f54d3&quot;:{&quot;type&quot;:&quot;FIGURE_OBJECT&quot;,&quot;id&quot;:&quot;cf8bf322-60a0-4815-bf63-1534877f54d3&quot;,&quot;parent&quot;:{&quot;type&quot;:&quot;CHILD&quot;,&quot;parentId&quot;:&quot;0b78f05c-e018-46ff-8082-4ec6fbd9fb7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063022b-6356-4030-8ca3-470cb1618cd4&quot;:{&quot;type&quot;:&quot;FIGURE_OBJECT&quot;,&quot;id&quot;:&quot;d063022b-6356-4030-8ca3-470cb1618cd4&quot;,&quot;parent&quot;:{&quot;type&quot;:&quot;CHILD&quot;,&quot;parentId&quot;:&quot;0b78f05c-e018-46ff-8082-4ec6fbd9fb7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7c87aff-69be-418a-bf66-7dbd553fdaaf&quot;:{&quot;type&quot;:&quot;FIGURE_OBJECT&quot;,&quot;id&quot;:&quot;d7c87aff-69be-418a-bf66-7dbd553fdaaf&quot;,&quot;parent&quot;:{&quot;type&quot;:&quot;CHILD&quot;,&quot;parentId&quot;:&quot;0b78f05c-e018-46ff-8082-4ec6fbd9fb7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d868d46f-b6b7-409c-a56f-dacfd22be484&quot;:{&quot;type&quot;:&quot;FIGURE_OBJECT&quot;,&quot;id&quot;:&quot;d868d46f-b6b7-409c-a56f-dacfd22be484&quot;,&quot;parent&quot;:{&quot;type&quot;:&quot;CHILD&quot;,&quot;parentId&quot;:&quot;0b78f05c-e018-46ff-8082-4ec6fbd9fb7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12ec86d-293a-4bcf-85c9-d0be150e52bc&quot;:{&quot;type&quot;:&quot;FIGURE_OBJECT&quot;,&quot;id&quot;:&quot;f12ec86d-293a-4bcf-85c9-d0be150e52bc&quot;,&quot;name&quot;:&quot;Bacteria membrane gram negative (for brush) (distorted)&quot;,&quot;relativeTransform&quot;:{&quot;translate&quot;:{&quot;x&quot;:21.21277215022660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853,&quot;y&quot;:0,&quot;isEndPoint&quot;:true},{&quot;x&quot;:1.547752571853685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5f17c74-8267-4ec8-9273-14cbc31378c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5&quot;}},&quot;45f17c74-8267-4ec8-9273-14cbc31378cf&quot;:{&quot;type&quot;:&quot;FIGURE_OBJECT&quot;,&quot;id&quot;:&quot;45f17c74-8267-4ec8-9273-14cbc31378c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81d1770-2063-4b5d-be23-6d7b95c2f72e&quot;:{&quot;type&quot;:&quot;FIGURE_OBJECT&quot;,&quot;id&quot;:&quot;e81d1770-2063-4b5d-be23-6d7b95c2f72e&quot;,&quot;parent&quot;:{&quot;type&quot;:&quot;CHILD&quot;,&quot;parentId&quot;:&quot;45f17c74-8267-4ec8-9273-14cbc31378cf&quot;,&quot;order&quot;:&quot;5&quot;},&quot;relativeTransform&quot;:{&quot;translate&quot;:{&quot;x&quot;:0,&quot;y&quot;:0},&quot;rotate&quot;:0,&quot;skewX&quot;:0,&quot;scale&quot;:{&quot;x&quot;:1,&quot;y&quot;:1}}},&quot;f283b68f-8944-489b-a3af-cedf711a4f0a&quot;:{&quot;type&quot;:&quot;FIGURE_OBJECT&quot;,&quot;id&quot;:&quot;f283b68f-8944-489b-a3af-cedf711a4f0a&quot;,&quot;parent&quot;:{&quot;type&quot;:&quot;CHILD&quot;,&quot;parentId&quot;:&quot;e81d1770-2063-4b5d-be23-6d7b95c2f72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515571a-0b2b-401c-b950-66c907e725f5&quot;:{&quot;type&quot;:&quot;FIGURE_OBJECT&quot;,&quot;id&quot;:&quot;f515571a-0b2b-401c-b950-66c907e725f5&quot;,&quot;parent&quot;:{&quot;type&quot;:&quot;CHILD&quot;,&quot;parentId&quot;:&quot;e81d1770-2063-4b5d-be23-6d7b95c2f72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7ddb758-9fed-42e2-b0e0-903400e8817e&quot;:{&quot;type&quot;:&quot;FIGURE_OBJECT&quot;,&quot;id&quot;:&quot;47ddb758-9fed-42e2-b0e0-903400e8817e&quot;,&quot;parent&quot;:{&quot;type&quot;:&quot;CHILD&quot;,&quot;parentId&quot;:&quot;e81d1770-2063-4b5d-be23-6d7b95c2f72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232670e-bdf6-484a-86ae-05acf9416741&quot;:{&quot;type&quot;:&quot;FIGURE_OBJECT&quot;,&quot;id&quot;:&quot;0232670e-bdf6-484a-86ae-05acf9416741&quot;,&quot;parent&quot;:{&quot;type&quot;:&quot;CHILD&quot;,&quot;parentId&quot;:&quot;e81d1770-2063-4b5d-be23-6d7b95c2f72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cb92951d-39a7-42f3-948a-e8c42c199456&quot;:{&quot;type&quot;:&quot;FIGURE_OBJECT&quot;,&quot;id&quot;:&quot;cb92951d-39a7-42f3-948a-e8c42c199456&quot;,&quot;parent&quot;:{&quot;type&quot;:&quot;CHILD&quot;,&quot;parentId&quot;:&quot;e81d1770-2063-4b5d-be23-6d7b95c2f72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451ad31-bbcd-442c-af87-89b2155b5633&quot;:{&quot;type&quot;:&quot;FIGURE_OBJECT&quot;,&quot;id&quot;:&quot;0451ad31-bbcd-442c-af87-89b2155b5633&quot;,&quot;name&quot;:&quot;Bacteria membrane gram negative (for brush) (distorted)&quot;,&quot;relativeTransform&quot;:{&quot;translate&quot;:{&quot;x&quot;:19.14678863377048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,&quot;y&quot;:0,&quot;isEndPoint&quot;:true},{&quot;x&quot;:1.54775257185366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33ab3ee-5c4d-47f9-a1c1-07a9d998b66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55&quot;}},&quot;433ab3ee-5c4d-47f9-a1c1-07a9d998b662&quot;:{&quot;type&quot;:&quot;FIGURE_OBJECT&quot;,&quot;id&quot;:&quot;433ab3ee-5c4d-47f9-a1c1-07a9d998b66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b6b6868-d992-491b-a0b6-bb863c55652a&quot;:{&quot;type&quot;:&quot;FIGURE_OBJECT&quot;,&quot;id&quot;:&quot;0b6b6868-d992-491b-a0b6-bb863c55652a&quot;,&quot;parent&quot;:{&quot;type&quot;:&quot;CHILD&quot;,&quot;parentId&quot;:&quot;433ab3ee-5c4d-47f9-a1c1-07a9d998b662&quot;,&quot;order&quot;:&quot;5&quot;},&quot;relativeTransform&quot;:{&quot;translate&quot;:{&quot;x&quot;:0,&quot;y&quot;:0},&quot;rotate&quot;:0,&quot;skewX&quot;:0,&quot;scale&quot;:{&quot;x&quot;:1,&quot;y&quot;:1}}},&quot;1abca2bb-5db7-4a8a-9f90-ed32f6093adf&quot;:{&quot;type&quot;:&quot;FIGURE_OBJECT&quot;,&quot;id&quot;:&quot;1abca2bb-5db7-4a8a-9f90-ed32f6093adf&quot;,&quot;parent&quot;:{&quot;type&quot;:&quot;CHILD&quot;,&quot;parentId&quot;:&quot;0b6b6868-d992-491b-a0b6-bb863c55652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05cd6f6-4d3e-4420-b755-edb97688efd2&quot;:{&quot;type&quot;:&quot;FIGURE_OBJECT&quot;,&quot;id&quot;:&quot;005cd6f6-4d3e-4420-b755-edb97688efd2&quot;,&quot;parent&quot;:{&quot;type&quot;:&quot;CHILD&quot;,&quot;parentId&quot;:&quot;0b6b6868-d992-491b-a0b6-bb863c55652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abcc039-20d7-411e-ad0a-7e65b7605480&quot;:{&quot;type&quot;:&quot;FIGURE_OBJECT&quot;,&quot;id&quot;:&quot;eabcc039-20d7-411e-ad0a-7e65b7605480&quot;,&quot;parent&quot;:{&quot;type&quot;:&quot;CHILD&quot;,&quot;parentId&quot;:&quot;0b6b6868-d992-491b-a0b6-bb863c55652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1dc7b13-ec2f-4252-97f8-0bb4625bdf73&quot;:{&quot;type&quot;:&quot;FIGURE_OBJECT&quot;,&quot;id&quot;:&quot;11dc7b13-ec2f-4252-97f8-0bb4625bdf73&quot;,&quot;parent&quot;:{&quot;type&quot;:&quot;CHILD&quot;,&quot;parentId&quot;:&quot;0b6b6868-d992-491b-a0b6-bb863c55652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e33e53b-55bf-4832-ad96-afe5bb31a182&quot;:{&quot;type&quot;:&quot;FIGURE_OBJECT&quot;,&quot;id&quot;:&quot;2e33e53b-55bf-4832-ad96-afe5bb31a182&quot;,&quot;parent&quot;:{&quot;type&quot;:&quot;CHILD&quot;,&quot;parentId&quot;:&quot;0b6b6868-d992-491b-a0b6-bb863c55652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37557d18-b665-403c-818b-8e3472b7b062&quot;:{&quot;type&quot;:&quot;FIGURE_OBJECT&quot;,&quot;id&quot;:&quot;37557d18-b665-403c-818b-8e3472b7b062&quot;,&quot;name&quot;:&quot;Bacteria membrane gram negative (for brush) (distorted)&quot;,&quot;relativeTransform&quot;:{&quot;translate&quot;:{&quot;x&quot;:15.01482160085824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315,&quot;y&quot;:-1.7763568394002505e-15,&quot;isEndPoint&quot;:true},{&quot;x&quot;:1.5477525718537315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0fb7e00-869d-4ff2-be3b-a2d02ea8c64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6&quot;}},&quot;b0fb7e00-869d-4ff2-be3b-a2d02ea8c640&quot;:{&quot;type&quot;:&quot;FIGURE_OBJECT&quot;,&quot;id&quot;:&quot;b0fb7e00-869d-4ff2-be3b-a2d02ea8c64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d1836f1-77e1-40a3-8362-3f940ee3561f&quot;:{&quot;type&quot;:&quot;FIGURE_OBJECT&quot;,&quot;id&quot;:&quot;ed1836f1-77e1-40a3-8362-3f940ee3561f&quot;,&quot;parent&quot;:{&quot;type&quot;:&quot;CHILD&quot;,&quot;parentId&quot;:&quot;b0fb7e00-869d-4ff2-be3b-a2d02ea8c640&quot;,&quot;order&quot;:&quot;5&quot;},&quot;relativeTransform&quot;:{&quot;translate&quot;:{&quot;x&quot;:0,&quot;y&quot;:0},&quot;rotate&quot;:0,&quot;skewX&quot;:0,&quot;scale&quot;:{&quot;x&quot;:1,&quot;y&quot;:1}}},&quot;aca2dd80-18a5-476a-8dc9-14feff76c431&quot;:{&quot;type&quot;:&quot;FIGURE_OBJECT&quot;,&quot;id&quot;:&quot;aca2dd80-18a5-476a-8dc9-14feff76c431&quot;,&quot;parent&quot;:{&quot;type&quot;:&quot;CHILD&quot;,&quot;parentId&quot;:&quot;ed1836f1-77e1-40a3-8362-3f940ee3561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fbd4d98-dbab-4ab1-99f9-d9216b6c96b6&quot;:{&quot;type&quot;:&quot;FIGURE_OBJECT&quot;,&quot;id&quot;:&quot;bfbd4d98-dbab-4ab1-99f9-d9216b6c96b6&quot;,&quot;parent&quot;:{&quot;type&quot;:&quot;CHILD&quot;,&quot;parentId&quot;:&quot;ed1836f1-77e1-40a3-8362-3f940ee3561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560a2c6-da62-4762-ada2-73e1ddb24aa4&quot;:{&quot;type&quot;:&quot;FIGURE_OBJECT&quot;,&quot;id&quot;:&quot;2560a2c6-da62-4762-ada2-73e1ddb24aa4&quot;,&quot;parent&quot;:{&quot;type&quot;:&quot;CHILD&quot;,&quot;parentId&quot;:&quot;ed1836f1-77e1-40a3-8362-3f940ee3561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2e7e9c3-ea7d-40c4-aced-05559df23255&quot;:{&quot;type&quot;:&quot;FIGURE_OBJECT&quot;,&quot;id&quot;:&quot;d2e7e9c3-ea7d-40c4-aced-05559df23255&quot;,&quot;parent&quot;:{&quot;type&quot;:&quot;CHILD&quot;,&quot;parentId&quot;:&quot;ed1836f1-77e1-40a3-8362-3f940ee3561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49fd6c98-7f41-425d-8559-c49b3196a53d&quot;:{&quot;type&quot;:&quot;FIGURE_OBJECT&quot;,&quot;id&quot;:&quot;49fd6c98-7f41-425d-8559-c49b3196a53d&quot;,&quot;parent&quot;:{&quot;type&quot;:&quot;CHILD&quot;,&quot;parentId&quot;:&quot;ed1836f1-77e1-40a3-8362-3f940ee3561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7d57521-db6e-46bf-bda6-ddd4bda23c8d&quot;:{&quot;type&quot;:&quot;FIGURE_OBJECT&quot;,&quot;id&quot;:&quot;57d57521-db6e-46bf-bda6-ddd4bda23c8d&quot;,&quot;name&quot;:&quot;Bacteria membrane gram negative (for brush) (distorted)&quot;,&quot;relativeTransform&quot;:{&quot;translate&quot;:{&quot;x&quot;:12.948838084402114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87,&quot;y&quot;:0,&quot;isEndPoint&quot;:true},{&quot;x&quot;:1.54775257185368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9b76076-fac7-4fbb-b0d5-71f8d9f3277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7&quot;}},&quot;09b76076-fac7-4fbb-b0d5-71f8d9f32770&quot;:{&quot;type&quot;:&quot;FIGURE_OBJECT&quot;,&quot;id&quot;:&quot;09b76076-fac7-4fbb-b0d5-71f8d9f3277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3f4a88c-43a5-49c9-aa66-f8a0ba960365&quot;:{&quot;type&quot;:&quot;FIGURE_OBJECT&quot;,&quot;id&quot;:&quot;a3f4a88c-43a5-49c9-aa66-f8a0ba960365&quot;,&quot;parent&quot;:{&quot;type&quot;:&quot;CHILD&quot;,&quot;parentId&quot;:&quot;09b76076-fac7-4fbb-b0d5-71f8d9f32770&quot;,&quot;order&quot;:&quot;5&quot;},&quot;relativeTransform&quot;:{&quot;translate&quot;:{&quot;x&quot;:0,&quot;y&quot;:0},&quot;rotate&quot;:0,&quot;skewX&quot;:0,&quot;scale&quot;:{&quot;x&quot;:1,&quot;y&quot;:1}}},&quot;1c3dc0e7-01c7-4018-bdfe-f8022049030f&quot;:{&quot;type&quot;:&quot;FIGURE_OBJECT&quot;,&quot;id&quot;:&quot;1c3dc0e7-01c7-4018-bdfe-f8022049030f&quot;,&quot;parent&quot;:{&quot;type&quot;:&quot;CHILD&quot;,&quot;parentId&quot;:&quot;a3f4a88c-43a5-49c9-aa66-f8a0ba96036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65bd131-f3f3-4c3d-b071-466039d27ba3&quot;:{&quot;type&quot;:&quot;FIGURE_OBJECT&quot;,&quot;id&quot;:&quot;b65bd131-f3f3-4c3d-b071-466039d27ba3&quot;,&quot;parent&quot;:{&quot;type&quot;:&quot;CHILD&quot;,&quot;parentId&quot;:&quot;a3f4a88c-43a5-49c9-aa66-f8a0ba96036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c214147-5a08-4b9b-9716-3d73ed62c42c&quot;:{&quot;type&quot;:&quot;FIGURE_OBJECT&quot;,&quot;id&quot;:&quot;fc214147-5a08-4b9b-9716-3d73ed62c42c&quot;,&quot;parent&quot;:{&quot;type&quot;:&quot;CHILD&quot;,&quot;parentId&quot;:&quot;a3f4a88c-43a5-49c9-aa66-f8a0ba96036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32bb024-dc0d-42e5-b859-028c6fa3baca&quot;:{&quot;type&quot;:&quot;FIGURE_OBJECT&quot;,&quot;id&quot;:&quot;032bb024-dc0d-42e5-b859-028c6fa3baca&quot;,&quot;parent&quot;:{&quot;type&quot;:&quot;CHILD&quot;,&quot;parentId&quot;:&quot;a3f4a88c-43a5-49c9-aa66-f8a0ba96036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a23c2a7-e5a1-4c67-ac72-3edc0094f89c&quot;:{&quot;type&quot;:&quot;FIGURE_OBJECT&quot;,&quot;id&quot;:&quot;ea23c2a7-e5a1-4c67-ac72-3edc0094f89c&quot;,&quot;parent&quot;:{&quot;type&quot;:&quot;CHILD&quot;,&quot;parentId&quot;:&quot;a3f4a88c-43a5-49c9-aa66-f8a0ba96036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bf72270-d5ca-411d-b71a-bc329f0a781f&quot;:{&quot;type&quot;:&quot;FIGURE_OBJECT&quot;,&quot;id&quot;:&quot;8bf72270-d5ca-411d-b71a-bc329f0a781f&quot;,&quot;name&quot;:&quot;Bacteria membrane gram negative (for brush) (distorted)&quot;,&quot;relativeTransform&quot;:{&quot;translate&quot;:{&quot;x&quot;:8.81687105148986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436,&quot;y&quot;:0,&quot;isEndPoint&quot;:true},{&quot;x&quot;:1.5477525718536436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55d2c7fb-4013-4075-ab5f-75c9f80de90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8&quot;}},&quot;55d2c7fb-4013-4075-ab5f-75c9f80de909&quot;:{&quot;type&quot;:&quot;FIGURE_OBJECT&quot;,&quot;id&quot;:&quot;55d2c7fb-4013-4075-ab5f-75c9f80de90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15b97956-5980-4c21-8938-ffdd98167f37&quot;:{&quot;type&quot;:&quot;FIGURE_OBJECT&quot;,&quot;id&quot;:&quot;15b97956-5980-4c21-8938-ffdd98167f37&quot;,&quot;parent&quot;:{&quot;type&quot;:&quot;CHILD&quot;,&quot;parentId&quot;:&quot;55d2c7fb-4013-4075-ab5f-75c9f80de909&quot;,&quot;order&quot;:&quot;5&quot;},&quot;relativeTransform&quot;:{&quot;translate&quot;:{&quot;x&quot;:0,&quot;y&quot;:0},&quot;rotate&quot;:0,&quot;skewX&quot;:0,&quot;scale&quot;:{&quot;x&quot;:1,&quot;y&quot;:1}}},&quot;581106f7-0caf-4c37-a637-1c917cbba474&quot;:{&quot;type&quot;:&quot;FIGURE_OBJECT&quot;,&quot;id&quot;:&quot;581106f7-0caf-4c37-a637-1c917cbba474&quot;,&quot;parent&quot;:{&quot;type&quot;:&quot;CHILD&quot;,&quot;parentId&quot;:&quot;15b97956-5980-4c21-8938-ffdd98167f37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9b97a0d-12f5-459d-b208-e39c686d736a&quot;:{&quot;type&quot;:&quot;FIGURE_OBJECT&quot;,&quot;id&quot;:&quot;c9b97a0d-12f5-459d-b208-e39c686d736a&quot;,&quot;parent&quot;:{&quot;type&quot;:&quot;CHILD&quot;,&quot;parentId&quot;:&quot;15b97956-5980-4c21-8938-ffdd98167f37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c4b4f01-b37f-4328-8c0e-f3b954cbcd4d&quot;:{&quot;type&quot;:&quot;FIGURE_OBJECT&quot;,&quot;id&quot;:&quot;7c4b4f01-b37f-4328-8c0e-f3b954cbcd4d&quot;,&quot;parent&quot;:{&quot;type&quot;:&quot;CHILD&quot;,&quot;parentId&quot;:&quot;15b97956-5980-4c21-8938-ffdd98167f37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9ba2fef-1574-4dff-b006-6c9c3ca0414f&quot;:{&quot;type&quot;:&quot;FIGURE_OBJECT&quot;,&quot;id&quot;:&quot;29ba2fef-1574-4dff-b006-6c9c3ca0414f&quot;,&quot;parent&quot;:{&quot;type&quot;:&quot;CHILD&quot;,&quot;parentId&quot;:&quot;15b97956-5980-4c21-8938-ffdd98167f37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d2e2013-cb78-4e44-a346-da86de6a7f45&quot;:{&quot;type&quot;:&quot;FIGURE_OBJECT&quot;,&quot;id&quot;:&quot;ad2e2013-cb78-4e44-a346-da86de6a7f45&quot;,&quot;parent&quot;:{&quot;type&quot;:&quot;CHILD&quot;,&quot;parentId&quot;:&quot;15b97956-5980-4c21-8938-ffdd98167f37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8752372-0040-40c0-b9bb-d16254a9eebc&quot;:{&quot;type&quot;:&quot;FIGURE_OBJECT&quot;,&quot;id&quot;:&quot;58752372-0040-40c0-b9bb-d16254a9eebc&quot;,&quot;name&quot;:&quot;Bacteria membrane gram negative (for brush) (distorted)&quot;,&quot;relativeTransform&quot;:{&quot;translate&quot;:{&quot;x&quot;:6.750887535033743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58,&quot;y&quot;:0,&quot;isEndPoint&quot;:true},{&quot;x&quot;:1.547752571853665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b3ed724-5e36-4867-a3e0-4210cce845a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&quot;}},&quot;6b3ed724-5e36-4867-a3e0-4210cce845ac&quot;:{&quot;type&quot;:&quot;FIGURE_OBJECT&quot;,&quot;id&quot;:&quot;6b3ed724-5e36-4867-a3e0-4210cce845a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b7dba4c-ca87-41c9-b0d5-30be1cf06a67&quot;:{&quot;type&quot;:&quot;FIGURE_OBJECT&quot;,&quot;id&quot;:&quot;0b7dba4c-ca87-41c9-b0d5-30be1cf06a67&quot;,&quot;parent&quot;:{&quot;type&quot;:&quot;CHILD&quot;,&quot;parentId&quot;:&quot;6b3ed724-5e36-4867-a3e0-4210cce845ac&quot;,&quot;order&quot;:&quot;5&quot;},&quot;relativeTransform&quot;:{&quot;translate&quot;:{&quot;x&quot;:0,&quot;y&quot;:0},&quot;rotate&quot;:0,&quot;skewX&quot;:0,&quot;scale&quot;:{&quot;x&quot;:1,&quot;y&quot;:1}}},&quot;de220ecc-7ed7-459f-be9b-bb7512c288cd&quot;:{&quot;type&quot;:&quot;FIGURE_OBJECT&quot;,&quot;id&quot;:&quot;de220ecc-7ed7-459f-be9b-bb7512c288cd&quot;,&quot;parent&quot;:{&quot;type&quot;:&quot;CHILD&quot;,&quot;parentId&quot;:&quot;0b7dba4c-ca87-41c9-b0d5-30be1cf06a67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4a1c8b9-0b84-49d2-bdaa-ec3884451eac&quot;:{&quot;type&quot;:&quot;FIGURE_OBJECT&quot;,&quot;id&quot;:&quot;84a1c8b9-0b84-49d2-bdaa-ec3884451eac&quot;,&quot;parent&quot;:{&quot;type&quot;:&quot;CHILD&quot;,&quot;parentId&quot;:&quot;0b7dba4c-ca87-41c9-b0d5-30be1cf06a67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864af5f-d3c5-444b-aa8d-87c467350163&quot;:{&quot;type&quot;:&quot;FIGURE_OBJECT&quot;,&quot;id&quot;:&quot;3864af5f-d3c5-444b-aa8d-87c467350163&quot;,&quot;parent&quot;:{&quot;type&quot;:&quot;CHILD&quot;,&quot;parentId&quot;:&quot;0b7dba4c-ca87-41c9-b0d5-30be1cf06a67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b0e52bd-0f1a-47a1-bc29-ce58edc16a51&quot;:{&quot;type&quot;:&quot;FIGURE_OBJECT&quot;,&quot;id&quot;:&quot;9b0e52bd-0f1a-47a1-bc29-ce58edc16a51&quot;,&quot;parent&quot;:{&quot;type&quot;:&quot;CHILD&quot;,&quot;parentId&quot;:&quot;0b7dba4c-ca87-41c9-b0d5-30be1cf06a67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990247a-ef2d-44a1-ab34-0bb7ecb4647d&quot;:{&quot;type&quot;:&quot;FIGURE_OBJECT&quot;,&quot;id&quot;:&quot;5990247a-ef2d-44a1-ab34-0bb7ecb4647d&quot;,&quot;parent&quot;:{&quot;type&quot;:&quot;CHILD&quot;,&quot;parentId&quot;:&quot;0b7dba4c-ca87-41c9-b0d5-30be1cf06a67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90abe2-1901-4459-ab19-a57a33868572&quot;:{&quot;type&quot;:&quot;FIGURE_OBJECT&quot;,&quot;id&quot;:&quot;7790abe2-1901-4459-ab19-a57a33868572&quot;,&quot;name&quot;:&quot;Bacteria membrane gram negative (for brush) (distorted)&quot;,&quot;relativeTransform&quot;:{&quot;translate&quot;:{&quot;x&quot;:2.61892050212149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8,&quot;y&quot;:-1.7763568394002505e-15,&quot;isEndPoint&quot;:true},{&quot;x&quot;:1.5477525718537088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1d04dd4-6148-4a75-85f9-2d0086aac7c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05&quot;}},&quot;b1d04dd4-6148-4a75-85f9-2d0086aac7c5&quot;:{&quot;type&quot;:&quot;FIGURE_OBJECT&quot;,&quot;id&quot;:&quot;b1d04dd4-6148-4a75-85f9-2d0086aac7c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c3fd38a-7c99-4f36-a7bf-85aca87745cc&quot;:{&quot;type&quot;:&quot;FIGURE_OBJECT&quot;,&quot;id&quot;:&quot;fc3fd38a-7c99-4f36-a7bf-85aca87745cc&quot;,&quot;parent&quot;:{&quot;type&quot;:&quot;CHILD&quot;,&quot;parentId&quot;:&quot;b1d04dd4-6148-4a75-85f9-2d0086aac7c5&quot;,&quot;order&quot;:&quot;5&quot;},&quot;relativeTransform&quot;:{&quot;translate&quot;:{&quot;x&quot;:0,&quot;y&quot;:0},&quot;rotate&quot;:0,&quot;skewX&quot;:0,&quot;scale&quot;:{&quot;x&quot;:1,&quot;y&quot;:1}}},&quot;1c640cd9-00fc-4d16-8fec-ee22ddf0e31c&quot;:{&quot;type&quot;:&quot;FIGURE_OBJECT&quot;,&quot;id&quot;:&quot;1c640cd9-00fc-4d16-8fec-ee22ddf0e31c&quot;,&quot;parent&quot;:{&quot;type&quot;:&quot;CHILD&quot;,&quot;parentId&quot;:&quot;fc3fd38a-7c99-4f36-a7bf-85aca87745c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9ed5599-34de-4f45-bc3c-40c19d4cc97a&quot;:{&quot;type&quot;:&quot;FIGURE_OBJECT&quot;,&quot;id&quot;:&quot;e9ed5599-34de-4f45-bc3c-40c19d4cc97a&quot;,&quot;parent&quot;:{&quot;type&quot;:&quot;CHILD&quot;,&quot;parentId&quot;:&quot;fc3fd38a-7c99-4f36-a7bf-85aca87745c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da6b1e1-9ae3-480b-9bb1-10ef3f55343f&quot;:{&quot;type&quot;:&quot;FIGURE_OBJECT&quot;,&quot;id&quot;:&quot;4da6b1e1-9ae3-480b-9bb1-10ef3f55343f&quot;,&quot;parent&quot;:{&quot;type&quot;:&quot;CHILD&quot;,&quot;parentId&quot;:&quot;fc3fd38a-7c99-4f36-a7bf-85aca87745c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a4abbbc-2a73-4797-be21-5130d626c5fc&quot;:{&quot;type&quot;:&quot;FIGURE_OBJECT&quot;,&quot;id&quot;:&quot;ca4abbbc-2a73-4797-be21-5130d626c5fc&quot;,&quot;parent&quot;:{&quot;type&quot;:&quot;CHILD&quot;,&quot;parentId&quot;:&quot;fc3fd38a-7c99-4f36-a7bf-85aca87745c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f8e73ff-ba74-4830-a229-2f67617161d7&quot;:{&quot;type&quot;:&quot;FIGURE_OBJECT&quot;,&quot;id&quot;:&quot;5f8e73ff-ba74-4830-a229-2f67617161d7&quot;,&quot;parent&quot;:{&quot;type&quot;:&quot;CHILD&quot;,&quot;parentId&quot;:&quot;fc3fd38a-7c99-4f36-a7bf-85aca87745c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c97ee62-bffe-4aa8-82f6-ef6902f236a0&quot;:{&quot;type&quot;:&quot;FIGURE_OBJECT&quot;,&quot;id&quot;:&quot;cc97ee62-bffe-4aa8-82f6-ef6902f236a0&quot;,&quot;name&quot;:&quot;Bacteria membrane gram negative (for brush) (distorted)&quot;,&quot;relativeTransform&quot;:{&quot;translate&quot;:{&quot;x&quot;:0.5529369856653723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87,&quot;y&quot;:0,&quot;isEndPoint&quot;:true},{&quot;x&quot;:1.54775257185368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f6a3ec1-4b07-42f2-96dc-6181a0c7a93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1&quot;}},&quot;1f6a3ec1-4b07-42f2-96dc-6181a0c7a934&quot;:{&quot;type&quot;:&quot;FIGURE_OBJECT&quot;,&quot;id&quot;:&quot;1f6a3ec1-4b07-42f2-96dc-6181a0c7a93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4fa3dc2-7f76-40fd-b7bc-646c59151636&quot;:{&quot;type&quot;:&quot;FIGURE_OBJECT&quot;,&quot;id&quot;:&quot;c4fa3dc2-7f76-40fd-b7bc-646c59151636&quot;,&quot;parent&quot;:{&quot;type&quot;:&quot;CHILD&quot;,&quot;parentId&quot;:&quot;1f6a3ec1-4b07-42f2-96dc-6181a0c7a934&quot;,&quot;order&quot;:&quot;5&quot;},&quot;relativeTransform&quot;:{&quot;translate&quot;:{&quot;x&quot;:0,&quot;y&quot;:0},&quot;rotate&quot;:0,&quot;skewX&quot;:0,&quot;scale&quot;:{&quot;x&quot;:1,&quot;y&quot;:1}}},&quot;e3bf97c0-af08-4505-b281-90d6f1808563&quot;:{&quot;type&quot;:&quot;FIGURE_OBJECT&quot;,&quot;id&quot;:&quot;e3bf97c0-af08-4505-b281-90d6f1808563&quot;,&quot;parent&quot;:{&quot;type&quot;:&quot;CHILD&quot;,&quot;parentId&quot;:&quot;c4fa3dc2-7f76-40fd-b7bc-646c5915163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f0d4da6-b0fc-4b29-ad4b-b1dbd10dd9ba&quot;:{&quot;type&quot;:&quot;FIGURE_OBJECT&quot;,&quot;id&quot;:&quot;3f0d4da6-b0fc-4b29-ad4b-b1dbd10dd9ba&quot;,&quot;parent&quot;:{&quot;type&quot;:&quot;CHILD&quot;,&quot;parentId&quot;:&quot;c4fa3dc2-7f76-40fd-b7bc-646c5915163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23da69d-063d-4f32-be9a-8e29c891e19d&quot;:{&quot;type&quot;:&quot;FIGURE_OBJECT&quot;,&quot;id&quot;:&quot;c23da69d-063d-4f32-be9a-8e29c891e19d&quot;,&quot;parent&quot;:{&quot;type&quot;:&quot;CHILD&quot;,&quot;parentId&quot;:&quot;c4fa3dc2-7f76-40fd-b7bc-646c5915163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d3596e0-1b07-48d0-9dfd-36d2ef3e4b5f&quot;:{&quot;type&quot;:&quot;FIGURE_OBJECT&quot;,&quot;id&quot;:&quot;2d3596e0-1b07-48d0-9dfd-36d2ef3e4b5f&quot;,&quot;parent&quot;:{&quot;type&quot;:&quot;CHILD&quot;,&quot;parentId&quot;:&quot;c4fa3dc2-7f76-40fd-b7bc-646c5915163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9a6297f-e0e5-4d99-a9ca-8eeaa1f5122e&quot;:{&quot;type&quot;:&quot;FIGURE_OBJECT&quot;,&quot;id&quot;:&quot;19a6297f-e0e5-4d99-a9ca-8eeaa1f5122e&quot;,&quot;parent&quot;:{&quot;type&quot;:&quot;CHILD&quot;,&quot;parentId&quot;:&quot;c4fa3dc2-7f76-40fd-b7bc-646c5915163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23b923e-63a6-4cbf-b1ff-7d246689e746&quot;:{&quot;type&quot;:&quot;FIGURE_OBJECT&quot;,&quot;id&quot;:&quot;423b923e-63a6-4cbf-b1ff-7d246689e746&quot;,&quot;name&quot;:&quot;Bacteria membrane gram negative (for brush) (distorted)&quot;,&quot;relativeTransform&quot;:{&quot;translate&quot;:{&quot;x&quot;:-3.579030047246875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427,&quot;y&quot;:0,&quot;isEndPoint&quot;:true},{&quot;x&quot;:1.547752571853642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327d4dc-dd10-4c27-af2c-ff490c9bacc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2&quot;}},&quot;6327d4dc-dd10-4c27-af2c-ff490c9bacce&quot;:{&quot;type&quot;:&quot;FIGURE_OBJECT&quot;,&quot;id&quot;:&quot;6327d4dc-dd10-4c27-af2c-ff490c9bacc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cd5ce2c-113a-44bd-bfdd-d941706dc1e1&quot;:{&quot;type&quot;:&quot;FIGURE_OBJECT&quot;,&quot;id&quot;:&quot;4cd5ce2c-113a-44bd-bfdd-d941706dc1e1&quot;,&quot;parent&quot;:{&quot;type&quot;:&quot;CHILD&quot;,&quot;parentId&quot;:&quot;6327d4dc-dd10-4c27-af2c-ff490c9bacce&quot;,&quot;order&quot;:&quot;5&quot;},&quot;relativeTransform&quot;:{&quot;translate&quot;:{&quot;x&quot;:0,&quot;y&quot;:0},&quot;rotate&quot;:0,&quot;skewX&quot;:0,&quot;scale&quot;:{&quot;x&quot;:1,&quot;y&quot;:1}}},&quot;188e2a21-9177-4fbe-a276-81892b2e2d8e&quot;:{&quot;type&quot;:&quot;FIGURE_OBJECT&quot;,&quot;id&quot;:&quot;188e2a21-9177-4fbe-a276-81892b2e2d8e&quot;,&quot;parent&quot;:{&quot;type&quot;:&quot;CHILD&quot;,&quot;parentId&quot;:&quot;4cd5ce2c-113a-44bd-bfdd-d941706dc1e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480f801-f9d4-46d6-a2da-619ff5e6e024&quot;:{&quot;type&quot;:&quot;FIGURE_OBJECT&quot;,&quot;id&quot;:&quot;6480f801-f9d4-46d6-a2da-619ff5e6e024&quot;,&quot;parent&quot;:{&quot;type&quot;:&quot;CHILD&quot;,&quot;parentId&quot;:&quot;4cd5ce2c-113a-44bd-bfdd-d941706dc1e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dafba0a-04ee-4dba-8752-0890e0453765&quot;:{&quot;type&quot;:&quot;FIGURE_OBJECT&quot;,&quot;id&quot;:&quot;5dafba0a-04ee-4dba-8752-0890e0453765&quot;,&quot;parent&quot;:{&quot;type&quot;:&quot;CHILD&quot;,&quot;parentId&quot;:&quot;4cd5ce2c-113a-44bd-bfdd-d941706dc1e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b1438cf-bb87-43b1-99ce-2b9da9e4c638&quot;:{&quot;type&quot;:&quot;FIGURE_OBJECT&quot;,&quot;id&quot;:&quot;7b1438cf-bb87-43b1-99ce-2b9da9e4c638&quot;,&quot;parent&quot;:{&quot;type&quot;:&quot;CHILD&quot;,&quot;parentId&quot;:&quot;4cd5ce2c-113a-44bd-bfdd-d941706dc1e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b039fdc-c923-46e5-ad02-7d5544d851e4&quot;:{&quot;type&quot;:&quot;FIGURE_OBJECT&quot;,&quot;id&quot;:&quot;fb039fdc-c923-46e5-ad02-7d5544d851e4&quot;,&quot;parent&quot;:{&quot;type&quot;:&quot;CHILD&quot;,&quot;parentId&quot;:&quot;4cd5ce2c-113a-44bd-bfdd-d941706dc1e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d1b8d68-1c8d-427d-9924-58fdac639f53&quot;:{&quot;type&quot;:&quot;FIGURE_OBJECT&quot;,&quot;id&quot;:&quot;bd1b8d68-1c8d-427d-9924-58fdac639f53&quot;,&quot;name&quot;:&quot;Bacteria membrane gram negative (for brush) (distorted)&quot;,&quot;relativeTransform&quot;:{&quot;translate&quot;:{&quot;x&quot;:-5.645013563702998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58,&quot;y&quot;:0,&quot;isEndPoint&quot;:true},{&quot;x&quot;:1.547752571853665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402c5a4-8f75-47bc-9eb6-65ad604850b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3&quot;}},&quot;7402c5a4-8f75-47bc-9eb6-65ad604850be&quot;:{&quot;type&quot;:&quot;FIGURE_OBJECT&quot;,&quot;id&quot;:&quot;7402c5a4-8f75-47bc-9eb6-65ad604850b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240f24b-8bf3-4815-b36a-19c33cd6654a&quot;:{&quot;type&quot;:&quot;FIGURE_OBJECT&quot;,&quot;id&quot;:&quot;4240f24b-8bf3-4815-b36a-19c33cd6654a&quot;,&quot;parent&quot;:{&quot;type&quot;:&quot;CHILD&quot;,&quot;parentId&quot;:&quot;7402c5a4-8f75-47bc-9eb6-65ad604850be&quot;,&quot;order&quot;:&quot;5&quot;},&quot;relativeTransform&quot;:{&quot;translate&quot;:{&quot;x&quot;:0,&quot;y&quot;:0},&quot;rotate&quot;:0,&quot;skewX&quot;:0,&quot;scale&quot;:{&quot;x&quot;:1,&quot;y&quot;:1}}},&quot;53b8f827-7d79-44d0-aabd-0feb2ccb84e2&quot;:{&quot;type&quot;:&quot;FIGURE_OBJECT&quot;,&quot;id&quot;:&quot;53b8f827-7d79-44d0-aabd-0feb2ccb84e2&quot;,&quot;parent&quot;:{&quot;type&quot;:&quot;CHILD&quot;,&quot;parentId&quot;:&quot;4240f24b-8bf3-4815-b36a-19c33cd6654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fb225e8-6489-42ce-be37-f3316ec35310&quot;:{&quot;type&quot;:&quot;FIGURE_OBJECT&quot;,&quot;id&quot;:&quot;9fb225e8-6489-42ce-be37-f3316ec35310&quot;,&quot;parent&quot;:{&quot;type&quot;:&quot;CHILD&quot;,&quot;parentId&quot;:&quot;4240f24b-8bf3-4815-b36a-19c33cd6654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767e630-702e-4c8f-a3f3-02754e404835&quot;:{&quot;type&quot;:&quot;FIGURE_OBJECT&quot;,&quot;id&quot;:&quot;0767e630-702e-4c8f-a3f3-02754e404835&quot;,&quot;parent&quot;:{&quot;type&quot;:&quot;CHILD&quot;,&quot;parentId&quot;:&quot;4240f24b-8bf3-4815-b36a-19c33cd6654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65cbb14b-fcf1-4e0a-9915-f451593f5edc&quot;:{&quot;type&quot;:&quot;FIGURE_OBJECT&quot;,&quot;id&quot;:&quot;65cbb14b-fcf1-4e0a-9915-f451593f5edc&quot;,&quot;parent&quot;:{&quot;type&quot;:&quot;CHILD&quot;,&quot;parentId&quot;:&quot;4240f24b-8bf3-4815-b36a-19c33cd6654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a733b31-59f3-447c-8bb4-532efb557cc4&quot;:{&quot;type&quot;:&quot;FIGURE_OBJECT&quot;,&quot;id&quot;:&quot;7a733b31-59f3-447c-8bb4-532efb557cc4&quot;,&quot;parent&quot;:{&quot;type&quot;:&quot;CHILD&quot;,&quot;parentId&quot;:&quot;4240f24b-8bf3-4815-b36a-19c33cd6654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2eae6a6-1105-4457-bab5-4b9a4f504b99&quot;:{&quot;type&quot;:&quot;FIGURE_OBJECT&quot;,&quot;id&quot;:&quot;22eae6a6-1105-4457-bab5-4b9a4f504b99&quot;,&quot;name&quot;:&quot;Bacteria membrane gram negative (for brush) (distorted)&quot;,&quot;relativeTransform&quot;:{&quot;translate&quot;:{&quot;x&quot;:-9.77698059661524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9,&quot;y&quot;:0,&quot;isEndPoint&quot;:true},{&quot;x&quot;:1.5477525718536649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aeaf8c9b-a2ab-4009-a05e-90023a72395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5&quot;}},&quot;aeaf8c9b-a2ab-4009-a05e-90023a723957&quot;:{&quot;type&quot;:&quot;FIGURE_OBJECT&quot;,&quot;id&quot;:&quot;aeaf8c9b-a2ab-4009-a05e-90023a72395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35a716f-b5e7-49d7-aadd-d8031279097e&quot;:{&quot;type&quot;:&quot;FIGURE_OBJECT&quot;,&quot;id&quot;:&quot;335a716f-b5e7-49d7-aadd-d8031279097e&quot;,&quot;parent&quot;:{&quot;type&quot;:&quot;CHILD&quot;,&quot;parentId&quot;:&quot;aeaf8c9b-a2ab-4009-a05e-90023a723957&quot;,&quot;order&quot;:&quot;5&quot;},&quot;relativeTransform&quot;:{&quot;translate&quot;:{&quot;x&quot;:0,&quot;y&quot;:0},&quot;rotate&quot;:0,&quot;skewX&quot;:0,&quot;scale&quot;:{&quot;x&quot;:1,&quot;y&quot;:1}}},&quot;872640ea-013d-4136-9a9a-0c3afe129476&quot;:{&quot;type&quot;:&quot;FIGURE_OBJECT&quot;,&quot;id&quot;:&quot;872640ea-013d-4136-9a9a-0c3afe129476&quot;,&quot;parent&quot;:{&quot;type&quot;:&quot;CHILD&quot;,&quot;parentId&quot;:&quot;335a716f-b5e7-49d7-aadd-d8031279097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70abd81-21d0-4fe8-91e8-2e055b424139&quot;:{&quot;type&quot;:&quot;FIGURE_OBJECT&quot;,&quot;id&quot;:&quot;970abd81-21d0-4fe8-91e8-2e055b424139&quot;,&quot;parent&quot;:{&quot;type&quot;:&quot;CHILD&quot;,&quot;parentId&quot;:&quot;335a716f-b5e7-49d7-aadd-d8031279097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ea2a445-0736-49f3-88bf-a97ca7537690&quot;:{&quot;type&quot;:&quot;FIGURE_OBJECT&quot;,&quot;id&quot;:&quot;0ea2a445-0736-49f3-88bf-a97ca7537690&quot;,&quot;parent&quot;:{&quot;type&quot;:&quot;CHILD&quot;,&quot;parentId&quot;:&quot;335a716f-b5e7-49d7-aadd-d8031279097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b8b2e85-c3a7-44f1-b7f0-4bdd81f9d06d&quot;:{&quot;type&quot;:&quot;FIGURE_OBJECT&quot;,&quot;id&quot;:&quot;eb8b2e85-c3a7-44f1-b7f0-4bdd81f9d06d&quot;,&quot;parent&quot;:{&quot;type&quot;:&quot;CHILD&quot;,&quot;parentId&quot;:&quot;335a716f-b5e7-49d7-aadd-d8031279097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4c5ab72-5ab7-4156-b9b3-f782d09df597&quot;:{&quot;type&quot;:&quot;FIGURE_OBJECT&quot;,&quot;id&quot;:&quot;a4c5ab72-5ab7-4156-b9b3-f782d09df597&quot;,&quot;parent&quot;:{&quot;type&quot;:&quot;CHILD&quot;,&quot;parentId&quot;:&quot;335a716f-b5e7-49d7-aadd-d8031279097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6cf69ad2-2563-4dd6-a0e1-9419452d0304&quot;:{&quot;type&quot;:&quot;FIGURE_OBJECT&quot;,&quot;id&quot;:&quot;6cf69ad2-2563-4dd6-a0e1-9419452d0304&quot;,&quot;name&quot;:&quot;Bacteria membrane gram negative (for brush) (distorted)&quot;,&quot;relativeTransform&quot;:{&quot;translate&quot;:{&quot;x&quot;:-11.842964113071368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4,&quot;y&quot;:0,&quot;isEndPoint&quot;:true},{&quot;x&quot;:1.547752571853708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078cbbe-998b-44b9-a10b-60dc6d8881e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55&quot;}},&quot;c078cbbe-998b-44b9-a10b-60dc6d8881ef&quot;:{&quot;type&quot;:&quot;FIGURE_OBJECT&quot;,&quot;id&quot;:&quot;c078cbbe-998b-44b9-a10b-60dc6d8881e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e6bf809-7994-4f18-bcf3-0cce7b238763&quot;:{&quot;type&quot;:&quot;FIGURE_OBJECT&quot;,&quot;id&quot;:&quot;ce6bf809-7994-4f18-bcf3-0cce7b238763&quot;,&quot;parent&quot;:{&quot;type&quot;:&quot;CHILD&quot;,&quot;parentId&quot;:&quot;c078cbbe-998b-44b9-a10b-60dc6d8881ef&quot;,&quot;order&quot;:&quot;5&quot;},&quot;relativeTransform&quot;:{&quot;translate&quot;:{&quot;x&quot;:0,&quot;y&quot;:0},&quot;rotate&quot;:0,&quot;skewX&quot;:0,&quot;scale&quot;:{&quot;x&quot;:1,&quot;y&quot;:1}}},&quot;461c3f2d-d8ba-437c-9ecc-f4e3425af9a2&quot;:{&quot;type&quot;:&quot;FIGURE_OBJECT&quot;,&quot;id&quot;:&quot;461c3f2d-d8ba-437c-9ecc-f4e3425af9a2&quot;,&quot;parent&quot;:{&quot;type&quot;:&quot;CHILD&quot;,&quot;parentId&quot;:&quot;ce6bf809-7994-4f18-bcf3-0cce7b23876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1ad0ad4-ff6e-4267-b4ac-c81aa4f431b3&quot;:{&quot;type&quot;:&quot;FIGURE_OBJECT&quot;,&quot;id&quot;:&quot;11ad0ad4-ff6e-4267-b4ac-c81aa4f431b3&quot;,&quot;parent&quot;:{&quot;type&quot;:&quot;CHILD&quot;,&quot;parentId&quot;:&quot;ce6bf809-7994-4f18-bcf3-0cce7b23876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01fdeb3-dab3-467d-8e42-bb279cb5375b&quot;:{&quot;type&quot;:&quot;FIGURE_OBJECT&quot;,&quot;id&quot;:&quot;e01fdeb3-dab3-467d-8e42-bb279cb5375b&quot;,&quot;parent&quot;:{&quot;type&quot;:&quot;CHILD&quot;,&quot;parentId&quot;:&quot;ce6bf809-7994-4f18-bcf3-0cce7b23876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f54f819-3c7c-4244-bbf9-7d812230762e&quot;:{&quot;type&quot;:&quot;FIGURE_OBJECT&quot;,&quot;id&quot;:&quot;1f54f819-3c7c-4244-bbf9-7d812230762e&quot;,&quot;parent&quot;:{&quot;type&quot;:&quot;CHILD&quot;,&quot;parentId&quot;:&quot;ce6bf809-7994-4f18-bcf3-0cce7b23876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6b41b53-3d20-4201-9a73-f4cb2c7d59b1&quot;:{&quot;type&quot;:&quot;FIGURE_OBJECT&quot;,&quot;id&quot;:&quot;26b41b53-3d20-4201-9a73-f4cb2c7d59b1&quot;,&quot;parent&quot;:{&quot;type&quot;:&quot;CHILD&quot;,&quot;parentId&quot;:&quot;ce6bf809-7994-4f18-bcf3-0cce7b23876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6726b0f-d506-4124-ad78-ac0e6f9247fc&quot;:{&quot;type&quot;:&quot;FIGURE_OBJECT&quot;,&quot;id&quot;:&quot;b6726b0f-d506-4124-ad78-ac0e6f9247fc&quot;,&quot;name&quot;:&quot;Bacteria membrane gram negative (for brush) (distorted)&quot;,&quot;relativeTransform&quot;:{&quot;translate&quot;:{&quot;x&quot;:-15.97493114598377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528,&quot;y&quot;:0,&quot;isEndPoint&quot;:true},{&quot;x&quot;:1.547752571853752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b6e7719-c303-41ce-b51a-447a75fea51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6&quot;}},&quot;9b6e7719-c303-41ce-b51a-447a75fea51c&quot;:{&quot;type&quot;:&quot;FIGURE_OBJECT&quot;,&quot;id&quot;:&quot;9b6e7719-c303-41ce-b51a-447a75fea51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2457e7a-4941-4c8a-83a0-84cb58a5fa3f&quot;:{&quot;type&quot;:&quot;FIGURE_OBJECT&quot;,&quot;id&quot;:&quot;72457e7a-4941-4c8a-83a0-84cb58a5fa3f&quot;,&quot;parent&quot;:{&quot;type&quot;:&quot;CHILD&quot;,&quot;parentId&quot;:&quot;9b6e7719-c303-41ce-b51a-447a75fea51c&quot;,&quot;order&quot;:&quot;5&quot;},&quot;relativeTransform&quot;:{&quot;translate&quot;:{&quot;x&quot;:0,&quot;y&quot;:0},&quot;rotate&quot;:0,&quot;skewX&quot;:0,&quot;scale&quot;:{&quot;x&quot;:1,&quot;y&quot;:1}}},&quot;5ea9eb85-d2ce-45c2-b384-1dea4f7fdd59&quot;:{&quot;type&quot;:&quot;FIGURE_OBJECT&quot;,&quot;id&quot;:&quot;5ea9eb85-d2ce-45c2-b384-1dea4f7fdd59&quot;,&quot;parent&quot;:{&quot;type&quot;:&quot;CHILD&quot;,&quot;parentId&quot;:&quot;72457e7a-4941-4c8a-83a0-84cb58a5fa3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f09835c-7716-426d-8a8f-68272e5d0bf9&quot;:{&quot;type&quot;:&quot;FIGURE_OBJECT&quot;,&quot;id&quot;:&quot;ef09835c-7716-426d-8a8f-68272e5d0bf9&quot;,&quot;parent&quot;:{&quot;type&quot;:&quot;CHILD&quot;,&quot;parentId&quot;:&quot;72457e7a-4941-4c8a-83a0-84cb58a5fa3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7aa1d47-1579-4021-8576-902612bcea80&quot;:{&quot;type&quot;:&quot;FIGURE_OBJECT&quot;,&quot;id&quot;:&quot;f7aa1d47-1579-4021-8576-902612bcea80&quot;,&quot;parent&quot;:{&quot;type&quot;:&quot;CHILD&quot;,&quot;parentId&quot;:&quot;72457e7a-4941-4c8a-83a0-84cb58a5fa3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bdf3821-9468-441a-8b5e-47bea16e49cd&quot;:{&quot;type&quot;:&quot;FIGURE_OBJECT&quot;,&quot;id&quot;:&quot;ebdf3821-9468-441a-8b5e-47bea16e49cd&quot;,&quot;parent&quot;:{&quot;type&quot;:&quot;CHILD&quot;,&quot;parentId&quot;:&quot;72457e7a-4941-4c8a-83a0-84cb58a5fa3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33c9f73-39af-406d-add4-b8d2b96e6361&quot;:{&quot;type&quot;:&quot;FIGURE_OBJECT&quot;,&quot;id&quot;:&quot;033c9f73-39af-406d-add4-b8d2b96e6361&quot;,&quot;parent&quot;:{&quot;type&quot;:&quot;CHILD&quot;,&quot;parentId&quot;:&quot;72457e7a-4941-4c8a-83a0-84cb58a5fa3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731f479-b66f-4aac-8df0-1400f7e9c940&quot;:{&quot;type&quot;:&quot;FIGURE_OBJECT&quot;,&quot;id&quot;:&quot;4731f479-b66f-4aac-8df0-1400f7e9c940&quot;,&quot;name&quot;:&quot;Bacteria membrane gram negative (for brush) (distorted)&quot;,&quot;relativeTransform&quot;:{&quot;translate&quot;:{&quot;x&quot;:-18.04091466243989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528,&quot;y&quot;:0,&quot;isEndPoint&quot;:true},{&quot;x&quot;:1.547752571853752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fa5cf43a-f265-412b-b186-291c655edf3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7&quot;}},&quot;fa5cf43a-f265-412b-b186-291c655edf3c&quot;:{&quot;type&quot;:&quot;FIGURE_OBJECT&quot;,&quot;id&quot;:&quot;fa5cf43a-f265-412b-b186-291c655edf3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514064f-9a06-4f9c-b6e1-0ba3dc21d152&quot;:{&quot;type&quot;:&quot;FIGURE_OBJECT&quot;,&quot;id&quot;:&quot;e514064f-9a06-4f9c-b6e1-0ba3dc21d152&quot;,&quot;parent&quot;:{&quot;type&quot;:&quot;CHILD&quot;,&quot;parentId&quot;:&quot;fa5cf43a-f265-412b-b186-291c655edf3c&quot;,&quot;order&quot;:&quot;5&quot;},&quot;relativeTransform&quot;:{&quot;translate&quot;:{&quot;x&quot;:0,&quot;y&quot;:0},&quot;rotate&quot;:0,&quot;skewX&quot;:0,&quot;scale&quot;:{&quot;x&quot;:1,&quot;y&quot;:1}}},&quot;6d9c78a3-1ff2-4918-8d52-9dc8d7358ebf&quot;:{&quot;type&quot;:&quot;FIGURE_OBJECT&quot;,&quot;id&quot;:&quot;6d9c78a3-1ff2-4918-8d52-9dc8d7358ebf&quot;,&quot;parent&quot;:{&quot;type&quot;:&quot;CHILD&quot;,&quot;parentId&quot;:&quot;e514064f-9a06-4f9c-b6e1-0ba3dc21d15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cf102d7-1022-47f0-8c0d-34bb3768b95d&quot;:{&quot;type&quot;:&quot;FIGURE_OBJECT&quot;,&quot;id&quot;:&quot;5cf102d7-1022-47f0-8c0d-34bb3768b95d&quot;,&quot;parent&quot;:{&quot;type&quot;:&quot;CHILD&quot;,&quot;parentId&quot;:&quot;e514064f-9a06-4f9c-b6e1-0ba3dc21d15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6c006d6-57eb-4416-a45d-566c511f13ef&quot;:{&quot;type&quot;:&quot;FIGURE_OBJECT&quot;,&quot;id&quot;:&quot;d6c006d6-57eb-4416-a45d-566c511f13ef&quot;,&quot;parent&quot;:{&quot;type&quot;:&quot;CHILD&quot;,&quot;parentId&quot;:&quot;e514064f-9a06-4f9c-b6e1-0ba3dc21d15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ec13aa2-7f3e-4c6b-a9fa-53a996efbcb8&quot;:{&quot;type&quot;:&quot;FIGURE_OBJECT&quot;,&quot;id&quot;:&quot;0ec13aa2-7f3e-4c6b-a9fa-53a996efbcb8&quot;,&quot;parent&quot;:{&quot;type&quot;:&quot;CHILD&quot;,&quot;parentId&quot;:&quot;e514064f-9a06-4f9c-b6e1-0ba3dc21d15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72088e0-5025-40a0-af74-26682dfdf002&quot;:{&quot;type&quot;:&quot;FIGURE_OBJECT&quot;,&quot;id&quot;:&quot;b72088e0-5025-40a0-af74-26682dfdf002&quot;,&quot;parent&quot;:{&quot;type&quot;:&quot;CHILD&quot;,&quot;parentId&quot;:&quot;e514064f-9a06-4f9c-b6e1-0ba3dc21d15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da361d8-d971-49e2-a711-0db76988113e&quot;:{&quot;type&quot;:&quot;FIGURE_OBJECT&quot;,&quot;id&quot;:&quot;8da361d8-d971-49e2-a711-0db76988113e&quot;,&quot;name&quot;:&quot;Bacteria membrane gram negative (for brush) (distorted)&quot;,&quot;relativeTransform&quot;:{&quot;translate&quot;:{&quot;x&quot;:-22.17288169535214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297,&quot;y&quot;:0,&quot;isEndPoint&quot;:true},{&quot;x&quot;:1.547752571853729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d6582cf6-5b5d-49cd-9076-ee8e713ac78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8&quot;}},&quot;d6582cf6-5b5d-49cd-9076-ee8e713ac78a&quot;:{&quot;type&quot;:&quot;FIGURE_OBJECT&quot;,&quot;id&quot;:&quot;d6582cf6-5b5d-49cd-9076-ee8e713ac78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3c6912e-649a-4ec5-bec0-7cc530674ae3&quot;:{&quot;type&quot;:&quot;FIGURE_OBJECT&quot;,&quot;id&quot;:&quot;a3c6912e-649a-4ec5-bec0-7cc530674ae3&quot;,&quot;parent&quot;:{&quot;type&quot;:&quot;CHILD&quot;,&quot;parentId&quot;:&quot;d6582cf6-5b5d-49cd-9076-ee8e713ac78a&quot;,&quot;order&quot;:&quot;5&quot;},&quot;relativeTransform&quot;:{&quot;translate&quot;:{&quot;x&quot;:0,&quot;y&quot;:0},&quot;rotate&quot;:0,&quot;skewX&quot;:0,&quot;scale&quot;:{&quot;x&quot;:1,&quot;y&quot;:1}}},&quot;93e8f572-1cea-477c-b036-ac4279422e79&quot;:{&quot;type&quot;:&quot;FIGURE_OBJECT&quot;,&quot;id&quot;:&quot;93e8f572-1cea-477c-b036-ac4279422e79&quot;,&quot;parent&quot;:{&quot;type&quot;:&quot;CHILD&quot;,&quot;parentId&quot;:&quot;a3c6912e-649a-4ec5-bec0-7cc530674ae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96c29bf-de14-4371-bb1e-f959081ca5c3&quot;:{&quot;type&quot;:&quot;FIGURE_OBJECT&quot;,&quot;id&quot;:&quot;696c29bf-de14-4371-bb1e-f959081ca5c3&quot;,&quot;parent&quot;:{&quot;type&quot;:&quot;CHILD&quot;,&quot;parentId&quot;:&quot;a3c6912e-649a-4ec5-bec0-7cc530674ae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c5f7982-4531-4801-9c6a-5604c409fa45&quot;:{&quot;type&quot;:&quot;FIGURE_OBJECT&quot;,&quot;id&quot;:&quot;ac5f7982-4531-4801-9c6a-5604c409fa45&quot;,&quot;parent&quot;:{&quot;type&quot;:&quot;CHILD&quot;,&quot;parentId&quot;:&quot;a3c6912e-649a-4ec5-bec0-7cc530674ae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ee02ae1-4598-421e-8a54-d6c02b571b9c&quot;:{&quot;type&quot;:&quot;FIGURE_OBJECT&quot;,&quot;id&quot;:&quot;3ee02ae1-4598-421e-8a54-d6c02b571b9c&quot;,&quot;parent&quot;:{&quot;type&quot;:&quot;CHILD&quot;,&quot;parentId&quot;:&quot;a3c6912e-649a-4ec5-bec0-7cc530674ae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01df8ec-242e-43b7-9db3-bcd3f694a6ae&quot;:{&quot;type&quot;:&quot;FIGURE_OBJECT&quot;,&quot;id&quot;:&quot;101df8ec-242e-43b7-9db3-bcd3f694a6ae&quot;,&quot;parent&quot;:{&quot;type&quot;:&quot;CHILD&quot;,&quot;parentId&quot;:&quot;a3c6912e-649a-4ec5-bec0-7cc530674ae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cd52203-c667-4b74-ad53-52a744acad00&quot;:{&quot;type&quot;:&quot;FIGURE_OBJECT&quot;,&quot;id&quot;:&quot;9cd52203-c667-4b74-ad53-52a744acad00&quot;,&quot;name&quot;:&quot;Bacteria membrane gram negative (for brush) (distorted)&quot;,&quot;relativeTransform&quot;:{&quot;translate&quot;:{&quot;x&quot;:-24.2388652118084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528,&quot;y&quot;:0,&quot;isEndPoint&quot;:true},{&quot;x&quot;:1.547752571853752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2ffc127-3445-4eb8-acb6-1a399cfacc18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&quot;}},&quot;22ffc127-3445-4eb8-acb6-1a399cfacc18&quot;:{&quot;type&quot;:&quot;FIGURE_OBJECT&quot;,&quot;id&quot;:&quot;22ffc127-3445-4eb8-acb6-1a399cfacc18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e70ff4e-dfca-4e2c-9435-41e57218d9eb&quot;:{&quot;type&quot;:&quot;FIGURE_OBJECT&quot;,&quot;id&quot;:&quot;be70ff4e-dfca-4e2c-9435-41e57218d9eb&quot;,&quot;parent&quot;:{&quot;type&quot;:&quot;CHILD&quot;,&quot;parentId&quot;:&quot;22ffc127-3445-4eb8-acb6-1a399cfacc18&quot;,&quot;order&quot;:&quot;5&quot;},&quot;relativeTransform&quot;:{&quot;translate&quot;:{&quot;x&quot;:0,&quot;y&quot;:0},&quot;rotate&quot;:0,&quot;skewX&quot;:0,&quot;scale&quot;:{&quot;x&quot;:1,&quot;y&quot;:1}}},&quot;e377af21-3181-41e8-85bd-9e8641a8be4f&quot;:{&quot;type&quot;:&quot;FIGURE_OBJECT&quot;,&quot;id&quot;:&quot;e377af21-3181-41e8-85bd-9e8641a8be4f&quot;,&quot;parent&quot;:{&quot;type&quot;:&quot;CHILD&quot;,&quot;parentId&quot;:&quot;be70ff4e-dfca-4e2c-9435-41e57218d9e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a5f36bc-ece0-4a22-9f5c-6d8959e56439&quot;:{&quot;type&quot;:&quot;FIGURE_OBJECT&quot;,&quot;id&quot;:&quot;3a5f36bc-ece0-4a22-9f5c-6d8959e56439&quot;,&quot;parent&quot;:{&quot;type&quot;:&quot;CHILD&quot;,&quot;parentId&quot;:&quot;be70ff4e-dfca-4e2c-9435-41e57218d9e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37de7c5-7ebe-4f1e-9cb8-65db09464622&quot;:{&quot;type&quot;:&quot;FIGURE_OBJECT&quot;,&quot;id&quot;:&quot;137de7c5-7ebe-4f1e-9cb8-65db09464622&quot;,&quot;parent&quot;:{&quot;type&quot;:&quot;CHILD&quot;,&quot;parentId&quot;:&quot;be70ff4e-dfca-4e2c-9435-41e57218d9e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4558cf1-548c-4d5c-87a0-2b11ba8aad5e&quot;:{&quot;type&quot;:&quot;FIGURE_OBJECT&quot;,&quot;id&quot;:&quot;54558cf1-548c-4d5c-87a0-2b11ba8aad5e&quot;,&quot;parent&quot;:{&quot;type&quot;:&quot;CHILD&quot;,&quot;parentId&quot;:&quot;be70ff4e-dfca-4e2c-9435-41e57218d9e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de8a0fc-9a04-4346-b25f-cf6f9da662f6&quot;:{&quot;type&quot;:&quot;FIGURE_OBJECT&quot;,&quot;id&quot;:&quot;bde8a0fc-9a04-4346-b25f-cf6f9da662f6&quot;,&quot;parent&quot;:{&quot;type&quot;:&quot;CHILD&quot;,&quot;parentId&quot;:&quot;be70ff4e-dfca-4e2c-9435-41e57218d9e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241a56-8077-4912-95e1-ddb2e5f4bca8&quot;:{&quot;type&quot;:&quot;FIGURE_OBJECT&quot;,&quot;id&quot;:&quot;77241a56-8077-4912-95e1-ddb2e5f4bca8&quot;,&quot;name&quot;:&quot;Bacteria membrane gram negative (for brush) (distorted)&quot;,&quot;relativeTransform&quot;:{&quot;translate&quot;:{&quot;x&quot;:-28.37083224472067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66,&quot;y&quot;:0,&quot;isEndPoint&quot;:true},{&quot;x&quot;:1.5477525718537066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2be7fea-e62e-45bb-831c-1df75b8faf6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05&quot;}},&quot;12be7fea-e62e-45bb-831c-1df75b8faf65&quot;:{&quot;type&quot;:&quot;FIGURE_OBJECT&quot;,&quot;id&quot;:&quot;12be7fea-e62e-45bb-831c-1df75b8faf6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2c64705-37f4-46ed-bc3d-f51229f8907e&quot;:{&quot;type&quot;:&quot;FIGURE_OBJECT&quot;,&quot;id&quot;:&quot;32c64705-37f4-46ed-bc3d-f51229f8907e&quot;,&quot;parent&quot;:{&quot;type&quot;:&quot;CHILD&quot;,&quot;parentId&quot;:&quot;12be7fea-e62e-45bb-831c-1df75b8faf65&quot;,&quot;order&quot;:&quot;5&quot;},&quot;relativeTransform&quot;:{&quot;translate&quot;:{&quot;x&quot;:0,&quot;y&quot;:0},&quot;rotate&quot;:0,&quot;skewX&quot;:0,&quot;scale&quot;:{&quot;x&quot;:1,&quot;y&quot;:1}}},&quot;a3e1826c-01df-4180-aab2-13b4f75d6a61&quot;:{&quot;type&quot;:&quot;FIGURE_OBJECT&quot;,&quot;id&quot;:&quot;a3e1826c-01df-4180-aab2-13b4f75d6a61&quot;,&quot;parent&quot;:{&quot;type&quot;:&quot;CHILD&quot;,&quot;parentId&quot;:&quot;32c64705-37f4-46ed-bc3d-f51229f8907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9f652ac-0599-4feb-8184-1a6b4c9e5928&quot;:{&quot;type&quot;:&quot;FIGURE_OBJECT&quot;,&quot;id&quot;:&quot;d9f652ac-0599-4feb-8184-1a6b4c9e5928&quot;,&quot;parent&quot;:{&quot;type&quot;:&quot;CHILD&quot;,&quot;parentId&quot;:&quot;32c64705-37f4-46ed-bc3d-f51229f8907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d09b03f-cc93-4681-8b3d-1092ea79055d&quot;:{&quot;type&quot;:&quot;FIGURE_OBJECT&quot;,&quot;id&quot;:&quot;dd09b03f-cc93-4681-8b3d-1092ea79055d&quot;,&quot;parent&quot;:{&quot;type&quot;:&quot;CHILD&quot;,&quot;parentId&quot;:&quot;32c64705-37f4-46ed-bc3d-f51229f8907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e3a48a3-4127-454a-be0b-32eec2c0614d&quot;:{&quot;type&quot;:&quot;FIGURE_OBJECT&quot;,&quot;id&quot;:&quot;0e3a48a3-4127-454a-be0b-32eec2c0614d&quot;,&quot;parent&quot;:{&quot;type&quot;:&quot;CHILD&quot;,&quot;parentId&quot;:&quot;32c64705-37f4-46ed-bc3d-f51229f8907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69ccbe0-28d2-46a6-bd83-8f3554c1cdf1&quot;:{&quot;type&quot;:&quot;FIGURE_OBJECT&quot;,&quot;id&quot;:&quot;b69ccbe0-28d2-46a6-bd83-8f3554c1cdf1&quot;,&quot;parent&quot;:{&quot;type&quot;:&quot;CHILD&quot;,&quot;parentId&quot;:&quot;32c64705-37f4-46ed-bc3d-f51229f8907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f6a50aa-b294-409c-b400-34f27af5ab15&quot;:{&quot;type&quot;:&quot;FIGURE_OBJECT&quot;,&quot;id&quot;:&quot;8f6a50aa-b294-409c-b400-34f27af5ab15&quot;,&quot;name&quot;:&quot;Bacteria membrane gram negative (for brush) (distorted)&quot;,&quot;relativeTransform&quot;:{&quot;translate&quot;:{&quot;x&quot;:-30.436815761176785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315,&quot;y&quot;:0,&quot;isEndPoint&quot;:true},{&quot;x&quot;:1.5477525718537315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c74831e-4246-4641-8aee-afe1e711b16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1&quot;}},&quot;6c74831e-4246-4641-8aee-afe1e711b16c&quot;:{&quot;type&quot;:&quot;FIGURE_OBJECT&quot;,&quot;id&quot;:&quot;6c74831e-4246-4641-8aee-afe1e711b16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32657bc-12e7-465e-81be-41398e5a2042&quot;:{&quot;type&quot;:&quot;FIGURE_OBJECT&quot;,&quot;id&quot;:&quot;f32657bc-12e7-465e-81be-41398e5a2042&quot;,&quot;parent&quot;:{&quot;type&quot;:&quot;CHILD&quot;,&quot;parentId&quot;:&quot;6c74831e-4246-4641-8aee-afe1e711b16c&quot;,&quot;order&quot;:&quot;5&quot;},&quot;relativeTransform&quot;:{&quot;translate&quot;:{&quot;x&quot;:0,&quot;y&quot;:0},&quot;rotate&quot;:0,&quot;skewX&quot;:0,&quot;scale&quot;:{&quot;x&quot;:1,&quot;y&quot;:1}}},&quot;5f9611f2-324a-405b-9398-6abd570c3437&quot;:{&quot;type&quot;:&quot;FIGURE_OBJECT&quot;,&quot;id&quot;:&quot;5f9611f2-324a-405b-9398-6abd570c3437&quot;,&quot;parent&quot;:{&quot;type&quot;:&quot;CHILD&quot;,&quot;parentId&quot;:&quot;f32657bc-12e7-465e-81be-41398e5a204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7942877-0f4b-4d4b-bf52-737892dfa310&quot;:{&quot;type&quot;:&quot;FIGURE_OBJECT&quot;,&quot;id&quot;:&quot;57942877-0f4b-4d4b-bf52-737892dfa310&quot;,&quot;parent&quot;:{&quot;type&quot;:&quot;CHILD&quot;,&quot;parentId&quot;:&quot;f32657bc-12e7-465e-81be-41398e5a204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e590f5e-212d-4e26-9321-df4aa25ddb24&quot;:{&quot;type&quot;:&quot;FIGURE_OBJECT&quot;,&quot;id&quot;:&quot;0e590f5e-212d-4e26-9321-df4aa25ddb24&quot;,&quot;parent&quot;:{&quot;type&quot;:&quot;CHILD&quot;,&quot;parentId&quot;:&quot;f32657bc-12e7-465e-81be-41398e5a204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3f566f2-612c-46ea-9fd8-ff7db8779f4d&quot;:{&quot;type&quot;:&quot;FIGURE_OBJECT&quot;,&quot;id&quot;:&quot;f3f566f2-612c-46ea-9fd8-ff7db8779f4d&quot;,&quot;parent&quot;:{&quot;type&quot;:&quot;CHILD&quot;,&quot;parentId&quot;:&quot;f32657bc-12e7-465e-81be-41398e5a204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cee34d2-82c8-403a-8299-7454a13f8f27&quot;:{&quot;type&quot;:&quot;FIGURE_OBJECT&quot;,&quot;id&quot;:&quot;acee34d2-82c8-403a-8299-7454a13f8f27&quot;,&quot;parent&quot;:{&quot;type&quot;:&quot;CHILD&quot;,&quot;parentId&quot;:&quot;f32657bc-12e7-465e-81be-41398e5a204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af3eb0a-bc47-448d-9553-3ec310680c31&quot;:{&quot;type&quot;:&quot;FIGURE_OBJECT&quot;,&quot;id&quot;:&quot;daf3eb0a-bc47-448d-9553-3ec310680c31&quot;,&quot;name&quot;:&quot;Bacteria membrane gram negative (for brush) (distorted)&quot;,&quot;relativeTransform&quot;:{&quot;translate&quot;:{&quot;x&quot;:-34.56774458607505,&quot;y&quot;:19.68558515153555},&quot;rotate&quot;:-3.092437892556228,&quot;skewX&quot;:3.7401736212777946e-17,&quot;scale&quot;:{&quot;x&quot;:0.6810347091972608,&quot;y&quot;:0.681034709197267}},&quot;opacity&quot;:1,&quot;source&quot;:{&quot;type&quot;:&quot;ASSETS&quot;},&quot;path&quot;:{&quot;type&quot;:&quot;SPLINE&quot;,&quot;spline&quot;:{&quot;points&quot;:[{&quot;x&quot;:-1.547109951468233,&quot;y&quot;:0.020084340819342728,&quot;isEndPoint&quot;:true},{&quot;x&quot;:-1.4455649699561128,&quot;y&quot;:0.015088897556496662,&quot;isEndPoint&quot;:true},{&quot;x&quot;:-0.43762203951833456,&quot;y&quot;:-0.03449623847101303,&quot;isEndPoint&quot;:false},{&quot;x&quot;:0.5608093695633478,&quot;y&quot;:-0.031898773292925245,&quot;isEndPoint&quot;:false},{&quot;x&quot;:1.547109951468233,&quot;y&quot;:0.02050761410407763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955d302-0d9d-4dc7-a5c6-10d35fbc453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2&quot;}},&quot;2955d302-0d9d-4dc7-a5c6-10d35fbc4539&quot;:{&quot;type&quot;:&quot;FIGURE_OBJECT&quot;,&quot;id&quot;:&quot;2955d302-0d9d-4dc7-a5c6-10d35fbc453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093da7e-44ef-4fdc-8d99-5f7327927948&quot;:{&quot;type&quot;:&quot;FIGURE_OBJECT&quot;,&quot;id&quot;:&quot;d093da7e-44ef-4fdc-8d99-5f7327927948&quot;,&quot;parent&quot;:{&quot;type&quot;:&quot;CHILD&quot;,&quot;parentId&quot;:&quot;2955d302-0d9d-4dc7-a5c6-10d35fbc4539&quot;,&quot;order&quot;:&quot;5&quot;},&quot;relativeTransform&quot;:{&quot;translate&quot;:{&quot;x&quot;:0,&quot;y&quot;:0},&quot;rotate&quot;:0,&quot;skewX&quot;:0,&quot;scale&quot;:{&quot;x&quot;:1,&quot;y&quot;:1}}},&quot;4d18dcee-09ee-4f18-8fef-4cebe65adc25&quot;:{&quot;type&quot;:&quot;FIGURE_OBJECT&quot;,&quot;id&quot;:&quot;4d18dcee-09ee-4f18-8fef-4cebe65adc25&quot;,&quot;parent&quot;:{&quot;type&quot;:&quot;CHILD&quot;,&quot;parentId&quot;:&quot;d093da7e-44ef-4fdc-8d99-5f732792794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83f2c0c-7e30-44f8-a756-5bca4cbd29a1&quot;:{&quot;type&quot;:&quot;FIGURE_OBJECT&quot;,&quot;id&quot;:&quot;083f2c0c-7e30-44f8-a756-5bca4cbd29a1&quot;,&quot;parent&quot;:{&quot;type&quot;:&quot;CHILD&quot;,&quot;parentId&quot;:&quot;d093da7e-44ef-4fdc-8d99-5f732792794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f8285fb-0c11-4822-8489-7e64c4c6dcaa&quot;:{&quot;type&quot;:&quot;FIGURE_OBJECT&quot;,&quot;id&quot;:&quot;5f8285fb-0c11-4822-8489-7e64c4c6dcaa&quot;,&quot;parent&quot;:{&quot;type&quot;:&quot;CHILD&quot;,&quot;parentId&quot;:&quot;d093da7e-44ef-4fdc-8d99-5f732792794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b77fed5-f509-4728-ab02-c2165f7c840f&quot;:{&quot;type&quot;:&quot;FIGURE_OBJECT&quot;,&quot;id&quot;:&quot;0b77fed5-f509-4728-ab02-c2165f7c840f&quot;,&quot;parent&quot;:{&quot;type&quot;:&quot;CHILD&quot;,&quot;parentId&quot;:&quot;d093da7e-44ef-4fdc-8d99-5f732792794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3341ac8-702d-4dfd-8313-012c995214f1&quot;:{&quot;type&quot;:&quot;FIGURE_OBJECT&quot;,&quot;id&quot;:&quot;23341ac8-702d-4dfd-8313-012c995214f1&quot;,&quot;parent&quot;:{&quot;type&quot;:&quot;CHILD&quot;,&quot;parentId&quot;:&quot;d093da7e-44ef-4fdc-8d99-5f732792794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1d1edd0-726b-41f1-88fc-cf1b838fc36e&quot;:{&quot;type&quot;:&quot;FIGURE_OBJECT&quot;,&quot;id&quot;:&quot;51d1edd0-726b-41f1-88fc-cf1b838fc36e&quot;,&quot;name&quot;:&quot;Bacteria membrane gram negative (for brush) (distorted)&quot;,&quot;relativeTransform&quot;:{&quot;translate&quot;:{&quot;x&quot;:-36.620876076271045,&quot;y&quot;:19.476851744518967},&quot;rotate&quot;:-2.9880404923082553,&quot;skewX&quot;:-1.4960694485111045e-16,&quot;scale&quot;:{&quot;x&quot;:0.6810347091972638,&quot;y&quot;:0.6810347091972689}},&quot;opacity&quot;:1,&quot;source&quot;:{&quot;type&quot;:&quot;ASSETS&quot;},&quot;path&quot;:{&quot;type&quot;:&quot;SPLINE&quot;,&quot;spline&quot;:{&quot;points&quot;:[{&quot;x&quot;:-1.5471262098959428,&quot;y&quot;:0.020627951335984728,&quot;isEndPoint&quot;:true},{&quot;x&quot;:-0.5070222716043702,&quot;y&quot;:-0.035012482119431185,&quot;isEndPoint&quot;:false},{&quot;x&quot;:0.5255089664974477,&quot;y&quot;:-0.03415205108150997,&quot;isEndPoint&quot;:false},{&quot;x&quot;:1.5471262098959428,&quot;y&quot;:0.02076359764592029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b1a31c8-5dfa-4ce5-b3f3-36f857b86ebd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3&quot;}},&quot;4b1a31c8-5dfa-4ce5-b3f3-36f857b86ebd&quot;:{&quot;type&quot;:&quot;FIGURE_OBJECT&quot;,&quot;id&quot;:&quot;4b1a31c8-5dfa-4ce5-b3f3-36f857b86ebd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3f1239a-5cc4-4a91-b978-af6744ac1905&quot;:{&quot;type&quot;:&quot;FIGURE_OBJECT&quot;,&quot;id&quot;:&quot;a3f1239a-5cc4-4a91-b978-af6744ac1905&quot;,&quot;parent&quot;:{&quot;type&quot;:&quot;CHILD&quot;,&quot;parentId&quot;:&quot;4b1a31c8-5dfa-4ce5-b3f3-36f857b86ebd&quot;,&quot;order&quot;:&quot;5&quot;},&quot;relativeTransform&quot;:{&quot;translate&quot;:{&quot;x&quot;:0,&quot;y&quot;:0},&quot;rotate&quot;:0,&quot;skewX&quot;:0,&quot;scale&quot;:{&quot;x&quot;:1,&quot;y&quot;:1}}},&quot;2ad90443-e557-4304-9e76-d821a058e64e&quot;:{&quot;type&quot;:&quot;FIGURE_OBJECT&quot;,&quot;id&quot;:&quot;2ad90443-e557-4304-9e76-d821a058e64e&quot;,&quot;parent&quot;:{&quot;type&quot;:&quot;CHILD&quot;,&quot;parentId&quot;:&quot;a3f1239a-5cc4-4a91-b978-af6744ac190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9c84201-cfe8-4bfd-a50f-678bf6b97ad0&quot;:{&quot;type&quot;:&quot;FIGURE_OBJECT&quot;,&quot;id&quot;:&quot;69c84201-cfe8-4bfd-a50f-678bf6b97ad0&quot;,&quot;parent&quot;:{&quot;type&quot;:&quot;CHILD&quot;,&quot;parentId&quot;:&quot;a3f1239a-5cc4-4a91-b978-af6744ac190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06842aa-f581-491f-a147-d927309b0ba5&quot;:{&quot;type&quot;:&quot;FIGURE_OBJECT&quot;,&quot;id&quot;:&quot;e06842aa-f581-491f-a147-d927309b0ba5&quot;,&quot;parent&quot;:{&quot;type&quot;:&quot;CHILD&quot;,&quot;parentId&quot;:&quot;a3f1239a-5cc4-4a91-b978-af6744ac190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3eba1d9-d1ee-4fb5-b3b9-d5063b8baa1f&quot;:{&quot;type&quot;:&quot;FIGURE_OBJECT&quot;,&quot;id&quot;:&quot;23eba1d9-d1ee-4fb5-b3b9-d5063b8baa1f&quot;,&quot;parent&quot;:{&quot;type&quot;:&quot;CHILD&quot;,&quot;parentId&quot;:&quot;a3f1239a-5cc4-4a91-b978-af6744ac190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76bd797-cfcb-4b92-ad59-d674d669d108&quot;:{&quot;type&quot;:&quot;FIGURE_OBJECT&quot;,&quot;id&quot;:&quot;976bd797-cfcb-4b92-ad59-d674d669d108&quot;,&quot;parent&quot;:{&quot;type&quot;:&quot;CHILD&quot;,&quot;parentId&quot;:&quot;a3f1239a-5cc4-4a91-b978-af6744ac190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161f2e12-1f56-4691-b1ea-3eac6d2d6bc5&quot;:{&quot;type&quot;:&quot;FIGURE_OBJECT&quot;,&quot;id&quot;:&quot;161f2e12-1f56-4691-b1ea-3eac6d2d6bc5&quot;,&quot;name&quot;:&quot;Bacteria membrane gram negative (for brush) (distorted)&quot;,&quot;relativeTransform&quot;:{&quot;translate&quot;:{&quot;x&quot;:-40.604858645451095,&quot;y&quot;:18.421304991514617},&quot;rotate&quot;:-2.7770079045835088,&quot;skewX&quot;:-1.7952833382133278e-16,&quot;scale&quot;:{&quot;x&quot;:0.6810347091972634,&quot;y&quot;:0.6810347091972638}},&quot;opacity&quot;:1,&quot;source&quot;:{&quot;type&quot;:&quot;ASSETS&quot;},&quot;path&quot;:{&quot;type&quot;:&quot;SPLINE&quot;,&quot;spline&quot;:{&quot;points&quot;:[{&quot;x&quot;:-1.5469958876829537,&quot;y&quot;:0.0208454463381935,&quot;isEndPoint&quot;:true},{&quot;x&quot;:-0.5110952074009845,&quot;y&quot;:-0.03503556468616066,&quot;isEndPoint&quot;:false},{&quot;x&quot;:0.5216021980305641,&quot;y&quot;:-0.0344361971611198,&quot;isEndPoint&quot;:false},{&quot;x&quot;:1.5469958876829537,&quot;y&quot;:0.02080840259411419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956c2fd-13db-47a0-b18b-00d6d5929f8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5&quot;}},&quot;0956c2fd-13db-47a0-b18b-00d6d5929f80&quot;:{&quot;type&quot;:&quot;FIGURE_OBJECT&quot;,&quot;id&quot;:&quot;0956c2fd-13db-47a0-b18b-00d6d5929f8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efb966e-63d5-42cb-a62d-3811e8eb5f76&quot;:{&quot;type&quot;:&quot;FIGURE_OBJECT&quot;,&quot;id&quot;:&quot;befb966e-63d5-42cb-a62d-3811e8eb5f76&quot;,&quot;parent&quot;:{&quot;type&quot;:&quot;CHILD&quot;,&quot;parentId&quot;:&quot;0956c2fd-13db-47a0-b18b-00d6d5929f80&quot;,&quot;order&quot;:&quot;5&quot;},&quot;relativeTransform&quot;:{&quot;translate&quot;:{&quot;x&quot;:0,&quot;y&quot;:0},&quot;rotate&quot;:0,&quot;skewX&quot;:0,&quot;scale&quot;:{&quot;x&quot;:1,&quot;y&quot;:1}}},&quot;2df6d455-f7ef-4fc7-8ee5-8082064cc53a&quot;:{&quot;type&quot;:&quot;FIGURE_OBJECT&quot;,&quot;id&quot;:&quot;2df6d455-f7ef-4fc7-8ee5-8082064cc53a&quot;,&quot;parent&quot;:{&quot;type&quot;:&quot;CHILD&quot;,&quot;parentId&quot;:&quot;befb966e-63d5-42cb-a62d-3811e8eb5f7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c594821-68c8-4516-a8dd-f8d213d450a6&quot;:{&quot;type&quot;:&quot;FIGURE_OBJECT&quot;,&quot;id&quot;:&quot;8c594821-68c8-4516-a8dd-f8d213d450a6&quot;,&quot;parent&quot;:{&quot;type&quot;:&quot;CHILD&quot;,&quot;parentId&quot;:&quot;befb966e-63d5-42cb-a62d-3811e8eb5f7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321b260-f6c9-4686-8ee0-cc7d9c53d561&quot;:{&quot;type&quot;:&quot;FIGURE_OBJECT&quot;,&quot;id&quot;:&quot;4321b260-f6c9-4686-8ee0-cc7d9c53d561&quot;,&quot;parent&quot;:{&quot;type&quot;:&quot;CHILD&quot;,&quot;parentId&quot;:&quot;befb966e-63d5-42cb-a62d-3811e8eb5f7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ba77e87-add4-440d-b2b1-d9c01eb4b51a&quot;:{&quot;type&quot;:&quot;FIGURE_OBJECT&quot;,&quot;id&quot;:&quot;2ba77e87-add4-440d-b2b1-d9c01eb4b51a&quot;,&quot;parent&quot;:{&quot;type&quot;:&quot;CHILD&quot;,&quot;parentId&quot;:&quot;befb966e-63d5-42cb-a62d-3811e8eb5f7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1a74329-c3d6-46ed-8086-5e51eaef5ae7&quot;:{&quot;type&quot;:&quot;FIGURE_OBJECT&quot;,&quot;id&quot;:&quot;31a74329-c3d6-46ed-8086-5e51eaef5ae7&quot;,&quot;parent&quot;:{&quot;type&quot;:&quot;CHILD&quot;,&quot;parentId&quot;:&quot;befb966e-63d5-42cb-a62d-3811e8eb5f7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73c3fc4-4b0a-4501-b3f7-ae55593a52aa&quot;:{&quot;type&quot;:&quot;FIGURE_OBJECT&quot;,&quot;id&quot;:&quot;f73c3fc4-4b0a-4501-b3f7-ae55593a52aa&quot;,&quot;name&quot;:&quot;Bacteria membrane gram negative (for brush) (distorted)&quot;,&quot;relativeTransform&quot;:{&quot;translate&quot;:{&quot;x&quot;:-42.491312747866935,&quot;y&quot;:17.584981858383124},&quot;rotate&quot;:-2.6716090279481426,&quot;skewX&quot;:-1.1968555588088832e-16,&quot;scale&quot;:{&quot;x&quot;:0.6810347091972639,&quot;y&quot;:0.6810347091972639}},&quot;opacity&quot;:1,&quot;source&quot;:{&quot;type&quot;:&quot;ASSETS&quot;},&quot;path&quot;:{&quot;type&quot;:&quot;SPLINE&quot;,&quot;spline&quot;:{&quot;points&quot;:[{&quot;x&quot;:-1.5469843512561852,&quot;y&quot;:0.020775047861112485,&quot;isEndPoint&quot;:true},{&quot;x&quot;:-0.512748755190799,&quot;y&quot;:-0.034842625125217096,&quot;isEndPoint&quot;:false},{&quot;x&quot;:0.5200341016186201,&quot;y&quot;:-0.03438670637498333,&quot;isEndPoint&quot;:false},{&quot;x&quot;:1.5469843512561852,&quot;y&quot;:0.02071361791677404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8b0a8a52-9d16-4d7e-becb-0b8af54a066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55&quot;}},&quot;8b0a8a52-9d16-4d7e-becb-0b8af54a0669&quot;:{&quot;type&quot;:&quot;FIGURE_OBJECT&quot;,&quot;id&quot;:&quot;8b0a8a52-9d16-4d7e-becb-0b8af54a066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166613e-6f5d-4954-af1b-6e8d647f52eb&quot;:{&quot;type&quot;:&quot;FIGURE_OBJECT&quot;,&quot;id&quot;:&quot;7166613e-6f5d-4954-af1b-6e8d647f52eb&quot;,&quot;parent&quot;:{&quot;type&quot;:&quot;CHILD&quot;,&quot;parentId&quot;:&quot;8b0a8a52-9d16-4d7e-becb-0b8af54a0669&quot;,&quot;order&quot;:&quot;5&quot;},&quot;relativeTransform&quot;:{&quot;translate&quot;:{&quot;x&quot;:0,&quot;y&quot;:0},&quot;rotate&quot;:0,&quot;skewX&quot;:0,&quot;scale&quot;:{&quot;x&quot;:1,&quot;y&quot;:1}}},&quot;e40954fd-31e5-4fc8-9795-1ce78ae4908a&quot;:{&quot;type&quot;:&quot;FIGURE_OBJECT&quot;,&quot;id&quot;:&quot;e40954fd-31e5-4fc8-9795-1ce78ae4908a&quot;,&quot;parent&quot;:{&quot;type&quot;:&quot;CHILD&quot;,&quot;parentId&quot;:&quot;7166613e-6f5d-4954-af1b-6e8d647f52e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697a364-fced-4c75-a6a3-3387355095c2&quot;:{&quot;type&quot;:&quot;FIGURE_OBJECT&quot;,&quot;id&quot;:&quot;9697a364-fced-4c75-a6a3-3387355095c2&quot;,&quot;parent&quot;:{&quot;type&quot;:&quot;CHILD&quot;,&quot;parentId&quot;:&quot;7166613e-6f5d-4954-af1b-6e8d647f52e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a04829a-f313-4ef3-818b-0af112791477&quot;:{&quot;type&quot;:&quot;FIGURE_OBJECT&quot;,&quot;id&quot;:&quot;1a04829a-f313-4ef3-818b-0af112791477&quot;,&quot;parent&quot;:{&quot;type&quot;:&quot;CHILD&quot;,&quot;parentId&quot;:&quot;7166613e-6f5d-4954-af1b-6e8d647f52e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82fbe944-66d4-4397-b037-5ebc9902e0d0&quot;:{&quot;type&quot;:&quot;FIGURE_OBJECT&quot;,&quot;id&quot;:&quot;82fbe944-66d4-4397-b037-5ebc9902e0d0&quot;,&quot;parent&quot;:{&quot;type&quot;:&quot;CHILD&quot;,&quot;parentId&quot;:&quot;7166613e-6f5d-4954-af1b-6e8d647f52e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50edb62-5008-4685-9e60-2be5d5dc06ab&quot;:{&quot;type&quot;:&quot;FIGURE_OBJECT&quot;,&quot;id&quot;:&quot;f50edb62-5008-4685-9e60-2be5d5dc06ab&quot;,&quot;parent&quot;:{&quot;type&quot;:&quot;CHILD&quot;,&quot;parentId&quot;:&quot;7166613e-6f5d-4954-af1b-6e8d647f52e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7340f02-3349-4c14-8d13-c73b2f48a38d&quot;:{&quot;type&quot;:&quot;FIGURE_OBJECT&quot;,&quot;id&quot;:&quot;d7340f02-3349-4c14-8d13-c73b2f48a38d&quot;,&quot;name&quot;:&quot;Bacteria membrane gram negative (for brush) (distorted)&quot;,&quot;relativeTransform&quot;:{&quot;translate&quot;:{&quot;x&quot;:-45.95047266946334,&quot;y&quot;:15.344162779761605},&quot;rotate&quot;:-2.462174423588814,&quot;skewX&quot;:-1.795283338213324e-16,&quot;scale&quot;:{&quot;x&quot;:0.681034709197264,&quot;y&quot;:0.681034709197264}},&quot;opacity&quot;:1,&quot;source&quot;:{&quot;type&quot;:&quot;ASSETS&quot;},&quot;path&quot;:{&quot;type&quot;:&quot;SPLINE&quot;,&quot;spline&quot;:{&quot;points&quot;:[{&quot;x&quot;:-1.547038402366958,&quot;y&quot;:0.020599404659758524,&quot;isEndPoint&quot;:true},{&quot;x&quot;:-0.5153661615689273,&quot;y&quot;:-0.0344030348262304,&quot;isEndPoint&quot;:false},{&quot;x&quot;:0.5175608040664272,&quot;y&quot;:-0.03424892339294093,&quot;isEndPoint&quot;:false},{&quot;x&quot;:1.547038402366958,&quot;y&quot;:0.02056132467139416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5ff6ce1-adfb-4d71-bede-d2f7f1b23c5d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6&quot;}},&quot;95ff6ce1-adfb-4d71-bede-d2f7f1b23c5d&quot;:{&quot;type&quot;:&quot;FIGURE_OBJECT&quot;,&quot;id&quot;:&quot;95ff6ce1-adfb-4d71-bede-d2f7f1b23c5d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b45d32e-f5d8-4f16-af16-85ea0a68a51a&quot;:{&quot;type&quot;:&quot;FIGURE_OBJECT&quot;,&quot;id&quot;:&quot;fb45d32e-f5d8-4f16-af16-85ea0a68a51a&quot;,&quot;parent&quot;:{&quot;type&quot;:&quot;CHILD&quot;,&quot;parentId&quot;:&quot;95ff6ce1-adfb-4d71-bede-d2f7f1b23c5d&quot;,&quot;order&quot;:&quot;5&quot;},&quot;relativeTransform&quot;:{&quot;translate&quot;:{&quot;x&quot;:0,&quot;y&quot;:0},&quot;rotate&quot;:0,&quot;skewX&quot;:0,&quot;scale&quot;:{&quot;x&quot;:1,&quot;y&quot;:1}}},&quot;6b1468aa-9e41-4444-8154-c5dc4ed0159a&quot;:{&quot;type&quot;:&quot;FIGURE_OBJECT&quot;,&quot;id&quot;:&quot;6b1468aa-9e41-4444-8154-c5dc4ed0159a&quot;,&quot;parent&quot;:{&quot;type&quot;:&quot;CHILD&quot;,&quot;parentId&quot;:&quot;fb45d32e-f5d8-4f16-af16-85ea0a68a51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9bac0a7-a664-4929-9694-e490690ec135&quot;:{&quot;type&quot;:&quot;FIGURE_OBJECT&quot;,&quot;id&quot;:&quot;b9bac0a7-a664-4929-9694-e490690ec135&quot;,&quot;parent&quot;:{&quot;type&quot;:&quot;CHILD&quot;,&quot;parentId&quot;:&quot;fb45d32e-f5d8-4f16-af16-85ea0a68a51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cfa5972-cb71-4f16-9391-864ab44687a3&quot;:{&quot;type&quot;:&quot;FIGURE_OBJECT&quot;,&quot;id&quot;:&quot;6cfa5972-cb71-4f16-9391-864ab44687a3&quot;,&quot;parent&quot;:{&quot;type&quot;:&quot;CHILD&quot;,&quot;parentId&quot;:&quot;fb45d32e-f5d8-4f16-af16-85ea0a68a51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8a410a5-dcee-4ce9-9b62-a4904e3a4b61&quot;:{&quot;type&quot;:&quot;FIGURE_OBJECT&quot;,&quot;id&quot;:&quot;98a410a5-dcee-4ce9-9b62-a4904e3a4b61&quot;,&quot;parent&quot;:{&quot;type&quot;:&quot;CHILD&quot;,&quot;parentId&quot;:&quot;fb45d32e-f5d8-4f16-af16-85ea0a68a51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e142673-b3f3-4fe2-a361-b34b376b7fe9&quot;:{&quot;type&quot;:&quot;FIGURE_OBJECT&quot;,&quot;id&quot;:&quot;3e142673-b3f3-4fe2-a361-b34b376b7fe9&quot;,&quot;parent&quot;:{&quot;type&quot;:&quot;CHILD&quot;,&quot;parentId&quot;:&quot;fb45d32e-f5d8-4f16-af16-85ea0a68a51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d2be0ee-4d59-4e9f-a093-41af82a44a4e&quot;:{&quot;type&quot;:&quot;FIGURE_OBJECT&quot;,&quot;id&quot;:&quot;8d2be0ee-4d59-4e9f-a093-41af82a44a4e&quot;,&quot;name&quot;:&quot;Bacteria membrane gram negative (for brush) (distorted)&quot;,&quot;relativeTransform&quot;:{&quot;translate&quot;:{&quot;x&quot;:-47.48612310779423,&quot;y&quot;:13.965653515231477},&quot;rotate&quot;:-2.357956280383691,&quot;skewX&quot;:1.1968555588088837e-16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70453792983463,&quot;y&quot;:0.02056142688504432,&quot;isEndPoint&quot;:true},{&quot;x&quot;:-0.5164547758935072,&quot;y&quot;:-0.03427031878275348,&quot;isEndPoint&quot;:false},{&quot;x&quot;:0.5164906953100044,&quot;y&quot;:-0.03426765132614766,&quot;isEndPoint&quot;:false},{&quot;x&quot;:1.5470453792983463,&quot;y&quot;:0.02056106839776712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6d73d7d-5fd4-4cd4-83b4-74df21a83be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7&quot;}},&quot;e6d73d7d-5fd4-4cd4-83b4-74df21a83be9&quot;:{&quot;type&quot;:&quot;FIGURE_OBJECT&quot;,&quot;id&quot;:&quot;e6d73d7d-5fd4-4cd4-83b4-74df21a83be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114649b-00b9-4671-94f5-41e9abe50346&quot;:{&quot;type&quot;:&quot;FIGURE_OBJECT&quot;,&quot;id&quot;:&quot;0114649b-00b9-4671-94f5-41e9abe50346&quot;,&quot;parent&quot;:{&quot;type&quot;:&quot;CHILD&quot;,&quot;parentId&quot;:&quot;e6d73d7d-5fd4-4cd4-83b4-74df21a83be9&quot;,&quot;order&quot;:&quot;5&quot;},&quot;relativeTransform&quot;:{&quot;translate&quot;:{&quot;x&quot;:0,&quot;y&quot;:0},&quot;rotate&quot;:0,&quot;skewX&quot;:0,&quot;scale&quot;:{&quot;x&quot;:1,&quot;y&quot;:1}}},&quot;84990cbe-e3b2-4452-81a4-a7ffb049e136&quot;:{&quot;type&quot;:&quot;FIGURE_OBJECT&quot;,&quot;id&quot;:&quot;84990cbe-e3b2-4452-81a4-a7ffb049e136&quot;,&quot;parent&quot;:{&quot;type&quot;:&quot;CHILD&quot;,&quot;parentId&quot;:&quot;0114649b-00b9-4671-94f5-41e9abe5034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3edebff-707a-4d02-8328-2262cf39bf0c&quot;:{&quot;type&quot;:&quot;FIGURE_OBJECT&quot;,&quot;id&quot;:&quot;23edebff-707a-4d02-8328-2262cf39bf0c&quot;,&quot;parent&quot;:{&quot;type&quot;:&quot;CHILD&quot;,&quot;parentId&quot;:&quot;0114649b-00b9-4671-94f5-41e9abe5034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ec93dab-d96f-42d1-86bd-b827cba4f6c8&quot;:{&quot;type&quot;:&quot;FIGURE_OBJECT&quot;,&quot;id&quot;:&quot;3ec93dab-d96f-42d1-86bd-b827cba4f6c8&quot;,&quot;parent&quot;:{&quot;type&quot;:&quot;CHILD&quot;,&quot;parentId&quot;:&quot;0114649b-00b9-4671-94f5-41e9abe5034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d35c62d-6895-4a4b-a2ea-2967851611a1&quot;:{&quot;type&quot;:&quot;FIGURE_OBJECT&quot;,&quot;id&quot;:&quot;7d35c62d-6895-4a4b-a2ea-2967851611a1&quot;,&quot;parent&quot;:{&quot;type&quot;:&quot;CHILD&quot;,&quot;parentId&quot;:&quot;0114649b-00b9-4671-94f5-41e9abe5034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40d017c-202b-42ae-b0d4-2065a6fb3d6b&quot;:{&quot;type&quot;:&quot;FIGURE_OBJECT&quot;,&quot;id&quot;:&quot;540d017c-202b-42ae-b0d4-2065a6fb3d6b&quot;,&quot;parent&quot;:{&quot;type&quot;:&quot;CHILD&quot;,&quot;parentId&quot;:&quot;0114649b-00b9-4671-94f5-41e9abe5034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fc7416a-7155-4d42-91c1-c5d772b8bce0&quot;:{&quot;type&quot;:&quot;FIGURE_OBJECT&quot;,&quot;id&quot;:&quot;ffc7416a-7155-4d42-91c1-c5d772b8bce0&quot;,&quot;name&quot;:&quot;Bacteria membrane gram negative (for brush) (distorted)&quot;,&quot;relativeTransform&quot;:{&quot;translate&quot;:{&quot;x&quot;:-50.08698823092457,&quot;y&quot;:10.768287281851995},&quot;rotate&quot;:-2.149264908925307,&quot;skewX&quot;:-2.393711117617768e-16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7059911150324,&quot;y&quot;:0.020614730786870823,&quot;isEndPoint&quot;:true},{&quot;x&quot;:-0.5186858851079066,&quot;y&quot;:-0.03430386672852525,&quot;isEndPoint&quot;:false},{&quot;x&quot;:0.5142166730002806,&quot;y&quot;:-0.03460360239936155,&quot;isEndPoint&quot;:false},{&quot;x&quot;:1.547059911150324,&quot;y&quot;:0.02067867277626656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a92613c2-e66c-4bb8-8c93-342e74e95c0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8&quot;}},&quot;a92613c2-e66c-4bb8-8c93-342e74e95c0f&quot;:{&quot;type&quot;:&quot;FIGURE_OBJECT&quot;,&quot;id&quot;:&quot;a92613c2-e66c-4bb8-8c93-342e74e95c0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7e8d42a-dc3a-48db-aa10-1bc113a18687&quot;:{&quot;type&quot;:&quot;FIGURE_OBJECT&quot;,&quot;id&quot;:&quot;47e8d42a-dc3a-48db-aa10-1bc113a18687&quot;,&quot;parent&quot;:{&quot;type&quot;:&quot;CHILD&quot;,&quot;parentId&quot;:&quot;a92613c2-e66c-4bb8-8c93-342e74e95c0f&quot;,&quot;order&quot;:&quot;5&quot;},&quot;relativeTransform&quot;:{&quot;translate&quot;:{&quot;x&quot;:0,&quot;y&quot;:0},&quot;rotate&quot;:0,&quot;skewX&quot;:0,&quot;scale&quot;:{&quot;x&quot;:1,&quot;y&quot;:1}}},&quot;3a4a8745-acb6-47c0-a839-145ae47c06ed&quot;:{&quot;type&quot;:&quot;FIGURE_OBJECT&quot;,&quot;id&quot;:&quot;3a4a8745-acb6-47c0-a839-145ae47c06ed&quot;,&quot;parent&quot;:{&quot;type&quot;:&quot;CHILD&quot;,&quot;parentId&quot;:&quot;47e8d42a-dc3a-48db-aa10-1bc113a18687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aab0e4c-c316-49f6-bb44-766702e632cf&quot;:{&quot;type&quot;:&quot;FIGURE_OBJECT&quot;,&quot;id&quot;:&quot;2aab0e4c-c316-49f6-bb44-766702e632cf&quot;,&quot;parent&quot;:{&quot;type&quot;:&quot;CHILD&quot;,&quot;parentId&quot;:&quot;47e8d42a-dc3a-48db-aa10-1bc113a18687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30df742-03c4-44a8-9a63-f38dfa083a0b&quot;:{&quot;type&quot;:&quot;FIGURE_OBJECT&quot;,&quot;id&quot;:&quot;e30df742-03c4-44a8-9a63-f38dfa083a0b&quot;,&quot;parent&quot;:{&quot;type&quot;:&quot;CHILD&quot;,&quot;parentId&quot;:&quot;47e8d42a-dc3a-48db-aa10-1bc113a18687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ab78655-be29-4626-9d5d-e2ed2fa123a9&quot;:{&quot;type&quot;:&quot;FIGURE_OBJECT&quot;,&quot;id&quot;:&quot;aab78655-be29-4626-9d5d-e2ed2fa123a9&quot;,&quot;parent&quot;:{&quot;type&quot;:&quot;CHILD&quot;,&quot;parentId&quot;:&quot;47e8d42a-dc3a-48db-aa10-1bc113a18687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768502f-cfff-4a30-abd9-1fc77d252d18&quot;:{&quot;type&quot;:&quot;FIGURE_OBJECT&quot;,&quot;id&quot;:&quot;5768502f-cfff-4a30-abd9-1fc77d252d18&quot;,&quot;parent&quot;:{&quot;type&quot;:&quot;CHILD&quot;,&quot;parentId&quot;:&quot;47e8d42a-dc3a-48db-aa10-1bc113a18687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9a61e7f-659e-4b94-9c9d-5c06c5142279&quot;:{&quot;type&quot;:&quot;FIGURE_OBJECT&quot;,&quot;id&quot;:&quot;99a61e7f-659e-4b94-9c9d-5c06c5142279&quot;,&quot;name&quot;:&quot;Bacteria membrane gram negative (for brush) (distorted)&quot;,&quot;relativeTransform&quot;:{&quot;translate&quot;:{&quot;x&quot;:-51.12309494178986,&quot;y&quot;:8.983672473422835},&quot;rotate&quot;:-2.0443355910726684,&quot;skewX&quot;:-1.1968555588088847e-16,&quot;scale&quot;:{&quot;x&quot;:0.6810347091972635,&quot;y&quot;:0.6810347091972639}},&quot;opacity&quot;:1,&quot;source&quot;:{&quot;type&quot;:&quot;ASSETS&quot;},&quot;path&quot;:{&quot;type&quot;:&quot;SPLINE&quot;,&quot;spline&quot;:{&quot;points&quot;:[{&quot;x&quot;:-1.5470303578502165,&quot;y&quot;:0.020716453003350416,&quot;isEndPoint&quot;:true},{&quot;x&quot;:-0.5200012267920808,&quot;y&quot;:-0.034383209169187065,&quot;isEndPoint&quot;:false},{&quot;x&quot;:0.5128151372809402,&quot;y&quot;:-0.03483643116784145,&quot;isEndPoint&quot;:false},{&quot;x&quot;:1.5470303578502165,&quot;y&quot;:0.02077150467137819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beec9d2-a3b3-4bcd-ba49-76ef94508598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&quot;}},&quot;9beec9d2-a3b3-4bcd-ba49-76ef94508598&quot;:{&quot;type&quot;:&quot;FIGURE_OBJECT&quot;,&quot;id&quot;:&quot;9beec9d2-a3b3-4bcd-ba49-76ef94508598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211f935-6750-4cf4-8861-acb279e2dfb6&quot;:{&quot;type&quot;:&quot;FIGURE_OBJECT&quot;,&quot;id&quot;:&quot;f211f935-6750-4cf4-8861-acb279e2dfb6&quot;,&quot;parent&quot;:{&quot;type&quot;:&quot;CHILD&quot;,&quot;parentId&quot;:&quot;9beec9d2-a3b3-4bcd-ba49-76ef94508598&quot;,&quot;order&quot;:&quot;5&quot;},&quot;relativeTransform&quot;:{&quot;translate&quot;:{&quot;x&quot;:0,&quot;y&quot;:0},&quot;rotate&quot;:0,&quot;skewX&quot;:0,&quot;scale&quot;:{&quot;x&quot;:1,&quot;y&quot;:1}}},&quot;639db089-45b8-4099-8b33-25fcdfa5098c&quot;:{&quot;type&quot;:&quot;FIGURE_OBJECT&quot;,&quot;id&quot;:&quot;639db089-45b8-4099-8b33-25fcdfa5098c&quot;,&quot;parent&quot;:{&quot;type&quot;:&quot;CHILD&quot;,&quot;parentId&quot;:&quot;f211f935-6750-4cf4-8861-acb279e2dfb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8117ba2-db0e-4f09-8824-5bd8eae5779f&quot;:{&quot;type&quot;:&quot;FIGURE_OBJECT&quot;,&quot;id&quot;:&quot;58117ba2-db0e-4f09-8824-5bd8eae5779f&quot;,&quot;parent&quot;:{&quot;type&quot;:&quot;CHILD&quot;,&quot;parentId&quot;:&quot;f211f935-6750-4cf4-8861-acb279e2dfb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0e47e6e-845b-4696-accc-d1a900f58398&quot;:{&quot;type&quot;:&quot;FIGURE_OBJECT&quot;,&quot;id&quot;:&quot;a0e47e6e-845b-4696-accc-d1a900f58398&quot;,&quot;parent&quot;:{&quot;type&quot;:&quot;CHILD&quot;,&quot;parentId&quot;:&quot;f211f935-6750-4cf4-8861-acb279e2dfb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f85d1dc-6f2a-4c35-9736-245d5c17bafa&quot;:{&quot;type&quot;:&quot;FIGURE_OBJECT&quot;,&quot;id&quot;:&quot;df85d1dc-6f2a-4c35-9736-245d5c17bafa&quot;,&quot;parent&quot;:{&quot;type&quot;:&quot;CHILD&quot;,&quot;parentId&quot;:&quot;f211f935-6750-4cf4-8861-acb279e2dfb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e43526c-4ae4-455f-a225-4610e9a1c8ff&quot;:{&quot;type&quot;:&quot;FIGURE_OBJECT&quot;,&quot;id&quot;:&quot;7e43526c-4ae4-455f-a225-4610e9a1c8ff&quot;,&quot;parent&quot;:{&quot;type&quot;:&quot;CHILD&quot;,&quot;parentId&quot;:&quot;f211f935-6750-4cf4-8861-acb279e2dfb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c7e3430-3c2d-4554-8708-217d9596d472&quot;:{&quot;type&quot;:&quot;FIGURE_OBJECT&quot;,&quot;id&quot;:&quot;ac7e3430-3c2d-4554-8708-217d9596d472&quot;,&quot;name&quot;:&quot;Bacteria membrane gram negative (for brush) (distorted)&quot;,&quot;relativeTransform&quot;:{&quot;translate&quot;:{&quot;x&quot;:-52.6061189394376,&quot;y&quot;:5.1384298900995},&quot;rotate&quot;:-1.8333161179655175,&quot;skewX&quot;:-8.976416691066619e-17,&quot;scale&quot;:{&quot;x&quot;:0.6810347091972642,&quot;y&quot;:0.6810347091972644}},&quot;opacity&quot;:1,&quot;source&quot;:{&quot;type&quot;:&quot;ASSETS&quot;},&quot;path&quot;:{&quot;type&quot;:&quot;SPLINE&quot;,&quot;spline&quot;:{&quot;points&quot;:[{&quot;x&quot;:-1.5470302586594569,&quot;y&quot;:0.02085111546881151,&quot;isEndPoint&quot;:true},{&quot;x&quot;:-0.5233660050247666,&quot;y&quot;:-0.03438135613989275,&quot;isEndPoint&quot;:false},{&quot;x&quot;:0.509241814690653,&quot;y&quot;:-0.03511270279755181,&quot;isEndPoint&quot;:false},{&quot;x&quot;:1.5470302586594569,&quot;y&quot;:0.02082599802686118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2094878-2af3-4dc2-90fb-8132392ebec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1&quot;}},&quot;22094878-2af3-4dc2-90fb-8132392ebec4&quot;:{&quot;type&quot;:&quot;FIGURE_OBJECT&quot;,&quot;id&quot;:&quot;22094878-2af3-4dc2-90fb-8132392ebec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84022744-4481-48e3-8737-c0ac7b9d1bf1&quot;:{&quot;type&quot;:&quot;FIGURE_OBJECT&quot;,&quot;id&quot;:&quot;84022744-4481-48e3-8737-c0ac7b9d1bf1&quot;,&quot;parent&quot;:{&quot;type&quot;:&quot;CHILD&quot;,&quot;parentId&quot;:&quot;22094878-2af3-4dc2-90fb-8132392ebec4&quot;,&quot;order&quot;:&quot;5&quot;},&quot;relativeTransform&quot;:{&quot;translate&quot;:{&quot;x&quot;:0,&quot;y&quot;:0},&quot;rotate&quot;:0,&quot;skewX&quot;:0,&quot;scale&quot;:{&quot;x&quot;:1,&quot;y&quot;:1}}},&quot;ebeba15a-eecc-4f82-a0eb-0530745102c8&quot;:{&quot;type&quot;:&quot;FIGURE_OBJECT&quot;,&quot;id&quot;:&quot;ebeba15a-eecc-4f82-a0eb-0530745102c8&quot;,&quot;parent&quot;:{&quot;type&quot;:&quot;CHILD&quot;,&quot;parentId&quot;:&quot;84022744-4481-48e3-8737-c0ac7b9d1bf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0c69c31-e8cd-479c-a748-f5e4926e3027&quot;:{&quot;type&quot;:&quot;FIGURE_OBJECT&quot;,&quot;id&quot;:&quot;30c69c31-e8cd-479c-a748-f5e4926e3027&quot;,&quot;parent&quot;:{&quot;type&quot;:&quot;CHILD&quot;,&quot;parentId&quot;:&quot;84022744-4481-48e3-8737-c0ac7b9d1bf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b74daa8-4bdb-4948-aa2e-4c6efc6cc25a&quot;:{&quot;type&quot;:&quot;FIGURE_OBJECT&quot;,&quot;id&quot;:&quot;bb74daa8-4bdb-4948-aa2e-4c6efc6cc25a&quot;,&quot;parent&quot;:{&quot;type&quot;:&quot;CHILD&quot;,&quot;parentId&quot;:&quot;84022744-4481-48e3-8737-c0ac7b9d1bf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8a67d3b-294e-48d0-a65f-2df2ebf884e4&quot;:{&quot;type&quot;:&quot;FIGURE_OBJECT&quot;,&quot;id&quot;:&quot;58a67d3b-294e-48d0-a65f-2df2ebf884e4&quot;,&quot;parent&quot;:{&quot;type&quot;:&quot;CHILD&quot;,&quot;parentId&quot;:&quot;84022744-4481-48e3-8737-c0ac7b9d1bf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44eb72c-c56d-4762-8074-b044a0eb08b9&quot;:{&quot;type&quot;:&quot;FIGURE_OBJECT&quot;,&quot;id&quot;:&quot;244eb72c-c56d-4762-8074-b044a0eb08b9&quot;,&quot;parent&quot;:{&quot;type&quot;:&quot;CHILD&quot;,&quot;parentId&quot;:&quot;84022744-4481-48e3-8737-c0ac7b9d1bf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efe38e1-347d-48a6-8a49-7256a975b41a&quot;:{&quot;type&quot;:&quot;FIGURE_OBJECT&quot;,&quot;id&quot;:&quot;7efe38e1-347d-48a6-8a49-7256a975b41a&quot;,&quot;name&quot;:&quot;Bacteria membrane gram negative (for brush) (distorted)&quot;,&quot;relativeTransform&quot;:{&quot;translate&quot;:{&quot;x&quot;:-53.0358849958938,&quot;y&quot;:3.1200740985222475},&quot;rotate&quot;:-1.7279071255721041,&quot;skewX&quot;:2.9921388970222093e-17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71276662437639,&quot;y&quot;:0.02076718245776408,&quot;isEndPoint&quot;:true},{&quot;x&quot;:-0.5254371125396586,&quot;y&quot;:-0.03416321007616898,&quot;isEndPoint&quot;:false},{&quot;x&quot;:0.5070999790282809,&quot;y&quot;:-0.035017235456205185,&quot;isEndPoint&quot;:false},{&quot;x&quot;:1.5471276662437639,&quot;y&quot;:0.02064318126112527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3258b68-2879-49bf-9c4f-8c042903b6e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2&quot;}},&quot;03258b68-2879-49bf-9c4f-8c042903b6e4&quot;:{&quot;type&quot;:&quot;FIGURE_OBJECT&quot;,&quot;id&quot;:&quot;03258b68-2879-49bf-9c4f-8c042903b6e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448f525-07bf-4fb0-85c2-e2b40f2eec5b&quot;:{&quot;type&quot;:&quot;FIGURE_OBJECT&quot;,&quot;id&quot;:&quot;7448f525-07bf-4fb0-85c2-e2b40f2eec5b&quot;,&quot;parent&quot;:{&quot;type&quot;:&quot;CHILD&quot;,&quot;parentId&quot;:&quot;03258b68-2879-49bf-9c4f-8c042903b6e4&quot;,&quot;order&quot;:&quot;5&quot;},&quot;relativeTransform&quot;:{&quot;translate&quot;:{&quot;x&quot;:0,&quot;y&quot;:0},&quot;rotate&quot;:0,&quot;skewX&quot;:0,&quot;scale&quot;:{&quot;x&quot;:1,&quot;y&quot;:1}}},&quot;1dba0da8-a6ef-4bc7-a965-1648570cc6f2&quot;:{&quot;type&quot;:&quot;FIGURE_OBJECT&quot;,&quot;id&quot;:&quot;1dba0da8-a6ef-4bc7-a965-1648570cc6f2&quot;,&quot;parent&quot;:{&quot;type&quot;:&quot;CHILD&quot;,&quot;parentId&quot;:&quot;7448f525-07bf-4fb0-85c2-e2b40f2eec5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b7ba4c8-6594-44e9-8619-ac41a697366f&quot;:{&quot;type&quot;:&quot;FIGURE_OBJECT&quot;,&quot;id&quot;:&quot;0b7ba4c8-6594-44e9-8619-ac41a697366f&quot;,&quot;parent&quot;:{&quot;type&quot;:&quot;CHILD&quot;,&quot;parentId&quot;:&quot;7448f525-07bf-4fb0-85c2-e2b40f2eec5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38359fc-0a83-429c-b369-500353983010&quot;:{&quot;type&quot;:&quot;FIGURE_OBJECT&quot;,&quot;id&quot;:&quot;738359fc-0a83-429c-b369-500353983010&quot;,&quot;parent&quot;:{&quot;type&quot;:&quot;CHILD&quot;,&quot;parentId&quot;:&quot;7448f525-07bf-4fb0-85c2-e2b40f2eec5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85ed90f-8457-4620-861b-cbd59304517d&quot;:{&quot;type&quot;:&quot;FIGURE_OBJECT&quot;,&quot;id&quot;:&quot;585ed90f-8457-4620-861b-cbd59304517d&quot;,&quot;parent&quot;:{&quot;type&quot;:&quot;CHILD&quot;,&quot;parentId&quot;:&quot;7448f525-07bf-4fb0-85c2-e2b40f2eec5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cb439f4-3d38-4512-b88b-7fbe14df719e&quot;:{&quot;type&quot;:&quot;FIGURE_OBJECT&quot;,&quot;id&quot;:&quot;5cb439f4-3d38-4512-b88b-7fbe14df719e&quot;,&quot;parent&quot;:{&quot;type&quot;:&quot;CHILD&quot;,&quot;parentId&quot;:&quot;7448f525-07bf-4fb0-85c2-e2b40f2eec5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32b5950-33dd-4b8b-b7c3-4c80a725a0b0&quot;:{&quot;type&quot;:&quot;FIGURE_OBJECT&quot;,&quot;id&quot;:&quot;232b5950-33dd-4b8b-b7c3-4c80a725a0b0&quot;,&quot;name&quot;:&quot;Bacteria membrane gram negative (for brush) (distorted)&quot;,&quot;relativeTransform&quot;:{&quot;translate&quot;:{&quot;x&quot;:-53.25411298231742,&quot;y&quot;:-0.99604707097965},&quot;rotate&quot;:-1.5203193028861137,&quot;skewX&quot;:2.992138897022209e-17,&quot;scale&quot;:{&quot;x&quot;:0.6810347091972639,&quot;y&quot;:0.681034709197264}},&quot;opacity&quot;:1,&quot;source&quot;:{&quot;type&quot;:&quot;ASSETS&quot;},&quot;path&quot;:{&quot;type&quot;:&quot;SPLINE&quot;,&quot;spline&quot;:{&quot;points&quot;:[{&quot;x&quot;:-1.5472291509419198,&quot;y&quot;:0.020264022374457697,&quot;isEndPoint&quot;:true},{&quot;x&quot;:-1.5262547695191888,&quot;y&quot;:0.019159570433425772,&quot;isEndPoint&quot;:false},{&quot;x&quot;:-1.5052740123531934,&quot;y&quot;:0.01807719883485494,&quot;isEndPoint&quot;:false},{&quot;x&quot;:-1.4842869008444126,&quot;y&quot;:0.017016931256615537,&quot;isEndPoint&quot;:true},{&quot;x&quot;:-0.46318048950520097,&quot;y&quot;:-0.03456930162834236,&quot;isEndPoint&quot;:false},{&quot;x&quot;:0.5482338858960507,&quot;y&quot;:-0.03258112613663865,&quot;isEndPoint&quot;:false},{&quot;x&quot;:1.5472291509419198,&quot;y&quot;:0.020516675587354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6343658-785b-4335-b6c6-395826f9127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5&quot;}},&quot;96343658-785b-4335-b6c6-395826f91272&quot;:{&quot;type&quot;:&quot;FIGURE_OBJECT&quot;,&quot;id&quot;:&quot;96343658-785b-4335-b6c6-395826f9127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8195469-ddae-4863-ab83-12290c21da1e&quot;:{&quot;type&quot;:&quot;FIGURE_OBJECT&quot;,&quot;id&quot;:&quot;c8195469-ddae-4863-ab83-12290c21da1e&quot;,&quot;parent&quot;:{&quot;type&quot;:&quot;CHILD&quot;,&quot;parentId&quot;:&quot;96343658-785b-4335-b6c6-395826f91272&quot;,&quot;order&quot;:&quot;5&quot;},&quot;relativeTransform&quot;:{&quot;translate&quot;:{&quot;x&quot;:0,&quot;y&quot;:0},&quot;rotate&quot;:0,&quot;skewX&quot;:0,&quot;scale&quot;:{&quot;x&quot;:1,&quot;y&quot;:1}}},&quot;75d411d7-282c-4806-8c0a-2f2970c65456&quot;:{&quot;type&quot;:&quot;FIGURE_OBJECT&quot;,&quot;id&quot;:&quot;75d411d7-282c-4806-8c0a-2f2970c65456&quot;,&quot;parent&quot;:{&quot;type&quot;:&quot;CHILD&quot;,&quot;parentId&quot;:&quot;c8195469-ddae-4863-ab83-12290c21da1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ba073e3-6384-4d24-83af-6ac88f778d58&quot;:{&quot;type&quot;:&quot;FIGURE_OBJECT&quot;,&quot;id&quot;:&quot;5ba073e3-6384-4d24-83af-6ac88f778d58&quot;,&quot;parent&quot;:{&quot;type&quot;:&quot;CHILD&quot;,&quot;parentId&quot;:&quot;c8195469-ddae-4863-ab83-12290c21da1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999bd5c-8312-4001-9f90-058fe0b5af99&quot;:{&quot;type&quot;:&quot;FIGURE_OBJECT&quot;,&quot;id&quot;:&quot;2999bd5c-8312-4001-9f90-058fe0b5af99&quot;,&quot;parent&quot;:{&quot;type&quot;:&quot;CHILD&quot;,&quot;parentId&quot;:&quot;c8195469-ddae-4863-ab83-12290c21da1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47fb9337-3cd7-467c-9abc-6cf4b26aa677&quot;:{&quot;type&quot;:&quot;FIGURE_OBJECT&quot;,&quot;id&quot;:&quot;47fb9337-3cd7-467c-9abc-6cf4b26aa677&quot;,&quot;parent&quot;:{&quot;type&quot;:&quot;CHILD&quot;,&quot;parentId&quot;:&quot;c8195469-ddae-4863-ab83-12290c21da1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ec3a37b-36e4-4496-9d2d-72969b092a09&quot;:{&quot;type&quot;:&quot;FIGURE_OBJECT&quot;,&quot;id&quot;:&quot;5ec3a37b-36e4-4496-9d2d-72969b092a09&quot;,&quot;parent&quot;:{&quot;type&quot;:&quot;CHILD&quot;,&quot;parentId&quot;:&quot;c8195469-ddae-4863-ab83-12290c21da1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88ee846-89d4-42a4-bce9-426731306981&quot;:{&quot;type&quot;:&quot;FIGURE_OBJECT&quot;,&quot;id&quot;:&quot;c88ee846-89d4-42a4-bce9-426731306981&quot;,&quot;name&quot;:&quot;Bacteria membrane gram negative (for brush) (distorted)&quot;,&quot;relativeTransform&quot;:{&quot;translate&quot;:{&quot;x&quot;:-53.042642376206906,&quot;y&quot;:-3.048918107790544},&quot;rotate&quot;:-1.4158981031200935,&quot;skewX&quot;:0,&quot;scale&quot;:{&quot;x&quot;:0.6810347091972639,&quot;y&quot;:0.6810347091972639}},&quot;opacity&quot;:1,&quot;source&quot;:{&quot;type&quot;:&quot;ASSETS&quot;},&quot;path&quot;:{&quot;type&quot;:&quot;SPLINE&quot;,&quot;spline&quot;:{&quot;points&quot;:[{&quot;x&quot;:-1.5471732160759295,&quot;y&quot;:0.02063877800452835,&quot;isEndPoint&quot;:true},{&quot;x&quot;:-0.5070667271565537,&quot;y&quot;:-0.035014331666314236,&quot;isEndPoint&quot;:false},{&quot;x&quot;:0.5254977968800922,&quot;y&quot;:-0.034157935855045396,&quot;isEndPoint&quot;:false},{&quot;x&quot;:1.5471732160759295,&quot;y&quot;:0.02076495251465721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7cc34bb-44ff-4bcb-80d3-f22a245a621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7&quot;}},&quot;17cc34bb-44ff-4bcb-80d3-f22a245a621c&quot;:{&quot;type&quot;:&quot;FIGURE_OBJECT&quot;,&quot;id&quot;:&quot;17cc34bb-44ff-4bcb-80d3-f22a245a621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91cfd4e-d02e-4b13-b0fc-4297e0c15068&quot;:{&quot;type&quot;:&quot;FIGURE_OBJECT&quot;,&quot;id&quot;:&quot;d91cfd4e-d02e-4b13-b0fc-4297e0c15068&quot;,&quot;parent&quot;:{&quot;type&quot;:&quot;CHILD&quot;,&quot;parentId&quot;:&quot;17cc34bb-44ff-4bcb-80d3-f22a245a621c&quot;,&quot;order&quot;:&quot;5&quot;},&quot;relativeTransform&quot;:{&quot;translate&quot;:{&quot;x&quot;:0,&quot;y&quot;:0},&quot;rotate&quot;:0,&quot;skewX&quot;:0,&quot;scale&quot;:{&quot;x&quot;:1,&quot;y&quot;:1}}},&quot;dba7011d-be9c-4b55-b182-648a3fb7e2b2&quot;:{&quot;type&quot;:&quot;FIGURE_OBJECT&quot;,&quot;id&quot;:&quot;dba7011d-be9c-4b55-b182-648a3fb7e2b2&quot;,&quot;parent&quot;:{&quot;type&quot;:&quot;CHILD&quot;,&quot;parentId&quot;:&quot;d91cfd4e-d02e-4b13-b0fc-4297e0c1506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28cfd1b-f009-4826-bddb-dc3e8a1ecb22&quot;:{&quot;type&quot;:&quot;FIGURE_OBJECT&quot;,&quot;id&quot;:&quot;528cfd1b-f009-4826-bddb-dc3e8a1ecb22&quot;,&quot;parent&quot;:{&quot;type&quot;:&quot;CHILD&quot;,&quot;parentId&quot;:&quot;d91cfd4e-d02e-4b13-b0fc-4297e0c1506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dcd11ae-c18f-4c23-a3de-b48b4471a61c&quot;:{&quot;type&quot;:&quot;FIGURE_OBJECT&quot;,&quot;id&quot;:&quot;8dcd11ae-c18f-4c23-a3de-b48b4471a61c&quot;,&quot;parent&quot;:{&quot;type&quot;:&quot;CHILD&quot;,&quot;parentId&quot;:&quot;d91cfd4e-d02e-4b13-b0fc-4297e0c1506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81b92cf-ea57-4d2a-955b-d9e3c4b78cf3&quot;:{&quot;type&quot;:&quot;FIGURE_OBJECT&quot;,&quot;id&quot;:&quot;d81b92cf-ea57-4d2a-955b-d9e3c4b78cf3&quot;,&quot;parent&quot;:{&quot;type&quot;:&quot;CHILD&quot;,&quot;parentId&quot;:&quot;d91cfd4e-d02e-4b13-b0fc-4297e0c1506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79db4c1-0a71-4244-b677-4ddfd34fab4c&quot;:{&quot;type&quot;:&quot;FIGURE_OBJECT&quot;,&quot;id&quot;:&quot;b79db4c1-0a71-4244-b677-4ddfd34fab4c&quot;,&quot;parent&quot;:{&quot;type&quot;:&quot;CHILD&quot;,&quot;parentId&quot;:&quot;d91cfd4e-d02e-4b13-b0fc-4297e0c1506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ea4cccd-0f28-4e15-b7bf-83ceb6c6044f&quot;:{&quot;type&quot;:&quot;FIGURE_OBJECT&quot;,&quot;id&quot;:&quot;4ea4cccd-0f28-4e15-b7bf-83ceb6c6044f&quot;,&quot;name&quot;:&quot;Bacteria membrane gram negative (for brush) (distorted)&quot;,&quot;relativeTransform&quot;:{&quot;translate&quot;:{&quot;x&quot;:-51.98172019251743,&quot;y&quot;:-7.031476249074843},&quot;rotate&quot;:-1.2048610939035815,&quot;skewX&quot;:5.984277794044421e-17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69800993812584,&quot;y&quot;:0.020844463460547233,&quot;isEndPoint&quot;:true},{&quot;x&quot;:-0.5111129870356521,&quot;y&quot;:-0.03503299505742187,&quot;isEndPoint&quot;:false},{&quot;x&quot;:0.5215751990869393,&quot;y&quot;:-0.034435377553593396,&quot;isEndPoint&quot;:false},{&quot;x&quot;:1.5469800993812584,&quot;y&quot;:0.020807064947119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17a8ec5-ecf4-4465-b4ca-dcae138f5fd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&quot;}},&quot;e17a8ec5-ecf4-4465-b4ca-dcae138f5fdf&quot;:{&quot;type&quot;:&quot;FIGURE_OBJECT&quot;,&quot;id&quot;:&quot;e17a8ec5-ecf4-4465-b4ca-dcae138f5fd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3727ed8-2093-45e3-b675-9b49a215f464&quot;:{&quot;type&quot;:&quot;FIGURE_OBJECT&quot;,&quot;id&quot;:&quot;d3727ed8-2093-45e3-b675-9b49a215f464&quot;,&quot;parent&quot;:{&quot;type&quot;:&quot;CHILD&quot;,&quot;parentId&quot;:&quot;e17a8ec5-ecf4-4465-b4ca-dcae138f5fdf&quot;,&quot;order&quot;:&quot;5&quot;},&quot;relativeTransform&quot;:{&quot;translate&quot;:{&quot;x&quot;:0,&quot;y&quot;:0},&quot;rotate&quot;:0,&quot;skewX&quot;:0,&quot;scale&quot;:{&quot;x&quot;:1,&quot;y&quot;:1}}},&quot;b1a631b3-e2a6-45f3-9a18-a0af968c4871&quot;:{&quot;type&quot;:&quot;FIGURE_OBJECT&quot;,&quot;id&quot;:&quot;b1a631b3-e2a6-45f3-9a18-a0af968c4871&quot;,&quot;parent&quot;:{&quot;type&quot;:&quot;CHILD&quot;,&quot;parentId&quot;:&quot;d3727ed8-2093-45e3-b675-9b49a215f46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2b53de6-d1e8-4f42-a448-1622a4893150&quot;:{&quot;type&quot;:&quot;FIGURE_OBJECT&quot;,&quot;id&quot;:&quot;52b53de6-d1e8-4f42-a448-1622a4893150&quot;,&quot;parent&quot;:{&quot;type&quot;:&quot;CHILD&quot;,&quot;parentId&quot;:&quot;d3727ed8-2093-45e3-b675-9b49a215f46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a4d80de-0c24-423d-9e93-369403e72327&quot;:{&quot;type&quot;:&quot;FIGURE_OBJECT&quot;,&quot;id&quot;:&quot;ca4d80de-0c24-423d-9e93-369403e72327&quot;,&quot;parent&quot;:{&quot;type&quot;:&quot;CHILD&quot;,&quot;parentId&quot;:&quot;d3727ed8-2093-45e3-b675-9b49a215f46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e5ffa5c-be32-4e7e-a683-da4e33cd89a9&quot;:{&quot;type&quot;:&quot;FIGURE_OBJECT&quot;,&quot;id&quot;:&quot;ce5ffa5c-be32-4e7e-a683-da4e33cd89a9&quot;,&quot;parent&quot;:{&quot;type&quot;:&quot;CHILD&quot;,&quot;parentId&quot;:&quot;d3727ed8-2093-45e3-b675-9b49a215f46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ba90cdc-6106-4324-a7fd-17adacb8c380&quot;:{&quot;type&quot;:&quot;FIGURE_OBJECT&quot;,&quot;id&quot;:&quot;2ba90cdc-6106-4324-a7fd-17adacb8c380&quot;,&quot;parent&quot;:{&quot;type&quot;:&quot;CHILD&quot;,&quot;parentId&quot;:&quot;d3727ed8-2093-45e3-b675-9b49a215f46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0d3dece-668c-4659-9274-14763a16bc2e&quot;:{&quot;type&quot;:&quot;FIGURE_OBJECT&quot;,&quot;id&quot;:&quot;40d3dece-668c-4659-9274-14763a16bc2e&quot;,&quot;name&quot;:&quot;Bacteria membrane gram negative (for brush) (distorted)&quot;,&quot;relativeTransform&quot;:{&quot;translate&quot;:{&quot;x&quot;:-51.142852204479674,&quot;y&quot;:-8.916805928562344},&quot;rotate&quot;:-1.09946783653775,&quot;skewX&quot;:5.984277794044421e-17,&quot;scale&quot;:{&quot;x&quot;:0.6810347091972637,&quot;y&quot;:0.6810347091972638}},&quot;opacity&quot;:1,&quot;source&quot;:{&quot;type&quot;:&quot;ASSETS&quot;},&quot;path&quot;:{&quot;type&quot;:&quot;SPLINE&quot;,&quot;spline&quot;:{&quot;points&quot;:[{&quot;x&quot;:-1.5470011701975448,&quot;y&quot;:0.020773611788880934,&quot;isEndPoint&quot;:true},{&quot;x&quot;:-0.5127736999438266,&quot;y&quot;:-0.034840233216643424,&quot;isEndPoint&quot;:false},{&quot;x&quot;:0.520021444013091,&quot;y&quot;:-0.034385222539599636,&quot;isEndPoint&quot;:false},{&quot;x&quot;:1.5470011701975448,&quot;y&quot;:0.02071492520491158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1969b61-dd75-4953-b303-20a17761651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2&quot;}},&quot;41969b61-dd75-4953-b303-20a17761651a&quot;:{&quot;type&quot;:&quot;FIGURE_OBJECT&quot;,&quot;id&quot;:&quot;41969b61-dd75-4953-b303-20a17761651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1ac1fb86-7374-4cff-8088-81a00d370021&quot;:{&quot;type&quot;:&quot;FIGURE_OBJECT&quot;,&quot;id&quot;:&quot;1ac1fb86-7374-4cff-8088-81a00d370021&quot;,&quot;parent&quot;:{&quot;type&quot;:&quot;CHILD&quot;,&quot;parentId&quot;:&quot;41969b61-dd75-4953-b303-20a17761651a&quot;,&quot;order&quot;:&quot;5&quot;},&quot;relativeTransform&quot;:{&quot;translate&quot;:{&quot;x&quot;:0,&quot;y&quot;:0},&quot;rotate&quot;:0,&quot;skewX&quot;:0,&quot;scale&quot;:{&quot;x&quot;:1,&quot;y&quot;:1}}},&quot;b448e60b-91ff-44b2-b093-1ec94a6ddb3c&quot;:{&quot;type&quot;:&quot;FIGURE_OBJECT&quot;,&quot;id&quot;:&quot;b448e60b-91ff-44b2-b093-1ec94a6ddb3c&quot;,&quot;parent&quot;:{&quot;type&quot;:&quot;CHILD&quot;,&quot;parentId&quot;:&quot;1ac1fb86-7374-4cff-8088-81a00d37002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ed796f6-0699-4080-b8e7-566bf13e447c&quot;:{&quot;type&quot;:&quot;FIGURE_OBJECT&quot;,&quot;id&quot;:&quot;4ed796f6-0699-4080-b8e7-566bf13e447c&quot;,&quot;parent&quot;:{&quot;type&quot;:&quot;CHILD&quot;,&quot;parentId&quot;:&quot;1ac1fb86-7374-4cff-8088-81a00d37002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b513613-5b51-40aa-8d0a-f4328571f91d&quot;:{&quot;type&quot;:&quot;FIGURE_OBJECT&quot;,&quot;id&quot;:&quot;eb513613-5b51-40aa-8d0a-f4328571f91d&quot;,&quot;parent&quot;:{&quot;type&quot;:&quot;CHILD&quot;,&quot;parentId&quot;:&quot;1ac1fb86-7374-4cff-8088-81a00d37002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0210cda-cedb-4363-8061-3acf14ff1053&quot;:{&quot;type&quot;:&quot;FIGURE_OBJECT&quot;,&quot;id&quot;:&quot;70210cda-cedb-4363-8061-3acf14ff1053&quot;,&quot;parent&quot;:{&quot;type&quot;:&quot;CHILD&quot;,&quot;parentId&quot;:&quot;1ac1fb86-7374-4cff-8088-81a00d37002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a8b934d-4338-4d97-ae62-a061cb9dac16&quot;:{&quot;type&quot;:&quot;FIGURE_OBJECT&quot;,&quot;id&quot;:&quot;fa8b934d-4338-4d97-ae62-a061cb9dac16&quot;,&quot;parent&quot;:{&quot;type&quot;:&quot;CHILD&quot;,&quot;parentId&quot;:&quot;1ac1fb86-7374-4cff-8088-81a00d37002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59ba93e-9c76-45bf-96c1-d7f58a902bae&quot;:{&quot;type&quot;:&quot;FIGURE_OBJECT&quot;,&quot;id&quot;:&quot;b59ba93e-9c76-45bf-96c1-d7f58a902bae&quot;,&quot;name&quot;:&quot;Bacteria membrane gram negative (for brush) (distorted)&quot;,&quot;relativeTransform&quot;:{&quot;translate&quot;:{&quot;x&quot;:-47.43793367440995,&quot;y&quot;:-14.805495099814836},&quot;rotate&quot;:-0.7323020695871075,&quot;skewX&quot;:1.7952833382133268e-16,&quot;scale&quot;:{&quot;x&quot;:0.6810347091972636,&quot;y&quot;:0.6810347091972639}},&quot;opacity&quot;:1,&quot;source&quot;:{&quot;type&quot;:&quot;ASSETS&quot;},&quot;path&quot;:{&quot;type&quot;:&quot;SPLINE&quot;,&quot;spline&quot;:{&quot;points&quot;:[{&quot;x&quot;:-1.5470350062391205,&quot;y&quot;:0.020598455833220668,&quot;isEndPoint&quot;:true},{&quot;x&quot;:-0.515379439605411,&quot;y&quot;:-0.034400625319125085,&quot;isEndPoint&quot;:false},{&quot;x&quot;:0.517545597673557,&quot;y&quot;:-0.03424838266487291,&quot;isEndPoint&quot;:false},{&quot;x&quot;:1.5470350062391205,&quot;y&quot;:0.0205610114640651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f7938a1-b652-4f33-9577-0b18942be0e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5&quot;}},&quot;1f7938a1-b652-4f33-9577-0b18942be0e5&quot;:{&quot;type&quot;:&quot;FIGURE_OBJECT&quot;,&quot;id&quot;:&quot;1f7938a1-b652-4f33-9577-0b18942be0e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19b3282-fd0e-4134-bdba-b0a3b9668435&quot;:{&quot;type&quot;:&quot;FIGURE_OBJECT&quot;,&quot;id&quot;:&quot;b19b3282-fd0e-4134-bdba-b0a3b9668435&quot;,&quot;parent&quot;:{&quot;type&quot;:&quot;CHILD&quot;,&quot;parentId&quot;:&quot;1f7938a1-b652-4f33-9577-0b18942be0e5&quot;,&quot;order&quot;:&quot;5&quot;},&quot;relativeTransform&quot;:{&quot;translate&quot;:{&quot;x&quot;:0,&quot;y&quot;:0},&quot;rotate&quot;:0,&quot;skewX&quot;:0,&quot;scale&quot;:{&quot;x&quot;:1,&quot;y&quot;:1}}},&quot;5ecfbab7-3520-4d16-892e-8551a960b5ed&quot;:{&quot;type&quot;:&quot;FIGURE_OBJECT&quot;,&quot;id&quot;:&quot;5ecfbab7-3520-4d16-892e-8551a960b5ed&quot;,&quot;parent&quot;:{&quot;type&quot;:&quot;CHILD&quot;,&quot;parentId&quot;:&quot;b19b3282-fd0e-4134-bdba-b0a3b966843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4377c45-d4bd-4b7a-bbc4-0da6caacb03a&quot;:{&quot;type&quot;:&quot;FIGURE_OBJECT&quot;,&quot;id&quot;:&quot;44377c45-d4bd-4b7a-bbc4-0da6caacb03a&quot;,&quot;parent&quot;:{&quot;type&quot;:&quot;CHILD&quot;,&quot;parentId&quot;:&quot;b19b3282-fd0e-4134-bdba-b0a3b966843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ab6aceb-8aab-4a03-9054-9a83bd51ba04&quot;:{&quot;type&quot;:&quot;FIGURE_OBJECT&quot;,&quot;id&quot;:&quot;7ab6aceb-8aab-4a03-9054-9a83bd51ba04&quot;,&quot;parent&quot;:{&quot;type&quot;:&quot;CHILD&quot;,&quot;parentId&quot;:&quot;b19b3282-fd0e-4134-bdba-b0a3b966843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833af64-0e76-4f07-a56d-5abb0054a27e&quot;:{&quot;type&quot;:&quot;FIGURE_OBJECT&quot;,&quot;id&quot;:&quot;f833af64-0e76-4f07-a56d-5abb0054a27e&quot;,&quot;parent&quot;:{&quot;type&quot;:&quot;CHILD&quot;,&quot;parentId&quot;:&quot;b19b3282-fd0e-4134-bdba-b0a3b966843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dca812e-929d-4a59-80e3-9e7ead50fccc&quot;:{&quot;type&quot;:&quot;FIGURE_OBJECT&quot;,&quot;id&quot;:&quot;3dca812e-929d-4a59-80e3-9e7ead50fccc&quot;,&quot;parent&quot;:{&quot;type&quot;:&quot;CHILD&quot;,&quot;parentId&quot;:&quot;b19b3282-fd0e-4134-bdba-b0a3b966843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2fd749c-43ad-4219-9772-dfea94345d01&quot;:{&quot;type&quot;:&quot;FIGURE_OBJECT&quot;,&quot;id&quot;:&quot;52fd749c-43ad-4219-9772-dfea94345d01&quot;,&quot;name&quot;:&quot;Bacteria membrane gram negative (for brush) (distorted)&quot;,&quot;relativeTransform&quot;:{&quot;translate&quot;:{&quot;x&quot;:-48.928245172108355,&quot;y&quot;:-13.321341914685307},&quot;rotate&quot;:-0.8434651123203947,&quot;skewX&quot;:2.992138897022205e-16,&quot;scale&quot;:{&quot;x&quot;:0.6810347091972643,&quot;y&quot;:0.681034709197264}},&quot;opacity&quot;:1,&quot;source&quot;:{&quot;type&quot;:&quot;ASSETS&quot;},&quot;path&quot;:{&quot;type&quot;:&quot;SPLINE&quot;,&quot;spline&quot;:{&quot;points&quot;:[{&quot;x&quot;:-1.5470350062391205,&quot;y&quot;:0.020598455833220668,&quot;isEndPoint&quot;:true},{&quot;x&quot;:-0.515379439605411,&quot;y&quot;:-0.034400625319125085,&quot;isEndPoint&quot;:false},{&quot;x&quot;:0.517545597673557,&quot;y&quot;:-0.03424838266487291,&quot;isEndPoint&quot;:false},{&quot;x&quot;:1.5470350062391205,&quot;y&quot;:0.0205610114640651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823efed-db98-4ae2-9be7-8953bcc2b4c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7&quot;}},&quot;6823efed-db98-4ae2-9be7-8953bcc2b4c7&quot;:{&quot;type&quot;:&quot;FIGURE_OBJECT&quot;,&quot;id&quot;:&quot;6823efed-db98-4ae2-9be7-8953bcc2b4c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0a5a2df-1df9-41e1-a002-c2f7089bc41d&quot;:{&quot;type&quot;:&quot;FIGURE_OBJECT&quot;,&quot;id&quot;:&quot;40a5a2df-1df9-41e1-a002-c2f7089bc41d&quot;,&quot;parent&quot;:{&quot;type&quot;:&quot;CHILD&quot;,&quot;parentId&quot;:&quot;6823efed-db98-4ae2-9be7-8953bcc2b4c7&quot;,&quot;order&quot;:&quot;5&quot;},&quot;relativeTransform&quot;:{&quot;translate&quot;:{&quot;x&quot;:0,&quot;y&quot;:0},&quot;rotate&quot;:0,&quot;skewX&quot;:0,&quot;scale&quot;:{&quot;x&quot;:1,&quot;y&quot;:1}}},&quot;7f571956-56c3-40a7-acb6-9feae1a3f80c&quot;:{&quot;type&quot;:&quot;FIGURE_OBJECT&quot;,&quot;id&quot;:&quot;7f571956-56c3-40a7-acb6-9feae1a3f80c&quot;,&quot;parent&quot;:{&quot;type&quot;:&quot;CHILD&quot;,&quot;parentId&quot;:&quot;40a5a2df-1df9-41e1-a002-c2f7089bc41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ae3be90-de2f-4e0b-9648-86fb82c3a0e6&quot;:{&quot;type&quot;:&quot;FIGURE_OBJECT&quot;,&quot;id&quot;:&quot;8ae3be90-de2f-4e0b-9648-86fb82c3a0e6&quot;,&quot;parent&quot;:{&quot;type&quot;:&quot;CHILD&quot;,&quot;parentId&quot;:&quot;40a5a2df-1df9-41e1-a002-c2f7089bc41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f4e8f34-870c-439c-9e7e-dd4e371647b0&quot;:{&quot;type&quot;:&quot;FIGURE_OBJECT&quot;,&quot;id&quot;:&quot;3f4e8f34-870c-439c-9e7e-dd4e371647b0&quot;,&quot;parent&quot;:{&quot;type&quot;:&quot;CHILD&quot;,&quot;parentId&quot;:&quot;40a5a2df-1df9-41e1-a002-c2f7089bc41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8827a648-2ad4-4a3e-8868-ec159b189ce9&quot;:{&quot;type&quot;:&quot;FIGURE_OBJECT&quot;,&quot;id&quot;:&quot;8827a648-2ad4-4a3e-8868-ec159b189ce9&quot;,&quot;parent&quot;:{&quot;type&quot;:&quot;CHILD&quot;,&quot;parentId&quot;:&quot;40a5a2df-1df9-41e1-a002-c2f7089bc41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f552a88-1d1e-4a6c-bef2-aa7332d4ef18&quot;:{&quot;type&quot;:&quot;FIGURE_OBJECT&quot;,&quot;id&quot;:&quot;bf552a88-1d1e-4a6c-bef2-aa7332d4ef18&quot;,&quot;parent&quot;:{&quot;type&quot;:&quot;CHILD&quot;,&quot;parentId&quot;:&quot;40a5a2df-1df9-41e1-a002-c2f7089bc41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3795c90-01fe-4df0-a3d8-1a25cd73af88&quot;:{&quot;type&quot;:&quot;FIGURE_OBJECT&quot;,&quot;id&quot;:&quot;23795c90-01fe-4df0-a3d8-1a25cd73af88&quot;,&quot;relativeTransform&quot;:{&quot;translate&quot;:{&quot;x&quot;:120.63303039268759,&quot;y&quot;:92.32364759246937},&quot;rotate&quot;:0},&quot;opacity&quot;:1,&quot;path&quot;:{&quot;type&quot;:&quot;POLY_LINE&quot;,&quot;points&quot;:[{&quot;x&quot;:-16.918839956960593,&quot;y&quot;:-4.446396321772084},{&quot;x&quot;:-20.661927763096337,&quot;y&quot;:-1.8749027738501962},{&quot;x&quot;:-20.661927763096337,&quot;y&quot;:2.570777825641566},{&quot;x&quot;:-17.230763940805332,&quot;y&quot;:5.428715353886225},{&quot;x&quot;:-11.928056215446182,&quot;y&quot;:5.428715353886225},{&quot;x&quot;:-9.669898142404717,&quot;y&quot;:2.9231534224973252},{&quot;x&quot;:-11.304208247757009,&quot;y&quot;:-0.9222569311019507},{&quot;x&quot;:-16.294991989271264,&quot;y&quot;:0.34793752589568455},{&quot;x&quot;:-14.348757900074304,&quot;y&quot;:6.73373679349023},{&quot;x&quot;:-7.358323826493866,&quot;y&quot;:7.340672491496882},{&quot;x&quot;:-3.119494481667138,&quot;y&quot;:-4.698013319488487},{&quot;x&quot;:7.279685709763509,&quot;y&quot;:-6.312561588056195},{&quot;x&quot;:8.082998861406324,&quot;y&quot;:1.1103088559942997},{&quot;x&quot;:-5.790130630924574,&quot;y&quot;:-2.5975794775451324},{&quot;x&quot;:-7.768495413526618,&quot;y&quot;:0.7320542712010784},{&quot;x&quot;:-0.07392476510230327,&quot;y&quot;:8.154924715251575},{&quot;x&quot;:14.015306953412399,&quot;y&quot;:8.154924715251575},{&quot;x&quot;:14.756845464913123,&quot;y&quot;:2.964155134746218},{&quot;x&quot;:9.875070500016303,&quot;y&quot;:2.215131294202675},{&quot;x&quot;:6.2291525826543275,&quot;y&quot;:7.413386203750775},{&quot;x&quot;:11.419922163159763,&quot;y&quot;:11.491848017005012},{&quot;x&quot;:18.835307278167356,&quot;y&quot;:8.896463226752372},{&quot;x&quot;:20.89865227437037,&quot;y&quot;:0.7003131227514441},{&quot;x&quot;:14.602178435346527,&quot;y&quot;:-4.080656500546729},{&quot;x&quot;:4.591408530086214,&quot;y&quot;:-1.856040966044334},{&quot;x&quot;:1.6252544840830219,&quot;y&quot;:-9.642195336802406},{&quot;x&quot;:-6.862582287802886,&quot;y&quot;:-11.048985604476664},{&quot;x&quot;:-11.767721137325383,&quot;y&quot;:-4.446396321772084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16&quot;}},&quot;afb2ce41-5c10-4457-8a10-ff554814612c&quot;:{&quot;type&quot;:&quot;FIGURE_OBJECT&quot;,&quot;id&quot;:&quot;afb2ce41-5c10-4457-8a10-ff554814612c&quot;,&quot;name&quot;:&quot;Bacteria membrane gram negative (for brush)&quot;,&quot;relativeTransform&quot;:{&quot;translate&quot;:{&quot;x&quot;:-289.7278290908274,&quot;y&quot;:92.35423004854063},&quot;rotate&quot;:0},&quot;opacity&quot;:1,&quot;source&quot;:{&quot;id&quot;:&quot;5ef2a58ec6167a00ae83fa82&quot;,&quot;type&quot;:&quot;ASSETS&quot;},&quot;path&quot;:{&quot;type&quot;:&quot;POLY_LINE&quot;,&quot;points&quot;:[{&quot;x&quot;:53.30708019605857,&quot;y&quot;:-19.70959284309869},{&quot;x&quot;:53.30708019605857,&quot;y&quot;:19.70959284309869},{&quot;x&quot;:-53.30708019605857,&quot;y&quot;:19.70959284309869},{&quot;x&quot;:-53.30708019605857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pathPattern&quot;:{&quot;type&quot;:&quot;ROW&quot;,&quot;patternId&quot;:&quot;6299b5ac-28ba-435d-82bb-5a2c27753841&quot;,&quot;patternTransform&quot;:{&quot;translate&quot;:{&quot;x&quot;:-0.00425531914893617,&quot;y&quot;:-0.5},&quot;rotate&quot;:0,&quot;skewX&quot;:0,&quot;scale&quot;:{&quot;x&quot;:0.00425531914893617,&quot;y&quot;:0.00425531914893617}},&quot;xUnits&quot;:&quot;STROKE_WIDTH&quot;,&quot;yUnits&quot;:&quot;STROKE_WIDTH&quot;,&quot;bending&quot;:true,&quot;repeat&quot;:{&quot;distance&quot;:0.41702127659574467,&quot;align&quot;:&quot;STRETCH&quot;},&quot;isPremium&quot;:false},&quot;isLocked&quot;:false,&quot;parent&quot;:{&quot;type&quot;:&quot;CHILD&quot;,&quot;parentId&quot;:&quot;d2a498c9-93cf-4aee-93f1-c0085f74e520&quot;,&quot;order&quot;:&quot;22&quot;}},&quot;6299b5ac-28ba-435d-82bb-5a2c27753841&quot;:{&quot;type&quot;:&quot;FIGURE_OBJECT&quot;,&quot;id&quot;:&quot;6299b5ac-28ba-435d-82bb-5a2c27753841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&quot;},&quot;504c0dbd-a5e3-405f-9640-ab50a5746b12&quot;:{&quot;type&quot;:&quot;FIGURE_OBJECT&quot;,&quot;id&quot;:&quot;504c0dbd-a5e3-405f-9640-ab50a5746b12&quot;,&quot;parent&quot;:{&quot;type&quot;:&quot;CHILD&quot;,&quot;parentId&quot;:&quot;6299b5ac-28ba-435d-82bb-5a2c27753841&quot;,&quot;order&quot;:&quot;5&quot;},&quot;relativeTransform&quot;:{&quot;translate&quot;:{&quot;x&quot;:0,&quot;y&quot;:0},&quot;rotate&quot;:0,&quot;skewX&quot;:0,&quot;scale&quot;:{&quot;x&quot;:1,&quot;y&quot;:1}}},&quot;2c650abf-a03d-481f-a7f0-1bbc550ff4c6&quot;:{&quot;type&quot;:&quot;FIGURE_OBJECT&quot;,&quot;id&quot;:&quot;2c650abf-a03d-481f-a7f0-1bbc550ff4c6&quot;,&quot;parent&quot;:{&quot;type&quot;:&quot;CHILD&quot;,&quot;parentId&quot;:&quot;504c0dbd-a5e3-405f-9640-ab50a5746b1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99d839d-c81e-4c66-9ff9-343805d14579&quot;:{&quot;type&quot;:&quot;FIGURE_OBJECT&quot;,&quot;id&quot;:&quot;c99d839d-c81e-4c66-9ff9-343805d14579&quot;,&quot;parent&quot;:{&quot;type&quot;:&quot;CHILD&quot;,&quot;parentId&quot;:&quot;504c0dbd-a5e3-405f-9640-ab50a5746b1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4419577-b1cf-4675-b081-4ee6f4e78e07&quot;:{&quot;type&quot;:&quot;FIGURE_OBJECT&quot;,&quot;id&quot;:&quot;e4419577-b1cf-4675-b081-4ee6f4e78e07&quot;,&quot;parent&quot;:{&quot;type&quot;:&quot;CHILD&quot;,&quot;parentId&quot;:&quot;504c0dbd-a5e3-405f-9640-ab50a5746b1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b0196c0-0012-4688-85e8-3748c420c44b&quot;:{&quot;type&quot;:&quot;FIGURE_OBJECT&quot;,&quot;id&quot;:&quot;3b0196c0-0012-4688-85e8-3748c420c44b&quot;,&quot;parent&quot;:{&quot;type&quot;:&quot;CHILD&quot;,&quot;parentId&quot;:&quot;504c0dbd-a5e3-405f-9640-ab50a5746b1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d5d280a9-8fda-4e35-b3a9-419bedac2043&quot;:{&quot;type&quot;:&quot;FIGURE_OBJECT&quot;,&quot;id&quot;:&quot;d5d280a9-8fda-4e35-b3a9-419bedac2043&quot;,&quot;parent&quot;:{&quot;type&quot;:&quot;CHILD&quot;,&quot;parentId&quot;:&quot;504c0dbd-a5e3-405f-9640-ab50a5746b1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ce3f93e-58b6-4455-ac90-b5c0d5d0598b&quot;:{&quot;type&quot;:&quot;FIGURE_OBJECT&quot;,&quot;id&quot;:&quot;9ce3f93e-58b6-4455-ac90-b5c0d5d0598b&quot;,&quot;relativeTransform&quot;:{&quot;translate&quot;:{&quot;x&quot;:-273.8496919632358,&quot;y&quot;:92.354405041761},&quot;rotate&quot;:0},&quot;opacity&quot;:1,&quot;path&quot;:{&quot;type&quot;:&quot;POLY_LINE&quot;,&quot;points&quot;:[{&quot;x&quot;:-16.91883995696062,&quot;y&quot;:-4.44639632177212},{&quot;x&quot;:-20.66192776309637,&quot;y&quot;:-1.8749027738502326},{&quot;x&quot;:-20.66192776309637,&quot;y&quot;:2.570777825641529},{&quot;x&quot;:-17.230763940805364,&quot;y&quot;:5.428715353886188},{&quot;x&quot;:-11.928056215446214,&quot;y&quot;:5.428715353886188},{&quot;x&quot;:-9.669898142404747,&quot;y&quot;:2.9231534224972884},{&quot;x&quot;:-11.304208247757037,&quot;y&quot;:-0.9222569311019868},{&quot;x&quot;:-16.294991989271292,&quot;y&quot;:0.34793752589564825},{&quot;x&quot;:-14.348757900074336,&quot;y&quot;:6.733736793490193},{&quot;x&quot;:-7.358323826493897,&quot;y&quot;:7.3406724914968455},{&quot;x&quot;:-3.1194944816671693,&quot;y&quot;:-4.698013319488523},{&quot;x&quot;:7.279685709763477,&quot;y&quot;:-6.312561588056233},{&quot;x&quot;:8.082998861406294,&quot;y&quot;:1.1103088559942635},{&quot;x&quot;:-5.790130630924607,&quot;y&quot;:-2.597579477545168},{&quot;x&quot;:-0.07392476510233473,&quot;y&quot;:8.154924715251537},{&quot;x&quot;:14.01530695341237,&quot;y&quot;:8.154924715251537},{&quot;x&quot;:14.75684546491309,&quot;y&quot;:2.964155134746181},{&quot;x&quot;:9.875070500016273,&quot;y&quot;:2.2151312942026387},{&quot;x&quot;:6.229152582654296,&quot;y&quot;:7.413386203750739},{&quot;x&quot;:11.419922163159729,&quot;y&quot;:11.491848017004974},{&quot;x&quot;:18.835307278167324,&quot;y&quot;:8.896463226752335},{&quot;x&quot;:20.89865227437034,&quot;y&quot;:0.7003131227514078},{&quot;x&quot;:14.602178435346499,&quot;y&quot;:-4.080656500546765},{&quot;x&quot;:4.591408530086184,&quot;y&quot;:-1.8560409660443704},{&quot;x&quot;:1.6252544840829906,&quot;y&quot;:-9.642195336802441},{&quot;x&quot;:-6.862582287802919,&quot;y&quot;:-11.048985604476698},{&quot;x&quot;:-11.767721137325413,&quot;y&quot;:-4.44639632177212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23&quot;}},&quot;cf9506bf-6769-46c0-9693-c3b790d9d08f&quot;:{&quot;type&quot;:&quot;FIGURE_OBJECT&quot;,&quot;id&quot;:&quot;cf9506bf-6769-46c0-9693-c3b790d9d08f&quot;,&quot;relativeTransform&quot;:{&quot;translate&quot;:{&quot;x&quot;:-192.4917364157696,&quot;y&quot;:92.35423004854063},&quot;rotate&quot;:0},&quot;opacity&quot;:1,&quot;path&quot;:{&quot;type&quot;:&quot;POLY_LINE&quot;,&quot;points&quot;:[{&quot;x&quot;:-29.28449249548235,&quot;y&quot;:0},{&quot;x&quot;:29.28449249548235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26&quot;}},&quot;42357680-4473-4cf4-9a76-ff2153118fb8&quot;:{&quot;type&quot;:&quot;FIGURE_OBJECT&quot;,&quot;id&quot;:&quot;42357680-4473-4cf4-9a76-ff2153118fb8&quot;,&quot;relativeTransform&quot;:{&quot;translate&quot;:{&quot;x&quot;:-1.1209831313384357,&quot;y&quot;:92.35423004854063},&quot;rotate&quot;:0},&quot;opacity&quot;:1,&quot;path&quot;:{&quot;type&quot;:&quot;POLY_LINE&quot;,&quot;points&quot;:[{&quot;x&quot;:-30.64656191387688,&quot;y&quot;:0},{&quot;x&quot;:30.64656191387688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27&quot;}},&quot;36ea5b49-92d9-472f-9220-a96a1c99fde2&quot;:{&quot;type&quot;:&quot;FIGURE_OBJECT&quot;,&quot;id&quot;:&quot;36ea5b49-92d9-472f-9220-a96a1c99fde2&quot;,&quot;relativeTransform&quot;:{&quot;translate&quot;:{&quot;x&quot;:193.31442634448035,&quot;y&quot;:92.35423004854063},&quot;rotate&quot;:0},&quot;opacity&quot;:1,&quot;path&quot;:{&quot;type&quot;:&quot;POLY_LINE&quot;,&quot;points&quot;:[{&quot;x&quot;:-30.98707926847551,&quot;y&quot;:0},{&quot;x&quot;:30.98707926847551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3&quot;}},&quot;81e36a24-a7de-4dc1-b3f8-b09a0b1bbe0c&quot;:{&quot;type&quot;:&quot;FIGURE_OBJECT&quot;,&quot;id&quot;:&quot;81e36a24-a7de-4dc1-b3f8-b09a0b1bbe0c&quot;,&quot;name&quot;:&quot;Plasmid (symbolic, 2)&quot;,&quot;relativeTransform&quot;:{&quot;translate&quot;:{&quot;x&quot;:-136.33940594136763,&quot;y&quot;:56.833395572500656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56&quot;}},&quot;b104ca1c-5f8e-46b9-97dc-07d3e581c0bf&quot;:{&quot;type&quot;:&quot;FIGURE_OBJECT&quot;,&quot;id&quot;:&quot;b104ca1c-5f8e-46b9-97dc-07d3e581c0bf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81e36a24-a7de-4dc1-b3f8-b09a0b1bbe0c&quot;,&quot;order&quot;:&quot;2&quot;}},&quot;81f20206-8c71-4eb2-b289-a0ecbfb99b55&quot;:{&quot;type&quot;:&quot;FIGURE_OBJECT&quot;,&quot;id&quot;:&quot;81f20206-8c71-4eb2-b289-a0ecbfb99b55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1e36a24-a7de-4dc1-b3f8-b09a0b1bbe0c&quot;,&quot;order&quot;:&quot;5&quot;}},&quot;e5e55698-05b9-4bd9-a3fc-c60a35e03660&quot;:{&quot;type&quot;:&quot;FIGURE_OBJECT&quot;,&quot;id&quot;:&quot;e5e55698-05b9-4bd9-a3fc-c60a35e03660&quot;,&quot;name&quot;:&quot;Plasmid (symbolic, 2)&quot;,&quot;relativeTransform&quot;:{&quot;translate&quot;:{&quot;x&quot;:61.686080854960586,&quot;y&quot;:73.54937864635652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57&quot;}},&quot;5e43808b-ce42-4b2c-96a3-0ba73ca932c5&quot;:{&quot;type&quot;:&quot;FIGURE_OBJECT&quot;,&quot;id&quot;:&quot;5e43808b-ce42-4b2c-96a3-0ba73ca932c5&quot;,&quot;relativeTransform&quot;:{&quot;translate&quot;:{&quot;x&quot;:0.13259658233970348,&quot;y&quot;:-0.39773886124469404},&quot;rotate&quot;:5.585053606381856e-17,&quot;skewX&quot;:7.707850564839542e-17},&quot;opacity&quot;:1,&quot;path&quot;:{&quot;type&quot;:&quot;ELLIPSE&quot;,&quot;size&quot;:{&quot;x&quot;:13.757470910688438,&quot;y&quot;:13.84638227289346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e5e55698-05b9-4bd9-a3fc-c60a35e03660&quot;,&quot;order&quot;:&quot;2&quot;}},&quot;520d1172-417a-4382-a247-01dd890992a5&quot;:{&quot;type&quot;:&quot;FIGURE_OBJECT&quot;,&quot;id&quot;:&quot;520d1172-417a-4382-a247-01dd890992a5&quot;,&quot;relativeTransform&quot;:{&quot;translate&quot;:{&quot;x&quot;:0,&quot;y&quot;:0},&quot;rotate&quot;:5.585053606381856e-17,&quot;skewX&quot;:7.707850564839542e-17},&quot;opacity&quot;:1,&quot;path&quot;:{&quot;type&quot;:&quot;ARC&quot;,&quot;size&quot;:{&quot;x&quot;:15.001520737729015,&quot;y&quot;:15.00374486068892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e5e55698-05b9-4bd9-a3fc-c60a35e03660&quot;,&quot;order&quot;:&quot;5&quot;}},&quot;14bbeeb9-95f9-458d-bc77-210f7a6fd65f&quot;:{&quot;type&quot;:&quot;FIGURE_OBJECT&quot;,&quot;id&quot;:&quot;14bbeeb9-95f9-458d-bc77-210f7a6fd65f&quot;,&quot;name&quot;:&quot;Plasmid (symbolic, 2)&quot;,&quot;relativeTransform&quot;:{&quot;translate&quot;:{&quot;x&quot;:68.29416063830162,&quot;y&quot;:50.38466404772063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2&quot;}},&quot;ee0b5866-8951-4d98-ae87-573af9d42014&quot;:{&quot;type&quot;:&quot;FIGURE_OBJECT&quot;,&quot;id&quot;:&quot;ee0b5866-8951-4d98-ae87-573af9d42014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14bbeeb9-95f9-458d-bc77-210f7a6fd65f&quot;,&quot;order&quot;:&quot;2&quot;}},&quot;72c85690-95f9-4fce-a6dd-ef614be3fe74&quot;:{&quot;type&quot;:&quot;FIGURE_OBJECT&quot;,&quot;id&quot;:&quot;72c85690-95f9-4fce-a6dd-ef614be3fe74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14bbeeb9-95f9-458d-bc77-210f7a6fd65f&quot;,&quot;order&quot;:&quot;5&quot;}},&quot;c604249e-e1c7-4b79-8f8f-db8a15da4cc8&quot;:{&quot;type&quot;:&quot;FIGURE_OBJECT&quot;,&quot;id&quot;:&quot;c604249e-e1c7-4b79-8f8f-db8a15da4cc8&quot;,&quot;name&quot;:&quot;Plasmid (symbolic, 2)&quot;,&quot;relativeTransform&quot;:{&quot;translate&quot;:{&quot;x&quot;:-114.4191982246965,&quot;y&quot;:56.04802522855104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6&quot;}},&quot;d3a5f545-fcc2-427a-9291-5b7d8a661a81&quot;:{&quot;type&quot;:&quot;FIGURE_OBJECT&quot;,&quot;id&quot;:&quot;d3a5f545-fcc2-427a-9291-5b7d8a661a81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c604249e-e1c7-4b79-8f8f-db8a15da4cc8&quot;,&quot;order&quot;:&quot;2&quot;}},&quot;c475bf07-8c5d-40b9-b57e-3a1eb3f42d9d&quot;:{&quot;type&quot;:&quot;FIGURE_OBJECT&quot;,&quot;id&quot;:&quot;c475bf07-8c5d-40b9-b57e-3a1eb3f42d9d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c604249e-e1c7-4b79-8f8f-db8a15da4cc8&quot;,&quot;order&quot;:&quot;5&quot;}},&quot;0f1ddd0c-df7d-435a-bf03-29f59883dd25&quot;:{&quot;type&quot;:&quot;FIGURE_OBJECT&quot;,&quot;id&quot;:&quot;0f1ddd0c-df7d-435a-bf03-29f59883dd25&quot;,&quot;name&quot;:&quot;Plasmid (symbolic, 2)&quot;,&quot;relativeTransform&quot;:{&quot;translate&quot;:{&quot;x&quot;:90.21413029106301,&quot;y&quot;:58.76421000822906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7&quot;}},&quot;e2c372b1-aa28-40ca-8e4d-7b1121715b11&quot;:{&quot;type&quot;:&quot;FIGURE_OBJECT&quot;,&quot;id&quot;:&quot;e2c372b1-aa28-40ca-8e4d-7b1121715b11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0f1ddd0c-df7d-435a-bf03-29f59883dd25&quot;,&quot;order&quot;:&quot;2&quot;}},&quot;70793634-4835-4cca-8eab-4875a2dc8f21&quot;:{&quot;type&quot;:&quot;FIGURE_OBJECT&quot;,&quot;id&quot;:&quot;70793634-4835-4cca-8eab-4875a2dc8f21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0f1ddd0c-df7d-435a-bf03-29f59883dd25&quot;,&quot;order&quot;:&quot;5&quot;}},&quot;9505c69a-e57d-4454-97d6-b23926349a34&quot;:{&quot;type&quot;:&quot;FIGURE_OBJECT&quot;,&quot;id&quot;:&quot;9505c69a-e57d-4454-97d6-b23926349a34&quot;,&quot;name&quot;:&quot;Plasmid (symbolic, 2)&quot;,&quot;relativeTransform&quot;:{&quot;translate&quot;:{&quot;x&quot;:259.38432762254365,&quot;y&quot;:92.35410903671148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7&quot;}},&quot;1b672262-8256-4343-b252-7cae32a74fed&quot;:{&quot;type&quot;:&quot;FIGURE_OBJECT&quot;,&quot;id&quot;:&quot;1b672262-8256-4343-b252-7cae32a74fed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9505c69a-e57d-4454-97d6-b23926349a34&quot;,&quot;order&quot;:&quot;2&quot;}},&quot;6af568d1-775c-49a1-b27b-54f6ffaeb7ea&quot;:{&quot;type&quot;:&quot;FIGURE_OBJECT&quot;,&quot;id&quot;:&quot;6af568d1-775c-49a1-b27b-54f6ffaeb7ea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9505c69a-e57d-4454-97d6-b23926349a34&quot;,&quot;order&quot;:&quot;5&quot;}},&quot;6c5a061d-8564-4a5e-9154-f90c623152eb&quot;:{&quot;type&quot;:&quot;FIGURE_OBJECT&quot;,&quot;id&quot;:&quot;6c5a061d-8564-4a5e-9154-f90c623152eb&quot;,&quot;relativeTransform&quot;:{&quot;translate&quot;:{&quot;x&quot;:70.06690186923878,&quot;y&quot;:89.41264918169136},&quot;rotate&quot;:0},&quot;opacity&quot;:1,&quot;path&quot;:{&quot;type&quot;:&quot;POLY_LINE&quot;,&quot;points&quot;:[{&quot;x&quot;:-6.890020270052203,&quot;y&quot;:-6.610874868175094},{&quot;x&quot;:-1.8040845933535659,&quot;y&quot;:2.990032515564257},{&quot;x&quot;:6.890020270052049,&quot;y&quot;:6.610874868174942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9&quot;}}}}"/>
    <we:property name="66d6e193a6853fd5eae602b6_1725358787985" value="{&quot;id&quot;:&quot;db09ee30-4429-44cc-bd48-68be73479c8e&quot;,&quot;objects&quot;:{&quot;db09ee30-4429-44cc-bd48-68be73479c8e&quot;:{&quot;id&quot;:&quot;db09ee30-4429-44cc-bd48-68be73479c8e&quot;,&quot;type&quot;:&quot;FIGURE_OBJECT&quot;,&quot;document&quot;:{&quot;type&quot;:&quot;DOCUMENT_GROUP&quot;,&quot;canvasType&quot;:&quot;FIGURE&quot;,&quot;units&quot;:&quot;cm&quot;}},&quot;157c02c7-6d6f-41b2-a181-eb77a73bcd19&quot;:{&quot;id&quot;:&quot;157c02c7-6d6f-41b2-a181-eb77a73bcd1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db09ee30-4429-44cc-bd48-68be73479c8e&quot;,&quot;type&quot;:&quot;FRAME&quot;,&quot;order&quot;:&quot;5&quot;}},&quot;f5a2b63e-6a7a-4b52-bc34-58fb7368ec2c&quot;:{&quot;id&quot;:&quot;f5a2b63e-6a7a-4b52-bc34-58fb7368ec2c&quot;,&quot;type&quot;:&quot;FIGURE_OBJECT&quot;,&quot;document&quot;:{&quot;type&quot;:&quot;FIGURE&quot;,&quot;canvasType&quot;:&quot;FIGURE&quot;,&quot;units&quot;:&quot;cm&quot;},&quot;parent&quot;:{&quot;parentId&quot;:&quot;db09ee30-4429-44cc-bd48-68be73479c8e&quot;,&quot;type&quot;:&quot;DOCUMENT&quot;,&quot;order&quot;:&quot;5&quot;}},&quot;f0b27a8b-00e3-4ac3-9834-03c63b4d802e&quot;:{&quot;id&quot;:&quot;f0b27a8b-00e3-4ac3-9834-03c63b4d802e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5a2b63e-6a7a-4b52-bc34-58fb7368ec2c&quot;,&quot;order&quot;:&quot;5&quot;}},&quot;6de09753-492e-46e0-9c6f-d66fca7d6086&quot;:{&quot;id&quot;:&quot;6de09753-492e-46e0-9c6f-d66fca7d6086&quot;,&quot;type&quot;:&quot;FIGURE_OBJECT&quot;,&quot;guide&quot;:{&quot;type&quot;:&quot;GRID&quot;,&quot;distance&quot;:1,&quot;units&quot;:&quot;cm&quot;},&quot;parent&quot;:{&quot;parentId&quot;:&quot;db09ee30-4429-44cc-bd48-68be73479c8e&quot;,&quot;type&quot;:&quot;GUIDE&quot;,&quot;order&quot;:&quot;5&quot;}},&quot;537d6f65-37a8-43aa-bcf7-2debad0ec360&quot;:{&quot;type&quot;:&quot;FIGURE_OBJECT&quot;,&quot;id&quot;:&quot;537d6f65-37a8-43aa-bcf7-2debad0ec360&quot;,&quot;parent&quot;:{&quot;type&quot;:&quot;CHILD&quot;,&quot;parentId&quot;:&quot;f5a2b63e-6a7a-4b52-bc34-58fb7368ec2c&quot;,&quot;order&quot;:&quot;5&quot;},&quot;relativeTransform&quot;:{&quot;translate&quot;:{&quot;x&quot;:833.3107840158115,&quot;y&quot;:541.868763538041},&quot;rotate&quot;:0,&quot;skewX&quot;:0,&quot;scale&quot;:{&quot;x&quot;:1,&quot;y&quot;:1}}},&quot;61f1ac43-fd2e-491d-9d9d-f6fe43af8a35&quot;:{&quot;type&quot;:&quot;FIGURE_OBJECT&quot;,&quot;id&quot;:&quot;61f1ac43-fd2e-491d-9d9d-f6fe43af8a35&quot;,&quot;relativeTransform&quot;:{&quot;translate&quot;:{&quot;x&quot;:-833.3110081570975,&quot;y&quot;:-541.8688383111381},&quot;rotate&quot;:0},&quot;opacity&quot;:1,&quot;path&quot;:{&quot;type&quot;:&quot;RECT&quot;,&quot;size&quot;:{&quot;x&quot;:727.8068590274468,&quot;y&quot;:335.8182391505046},&quot;cornerRounding&quot;:{&quot;type&quot;:&quot;ARC_LENGTH&quot;,&quot;global&quot;:40.59595467379682}},&quot;pathStyles&quot;:[{&quot;type&quot;:&quot;FILL&quot;,&quot;fillStyle&quot;:&quot;rgba(245, 254, 251, 1)&quot;},{&quot;type&quot;:&quot;STROKE&quot;,&quot;strokeStyle&quot;:&quot;rgba(186, 215, 211, 1)&quot;,&quot;lineWidth&quot;:5.168837484695437,&quot;lineJoin&quot;:&quot;round&quot;}],&quot;isLocked&quot;:false,&quot;parent&quot;:{&quot;type&quot;:&quot;CHILD&quot;,&quot;parentId&quot;:&quot;537d6f65-37a8-43aa-bcf7-2debad0ec360&quot;,&quot;order&quot;:&quot;2&quot;},&quot;layout&quot;:{&quot;sizeRatio&quot;:{&quot;x&quot;:0.88,&quot;y&quot;:0.88},&quot;keepAspectRatio&quot;:false}},&quot;b096ae46-abb6-4727-bbb4-15f142655328&quot;:{&quot;id&quot;:&quot;b096ae46-abb6-4727-bbb4-15f14265532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8.242483190490724,&quot;color&quot;:&quot;black&quot;,&quot;fontWeight&quot;:&quot;normal&quot;,&quot;fontStyle&quot;:&quot;normal&quot;,&quot;decoration&quot;:&quot;none&quot;}}]},&quot;format&quot;:&quot;BETTER_TEXT&quot;,&quot;size&quot;:{&quot;x&quot;:640.4700359441531,&quot;y&quot;:57},&quot;targetSize&quot;:{&quot;x&quot;:640.4700359441531,&quot;y&quot;:2}},&quot;parent&quot;:{&quot;type&quot;:&quot;CHILD&quot;,&quot;parentId&quot;:&quot;61f1ac43-fd2e-491d-9d9d-f6fe43af8a35&quot;,&quot;order&quot;:&quot;5&quot;}},&quot;d2a498c9-93cf-4aee-93f1-c0085f74e520&quot;:{&quot;type&quot;:&quot;FIGURE_OBJECT&quot;,&quot;id&quot;:&quot;d2a498c9-93cf-4aee-93f1-c0085f74e520&quot;,&quot;parent&quot;:{&quot;type&quot;:&quot;CHILD&quot;,&quot;parentId&quot;:&quot;537d6f65-37a8-43aa-bcf7-2debad0ec360&quot;,&quot;order&quot;:&quot;6&quot;},&quot;relativeTransform&quot;:{&quot;translate&quot;:{&quot;x&quot;:-833.6203472226651,&quot;y&quot;:-538.9964387197108},&quot;rotate&quot;:0,&quot;skewX&quot;:0,&quot;scale&quot;:{&quot;x&quot;:1,&quot;y&quot;:1}}},&quot;af0e40d4-45e6-4341-94bc-f50255e222a9&quot;:{&quot;type&quot;:&quot;FIGURE_OBJECT&quot;,&quot;id&quot;:&quot;af0e40d4-45e6-4341-94bc-f50255e222a9&quot;,&quot;relativeTransform&quot;:{&quot;translate&quot;:{&quot;x&quot;:103.05598212449479,&quot;y&quot;:-134.74271721467866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,&quot;range&quot;:[0,9]}],&quot;text&quot;:&quot;Heat shock&quot;,&quot;base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}],&quot;verticalAlign&quot;:&quot;TOP&quot;},&quot;size&quot;:{&quot;x&quot;:55.97241432877911,&quot;y&quot;:12.939659474748012},&quot;targetSize&quot;:{&quot;x&quot;:55.97241432877911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17&quot;}},&quot;ab1f9ce0-35fa-489b-a838-72619fda9ade&quot;:{&quot;type&quot;:&quot;FIGURE_OBJECT&quot;,&quot;id&quot;:&quot;ab1f9ce0-35fa-489b-a838-72619fda9ade&quot;,&quot;relativeTransform&quot;:{&quot;translate&quot;:{&quot;x&quot;:-193.65492241674386,&quot;y&quot;:-22.587259451778696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bold&quot;,&quot;fontStyle&quot;:&quot;normal&quot;,&quot;decoration&quot;:&quot;none&quot;,&quot;script&quot;:&quot;none&quot;},&quot;range&quot;:[0,9]}],&quot;text&quot;:&quot;Incubation&quot;,&quot;base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}],&quot;verticalAlign&quot;:&quot;TOP&quot;},&quot;size&quot;:{&quot;x&quot;:51.870370155969745,&quot;y&quot;:13.239190173711203},&quot;targetSize&quot;:{&quot;x&quot;:51.870370155969745,&quot;y&quot;:13.239190173711203},&quot;format&quot;:&quot;BETTER_TEXT&quot;,&quot;verticalAlign&quot;:&quot;TOP&quot;},&quot;isLocked&quot;:false,&quot;parent&quot;:{&quot;type&quot;:&quot;CHILD&quot;,&quot;parentId&quot;:&quot;d2a498c9-93cf-4aee-93f1-c0085f74e520&quot;,&quot;order&quot;:&quot;2&quot;}},&quot;54c0b18e-2dea-4e2d-a046-ec7fde7611e1&quot;:{&quot;type&quot;:&quot;FIGURE_OBJECT&quot;,&quot;id&quot;:&quot;54c0b18e-2dea-4e2d-a046-ec7fde7611e1&quot;,&quot;relativeTransform&quot;:{&quot;translate&quot;:{&quot;x&quot;:192.5358191831344,&quot;y&quot;:-23.050300767491034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bold&quot;,&quot;fontStyle&quot;:&quot;normal&quot;,&quot;decoration&quot;:&quot;none&quot;,&quot;script&quot;:&quot;none&quot;},&quot;range&quot;:[0,7]}],&quot;text&quot;:&quot;Recovery&quot;,&quot;baseStyle&quot;:{&quot;fontFamily&quot;:&quot;Roboto&quot;,&quot;fontSize&quot;:10.896555347156225,&quot;color&quot;:&quot;#232323&quot;,&quot;fontWeight&quot;:&quot;bold&quot;,&quot;fontStyle&quot;:&quot;normal&quot;,&quot;decoration&quot;:&quot;none&quot;,&quot;script&quot;:&quot;none&quot;}}],&quot;verticalAlign&quot;:&quot;TOP&quot;},&quot;size&quot;:{&quot;x&quot;:45.47502858991418,&quot;y&quot;:12.939659474748012},&quot;targetSize&quot;:{&quot;x&quot;:45.47502858991418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21&quot;}},&quot;00f5a372-8030-47d3-b958-9a777523bf43&quot;:{&quot;type&quot;:&quot;FIGURE_OBJECT&quot;,&quot;id&quot;:&quot;00f5a372-8030-47d3-b958-9a777523bf43&quot;,&quot;relativeTransform&quot;:{&quot;translate&quot;:{&quot;x&quot;:-288.53192205191476,&quot;y&quot;:15.853398374577552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25]}],&quot;text&quot;:&quot;Chemically competent cells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79.45906384000656,&quot;y&quot;:26.5963122913389},&quot;targetSize&quot;:{&quot;x&quot;:79.45906384000656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25&quot;}},&quot;e5d6993a-fb4c-4e2d-961e-caa450c59762&quot;:{&quot;type&quot;:&quot;FIGURE_OBJECT&quot;,&quot;id&quot;:&quot;e5d6993a-fb4c-4e2d-961e-caa450c59762&quot;,&quot;name&quot;:&quot;Lab ice bucket&quot;,&quot;relativeTransform&quot;:{&quot;translate&quot;:{&quot;x&quot;:-288.1922543799088,&quot;y&quot;:-47.06165154694174},&quot;rotate&quot;:0,&quot;skewX&quot;:0,&quot;scale&quot;:{&quot;x&quot;:0.32124075196926144,&quot;y&quot;:0.3212407519692614}},&quot;opacity&quot;:0.7,&quot;image&quot;:{&quot;url&quot;:&quot;https://icons.biorender.com/biorender/5da60d2b645275000458d6c7/lab-ice-bucket.png&quot;,&quot;fallbackUrl&quot;:&quot;https://res.cloudinary.com/dlcjuc3ej/image/upload/v1571163431/o9rljdgbvcmqlv3g90jv.svg#/keystone/api/icons/5da60d2b645275000458d6c7/lab-ice-bucket.svg&quot;,&quot;size&quot;:{&quot;x&quot;:271,&quot;y&quot;:259},&quot;isPremium&quot;:false},&quot;source&quot;:{&quot;id&quot;:&quot;5da60b2c645275000458d6c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32&quot;}},&quot;0bcd15ab-2ff1-4ef8-bb9f-3a08fe88d143&quot;:{&quot;type&quot;:&quot;FIGURE_OBJECT&quot;,&quot;id&quot;:&quot;0bcd15ab-2ff1-4ef8-bb9f-3a08fe88d143&quot;,&quot;name&quot;:&quot;Eppendorf tube (2/3 liquid, closed)&quot;,&quot;relativeTransform&quot;:{&quot;translate&quot;:{&quot;x&quot;:-288.19172116810716,&quot;y&quot;:-66.80731381270901},&quot;rotate&quot;:0,&quot;skewX&quot;:0,&quot;scale&quot;:{&quot;x&quot;:0.09919961931361608,&quot;y&quot;:0.09919961931361602}},&quot;opacity&quot;:1,&quot;image&quot;:{&quot;url&quot;:&quot;https://icons.biorender.com/biorender/5e41da09e250000028d2f75d/eppendorf-tube-2-3-closed.png&quot;,&quot;fallbackUrl&quot;:&quot;https://res.cloudinary.com/dlcjuc3ej/image/upload/v1581373954/zero5fot6k5as0zevwrg.svg#/keystone/api/icons/5e41da09e250000028d2f75d/eppendorf-tube-2-3-closed.svg&quot;,&quot;size&quot;:{&quot;x&quot;:162,&quot;y&quot;:352},&quot;isPremium&quot;:false},&quot;source&quot;:{&quot;id&quot;:&quot;5e41d9e1e250000028d2f747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35&quot;}},&quot;cf11c49b-b4ea-4ea6-870e-da251e169159&quot;:{&quot;type&quot;:&quot;FIGURE_OBJECT&quot;,&quot;id&quot;:&quot;cf11c49b-b4ea-4ea6-870e-da251e169159&quot;,&quot;relativeTransform&quot;:{&quot;translate&quot;:{&quot;x&quot;:0,&quot;y&quot;:-73.99339067536675},&quot;rotate&quot;:0,&quot;skewX&quot;:0,&quot;scale&quot;:{&quot;x&quot;:0.9999999999999998,&quot;y&quot;:0.5807739905078343}},&quot;opacity&quot;:1,&quot;path&quot;:{&quot;type&quot;:&quot;RECT&quot;,&quot;size&quot;:{&quot;x&quot;:162,&quot;y&quot;:352}},&quot;pathStyles&quot;:[{&quot;type&quot;:&quot;FILL&quot;,&quot;fillStyle&quot;:&quot;#fff&quot;}],&quot;isFrozen&quot;:true,&quot;isLocked&quot;:false,&quot;parent&quot;:{&quot;type&quot;:&quot;CROP&quot;,&quot;parentId&quot;:&quot;0bcd15ab-2ff1-4ef8-bb9f-3a08fe88d143&quot;,&quot;order&quot;:&quot;5&quot;}},&quot;9f749504-b9ed-4703-87cc-5fe46886ad1c&quot;:{&quot;type&quot;:&quot;FIGURE_OBJECT&quot;,&quot;id&quot;:&quot;9f749504-b9ed-4703-87cc-5fe46886ad1c&quot;,&quot;name&quot;:&quot;Lab ice bucket&quot;,&quot;relativeTransform&quot;:{&quot;translate&quot;:{&quot;x&quot;:-93.59107480810822,&quot;y&quot;:-47.061869340953955},&quot;rotate&quot;:0,&quot;skewX&quot;:0,&quot;scale&quot;:{&quot;x&quot;:0.32124075196926144,&quot;y&quot;:0.3212407519692614}},&quot;opacity&quot;:0.7,&quot;image&quot;:{&quot;url&quot;:&quot;https://icons.biorender.com/biorender/5da60d2b645275000458d6c7/lab-ice-bucket.png&quot;,&quot;fallbackUrl&quot;:&quot;https://res.cloudinary.com/dlcjuc3ej/image/upload/v1571163431/o9rljdgbvcmqlv3g90jv.svg#/keystone/api/icons/5da60d2b645275000458d6c7/lab-ice-bucket.svg&quot;,&quot;size&quot;:{&quot;x&quot;:271,&quot;y&quot;:259},&quot;isPremium&quot;:false},&quot;source&quot;:{&quot;id&quot;:&quot;5da60b2c645275000458d6c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4&quot;}},&quot;7b8c1bcb-0679-4fc0-82f6-3ed264aaeb02&quot;:{&quot;type&quot;:&quot;FIGURE_OBJECT&quot;,&quot;id&quot;:&quot;7b8c1bcb-0679-4fc0-82f6-3ed264aaeb02&quot;,&quot;name&quot;:&quot;Lab ice bucket&quot;,&quot;relativeTransform&quot;:{&quot;translate&quot;:{&quot;x&quot;:285.3194452619288,&quot;y&quot;:-47.06186934095403},&quot;rotate&quot;:0,&quot;skewX&quot;:0,&quot;scale&quot;:{&quot;x&quot;:0.32124075196926144,&quot;y&quot;:0.3212407519692614}},&quot;opacity&quot;:0.7,&quot;image&quot;:{&quot;url&quot;:&quot;https://icons.biorender.com/biorender/5da60d2b645275000458d6c7/lab-ice-bucket.png&quot;,&quot;fallbackUrl&quot;:&quot;https://res.cloudinary.com/dlcjuc3ej/image/upload/v1571163431/o9rljdgbvcmqlv3g90jv.svg#/keystone/api/icons/5da60d2b645275000458d6c7/lab-ice-bucket.svg&quot;,&quot;size&quot;:{&quot;x&quot;:271,&quot;y&quot;:259},&quot;isPremium&quot;:false},&quot;source&quot;:{&quot;id&quot;:&quot;5da60b2c645275000458d6c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42&quot;}},&quot;39a33a1a-a627-4342-a939-db6bea1baf07&quot;:{&quot;type&quot;:&quot;FIGURE_OBJECT&quot;,&quot;id&quot;:&quot;39a33a1a-a627-4342-a939-db6bea1baf07&quot;,&quot;relativeTransform&quot;:{&quot;translate&quot;:{&quot;x&quot;:-195.58315265181767,&quot;y&quot;:-36.970630381573784},&quot;rotate&quot;:0},&quot;opacity&quot;:1,&quot;path&quot;:{&quot;type&quot;:&quot;POLY_LINE&quot;,&quot;points&quot;:[{&quot;x&quot;:-50.6129378271206,&quot;y&quot;:0},{&quot;x&quot;:50.6129378271206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45&quot;}},&quot;56ee4149-963d-46c7-bf9f-a55b54c15a4e&quot;:{&quot;type&quot;:&quot;FIGURE_OBJECT&quot;,&quot;id&quot;:&quot;56ee4149-963d-46c7-bf9f-a55b54c15a4e&quot;,&quot;relativeTransform&quot;:{&quot;translate&quot;:{&quot;x&quot;:-16.685350375332966,&quot;y&quot;:-81.86553090325742},&quot;rotate&quot;:0},&quot;opacity&quot;:1,&quot;path&quot;:{&quot;type&quot;:&quot;POLY_LINE&quot;,&quot;points&quot;:[{&quot;x&quot;:-69.1250229835223,&quot;y&quot;:7.522411637549588},{&quot;x&quot;:-0.340517354598632,&quot;y&quot;:-10.755189547570462},{&quot;x&quot;:69.1250229835223,&quot;y&quot;:11.03792114674198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5&quot;}},&quot;e9829735-bd30-4d2c-bca8-063449d3b7ae&quot;:{&quot;type&quot;:&quot;FIGURE_OBJECT&quot;,&quot;id&quot;:&quot;e9829735-bd30-4d2c-bca8-063449d3b7ae&quot;,&quot;relativeTransform&quot;:{&quot;translate&quot;:{&quot;x&quot;:196.13799624881204,&quot;y&quot;:-36.97065022348255},&quot;rotate&quot;:0},&quot;opacity&quot;:1,&quot;path&quot;:{&quot;type&quot;:&quot;POLY_LINE&quot;,&quot;points&quot;:[{&quot;x&quot;:-46.31036022541396,&quot;y&quot;:0},{&quot;x&quot;:46.31036022541396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51&quot;}},&quot;c82c9e59-7723-4ea6-8bd6-9568964a678c&quot;:{&quot;type&quot;:&quot;FIGURE_OBJECT&quot;,&quot;id&quot;:&quot;c82c9e59-7723-4ea6-8bd6-9568964a678c&quot;,&quot;relativeTransform&quot;:{&quot;translate&quot;:{&quot;x&quot;:289.10081329753075,&quot;y&quot;:8.71195166583728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16]}],&quot;text&quot;:&quot;Transformed cells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89.882865513148,&quot;y&quot;:12.939659474748012},&quot;targetSize&quot;:{&quot;x&quot;:89.882865513148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52&quot;}},&quot;fe044ea6-9f83-4751-b22a-a8743b9c02ba&quot;:{&quot;type&quot;:&quot;FIGURE_OBJECT&quot;,&quot;id&quot;:&quot;fe044ea6-9f83-4751-b22a-a8743b9c02ba&quot;,&quot;relativeTransform&quot;:{&quot;translate&quot;:{&quot;x&quot;:94.8069133366121,&quot;y&quot;:8.71179600005136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9]}],&quot;text&quot;:&quot;Water bath&quot;,&quot;base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54.40119550919939,&quot;y&quot;:12.939659474748012},&quot;targetSize&quot;:{&quot;x&quot;:54.40119550919939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53&quot;}},&quot;d6a37fe3-befc-4ceb-baa6-a62306cff804&quot;:{&quot;type&quot;:&quot;FIGURE_OBJECT&quot;,&quot;id&quot;:&quot;d6a37fe3-befc-4ceb-baa6-a62306cff804&quot;,&quot;name&quot;:&quot;Plasmid (symbolic, 2)&quot;,&quot;relativeTransform&quot;:{&quot;translate&quot;:{&quot;x&quot;:-327.57769512388404,&quot;y&quot;:-115.29509005884167},&quot;rotate&quot;:-0.3809749145931036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55&quot;}},&quot;5cf1cd21-4a96-408a-aedb-48498b84f347&quot;:{&quot;type&quot;:&quot;FIGURE_OBJECT&quot;,&quot;id&quot;:&quot;5cf1cd21-4a96-408a-aedb-48498b84f347&quot;,&quot;relativeTransform&quot;:{&quot;translate&quot;:{&quot;x&quot;:0.13259658233983174,&quot;y&quot;:-0.39773886124469976},&quot;rotate&quot;:0,&quot;skewX&quot;:-1.7311283239620828e-17},&quot;opacity&quot;:1,&quot;path&quot;:{&quot;type&quot;:&quot;ELLIPSE&quot;,&quot;size&quot;:{&quot;x&quot;:13.757470910688422,&quot;y&quot;:13.846382272893438}},&quot;pathStyles&quot;:[{&quot;type&quot;:&quot;FILL&quot;,&quot;fillStyle&quot;:&quot;rgba(0,0,0,0)&quot;},{&quot;type&quot;:&quot;STROKE&quot;,&quot;strokeStyle&quot;:&quot;rgba(23,23,23,1)&quot;,&quot;lineWidth&quot;:2.3836214821904225,&quot;lineJoin&quot;:&quot;round&quot;}],&quot;isLocked&quot;:false,&quot;parent&quot;:{&quot;type&quot;:&quot;CHILD&quot;,&quot;parentId&quot;:&quot;d6a37fe3-befc-4ceb-baa6-a62306cff804&quot;,&quot;order&quot;:&quot;2&quot;}},&quot;a220561d-0598-4c84-9233-af70e4881b36&quot;:{&quot;type&quot;:&quot;FIGURE_OBJECT&quot;,&quot;id&quot;:&quot;a220561d-0598-4c84-9233-af70e4881b36&quot;,&quot;relativeTransform&quot;:{&quot;translate&quot;:{&quot;x&quot;:0,&quot;y&quot;:0},&quot;rotate&quot;:0,&quot;skewX&quot;:3.853925282419771e-17},&quot;opacity&quot;:1,&quot;path&quot;:{&quot;type&quot;:&quot;ARC&quot;,&quot;size&quot;:{&quot;x&quot;:15.001520737728995,&quot;y&quot;:15.003744860688903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25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6a37fe3-befc-4ceb-baa6-a62306cff804&quot;,&quot;order&quot;:&quot;5&quot;}},&quot;a1973e79-55e0-4552-b19d-b1d9c818b76f&quot;:{&quot;type&quot;:&quot;FIGURE_OBJECT&quot;,&quot;id&quot;:&quot;a1973e79-55e0-4552-b19d-b1d9c818b76f&quot;,&quot;name&quot;:&quot;Plasmid (symbolic, 2)&quot;,&quot;relativeTransform&quot;:{&quot;translate&quot;:{&quot;x&quot;:-320.77756355254934,&quot;y&quot;:-134.8721138094261},&quot;rotate&quot;:-0.3809749145931034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&quot;}},&quot;2305f06b-ec1f-4371-a923-a751e8721a1b&quot;:{&quot;type&quot;:&quot;FIGURE_OBJECT&quot;,&quot;id&quot;:&quot;2305f06b-ec1f-4371-a923-a751e8721a1b&quot;,&quot;relativeTransform&quot;:{&quot;translate&quot;:{&quot;x&quot;:0.1325965823397409,&quot;y&quot;:-0.39773886124484986},&quot;rotate&quot;:0,&quot;skewX&quot;:7.707850564839552e-17},&quot;opacity&quot;:1,&quot;path&quot;:{&quot;type&quot;:&quot;ELLIPSE&quot;,&quot;size&quot;:{&quot;x&quot;:13.757470910688424,&quot;y&quot;:13.846382272893447}},&quot;pathStyles&quot;:[{&quot;type&quot;:&quot;FILL&quot;,&quot;fillStyle&quot;:&quot;rgba(0,0,0,0)&quot;},{&quot;type&quot;:&quot;STROKE&quot;,&quot;strokeStyle&quot;:&quot;rgba(23,23,23,1)&quot;,&quot;lineWidth&quot;:2.3836214821904225,&quot;lineJoin&quot;:&quot;round&quot;}],&quot;isLocked&quot;:false,&quot;parent&quot;:{&quot;type&quot;:&quot;CHILD&quot;,&quot;parentId&quot;:&quot;a1973e79-55e0-4552-b19d-b1d9c818b76f&quot;,&quot;order&quot;:&quot;2&quot;}},&quot;0a50229b-fc63-4208-b1bd-2cc0319c1c26&quot;:{&quot;type&quot;:&quot;FIGURE_OBJECT&quot;,&quot;id&quot;:&quot;0a50229b-fc63-4208-b1bd-2cc0319c1c26&quot;,&quot;relativeTransform&quot;:{&quot;translate&quot;:{&quot;x&quot;:0,&quot;y&quot;:0},&quot;rotate&quot;:0,&quot;skewX&quot;:7.707850564839552e-17},&quot;opacity&quot;:1,&quot;path&quot;:{&quot;type&quot;:&quot;ARC&quot;,&quot;size&quot;:{&quot;x&quot;:15.001520737729003,&quot;y&quot;:15.00374486068891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25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a1973e79-55e0-4552-b19d-b1d9c818b76f&quot;,&quot;order&quot;:&quot;5&quot;}},&quot;7e9a2f98-76b4-407b-96f9-01f3d7b6dcfa&quot;:{&quot;type&quot;:&quot;FIGURE_OBJECT&quot;,&quot;id&quot;:&quot;7e9a2f98-76b4-407b-96f9-01f3d7b6dcfa&quot;,&quot;name&quot;:&quot;Plasmid (symbolic, 2)&quot;,&quot;relativeTransform&quot;:{&quot;translate&quot;:{&quot;x&quot;:-127.80471775476508,&quot;y&quot;:37.747409866619336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1&quot;}},&quot;f0641040-e2f8-4127-b451-089e0b4c6a81&quot;:{&quot;type&quot;:&quot;FIGURE_OBJECT&quot;,&quot;id&quot;:&quot;f0641040-e2f8-4127-b451-089e0b4c6a81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7e9a2f98-76b4-407b-96f9-01f3d7b6dcfa&quot;,&quot;order&quot;:&quot;2&quot;}},&quot;94ff5253-03e2-4a8f-923e-d8c7e3d1f354&quot;:{&quot;type&quot;:&quot;FIGURE_OBJECT&quot;,&quot;id&quot;:&quot;94ff5253-03e2-4a8f-923e-d8c7e3d1f354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7e9a2f98-76b4-407b-96f9-01f3d7b6dcfa&quot;,&quot;order&quot;:&quot;5&quot;}},&quot;59339b4f-1a14-4f81-9d66-16dd54a9ccba&quot;:{&quot;type&quot;:&quot;FIGURE_OBJECT&quot;,&quot;id&quot;:&quot;59339b4f-1a14-4f81-9d66-16dd54a9ccba&quot;,&quot;name&quot;:&quot;Plasmid (symbolic, 2)&quot;,&quot;relativeTransform&quot;:{&quot;translate&quot;:{&quot;x&quot;:-309.1897579755579,&quot;y&quot;:-119.03192750820692},&quot;rotate&quot;:-0.3809749145931034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5&quot;}},&quot;9add2681-70d1-4c83-bc9a-0711a535dad5&quot;:{&quot;type&quot;:&quot;FIGURE_OBJECT&quot;,&quot;id&quot;:&quot;9add2681-70d1-4c83-bc9a-0711a535dad5&quot;,&quot;relativeTransform&quot;:{&quot;translate&quot;:{&quot;x&quot;:0.1325965823397409,&quot;y&quot;:-0.39773886124484986},&quot;rotate&quot;:0,&quot;skewX&quot;:7.707850564839552e-17},&quot;opacity&quot;:1,&quot;path&quot;:{&quot;type&quot;:&quot;ELLIPSE&quot;,&quot;size&quot;:{&quot;x&quot;:13.757470910688424,&quot;y&quot;:13.846382272893447}},&quot;pathStyles&quot;:[{&quot;type&quot;:&quot;FILL&quot;,&quot;fillStyle&quot;:&quot;rgba(0,0,0,0)&quot;},{&quot;type&quot;:&quot;STROKE&quot;,&quot;strokeStyle&quot;:&quot;rgba(23,23,23,1)&quot;,&quot;lineWidth&quot;:2.3836214821904225,&quot;lineJoin&quot;:&quot;round&quot;}],&quot;isLocked&quot;:false,&quot;parent&quot;:{&quot;type&quot;:&quot;CHILD&quot;,&quot;parentId&quot;:&quot;59339b4f-1a14-4f81-9d66-16dd54a9ccba&quot;,&quot;order&quot;:&quot;2&quot;}},&quot;48614aef-81f0-4813-b5fe-95eef4b7104a&quot;:{&quot;type&quot;:&quot;FIGURE_OBJECT&quot;,&quot;id&quot;:&quot;48614aef-81f0-4813-b5fe-95eef4b7104a&quot;,&quot;relativeTransform&quot;:{&quot;translate&quot;:{&quot;x&quot;:0,&quot;y&quot;:0},&quot;rotate&quot;:0,&quot;skewX&quot;:7.707850564839552e-17},&quot;opacity&quot;:1,&quot;path&quot;:{&quot;type&quot;:&quot;ARC&quot;,&quot;size&quot;:{&quot;x&quot;:15.001520737729003,&quot;y&quot;:15.00374486068891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25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59339b4f-1a14-4f81-9d66-16dd54a9ccba&quot;,&quot;order&quot;:&quot;5&quot;}},&quot;3287e959-2fcb-4af2-8867-4302d610fd67&quot;:{&quot;type&quot;:&quot;FIGURE_OBJECT&quot;,&quot;id&quot;:&quot;3287e959-2fcb-4af2-8867-4302d610fd67&quot;,&quot;relativeTransform&quot;:{&quot;translate&quot;:{&quot;x&quot;:96.91590121324607,&quot;y&quot;:132.47686030824272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21]}],&quot;text&quot;:&quot;Permeabilized membrane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76.14900467720479,&quot;y&quot;:26.5963122913389},&quot;targetSize&quot;:{&quot;x&quot;:76.14900467720479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71&quot;}},&quot;8d821a8b-a82a-4027-9349-139c2365512c&quot;:{&quot;type&quot;:&quot;FIGURE_OBJECT&quot;,&quot;id&quot;:&quot;8d821a8b-a82a-4027-9349-139c2365512c&quot;,&quot;name&quot;:&quot;Laboratory water bath&quot;,&quot;relativeTransform&quot;:{&quot;translate&quot;:{&quot;x&quot;:96.98518028374893,&quot;y&quot;:-49.322845043940646},&quot;rotate&quot;:0,&quot;skewX&quot;:0,&quot;scale&quot;:{&quot;x&quot;:0.25813257506865406,&quot;y&quot;:0.2580104243888386}},&quot;opacity&quot;:1,&quot;image&quot;:{&quot;url&quot;:&quot;https://icons.biorender.com/biorender/5ebf11972bd034002741255a/laboratory-water-bath.png&quot;,&quot;fallbackUrl&quot;:&quot;https://res.cloudinary.com/dlcjuc3ej/image/upload/v1589580181/k443fvpflou2hf4rh75o.svg#/keystone/api/icons/5ebf11972bd034002741255a/laboratory-water-bath.svg&quot;,&quot;size&quot;:{&quot;x&quot;:405,&quot;y&quot;:340},&quot;isPremium&quot;:false},&quot;source&quot;:{&quot;id&quot;:&quot;5ebf0fcf2bd0340027412558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72&quot;}},&quot;89b888f1-8880-4337-b78e-77dfa3488605&quot;:{&quot;type&quot;:&quot;FIGURE_OBJECT&quot;,&quot;id&quot;:&quot;89b888f1-8880-4337-b78e-77dfa3488605&quot;,&quot;relativeTransform&quot;:{&quot;translate&quot;:{&quot;x&quot;:109.12813511342658,&quot;y&quot;:-112.94925843205725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4]}],&quot;text&quot;:&quot;42 °C&quot;,&quot;base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},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5]}],&quot;text&quot;:&quot;30 sec&quot;,&quot;base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33.098862514374936,&quot;y&quot;:26.5963122913389},&quot;targetSize&quot;:{&quot;x&quot;:33.098862514374936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75&quot;}},&quot;2d31d7ae-3c60-42e6-835f-42404b292a9e&quot;:{&quot;type&quot;:&quot;FIGURE_OBJECT&quot;,&quot;id&quot;:&quot;2d31d7ae-3c60-42e6-835f-42404b292a9e&quot;,&quot;name&quot;:&quot;Thermometer (medium)&quot;,&quot;relativeTransform&quot;:{&quot;translate&quot;:{&quot;x&quot;:81.91626530961206,&quot;y&quot;:-113.53861651251422},&quot;rotate&quot;:0,&quot;skewX&quot;:0,&quot;scale&quot;:{&quot;x&quot;:0.08209626738591873,&quot;y&quot;:0.08209626738591873}},&quot;opacity&quot;:1,&quot;image&quot;:{&quot;url&quot;:&quot;https://icons.biorender.com/biorender/5a8d9bf401940b0014c66172/20180221161927/image/thermometer-medium.png&quot;,&quot;fallbackUrl&quot;:&quot;https://res.cloudinary.com/dlcjuc3ej/image/upload/v1519229967/t4vba0i50g4ccnufkk8a.svg#/keystone/api/icons/5a8d9bf401940b0014c66172/20180221161927/image/thermometer-medium.svg&quot;,&quot;size&quot;:{&quot;x&quot;:154,&quot;y&quot;:350},&quot;isPremium&quot;:false},&quot;source&quot;:{&quot;id&quot;:&quot;5a8d9bf401940b0014c66172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76&quot;}},&quot;16a1cdb6-b313-4217-b440-c1df2431924b&quot;:{&quot;type&quot;:&quot;FIGURE_OBJECT&quot;,&quot;id&quot;:&quot;16a1cdb6-b313-4217-b440-c1df2431924b&quot;,&quot;relativeTransform&quot;:{&quot;translate&quot;:{&quot;x&quot;:-85.72173520327917,&quot;y&quot;:11.82924023956021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,&quot;range&quot;:[0,7]}],&quot;text&quot;:&quot;5-30 min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42.673305408159656,&quot;y&quot;:12.939659474748012},&quot;targetSize&quot;:{&quot;x&quot;:42.673305408159656,&quot;y&quot;:12.939659474748012},&quot;format&quot;:&quot;BETTER_TEXT&quot;,&quot;verticalAlign&quot;:&quot;TOP&quot;},&quot;isLocked&quot;:false,&quot;parent&quot;:{&quot;type&quot;:&quot;CHILD&quot;,&quot;parentId&quot;:&quot;d2a498c9-93cf-4aee-93f1-c0085f74e520&quot;,&quot;order&quot;:&quot;77&quot;}},&quot;4ddd88d7-08c8-4f66-b33b-0015b8a1e2b3&quot;:{&quot;type&quot;:&quot;FIGURE_OBJECT&quot;,&quot;id&quot;:&quot;4ddd88d7-08c8-4f66-b33b-0015b8a1e2b3&quot;,&quot;name&quot;:&quot;Hourglass&quot;,&quot;relativeTransform&quot;:{&quot;translate&quot;:{&quot;x&quot;:-117.0465943994242,&quot;y&quot;:10.95103812389192},&quot;rotate&quot;:0,&quot;skewX&quot;:0,&quot;scale&quot;:{&quot;x&quot;:0.04316609149960853,&quot;y&quot;:0.04316609149960846}},&quot;opacity&quot;:1,&quot;image&quot;:{&quot;url&quot;:&quot;https://icons.biorender.com/biorender/5ef51886cb3b2c002812bb58/hourglass.png&quot;,&quot;fallbackUrl&quot;:&quot;https://res.cloudinary.com/dlcjuc3ej/image/upload/v1593120879/cn7ud1nv8iyikbtakdix.svg#/keystone/api/icons/5ef51886cb3b2c002812bb58/hourglass.svg&quot;,&quot;size&quot;:{&quot;x&quot;:298,&quot;y&quot;:389},&quot;isPremium&quot;:false},&quot;source&quot;:{&quot;id&quot;:&quot;5ef516eacb3b2c002812bb55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8&quot;}},&quot;c9197a6f-30e1-42b0-b86e-569a8d76244f&quot;:{&quot;type&quot;:&quot;FIGURE_OBJECT&quot;,&quot;id&quot;:&quot;c9197a6f-30e1-42b0-b86e-569a8d76244f&quot;,&quot;name&quot;:&quot;Eppendorf tube (2/3 liquid, closed)&quot;,&quot;relativeTransform&quot;:{&quot;translate&quot;:{&quot;x&quot;:-95.80423605103157,&quot;y&quot;:-66.82844674989376},&quot;rotate&quot;:0,&quot;skewX&quot;:0,&quot;scale&quot;:{&quot;x&quot;:0.09919961931361608,&quot;y&quot;:0.09919961931361602}},&quot;opacity&quot;:1,&quot;image&quot;:{&quot;url&quot;:&quot;https://icons.biorender.com/biorender/5e41da09e250000028d2f75d/eppendorf-tube-2-3-closed.png&quot;,&quot;fallbackUrl&quot;:&quot;https://res.cloudinary.com/dlcjuc3ej/image/upload/v1581373954/zero5fot6k5as0zevwrg.svg#/keystone/api/icons/5e41da09e250000028d2f75d/eppendorf-tube-2-3-closed.svg&quot;,&quot;size&quot;:{&quot;x&quot;:162,&quot;y&quot;:352},&quot;isPremium&quot;:false},&quot;source&quot;:{&quot;id&quot;:&quot;5e41d9e1e250000028d2f747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82&quot;}},&quot;436d2e5d-b271-48cc-ac47-89b53ab1c808&quot;:{&quot;type&quot;:&quot;FIGURE_OBJECT&quot;,&quot;id&quot;:&quot;436d2e5d-b271-48cc-ac47-89b53ab1c808&quot;,&quot;relativeTransform&quot;:{&quot;translate&quot;:{&quot;x&quot;:0,&quot;y&quot;:-73.99339067536675},&quot;rotate&quot;:0,&quot;skewX&quot;:0,&quot;scale&quot;:{&quot;x&quot;:0.9999999999999998,&quot;y&quot;:0.5807739905078343}},&quot;opacity&quot;:1,&quot;path&quot;:{&quot;type&quot;:&quot;RECT&quot;,&quot;size&quot;:{&quot;x&quot;:162,&quot;y&quot;:352}},&quot;pathStyles&quot;:[{&quot;type&quot;:&quot;FILL&quot;,&quot;fillStyle&quot;:&quot;#fff&quot;}],&quot;isFrozen&quot;:true,&quot;isLocked&quot;:false,&quot;parent&quot;:{&quot;type&quot;:&quot;CROP&quot;,&quot;parentId&quot;:&quot;c9197a6f-30e1-42b0-b86e-569a8d76244f&quot;,&quot;order&quot;:&quot;5&quot;}},&quot;bfdbf954-6524-45ea-9b08-53c2a155b2d9&quot;:{&quot;type&quot;:&quot;FIGURE_OBJECT&quot;,&quot;id&quot;:&quot;bfdbf954-6524-45ea-9b08-53c2a155b2d9&quot;,&quot;name&quot;:&quot;Eppendorf tube (2/3 liquid, closed)&quot;,&quot;relativeTransform&quot;:{&quot;translate&quot;:{&quot;x&quot;:283.1062840190056,&quot;y&quot;:-66.82844674989383},&quot;rotate&quot;:0,&quot;skewX&quot;:0,&quot;scale&quot;:{&quot;x&quot;:0.09919961931361608,&quot;y&quot;:0.09919961931361602}},&quot;opacity&quot;:1,&quot;image&quot;:{&quot;url&quot;:&quot;https://icons.biorender.com/biorender/5e41da09e250000028d2f75d/eppendorf-tube-2-3-closed.png&quot;,&quot;fallbackUrl&quot;:&quot;https://res.cloudinary.com/dlcjuc3ej/image/upload/v1581373954/zero5fot6k5as0zevwrg.svg#/keystone/api/icons/5e41da09e250000028d2f75d/eppendorf-tube-2-3-closed.svg&quot;,&quot;size&quot;:{&quot;x&quot;:162,&quot;y&quot;:352},&quot;isPremium&quot;:false},&quot;source&quot;:{&quot;id&quot;:&quot;5e41d9e1e250000028d2f747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85&quot;}},&quot;2529855c-f4c0-48c3-94b3-00a5193b0e71&quot;:{&quot;type&quot;:&quot;FIGURE_OBJECT&quot;,&quot;id&quot;:&quot;2529855c-f4c0-48c3-94b3-00a5193b0e71&quot;,&quot;relativeTransform&quot;:{&quot;translate&quot;:{&quot;x&quot;:0,&quot;y&quot;:-73.99339067536675},&quot;rotate&quot;:0,&quot;skewX&quot;:0,&quot;scale&quot;:{&quot;x&quot;:0.9999999999999998,&quot;y&quot;:0.5807739905078343}},&quot;opacity&quot;:1,&quot;path&quot;:{&quot;type&quot;:&quot;RECT&quot;,&quot;size&quot;:{&quot;x&quot;:162,&quot;y&quot;:352}},&quot;pathStyles&quot;:[{&quot;type&quot;:&quot;FILL&quot;,&quot;fillStyle&quot;:&quot;#fff&quot;}],&quot;isFrozen&quot;:true,&quot;isLocked&quot;:false,&quot;parent&quot;:{&quot;type&quot;:&quot;CROP&quot;,&quot;parentId&quot;:&quot;bfdbf954-6524-45ea-9b08-53c2a155b2d9&quot;,&quot;order&quot;:&quot;5&quot;}},&quot;39e605b9-56ec-4e08-90ac-5d2dff682cf4&quot;:{&quot;type&quot;:&quot;FIGURE_OBJECT&quot;,&quot;id&quot;:&quot;39e605b9-56ec-4e08-90ac-5d2dff682cf4&quot;,&quot;relativeTransform&quot;:{&quot;translate&quot;:{&quot;x&quot;:-282.5883641415611,&quot;y&quot;:-127.10162627969991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10.896555347156225,&quot;color&quot;:&quot;#232323&quot;,&quot;fontWeight&quot;:&quot;normal&quot;,&quot;fontStyle&quot;:&quot;normal&quot;,&quot;decoration&quot;:&quot;none&quot;,&quot;script&quot;:&quot;none&quot;},&quot;range&quot;:[0,10]}],&quot;text&quot;:&quot;Plasmid DNA&quot;,&quot;baseStyle&quot;:{&quot;fontFamily&quot;:&quot;Roboto&quot;,&quot;fontSize&quot;:10.896555347156225,&quot;color&quot;:&quot;#232323&quot;,&quot;fontWeight&quot;:&quot;normal&quot;,&quot;fontStyle&quot;:&quot;normal&quot;,&quot;decoration&quot;:&quot;none&quot;,&quot;script&quot;:&quot;none&quot;}}],&quot;verticalAlign&quot;:&quot;TOP&quot;},&quot;size&quot;:{&quot;x&quot;:45.02277897833787,&quot;y&quot;:26.5963122913389},&quot;targetSize&quot;:{&quot;x&quot;:45.02277897833787,&quot;y&quot;:26.5963122913389},&quot;format&quot;:&quot;BETTER_TEXT&quot;,&quot;verticalAlign&quot;:&quot;TOP&quot;},&quot;isLocked&quot;:false,&quot;parent&quot;:{&quot;type&quot;:&quot;CHILD&quot;,&quot;parentId&quot;:&quot;d2a498c9-93cf-4aee-93f1-c0085f74e520&quot;,&quot;order&quot;:&quot;92&quot;}},&quot;303a70d9-faa6-4026-ac49-c2bc79bfea32&quot;:{&quot;type&quot;:&quot;FIGURE_OBJECT&quot;,&quot;id&quot;:&quot;303a70d9-faa6-4026-ac49-c2bc79bfea32&quot;,&quot;relativeTransform&quot;:{&quot;translate&quot;:{&quot;x&quot;:-294.4111883364792,&quot;y&quot;:-101.06774553099923},&quot;rotate&quot;:0},&quot;opacity&quot;:1,&quot;path&quot;:{&quot;type&quot;:&quot;POLY_LINE&quot;,&quot;points&quot;:[{&quot;x&quot;:-6.60615312871152,&quot;y&quot;:-10.621946777352058},{&quot;x&quot;:3.6093675092474395,&quot;y&quot;:-2.4495302669848904},{&quot;x&quot;:6.378313885833411,&quot;y&quot;:10.621946777351978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95&quot;}},&quot;9531ebd2-cda9-4718-a8e9-fd11f31709aa&quot;:{&quot;type&quot;:&quot;FIGURE_OBJECT&quot;,&quot;id&quot;:&quot;9531ebd2-cda9-4718-a8e9-fd11f31709aa&quot;,&quot;name&quot;:&quot;Bacteria membrane gram negative (for brush)&quot;,&quot;relativeTransform&quot;:{&quot;translate&quot;:{&quot;x&quot;:-96.37117859437696,&quot;y&quot;:92.35423004854063},&quot;rotate&quot;:0},&quot;opacity&quot;:1,&quot;source&quot;:{&quot;id&quot;:&quot;5ef2a58ec6167a00ae83fa82&quot;,&quot;type&quot;:&quot;ASSETS&quot;},&quot;path&quot;:{&quot;type&quot;:&quot;POLY_LINE&quot;,&quot;points&quot;:[{&quot;x&quot;:53.307080196058536,&quot;y&quot;:-19.70959284309869},{&quot;x&quot;:53.307080196058536,&quot;y&quot;:19.70959284309869},{&quot;x&quot;:-53.307080196058536,&quot;y&quot;:19.70959284309869},{&quot;x&quot;:-53.307080196058536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pathPattern&quot;:{&quot;type&quot;:&quot;ROW&quot;,&quot;patternId&quot;:&quot;151371d7-3d55-4784-9697-0dc37542dfa0&quot;,&quot;patternTransform&quot;:{&quot;translate&quot;:{&quot;x&quot;:-0.00425531914893617,&quot;y&quot;:-0.5},&quot;rotate&quot;:0,&quot;skewX&quot;:0,&quot;scale&quot;:{&quot;x&quot;:0.00425531914893617,&quot;y&quot;:0.00425531914893617}},&quot;xUnits&quot;:&quot;STROKE_WIDTH&quot;,&quot;yUnits&quot;:&quot;STROKE_WIDTH&quot;,&quot;bending&quot;:true,&quot;repeat&quot;:{&quot;distance&quot;:0.41702127659574467,&quot;align&quot;:&quot;STRETCH&quot;},&quot;isPremium&quot;:false},&quot;isLocked&quot;:false,&quot;parent&quot;:{&quot;type&quot;:&quot;CHILD&quot;,&quot;parentId&quot;:&quot;d2a498c9-93cf-4aee-93f1-c0085f74e520&quot;,&quot;order&quot;:&quot;07&quot;}},&quot;151371d7-3d55-4784-9697-0dc37542dfa0&quot;:{&quot;type&quot;:&quot;FIGURE_OBJECT&quot;,&quot;id&quot;:&quot;151371d7-3d55-4784-9697-0dc37542dfa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&quot;},&quot;bbbf62ac-ab69-4d6f-88fb-651275ebd6de&quot;:{&quot;type&quot;:&quot;FIGURE_OBJECT&quot;,&quot;id&quot;:&quot;bbbf62ac-ab69-4d6f-88fb-651275ebd6de&quot;,&quot;parent&quot;:{&quot;type&quot;:&quot;CHILD&quot;,&quot;parentId&quot;:&quot;151371d7-3d55-4784-9697-0dc37542dfa0&quot;,&quot;order&quot;:&quot;5&quot;},&quot;relativeTransform&quot;:{&quot;translate&quot;:{&quot;x&quot;:0,&quot;y&quot;:0},&quot;rotate&quot;:0,&quot;skewX&quot;:0,&quot;scale&quot;:{&quot;x&quot;:1,&quot;y&quot;:1}}},&quot;de5959f5-b5e2-4012-a43c-dbbe41cb2fb2&quot;:{&quot;type&quot;:&quot;FIGURE_OBJECT&quot;,&quot;id&quot;:&quot;de5959f5-b5e2-4012-a43c-dbbe41cb2fb2&quot;,&quot;parent&quot;:{&quot;type&quot;:&quot;CHILD&quot;,&quot;parentId&quot;:&quot;bbbf62ac-ab69-4d6f-88fb-651275ebd6d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2a98a30-a82f-4547-9fd6-9c6a40b74367&quot;:{&quot;type&quot;:&quot;FIGURE_OBJECT&quot;,&quot;id&quot;:&quot;12a98a30-a82f-4547-9fd6-9c6a40b74367&quot;,&quot;parent&quot;:{&quot;type&quot;:&quot;CHILD&quot;,&quot;parentId&quot;:&quot;bbbf62ac-ab69-4d6f-88fb-651275ebd6d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bb365aa-0afa-4141-b618-ae4734945e74&quot;:{&quot;type&quot;:&quot;FIGURE_OBJECT&quot;,&quot;id&quot;:&quot;5bb365aa-0afa-4141-b618-ae4734945e74&quot;,&quot;parent&quot;:{&quot;type&quot;:&quot;CHILD&quot;,&quot;parentId&quot;:&quot;bbbf62ac-ab69-4d6f-88fb-651275ebd6d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9228076-085a-4cae-8248-13fde30a9047&quot;:{&quot;type&quot;:&quot;FIGURE_OBJECT&quot;,&quot;id&quot;:&quot;09228076-085a-4cae-8248-13fde30a9047&quot;,&quot;parent&quot;:{&quot;type&quot;:&quot;CHILD&quot;,&quot;parentId&quot;:&quot;bbbf62ac-ab69-4d6f-88fb-651275ebd6d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439925bc-93bc-4779-814d-a6b4a5b0bdfa&quot;:{&quot;type&quot;:&quot;FIGURE_OBJECT&quot;,&quot;id&quot;:&quot;439925bc-93bc-4779-814d-a6b4a5b0bdfa&quot;,&quot;parent&quot;:{&quot;type&quot;:&quot;CHILD&quot;,&quot;parentId&quot;:&quot;bbbf62ac-ab69-4d6f-88fb-651275ebd6d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41ec0c1-8c47-4276-9005-d543daf7bed8&quot;:{&quot;type&quot;:&quot;FIGURE_OBJECT&quot;,&quot;id&quot;:&quot;541ec0c1-8c47-4276-9005-d543daf7bed8&quot;,&quot;relativeTransform&quot;:{&quot;translate&quot;:{&quot;x&quot;:-80.49304146678534,&quot;y&quot;:92.354405041761},&quot;rotate&quot;:0},&quot;opacity&quot;:1,&quot;path&quot;:{&quot;type&quot;:&quot;POLY_LINE&quot;,&quot;points&quot;:[{&quot;x&quot;:-16.918839956960593,&quot;y&quot;:-4.446396321772084},{&quot;x&quot;:-20.661927763096337,&quot;y&quot;:-1.8749027738501962},{&quot;x&quot;:-20.661927763096337,&quot;y&quot;:2.570777825641566},{&quot;x&quot;:-17.230763940805332,&quot;y&quot;:5.428715353886225},{&quot;x&quot;:-11.928056215446182,&quot;y&quot;:5.428715353886225},{&quot;x&quot;:-9.669898142404717,&quot;y&quot;:2.9231534224973252},{&quot;x&quot;:-11.304208247757009,&quot;y&quot;:-0.9222569311019507},{&quot;x&quot;:-16.294991989271264,&quot;y&quot;:0.34793752589568455},{&quot;x&quot;:-14.348757900074304,&quot;y&quot;:6.73373679349023},{&quot;x&quot;:-7.358323826493866,&quot;y&quot;:7.340672491496882},{&quot;x&quot;:-3.119494481667138,&quot;y&quot;:-4.698013319488487},{&quot;x&quot;:7.279685709763509,&quot;y&quot;:-6.312561588056195},{&quot;x&quot;:8.082998861406324,&quot;y&quot;:1.1103088559942997},{&quot;x&quot;:-5.790130630924574,&quot;y&quot;:-2.5975794775451324},{&quot;x&quot;:-7.768495413526618,&quot;y&quot;:0.7320542712010784},{&quot;x&quot;:-0.07392476510230327,&quot;y&quot;:8.154924715251575},{&quot;x&quot;:14.015306953412399,&quot;y&quot;:8.154924715251575},{&quot;x&quot;:14.756845464913123,&quot;y&quot;:2.964155134746218},{&quot;x&quot;:9.875070500016303,&quot;y&quot;:2.215131294202675},{&quot;x&quot;:6.2291525826543275,&quot;y&quot;:7.413386203750775},{&quot;x&quot;:11.419922163159763,&quot;y&quot;:11.491848017005012},{&quot;x&quot;:18.835307278167356,&quot;y&quot;:8.896463226752372},{&quot;x&quot;:20.89865227437037,&quot;y&quot;:0.7003131227514441},{&quot;x&quot;:14.602178435346527,&quot;y&quot;:-4.080656500546729},{&quot;x&quot;:4.591408530086214,&quot;y&quot;:-1.856040966044334},{&quot;x&quot;:1.6252544840830219,&quot;y&quot;:-9.642195336802406},{&quot;x&quot;:-6.862582287802886,&quot;y&quot;:-11.048985604476664},{&quot;x&quot;:-11.767721137325383,&quot;y&quot;:-4.446396321772084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1&quot;}},&quot;c6586780-b62e-4fc3-aa0a-a0b6ae605965&quot;:{&quot;type&quot;:&quot;FIGURE_OBJECT&quot;,&quot;id&quot;:&quot;c6586780-b62e-4fc3-aa0a-a0b6ae605965&quot;,&quot;name&quot;:&quot;Bacteria membrane gram negative (for brush)&quot;,&quot;relativeTransform&quot;:{&quot;translate&quot;:{&quot;x&quot;:290.3422454544841,&quot;y&quot;:92.35423004854063},&quot;rotate&quot;:0},&quot;opacity&quot;:1,&quot;source&quot;:{&quot;id&quot;:&quot;5ef2a58ec6167a00ae83fa82&quot;,&quot;type&quot;:&quot;ASSETS&quot;},&quot;path&quot;:{&quot;type&quot;:&quot;POLY_LINE&quot;,&quot;points&quot;:[{&quot;x&quot;:53.30708019605865,&quot;y&quot;:-19.70959284309869},{&quot;x&quot;:53.30708019605865,&quot;y&quot;:19.70959284309869},{&quot;x&quot;:-53.30708019605865,&quot;y&quot;:19.70959284309869},{&quot;x&quot;:-53.30708019605865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pathPattern&quot;:{&quot;type&quot;:&quot;ROW&quot;,&quot;patternId&quot;:&quot;da0d5164-e4bd-43ac-8e05-ed15a4de483b&quot;,&quot;patternTransform&quot;:{&quot;translate&quot;:{&quot;x&quot;:-0.00425531914893617,&quot;y&quot;:-0.5},&quot;rotate&quot;:0,&quot;skewX&quot;:0,&quot;scale&quot;:{&quot;x&quot;:0.00425531914893617,&quot;y&quot;:0.00425531914893617}},&quot;xUnits&quot;:&quot;STROKE_WIDTH&quot;,&quot;yUnits&quot;:&quot;STROKE_WIDTH&quot;,&quot;bending&quot;:true,&quot;repeat&quot;:{&quot;distance&quot;:0.41702127659574467,&quot;align&quot;:&quot;STRETCH&quot;},&quot;isPremium&quot;:false},&quot;isLocked&quot;:false,&quot;parent&quot;:{&quot;type&quot;:&quot;CHILD&quot;,&quot;parentId&quot;:&quot;d2a498c9-93cf-4aee-93f1-c0085f74e520&quot;,&quot;order&quot;:&quot;11&quot;}},&quot;da0d5164-e4bd-43ac-8e05-ed15a4de483b&quot;:{&quot;type&quot;:&quot;FIGURE_OBJECT&quot;,&quot;id&quot;:&quot;da0d5164-e4bd-43ac-8e05-ed15a4de483b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&quot;},&quot;f0de24d8-3b7a-4729-8342-04f83afcf7fd&quot;:{&quot;type&quot;:&quot;FIGURE_OBJECT&quot;,&quot;id&quot;:&quot;f0de24d8-3b7a-4729-8342-04f83afcf7fd&quot;,&quot;parent&quot;:{&quot;type&quot;:&quot;CHILD&quot;,&quot;parentId&quot;:&quot;da0d5164-e4bd-43ac-8e05-ed15a4de483b&quot;,&quot;order&quot;:&quot;5&quot;},&quot;relativeTransform&quot;:{&quot;translate&quot;:{&quot;x&quot;:0,&quot;y&quot;:0},&quot;rotate&quot;:0,&quot;skewX&quot;:0,&quot;scale&quot;:{&quot;x&quot;:1,&quot;y&quot;:1}}},&quot;bf1f26d2-b783-4371-ba7d-ad478d50602f&quot;:{&quot;type&quot;:&quot;FIGURE_OBJECT&quot;,&quot;id&quot;:&quot;bf1f26d2-b783-4371-ba7d-ad478d50602f&quot;,&quot;parent&quot;:{&quot;type&quot;:&quot;CHILD&quot;,&quot;parentId&quot;:&quot;f0de24d8-3b7a-4729-8342-04f83afcf7f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3b1bc1f-23df-4cf3-baeb-72a8015fe735&quot;:{&quot;type&quot;:&quot;FIGURE_OBJECT&quot;,&quot;id&quot;:&quot;23b1bc1f-23df-4cf3-baeb-72a8015fe735&quot;,&quot;parent&quot;:{&quot;type&quot;:&quot;CHILD&quot;,&quot;parentId&quot;:&quot;f0de24d8-3b7a-4729-8342-04f83afcf7f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b4ae8f1-7cb8-442a-be14-d57e004382d3&quot;:{&quot;type&quot;:&quot;FIGURE_OBJECT&quot;,&quot;id&quot;:&quot;8b4ae8f1-7cb8-442a-be14-d57e004382d3&quot;,&quot;parent&quot;:{&quot;type&quot;:&quot;CHILD&quot;,&quot;parentId&quot;:&quot;f0de24d8-3b7a-4729-8342-04f83afcf7f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e667c5a-e370-4702-91d9-d29bfbba4af2&quot;:{&quot;type&quot;:&quot;FIGURE_OBJECT&quot;,&quot;id&quot;:&quot;de667c5a-e370-4702-91d9-d29bfbba4af2&quot;,&quot;parent&quot;:{&quot;type&quot;:&quot;CHILD&quot;,&quot;parentId&quot;:&quot;f0de24d8-3b7a-4729-8342-04f83afcf7f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f6dcb1d-c8c8-42f9-8515-b072cc826ddd&quot;:{&quot;type&quot;:&quot;FIGURE_OBJECT&quot;,&quot;id&quot;:&quot;af6dcb1d-c8c8-42f9-8515-b072cc826ddd&quot;,&quot;parent&quot;:{&quot;type&quot;:&quot;CHILD&quot;,&quot;parentId&quot;:&quot;f0de24d8-3b7a-4729-8342-04f83afcf7f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07fbbbb-40d4-4858-850e-c69b36ef4a28&quot;:{&quot;type&quot;:&quot;FIGURE_OBJECT&quot;,&quot;id&quot;:&quot;a07fbbbb-40d4-4858-850e-c69b36ef4a28&quot;,&quot;relativeTransform&quot;:{&quot;translate&quot;:{&quot;x&quot;:306.2203825820755,&quot;y&quot;:92.354405041761},&quot;rotate&quot;:0},&quot;opacity&quot;:1,&quot;path&quot;:{&quot;type&quot;:&quot;POLY_LINE&quot;,&quot;points&quot;:[{&quot;x&quot;:-16.91883995696065,&quot;y&quot;:-4.446396321772084},{&quot;x&quot;:-20.66192776309632,&quot;y&quot;:-1.8749027738501962},{&quot;x&quot;:-20.66192776309632,&quot;y&quot;:2.570777825641566},{&quot;x&quot;:-17.230763940805158,&quot;y&quot;:5.428715353886225},{&quot;x&quot;:-11.928056215446164,&quot;y&quot;:5.428715353886225},{&quot;x&quot;:-9.669898142404696,&quot;y&quot;:2.9231534224973252},{&quot;x&quot;:-11.304208247757144,&quot;y&quot;:-0.9222569311019507},{&quot;x&quot;:-16.294991989271317,&quot;y&quot;:0.34793752589568455},{&quot;x&quot;:-14.348757900074364,&quot;y&quot;:6.73373679349023},{&quot;x&quot;:-7.358323826493923,&quot;y&quot;:7.340672491496882},{&quot;x&quot;:-3.1194944816670414,&quot;y&quot;:-4.698013319488487},{&quot;x&quot;:7.279685709763608,&quot;y&quot;:-6.312561588056195},{&quot;x&quot;:8.082998861406265,&quot;y&quot;:1.1103088559942997},{&quot;x&quot;:-5.790130630924632,&quot;y&quot;:-2.5975794775451324},{&quot;x&quot;:-7.768495413526677,&quot;y&quot;:0.7320542712010784},{&quot;x&quot;:-0.07392476510220648,&quot;y&quot;:8.154924715251575},{&quot;x&quot;:14.0153069534125,&quot;y&quot;:8.154924715251575},{&quot;x&quot;:14.75684546491314,&quot;y&quot;:2.964155134746218},{&quot;x&quot;:9.875070500016248,&quot;y&quot;:2.215131294202675},{&quot;x&quot;:6.22915258265427,&quot;y&quot;:7.413386203750775},{&quot;x&quot;:11.41992216315986,&quot;y&quot;:11.491848017005012},{&quot;x&quot;:18.83530727816753,&quot;y&quot;:8.896463226752372},{&quot;x&quot;:20.898652274370306,&quot;y&quot;:0.7003131227514441},{&quot;x&quot;:14.602178435346548,&quot;y&quot;:-4.080656500546729},{&quot;x&quot;:4.591408530086235,&quot;y&quot;:-1.856040966044334},{&quot;x&quot;:1.6252544840831964,&quot;y&quot;:-9.642195336802406},{&quot;x&quot;:-6.862582287802867,&quot;y&quot;:-11.048985604476664},{&quot;x&quot;:-11.767721137325285,&quot;y&quot;:-4.446396321772084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12&quot;}},&quot;b128d9ee-30e1-4388-999e-29cf05c5b733&quot;:{&quot;type&quot;:&quot;FIGURE_OBJECT&quot;,&quot;id&quot;:&quot;b128d9ee-30e1-4388-999e-29cf05c5b733&quot;,&quot;relativeTransform&quot;:{&quot;translate&quot;:{&quot;x&quot;:97.25649095268203,&quot;y&quot;:93.41025009539061},&quot;rotate&quot;:0},&quot;opacity&quot;:1,&quot;source&quot;:{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15&quot;}},&quot;20660437-24b9-4ff8-9e12-eefecddb72ce&quot;:{&quot;type&quot;:&quot;FIGURE_OBJECT&quot;,&quot;id&quot;:&quot;20660437-24b9-4ff8-9e12-eefecddb72ce&quot;,&quot;relativeTransform&quot;:{&quot;translate&quot;:{&quot;x&quot;:0.0135384937832204,&quot;y&quot;:0.0141010476211742},&quot;rotate&quot;:0},&quot;opacity&quot;:1,&quot;path&quot;:{&quot;type&quot;:&quot;POLY_LINE&quot;,&quot;points&quot;:[{&quot;x&quot;:53.30708019605865,&quot;y&quot;:-19.70959284309869},{&quot;x&quot;:53.30708019605865,&quot;y&quot;:19.70959284309869},{&quot;x&quot;:-53.30708019605865,&quot;y&quot;:19.70959284309869},{&quot;x&quot;:-53.30708019605865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isLocked&quot;:false,&quot;parent&quot;:{&quot;type&quot;:&quot;CHILD&quot;,&quot;parentId&quot;:&quot;b128d9ee-30e1-4388-999e-29cf05c5b733&quot;,&quot;order&quot;:&quot;005&quot;}},&quot;5833058f-3cd9-4dad-91d5-4166e91354ba&quot;:{&quot;type&quot;:&quot;FIGURE_OBJECT&quot;,&quot;id&quot;:&quot;5833058f-3cd9-4dad-91d5-4166e91354ba&quot;,&quot;name&quot;:&quot;Bacteria membrane gram negative (for brush) (distorted)&quot;,&quot;relativeTransform&quot;:{&quot;translate&quot;:{&quot;x&quot;:-17.55545653598884,&quot;y&quot;:-19.75427634679098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-1.7763568394002505e-15,&quot;isEndPoint&quot;:true},{&quot;x&quot;:1.5477525718537013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77f75be-1e05-471f-bbf7-f44af80aa86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1&quot;}},&quot;e77f75be-1e05-471f-bbf7-f44af80aa86e&quot;:{&quot;type&quot;:&quot;FIGURE_OBJECT&quot;,&quot;id&quot;:&quot;e77f75be-1e05-471f-bbf7-f44af80aa86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6b339d88-c91a-4515-b539-d58c423cccd9&quot;:{&quot;type&quot;:&quot;FIGURE_OBJECT&quot;,&quot;id&quot;:&quot;6b339d88-c91a-4515-b539-d58c423cccd9&quot;,&quot;parent&quot;:{&quot;type&quot;:&quot;CHILD&quot;,&quot;parentId&quot;:&quot;e77f75be-1e05-471f-bbf7-f44af80aa86e&quot;,&quot;order&quot;:&quot;5&quot;},&quot;relativeTransform&quot;:{&quot;translate&quot;:{&quot;x&quot;:0,&quot;y&quot;:0},&quot;rotate&quot;:0,&quot;skewX&quot;:0,&quot;scale&quot;:{&quot;x&quot;:1,&quot;y&quot;:1}}},&quot;d763eae6-123d-4c8b-bf1d-b920858a31a1&quot;:{&quot;type&quot;:&quot;FIGURE_OBJECT&quot;,&quot;id&quot;:&quot;d763eae6-123d-4c8b-bf1d-b920858a31a1&quot;,&quot;parent&quot;:{&quot;type&quot;:&quot;CHILD&quot;,&quot;parentId&quot;:&quot;6b339d88-c91a-4515-b539-d58c423cccd9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942784b-5eb1-439a-b816-904440fc9c6b&quot;:{&quot;type&quot;:&quot;FIGURE_OBJECT&quot;,&quot;id&quot;:&quot;7942784b-5eb1-439a-b816-904440fc9c6b&quot;,&quot;parent&quot;:{&quot;type&quot;:&quot;CHILD&quot;,&quot;parentId&quot;:&quot;6b339d88-c91a-4515-b539-d58c423cccd9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5b980e1-5975-42d2-9757-76555b86c2dd&quot;:{&quot;type&quot;:&quot;FIGURE_OBJECT&quot;,&quot;id&quot;:&quot;c5b980e1-5975-42d2-9757-76555b86c2dd&quot;,&quot;parent&quot;:{&quot;type&quot;:&quot;CHILD&quot;,&quot;parentId&quot;:&quot;6b339d88-c91a-4515-b539-d58c423cccd9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07c5a84-c002-4939-9f7a-a35c5d2c1bbb&quot;:{&quot;type&quot;:&quot;FIGURE_OBJECT&quot;,&quot;id&quot;:&quot;d07c5a84-c002-4939-9f7a-a35c5d2c1bbb&quot;,&quot;parent&quot;:{&quot;type&quot;:&quot;CHILD&quot;,&quot;parentId&quot;:&quot;6b339d88-c91a-4515-b539-d58c423cccd9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a22a43d-ef8f-4bbb-b6b4-c9b45fd19973&quot;:{&quot;type&quot;:&quot;FIGURE_OBJECT&quot;,&quot;id&quot;:&quot;2a22a43d-ef8f-4bbb-b6b4-c9b45fd19973&quot;,&quot;parent&quot;:{&quot;type&quot;:&quot;CHILD&quot;,&quot;parentId&quot;:&quot;6b339d88-c91a-4515-b539-d58c423cccd9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1038a3d3-aff3-4fac-b103-57a38b8b24a2&quot;:{&quot;type&quot;:&quot;FIGURE_OBJECT&quot;,&quot;id&quot;:&quot;1038a3d3-aff3-4fac-b103-57a38b8b24a2&quot;,&quot;name&quot;:&quot;Bacteria membrane gram negative (for brush) (distorted)&quot;,&quot;relativeTransform&quot;:{&quot;translate&quot;:{&quot;x&quot;:-21.4571298771143,&quot;y&quot;:-19.75427634679098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-1.7763568394002505e-15,&quot;isEndPoint&quot;:true},{&quot;x&quot;:1.5477525718537013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ae44c8e-c607-4be0-84aa-ca494195a4e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2&quot;}},&quot;9ae44c8e-c607-4be0-84aa-ca494195a4ee&quot;:{&quot;type&quot;:&quot;FIGURE_OBJECT&quot;,&quot;id&quot;:&quot;9ae44c8e-c607-4be0-84aa-ca494195a4e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50957dd-f705-4d79-b745-bda2f37966c3&quot;:{&quot;type&quot;:&quot;FIGURE_OBJECT&quot;,&quot;id&quot;:&quot;b50957dd-f705-4d79-b745-bda2f37966c3&quot;,&quot;parent&quot;:{&quot;type&quot;:&quot;CHILD&quot;,&quot;parentId&quot;:&quot;9ae44c8e-c607-4be0-84aa-ca494195a4ee&quot;,&quot;order&quot;:&quot;5&quot;},&quot;relativeTransform&quot;:{&quot;translate&quot;:{&quot;x&quot;:0,&quot;y&quot;:0},&quot;rotate&quot;:0,&quot;skewX&quot;:0,&quot;scale&quot;:{&quot;x&quot;:1,&quot;y&quot;:1}}},&quot;61ba5696-b8d7-415d-b3d4-8156d7e93415&quot;:{&quot;type&quot;:&quot;FIGURE_OBJECT&quot;,&quot;id&quot;:&quot;61ba5696-b8d7-415d-b3d4-8156d7e93415&quot;,&quot;parent&quot;:{&quot;type&quot;:&quot;CHILD&quot;,&quot;parentId&quot;:&quot;b50957dd-f705-4d79-b745-bda2f37966c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9973caa-08d7-48f5-a0d4-64481e0d6482&quot;:{&quot;type&quot;:&quot;FIGURE_OBJECT&quot;,&quot;id&quot;:&quot;69973caa-08d7-48f5-a0d4-64481e0d6482&quot;,&quot;parent&quot;:{&quot;type&quot;:&quot;CHILD&quot;,&quot;parentId&quot;:&quot;b50957dd-f705-4d79-b745-bda2f37966c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958365f-1844-4e9b-b95e-14696736cfac&quot;:{&quot;type&quot;:&quot;FIGURE_OBJECT&quot;,&quot;id&quot;:&quot;8958365f-1844-4e9b-b95e-14696736cfac&quot;,&quot;parent&quot;:{&quot;type&quot;:&quot;CHILD&quot;,&quot;parentId&quot;:&quot;b50957dd-f705-4d79-b745-bda2f37966c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9bf444c-95b3-4b6f-a4e8-353525262def&quot;:{&quot;type&quot;:&quot;FIGURE_OBJECT&quot;,&quot;id&quot;:&quot;a9bf444c-95b3-4b6f-a4e8-353525262def&quot;,&quot;parent&quot;:{&quot;type&quot;:&quot;CHILD&quot;,&quot;parentId&quot;:&quot;b50957dd-f705-4d79-b745-bda2f37966c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b018cf6-fc5e-4f16-a032-d1096f1ba700&quot;:{&quot;type&quot;:&quot;FIGURE_OBJECT&quot;,&quot;id&quot;:&quot;9b018cf6-fc5e-4f16-a032-d1096f1ba700&quot;,&quot;parent&quot;:{&quot;type&quot;:&quot;CHILD&quot;,&quot;parentId&quot;:&quot;b50957dd-f705-4d79-b745-bda2f37966c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6c2cd6b-6a66-48b4-ab1e-52934f08df52&quot;:{&quot;type&quot;:&quot;FIGURE_OBJECT&quot;,&quot;id&quot;:&quot;26c2cd6b-6a66-48b4-ab1e-52934f08df52&quot;,&quot;name&quot;:&quot;Bacteria membrane gram negative (for brush) (distorted)&quot;,&quot;relativeTransform&quot;:{&quot;translate&quot;:{&quot;x&quot;:-15.578134977459483,&quot;y&quot;:-19.75427634679098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95,&quot;y&quot;:1.7763568394002505e-15,&quot;isEndPoint&quot;:true},{&quot;x&quot;:1.5477525718536995,&quot;y&quot;:-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3f0ded94-5eee-469b-87c8-00fdf527ffb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3&quot;}},&quot;3f0ded94-5eee-469b-87c8-00fdf527ffbe&quot;:{&quot;type&quot;:&quot;FIGURE_OBJECT&quot;,&quot;id&quot;:&quot;3f0ded94-5eee-469b-87c8-00fdf527ffb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68ea8bb-e870-49e6-9ed7-0292904c9ec4&quot;:{&quot;type&quot;:&quot;FIGURE_OBJECT&quot;,&quot;id&quot;:&quot;268ea8bb-e870-49e6-9ed7-0292904c9ec4&quot;,&quot;parent&quot;:{&quot;type&quot;:&quot;CHILD&quot;,&quot;parentId&quot;:&quot;3f0ded94-5eee-469b-87c8-00fdf527ffbe&quot;,&quot;order&quot;:&quot;5&quot;},&quot;relativeTransform&quot;:{&quot;translate&quot;:{&quot;x&quot;:0,&quot;y&quot;:0},&quot;rotate&quot;:0,&quot;skewX&quot;:0,&quot;scale&quot;:{&quot;x&quot;:1,&quot;y&quot;:1}}},&quot;9cf99520-7452-412d-9ff7-0aad19070876&quot;:{&quot;type&quot;:&quot;FIGURE_OBJECT&quot;,&quot;id&quot;:&quot;9cf99520-7452-412d-9ff7-0aad19070876&quot;,&quot;parent&quot;:{&quot;type&quot;:&quot;CHILD&quot;,&quot;parentId&quot;:&quot;268ea8bb-e870-49e6-9ed7-0292904c9ec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1bc7384-366b-4e90-bb69-2604510177fa&quot;:{&quot;type&quot;:&quot;FIGURE_OBJECT&quot;,&quot;id&quot;:&quot;91bc7384-366b-4e90-bb69-2604510177fa&quot;,&quot;parent&quot;:{&quot;type&quot;:&quot;CHILD&quot;,&quot;parentId&quot;:&quot;268ea8bb-e870-49e6-9ed7-0292904c9ec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407ddbd-e49a-42ea-b24e-6e94c3214fd7&quot;:{&quot;type&quot;:&quot;FIGURE_OBJECT&quot;,&quot;id&quot;:&quot;5407ddbd-e49a-42ea-b24e-6e94c3214fd7&quot;,&quot;parent&quot;:{&quot;type&quot;:&quot;CHILD&quot;,&quot;parentId&quot;:&quot;268ea8bb-e870-49e6-9ed7-0292904c9ec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8e1671c-4274-4695-9d67-0874407a0e1b&quot;:{&quot;type&quot;:&quot;FIGURE_OBJECT&quot;,&quot;id&quot;:&quot;18e1671c-4274-4695-9d67-0874407a0e1b&quot;,&quot;parent&quot;:{&quot;type&quot;:&quot;CHILD&quot;,&quot;parentId&quot;:&quot;268ea8bb-e870-49e6-9ed7-0292904c9ec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a0c36f4-aae3-4382-8fdc-949c925bb777&quot;:{&quot;type&quot;:&quot;FIGURE_OBJECT&quot;,&quot;id&quot;:&quot;0a0c36f4-aae3-4382-8fdc-949c925bb777&quot;,&quot;parent&quot;:{&quot;type&quot;:&quot;CHILD&quot;,&quot;parentId&quot;:&quot;268ea8bb-e870-49e6-9ed7-0292904c9ec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b4419af-aca6-4530-9f4e-c54c7d315e52&quot;:{&quot;type&quot;:&quot;FIGURE_OBJECT&quot;,&quot;id&quot;:&quot;cb4419af-aca6-4530-9f4e-c54c7d315e52&quot;,&quot;name&quot;:&quot;Bacteria membrane gram negative (for brush) (distorted)&quot;,&quot;relativeTransform&quot;:{&quot;translate&quot;:{&quot;x&quot;:-11.89112193638724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0,&quot;isEndPoint&quot;:true},{&quot;x&quot;:1.547752571853697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92fe215-6870-4e2d-a4fa-9665d06d8bd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5&quot;}},&quot;692fe215-6870-4e2d-a4fa-9665d06d8bdf&quot;:{&quot;type&quot;:&quot;FIGURE_OBJECT&quot;,&quot;id&quot;:&quot;692fe215-6870-4e2d-a4fa-9665d06d8bd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b4a4066-6c94-44e6-959e-b3fb32ceabda&quot;:{&quot;type&quot;:&quot;FIGURE_OBJECT&quot;,&quot;id&quot;:&quot;ab4a4066-6c94-44e6-959e-b3fb32ceabda&quot;,&quot;parent&quot;:{&quot;type&quot;:&quot;CHILD&quot;,&quot;parentId&quot;:&quot;692fe215-6870-4e2d-a4fa-9665d06d8bdf&quot;,&quot;order&quot;:&quot;5&quot;},&quot;relativeTransform&quot;:{&quot;translate&quot;:{&quot;x&quot;:0,&quot;y&quot;:0},&quot;rotate&quot;:0,&quot;skewX&quot;:0,&quot;scale&quot;:{&quot;x&quot;:1,&quot;y&quot;:1}}},&quot;bf7472b2-5dda-4c4c-b6f9-92b71fa73ad8&quot;:{&quot;type&quot;:&quot;FIGURE_OBJECT&quot;,&quot;id&quot;:&quot;bf7472b2-5dda-4c4c-b6f9-92b71fa73ad8&quot;,&quot;parent&quot;:{&quot;type&quot;:&quot;CHILD&quot;,&quot;parentId&quot;:&quot;ab4a4066-6c94-44e6-959e-b3fb32ceabd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b4fc8ce-dc6e-47b6-a24f-147f6a09a4a3&quot;:{&quot;type&quot;:&quot;FIGURE_OBJECT&quot;,&quot;id&quot;:&quot;eb4fc8ce-dc6e-47b6-a24f-147f6a09a4a3&quot;,&quot;parent&quot;:{&quot;type&quot;:&quot;CHILD&quot;,&quot;parentId&quot;:&quot;ab4a4066-6c94-44e6-959e-b3fb32ceabd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6063ebf-de6c-4238-9808-255b786c2428&quot;:{&quot;type&quot;:&quot;FIGURE_OBJECT&quot;,&quot;id&quot;:&quot;26063ebf-de6c-4238-9808-255b786c2428&quot;,&quot;parent&quot;:{&quot;type&quot;:&quot;CHILD&quot;,&quot;parentId&quot;:&quot;ab4a4066-6c94-44e6-959e-b3fb32ceabd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31e6fb8-cf8f-4e5c-ae74-470996e4f878&quot;:{&quot;type&quot;:&quot;FIGURE_OBJECT&quot;,&quot;id&quot;:&quot;131e6fb8-cf8f-4e5c-ae74-470996e4f878&quot;,&quot;parent&quot;:{&quot;type&quot;:&quot;CHILD&quot;,&quot;parentId&quot;:&quot;ab4a4066-6c94-44e6-959e-b3fb32ceabd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4dcf409-3f22-4848-bc13-e6892f1173a2&quot;:{&quot;type&quot;:&quot;FIGURE_OBJECT&quot;,&quot;id&quot;:&quot;a4dcf409-3f22-4848-bc13-e6892f1173a2&quot;,&quot;parent&quot;:{&quot;type&quot;:&quot;CHILD&quot;,&quot;parentId&quot;:&quot;ab4a4066-6c94-44e6-959e-b3fb32ceabd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a2ae338-12e8-49b3-8c30-e013a7555e4b&quot;:{&quot;type&quot;:&quot;FIGURE_OBJECT&quot;,&quot;id&quot;:&quot;ba2ae338-12e8-49b3-8c30-e013a7555e4b&quot;,&quot;name&quot;:&quot;Bacteria membrane gram negative (for brush) (distorted)&quot;,&quot;relativeTransform&quot;:{&quot;translate&quot;:{&quot;x&quot;:-9.825138419931124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0,&quot;isEndPoint&quot;:true},{&quot;x&quot;:1.547752571853701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4d94814-2108-49d1-bf8b-a4d37caa948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55&quot;}},&quot;c4d94814-2108-49d1-bf8b-a4d37caa948e&quot;:{&quot;type&quot;:&quot;FIGURE_OBJECT&quot;,&quot;id&quot;:&quot;c4d94814-2108-49d1-bf8b-a4d37caa948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8ad00a29-0f62-4c3d-bbb0-a9d2605abd42&quot;:{&quot;type&quot;:&quot;FIGURE_OBJECT&quot;,&quot;id&quot;:&quot;8ad00a29-0f62-4c3d-bbb0-a9d2605abd42&quot;,&quot;parent&quot;:{&quot;type&quot;:&quot;CHILD&quot;,&quot;parentId&quot;:&quot;c4d94814-2108-49d1-bf8b-a4d37caa948e&quot;,&quot;order&quot;:&quot;5&quot;},&quot;relativeTransform&quot;:{&quot;translate&quot;:{&quot;x&quot;:0,&quot;y&quot;:0},&quot;rotate&quot;:0,&quot;skewX&quot;:0,&quot;scale&quot;:{&quot;x&quot;:1,&quot;y&quot;:1}}},&quot;9bfedd91-d7c9-416f-bd19-88b79c7889b2&quot;:{&quot;type&quot;:&quot;FIGURE_OBJECT&quot;,&quot;id&quot;:&quot;9bfedd91-d7c9-416f-bd19-88b79c7889b2&quot;,&quot;parent&quot;:{&quot;type&quot;:&quot;CHILD&quot;,&quot;parentId&quot;:&quot;8ad00a29-0f62-4c3d-bbb0-a9d2605abd4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e9c4591-e062-4c9f-84a6-1c691819be5c&quot;:{&quot;type&quot;:&quot;FIGURE_OBJECT&quot;,&quot;id&quot;:&quot;ae9c4591-e062-4c9f-84a6-1c691819be5c&quot;,&quot;parent&quot;:{&quot;type&quot;:&quot;CHILD&quot;,&quot;parentId&quot;:&quot;8ad00a29-0f62-4c3d-bbb0-a9d2605abd4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70568d2-1372-4319-9e18-e1c51dfd3d84&quot;:{&quot;type&quot;:&quot;FIGURE_OBJECT&quot;,&quot;id&quot;:&quot;270568d2-1372-4319-9e18-e1c51dfd3d84&quot;,&quot;parent&quot;:{&quot;type&quot;:&quot;CHILD&quot;,&quot;parentId&quot;:&quot;8ad00a29-0f62-4c3d-bbb0-a9d2605abd4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95fbbe6-7885-48e3-9d7c-a69f1ba3299c&quot;:{&quot;type&quot;:&quot;FIGURE_OBJECT&quot;,&quot;id&quot;:&quot;595fbbe6-7885-48e3-9d7c-a69f1ba3299c&quot;,&quot;parent&quot;:{&quot;type&quot;:&quot;CHILD&quot;,&quot;parentId&quot;:&quot;8ad00a29-0f62-4c3d-bbb0-a9d2605abd4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af6ca8a-0519-42f8-89c9-9a91f043f370&quot;:{&quot;type&quot;:&quot;FIGURE_OBJECT&quot;,&quot;id&quot;:&quot;eaf6ca8a-0519-42f8-89c9-9a91f043f370&quot;,&quot;parent&quot;:{&quot;type&quot;:&quot;CHILD&quot;,&quot;parentId&quot;:&quot;8ad00a29-0f62-4c3d-bbb0-a9d2605abd4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7f102b9-9f7a-4a76-a3c6-d6af2b943336&quot;:{&quot;type&quot;:&quot;FIGURE_OBJECT&quot;,&quot;id&quot;:&quot;f7f102b9-9f7a-4a76-a3c6-d6af2b943336&quot;,&quot;name&quot;:&quot;Bacteria membrane gram negative (for brush) (distorted)&quot;,&quot;relativeTransform&quot;:{&quot;translate&quot;:{&quot;x&quot;:-5.693171387018877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0,&quot;isEndPoint&quot;:true},{&quot;x&quot;:1.547752571853697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f84e7c7b-69ad-4cd9-ac8c-53e6dda279b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6&quot;}},&quot;f84e7c7b-69ad-4cd9-ac8c-53e6dda279b2&quot;:{&quot;type&quot;:&quot;FIGURE_OBJECT&quot;,&quot;id&quot;:&quot;f84e7c7b-69ad-4cd9-ac8c-53e6dda279b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73901a8-2be3-4c3f-accf-16e8af04a19f&quot;:{&quot;type&quot;:&quot;FIGURE_OBJECT&quot;,&quot;id&quot;:&quot;073901a8-2be3-4c3f-accf-16e8af04a19f&quot;,&quot;parent&quot;:{&quot;type&quot;:&quot;CHILD&quot;,&quot;parentId&quot;:&quot;f84e7c7b-69ad-4cd9-ac8c-53e6dda279b2&quot;,&quot;order&quot;:&quot;5&quot;},&quot;relativeTransform&quot;:{&quot;translate&quot;:{&quot;x&quot;:0,&quot;y&quot;:0},&quot;rotate&quot;:0,&quot;skewX&quot;:0,&quot;scale&quot;:{&quot;x&quot;:1,&quot;y&quot;:1}}},&quot;fbaefc7f-009a-446e-ae5c-7171df961281&quot;:{&quot;type&quot;:&quot;FIGURE_OBJECT&quot;,&quot;id&quot;:&quot;fbaefc7f-009a-446e-ae5c-7171df961281&quot;,&quot;parent&quot;:{&quot;type&quot;:&quot;CHILD&quot;,&quot;parentId&quot;:&quot;073901a8-2be3-4c3f-accf-16e8af04a19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f1aa68d-a96b-46de-989b-ed975796eeef&quot;:{&quot;type&quot;:&quot;FIGURE_OBJECT&quot;,&quot;id&quot;:&quot;6f1aa68d-a96b-46de-989b-ed975796eeef&quot;,&quot;parent&quot;:{&quot;type&quot;:&quot;CHILD&quot;,&quot;parentId&quot;:&quot;073901a8-2be3-4c3f-accf-16e8af04a19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5ed1efa-6a56-44aa-b419-4bbc96b8039f&quot;:{&quot;type&quot;:&quot;FIGURE_OBJECT&quot;,&quot;id&quot;:&quot;b5ed1efa-6a56-44aa-b419-4bbc96b8039f&quot;,&quot;parent&quot;:{&quot;type&quot;:&quot;CHILD&quot;,&quot;parentId&quot;:&quot;073901a8-2be3-4c3f-accf-16e8af04a19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812ab95-f17e-40f3-9015-a17b193d6678&quot;:{&quot;type&quot;:&quot;FIGURE_OBJECT&quot;,&quot;id&quot;:&quot;5812ab95-f17e-40f3-9015-a17b193d6678&quot;,&quot;parent&quot;:{&quot;type&quot;:&quot;CHILD&quot;,&quot;parentId&quot;:&quot;073901a8-2be3-4c3f-accf-16e8af04a19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196276c-004f-4e27-b9bb-57e465a5d52a&quot;:{&quot;type&quot;:&quot;FIGURE_OBJECT&quot;,&quot;id&quot;:&quot;a196276c-004f-4e27-b9bb-57e465a5d52a&quot;,&quot;parent&quot;:{&quot;type&quot;:&quot;CHILD&quot;,&quot;parentId&quot;:&quot;073901a8-2be3-4c3f-accf-16e8af04a19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dba0cd9-029b-4007-a60d-19d38fef9d29&quot;:{&quot;type&quot;:&quot;FIGURE_OBJECT&quot;,&quot;id&quot;:&quot;7dba0cd9-029b-4007-a60d-19d38fef9d29&quot;,&quot;name&quot;:&quot;Bacteria membrane gram negative (for brush) (distorted)&quot;,&quot;relativeTransform&quot;:{&quot;translate&quot;:{&quot;x&quot;:-3.62718787056275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06,&quot;y&quot;:0,&quot;isEndPoint&quot;:true},{&quot;x&quot;:1.5477525718537006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d1bb0e3d-190f-4436-b038-ae23a05f8c51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7&quot;}},&quot;d1bb0e3d-190f-4436-b038-ae23a05f8c51&quot;:{&quot;type&quot;:&quot;FIGURE_OBJECT&quot;,&quot;id&quot;:&quot;d1bb0e3d-190f-4436-b038-ae23a05f8c51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39b947a-9b32-4521-97f7-555fbb8685b0&quot;:{&quot;type&quot;:&quot;FIGURE_OBJECT&quot;,&quot;id&quot;:&quot;239b947a-9b32-4521-97f7-555fbb8685b0&quot;,&quot;parent&quot;:{&quot;type&quot;:&quot;CHILD&quot;,&quot;parentId&quot;:&quot;d1bb0e3d-190f-4436-b038-ae23a05f8c51&quot;,&quot;order&quot;:&quot;5&quot;},&quot;relativeTransform&quot;:{&quot;translate&quot;:{&quot;x&quot;:0,&quot;y&quot;:0},&quot;rotate&quot;:0,&quot;skewX&quot;:0,&quot;scale&quot;:{&quot;x&quot;:1,&quot;y&quot;:1}}},&quot;a29acbd0-d813-46aa-8f5a-4098efabf93d&quot;:{&quot;type&quot;:&quot;FIGURE_OBJECT&quot;,&quot;id&quot;:&quot;a29acbd0-d813-46aa-8f5a-4098efabf93d&quot;,&quot;parent&quot;:{&quot;type&quot;:&quot;CHILD&quot;,&quot;parentId&quot;:&quot;239b947a-9b32-4521-97f7-555fbb8685b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5f45f9f-bcaf-4eca-b189-7a8d2b0e05dd&quot;:{&quot;type&quot;:&quot;FIGURE_OBJECT&quot;,&quot;id&quot;:&quot;e5f45f9f-bcaf-4eca-b189-7a8d2b0e05dd&quot;,&quot;parent&quot;:{&quot;type&quot;:&quot;CHILD&quot;,&quot;parentId&quot;:&quot;239b947a-9b32-4521-97f7-555fbb8685b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2b46906-2f62-4baa-b180-db754aa854c0&quot;:{&quot;type&quot;:&quot;FIGURE_OBJECT&quot;,&quot;id&quot;:&quot;72b46906-2f62-4baa-b180-db754aa854c0&quot;,&quot;parent&quot;:{&quot;type&quot;:&quot;CHILD&quot;,&quot;parentId&quot;:&quot;239b947a-9b32-4521-97f7-555fbb8685b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e2f9ca4-1aaf-468d-8db9-84659c06303b&quot;:{&quot;type&quot;:&quot;FIGURE_OBJECT&quot;,&quot;id&quot;:&quot;5e2f9ca4-1aaf-468d-8db9-84659c06303b&quot;,&quot;parent&quot;:{&quot;type&quot;:&quot;CHILD&quot;,&quot;parentId&quot;:&quot;239b947a-9b32-4521-97f7-555fbb8685b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2124d7a-c63a-4b65-9350-f520295d3b88&quot;:{&quot;type&quot;:&quot;FIGURE_OBJECT&quot;,&quot;id&quot;:&quot;b2124d7a-c63a-4b65-9350-f520295d3b88&quot;,&quot;parent&quot;:{&quot;type&quot;:&quot;CHILD&quot;,&quot;parentId&quot;:&quot;239b947a-9b32-4521-97f7-555fbb8685b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f0ae8a0-8f86-4420-983d-f44c396af52c&quot;:{&quot;type&quot;:&quot;FIGURE_OBJECT&quot;,&quot;id&quot;:&quot;0f0ae8a0-8f86-4420-983d-f44c396af52c&quot;,&quot;name&quot;:&quot;Bacteria membrane gram negative (for brush) (distorted)&quot;,&quot;relativeTransform&quot;:{&quot;translate&quot;:{&quot;x&quot;:0.504779162349493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35,&quot;y&quot;:-1.7763568394002505e-15,&quot;isEndPoint&quot;:true},{&quot;x&quot;:1.5477525718537035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11396ab-b35f-4820-9f5d-48c109f2880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08&quot;}},&quot;911396ab-b35f-4820-9f5d-48c109f28800&quot;:{&quot;type&quot;:&quot;FIGURE_OBJECT&quot;,&quot;id&quot;:&quot;911396ab-b35f-4820-9f5d-48c109f2880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a4a2bf9-e18f-4c11-a7c3-025b6a46bf92&quot;:{&quot;type&quot;:&quot;FIGURE_OBJECT&quot;,&quot;id&quot;:&quot;4a4a2bf9-e18f-4c11-a7c3-025b6a46bf92&quot;,&quot;parent&quot;:{&quot;type&quot;:&quot;CHILD&quot;,&quot;parentId&quot;:&quot;911396ab-b35f-4820-9f5d-48c109f28800&quot;,&quot;order&quot;:&quot;5&quot;},&quot;relativeTransform&quot;:{&quot;translate&quot;:{&quot;x&quot;:0,&quot;y&quot;:0},&quot;rotate&quot;:0,&quot;skewX&quot;:0,&quot;scale&quot;:{&quot;x&quot;:1,&quot;y&quot;:1}}},&quot;af51dd17-dc27-4961-b6a1-ffb86855459d&quot;:{&quot;type&quot;:&quot;FIGURE_OBJECT&quot;,&quot;id&quot;:&quot;af51dd17-dc27-4961-b6a1-ffb86855459d&quot;,&quot;parent&quot;:{&quot;type&quot;:&quot;CHILD&quot;,&quot;parentId&quot;:&quot;4a4a2bf9-e18f-4c11-a7c3-025b6a46bf9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2d12e51-3413-41d3-913f-329a9d6173d7&quot;:{&quot;type&quot;:&quot;FIGURE_OBJECT&quot;,&quot;id&quot;:&quot;72d12e51-3413-41d3-913f-329a9d6173d7&quot;,&quot;parent&quot;:{&quot;type&quot;:&quot;CHILD&quot;,&quot;parentId&quot;:&quot;4a4a2bf9-e18f-4c11-a7c3-025b6a46bf9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6a8c5ee-f742-45c4-aa1a-e0eed2769a59&quot;:{&quot;type&quot;:&quot;FIGURE_OBJECT&quot;,&quot;id&quot;:&quot;06a8c5ee-f742-45c4-aa1a-e0eed2769a59&quot;,&quot;parent&quot;:{&quot;type&quot;:&quot;CHILD&quot;,&quot;parentId&quot;:&quot;4a4a2bf9-e18f-4c11-a7c3-025b6a46bf9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6ab8c1d-1e71-42b2-bdef-e29bd75632f8&quot;:{&quot;type&quot;:&quot;FIGURE_OBJECT&quot;,&quot;id&quot;:&quot;e6ab8c1d-1e71-42b2-bdef-e29bd75632f8&quot;,&quot;parent&quot;:{&quot;type&quot;:&quot;CHILD&quot;,&quot;parentId&quot;:&quot;4a4a2bf9-e18f-4c11-a7c3-025b6a46bf9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fadc7dc-cb5b-45ac-9ecc-dc3078c9aac0&quot;:{&quot;type&quot;:&quot;FIGURE_OBJECT&quot;,&quot;id&quot;:&quot;5fadc7dc-cb5b-45ac-9ecc-dc3078c9aac0&quot;,&quot;parent&quot;:{&quot;type&quot;:&quot;CHILD&quot;,&quot;parentId&quot;:&quot;4a4a2bf9-e18f-4c11-a7c3-025b6a46bf9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3f01cb1-499f-4a3d-8287-fdb3bc1cfde0&quot;:{&quot;type&quot;:&quot;FIGURE_OBJECT&quot;,&quot;id&quot;:&quot;a3f01cb1-499f-4a3d-8287-fdb3bc1cfde0&quot;,&quot;name&quot;:&quot;Bacteria membrane gram negative (for brush) (distorted)&quot;,&quot;relativeTransform&quot;:{&quot;translate&quot;:{&quot;x&quot;:2.570762678805772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-1.7763568394002505e-15,&quot;isEndPoint&quot;:true},{&quot;x&quot;:1.5477525718536977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8997f585-80ee-487e-b8ea-c2c48ef011f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&quot;}},&quot;8997f585-80ee-487e-b8ea-c2c48ef011f4&quot;:{&quot;type&quot;:&quot;FIGURE_OBJECT&quot;,&quot;id&quot;:&quot;8997f585-80ee-487e-b8ea-c2c48ef011f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1f7e477-d350-4e63-b938-0dea5946a415&quot;:{&quot;type&quot;:&quot;FIGURE_OBJECT&quot;,&quot;id&quot;:&quot;31f7e477-d350-4e63-b938-0dea5946a415&quot;,&quot;parent&quot;:{&quot;type&quot;:&quot;CHILD&quot;,&quot;parentId&quot;:&quot;8997f585-80ee-487e-b8ea-c2c48ef011f4&quot;,&quot;order&quot;:&quot;5&quot;},&quot;relativeTransform&quot;:{&quot;translate&quot;:{&quot;x&quot;:0,&quot;y&quot;:0},&quot;rotate&quot;:0,&quot;skewX&quot;:0,&quot;scale&quot;:{&quot;x&quot;:1,&quot;y&quot;:1}}},&quot;8f6c9b70-895a-4274-8617-c34c9e1003d5&quot;:{&quot;type&quot;:&quot;FIGURE_OBJECT&quot;,&quot;id&quot;:&quot;8f6c9b70-895a-4274-8617-c34c9e1003d5&quot;,&quot;parent&quot;:{&quot;type&quot;:&quot;CHILD&quot;,&quot;parentId&quot;:&quot;31f7e477-d350-4e63-b938-0dea5946a41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d772852-d498-4436-acd0-f3cdca26e1a5&quot;:{&quot;type&quot;:&quot;FIGURE_OBJECT&quot;,&quot;id&quot;:&quot;9d772852-d498-4436-acd0-f3cdca26e1a5&quot;,&quot;parent&quot;:{&quot;type&quot;:&quot;CHILD&quot;,&quot;parentId&quot;:&quot;31f7e477-d350-4e63-b938-0dea5946a41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06a9b9a-b183-4ac9-ac89-6f692bb95426&quot;:{&quot;type&quot;:&quot;FIGURE_OBJECT&quot;,&quot;id&quot;:&quot;706a9b9a-b183-4ac9-ac89-6f692bb95426&quot;,&quot;parent&quot;:{&quot;type&quot;:&quot;CHILD&quot;,&quot;parentId&quot;:&quot;31f7e477-d350-4e63-b938-0dea5946a41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9394c21-28a8-42f7-8c29-3041a98c31f7&quot;:{&quot;type&quot;:&quot;FIGURE_OBJECT&quot;,&quot;id&quot;:&quot;e9394c21-28a8-42f7-8c29-3041a98c31f7&quot;,&quot;parent&quot;:{&quot;type&quot;:&quot;CHILD&quot;,&quot;parentId&quot;:&quot;31f7e477-d350-4e63-b938-0dea5946a41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eaa89f5-3e0d-40d1-8318-0ba1e5d3a008&quot;:{&quot;type&quot;:&quot;FIGURE_OBJECT&quot;,&quot;id&quot;:&quot;aeaa89f5-3e0d-40d1-8318-0ba1e5d3a008&quot;,&quot;parent&quot;:{&quot;type&quot;:&quot;CHILD&quot;,&quot;parentId&quot;:&quot;31f7e477-d350-4e63-b938-0dea5946a41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9b55e4-cfed-416a-b782-c0cb6d9cfd2d&quot;:{&quot;type&quot;:&quot;FIGURE_OBJECT&quot;,&quot;id&quot;:&quot;779b55e4-cfed-416a-b782-c0cb6d9cfd2d&quot;,&quot;name&quot;:&quot;Bacteria membrane gram negative (for brush) (distorted)&quot;,&quot;relativeTransform&quot;:{&quot;translate&quot;:{&quot;x&quot;:6.702729711718018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977,&quot;y&quot;:0,&quot;isEndPoint&quot;:true},{&quot;x&quot;:1.547752571853697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69af1eb-aa55-4589-91fc-25b9dc46ec46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05&quot;}},&quot;269af1eb-aa55-4589-91fc-25b9dc46ec46&quot;:{&quot;type&quot;:&quot;FIGURE_OBJECT&quot;,&quot;id&quot;:&quot;269af1eb-aa55-4589-91fc-25b9dc46ec46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239fdc4-a754-4bc4-8dfa-1ccb432445f8&quot;:{&quot;type&quot;:&quot;FIGURE_OBJECT&quot;,&quot;id&quot;:&quot;e239fdc4-a754-4bc4-8dfa-1ccb432445f8&quot;,&quot;parent&quot;:{&quot;type&quot;:&quot;CHILD&quot;,&quot;parentId&quot;:&quot;269af1eb-aa55-4589-91fc-25b9dc46ec46&quot;,&quot;order&quot;:&quot;5&quot;},&quot;relativeTransform&quot;:{&quot;translate&quot;:{&quot;x&quot;:0,&quot;y&quot;:0},&quot;rotate&quot;:0,&quot;skewX&quot;:0,&quot;scale&quot;:{&quot;x&quot;:1,&quot;y&quot;:1}}},&quot;2760bb4b-cc19-4201-9407-33f8d5f34514&quot;:{&quot;type&quot;:&quot;FIGURE_OBJECT&quot;,&quot;id&quot;:&quot;2760bb4b-cc19-4201-9407-33f8d5f34514&quot;,&quot;parent&quot;:{&quot;type&quot;:&quot;CHILD&quot;,&quot;parentId&quot;:&quot;e239fdc4-a754-4bc4-8dfa-1ccb432445f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6606cf8-1c6f-4688-b74f-521ae76ca185&quot;:{&quot;type&quot;:&quot;FIGURE_OBJECT&quot;,&quot;id&quot;:&quot;d6606cf8-1c6f-4688-b74f-521ae76ca185&quot;,&quot;parent&quot;:{&quot;type&quot;:&quot;CHILD&quot;,&quot;parentId&quot;:&quot;e239fdc4-a754-4bc4-8dfa-1ccb432445f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12e67d7-b469-45c7-ad04-463ba1d4030e&quot;:{&quot;type&quot;:&quot;FIGURE_OBJECT&quot;,&quot;id&quot;:&quot;212e67d7-b469-45c7-ad04-463ba1d4030e&quot;,&quot;parent&quot;:{&quot;type&quot;:&quot;CHILD&quot;,&quot;parentId&quot;:&quot;e239fdc4-a754-4bc4-8dfa-1ccb432445f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b9ad81e-3d3f-4d15-9689-ac894f46b1ba&quot;:{&quot;type&quot;:&quot;FIGURE_OBJECT&quot;,&quot;id&quot;:&quot;fb9ad81e-3d3f-4d15-9689-ac894f46b1ba&quot;,&quot;parent&quot;:{&quot;type&quot;:&quot;CHILD&quot;,&quot;parentId&quot;:&quot;e239fdc4-a754-4bc4-8dfa-1ccb432445f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009b49f-244a-47dc-a006-496d8cb25506&quot;:{&quot;type&quot;:&quot;FIGURE_OBJECT&quot;,&quot;id&quot;:&quot;1009b49f-244a-47dc-a006-496d8cb25506&quot;,&quot;parent&quot;:{&quot;type&quot;:&quot;CHILD&quot;,&quot;parentId&quot;:&quot;e239fdc4-a754-4bc4-8dfa-1ccb432445f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3fdbad3-f5a0-46e5-93f9-344620ae4e55&quot;:{&quot;type&quot;:&quot;FIGURE_OBJECT&quot;,&quot;id&quot;:&quot;73fdbad3-f5a0-46e5-93f9-344620ae4e55&quot;,&quot;name&quot;:&quot;Bacteria membrane gram negative (for brush) (distorted)&quot;,&quot;relativeTransform&quot;:{&quot;translate&quot;:{&quot;x&quot;:8.76871322817414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4,&quot;y&quot;:0,&quot;isEndPoint&quot;:true},{&quot;x&quot;:1.547752571853708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5fd5401-55b6-40f8-b5b6-9296c1a8e02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1&quot;}},&quot;05fd5401-55b6-40f8-b5b6-9296c1a8e02f&quot;:{&quot;type&quot;:&quot;FIGURE_OBJECT&quot;,&quot;id&quot;:&quot;05fd5401-55b6-40f8-b5b6-9296c1a8e02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61897075-c2c6-4feb-b549-a2b76eb9afdd&quot;:{&quot;type&quot;:&quot;FIGURE_OBJECT&quot;,&quot;id&quot;:&quot;61897075-c2c6-4feb-b549-a2b76eb9afdd&quot;,&quot;parent&quot;:{&quot;type&quot;:&quot;CHILD&quot;,&quot;parentId&quot;:&quot;05fd5401-55b6-40f8-b5b6-9296c1a8e02f&quot;,&quot;order&quot;:&quot;5&quot;},&quot;relativeTransform&quot;:{&quot;translate&quot;:{&quot;x&quot;:0,&quot;y&quot;:0},&quot;rotate&quot;:0,&quot;skewX&quot;:0,&quot;scale&quot;:{&quot;x&quot;:1,&quot;y&quot;:1}}},&quot;94a42913-404f-4f2d-a953-1d244a401a5b&quot;:{&quot;type&quot;:&quot;FIGURE_OBJECT&quot;,&quot;id&quot;:&quot;94a42913-404f-4f2d-a953-1d244a401a5b&quot;,&quot;parent&quot;:{&quot;type&quot;:&quot;CHILD&quot;,&quot;parentId&quot;:&quot;61897075-c2c6-4feb-b549-a2b76eb9afd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cb59aaf-3070-4c4c-866b-1f3aaac370f0&quot;:{&quot;type&quot;:&quot;FIGURE_OBJECT&quot;,&quot;id&quot;:&quot;6cb59aaf-3070-4c4c-866b-1f3aaac370f0&quot;,&quot;parent&quot;:{&quot;type&quot;:&quot;CHILD&quot;,&quot;parentId&quot;:&quot;61897075-c2c6-4feb-b549-a2b76eb9afd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b35d064-6be9-46ee-a66f-a3bd0ccd91b7&quot;:{&quot;type&quot;:&quot;FIGURE_OBJECT&quot;,&quot;id&quot;:&quot;ab35d064-6be9-46ee-a66f-a3bd0ccd91b7&quot;,&quot;parent&quot;:{&quot;type&quot;:&quot;CHILD&quot;,&quot;parentId&quot;:&quot;61897075-c2c6-4feb-b549-a2b76eb9afd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4cf6aea8-0627-4823-a753-324772d5e1b0&quot;:{&quot;type&quot;:&quot;FIGURE_OBJECT&quot;,&quot;id&quot;:&quot;4cf6aea8-0627-4823-a753-324772d5e1b0&quot;,&quot;parent&quot;:{&quot;type&quot;:&quot;CHILD&quot;,&quot;parentId&quot;:&quot;61897075-c2c6-4feb-b549-a2b76eb9afd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6663f31-e4b8-4c53-b3e3-fd1b4dd09fc3&quot;:{&quot;type&quot;:&quot;FIGURE_OBJECT&quot;,&quot;id&quot;:&quot;16663f31-e4b8-4c53-b3e3-fd1b4dd09fc3&quot;,&quot;parent&quot;:{&quot;type&quot;:&quot;CHILD&quot;,&quot;parentId&quot;:&quot;61897075-c2c6-4feb-b549-a2b76eb9afd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e9029a66-21c5-4d2e-9c69-8b9534c36592&quot;:{&quot;type&quot;:&quot;FIGURE_OBJECT&quot;,&quot;id&quot;:&quot;e9029a66-21c5-4d2e-9c69-8b9534c36592&quot;,&quot;name&quot;:&quot;Bacteria membrane gram negative (for brush) (distorted)&quot;,&quot;relativeTransform&quot;:{&quot;translate&quot;:{&quot;x&quot;:12.900680261086391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4,&quot;y&quot;:-1.7763568394002505e-15,&quot;isEndPoint&quot;:true},{&quot;x&quot;:1.5477525718537084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0251ef2-23a6-419c-895f-7376fd7aab43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2&quot;}},&quot;20251ef2-23a6-419c-895f-7376fd7aab43&quot;:{&quot;type&quot;:&quot;FIGURE_OBJECT&quot;,&quot;id&quot;:&quot;20251ef2-23a6-419c-895f-7376fd7aab43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9309b9ac-5125-454f-93fc-d1f1dd8b942b&quot;:{&quot;type&quot;:&quot;FIGURE_OBJECT&quot;,&quot;id&quot;:&quot;9309b9ac-5125-454f-93fc-d1f1dd8b942b&quot;,&quot;parent&quot;:{&quot;type&quot;:&quot;CHILD&quot;,&quot;parentId&quot;:&quot;20251ef2-23a6-419c-895f-7376fd7aab43&quot;,&quot;order&quot;:&quot;5&quot;},&quot;relativeTransform&quot;:{&quot;translate&quot;:{&quot;x&quot;:0,&quot;y&quot;:0},&quot;rotate&quot;:0,&quot;skewX&quot;:0,&quot;scale&quot;:{&quot;x&quot;:1,&quot;y&quot;:1}}},&quot;7312e331-4f98-4bc8-9436-215d32bc9f6a&quot;:{&quot;type&quot;:&quot;FIGURE_OBJECT&quot;,&quot;id&quot;:&quot;7312e331-4f98-4bc8-9436-215d32bc9f6a&quot;,&quot;parent&quot;:{&quot;type&quot;:&quot;CHILD&quot;,&quot;parentId&quot;:&quot;9309b9ac-5125-454f-93fc-d1f1dd8b942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1721a97-2d8e-4dd4-ba78-9499418e5eb3&quot;:{&quot;type&quot;:&quot;FIGURE_OBJECT&quot;,&quot;id&quot;:&quot;81721a97-2d8e-4dd4-ba78-9499418e5eb3&quot;,&quot;parent&quot;:{&quot;type&quot;:&quot;CHILD&quot;,&quot;parentId&quot;:&quot;9309b9ac-5125-454f-93fc-d1f1dd8b942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dd0d20c-9156-4988-b0f9-3344317e9621&quot;:{&quot;type&quot;:&quot;FIGURE_OBJECT&quot;,&quot;id&quot;:&quot;bdd0d20c-9156-4988-b0f9-3344317e9621&quot;,&quot;parent&quot;:{&quot;type&quot;:&quot;CHILD&quot;,&quot;parentId&quot;:&quot;9309b9ac-5125-454f-93fc-d1f1dd8b942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38674b4-9018-4c87-a98b-7d7b912d5d26&quot;:{&quot;type&quot;:&quot;FIGURE_OBJECT&quot;,&quot;id&quot;:&quot;538674b4-9018-4c87-a98b-7d7b912d5d26&quot;,&quot;parent&quot;:{&quot;type&quot;:&quot;CHILD&quot;,&quot;parentId&quot;:&quot;9309b9ac-5125-454f-93fc-d1f1dd8b942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460d1814-94c1-4d5a-88ff-19e726911b95&quot;:{&quot;type&quot;:&quot;FIGURE_OBJECT&quot;,&quot;id&quot;:&quot;460d1814-94c1-4d5a-88ff-19e726911b95&quot;,&quot;parent&quot;:{&quot;type&quot;:&quot;CHILD&quot;,&quot;parentId&quot;:&quot;9309b9ac-5125-454f-93fc-d1f1dd8b942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ec83d8bd-fa65-4ec8-a2e0-710c6a269a1f&quot;:{&quot;type&quot;:&quot;FIGURE_OBJECT&quot;,&quot;id&quot;:&quot;ec83d8bd-fa65-4ec8-a2e0-710c6a269a1f&quot;,&quot;name&quot;:&quot;Bacteria membrane gram negative (for brush) (distorted)&quot;,&quot;relativeTransform&quot;:{&quot;translate&quot;:{&quot;x&quot;:14.96666377754251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49,&quot;y&quot;:0,&quot;isEndPoint&quot;:true},{&quot;x&quot;:1.5477525718537049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5cf7e29c-e674-4a49-846e-e3992a19c1a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3&quot;}},&quot;5cf7e29c-e674-4a49-846e-e3992a19c1a4&quot;:{&quot;type&quot;:&quot;FIGURE_OBJECT&quot;,&quot;id&quot;:&quot;5cf7e29c-e674-4a49-846e-e3992a19c1a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1c33013-6d93-4cfa-8e77-fd7b589a45cf&quot;:{&quot;type&quot;:&quot;FIGURE_OBJECT&quot;,&quot;id&quot;:&quot;d1c33013-6d93-4cfa-8e77-fd7b589a45cf&quot;,&quot;parent&quot;:{&quot;type&quot;:&quot;CHILD&quot;,&quot;parentId&quot;:&quot;5cf7e29c-e674-4a49-846e-e3992a19c1a4&quot;,&quot;order&quot;:&quot;5&quot;},&quot;relativeTransform&quot;:{&quot;translate&quot;:{&quot;x&quot;:0,&quot;y&quot;:0},&quot;rotate&quot;:0,&quot;skewX&quot;:0,&quot;scale&quot;:{&quot;x&quot;:1,&quot;y&quot;:1}}},&quot;bc3c16fd-a8b3-4f05-a1cc-443f0f17294a&quot;:{&quot;type&quot;:&quot;FIGURE_OBJECT&quot;,&quot;id&quot;:&quot;bc3c16fd-a8b3-4f05-a1cc-443f0f17294a&quot;,&quot;parent&quot;:{&quot;type&quot;:&quot;CHILD&quot;,&quot;parentId&quot;:&quot;d1c33013-6d93-4cfa-8e77-fd7b589a45c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35a2a9b-86e0-423f-8565-1ee721ecc789&quot;:{&quot;type&quot;:&quot;FIGURE_OBJECT&quot;,&quot;id&quot;:&quot;735a2a9b-86e0-423f-8565-1ee721ecc789&quot;,&quot;parent&quot;:{&quot;type&quot;:&quot;CHILD&quot;,&quot;parentId&quot;:&quot;d1c33013-6d93-4cfa-8e77-fd7b589a45c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c7294f6-c936-4360-8049-f49587a9570b&quot;:{&quot;type&quot;:&quot;FIGURE_OBJECT&quot;,&quot;id&quot;:&quot;5c7294f6-c936-4360-8049-f49587a9570b&quot;,&quot;parent&quot;:{&quot;type&quot;:&quot;CHILD&quot;,&quot;parentId&quot;:&quot;d1c33013-6d93-4cfa-8e77-fd7b589a45c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b2933260-fae3-4981-a8e3-5a6a71719f14&quot;:{&quot;type&quot;:&quot;FIGURE_OBJECT&quot;,&quot;id&quot;:&quot;b2933260-fae3-4981-a8e3-5a6a71719f14&quot;,&quot;parent&quot;:{&quot;type&quot;:&quot;CHILD&quot;,&quot;parentId&quot;:&quot;d1c33013-6d93-4cfa-8e77-fd7b589a45c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1e1828e-d9d0-42fa-8e30-69a288c91e27&quot;:{&quot;type&quot;:&quot;FIGURE_OBJECT&quot;,&quot;id&quot;:&quot;71e1828e-d9d0-42fa-8e30-69a288c91e27&quot;,&quot;parent&quot;:{&quot;type&quot;:&quot;CHILD&quot;,&quot;parentId&quot;:&quot;d1c33013-6d93-4cfa-8e77-fd7b589a45c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6e73cb72-e193-49e4-91f6-fca4c23ca7ba&quot;:{&quot;type&quot;:&quot;FIGURE_OBJECT&quot;,&quot;id&quot;:&quot;6e73cb72-e193-49e4-91f6-fca4c23ca7ba&quot;,&quot;name&quot;:&quot;Bacteria membrane gram negative (for brush) (distorted)&quot;,&quot;relativeTransform&quot;:{&quot;translate&quot;:{&quot;x&quot;:19.09863081045476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49,&quot;y&quot;:1.7763568394002505e-15,&quot;isEndPoint&quot;:true},{&quot;x&quot;:1.5477525718537049,&quot;y&quot;:-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60a4a1d-3abd-4b05-ad8d-abdcf6cb903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5&quot;}},&quot;b60a4a1d-3abd-4b05-ad8d-abdcf6cb903a&quot;:{&quot;type&quot;:&quot;FIGURE_OBJECT&quot;,&quot;id&quot;:&quot;b60a4a1d-3abd-4b05-ad8d-abdcf6cb903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89bb8c49-ca1b-4522-843d-ca8f60ddf864&quot;:{&quot;type&quot;:&quot;FIGURE_OBJECT&quot;,&quot;id&quot;:&quot;89bb8c49-ca1b-4522-843d-ca8f60ddf864&quot;,&quot;parent&quot;:{&quot;type&quot;:&quot;CHILD&quot;,&quot;parentId&quot;:&quot;b60a4a1d-3abd-4b05-ad8d-abdcf6cb903a&quot;,&quot;order&quot;:&quot;5&quot;},&quot;relativeTransform&quot;:{&quot;translate&quot;:{&quot;x&quot;:0,&quot;y&quot;:0},&quot;rotate&quot;:0,&quot;skewX&quot;:0,&quot;scale&quot;:{&quot;x&quot;:1,&quot;y&quot;:1}}},&quot;29a86e7c-967c-4445-aa27-6eca78ffa359&quot;:{&quot;type&quot;:&quot;FIGURE_OBJECT&quot;,&quot;id&quot;:&quot;29a86e7c-967c-4445-aa27-6eca78ffa359&quot;,&quot;parent&quot;:{&quot;type&quot;:&quot;CHILD&quot;,&quot;parentId&quot;:&quot;89bb8c49-ca1b-4522-843d-ca8f60ddf86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6f0f522-5219-4aaf-aa32-68c32ca23a26&quot;:{&quot;type&quot;:&quot;FIGURE_OBJECT&quot;,&quot;id&quot;:&quot;56f0f522-5219-4aaf-aa32-68c32ca23a26&quot;,&quot;parent&quot;:{&quot;type&quot;:&quot;CHILD&quot;,&quot;parentId&quot;:&quot;89bb8c49-ca1b-4522-843d-ca8f60ddf86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68e624d-28c1-4228-a03a-ebd68acdbd2e&quot;:{&quot;type&quot;:&quot;FIGURE_OBJECT&quot;,&quot;id&quot;:&quot;668e624d-28c1-4228-a03a-ebd68acdbd2e&quot;,&quot;parent&quot;:{&quot;type&quot;:&quot;CHILD&quot;,&quot;parentId&quot;:&quot;89bb8c49-ca1b-4522-843d-ca8f60ddf86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d206747-8ad8-4167-ac04-4f9e6e30620e&quot;:{&quot;type&quot;:&quot;FIGURE_OBJECT&quot;,&quot;id&quot;:&quot;0d206747-8ad8-4167-ac04-4f9e6e30620e&quot;,&quot;parent&quot;:{&quot;type&quot;:&quot;CHILD&quot;,&quot;parentId&quot;:&quot;89bb8c49-ca1b-4522-843d-ca8f60ddf86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68c25fe-bfd7-4cec-b5bc-d1532e3e1a69&quot;:{&quot;type&quot;:&quot;FIGURE_OBJECT&quot;,&quot;id&quot;:&quot;a68c25fe-bfd7-4cec-b5bc-d1532e3e1a69&quot;,&quot;parent&quot;:{&quot;type&quot;:&quot;CHILD&quot;,&quot;parentId&quot;:&quot;89bb8c49-ca1b-4522-843d-ca8f60ddf86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c4e84ed-8c65-418b-8e19-c5f003912297&quot;:{&quot;type&quot;:&quot;FIGURE_OBJECT&quot;,&quot;id&quot;:&quot;dc4e84ed-8c65-418b-8e19-c5f003912297&quot;,&quot;name&quot;:&quot;Bacteria membrane gram negative (for brush) (distorted)&quot;,&quot;relativeTransform&quot;:{&quot;translate&quot;:{&quot;x&quot;:21.16461432691088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13,&quot;y&quot;:0,&quot;isEndPoint&quot;:true},{&quot;x&quot;:1.547752571853701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27f1b14-0790-419f-a4f7-9774d15bd7bd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55&quot;}},&quot;727f1b14-0790-419f-a4f7-9774d15bd7bd&quot;:{&quot;type&quot;:&quot;FIGURE_OBJECT&quot;,&quot;id&quot;:&quot;727f1b14-0790-419f-a4f7-9774d15bd7bd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ab47e09-51a3-437a-9301-d362a09dba49&quot;:{&quot;type&quot;:&quot;FIGURE_OBJECT&quot;,&quot;id&quot;:&quot;2ab47e09-51a3-437a-9301-d362a09dba49&quot;,&quot;parent&quot;:{&quot;type&quot;:&quot;CHILD&quot;,&quot;parentId&quot;:&quot;727f1b14-0790-419f-a4f7-9774d15bd7bd&quot;,&quot;order&quot;:&quot;5&quot;},&quot;relativeTransform&quot;:{&quot;translate&quot;:{&quot;x&quot;:0,&quot;y&quot;:0},&quot;rotate&quot;:0,&quot;skewX&quot;:0,&quot;scale&quot;:{&quot;x&quot;:1,&quot;y&quot;:1}}},&quot;b04f26dc-2fdb-402d-90be-739680ae9013&quot;:{&quot;type&quot;:&quot;FIGURE_OBJECT&quot;,&quot;id&quot;:&quot;b04f26dc-2fdb-402d-90be-739680ae9013&quot;,&quot;parent&quot;:{&quot;type&quot;:&quot;CHILD&quot;,&quot;parentId&quot;:&quot;2ab47e09-51a3-437a-9301-d362a09dba49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3c2be9f-7fb9-4aaf-acad-59cf32e31953&quot;:{&quot;type&quot;:&quot;FIGURE_OBJECT&quot;,&quot;id&quot;:&quot;63c2be9f-7fb9-4aaf-acad-59cf32e31953&quot;,&quot;parent&quot;:{&quot;type&quot;:&quot;CHILD&quot;,&quot;parentId&quot;:&quot;2ab47e09-51a3-437a-9301-d362a09dba49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edd8f96-890c-4162-baa4-a2c81b810d63&quot;:{&quot;type&quot;:&quot;FIGURE_OBJECT&quot;,&quot;id&quot;:&quot;1edd8f96-890c-4162-baa4-a2c81b810d63&quot;,&quot;parent&quot;:{&quot;type&quot;:&quot;CHILD&quot;,&quot;parentId&quot;:&quot;2ab47e09-51a3-437a-9301-d362a09dba49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91809ba-0d44-4dff-9475-4ac62c03c4c8&quot;:{&quot;type&quot;:&quot;FIGURE_OBJECT&quot;,&quot;id&quot;:&quot;e91809ba-0d44-4dff-9475-4ac62c03c4c8&quot;,&quot;parent&quot;:{&quot;type&quot;:&quot;CHILD&quot;,&quot;parentId&quot;:&quot;2ab47e09-51a3-437a-9301-d362a09dba49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ddbdd62-5d12-4cc0-b3df-c5efe4496bce&quot;:{&quot;type&quot;:&quot;FIGURE_OBJECT&quot;,&quot;id&quot;:&quot;bddbdd62-5d12-4cc0-b3df-c5efe4496bce&quot;,&quot;parent&quot;:{&quot;type&quot;:&quot;CHILD&quot;,&quot;parentId&quot;:&quot;2ab47e09-51a3-437a-9301-d362a09dba49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2dde602-aa34-4ed4-9a73-79220e436ba4&quot;:{&quot;type&quot;:&quot;FIGURE_OBJECT&quot;,&quot;id&quot;:&quot;72dde602-aa34-4ed4-9a73-79220e436ba4&quot;,&quot;name&quot;:&quot;Bacteria membrane gram negative (for brush) (distorted)&quot;,&quot;relativeTransform&quot;:{&quot;translate&quot;:{&quot;x&quot;:25.296581359823133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02,&quot;y&quot;:0,&quot;isEndPoint&quot;:true},{&quot;x&quot;:1.5477525718537102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4e6a5f5-a9fb-4507-bbb6-160d92db588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6&quot;}},&quot;64e6a5f5-a9fb-4507-bbb6-160d92db5885&quot;:{&quot;type&quot;:&quot;FIGURE_OBJECT&quot;,&quot;id&quot;:&quot;64e6a5f5-a9fb-4507-bbb6-160d92db588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ea31f4b-74c4-4d25-a471-8157d816a642&quot;:{&quot;type&quot;:&quot;FIGURE_OBJECT&quot;,&quot;id&quot;:&quot;cea31f4b-74c4-4d25-a471-8157d816a642&quot;,&quot;parent&quot;:{&quot;type&quot;:&quot;CHILD&quot;,&quot;parentId&quot;:&quot;64e6a5f5-a9fb-4507-bbb6-160d92db5885&quot;,&quot;order&quot;:&quot;5&quot;},&quot;relativeTransform&quot;:{&quot;translate&quot;:{&quot;x&quot;:0,&quot;y&quot;:0},&quot;rotate&quot;:0,&quot;skewX&quot;:0,&quot;scale&quot;:{&quot;x&quot;:1,&quot;y&quot;:1}}},&quot;f781cf9b-6900-412b-b44c-1c3a8486cf1e&quot;:{&quot;type&quot;:&quot;FIGURE_OBJECT&quot;,&quot;id&quot;:&quot;f781cf9b-6900-412b-b44c-1c3a8486cf1e&quot;,&quot;parent&quot;:{&quot;type&quot;:&quot;CHILD&quot;,&quot;parentId&quot;:&quot;cea31f4b-74c4-4d25-a471-8157d816a64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5ab0d4f-b055-47de-9d4b-643e146b1257&quot;:{&quot;type&quot;:&quot;FIGURE_OBJECT&quot;,&quot;id&quot;:&quot;65ab0d4f-b055-47de-9d4b-643e146b1257&quot;,&quot;parent&quot;:{&quot;type&quot;:&quot;CHILD&quot;,&quot;parentId&quot;:&quot;cea31f4b-74c4-4d25-a471-8157d816a64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28ff7a6-fca8-4402-b6f5-b294abd64f41&quot;:{&quot;type&quot;:&quot;FIGURE_OBJECT&quot;,&quot;id&quot;:&quot;728ff7a6-fca8-4402-b6f5-b294abd64f41&quot;,&quot;parent&quot;:{&quot;type&quot;:&quot;CHILD&quot;,&quot;parentId&quot;:&quot;cea31f4b-74c4-4d25-a471-8157d816a64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215448d-8a5d-4f97-bb66-07baac35a6e7&quot;:{&quot;type&quot;:&quot;FIGURE_OBJECT&quot;,&quot;id&quot;:&quot;9215448d-8a5d-4f97-bb66-07baac35a6e7&quot;,&quot;parent&quot;:{&quot;type&quot;:&quot;CHILD&quot;,&quot;parentId&quot;:&quot;cea31f4b-74c4-4d25-a471-8157d816a64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c72811c-9721-4a86-8fe6-c693eb3fe10e&quot;:{&quot;type&quot;:&quot;FIGURE_OBJECT&quot;,&quot;id&quot;:&quot;3c72811c-9721-4a86-8fe6-c693eb3fe10e&quot;,&quot;parent&quot;:{&quot;type&quot;:&quot;CHILD&quot;,&quot;parentId&quot;:&quot;cea31f4b-74c4-4d25-a471-8157d816a64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7e3c734-e23d-4f15-813c-494ca11f83c3&quot;:{&quot;type&quot;:&quot;FIGURE_OBJECT&quot;,&quot;id&quot;:&quot;07e3c734-e23d-4f15-813c-494ca11f83c3&quot;,&quot;name&quot;:&quot;Bacteria membrane gram negative (for brush) (distorted)&quot;,&quot;relativeTransform&quot;:{&quot;translate&quot;:{&quot;x&quot;:27.362564876279258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02,&quot;y&quot;:0,&quot;isEndPoint&quot;:true},{&quot;x&quot;:1.5477525718537102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2467675-2550-4d18-9db2-c5e47c56938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7&quot;}},&quot;72467675-2550-4d18-9db2-c5e47c569387&quot;:{&quot;type&quot;:&quot;FIGURE_OBJECT&quot;,&quot;id&quot;:&quot;72467675-2550-4d18-9db2-c5e47c56938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2ed37ac-24fe-4806-8247-8482915e9003&quot;:{&quot;type&quot;:&quot;FIGURE_OBJECT&quot;,&quot;id&quot;:&quot;c2ed37ac-24fe-4806-8247-8482915e9003&quot;,&quot;parent&quot;:{&quot;type&quot;:&quot;CHILD&quot;,&quot;parentId&quot;:&quot;72467675-2550-4d18-9db2-c5e47c569387&quot;,&quot;order&quot;:&quot;5&quot;},&quot;relativeTransform&quot;:{&quot;translate&quot;:{&quot;x&quot;:0,&quot;y&quot;:0},&quot;rotate&quot;:0,&quot;skewX&quot;:0,&quot;scale&quot;:{&quot;x&quot;:1,&quot;y&quot;:1}}},&quot;49243e59-5cd2-48b3-aab2-a8e02ca8a5bb&quot;:{&quot;type&quot;:&quot;FIGURE_OBJECT&quot;,&quot;id&quot;:&quot;49243e59-5cd2-48b3-aab2-a8e02ca8a5bb&quot;,&quot;parent&quot;:{&quot;type&quot;:&quot;CHILD&quot;,&quot;parentId&quot;:&quot;c2ed37ac-24fe-4806-8247-8482915e900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b1be192-d5cc-4cd9-98ad-074e7d8fdb0c&quot;:{&quot;type&quot;:&quot;FIGURE_OBJECT&quot;,&quot;id&quot;:&quot;bb1be192-d5cc-4cd9-98ad-074e7d8fdb0c&quot;,&quot;parent&quot;:{&quot;type&quot;:&quot;CHILD&quot;,&quot;parentId&quot;:&quot;c2ed37ac-24fe-4806-8247-8482915e900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defdeea-fc2c-4d57-932e-b1ec0ed60a58&quot;:{&quot;type&quot;:&quot;FIGURE_OBJECT&quot;,&quot;id&quot;:&quot;0defdeea-fc2c-4d57-932e-b1ec0ed60a58&quot;,&quot;parent&quot;:{&quot;type&quot;:&quot;CHILD&quot;,&quot;parentId&quot;:&quot;c2ed37ac-24fe-4806-8247-8482915e900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38b1e53-f995-43a9-a38a-a9abb702fa3f&quot;:{&quot;type&quot;:&quot;FIGURE_OBJECT&quot;,&quot;id&quot;:&quot;938b1e53-f995-43a9-a38a-a9abb702fa3f&quot;,&quot;parent&quot;:{&quot;type&quot;:&quot;CHILD&quot;,&quot;parentId&quot;:&quot;c2ed37ac-24fe-4806-8247-8482915e900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2bd476b-8dc3-4b33-9baf-0cc0816d7c42&quot;:{&quot;type&quot;:&quot;FIGURE_OBJECT&quot;,&quot;id&quot;:&quot;22bd476b-8dc3-4b33-9baf-0cc0816d7c42&quot;,&quot;parent&quot;:{&quot;type&quot;:&quot;CHILD&quot;,&quot;parentId&quot;:&quot;c2ed37ac-24fe-4806-8247-8482915e900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ed5b6a2-56ab-4dda-9d09-9b49b1f5fd04&quot;:{&quot;type&quot;:&quot;FIGURE_OBJECT&quot;,&quot;id&quot;:&quot;bed5b6a2-56ab-4dda-9d09-9b49b1f5fd04&quot;,&quot;name&quot;:&quot;Bacteria membrane gram negative (for brush) (distorted)&quot;,&quot;relativeTransform&quot;:{&quot;translate&quot;:{&quot;x&quot;:31.4945319091915,&quot;y&quot;:-19.695491795477558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73,&quot;y&quot;:0,&quot;isEndPoint&quot;:true},{&quot;x&quot;:1.547752571853717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8710360-dece-478e-b87c-247db2e19c9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18&quot;}},&quot;68710360-dece-478e-b87c-247db2e19c9f&quot;:{&quot;type&quot;:&quot;FIGURE_OBJECT&quot;,&quot;id&quot;:&quot;68710360-dece-478e-b87c-247db2e19c9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919de484-afd2-43be-a420-cffec069e93e&quot;:{&quot;type&quot;:&quot;FIGURE_OBJECT&quot;,&quot;id&quot;:&quot;919de484-afd2-43be-a420-cffec069e93e&quot;,&quot;parent&quot;:{&quot;type&quot;:&quot;CHILD&quot;,&quot;parentId&quot;:&quot;68710360-dece-478e-b87c-247db2e19c9f&quot;,&quot;order&quot;:&quot;5&quot;},&quot;relativeTransform&quot;:{&quot;translate&quot;:{&quot;x&quot;:0,&quot;y&quot;:0},&quot;rotate&quot;:0,&quot;skewX&quot;:0,&quot;scale&quot;:{&quot;x&quot;:1,&quot;y&quot;:1}}},&quot;910157e7-db40-41b7-ae96-b2f831af57a2&quot;:{&quot;type&quot;:&quot;FIGURE_OBJECT&quot;,&quot;id&quot;:&quot;910157e7-db40-41b7-ae96-b2f831af57a2&quot;,&quot;parent&quot;:{&quot;type&quot;:&quot;CHILD&quot;,&quot;parentId&quot;:&quot;919de484-afd2-43be-a420-cffec069e93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72d2213-115e-437c-9e84-31cd26f0aef8&quot;:{&quot;type&quot;:&quot;FIGURE_OBJECT&quot;,&quot;id&quot;:&quot;172d2213-115e-437c-9e84-31cd26f0aef8&quot;,&quot;parent&quot;:{&quot;type&quot;:&quot;CHILD&quot;,&quot;parentId&quot;:&quot;919de484-afd2-43be-a420-cffec069e93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e37cec7-8597-449e-9c9a-f37067148f68&quot;:{&quot;type&quot;:&quot;FIGURE_OBJECT&quot;,&quot;id&quot;:&quot;7e37cec7-8597-449e-9c9a-f37067148f68&quot;,&quot;parent&quot;:{&quot;type&quot;:&quot;CHILD&quot;,&quot;parentId&quot;:&quot;919de484-afd2-43be-a420-cffec069e93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e81a318-3478-4ef8-b02d-b81a5da95dbb&quot;:{&quot;type&quot;:&quot;FIGURE_OBJECT&quot;,&quot;id&quot;:&quot;ce81a318-3478-4ef8-b02d-b81a5da95dbb&quot;,&quot;parent&quot;:{&quot;type&quot;:&quot;CHILD&quot;,&quot;parentId&quot;:&quot;919de484-afd2-43be-a420-cffec069e93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3172044-d8fd-472b-9d88-98ab16f607f7&quot;:{&quot;type&quot;:&quot;FIGURE_OBJECT&quot;,&quot;id&quot;:&quot;93172044-d8fd-472b-9d88-98ab16f607f7&quot;,&quot;parent&quot;:{&quot;type&quot;:&quot;CHILD&quot;,&quot;parentId&quot;:&quot;919de484-afd2-43be-a420-cffec069e93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e7967cc8-7a4f-45bc-a39b-e001f93af999&quot;:{&quot;type&quot;:&quot;FIGURE_OBJECT&quot;,&quot;id&quot;:&quot;e7967cc8-7a4f-45bc-a39b-e001f93af999&quot;,&quot;name&quot;:&quot;Bacteria membrane gram negative (for brush) (distorted)&quot;,&quot;relativeTransform&quot;:{&quot;translate&quot;:{&quot;x&quot;:33.560334231174615,&quot;y&quot;:-19.682947387145454},&quot;rotate&quot;:0,&quot;skewX&quot;:0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4865142348797,&quot;y&quot;:-0.018419631426516148,&quot;isEndPoint&quot;:true},{&quot;x&quot;:0.07443323355480302,&quot;y&quot;:-0.018419631426516148,&quot;isEndPoint&quot;:true},{&quot;x&quot;:0.5684396460384171,&quot;y&quot;:-0.018419631426516148,&quot;isEndPoint&quot;:false},{&quot;x&quot;:1.0595551410503141,&quot;y&quot;:-0.006042142356969649,&quot;isEndPoint&quot;:false},{&quot;x&quot;:1.5474865142348797,&quot;y&quot;:0.01841963142651614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086b10f-6e4f-451f-9794-d4d72bc0a02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&quot;}},&quot;0086b10f-6e4f-451f-9794-d4d72bc0a02f&quot;:{&quot;type&quot;:&quot;FIGURE_OBJECT&quot;,&quot;id&quot;:&quot;0086b10f-6e4f-451f-9794-d4d72bc0a02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5d8b238c-639f-47e7-90e8-15650d18f416&quot;:{&quot;type&quot;:&quot;FIGURE_OBJECT&quot;,&quot;id&quot;:&quot;5d8b238c-639f-47e7-90e8-15650d18f416&quot;,&quot;parent&quot;:{&quot;type&quot;:&quot;CHILD&quot;,&quot;parentId&quot;:&quot;0086b10f-6e4f-451f-9794-d4d72bc0a02f&quot;,&quot;order&quot;:&quot;5&quot;},&quot;relativeTransform&quot;:{&quot;translate&quot;:{&quot;x&quot;:0,&quot;y&quot;:0},&quot;rotate&quot;:0,&quot;skewX&quot;:0,&quot;scale&quot;:{&quot;x&quot;:1,&quot;y&quot;:1}}},&quot;e16b122d-e00e-4de5-8cfa-5cdcca51345b&quot;:{&quot;type&quot;:&quot;FIGURE_OBJECT&quot;,&quot;id&quot;:&quot;e16b122d-e00e-4de5-8cfa-5cdcca51345b&quot;,&quot;parent&quot;:{&quot;type&quot;:&quot;CHILD&quot;,&quot;parentId&quot;:&quot;5d8b238c-639f-47e7-90e8-15650d18f41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0745e53-52d0-443b-aa65-4e80e2e44bea&quot;:{&quot;type&quot;:&quot;FIGURE_OBJECT&quot;,&quot;id&quot;:&quot;c0745e53-52d0-443b-aa65-4e80e2e44bea&quot;,&quot;parent&quot;:{&quot;type&quot;:&quot;CHILD&quot;,&quot;parentId&quot;:&quot;5d8b238c-639f-47e7-90e8-15650d18f41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c227457-150d-4bdf-a9f8-789c1d07d16e&quot;:{&quot;type&quot;:&quot;FIGURE_OBJECT&quot;,&quot;id&quot;:&quot;ec227457-150d-4bdf-a9f8-789c1d07d16e&quot;,&quot;parent&quot;:{&quot;type&quot;:&quot;CHILD&quot;,&quot;parentId&quot;:&quot;5d8b238c-639f-47e7-90e8-15650d18f41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b14ac487-5311-4772-9599-0b38cecc546c&quot;:{&quot;type&quot;:&quot;FIGURE_OBJECT&quot;,&quot;id&quot;:&quot;b14ac487-5311-4772-9599-0b38cecc546c&quot;,&quot;parent&quot;:{&quot;type&quot;:&quot;CHILD&quot;,&quot;parentId&quot;:&quot;5d8b238c-639f-47e7-90e8-15650d18f41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83d5287-c708-43dc-b156-8b754fc8b7e6&quot;:{&quot;type&quot;:&quot;FIGURE_OBJECT&quot;,&quot;id&quot;:&quot;a83d5287-c708-43dc-b156-8b754fc8b7e6&quot;,&quot;parent&quot;:{&quot;type&quot;:&quot;CHILD&quot;,&quot;parentId&quot;:&quot;5d8b238c-639f-47e7-90e8-15650d18f41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2e7a478-e53a-4bd9-9100-e1f214a275dc&quot;:{&quot;type&quot;:&quot;FIGURE_OBJECT&quot;,&quot;id&quot;:&quot;82e7a478-e53a-4bd9-9100-e1f214a275dc&quot;,&quot;name&quot;:&quot;Bacteria membrane gram negative (for brush) (distorted)&quot;,&quot;relativeTransform&quot;:{&quot;translate&quot;:{&quot;x&quot;:37.66115001290344,&quot;y&quot;:-19.264457427400856},&quot;rotate&quot;:0.2060570036256476,&quot;skewX&quot;:-1.7952833382133337e-16,&quot;scale&quot;:{&quot;x&quot;:0.6810347091972623,&quot;y&quot;:0.6810347091972629}},&quot;opacity&quot;:1,&quot;source&quot;:{&quot;type&quot;:&quot;ASSETS&quot;},&quot;path&quot;:{&quot;type&quot;:&quot;SPLINE&quot;,&quot;spline&quot;:{&quot;points&quot;:[{&quot;x&quot;:-1.5471493951268336,&quot;y&quot;:0.020751696607823375,&quot;isEndPoint&quot;:true},{&quot;x&quot;:-0.5081445990020761,&quot;y&quot;:-0.03509486072157954,&quot;isEndPoint&quot;:false},{&quot;x&quot;:0.5244723293492264,&quot;y&quot;:-0.034295805821501504,&quot;isEndPoint&quot;:false},{&quot;x&quot;:1.5471493951268336,&quot;y&quot;:0.02082504965872432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d1c6f153-f1d2-4ebb-b0ba-c8cb0083e3d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05&quot;}},&quot;d1c6f153-f1d2-4ebb-b0ba-c8cb0083e3df&quot;:{&quot;type&quot;:&quot;FIGURE_OBJECT&quot;,&quot;id&quot;:&quot;d1c6f153-f1d2-4ebb-b0ba-c8cb0083e3d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20a0d9e-acbb-4f24-b769-411b2e7f307d&quot;:{&quot;type&quot;:&quot;FIGURE_OBJECT&quot;,&quot;id&quot;:&quot;a20a0d9e-acbb-4f24-b769-411b2e7f307d&quot;,&quot;parent&quot;:{&quot;type&quot;:&quot;CHILD&quot;,&quot;parentId&quot;:&quot;d1c6f153-f1d2-4ebb-b0ba-c8cb0083e3df&quot;,&quot;order&quot;:&quot;5&quot;},&quot;relativeTransform&quot;:{&quot;translate&quot;:{&quot;x&quot;:0,&quot;y&quot;:0},&quot;rotate&quot;:0,&quot;skewX&quot;:0,&quot;scale&quot;:{&quot;x&quot;:1,&quot;y&quot;:1}}},&quot;ce1055e5-84ca-4ed3-8cd0-83e694a33f7b&quot;:{&quot;type&quot;:&quot;FIGURE_OBJECT&quot;,&quot;id&quot;:&quot;ce1055e5-84ca-4ed3-8cd0-83e694a33f7b&quot;,&quot;parent&quot;:{&quot;type&quot;:&quot;CHILD&quot;,&quot;parentId&quot;:&quot;a20a0d9e-acbb-4f24-b769-411b2e7f307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9bbcc5a-f849-49f2-9992-0ae51489dceb&quot;:{&quot;type&quot;:&quot;FIGURE_OBJECT&quot;,&quot;id&quot;:&quot;e9bbcc5a-f849-49f2-9992-0ae51489dceb&quot;,&quot;parent&quot;:{&quot;type&quot;:&quot;CHILD&quot;,&quot;parentId&quot;:&quot;a20a0d9e-acbb-4f24-b769-411b2e7f307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a47ccd9-8530-4a63-b27b-9b416246f242&quot;:{&quot;type&quot;:&quot;FIGURE_OBJECT&quot;,&quot;id&quot;:&quot;ea47ccd9-8530-4a63-b27b-9b416246f242&quot;,&quot;parent&quot;:{&quot;type&quot;:&quot;CHILD&quot;,&quot;parentId&quot;:&quot;a20a0d9e-acbb-4f24-b769-411b2e7f307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081ebef-febd-4a58-b280-b1b8ee91e3e4&quot;:{&quot;type&quot;:&quot;FIGURE_OBJECT&quot;,&quot;id&quot;:&quot;2081ebef-febd-4a58-b280-b1b8ee91e3e4&quot;,&quot;parent&quot;:{&quot;type&quot;:&quot;CHILD&quot;,&quot;parentId&quot;:&quot;a20a0d9e-acbb-4f24-b769-411b2e7f307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8033399f-0c31-4c70-8890-cf4af90b0a06&quot;:{&quot;type&quot;:&quot;FIGURE_OBJECT&quot;,&quot;id&quot;:&quot;8033399f-0c31-4c70-8890-cf4af90b0a06&quot;,&quot;parent&quot;:{&quot;type&quot;:&quot;CHILD&quot;,&quot;parentId&quot;:&quot;a20a0d9e-acbb-4f24-b769-411b2e7f307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e28c5e4-f7cf-4dc7-96cc-3432f03ff9af&quot;:{&quot;type&quot;:&quot;FIGURE_OBJECT&quot;,&quot;id&quot;:&quot;9e28c5e4-f7cf-4dc7-96cc-3432f03ff9af&quot;,&quot;name&quot;:&quot;Bacteria membrane gram negative (for brush) (distorted)&quot;,&quot;relativeTransform&quot;:{&quot;translate&quot;:{&quot;x&quot;:39.656023346776855,&quot;y&quot;:-18.73624941674901},&quot;rotate&quot;:0.311650749337792,&quot;skewX&quot;:-2.3937111176177675e-16,&quot;scale&quot;:{&quot;x&quot;:0.6810347091972638,&quot;y&quot;:0.6810347091972645}},&quot;opacity&quot;:1,&quot;source&quot;:{&quot;type&quot;:&quot;ASSETS&quot;},&quot;path&quot;:{&quot;type&quot;:&quot;SPLINE&quot;,&quot;spline&quot;:{&quot;points&quot;:[{&quot;x&quot;:-1.547039778266324,&quot;y&quot;:0.020854937349053974,&quot;isEndPoint&quot;:true},{&quot;x&quot;:-0.5101740787590217,&quot;y&quot;:-0.03509067425597168,&quot;isEndPoint&quot;:false},{&quot;x&quot;:0.5224968770683915,&quot;y&quot;:-0.03442164560667338,&quot;isEndPoint&quot;:false},{&quot;x&quot;:1.547039778266324,&quot;y&quot;:0.02084545698793916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ecf58c2-e131-4a21-9e87-542d2097751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1&quot;}},&quot;2ecf58c2-e131-4a21-9e87-542d20977514&quot;:{&quot;type&quot;:&quot;FIGURE_OBJECT&quot;,&quot;id&quot;:&quot;2ecf58c2-e131-4a21-9e87-542d2097751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1c6baa7-54ca-45eb-abd3-4903c7530de3&quot;:{&quot;type&quot;:&quot;FIGURE_OBJECT&quot;,&quot;id&quot;:&quot;71c6baa7-54ca-45eb-abd3-4903c7530de3&quot;,&quot;parent&quot;:{&quot;type&quot;:&quot;CHILD&quot;,&quot;parentId&quot;:&quot;2ecf58c2-e131-4a21-9e87-542d20977514&quot;,&quot;order&quot;:&quot;5&quot;},&quot;relativeTransform&quot;:{&quot;translate&quot;:{&quot;x&quot;:0,&quot;y&quot;:0},&quot;rotate&quot;:0,&quot;skewX&quot;:0,&quot;scale&quot;:{&quot;x&quot;:1,&quot;y&quot;:1}}},&quot;a33161ba-d4ea-4b87-9a63-04f4eba90623&quot;:{&quot;type&quot;:&quot;FIGURE_OBJECT&quot;,&quot;id&quot;:&quot;a33161ba-d4ea-4b87-9a63-04f4eba90623&quot;,&quot;parent&quot;:{&quot;type&quot;:&quot;CHILD&quot;,&quot;parentId&quot;:&quot;71c6baa7-54ca-45eb-abd3-4903c7530de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cda9e08-4cc7-4fab-9dd6-19827556d89a&quot;:{&quot;type&quot;:&quot;FIGURE_OBJECT&quot;,&quot;id&quot;:&quot;bcda9e08-4cc7-4fab-9dd6-19827556d89a&quot;,&quot;parent&quot;:{&quot;type&quot;:&quot;CHILD&quot;,&quot;parentId&quot;:&quot;71c6baa7-54ca-45eb-abd3-4903c7530de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a37728d-73a0-4aa7-a8e7-87fd26451f56&quot;:{&quot;type&quot;:&quot;FIGURE_OBJECT&quot;,&quot;id&quot;:&quot;5a37728d-73a0-4aa7-a8e7-87fd26451f56&quot;,&quot;parent&quot;:{&quot;type&quot;:&quot;CHILD&quot;,&quot;parentId&quot;:&quot;71c6baa7-54ca-45eb-abd3-4903c7530de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cfe3a5e-7b66-4873-aa27-3ab2de73f6a9&quot;:{&quot;type&quot;:&quot;FIGURE_OBJECT&quot;,&quot;id&quot;:&quot;fcfe3a5e-7b66-4873-aa27-3ab2de73f6a9&quot;,&quot;parent&quot;:{&quot;type&quot;:&quot;CHILD&quot;,&quot;parentId&quot;:&quot;71c6baa7-54ca-45eb-abd3-4903c7530de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0b9cda1-20f2-4137-a27d-3be353522373&quot;:{&quot;type&quot;:&quot;FIGURE_OBJECT&quot;,&quot;id&quot;:&quot;e0b9cda1-20f2-4137-a27d-3be353522373&quot;,&quot;parent&quot;:{&quot;type&quot;:&quot;CHILD&quot;,&quot;parentId&quot;:&quot;71c6baa7-54ca-45eb-abd3-4903c7530de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13365f-692c-4244-81d3-ba5491b85476&quot;:{&quot;type&quot;:&quot;FIGURE_OBJECT&quot;,&quot;id&quot;:&quot;7713365f-692c-4244-81d3-ba5491b85476&quot;,&quot;name&quot;:&quot;Bacteria membrane gram negative (for brush) (distorted)&quot;,&quot;relativeTransform&quot;:{&quot;translate&quot;:{&quot;x&quot;:41.58402795571032,&quot;y&quot;:-18.000753462069618},&quot;rotate&quot;:0.4172140599386239,&quot;skewX&quot;:-1.7952833382133254e-16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69678258526898,&quot;y&quot;:0.020816710753521334,&quot;isEndPoint&quot;:true},{&quot;x&quot;:-0.5119473135005279,&quot;y&quot;:-0.03494902345767102,&quot;isEndPoint&quot;:false},{&quot;x&quot;:0.5207809286955865,&quot;y&quot;:-0.03442106804951138,&quot;isEndPoint&quot;:false},{&quot;x&quot;:1.5469678258526898,&quot;y&quot;:0.02076138776263249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cd777a4-87b4-4eac-94c7-dbead2e5c0b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2&quot;}},&quot;4cd777a4-87b4-4eac-94c7-dbead2e5c0b0&quot;:{&quot;type&quot;:&quot;FIGURE_OBJECT&quot;,&quot;id&quot;:&quot;4cd777a4-87b4-4eac-94c7-dbead2e5c0b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744479b-b9ab-4635-b147-a4bebf011704&quot;:{&quot;type&quot;:&quot;FIGURE_OBJECT&quot;,&quot;id&quot;:&quot;f744479b-b9ab-4635-b147-a4bebf011704&quot;,&quot;parent&quot;:{&quot;type&quot;:&quot;CHILD&quot;,&quot;parentId&quot;:&quot;4cd777a4-87b4-4eac-94c7-dbead2e5c0b0&quot;,&quot;order&quot;:&quot;5&quot;},&quot;relativeTransform&quot;:{&quot;translate&quot;:{&quot;x&quot;:0,&quot;y&quot;:0},&quot;rotate&quot;:0,&quot;skewX&quot;:0,&quot;scale&quot;:{&quot;x&quot;:1,&quot;y&quot;:1}}},&quot;d83da551-3df4-424f-b199-c167fd5c98f9&quot;:{&quot;type&quot;:&quot;FIGURE_OBJECT&quot;,&quot;id&quot;:&quot;d83da551-3df4-424f-b199-c167fd5c98f9&quot;,&quot;parent&quot;:{&quot;type&quot;:&quot;CHILD&quot;,&quot;parentId&quot;:&quot;f744479b-b9ab-4635-b147-a4bebf01170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e9260f8-d5f5-48fe-8c5a-b848c705b508&quot;:{&quot;type&quot;:&quot;FIGURE_OBJECT&quot;,&quot;id&quot;:&quot;8e9260f8-d5f5-48fe-8c5a-b848c705b508&quot;,&quot;parent&quot;:{&quot;type&quot;:&quot;CHILD&quot;,&quot;parentId&quot;:&quot;f744479b-b9ab-4635-b147-a4bebf01170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d3e497d-d0b9-45a9-9fb8-ec307a1c9f6b&quot;:{&quot;type&quot;:&quot;FIGURE_OBJECT&quot;,&quot;id&quot;:&quot;5d3e497d-d0b9-45a9-9fb8-ec307a1c9f6b&quot;,&quot;parent&quot;:{&quot;type&quot;:&quot;CHILD&quot;,&quot;parentId&quot;:&quot;f744479b-b9ab-4635-b147-a4bebf01170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ba9517fc-96c3-4443-87d1-30a9b5eec059&quot;:{&quot;type&quot;:&quot;FIGURE_OBJECT&quot;,&quot;id&quot;:&quot;ba9517fc-96c3-4443-87d1-30a9b5eec059&quot;,&quot;parent&quot;:{&quot;type&quot;:&quot;CHILD&quot;,&quot;parentId&quot;:&quot;f744479b-b9ab-4635-b147-a4bebf01170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bb6ce0d-e604-4c9e-9d86-90ea9a5135fc&quot;:{&quot;type&quot;:&quot;FIGURE_OBJECT&quot;,&quot;id&quot;:&quot;abb6ce0d-e604-4c9e-9d86-90ea9a5135fc&quot;,&quot;parent&quot;:{&quot;type&quot;:&quot;CHILD&quot;,&quot;parentId&quot;:&quot;f744479b-b9ab-4635-b147-a4bebf01170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d7b72be-74ab-49bc-9501-9014042ec9fd&quot;:{&quot;type&quot;:&quot;FIGURE_OBJECT&quot;,&quot;id&quot;:&quot;ad7b72be-74ab-49bc-9501-9014042ec9fd&quot;,&quot;name&quot;:&quot;Bacteria membrane gram negative (for brush) (distorted)&quot;,&quot;relativeTransform&quot;:{&quot;translate&quot;:{&quot;x&quot;:45.15602567656018,&quot;y&quot;:-15.944700018584385},&quot;rotate&quot;:0.6271020896972999,&quot;skewX&quot;:1.795283338213327e-16,&quot;scale&quot;:{&quot;x&quot;:0.6810347091972635,&quot;y&quot;:0.6810347091972643}},&quot;opacity&quot;:1,&quot;source&quot;:{&quot;type&quot;:&quot;ASSETS&quot;},&quot;path&quot;:{&quot;type&quot;:&quot;SPLINE&quot;,&quot;spline&quot;:{&quot;points&quot;:[{&quot;x&quot;:-1.5470549546723973,&quot;y&quot;:0.02063694402346675,&quot;isEndPoint&quot;:true},{&quot;x&quot;:-0.5147903170418289,&quot;y&quot;:-0.03450072766697185,&quot;isEndPoint&quot;:false},{&quot;x&quot;:0.5181307256631911,&quot;y&quot;:-0.03427107141829419,&quot;isEndPoint&quot;:false},{&quot;x&quot;:1.5470549546723973,&quot;y&quot;:0.02058311183778874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a3fcddbe-e539-4f3e-84ce-0d84dcd8288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3&quot;}},&quot;a3fcddbe-e539-4f3e-84ce-0d84dcd82887&quot;:{&quot;type&quot;:&quot;FIGURE_OBJECT&quot;,&quot;id&quot;:&quot;a3fcddbe-e539-4f3e-84ce-0d84dcd8288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22391fe-b6dd-4532-833d-eae702582b5d&quot;:{&quot;type&quot;:&quot;FIGURE_OBJECT&quot;,&quot;id&quot;:&quot;422391fe-b6dd-4532-833d-eae702582b5d&quot;,&quot;parent&quot;:{&quot;type&quot;:&quot;CHILD&quot;,&quot;parentId&quot;:&quot;a3fcddbe-e539-4f3e-84ce-0d84dcd82887&quot;,&quot;order&quot;:&quot;5&quot;},&quot;relativeTransform&quot;:{&quot;translate&quot;:{&quot;x&quot;:0,&quot;y&quot;:0},&quot;rotate&quot;:0,&quot;skewX&quot;:0,&quot;scale&quot;:{&quot;x&quot;:1,&quot;y&quot;:1}}},&quot;07caefe3-71f3-47ad-ab3d-499cadf571a8&quot;:{&quot;type&quot;:&quot;FIGURE_OBJECT&quot;,&quot;id&quot;:&quot;07caefe3-71f3-47ad-ab3d-499cadf571a8&quot;,&quot;parent&quot;:{&quot;type&quot;:&quot;CHILD&quot;,&quot;parentId&quot;:&quot;422391fe-b6dd-4532-833d-eae702582b5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c679b10-7ffa-4a94-b830-bbe9fa704da3&quot;:{&quot;type&quot;:&quot;FIGURE_OBJECT&quot;,&quot;id&quot;:&quot;0c679b10-7ffa-4a94-b830-bbe9fa704da3&quot;,&quot;parent&quot;:{&quot;type&quot;:&quot;CHILD&quot;,&quot;parentId&quot;:&quot;422391fe-b6dd-4532-833d-eae702582b5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45ea6d3-ac96-4361-a48e-52e11f293cc1&quot;:{&quot;type&quot;:&quot;FIGURE_OBJECT&quot;,&quot;id&quot;:&quot;145ea6d3-ac96-4361-a48e-52e11f293cc1&quot;,&quot;parent&quot;:{&quot;type&quot;:&quot;CHILD&quot;,&quot;parentId&quot;:&quot;422391fe-b6dd-4532-833d-eae702582b5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dab4014-f4b7-45ca-91c2-3b0460a73bae&quot;:{&quot;type&quot;:&quot;FIGURE_OBJECT&quot;,&quot;id&quot;:&quot;cdab4014-f4b7-45ca-91c2-3b0460a73bae&quot;,&quot;parent&quot;:{&quot;type&quot;:&quot;CHILD&quot;,&quot;parentId&quot;:&quot;422391fe-b6dd-4532-833d-eae702582b5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63cb2c70-8af6-4131-9625-902da763f3a2&quot;:{&quot;type&quot;:&quot;FIGURE_OBJECT&quot;,&quot;id&quot;:&quot;63cb2c70-8af6-4131-9625-902da763f3a2&quot;,&quot;parent&quot;:{&quot;type&quot;:&quot;CHILD&quot;,&quot;parentId&quot;:&quot;422391fe-b6dd-4532-833d-eae702582b5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3ef2f64-f7c1-4a1b-aac1-49edc851cc46&quot;:{&quot;type&quot;:&quot;FIGURE_OBJECT&quot;,&quot;id&quot;:&quot;b3ef2f64-f7c1-4a1b-aac1-49edc851cc46&quot;,&quot;name&quot;:&quot;Bacteria membrane gram negative (for brush) (distorted)&quot;,&quot;relativeTransform&quot;:{&quot;translate&quot;:{&quot;x&quot;:46.76159011493627,&quot;y&quot;:-14.648288335808829},&quot;rotate&quot;:0.731426925571266,&quot;skewX&quot;:4.1889944558310903e-16,&quot;scale&quot;:{&quot;x&quot;:0.681034709197264,&quot;y&quot;:0.6810347091972637}},&quot;opacity&quot;:1,&quot;source&quot;:{&quot;type&quot;:&quot;ASSETS&quot;},&quot;path&quot;:{&quot;type&quot;:&quot;SPLINE&quot;,&quot;spline&quot;:{&quot;points&quot;:[{&quot;x&quot;:-1.5470393368581696,&quot;y&quot;:0.020573641779619692,&quot;isEndPoint&quot;:true},{&quot;x&quot;:-0.5159165784682003,&quot;y&quot;:-0.03432554733889563,&quot;isEndPoint&quot;:false},{&quot;x&quot;:0.5170212596572412,&quot;y&quot;:-0.03424676668414921,&quot;isEndPoint&quot;:false},{&quot;x&quot;:1.5470393368581696,&quot;y&quot;:0.0205541901176709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24bbde2-bb5a-425a-a2ac-049321e6ebe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5&quot;}},&quot;124bbde2-bb5a-425a-a2ac-049321e6ebef&quot;:{&quot;type&quot;:&quot;FIGURE_OBJECT&quot;,&quot;id&quot;:&quot;124bbde2-bb5a-425a-a2ac-049321e6ebe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2e0b3d1-adc9-409d-b6f6-2d0cc7c13e9c&quot;:{&quot;type&quot;:&quot;FIGURE_OBJECT&quot;,&quot;id&quot;:&quot;d2e0b3d1-adc9-409d-b6f6-2d0cc7c13e9c&quot;,&quot;parent&quot;:{&quot;type&quot;:&quot;CHILD&quot;,&quot;parentId&quot;:&quot;124bbde2-bb5a-425a-a2ac-049321e6ebef&quot;,&quot;order&quot;:&quot;5&quot;},&quot;relativeTransform&quot;:{&quot;translate&quot;:{&quot;x&quot;:0,&quot;y&quot;:0},&quot;rotate&quot;:0,&quot;skewX&quot;:0,&quot;scale&quot;:{&quot;x&quot;:1,&quot;y&quot;:1}}},&quot;f8beb009-88bb-4605-941b-a8f845c56dd0&quot;:{&quot;type&quot;:&quot;FIGURE_OBJECT&quot;,&quot;id&quot;:&quot;f8beb009-88bb-4605-941b-a8f845c56dd0&quot;,&quot;parent&quot;:{&quot;type&quot;:&quot;CHILD&quot;,&quot;parentId&quot;:&quot;d2e0b3d1-adc9-409d-b6f6-2d0cc7c13e9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b78d11a-242b-4ece-bab0-775e265931fe&quot;:{&quot;type&quot;:&quot;FIGURE_OBJECT&quot;,&quot;id&quot;:&quot;bb78d11a-242b-4ece-bab0-775e265931fe&quot;,&quot;parent&quot;:{&quot;type&quot;:&quot;CHILD&quot;,&quot;parentId&quot;:&quot;d2e0b3d1-adc9-409d-b6f6-2d0cc7c13e9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667076d-c34e-4b89-b536-fe593185d112&quot;:{&quot;type&quot;:&quot;FIGURE_OBJECT&quot;,&quot;id&quot;:&quot;1667076d-c34e-4b89-b536-fe593185d112&quot;,&quot;parent&quot;:{&quot;type&quot;:&quot;CHILD&quot;,&quot;parentId&quot;:&quot;d2e0b3d1-adc9-409d-b6f6-2d0cc7c13e9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6c11007-784e-483b-929d-05725dd4b94a&quot;:{&quot;type&quot;:&quot;FIGURE_OBJECT&quot;,&quot;id&quot;:&quot;d6c11007-784e-483b-929d-05725dd4b94a&quot;,&quot;parent&quot;:{&quot;type&quot;:&quot;CHILD&quot;,&quot;parentId&quot;:&quot;d2e0b3d1-adc9-409d-b6f6-2d0cc7c13e9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da21883-2fee-45ae-85a2-7ccf0a3ddb33&quot;:{&quot;type&quot;:&quot;FIGURE_OBJECT&quot;,&quot;id&quot;:&quot;eda21883-2fee-45ae-85a2-7ccf0a3ddb33&quot;,&quot;parent&quot;:{&quot;type&quot;:&quot;CHILD&quot;,&quot;parentId&quot;:&quot;d2e0b3d1-adc9-409d-b6f6-2d0cc7c13e9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c486ec3-f5f5-4ed0-a78e-a9f0583dc334&quot;:{&quot;type&quot;:&quot;FIGURE_OBJECT&quot;,&quot;id&quot;:&quot;4c486ec3-f5f5-4ed0-a78e-a9f0583dc334&quot;,&quot;name&quot;:&quot;Bacteria membrane gram negative (for brush) (distorted)&quot;,&quot;relativeTransform&quot;:{&quot;translate&quot;:{&quot;x&quot;:49.52597248408251,&quot;y&quot;:-11.59117855402074},&quot;rotate&quot;:0.9399221060554167,&quot;skewX&quot;:-2.9921388970222066e-16,&quot;scale&quot;:{&quot;x&quot;:0.6810347091972642,&quot;y&quot;:0.6810347091972637}},&quot;opacity&quot;:1,&quot;source&quot;:{&quot;type&quot;:&quot;ASSETS&quot;},&quot;path&quot;:{&quot;type&quot;:&quot;SPLINE&quot;,&quot;spline&quot;:{&quot;points&quot;:[{&quot;x&quot;:-1.5470362002041131,&quot;y&quot;:0.020581048196327955,&quot;isEndPoint&quot;:true},{&quot;x&quot;:-0.5180827645751034,&quot;y&quot;:-0.034267918027871144,&quot;isEndPoint&quot;:false},{&quot;x&quot;:0.5148271690966109,&quot;y&quot;:-0.0344923160564921,&quot;isEndPoint&quot;:false},{&quot;x&quot;:1.5470362002041131,&quot;y&quot;:0.0206333173460617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d61542e-3caa-4519-a41a-b4b745f1ed0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55&quot;}},&quot;cd61542e-3caa-4519-a41a-b4b745f1ed04&quot;:{&quot;type&quot;:&quot;FIGURE_OBJECT&quot;,&quot;id&quot;:&quot;cd61542e-3caa-4519-a41a-b4b745f1ed0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2546d0e0-3737-4556-9f2d-439869fac80e&quot;:{&quot;type&quot;:&quot;FIGURE_OBJECT&quot;,&quot;id&quot;:&quot;2546d0e0-3737-4556-9f2d-439869fac80e&quot;,&quot;parent&quot;:{&quot;type&quot;:&quot;CHILD&quot;,&quot;parentId&quot;:&quot;cd61542e-3caa-4519-a41a-b4b745f1ed04&quot;,&quot;order&quot;:&quot;5&quot;},&quot;relativeTransform&quot;:{&quot;translate&quot;:{&quot;x&quot;:0,&quot;y&quot;:0},&quot;rotate&quot;:0,&quot;skewX&quot;:0,&quot;scale&quot;:{&quot;x&quot;:1,&quot;y&quot;:1}}},&quot;40f9b72b-8fcc-4b2b-baf7-b28798608301&quot;:{&quot;type&quot;:&quot;FIGURE_OBJECT&quot;,&quot;id&quot;:&quot;40f9b72b-8fcc-4b2b-baf7-b28798608301&quot;,&quot;parent&quot;:{&quot;type&quot;:&quot;CHILD&quot;,&quot;parentId&quot;:&quot;2546d0e0-3737-4556-9f2d-439869fac80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b4aa897-11b5-4394-be7c-f14040d8468a&quot;:{&quot;type&quot;:&quot;FIGURE_OBJECT&quot;,&quot;id&quot;:&quot;eb4aa897-11b5-4394-be7c-f14040d8468a&quot;,&quot;parent&quot;:{&quot;type&quot;:&quot;CHILD&quot;,&quot;parentId&quot;:&quot;2546d0e0-3737-4556-9f2d-439869fac80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b5cbe05-f597-42a8-9422-75c0fc2d8692&quot;:{&quot;type&quot;:&quot;FIGURE_OBJECT&quot;,&quot;id&quot;:&quot;7b5cbe05-f597-42a8-9422-75c0fc2d8692&quot;,&quot;parent&quot;:{&quot;type&quot;:&quot;CHILD&quot;,&quot;parentId&quot;:&quot;2546d0e0-3737-4556-9f2d-439869fac80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4e9a499f-7d88-49b9-a0a7-1a79c1010488&quot;:{&quot;type&quot;:&quot;FIGURE_OBJECT&quot;,&quot;id&quot;:&quot;4e9a499f-7d88-49b9-a0a7-1a79c1010488&quot;,&quot;parent&quot;:{&quot;type&quot;:&quot;CHILD&quot;,&quot;parentId&quot;:&quot;2546d0e0-3737-4556-9f2d-439869fac80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c572f12-0f44-44bd-a5e1-2a663602e25e&quot;:{&quot;type&quot;:&quot;FIGURE_OBJECT&quot;,&quot;id&quot;:&quot;0c572f12-0f44-44bd-a5e1-2a663602e25e&quot;,&quot;parent&quot;:{&quot;type&quot;:&quot;CHILD&quot;,&quot;parentId&quot;:&quot;2546d0e0-3737-4556-9f2d-439869fac80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3d5109b9-1299-40ed-a5d3-14ec413f2eed&quot;:{&quot;type&quot;:&quot;FIGURE_OBJECT&quot;,&quot;id&quot;:&quot;3d5109b9-1299-40ed-a5d3-14ec413f2eed&quot;,&quot;name&quot;:&quot;Bacteria membrane gram negative (for brush) (distorted)&quot;,&quot;relativeTransform&quot;:{&quot;translate&quot;:{&quot;x&quot;:50.654357334081006,&quot;y&quot;:-9.863386545053554},&quot;rotate&quot;:1.0446103982248338,&quot;skewX&quot;:-5.984277794044417e-17,&quot;scale&quot;:{&quot;x&quot;:0.6810347091972639,&quot;y&quot;:0.6810347091972643}},&quot;opacity&quot;:1,&quot;source&quot;:{&quot;type&quot;:&quot;ASSETS&quot;},&quot;path&quot;:{&quot;type&quot;:&quot;SPLINE&quot;,&quot;spline&quot;:{&quot;points&quot;:[{&quot;x&quot;:-1.5470822790216925,&quot;y&quot;:0.02065954991786771,&quot;isEndPoint&quot;:true},{&quot;x&quot;:-0.5193287422859303,&quot;y&quot;:-0.034347043267855606,&quot;isEndPoint&quot;:false},{&quot;x&quot;:0.513558976887003,&quot;y&quot;:-0.03472200909139485,&quot;isEndPoint&quot;:false},{&quot;x&quot;:1.5470822790216925,&quot;y&quot;:0.0207275829810258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8006634f-8e0e-489b-9f2d-f8b5dddbd34b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6&quot;}},&quot;8006634f-8e0e-489b-9f2d-f8b5dddbd34b&quot;:{&quot;type&quot;:&quot;FIGURE_OBJECT&quot;,&quot;id&quot;:&quot;8006634f-8e0e-489b-9f2d-f8b5dddbd34b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8965901-83a1-4e9f-ac3f-818fd1f477f5&quot;:{&quot;type&quot;:&quot;FIGURE_OBJECT&quot;,&quot;id&quot;:&quot;38965901-83a1-4e9f-ac3f-818fd1f477f5&quot;,&quot;parent&quot;:{&quot;type&quot;:&quot;CHILD&quot;,&quot;parentId&quot;:&quot;8006634f-8e0e-489b-9f2d-f8b5dddbd34b&quot;,&quot;order&quot;:&quot;5&quot;},&quot;relativeTransform&quot;:{&quot;translate&quot;:{&quot;x&quot;:0,&quot;y&quot;:0},&quot;rotate&quot;:0,&quot;skewX&quot;:0,&quot;scale&quot;:{&quot;x&quot;:1,&quot;y&quot;:1}}},&quot;f7962372-4b2a-4710-aa17-2b4e14dc8061&quot;:{&quot;type&quot;:&quot;FIGURE_OBJECT&quot;,&quot;id&quot;:&quot;f7962372-4b2a-4710-aa17-2b4e14dc8061&quot;,&quot;parent&quot;:{&quot;type&quot;:&quot;CHILD&quot;,&quot;parentId&quot;:&quot;38965901-83a1-4e9f-ac3f-818fd1f477f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57f90ed-6508-4dc2-aa9d-c07ce1d05ed5&quot;:{&quot;type&quot;:&quot;FIGURE_OBJECT&quot;,&quot;id&quot;:&quot;b57f90ed-6508-4dc2-aa9d-c07ce1d05ed5&quot;,&quot;parent&quot;:{&quot;type&quot;:&quot;CHILD&quot;,&quot;parentId&quot;:&quot;38965901-83a1-4e9f-ac3f-818fd1f477f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164549f-48e8-4acb-9dfc-20c0902315b9&quot;:{&quot;type&quot;:&quot;FIGURE_OBJECT&quot;,&quot;id&quot;:&quot;8164549f-48e8-4acb-9dfc-20c0902315b9&quot;,&quot;parent&quot;:{&quot;type&quot;:&quot;CHILD&quot;,&quot;parentId&quot;:&quot;38965901-83a1-4e9f-ac3f-818fd1f477f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4c05bff-11dd-46d7-b680-3da6182983db&quot;:{&quot;type&quot;:&quot;FIGURE_OBJECT&quot;,&quot;id&quot;:&quot;74c05bff-11dd-46d7-b680-3da6182983db&quot;,&quot;parent&quot;:{&quot;type&quot;:&quot;CHILD&quot;,&quot;parentId&quot;:&quot;38965901-83a1-4e9f-ac3f-818fd1f477f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9b3ffac-3c7a-497b-850b-fa5355e8afc5&quot;:{&quot;type&quot;:&quot;FIGURE_OBJECT&quot;,&quot;id&quot;:&quot;a9b3ffac-3c7a-497b-850b-fa5355e8afc5&quot;,&quot;parent&quot;:{&quot;type&quot;:&quot;CHILD&quot;,&quot;parentId&quot;:&quot;38965901-83a1-4e9f-ac3f-818fd1f477f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68e99ee-3e29-4252-ba0a-5f5f210f3ea1&quot;:{&quot;type&quot;:&quot;FIGURE_OBJECT&quot;,&quot;id&quot;:&quot;768e99ee-3e29-4252-ba0a-5f5f210f3ea1&quot;,&quot;name&quot;:&quot;Bacteria membrane gram negative (for brush) (distorted)&quot;,&quot;relativeTransform&quot;:{&quot;translate&quot;:{&quot;x&quot;:52.33838460410874,&quot;y&quot;:-6.101805959543121},&quot;rotate&quot;:1.2553307621246694,&quot;skewX&quot;:5.984277794044416e-17,&quot;scale&quot;:{&quot;x&quot;:0.6810347091972639,&quot;y&quot;:0.6810347091972639}},&quot;opacity&quot;:1,&quot;source&quot;:{&quot;type&quot;:&quot;ASSETS&quot;},&quot;path&quot;:{&quot;type&quot;:&quot;SPLINE&quot;,&quot;spline&quot;:{&quot;points&quot;:[{&quot;x&quot;:-1.5469863409535138,&quot;y&quot;:0.02084240251204342,&quot;isEndPoint&quot;:true},{&quot;x&quot;:-0.5224130717181774,&quot;y&quot;:-0.03442145690043383,&quot;isEndPoint&quot;:false},{&quot;x&quot;:0.5102263362563972,&quot;y&quot;:-0.03508569701020456,&quot;isEndPoint&quot;:false},{&quot;x&quot;:1.5469863409535138,&quot;y&quot;:0.02085354843094769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c2e6f2e-623e-41fb-8a73-503f19257e16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7&quot;}},&quot;7c2e6f2e-623e-41fb-8a73-503f19257e16&quot;:{&quot;type&quot;:&quot;FIGURE_OBJECT&quot;,&quot;id&quot;:&quot;7c2e6f2e-623e-41fb-8a73-503f19257e16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c4e1079-952a-4636-a0d2-21517225d438&quot;:{&quot;type&quot;:&quot;FIGURE_OBJECT&quot;,&quot;id&quot;:&quot;3c4e1079-952a-4636-a0d2-21517225d438&quot;,&quot;parent&quot;:{&quot;type&quot;:&quot;CHILD&quot;,&quot;parentId&quot;:&quot;7c2e6f2e-623e-41fb-8a73-503f19257e16&quot;,&quot;order&quot;:&quot;5&quot;},&quot;relativeTransform&quot;:{&quot;translate&quot;:{&quot;x&quot;:0,&quot;y&quot;:0},&quot;rotate&quot;:0,&quot;skewX&quot;:0,&quot;scale&quot;:{&quot;x&quot;:1,&quot;y&quot;:1}}},&quot;22c69745-fcf8-43ba-a79d-e384032d5f8e&quot;:{&quot;type&quot;:&quot;FIGURE_OBJECT&quot;,&quot;id&quot;:&quot;22c69745-fcf8-43ba-a79d-e384032d5f8e&quot;,&quot;parent&quot;:{&quot;type&quot;:&quot;CHILD&quot;,&quot;parentId&quot;:&quot;3c4e1079-952a-4636-a0d2-21517225d43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59746cf-38c1-4e9b-b6f0-603ecff420c5&quot;:{&quot;type&quot;:&quot;FIGURE_OBJECT&quot;,&quot;id&quot;:&quot;759746cf-38c1-4e9b-b6f0-603ecff420c5&quot;,&quot;parent&quot;:{&quot;type&quot;:&quot;CHILD&quot;,&quot;parentId&quot;:&quot;3c4e1079-952a-4636-a0d2-21517225d43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4bc091d-7d2f-43a2-8d77-248d5e9c70fc&quot;:{&quot;type&quot;:&quot;FIGURE_OBJECT&quot;,&quot;id&quot;:&quot;54bc091d-7d2f-43a2-8d77-248d5e9c70fc&quot;,&quot;parent&quot;:{&quot;type&quot;:&quot;CHILD&quot;,&quot;parentId&quot;:&quot;3c4e1079-952a-4636-a0d2-21517225d43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8ed17a42-c407-47a1-9d2b-1b7e8074b067&quot;:{&quot;type&quot;:&quot;FIGURE_OBJECT&quot;,&quot;id&quot;:&quot;8ed17a42-c407-47a1-9d2b-1b7e8074b067&quot;,&quot;parent&quot;:{&quot;type&quot;:&quot;CHILD&quot;,&quot;parentId&quot;:&quot;3c4e1079-952a-4636-a0d2-21517225d43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aabf3d0-70cc-469b-b372-0194573f9d2d&quot;:{&quot;type&quot;:&quot;FIGURE_OBJECT&quot;,&quot;id&quot;:&quot;0aabf3d0-70cc-469b-b372-0194573f9d2d&quot;,&quot;parent&quot;:{&quot;type&quot;:&quot;CHILD&quot;,&quot;parentId&quot;:&quot;3c4e1079-952a-4636-a0d2-21517225d43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8e41114-531c-4735-8b28-d65961bdd039&quot;:{&quot;type&quot;:&quot;FIGURE_OBJECT&quot;,&quot;id&quot;:&quot;b8e41114-531c-4735-8b28-d65961bdd039&quot;,&quot;name&quot;:&quot;Bacteria membrane gram negative (for brush) (distorted)&quot;,&quot;relativeTransform&quot;:{&quot;translate&quot;:{&quot;x&quot;:52.874179239076234,&quot;y&quot;:-4.109024727002272},&quot;rotate&quot;:1.360929440920794,&quot;skewX&quot;:-5.984277794044416e-17,&quot;scale&quot;:{&quot;x&quot;:0.6810347091972639,&quot;y&quot;:0.6810347091972636}},&quot;opacity&quot;:1,&quot;source&quot;:{&quot;type&quot;:&quot;ASSETS&quot;},&quot;path&quot;:{&quot;type&quot;:&quot;SPLINE&quot;,&quot;spline&quot;:{&quot;points&quot;:[{&quot;x&quot;:-1.5470766252479287,&quot;y&quot;:0.020826367386085377,&quot;isEndPoint&quot;:true},{&quot;x&quot;:-0.5243733629763483,&quot;y&quot;:-0.03430070367871726,&quot;isEndPoint&quot;:false},{&quot;x&quot;:0.508199815503902,&quot;y&quot;:-0.035095403951537395,&quot;isEndPoint&quot;:false},{&quot;x&quot;:1.5470766252479287,&quot;y&quot;:0.02075607277085803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c6e9ba7-bc5a-4b3a-b182-15fcabc8c20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28&quot;}},&quot;ec6e9ba7-bc5a-4b3a-b182-15fcabc8c20f&quot;:{&quot;type&quot;:&quot;FIGURE_OBJECT&quot;,&quot;id&quot;:&quot;ec6e9ba7-bc5a-4b3a-b182-15fcabc8c20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9d70c92c-7240-4936-bc93-574cbfc7efe3&quot;:{&quot;type&quot;:&quot;FIGURE_OBJECT&quot;,&quot;id&quot;:&quot;9d70c92c-7240-4936-bc93-574cbfc7efe3&quot;,&quot;parent&quot;:{&quot;type&quot;:&quot;CHILD&quot;,&quot;parentId&quot;:&quot;ec6e9ba7-bc5a-4b3a-b182-15fcabc8c20f&quot;,&quot;order&quot;:&quot;5&quot;},&quot;relativeTransform&quot;:{&quot;translate&quot;:{&quot;x&quot;:0,&quot;y&quot;:0},&quot;rotate&quot;:0,&quot;skewX&quot;:0,&quot;scale&quot;:{&quot;x&quot;:1,&quot;y&quot;:1}}},&quot;e8676bfa-2222-4191-99de-314046bc8390&quot;:{&quot;type&quot;:&quot;FIGURE_OBJECT&quot;,&quot;id&quot;:&quot;e8676bfa-2222-4191-99de-314046bc8390&quot;,&quot;parent&quot;:{&quot;type&quot;:&quot;CHILD&quot;,&quot;parentId&quot;:&quot;9d70c92c-7240-4936-bc93-574cbfc7efe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fdf9cca-d07f-4245-873c-9dc15c8bc209&quot;:{&quot;type&quot;:&quot;FIGURE_OBJECT&quot;,&quot;id&quot;:&quot;efdf9cca-d07f-4245-873c-9dc15c8bc209&quot;,&quot;parent&quot;:{&quot;type&quot;:&quot;CHILD&quot;,&quot;parentId&quot;:&quot;9d70c92c-7240-4936-bc93-574cbfc7efe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0e06ea0-e914-45a2-9aaf-f10055fc1208&quot;:{&quot;type&quot;:&quot;FIGURE_OBJECT&quot;,&quot;id&quot;:&quot;60e06ea0-e914-45a2-9aaf-f10055fc1208&quot;,&quot;parent&quot;:{&quot;type&quot;:&quot;CHILD&quot;,&quot;parentId&quot;:&quot;9d70c92c-7240-4936-bc93-574cbfc7efe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8409045-dd5e-4572-a076-37fec2068b4b&quot;:{&quot;type&quot;:&quot;FIGURE_OBJECT&quot;,&quot;id&quot;:&quot;c8409045-dd5e-4572-a076-37fec2068b4b&quot;,&quot;parent&quot;:{&quot;type&quot;:&quot;CHILD&quot;,&quot;parentId&quot;:&quot;9d70c92c-7240-4936-bc93-574cbfc7efe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475398e-8f05-4dca-9759-3a2019d14246&quot;:{&quot;type&quot;:&quot;FIGURE_OBJECT&quot;,&quot;id&quot;:&quot;1475398e-8f05-4dca-9759-3a2019d14246&quot;,&quot;parent&quot;:{&quot;type&quot;:&quot;CHILD&quot;,&quot;parentId&quot;:&quot;9d70c92c-7240-4936-bc93-574cbfc7efe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5eddb21-5d52-4aa6-8c1a-819cc59a5bcb&quot;:{&quot;type&quot;:&quot;FIGURE_OBJECT&quot;,&quot;id&quot;:&quot;c5eddb21-5d52-4aa6-8c1a-819cc59a5bcb&quot;,&quot;name&quot;:&quot;Bacteria membrane gram negative (for brush) (distorted)&quot;,&quot;relativeTransform&quot;:{&quot;translate&quot;:{&quot;x&quot;:53.306758534010505,&quot;y&quot;:-0.010014626467577127},&quot;rotate&quot;:1.5695973350276253,&quot;skewX&quot;:-1.4025651079791608e-18,&quot;scale&quot;:{&quot;x&quot;:0.6810347091972638,&quot;y&quot;:0.6810347091972704}},&quot;opacity&quot;:1,&quot;source&quot;:{&quot;type&quot;:&quot;ASSETS&quot;},&quot;path&quot;:{&quot;type&quot;:&quot;SPLINE&quot;,&quot;spline&quot;:{&quot;points&quot;:[{&quot;x&quot;:-1.5472161343814552,&quot;y&quot;:0.020330399377080123,&quot;isEndPoint&quot;:true},{&quot;x&quot;:-1.0232317768596555,&quot;y&quot;:-0.007278059918086076,&quot;isEndPoint&quot;:false},{&quot;x&quot;:-0.49555997304601385,&quot;y&quot;:-0.020945801695283837,&quot;isEndPoint&quot;:false},{&quot;x&quot;:0.03543472107565451,&quot;y&quot;:-0.0203091431234911,&quot;isEndPoint&quot;:true},{&quot;x&quot;:0.5425292113270462,&quot;y&quot;:-0.019701140713103048,&quot;isEndPoint&quot;:false},{&quot;x&quot;:1.046561932989741,&quot;y&quot;:-0.00605475219033038,&quot;isEndPoint&quot;:false},{&quot;x&quot;:1.5472161343814552,&quot;y&quot;:0.0203125102850448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98b61b2-f015-4097-acdf-fabc128b429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&quot;}},&quot;b98b61b2-f015-4097-acdf-fabc128b429c&quot;:{&quot;type&quot;:&quot;FIGURE_OBJECT&quot;,&quot;id&quot;:&quot;b98b61b2-f015-4097-acdf-fabc128b429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37bba6a-dc20-44fc-9c2e-12f9b91fbff1&quot;:{&quot;type&quot;:&quot;FIGURE_OBJECT&quot;,&quot;id&quot;:&quot;737bba6a-dc20-44fc-9c2e-12f9b91fbff1&quot;,&quot;parent&quot;:{&quot;type&quot;:&quot;CHILD&quot;,&quot;parentId&quot;:&quot;b98b61b2-f015-4097-acdf-fabc128b429c&quot;,&quot;order&quot;:&quot;5&quot;},&quot;relativeTransform&quot;:{&quot;translate&quot;:{&quot;x&quot;:0,&quot;y&quot;:0},&quot;rotate&quot;:0,&quot;skewX&quot;:0,&quot;scale&quot;:{&quot;x&quot;:1,&quot;y&quot;:1}}},&quot;d4b63641-f583-4dfe-a7a5-b90ab90a4161&quot;:{&quot;type&quot;:&quot;FIGURE_OBJECT&quot;,&quot;id&quot;:&quot;d4b63641-f583-4dfe-a7a5-b90ab90a4161&quot;,&quot;parent&quot;:{&quot;type&quot;:&quot;CHILD&quot;,&quot;parentId&quot;:&quot;737bba6a-dc20-44fc-9c2e-12f9b91fbff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a419371-3c49-4db8-a921-a82a869bd355&quot;:{&quot;type&quot;:&quot;FIGURE_OBJECT&quot;,&quot;id&quot;:&quot;7a419371-3c49-4db8-a921-a82a869bd355&quot;,&quot;parent&quot;:{&quot;type&quot;:&quot;CHILD&quot;,&quot;parentId&quot;:&quot;737bba6a-dc20-44fc-9c2e-12f9b91fbff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ca968b1-e25f-4711-98df-aa3d77ff6bf7&quot;:{&quot;type&quot;:&quot;FIGURE_OBJECT&quot;,&quot;id&quot;:&quot;dca968b1-e25f-4711-98df-aa3d77ff6bf7&quot;,&quot;parent&quot;:{&quot;type&quot;:&quot;CHILD&quot;,&quot;parentId&quot;:&quot;737bba6a-dc20-44fc-9c2e-12f9b91fbff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311ad2e-1224-4567-ae79-a544ce804960&quot;:{&quot;type&quot;:&quot;FIGURE_OBJECT&quot;,&quot;id&quot;:&quot;d311ad2e-1224-4567-ae79-a544ce804960&quot;,&quot;parent&quot;:{&quot;type&quot;:&quot;CHILD&quot;,&quot;parentId&quot;:&quot;737bba6a-dc20-44fc-9c2e-12f9b91fbff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4cae047-5cac-45ca-a5a9-9e1c86290169&quot;:{&quot;type&quot;:&quot;FIGURE_OBJECT&quot;,&quot;id&quot;:&quot;24cae047-5cac-45ca-a5a9-9e1c86290169&quot;,&quot;parent&quot;:{&quot;type&quot;:&quot;CHILD&quot;,&quot;parentId&quot;:&quot;737bba6a-dc20-44fc-9c2e-12f9b91fbff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bc42bbd-b160-4e1a-b99e-fcd3cf3b215e&quot;:{&quot;type&quot;:&quot;FIGURE_OBJECT&quot;,&quot;id&quot;:&quot;abc42bbd-b160-4e1a-b99e-fcd3cf3b215e&quot;,&quot;name&quot;:&quot;Bacteria membrane gram negative (for brush) (distorted)&quot;,&quot;relativeTransform&quot;:{&quot;translate&quot;:{&quot;x&quot;:53.20247909582545,&quot;y&quot;:2.0511740118306308},&quot;rotate&quot;:1.6731873324845987,&quot;skewX&quot;:2.9921388970222136e-17,&quot;scale&quot;:{&quot;x&quot;:0.6810347091972633,&quot;y&quot;:0.6810347091972656}},&quot;opacity&quot;:1,&quot;source&quot;:{&quot;type&quot;:&quot;ASSETS&quot;},&quot;path&quot;:{&quot;type&quot;:&quot;SPLINE&quot;,&quot;spline&quot;:{&quot;points&quot;:[{&quot;x&quot;:-1.5471153999287486,&quot;y&quot;:0.020465087745775615,&quot;isEndPoint&quot;:true},{&quot;x&quot;:-0.5058872934656495,&quot;y&quot;:-0.034861834007032674,&quot;isEndPoint&quot;:false},{&quot;x&quot;:0.5265647929340549,&quot;y&quot;:-0.03394797540491466,&quot;isEndPoint&quot;:false},{&quot;x&quot;:1.5471153999287486,&quot;y&quot;:0.0206636424586567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fd03ea7-ae8a-4700-a882-c7160575e80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1&quot;}},&quot;1fd03ea7-ae8a-4700-a882-c7160575e804&quot;:{&quot;type&quot;:&quot;FIGURE_OBJECT&quot;,&quot;id&quot;:&quot;1fd03ea7-ae8a-4700-a882-c7160575e80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460151e-2e8d-48fd-be1c-338b0a9b2f6d&quot;:{&quot;type&quot;:&quot;FIGURE_OBJECT&quot;,&quot;id&quot;:&quot;4460151e-2e8d-48fd-be1c-338b0a9b2f6d&quot;,&quot;parent&quot;:{&quot;type&quot;:&quot;CHILD&quot;,&quot;parentId&quot;:&quot;1fd03ea7-ae8a-4700-a882-c7160575e804&quot;,&quot;order&quot;:&quot;5&quot;},&quot;relativeTransform&quot;:{&quot;translate&quot;:{&quot;x&quot;:0,&quot;y&quot;:0},&quot;rotate&quot;:0,&quot;skewX&quot;:0,&quot;scale&quot;:{&quot;x&quot;:1,&quot;y&quot;:1}}},&quot;34f1480f-6747-45ba-9095-03d4a18acf86&quot;:{&quot;type&quot;:&quot;FIGURE_OBJECT&quot;,&quot;id&quot;:&quot;34f1480f-6747-45ba-9095-03d4a18acf86&quot;,&quot;parent&quot;:{&quot;type&quot;:&quot;CHILD&quot;,&quot;parentId&quot;:&quot;4460151e-2e8d-48fd-be1c-338b0a9b2f6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e19c464-9fe6-46c2-b788-9ff112ee076e&quot;:{&quot;type&quot;:&quot;FIGURE_OBJECT&quot;,&quot;id&quot;:&quot;de19c464-9fe6-46c2-b788-9ff112ee076e&quot;,&quot;parent&quot;:{&quot;type&quot;:&quot;CHILD&quot;,&quot;parentId&quot;:&quot;4460151e-2e8d-48fd-be1c-338b0a9b2f6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223256d-d649-449b-80f7-9a512ebc022b&quot;:{&quot;type&quot;:&quot;FIGURE_OBJECT&quot;,&quot;id&quot;:&quot;f223256d-d649-449b-80f7-9a512ebc022b&quot;,&quot;parent&quot;:{&quot;type&quot;:&quot;CHILD&quot;,&quot;parentId&quot;:&quot;4460151e-2e8d-48fd-be1c-338b0a9b2f6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eba0525-f91b-4857-86a5-c73e9ab18ba8&quot;:{&quot;type&quot;:&quot;FIGURE_OBJECT&quot;,&quot;id&quot;:&quot;feba0525-f91b-4857-86a5-c73e9ab18ba8&quot;,&quot;parent&quot;:{&quot;type&quot;:&quot;CHILD&quot;,&quot;parentId&quot;:&quot;4460151e-2e8d-48fd-be1c-338b0a9b2f6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84f0d27-afa0-4197-8007-6964c79a7c63&quot;:{&quot;type&quot;:&quot;FIGURE_OBJECT&quot;,&quot;id&quot;:&quot;984f0d27-afa0-4197-8007-6964c79a7c63&quot;,&quot;parent&quot;:{&quot;type&quot;:&quot;CHILD&quot;,&quot;parentId&quot;:&quot;4460151e-2e8d-48fd-be1c-338b0a9b2f6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dc19ba2-803a-4733-aa36-e4e1b9d4fcaf&quot;:{&quot;type&quot;:&quot;FIGURE_OBJECT&quot;,&quot;id&quot;:&quot;ddc19ba2-803a-4733-aa36-e4e1b9d4fcaf&quot;,&quot;name&quot;:&quot;Bacteria membrane gram negative (for brush) (distorted)&quot;,&quot;relativeTransform&quot;:{&quot;translate&quot;:{&quot;x&quot;:52.35325880296369,&quot;y&quot;:6.0842395306070225},&quot;rotate&quot;:1.8837990875393722,&quot;skewX&quot;:1.7952833382133256e-16,&quot;scale&quot;:{&quot;x&quot;:0.6810347091972638,&quot;y&quot;:0.6810347091972637}},&quot;opacity&quot;:1,&quot;source&quot;:{&quot;type&quot;:&quot;ASSETS&quot;},&quot;path&quot;:{&quot;type&quot;:&quot;SPLINE&quot;,&quot;spline&quot;:{&quot;points&quot;:[{&quot;x&quot;:-1.5470200165180934,&quot;y&quot;:0.020854437743521553,&quot;isEndPoint&quot;:true},{&quot;x&quot;:-0.510192372166923,&quot;y&quot;:-0.03508889844343502,&quot;isEndPoint&quot;:false},{&quot;x&quot;:0.5224668553996334,&quot;y&quot;:-0.03442156530715737,&quot;isEndPoint&quot;:false},{&quot;x&quot;:1.5470200165180934,&quot;y&quot;:0.020844364874149174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58c3d19-656b-4b9f-88f9-5fa4910512c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2&quot;}},&quot;958c3d19-656b-4b9f-88f9-5fa4910512ca&quot;:{&quot;type&quot;:&quot;FIGURE_OBJECT&quot;,&quot;id&quot;:&quot;958c3d19-656b-4b9f-88f9-5fa4910512c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ec4a77d-770b-4a37-adf9-32723031efb6&quot;:{&quot;type&quot;:&quot;FIGURE_OBJECT&quot;,&quot;id&quot;:&quot;7ec4a77d-770b-4a37-adf9-32723031efb6&quot;,&quot;parent&quot;:{&quot;type&quot;:&quot;CHILD&quot;,&quot;parentId&quot;:&quot;958c3d19-656b-4b9f-88f9-5fa4910512ca&quot;,&quot;order&quot;:&quot;5&quot;},&quot;relativeTransform&quot;:{&quot;translate&quot;:{&quot;x&quot;:0,&quot;y&quot;:0},&quot;rotate&quot;:0,&quot;skewX&quot;:0,&quot;scale&quot;:{&quot;x&quot;:1,&quot;y&quot;:1}}},&quot;50517a81-3355-4c34-a465-eedae5edd4c9&quot;:{&quot;type&quot;:&quot;FIGURE_OBJECT&quot;,&quot;id&quot;:&quot;50517a81-3355-4c34-a465-eedae5edd4c9&quot;,&quot;parent&quot;:{&quot;type&quot;:&quot;CHILD&quot;,&quot;parentId&quot;:&quot;7ec4a77d-770b-4a37-adf9-32723031efb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29f4d1a-ab72-4dbd-b734-9e3ec2bae4d7&quot;:{&quot;type&quot;:&quot;FIGURE_OBJECT&quot;,&quot;id&quot;:&quot;e29f4d1a-ab72-4dbd-b734-9e3ec2bae4d7&quot;,&quot;parent&quot;:{&quot;type&quot;:&quot;CHILD&quot;,&quot;parentId&quot;:&quot;7ec4a77d-770b-4a37-adf9-32723031efb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73436ab-b932-45ea-953c-aaa9209d3a3c&quot;:{&quot;type&quot;:&quot;FIGURE_OBJECT&quot;,&quot;id&quot;:&quot;373436ab-b932-45ea-953c-aaa9209d3a3c&quot;,&quot;parent&quot;:{&quot;type&quot;:&quot;CHILD&quot;,&quot;parentId&quot;:&quot;7ec4a77d-770b-4a37-adf9-32723031efb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04ace46-e408-4754-8341-e3ea950bc53d&quot;:{&quot;type&quot;:&quot;FIGURE_OBJECT&quot;,&quot;id&quot;:&quot;304ace46-e408-4754-8341-e3ea950bc53d&quot;,&quot;parent&quot;:{&quot;type&quot;:&quot;CHILD&quot;,&quot;parentId&quot;:&quot;7ec4a77d-770b-4a37-adf9-32723031efb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a0a7c88-5bcf-4f03-bd0b-49daa67492f1&quot;:{&quot;type&quot;:&quot;FIGURE_OBJECT&quot;,&quot;id&quot;:&quot;fa0a7c88-5bcf-4f03-bd0b-49daa67492f1&quot;,&quot;parent&quot;:{&quot;type&quot;:&quot;CHILD&quot;,&quot;parentId&quot;:&quot;7ec4a77d-770b-4a37-adf9-32723031efb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a6ae36d-92e4-4100-a0ef-6ce53c37fd4d&quot;:{&quot;type&quot;:&quot;FIGURE_OBJECT&quot;,&quot;id&quot;:&quot;2a6ae36d-92e4-4100-a0ef-6ce53c37fd4d&quot;,&quot;name&quot;:&quot;Bacteria membrane gram negative (for brush) (distorted)&quot;,&quot;relativeTransform&quot;:{&quot;translate&quot;:{&quot;x&quot;:51.61516611350701,&quot;y&quot;:8.011234266951893},&quot;rotate&quot;:1.9893583717385634,&quot;skewX&quot;:5.984277794044417e-17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69558681851439,&quot;y&quot;:0.02081541773034245,&quot;isEndPoint&quot;:true},{&quot;x&quot;:-0.5119645420914054,&quot;y&quot;:-0.034945952551315725,&quot;isEndPoint&quot;:false},{&quot;x&quot;:0.5207568863825642,&quot;y&quot;:-0.03441978867542617,&quot;isEndPoint&quot;:false},{&quot;x&quot;:1.5469558681851439,&quot;y&quot;:0.02075996195442086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156f3f8-bb47-4e39-805f-d6a40063bbc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5&quot;}},&quot;b156f3f8-bb47-4e39-805f-d6a40063bbc0&quot;:{&quot;type&quot;:&quot;FIGURE_OBJECT&quot;,&quot;id&quot;:&quot;b156f3f8-bb47-4e39-805f-d6a40063bbc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10bfe277-35ef-4463-a782-0c09ea696550&quot;:{&quot;type&quot;:&quot;FIGURE_OBJECT&quot;,&quot;id&quot;:&quot;10bfe277-35ef-4463-a782-0c09ea696550&quot;,&quot;parent&quot;:{&quot;type&quot;:&quot;CHILD&quot;,&quot;parentId&quot;:&quot;b156f3f8-bb47-4e39-805f-d6a40063bbc0&quot;,&quot;order&quot;:&quot;5&quot;},&quot;relativeTransform&quot;:{&quot;translate&quot;:{&quot;x&quot;:0,&quot;y&quot;:0},&quot;rotate&quot;:0,&quot;skewX&quot;:0,&quot;scale&quot;:{&quot;x&quot;:1,&quot;y&quot;:1}}},&quot;bfe9b879-0b29-4257-b567-6932c8278db5&quot;:{&quot;type&quot;:&quot;FIGURE_OBJECT&quot;,&quot;id&quot;:&quot;bfe9b879-0b29-4257-b567-6932c8278db5&quot;,&quot;parent&quot;:{&quot;type&quot;:&quot;CHILD&quot;,&quot;parentId&quot;:&quot;10bfe277-35ef-4463-a782-0c09ea69655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d777c6b-cc54-4095-8e77-5842d86f27d5&quot;:{&quot;type&quot;:&quot;FIGURE_OBJECT&quot;,&quot;id&quot;:&quot;cd777c6b-cc54-4095-8e77-5842d86f27d5&quot;,&quot;parent&quot;:{&quot;type&quot;:&quot;CHILD&quot;,&quot;parentId&quot;:&quot;10bfe277-35ef-4463-a782-0c09ea69655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48864ab-3a06-4151-9595-77aee7bb5baf&quot;:{&quot;type&quot;:&quot;FIGURE_OBJECT&quot;,&quot;id&quot;:&quot;248864ab-3a06-4151-9595-77aee7bb5baf&quot;,&quot;parent&quot;:{&quot;type&quot;:&quot;CHILD&quot;,&quot;parentId&quot;:&quot;10bfe277-35ef-4463-a782-0c09ea69655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a07dd03-d70c-4872-b20a-c51d28364ec3&quot;:{&quot;type&quot;:&quot;FIGURE_OBJECT&quot;,&quot;id&quot;:&quot;9a07dd03-d70c-4872-b20a-c51d28364ec3&quot;,&quot;parent&quot;:{&quot;type&quot;:&quot;CHILD&quot;,&quot;parentId&quot;:&quot;10bfe277-35ef-4463-a782-0c09ea69655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cca90a6-1f1c-4c7a-85fb-d09b94c84ebf&quot;:{&quot;type&quot;:&quot;FIGURE_OBJECT&quot;,&quot;id&quot;:&quot;5cca90a6-1f1c-4c7a-85fb-d09b94c84ebf&quot;,&quot;parent&quot;:{&quot;type&quot;:&quot;CHILD&quot;,&quot;parentId&quot;:&quot;10bfe277-35ef-4463-a782-0c09ea69655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c0dba60-5513-4951-8a22-02c8df501fdf&quot;:{&quot;type&quot;:&quot;FIGURE_OBJECT&quot;,&quot;id&quot;:&quot;bc0dba60-5513-4951-8a22-02c8df501fdf&quot;,&quot;name&quot;:&quot;Bacteria membrane gram negative (for brush) (distorted)&quot;,&quot;relativeTransform&quot;:{&quot;translate&quot;:{&quot;x&quot;:49.554312092228145,&quot;y&quot;:11.5804813601901},&quot;rotate&quot;:2.1992352169920846,&quot;skewX&quot;:7.181133352853303e-16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70477935176241,&quot;y&quot;:0.020635639691026938,&quot;isEndPoint&quot;:true},{&quot;x&quot;:-0.5148032290522444,&quot;y&quot;:-0.0344977150239128,&quot;isEndPoint&quot;:false},{&quot;x&quot;:0.5181135359856022,&quot;y&quot;:-0.03426992169694182,&quot;isEndPoint&quot;:false},{&quot;x&quot;:1.5470477935176241,&quot;y&quot;:0.0205823606193337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35fc789-1eee-49ed-8f4b-da68c2e4f3e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37&quot;}},&quot;c35fc789-1eee-49ed-8f4b-da68c2e4f3ef&quot;:{&quot;type&quot;:&quot;FIGURE_OBJECT&quot;,&quot;id&quot;:&quot;c35fc789-1eee-49ed-8f4b-da68c2e4f3e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40214f0-b42f-4a3f-9f21-a38ddae279a0&quot;:{&quot;type&quot;:&quot;FIGURE_OBJECT&quot;,&quot;id&quot;:&quot;d40214f0-b42f-4a3f-9f21-a38ddae279a0&quot;,&quot;parent&quot;:{&quot;type&quot;:&quot;CHILD&quot;,&quot;parentId&quot;:&quot;c35fc789-1eee-49ed-8f4b-da68c2e4f3ef&quot;,&quot;order&quot;:&quot;5&quot;},&quot;relativeTransform&quot;:{&quot;translate&quot;:{&quot;x&quot;:0,&quot;y&quot;:0},&quot;rotate&quot;:0,&quot;skewX&quot;:0,&quot;scale&quot;:{&quot;x&quot;:1,&quot;y&quot;:1}}},&quot;c27840fe-30a2-4a91-97d0-c6b538b7b76c&quot;:{&quot;type&quot;:&quot;FIGURE_OBJECT&quot;,&quot;id&quot;:&quot;c27840fe-30a2-4a91-97d0-c6b538b7b76c&quot;,&quot;parent&quot;:{&quot;type&quot;:&quot;CHILD&quot;,&quot;parentId&quot;:&quot;d40214f0-b42f-4a3f-9f21-a38ddae279a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43c9dac-6653-4680-8cc3-2da6f8d7dca9&quot;:{&quot;type&quot;:&quot;FIGURE_OBJECT&quot;,&quot;id&quot;:&quot;843c9dac-6653-4680-8cc3-2da6f8d7dca9&quot;,&quot;parent&quot;:{&quot;type&quot;:&quot;CHILD&quot;,&quot;parentId&quot;:&quot;d40214f0-b42f-4a3f-9f21-a38ddae279a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7388835-7730-43f0-a9e0-3206f3478f9a&quot;:{&quot;type&quot;:&quot;FIGURE_OBJECT&quot;,&quot;id&quot;:&quot;97388835-7730-43f0-a9e0-3206f3478f9a&quot;,&quot;parent&quot;:{&quot;type&quot;:&quot;CHILD&quot;,&quot;parentId&quot;:&quot;d40214f0-b42f-4a3f-9f21-a38ddae279a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9c98176-295b-4313-9128-9cf424c1c3a4&quot;:{&quot;type&quot;:&quot;FIGURE_OBJECT&quot;,&quot;id&quot;:&quot;a9c98176-295b-4313-9128-9cf424c1c3a4&quot;,&quot;parent&quot;:{&quot;type&quot;:&quot;CHILD&quot;,&quot;parentId&quot;:&quot;d40214f0-b42f-4a3f-9f21-a38ddae279a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0f10703-c1be-48ad-9529-cd60736a1eb0&quot;:{&quot;type&quot;:&quot;FIGURE_OBJECT&quot;,&quot;id&quot;:&quot;20f10703-c1be-48ad-9529-cd60736a1eb0&quot;,&quot;parent&quot;:{&quot;type&quot;:&quot;CHILD&quot;,&quot;parentId&quot;:&quot;d40214f0-b42f-4a3f-9f21-a38ddae279a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7cdf12f-e4d8-45b5-a9bb-494d11eff397&quot;:{&quot;type&quot;:&quot;FIGURE_OBJECT&quot;,&quot;id&quot;:&quot;07cdf12f-e4d8-45b5-a9bb-494d11eff397&quot;,&quot;name&quot;:&quot;Bacteria membrane gram negative (for brush) (distorted)&quot;,&quot;relativeTransform&quot;:{&quot;translate&quot;:{&quot;x&quot;:48.25576035991433,&quot;y&quot;:13.184310870490647},&quot;rotate&quot;:2.303556349938055,&quot;skewX&quot;:-1.1968555588088842e-16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70394565079317,&quot;y&quot;:0.020573104346211346,&quot;isEndPoint&quot;:true},{&quot;x&quot;:-0.5159304545217154,&quot;y&quot;:-0.034323830516229725,&quot;isEndPoint&quot;:false},{&quot;x&quot;:0.5170076388748797,&quot;y&quot;:-0.034246921492610716,&quot;isEndPoint&quot;:false},{&quot;x&quot;:1.5470394565079317,&quot;y&quot;:0.0205543400249856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d54e7ad-da7a-42bf-b854-7e543b7e5cd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&quot;}},&quot;6d54e7ad-da7a-42bf-b854-7e543b7e5cda&quot;:{&quot;type&quot;:&quot;FIGURE_OBJECT&quot;,&quot;id&quot;:&quot;6d54e7ad-da7a-42bf-b854-7e543b7e5cd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44679a7-ca75-46fd-8a7b-51cdb5a6ef6c&quot;:{&quot;type&quot;:&quot;FIGURE_OBJECT&quot;,&quot;id&quot;:&quot;a44679a7-ca75-46fd-8a7b-51cdb5a6ef6c&quot;,&quot;parent&quot;:{&quot;type&quot;:&quot;CHILD&quot;,&quot;parentId&quot;:&quot;6d54e7ad-da7a-42bf-b854-7e543b7e5cda&quot;,&quot;order&quot;:&quot;5&quot;},&quot;relativeTransform&quot;:{&quot;translate&quot;:{&quot;x&quot;:0,&quot;y&quot;:0},&quot;rotate&quot;:0,&quot;skewX&quot;:0,&quot;scale&quot;:{&quot;x&quot;:1,&quot;y&quot;:1}}},&quot;9cf6041a-0eea-4415-9bc3-f78660d6fa64&quot;:{&quot;type&quot;:&quot;FIGURE_OBJECT&quot;,&quot;id&quot;:&quot;9cf6041a-0eea-4415-9bc3-f78660d6fa64&quot;,&quot;parent&quot;:{&quot;type&quot;:&quot;CHILD&quot;,&quot;parentId&quot;:&quot;a44679a7-ca75-46fd-8a7b-51cdb5a6ef6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16d96b6-e4c7-40c9-a676-18c231128958&quot;:{&quot;type&quot;:&quot;FIGURE_OBJECT&quot;,&quot;id&quot;:&quot;916d96b6-e4c7-40c9-a676-18c231128958&quot;,&quot;parent&quot;:{&quot;type&quot;:&quot;CHILD&quot;,&quot;parentId&quot;:&quot;a44679a7-ca75-46fd-8a7b-51cdb5a6ef6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74ce23c-cf88-4e6b-a28f-a4df09a71164&quot;:{&quot;type&quot;:&quot;FIGURE_OBJECT&quot;,&quot;id&quot;:&quot;d74ce23c-cf88-4e6b-a28f-a4df09a71164&quot;,&quot;parent&quot;:{&quot;type&quot;:&quot;CHILD&quot;,&quot;parentId&quot;:&quot;a44679a7-ca75-46fd-8a7b-51cdb5a6ef6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6236952-311c-4c1f-ba25-608123c86074&quot;:{&quot;type&quot;:&quot;FIGURE_OBJECT&quot;,&quot;id&quot;:&quot;c6236952-311c-4c1f-ba25-608123c86074&quot;,&quot;parent&quot;:{&quot;type&quot;:&quot;CHILD&quot;,&quot;parentId&quot;:&quot;a44679a7-ca75-46fd-8a7b-51cdb5a6ef6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5d6ef4f-eaa8-4328-8f5a-d7177070a8ec&quot;:{&quot;type&quot;:&quot;FIGURE_OBJECT&quot;,&quot;id&quot;:&quot;b5d6ef4f-eaa8-4328-8f5a-d7177070a8ec&quot;,&quot;parent&quot;:{&quot;type&quot;:&quot;CHILD&quot;,&quot;parentId&quot;:&quot;a44679a7-ca75-46fd-8a7b-51cdb5a6ef6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1b3ec39-a489-4b04-9a2d-f01b3083ccf2&quot;:{&quot;type&quot;:&quot;FIGURE_OBJECT&quot;,&quot;id&quot;:&quot;71b3ec39-a489-4b04-9a2d-f01b3083ccf2&quot;,&quot;name&quot;:&quot;Bacteria membrane gram negative (for brush) (distorted)&quot;,&quot;relativeTransform&quot;:{&quot;translate&quot;:{&quot;x&quot;:45.19496440381553,&quot;y&quot;:15.944613407741699},&quot;rotate&quot;:2.5120550206737473,&quot;skewX&quot;:0,&quot;scale&quot;:{&quot;x&quot;:0.6810347091972638,&quot;y&quot;:0.6810347091972643}},&quot;opacity&quot;:1,&quot;source&quot;:{&quot;type&quot;:&quot;ASSETS&quot;},&quot;path&quot;:{&quot;type&quot;:&quot;SPLINE&quot;,&quot;spline&quot;:{&quot;points&quot;:[{&quot;x&quot;:-1.5470423309811068,&quot;y&quot;:0.020581759518516964,&quot;isEndPoint&quot;:true},{&quot;x&quot;:-0.5180995660624816,&quot;y&quot;:-0.034269003169957256,&quot;isEndPoint&quot;:false},{&quot;x&quot;:0.5148139633116742,&quot;y&quot;:-0.034495264887131026,&quot;isEndPoint&quot;:false},{&quot;x&quot;:1.5470423309811068,&quot;y&quot;:0.0206345833093695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a87c903-6ec6-4e54-a856-a5754621cdf6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2&quot;}},&quot;6a87c903-6ec6-4e54-a856-a5754621cdf6&quot;:{&quot;type&quot;:&quot;FIGURE_OBJECT&quot;,&quot;id&quot;:&quot;6a87c903-6ec6-4e54-a856-a5754621cdf6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87fda09-d8fe-4093-835b-26c14b4e2b55&quot;:{&quot;type&quot;:&quot;FIGURE_OBJECT&quot;,&quot;id&quot;:&quot;087fda09-d8fe-4093-835b-26c14b4e2b55&quot;,&quot;parent&quot;:{&quot;type&quot;:&quot;CHILD&quot;,&quot;parentId&quot;:&quot;6a87c903-6ec6-4e54-a856-a5754621cdf6&quot;,&quot;order&quot;:&quot;5&quot;},&quot;relativeTransform&quot;:{&quot;translate&quot;:{&quot;x&quot;:0,&quot;y&quot;:0},&quot;rotate&quot;:0,&quot;skewX&quot;:0,&quot;scale&quot;:{&quot;x&quot;:1,&quot;y&quot;:1}}},&quot;5687e1ff-aa0a-4543-82a0-0c9c162ab18e&quot;:{&quot;type&quot;:&quot;FIGURE_OBJECT&quot;,&quot;id&quot;:&quot;5687e1ff-aa0a-4543-82a0-0c9c162ab18e&quot;,&quot;parent&quot;:{&quot;type&quot;:&quot;CHILD&quot;,&quot;parentId&quot;:&quot;087fda09-d8fe-4093-835b-26c14b4e2b5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3932ef3-22c1-44b7-9105-4be8640ceaeb&quot;:{&quot;type&quot;:&quot;FIGURE_OBJECT&quot;,&quot;id&quot;:&quot;23932ef3-22c1-44b7-9105-4be8640ceaeb&quot;,&quot;parent&quot;:{&quot;type&quot;:&quot;CHILD&quot;,&quot;parentId&quot;:&quot;087fda09-d8fe-4093-835b-26c14b4e2b5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7957edc-c07c-4c38-82e4-fcf5c8338a07&quot;:{&quot;type&quot;:&quot;FIGURE_OBJECT&quot;,&quot;id&quot;:&quot;77957edc-c07c-4c38-82e4-fcf5c8338a07&quot;,&quot;parent&quot;:{&quot;type&quot;:&quot;CHILD&quot;,&quot;parentId&quot;:&quot;087fda09-d8fe-4093-835b-26c14b4e2b5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7574cb0-fa5b-4b75-a3ca-11d71b0b58da&quot;:{&quot;type&quot;:&quot;FIGURE_OBJECT&quot;,&quot;id&quot;:&quot;f7574cb0-fa5b-4b75-a3ca-11d71b0b58da&quot;,&quot;parent&quot;:{&quot;type&quot;:&quot;CHILD&quot;,&quot;parentId&quot;:&quot;087fda09-d8fe-4093-835b-26c14b4e2b5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ce0b4c3c-8ccc-4562-be4e-80aab36d3b91&quot;:{&quot;type&quot;:&quot;FIGURE_OBJECT&quot;,&quot;id&quot;:&quot;ce0b4c3c-8ccc-4562-be4e-80aab36d3b91&quot;,&quot;parent&quot;:{&quot;type&quot;:&quot;CHILD&quot;,&quot;parentId&quot;:&quot;087fda09-d8fe-4093-835b-26c14b4e2b5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aff8798-9ff8-49a2-94b9-1db3d025e62c&quot;:{&quot;type&quot;:&quot;FIGURE_OBJECT&quot;,&quot;id&quot;:&quot;8aff8798-9ff8-49a2-94b9-1db3d025e62c&quot;,&quot;name&quot;:&quot;Bacteria membrane gram negative (for brush) (distorted)&quot;,&quot;relativeTransform&quot;:{&quot;translate&quot;:{&quot;x&quot;:43.46567108799678,&quot;y&quot;:17.070678931829462},&quot;rotate&quot;:2.616749717754455,&quot;skewX&quot;:-2.9921388970222086e-16,&quot;scale&quot;:{&quot;x&quot;:0.6810347091972639,&quot;y&quot;:0.6810347091972638}},&quot;opacity&quot;:1,&quot;source&quot;:{&quot;type&quot;:&quot;ASSETS&quot;},&quot;path&quot;:{&quot;type&quot;:&quot;SPLINE&quot;,&quot;spline&quot;:{&quot;points&quot;:[{&quot;x&quot;:-1.5470659111979082,&quot;y&quot;:0.020662594055143476,&quot;isEndPoint&quot;:true},{&quot;x&quot;:-0.5193401848327035,&quot;y&quot;:-0.03434618804792233,&quot;isEndPoint&quot;:false},{&quot;x&quot;:0.5135357229517759,&quot;y&quot;:-0.03472406358264646,&quot;isEndPoint&quot;:false},{&quot;x&quot;:1.5470659111979082,&quot;y&quot;:0.02072764725155895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a5b2959-491a-44e6-9c19-5984a1b4f7c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5&quot;}},&quot;7a5b2959-491a-44e6-9c19-5984a1b4f7cc&quot;:{&quot;type&quot;:&quot;FIGURE_OBJECT&quot;,&quot;id&quot;:&quot;7a5b2959-491a-44e6-9c19-5984a1b4f7c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5debc89-494a-461e-90da-6da1e0517110&quot;:{&quot;type&quot;:&quot;FIGURE_OBJECT&quot;,&quot;id&quot;:&quot;05debc89-494a-461e-90da-6da1e0517110&quot;,&quot;parent&quot;:{&quot;type&quot;:&quot;CHILD&quot;,&quot;parentId&quot;:&quot;7a5b2959-491a-44e6-9c19-5984a1b4f7cc&quot;,&quot;order&quot;:&quot;5&quot;},&quot;relativeTransform&quot;:{&quot;translate&quot;:{&quot;x&quot;:0,&quot;y&quot;:0},&quot;rotate&quot;:0,&quot;skewX&quot;:0,&quot;scale&quot;:{&quot;x&quot;:1,&quot;y&quot;:1}}},&quot;7ddfeed6-ae00-42e8-9caa-b47694b21f71&quot;:{&quot;type&quot;:&quot;FIGURE_OBJECT&quot;,&quot;id&quot;:&quot;7ddfeed6-ae00-42e8-9caa-b47694b21f71&quot;,&quot;parent&quot;:{&quot;type&quot;:&quot;CHILD&quot;,&quot;parentId&quot;:&quot;05debc89-494a-461e-90da-6da1e0517110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fd18b3c-50c4-448d-b407-d489e8e24cc9&quot;:{&quot;type&quot;:&quot;FIGURE_OBJECT&quot;,&quot;id&quot;:&quot;ffd18b3c-50c4-448d-b407-d489e8e24cc9&quot;,&quot;parent&quot;:{&quot;type&quot;:&quot;CHILD&quot;,&quot;parentId&quot;:&quot;05debc89-494a-461e-90da-6da1e0517110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182b720-fcbf-49d9-8c6c-8d0ce2a6a2b4&quot;:{&quot;type&quot;:&quot;FIGURE_OBJECT&quot;,&quot;id&quot;:&quot;1182b720-fcbf-49d9-8c6c-8d0ce2a6a2b4&quot;,&quot;parent&quot;:{&quot;type&quot;:&quot;CHILD&quot;,&quot;parentId&quot;:&quot;05debc89-494a-461e-90da-6da1e0517110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37c7b9c-a2dd-4262-918e-16aa0637956e&quot;:{&quot;type&quot;:&quot;FIGURE_OBJECT&quot;,&quot;id&quot;:&quot;d37c7b9c-a2dd-4262-918e-16aa0637956e&quot;,&quot;parent&quot;:{&quot;type&quot;:&quot;CHILD&quot;,&quot;parentId&quot;:&quot;05debc89-494a-461e-90da-6da1e0517110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f608a87-f736-4220-b02f-9d30ea7b5476&quot;:{&quot;type&quot;:&quot;FIGURE_OBJECT&quot;,&quot;id&quot;:&quot;3f608a87-f736-4220-b02f-9d30ea7b5476&quot;,&quot;parent&quot;:{&quot;type&quot;:&quot;CHILD&quot;,&quot;parentId&quot;:&quot;05debc89-494a-461e-90da-6da1e0517110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31ac9856-5379-4092-b7e3-497accccde6b&quot;:{&quot;type&quot;:&quot;FIGURE_OBJECT&quot;,&quot;id&quot;:&quot;31ac9856-5379-4092-b7e3-497accccde6b&quot;,&quot;name&quot;:&quot;Bacteria membrane gram negative (for brush) (distorted)&quot;,&quot;relativeTransform&quot;:{&quot;translate&quot;:{&quot;x&quot;:39.70181879358529,&quot;y&quot;:18.749636993769695},&quot;rotate&quot;:2.8274787168192583,&quot;skewX&quot;:-1.7952833382133202e-16,&quot;scale&quot;:{&quot;x&quot;:0.6810347091972648,&quot;y&quot;:0.6810347091972648}},&quot;opacity&quot;:1,&quot;source&quot;:{&quot;type&quot;:&quot;ASSETS&quot;},&quot;path&quot;:{&quot;type&quot;:&quot;SPLINE&quot;,&quot;spline&quot;:{&quot;points&quot;:[{&quot;x&quot;:-1.54700445189005,&quot;y&quot;:0.02084347515453536,&quot;isEndPoint&quot;:true},{&quot;x&quot;:-0.5224424448547147,&quot;y&quot;:-0.03442151031578797,&quot;isEndPoint&quot;:false},{&quot;x&quot;:0.5102075938454185,&quot;y&quot;:-0.035087448650216485,&quot;isEndPoint&quot;:false},{&quot;x&quot;:1.54700445189005,&quot;y&quot;:0.0208540331654204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4ff0555-4df2-491e-8c6f-a8202ba2ee8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47&quot;}},&quot;44ff0555-4df2-491e-8c6f-a8202ba2ee8a&quot;:{&quot;type&quot;:&quot;FIGURE_OBJECT&quot;,&quot;id&quot;:&quot;44ff0555-4df2-491e-8c6f-a8202ba2ee8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03a3f74-c694-41c8-823c-283d338198e8&quot;:{&quot;type&quot;:&quot;FIGURE_OBJECT&quot;,&quot;id&quot;:&quot;c03a3f74-c694-41c8-823c-283d338198e8&quot;,&quot;parent&quot;:{&quot;type&quot;:&quot;CHILD&quot;,&quot;parentId&quot;:&quot;44ff0555-4df2-491e-8c6f-a8202ba2ee8a&quot;,&quot;order&quot;:&quot;5&quot;},&quot;relativeTransform&quot;:{&quot;translate&quot;:{&quot;x&quot;:0,&quot;y&quot;:0},&quot;rotate&quot;:0,&quot;skewX&quot;:0,&quot;scale&quot;:{&quot;x&quot;:1,&quot;y&quot;:1}}},&quot;f4cd1893-4ebc-4eb9-9542-6e3e0d28ca76&quot;:{&quot;type&quot;:&quot;FIGURE_OBJECT&quot;,&quot;id&quot;:&quot;f4cd1893-4ebc-4eb9-9542-6e3e0d28ca76&quot;,&quot;parent&quot;:{&quot;type&quot;:&quot;CHILD&quot;,&quot;parentId&quot;:&quot;c03a3f74-c694-41c8-823c-283d338198e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c130cfb-722a-4c6c-b4be-5943e6037161&quot;:{&quot;type&quot;:&quot;FIGURE_OBJECT&quot;,&quot;id&quot;:&quot;8c130cfb-722a-4c6c-b4be-5943e6037161&quot;,&quot;parent&quot;:{&quot;type&quot;:&quot;CHILD&quot;,&quot;parentId&quot;:&quot;c03a3f74-c694-41c8-823c-283d338198e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f617a39-238f-47ef-ab92-c5c2bf801aea&quot;:{&quot;type&quot;:&quot;FIGURE_OBJECT&quot;,&quot;id&quot;:&quot;8f617a39-238f-47ef-ab92-c5c2bf801aea&quot;,&quot;parent&quot;:{&quot;type&quot;:&quot;CHILD&quot;,&quot;parentId&quot;:&quot;c03a3f74-c694-41c8-823c-283d338198e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f105a02-07d8-4aac-995a-8b4ff4fb5917&quot;:{&quot;type&quot;:&quot;FIGURE_OBJECT&quot;,&quot;id&quot;:&quot;9f105a02-07d8-4aac-995a-8b4ff4fb5917&quot;,&quot;parent&quot;:{&quot;type&quot;:&quot;CHILD&quot;,&quot;parentId&quot;:&quot;c03a3f74-c694-41c8-823c-283d338198e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dd665ce-fdc5-48ea-bd9e-4c6afd79ef91&quot;:{&quot;type&quot;:&quot;FIGURE_OBJECT&quot;,&quot;id&quot;:&quot;bdd665ce-fdc5-48ea-bd9e-4c6afd79ef91&quot;,&quot;parent&quot;:{&quot;type&quot;:&quot;CHILD&quot;,&quot;parentId&quot;:&quot;c03a3f74-c694-41c8-823c-283d338198e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e36a4e5-ff27-47da-9bd0-78f7cef29ab4&quot;:{&quot;type&quot;:&quot;FIGURE_OBJECT&quot;,&quot;id&quot;:&quot;0e36a4e5-ff27-47da-9bd0-78f7cef29ab4&quot;,&quot;name&quot;:&quot;Bacteria membrane gram negative (for brush) (distorted)&quot;,&quot;relativeTransform&quot;:{&quot;translate&quot;:{&quot;x&quot;:37.708294129327406,&quot;y&quot;:19.282744223091484},&quot;rotate&quot;:2.933075680028814,&quot;skewX&quot;:1.7952833382133258e-16,&quot;scale&quot;:{&quot;x&quot;:0.6810347091972638,&quot;y&quot;:0.681034709197264}},&quot;opacity&quot;:1,&quot;source&quot;:{&quot;type&quot;:&quot;ASSETS&quot;},&quot;path&quot;:{&quot;type&quot;:&quot;SPLINE&quot;,&quot;spline&quot;:{&quot;points&quot;:[{&quot;x&quot;:-1.547101476530834,&quot;y&quot;:0.020825896879132264,&quot;isEndPoint&quot;:true},{&quot;x&quot;:-0.5244080739248176,&quot;y&quot;:-0.034298961731898184,&quot;isEndPoint&quot;:false},{&quot;x&quot;:0.5081799849715551,&quot;y&quot;:-0.03509520681136892,&quot;isEndPoint&quot;:false},{&quot;x&quot;:1.547101476530834,&quot;y&quot;:0.02075452100156481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5ef14508-eeeb-4fe7-aa8a-475e1e716c31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&quot;}},&quot;5ef14508-eeeb-4fe7-aa8a-475e1e716c31&quot;:{&quot;type&quot;:&quot;FIGURE_OBJECT&quot;,&quot;id&quot;:&quot;5ef14508-eeeb-4fe7-aa8a-475e1e716c31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958361c-e455-4bd7-a7fd-246e31019312&quot;:{&quot;type&quot;:&quot;FIGURE_OBJECT&quot;,&quot;id&quot;:&quot;3958361c-e455-4bd7-a7fd-246e31019312&quot;,&quot;parent&quot;:{&quot;type&quot;:&quot;CHILD&quot;,&quot;parentId&quot;:&quot;5ef14508-eeeb-4fe7-aa8a-475e1e716c31&quot;,&quot;order&quot;:&quot;5&quot;},&quot;relativeTransform&quot;:{&quot;translate&quot;:{&quot;x&quot;:0,&quot;y&quot;:0},&quot;rotate&quot;:0,&quot;skewX&quot;:0,&quot;scale&quot;:{&quot;x&quot;:1,&quot;y&quot;:1}}},&quot;a3bbdfd5-cb90-46d1-89d4-d4d5e6c956ba&quot;:{&quot;type&quot;:&quot;FIGURE_OBJECT&quot;,&quot;id&quot;:&quot;a3bbdfd5-cb90-46d1-89d4-d4d5e6c956ba&quot;,&quot;parent&quot;:{&quot;type&quot;:&quot;CHILD&quot;,&quot;parentId&quot;:&quot;3958361c-e455-4bd7-a7fd-246e3101931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2c2dd3f-4b6c-437b-af30-5fc2d2a0f04e&quot;:{&quot;type&quot;:&quot;FIGURE_OBJECT&quot;,&quot;id&quot;:&quot;22c2dd3f-4b6c-437b-af30-5fc2d2a0f04e&quot;,&quot;parent&quot;:{&quot;type&quot;:&quot;CHILD&quot;,&quot;parentId&quot;:&quot;3958361c-e455-4bd7-a7fd-246e3101931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726f7bb-0990-4c23-a705-230029a229fd&quot;:{&quot;type&quot;:&quot;FIGURE_OBJECT&quot;,&quot;id&quot;:&quot;a726f7bb-0990-4c23-a705-230029a229fd&quot;,&quot;parent&quot;:{&quot;type&quot;:&quot;CHILD&quot;,&quot;parentId&quot;:&quot;3958361c-e455-4bd7-a7fd-246e3101931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eec0827-03ec-44d9-a56d-7531165f9952&quot;:{&quot;type&quot;:&quot;FIGURE_OBJECT&quot;,&quot;id&quot;:&quot;ceec0827-03ec-44d9-a56d-7531165f9952&quot;,&quot;parent&quot;:{&quot;type&quot;:&quot;CHILD&quot;,&quot;parentId&quot;:&quot;3958361c-e455-4bd7-a7fd-246e3101931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63c1131-48f4-43bb-b055-4b0aee0cc826&quot;:{&quot;type&quot;:&quot;FIGURE_OBJECT&quot;,&quot;id&quot;:&quot;a63c1131-48f4-43bb-b055-4b0aee0cc826&quot;,&quot;parent&quot;:{&quot;type&quot;:&quot;CHILD&quot;,&quot;parentId&quot;:&quot;3958361c-e455-4bd7-a7fd-246e3101931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22a57c5-7009-4a34-a269-4ebad7f45221&quot;:{&quot;type&quot;:&quot;FIGURE_OBJECT&quot;,&quot;id&quot;:&quot;b22a57c5-7009-4a34-a269-4ebad7f45221&quot;,&quot;name&quot;:&quot;Bacteria membrane gram negative (for brush) (distorted)&quot;,&quot;relativeTransform&quot;:{&quot;translate&quot;:{&quot;x&quot;:33.608491108946595,&quot;y&quot;:19.709913172163624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4851258420443,&quot;y&quot;:0.020234972417753738,&quot;isEndPoint&quot;:true},{&quot;x&quot;:-1.0362996309288661,&quot;y&quot;:-0.006632392392788233,&quot;isEndPoint&quot;:false},{&quot;x&quot;:-0.5215992879804077,&quot;y&quot;:-0.020234972417753738,&quot;isEndPoint&quot;:false},{&quot;x&quot;:-0.0037218922360438,&quot;y&quot;:-0.020234972417753738,&quot;isEndPoint&quot;:true},{&quot;x&quot;:1.5474851258420443,&quot;y&quot;:-0.02023497241775373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f898c982-2e0e-401f-a929-839b4fea138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05&quot;}},&quot;f898c982-2e0e-401f-a929-839b4fea138a&quot;:{&quot;type&quot;:&quot;FIGURE_OBJECT&quot;,&quot;id&quot;:&quot;f898c982-2e0e-401f-a929-839b4fea138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19f2661-75ce-43d4-8b3c-ce16166e7806&quot;:{&quot;type&quot;:&quot;FIGURE_OBJECT&quot;,&quot;id&quot;:&quot;b19f2661-75ce-43d4-8b3c-ce16166e7806&quot;,&quot;parent&quot;:{&quot;type&quot;:&quot;CHILD&quot;,&quot;parentId&quot;:&quot;f898c982-2e0e-401f-a929-839b4fea138a&quot;,&quot;order&quot;:&quot;5&quot;},&quot;relativeTransform&quot;:{&quot;translate&quot;:{&quot;x&quot;:0,&quot;y&quot;:0},&quot;rotate&quot;:0,&quot;skewX&quot;:0,&quot;scale&quot;:{&quot;x&quot;:1,&quot;y&quot;:1}}},&quot;8b81f6a2-5160-40e6-b703-0ceff7091e58&quot;:{&quot;type&quot;:&quot;FIGURE_OBJECT&quot;,&quot;id&quot;:&quot;8b81f6a2-5160-40e6-b703-0ceff7091e58&quot;,&quot;parent&quot;:{&quot;type&quot;:&quot;CHILD&quot;,&quot;parentId&quot;:&quot;b19f2661-75ce-43d4-8b3c-ce16166e780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ead4083-1b51-4418-912f-3a876c58810b&quot;:{&quot;type&quot;:&quot;FIGURE_OBJECT&quot;,&quot;id&quot;:&quot;4ead4083-1b51-4418-912f-3a876c58810b&quot;,&quot;parent&quot;:{&quot;type&quot;:&quot;CHILD&quot;,&quot;parentId&quot;:&quot;b19f2661-75ce-43d4-8b3c-ce16166e780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3c58059-f953-4733-930a-346b1ab5d92e&quot;:{&quot;type&quot;:&quot;FIGURE_OBJECT&quot;,&quot;id&quot;:&quot;f3c58059-f953-4733-930a-346b1ab5d92e&quot;,&quot;parent&quot;:{&quot;type&quot;:&quot;CHILD&quot;,&quot;parentId&quot;:&quot;b19f2661-75ce-43d4-8b3c-ce16166e780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cb23b10-076c-43b5-a3cd-c35763094668&quot;:{&quot;type&quot;:&quot;FIGURE_OBJECT&quot;,&quot;id&quot;:&quot;acb23b10-076c-43b5-a3cd-c35763094668&quot;,&quot;parent&quot;:{&quot;type&quot;:&quot;CHILD&quot;,&quot;parentId&quot;:&quot;b19f2661-75ce-43d4-8b3c-ce16166e780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7600d93-6c2e-44e2-a275-acd19962217d&quot;:{&quot;type&quot;:&quot;FIGURE_OBJECT&quot;,&quot;id&quot;:&quot;77600d93-6c2e-44e2-a275-acd19962217d&quot;,&quot;parent&quot;:{&quot;type&quot;:&quot;CHILD&quot;,&quot;parentId&quot;:&quot;b19f2661-75ce-43d4-8b3c-ce16166e780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8c06d75-0353-49db-ab91-6992e78569f1&quot;:{&quot;type&quot;:&quot;FIGURE_OBJECT&quot;,&quot;id&quot;:&quot;b8c06d75-0353-49db-ab91-6992e78569f1&quot;,&quot;name&quot;:&quot;Bacteria membrane gram negative (for brush) (distorted)&quot;,&quot;relativeTransform&quot;:{&quot;translate&quot;:{&quot;x&quot;:31.542689732507224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102,&quot;y&quot;:0,&quot;isEndPoint&quot;:true},{&quot;x&quot;:1.5477525718537102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44e096e-878f-42d4-9e58-fb0672d8a38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1&quot;}},&quot;044e096e-878f-42d4-9e58-fb0672d8a38e&quot;:{&quot;type&quot;:&quot;FIGURE_OBJECT&quot;,&quot;id&quot;:&quot;044e096e-878f-42d4-9e58-fb0672d8a38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83e7030-0f20-4ca1-a943-bcb95445b9d3&quot;:{&quot;type&quot;:&quot;FIGURE_OBJECT&quot;,&quot;id&quot;:&quot;d83e7030-0f20-4ca1-a943-bcb95445b9d3&quot;,&quot;parent&quot;:{&quot;type&quot;:&quot;CHILD&quot;,&quot;parentId&quot;:&quot;044e096e-878f-42d4-9e58-fb0672d8a38e&quot;,&quot;order&quot;:&quot;5&quot;},&quot;relativeTransform&quot;:{&quot;translate&quot;:{&quot;x&quot;:0,&quot;y&quot;:0},&quot;rotate&quot;:0,&quot;skewX&quot;:0,&quot;scale&quot;:{&quot;x&quot;:1,&quot;y&quot;:1}}},&quot;efae28ec-2d4a-436f-b4ef-dd8fa53cd8a7&quot;:{&quot;type&quot;:&quot;FIGURE_OBJECT&quot;,&quot;id&quot;:&quot;efae28ec-2d4a-436f-b4ef-dd8fa53cd8a7&quot;,&quot;parent&quot;:{&quot;type&quot;:&quot;CHILD&quot;,&quot;parentId&quot;:&quot;d83e7030-0f20-4ca1-a943-bcb95445b9d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05b69c0-0b41-4028-af2f-ed5d8d6dc2a8&quot;:{&quot;type&quot;:&quot;FIGURE_OBJECT&quot;,&quot;id&quot;:&quot;f05b69c0-0b41-4028-af2f-ed5d8d6dc2a8&quot;,&quot;parent&quot;:{&quot;type&quot;:&quot;CHILD&quot;,&quot;parentId&quot;:&quot;d83e7030-0f20-4ca1-a943-bcb95445b9d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7a612c8-520c-41e6-ade9-bed1663f8926&quot;:{&quot;type&quot;:&quot;FIGURE_OBJECT&quot;,&quot;id&quot;:&quot;c7a612c8-520c-41e6-ade9-bed1663f8926&quot;,&quot;parent&quot;:{&quot;type&quot;:&quot;CHILD&quot;,&quot;parentId&quot;:&quot;d83e7030-0f20-4ca1-a943-bcb95445b9d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09210ac-74a2-4f4c-b57c-c2cb36885639&quot;:{&quot;type&quot;:&quot;FIGURE_OBJECT&quot;,&quot;id&quot;:&quot;309210ac-74a2-4f4c-b57c-c2cb36885639&quot;,&quot;parent&quot;:{&quot;type&quot;:&quot;CHILD&quot;,&quot;parentId&quot;:&quot;d83e7030-0f20-4ca1-a943-bcb95445b9d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87fb2185-3fc5-4f00-b021-ce886b1e920c&quot;:{&quot;type&quot;:&quot;FIGURE_OBJECT&quot;,&quot;id&quot;:&quot;87fb2185-3fc5-4f00-b021-ce886b1e920c&quot;,&quot;parent&quot;:{&quot;type&quot;:&quot;CHILD&quot;,&quot;parentId&quot;:&quot;d83e7030-0f20-4ca1-a943-bcb95445b9d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6dc96c0-eb65-438c-86bd-2fe4f36084ea&quot;:{&quot;type&quot;:&quot;FIGURE_OBJECT&quot;,&quot;id&quot;:&quot;46dc96c0-eb65-438c-86bd-2fe4f36084ea&quot;,&quot;name&quot;:&quot;Bacteria membrane gram negative (for brush) (distorted)&quot;,&quot;relativeTransform&quot;:{&quot;translate&quot;:{&quot;x&quot;:27.410722699594977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,&quot;y&quot;:1.7763568394002505e-15,&quot;isEndPoint&quot;:true},{&quot;x&quot;:1.547752571853664,&quot;y&quot;:-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ff86230-1ddc-4eac-a43e-00f899cc60e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2&quot;}},&quot;cff86230-1ddc-4eac-a43e-00f899cc60ee&quot;:{&quot;type&quot;:&quot;FIGURE_OBJECT&quot;,&quot;id&quot;:&quot;cff86230-1ddc-4eac-a43e-00f899cc60e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1c5d0d6-66ec-44ff-9ebb-519af2542daa&quot;:{&quot;type&quot;:&quot;FIGURE_OBJECT&quot;,&quot;id&quot;:&quot;f1c5d0d6-66ec-44ff-9ebb-519af2542daa&quot;,&quot;parent&quot;:{&quot;type&quot;:&quot;CHILD&quot;,&quot;parentId&quot;:&quot;cff86230-1ddc-4eac-a43e-00f899cc60ee&quot;,&quot;order&quot;:&quot;5&quot;},&quot;relativeTransform&quot;:{&quot;translate&quot;:{&quot;x&quot;:0,&quot;y&quot;:0},&quot;rotate&quot;:0,&quot;skewX&quot;:0,&quot;scale&quot;:{&quot;x&quot;:1,&quot;y&quot;:1}}},&quot;ce10c69b-3d64-405a-8fa8-8ab491a978b0&quot;:{&quot;type&quot;:&quot;FIGURE_OBJECT&quot;,&quot;id&quot;:&quot;ce10c69b-3d64-405a-8fa8-8ab491a978b0&quot;,&quot;parent&quot;:{&quot;type&quot;:&quot;CHILD&quot;,&quot;parentId&quot;:&quot;f1c5d0d6-66ec-44ff-9ebb-519af2542da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eb6c837-d793-494b-8e01-46e393c704d2&quot;:{&quot;type&quot;:&quot;FIGURE_OBJECT&quot;,&quot;id&quot;:&quot;1eb6c837-d793-494b-8e01-46e393c704d2&quot;,&quot;parent&quot;:{&quot;type&quot;:&quot;CHILD&quot;,&quot;parentId&quot;:&quot;f1c5d0d6-66ec-44ff-9ebb-519af2542da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d60285c-98b0-44da-b4cc-a38677f03fd7&quot;:{&quot;type&quot;:&quot;FIGURE_OBJECT&quot;,&quot;id&quot;:&quot;bd60285c-98b0-44da-b4cc-a38677f03fd7&quot;,&quot;parent&quot;:{&quot;type&quot;:&quot;CHILD&quot;,&quot;parentId&quot;:&quot;f1c5d0d6-66ec-44ff-9ebb-519af2542da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ac8966a-7d0a-4d9a-8f3a-a71e8838c5da&quot;:{&quot;type&quot;:&quot;FIGURE_OBJECT&quot;,&quot;id&quot;:&quot;eac8966a-7d0a-4d9a-8f3a-a71e8838c5da&quot;,&quot;parent&quot;:{&quot;type&quot;:&quot;CHILD&quot;,&quot;parentId&quot;:&quot;f1c5d0d6-66ec-44ff-9ebb-519af2542da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b50b1f6-e215-47e8-b85a-a586a09bb234&quot;:{&quot;type&quot;:&quot;FIGURE_OBJECT&quot;,&quot;id&quot;:&quot;eb50b1f6-e215-47e8-b85a-a586a09bb234&quot;,&quot;parent&quot;:{&quot;type&quot;:&quot;CHILD&quot;,&quot;parentId&quot;:&quot;f1c5d0d6-66ec-44ff-9ebb-519af2542da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c207bc7-b27e-4574-a87c-56b046cf4f50&quot;:{&quot;type&quot;:&quot;FIGURE_OBJECT&quot;,&quot;id&quot;:&quot;7c207bc7-b27e-4574-a87c-56b046cf4f50&quot;,&quot;name&quot;:&quot;Bacteria membrane gram negative (for brush) (distorted)&quot;,&quot;relativeTransform&quot;:{&quot;translate&quot;:{&quot;x&quot;:25.34473918313885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,&quot;y&quot;:0,&quot;isEndPoint&quot;:true},{&quot;x&quot;:1.54775257185366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2d97793-1d00-41d6-87b3-30423006a92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3&quot;}},&quot;72d97793-1d00-41d6-87b3-30423006a922&quot;:{&quot;type&quot;:&quot;FIGURE_OBJECT&quot;,&quot;id&quot;:&quot;72d97793-1d00-41d6-87b3-30423006a92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b78f05c-e018-46ff-8082-4ec6fbd9fb7c&quot;:{&quot;type&quot;:&quot;FIGURE_OBJECT&quot;,&quot;id&quot;:&quot;0b78f05c-e018-46ff-8082-4ec6fbd9fb7c&quot;,&quot;parent&quot;:{&quot;type&quot;:&quot;CHILD&quot;,&quot;parentId&quot;:&quot;72d97793-1d00-41d6-87b3-30423006a922&quot;,&quot;order&quot;:&quot;5&quot;},&quot;relativeTransform&quot;:{&quot;translate&quot;:{&quot;x&quot;:0,&quot;y&quot;:0},&quot;rotate&quot;:0,&quot;skewX&quot;:0,&quot;scale&quot;:{&quot;x&quot;:1,&quot;y&quot;:1}}},&quot;050749b2-f783-4aa0-bbbd-b9e224f81ca5&quot;:{&quot;type&quot;:&quot;FIGURE_OBJECT&quot;,&quot;id&quot;:&quot;050749b2-f783-4aa0-bbbd-b9e224f81ca5&quot;,&quot;parent&quot;:{&quot;type&quot;:&quot;CHILD&quot;,&quot;parentId&quot;:&quot;0b78f05c-e018-46ff-8082-4ec6fbd9fb7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f8bf322-60a0-4815-bf63-1534877f54d3&quot;:{&quot;type&quot;:&quot;FIGURE_OBJECT&quot;,&quot;id&quot;:&quot;cf8bf322-60a0-4815-bf63-1534877f54d3&quot;,&quot;parent&quot;:{&quot;type&quot;:&quot;CHILD&quot;,&quot;parentId&quot;:&quot;0b78f05c-e018-46ff-8082-4ec6fbd9fb7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063022b-6356-4030-8ca3-470cb1618cd4&quot;:{&quot;type&quot;:&quot;FIGURE_OBJECT&quot;,&quot;id&quot;:&quot;d063022b-6356-4030-8ca3-470cb1618cd4&quot;,&quot;parent&quot;:{&quot;type&quot;:&quot;CHILD&quot;,&quot;parentId&quot;:&quot;0b78f05c-e018-46ff-8082-4ec6fbd9fb7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7c87aff-69be-418a-bf66-7dbd553fdaaf&quot;:{&quot;type&quot;:&quot;FIGURE_OBJECT&quot;,&quot;id&quot;:&quot;d7c87aff-69be-418a-bf66-7dbd553fdaaf&quot;,&quot;parent&quot;:{&quot;type&quot;:&quot;CHILD&quot;,&quot;parentId&quot;:&quot;0b78f05c-e018-46ff-8082-4ec6fbd9fb7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d868d46f-b6b7-409c-a56f-dacfd22be484&quot;:{&quot;type&quot;:&quot;FIGURE_OBJECT&quot;,&quot;id&quot;:&quot;d868d46f-b6b7-409c-a56f-dacfd22be484&quot;,&quot;parent&quot;:{&quot;type&quot;:&quot;CHILD&quot;,&quot;parentId&quot;:&quot;0b78f05c-e018-46ff-8082-4ec6fbd9fb7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12ec86d-293a-4bcf-85c9-d0be150e52bc&quot;:{&quot;type&quot;:&quot;FIGURE_OBJECT&quot;,&quot;id&quot;:&quot;f12ec86d-293a-4bcf-85c9-d0be150e52bc&quot;,&quot;name&quot;:&quot;Bacteria membrane gram negative (for brush) (distorted)&quot;,&quot;relativeTransform&quot;:{&quot;translate&quot;:{&quot;x&quot;:21.21277215022660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853,&quot;y&quot;:0,&quot;isEndPoint&quot;:true},{&quot;x&quot;:1.5477525718536853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5f17c74-8267-4ec8-9273-14cbc31378c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5&quot;}},&quot;45f17c74-8267-4ec8-9273-14cbc31378cf&quot;:{&quot;type&quot;:&quot;FIGURE_OBJECT&quot;,&quot;id&quot;:&quot;45f17c74-8267-4ec8-9273-14cbc31378c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81d1770-2063-4b5d-be23-6d7b95c2f72e&quot;:{&quot;type&quot;:&quot;FIGURE_OBJECT&quot;,&quot;id&quot;:&quot;e81d1770-2063-4b5d-be23-6d7b95c2f72e&quot;,&quot;parent&quot;:{&quot;type&quot;:&quot;CHILD&quot;,&quot;parentId&quot;:&quot;45f17c74-8267-4ec8-9273-14cbc31378cf&quot;,&quot;order&quot;:&quot;5&quot;},&quot;relativeTransform&quot;:{&quot;translate&quot;:{&quot;x&quot;:0,&quot;y&quot;:0},&quot;rotate&quot;:0,&quot;skewX&quot;:0,&quot;scale&quot;:{&quot;x&quot;:1,&quot;y&quot;:1}}},&quot;f283b68f-8944-489b-a3af-cedf711a4f0a&quot;:{&quot;type&quot;:&quot;FIGURE_OBJECT&quot;,&quot;id&quot;:&quot;f283b68f-8944-489b-a3af-cedf711a4f0a&quot;,&quot;parent&quot;:{&quot;type&quot;:&quot;CHILD&quot;,&quot;parentId&quot;:&quot;e81d1770-2063-4b5d-be23-6d7b95c2f72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515571a-0b2b-401c-b950-66c907e725f5&quot;:{&quot;type&quot;:&quot;FIGURE_OBJECT&quot;,&quot;id&quot;:&quot;f515571a-0b2b-401c-b950-66c907e725f5&quot;,&quot;parent&quot;:{&quot;type&quot;:&quot;CHILD&quot;,&quot;parentId&quot;:&quot;e81d1770-2063-4b5d-be23-6d7b95c2f72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7ddb758-9fed-42e2-b0e0-903400e8817e&quot;:{&quot;type&quot;:&quot;FIGURE_OBJECT&quot;,&quot;id&quot;:&quot;47ddb758-9fed-42e2-b0e0-903400e8817e&quot;,&quot;parent&quot;:{&quot;type&quot;:&quot;CHILD&quot;,&quot;parentId&quot;:&quot;e81d1770-2063-4b5d-be23-6d7b95c2f72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232670e-bdf6-484a-86ae-05acf9416741&quot;:{&quot;type&quot;:&quot;FIGURE_OBJECT&quot;,&quot;id&quot;:&quot;0232670e-bdf6-484a-86ae-05acf9416741&quot;,&quot;parent&quot;:{&quot;type&quot;:&quot;CHILD&quot;,&quot;parentId&quot;:&quot;e81d1770-2063-4b5d-be23-6d7b95c2f72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cb92951d-39a7-42f3-948a-e8c42c199456&quot;:{&quot;type&quot;:&quot;FIGURE_OBJECT&quot;,&quot;id&quot;:&quot;cb92951d-39a7-42f3-948a-e8c42c199456&quot;,&quot;parent&quot;:{&quot;type&quot;:&quot;CHILD&quot;,&quot;parentId&quot;:&quot;e81d1770-2063-4b5d-be23-6d7b95c2f72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0451ad31-bbcd-442c-af87-89b2155b5633&quot;:{&quot;type&quot;:&quot;FIGURE_OBJECT&quot;,&quot;id&quot;:&quot;0451ad31-bbcd-442c-af87-89b2155b5633&quot;,&quot;name&quot;:&quot;Bacteria membrane gram negative (for brush) (distorted)&quot;,&quot;relativeTransform&quot;:{&quot;translate&quot;:{&quot;x&quot;:19.14678863377048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,&quot;y&quot;:0,&quot;isEndPoint&quot;:true},{&quot;x&quot;:1.54775257185366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33ab3ee-5c4d-47f9-a1c1-07a9d998b66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55&quot;}},&quot;433ab3ee-5c4d-47f9-a1c1-07a9d998b662&quot;:{&quot;type&quot;:&quot;FIGURE_OBJECT&quot;,&quot;id&quot;:&quot;433ab3ee-5c4d-47f9-a1c1-07a9d998b66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b6b6868-d992-491b-a0b6-bb863c55652a&quot;:{&quot;type&quot;:&quot;FIGURE_OBJECT&quot;,&quot;id&quot;:&quot;0b6b6868-d992-491b-a0b6-bb863c55652a&quot;,&quot;parent&quot;:{&quot;type&quot;:&quot;CHILD&quot;,&quot;parentId&quot;:&quot;433ab3ee-5c4d-47f9-a1c1-07a9d998b662&quot;,&quot;order&quot;:&quot;5&quot;},&quot;relativeTransform&quot;:{&quot;translate&quot;:{&quot;x&quot;:0,&quot;y&quot;:0},&quot;rotate&quot;:0,&quot;skewX&quot;:0,&quot;scale&quot;:{&quot;x&quot;:1,&quot;y&quot;:1}}},&quot;1abca2bb-5db7-4a8a-9f90-ed32f6093adf&quot;:{&quot;type&quot;:&quot;FIGURE_OBJECT&quot;,&quot;id&quot;:&quot;1abca2bb-5db7-4a8a-9f90-ed32f6093adf&quot;,&quot;parent&quot;:{&quot;type&quot;:&quot;CHILD&quot;,&quot;parentId&quot;:&quot;0b6b6868-d992-491b-a0b6-bb863c55652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05cd6f6-4d3e-4420-b755-edb97688efd2&quot;:{&quot;type&quot;:&quot;FIGURE_OBJECT&quot;,&quot;id&quot;:&quot;005cd6f6-4d3e-4420-b755-edb97688efd2&quot;,&quot;parent&quot;:{&quot;type&quot;:&quot;CHILD&quot;,&quot;parentId&quot;:&quot;0b6b6868-d992-491b-a0b6-bb863c55652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abcc039-20d7-411e-ad0a-7e65b7605480&quot;:{&quot;type&quot;:&quot;FIGURE_OBJECT&quot;,&quot;id&quot;:&quot;eabcc039-20d7-411e-ad0a-7e65b7605480&quot;,&quot;parent&quot;:{&quot;type&quot;:&quot;CHILD&quot;,&quot;parentId&quot;:&quot;0b6b6868-d992-491b-a0b6-bb863c55652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1dc7b13-ec2f-4252-97f8-0bb4625bdf73&quot;:{&quot;type&quot;:&quot;FIGURE_OBJECT&quot;,&quot;id&quot;:&quot;11dc7b13-ec2f-4252-97f8-0bb4625bdf73&quot;,&quot;parent&quot;:{&quot;type&quot;:&quot;CHILD&quot;,&quot;parentId&quot;:&quot;0b6b6868-d992-491b-a0b6-bb863c55652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e33e53b-55bf-4832-ad96-afe5bb31a182&quot;:{&quot;type&quot;:&quot;FIGURE_OBJECT&quot;,&quot;id&quot;:&quot;2e33e53b-55bf-4832-ad96-afe5bb31a182&quot;,&quot;parent&quot;:{&quot;type&quot;:&quot;CHILD&quot;,&quot;parentId&quot;:&quot;0b6b6868-d992-491b-a0b6-bb863c55652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37557d18-b665-403c-818b-8e3472b7b062&quot;:{&quot;type&quot;:&quot;FIGURE_OBJECT&quot;,&quot;id&quot;:&quot;37557d18-b665-403c-818b-8e3472b7b062&quot;,&quot;name&quot;:&quot;Bacteria membrane gram negative (for brush) (distorted)&quot;,&quot;relativeTransform&quot;:{&quot;translate&quot;:{&quot;x&quot;:15.01482160085824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315,&quot;y&quot;:-1.7763568394002505e-15,&quot;isEndPoint&quot;:true},{&quot;x&quot;:1.5477525718537315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0fb7e00-869d-4ff2-be3b-a2d02ea8c64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6&quot;}},&quot;b0fb7e00-869d-4ff2-be3b-a2d02ea8c640&quot;:{&quot;type&quot;:&quot;FIGURE_OBJECT&quot;,&quot;id&quot;:&quot;b0fb7e00-869d-4ff2-be3b-a2d02ea8c64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d1836f1-77e1-40a3-8362-3f940ee3561f&quot;:{&quot;type&quot;:&quot;FIGURE_OBJECT&quot;,&quot;id&quot;:&quot;ed1836f1-77e1-40a3-8362-3f940ee3561f&quot;,&quot;parent&quot;:{&quot;type&quot;:&quot;CHILD&quot;,&quot;parentId&quot;:&quot;b0fb7e00-869d-4ff2-be3b-a2d02ea8c640&quot;,&quot;order&quot;:&quot;5&quot;},&quot;relativeTransform&quot;:{&quot;translate&quot;:{&quot;x&quot;:0,&quot;y&quot;:0},&quot;rotate&quot;:0,&quot;skewX&quot;:0,&quot;scale&quot;:{&quot;x&quot;:1,&quot;y&quot;:1}}},&quot;aca2dd80-18a5-476a-8dc9-14feff76c431&quot;:{&quot;type&quot;:&quot;FIGURE_OBJECT&quot;,&quot;id&quot;:&quot;aca2dd80-18a5-476a-8dc9-14feff76c431&quot;,&quot;parent&quot;:{&quot;type&quot;:&quot;CHILD&quot;,&quot;parentId&quot;:&quot;ed1836f1-77e1-40a3-8362-3f940ee3561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fbd4d98-dbab-4ab1-99f9-d9216b6c96b6&quot;:{&quot;type&quot;:&quot;FIGURE_OBJECT&quot;,&quot;id&quot;:&quot;bfbd4d98-dbab-4ab1-99f9-d9216b6c96b6&quot;,&quot;parent&quot;:{&quot;type&quot;:&quot;CHILD&quot;,&quot;parentId&quot;:&quot;ed1836f1-77e1-40a3-8362-3f940ee3561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560a2c6-da62-4762-ada2-73e1ddb24aa4&quot;:{&quot;type&quot;:&quot;FIGURE_OBJECT&quot;,&quot;id&quot;:&quot;2560a2c6-da62-4762-ada2-73e1ddb24aa4&quot;,&quot;parent&quot;:{&quot;type&quot;:&quot;CHILD&quot;,&quot;parentId&quot;:&quot;ed1836f1-77e1-40a3-8362-3f940ee3561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2e7e9c3-ea7d-40c4-aced-05559df23255&quot;:{&quot;type&quot;:&quot;FIGURE_OBJECT&quot;,&quot;id&quot;:&quot;d2e7e9c3-ea7d-40c4-aced-05559df23255&quot;,&quot;parent&quot;:{&quot;type&quot;:&quot;CHILD&quot;,&quot;parentId&quot;:&quot;ed1836f1-77e1-40a3-8362-3f940ee3561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49fd6c98-7f41-425d-8559-c49b3196a53d&quot;:{&quot;type&quot;:&quot;FIGURE_OBJECT&quot;,&quot;id&quot;:&quot;49fd6c98-7f41-425d-8559-c49b3196a53d&quot;,&quot;parent&quot;:{&quot;type&quot;:&quot;CHILD&quot;,&quot;parentId&quot;:&quot;ed1836f1-77e1-40a3-8362-3f940ee3561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7d57521-db6e-46bf-bda6-ddd4bda23c8d&quot;:{&quot;type&quot;:&quot;FIGURE_OBJECT&quot;,&quot;id&quot;:&quot;57d57521-db6e-46bf-bda6-ddd4bda23c8d&quot;,&quot;name&quot;:&quot;Bacteria membrane gram negative (for brush) (distorted)&quot;,&quot;relativeTransform&quot;:{&quot;translate&quot;:{&quot;x&quot;:12.948838084402114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87,&quot;y&quot;:0,&quot;isEndPoint&quot;:true},{&quot;x&quot;:1.54775257185368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9b76076-fac7-4fbb-b0d5-71f8d9f3277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7&quot;}},&quot;09b76076-fac7-4fbb-b0d5-71f8d9f32770&quot;:{&quot;type&quot;:&quot;FIGURE_OBJECT&quot;,&quot;id&quot;:&quot;09b76076-fac7-4fbb-b0d5-71f8d9f3277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3f4a88c-43a5-49c9-aa66-f8a0ba960365&quot;:{&quot;type&quot;:&quot;FIGURE_OBJECT&quot;,&quot;id&quot;:&quot;a3f4a88c-43a5-49c9-aa66-f8a0ba960365&quot;,&quot;parent&quot;:{&quot;type&quot;:&quot;CHILD&quot;,&quot;parentId&quot;:&quot;09b76076-fac7-4fbb-b0d5-71f8d9f32770&quot;,&quot;order&quot;:&quot;5&quot;},&quot;relativeTransform&quot;:{&quot;translate&quot;:{&quot;x&quot;:0,&quot;y&quot;:0},&quot;rotate&quot;:0,&quot;skewX&quot;:0,&quot;scale&quot;:{&quot;x&quot;:1,&quot;y&quot;:1}}},&quot;1c3dc0e7-01c7-4018-bdfe-f8022049030f&quot;:{&quot;type&quot;:&quot;FIGURE_OBJECT&quot;,&quot;id&quot;:&quot;1c3dc0e7-01c7-4018-bdfe-f8022049030f&quot;,&quot;parent&quot;:{&quot;type&quot;:&quot;CHILD&quot;,&quot;parentId&quot;:&quot;a3f4a88c-43a5-49c9-aa66-f8a0ba96036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65bd131-f3f3-4c3d-b071-466039d27ba3&quot;:{&quot;type&quot;:&quot;FIGURE_OBJECT&quot;,&quot;id&quot;:&quot;b65bd131-f3f3-4c3d-b071-466039d27ba3&quot;,&quot;parent&quot;:{&quot;type&quot;:&quot;CHILD&quot;,&quot;parentId&quot;:&quot;a3f4a88c-43a5-49c9-aa66-f8a0ba96036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c214147-5a08-4b9b-9716-3d73ed62c42c&quot;:{&quot;type&quot;:&quot;FIGURE_OBJECT&quot;,&quot;id&quot;:&quot;fc214147-5a08-4b9b-9716-3d73ed62c42c&quot;,&quot;parent&quot;:{&quot;type&quot;:&quot;CHILD&quot;,&quot;parentId&quot;:&quot;a3f4a88c-43a5-49c9-aa66-f8a0ba96036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32bb024-dc0d-42e5-b859-028c6fa3baca&quot;:{&quot;type&quot;:&quot;FIGURE_OBJECT&quot;,&quot;id&quot;:&quot;032bb024-dc0d-42e5-b859-028c6fa3baca&quot;,&quot;parent&quot;:{&quot;type&quot;:&quot;CHILD&quot;,&quot;parentId&quot;:&quot;a3f4a88c-43a5-49c9-aa66-f8a0ba96036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ea23c2a7-e5a1-4c67-ac72-3edc0094f89c&quot;:{&quot;type&quot;:&quot;FIGURE_OBJECT&quot;,&quot;id&quot;:&quot;ea23c2a7-e5a1-4c67-ac72-3edc0094f89c&quot;,&quot;parent&quot;:{&quot;type&quot;:&quot;CHILD&quot;,&quot;parentId&quot;:&quot;a3f4a88c-43a5-49c9-aa66-f8a0ba96036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bf72270-d5ca-411d-b71a-bc329f0a781f&quot;:{&quot;type&quot;:&quot;FIGURE_OBJECT&quot;,&quot;id&quot;:&quot;8bf72270-d5ca-411d-b71a-bc329f0a781f&quot;,&quot;name&quot;:&quot;Bacteria membrane gram negative (for brush) (distorted)&quot;,&quot;relativeTransform&quot;:{&quot;translate&quot;:{&quot;x&quot;:8.81687105148986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436,&quot;y&quot;:0,&quot;isEndPoint&quot;:true},{&quot;x&quot;:1.5477525718536436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55d2c7fb-4013-4075-ab5f-75c9f80de90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58&quot;}},&quot;55d2c7fb-4013-4075-ab5f-75c9f80de909&quot;:{&quot;type&quot;:&quot;FIGURE_OBJECT&quot;,&quot;id&quot;:&quot;55d2c7fb-4013-4075-ab5f-75c9f80de90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15b97956-5980-4c21-8938-ffdd98167f37&quot;:{&quot;type&quot;:&quot;FIGURE_OBJECT&quot;,&quot;id&quot;:&quot;15b97956-5980-4c21-8938-ffdd98167f37&quot;,&quot;parent&quot;:{&quot;type&quot;:&quot;CHILD&quot;,&quot;parentId&quot;:&quot;55d2c7fb-4013-4075-ab5f-75c9f80de909&quot;,&quot;order&quot;:&quot;5&quot;},&quot;relativeTransform&quot;:{&quot;translate&quot;:{&quot;x&quot;:0,&quot;y&quot;:0},&quot;rotate&quot;:0,&quot;skewX&quot;:0,&quot;scale&quot;:{&quot;x&quot;:1,&quot;y&quot;:1}}},&quot;581106f7-0caf-4c37-a637-1c917cbba474&quot;:{&quot;type&quot;:&quot;FIGURE_OBJECT&quot;,&quot;id&quot;:&quot;581106f7-0caf-4c37-a637-1c917cbba474&quot;,&quot;parent&quot;:{&quot;type&quot;:&quot;CHILD&quot;,&quot;parentId&quot;:&quot;15b97956-5980-4c21-8938-ffdd98167f37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9b97a0d-12f5-459d-b208-e39c686d736a&quot;:{&quot;type&quot;:&quot;FIGURE_OBJECT&quot;,&quot;id&quot;:&quot;c9b97a0d-12f5-459d-b208-e39c686d736a&quot;,&quot;parent&quot;:{&quot;type&quot;:&quot;CHILD&quot;,&quot;parentId&quot;:&quot;15b97956-5980-4c21-8938-ffdd98167f37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c4b4f01-b37f-4328-8c0e-f3b954cbcd4d&quot;:{&quot;type&quot;:&quot;FIGURE_OBJECT&quot;,&quot;id&quot;:&quot;7c4b4f01-b37f-4328-8c0e-f3b954cbcd4d&quot;,&quot;parent&quot;:{&quot;type&quot;:&quot;CHILD&quot;,&quot;parentId&quot;:&quot;15b97956-5980-4c21-8938-ffdd98167f37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9ba2fef-1574-4dff-b006-6c9c3ca0414f&quot;:{&quot;type&quot;:&quot;FIGURE_OBJECT&quot;,&quot;id&quot;:&quot;29ba2fef-1574-4dff-b006-6c9c3ca0414f&quot;,&quot;parent&quot;:{&quot;type&quot;:&quot;CHILD&quot;,&quot;parentId&quot;:&quot;15b97956-5980-4c21-8938-ffdd98167f37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d2e2013-cb78-4e44-a346-da86de6a7f45&quot;:{&quot;type&quot;:&quot;FIGURE_OBJECT&quot;,&quot;id&quot;:&quot;ad2e2013-cb78-4e44-a346-da86de6a7f45&quot;,&quot;parent&quot;:{&quot;type&quot;:&quot;CHILD&quot;,&quot;parentId&quot;:&quot;15b97956-5980-4c21-8938-ffdd98167f37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8752372-0040-40c0-b9bb-d16254a9eebc&quot;:{&quot;type&quot;:&quot;FIGURE_OBJECT&quot;,&quot;id&quot;:&quot;58752372-0040-40c0-b9bb-d16254a9eebc&quot;,&quot;name&quot;:&quot;Bacteria membrane gram negative (for brush) (distorted)&quot;,&quot;relativeTransform&quot;:{&quot;translate&quot;:{&quot;x&quot;:6.750887535033743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58,&quot;y&quot;:0,&quot;isEndPoint&quot;:true},{&quot;x&quot;:1.547752571853665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b3ed724-5e36-4867-a3e0-4210cce845a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&quot;}},&quot;6b3ed724-5e36-4867-a3e0-4210cce845ac&quot;:{&quot;type&quot;:&quot;FIGURE_OBJECT&quot;,&quot;id&quot;:&quot;6b3ed724-5e36-4867-a3e0-4210cce845a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b7dba4c-ca87-41c9-b0d5-30be1cf06a67&quot;:{&quot;type&quot;:&quot;FIGURE_OBJECT&quot;,&quot;id&quot;:&quot;0b7dba4c-ca87-41c9-b0d5-30be1cf06a67&quot;,&quot;parent&quot;:{&quot;type&quot;:&quot;CHILD&quot;,&quot;parentId&quot;:&quot;6b3ed724-5e36-4867-a3e0-4210cce845ac&quot;,&quot;order&quot;:&quot;5&quot;},&quot;relativeTransform&quot;:{&quot;translate&quot;:{&quot;x&quot;:0,&quot;y&quot;:0},&quot;rotate&quot;:0,&quot;skewX&quot;:0,&quot;scale&quot;:{&quot;x&quot;:1,&quot;y&quot;:1}}},&quot;de220ecc-7ed7-459f-be9b-bb7512c288cd&quot;:{&quot;type&quot;:&quot;FIGURE_OBJECT&quot;,&quot;id&quot;:&quot;de220ecc-7ed7-459f-be9b-bb7512c288cd&quot;,&quot;parent&quot;:{&quot;type&quot;:&quot;CHILD&quot;,&quot;parentId&quot;:&quot;0b7dba4c-ca87-41c9-b0d5-30be1cf06a67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4a1c8b9-0b84-49d2-bdaa-ec3884451eac&quot;:{&quot;type&quot;:&quot;FIGURE_OBJECT&quot;,&quot;id&quot;:&quot;84a1c8b9-0b84-49d2-bdaa-ec3884451eac&quot;,&quot;parent&quot;:{&quot;type&quot;:&quot;CHILD&quot;,&quot;parentId&quot;:&quot;0b7dba4c-ca87-41c9-b0d5-30be1cf06a67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864af5f-d3c5-444b-aa8d-87c467350163&quot;:{&quot;type&quot;:&quot;FIGURE_OBJECT&quot;,&quot;id&quot;:&quot;3864af5f-d3c5-444b-aa8d-87c467350163&quot;,&quot;parent&quot;:{&quot;type&quot;:&quot;CHILD&quot;,&quot;parentId&quot;:&quot;0b7dba4c-ca87-41c9-b0d5-30be1cf06a67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b0e52bd-0f1a-47a1-bc29-ce58edc16a51&quot;:{&quot;type&quot;:&quot;FIGURE_OBJECT&quot;,&quot;id&quot;:&quot;9b0e52bd-0f1a-47a1-bc29-ce58edc16a51&quot;,&quot;parent&quot;:{&quot;type&quot;:&quot;CHILD&quot;,&quot;parentId&quot;:&quot;0b7dba4c-ca87-41c9-b0d5-30be1cf06a67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990247a-ef2d-44a1-ab34-0bb7ecb4647d&quot;:{&quot;type&quot;:&quot;FIGURE_OBJECT&quot;,&quot;id&quot;:&quot;5990247a-ef2d-44a1-ab34-0bb7ecb4647d&quot;,&quot;parent&quot;:{&quot;type&quot;:&quot;CHILD&quot;,&quot;parentId&quot;:&quot;0b7dba4c-ca87-41c9-b0d5-30be1cf06a67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90abe2-1901-4459-ab19-a57a33868572&quot;:{&quot;type&quot;:&quot;FIGURE_OBJECT&quot;,&quot;id&quot;:&quot;7790abe2-1901-4459-ab19-a57a33868572&quot;,&quot;name&quot;:&quot;Bacteria membrane gram negative (for brush) (distorted)&quot;,&quot;relativeTransform&quot;:{&quot;translate&quot;:{&quot;x&quot;:2.61892050212149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8,&quot;y&quot;:-1.7763568394002505e-15,&quot;isEndPoint&quot;:true},{&quot;x&quot;:1.5477525718537088,&quot;y&quot;:1.7763568394002505e-1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b1d04dd4-6148-4a75-85f9-2d0086aac7c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05&quot;}},&quot;b1d04dd4-6148-4a75-85f9-2d0086aac7c5&quot;:{&quot;type&quot;:&quot;FIGURE_OBJECT&quot;,&quot;id&quot;:&quot;b1d04dd4-6148-4a75-85f9-2d0086aac7c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c3fd38a-7c99-4f36-a7bf-85aca87745cc&quot;:{&quot;type&quot;:&quot;FIGURE_OBJECT&quot;,&quot;id&quot;:&quot;fc3fd38a-7c99-4f36-a7bf-85aca87745cc&quot;,&quot;parent&quot;:{&quot;type&quot;:&quot;CHILD&quot;,&quot;parentId&quot;:&quot;b1d04dd4-6148-4a75-85f9-2d0086aac7c5&quot;,&quot;order&quot;:&quot;5&quot;},&quot;relativeTransform&quot;:{&quot;translate&quot;:{&quot;x&quot;:0,&quot;y&quot;:0},&quot;rotate&quot;:0,&quot;skewX&quot;:0,&quot;scale&quot;:{&quot;x&quot;:1,&quot;y&quot;:1}}},&quot;1c640cd9-00fc-4d16-8fec-ee22ddf0e31c&quot;:{&quot;type&quot;:&quot;FIGURE_OBJECT&quot;,&quot;id&quot;:&quot;1c640cd9-00fc-4d16-8fec-ee22ddf0e31c&quot;,&quot;parent&quot;:{&quot;type&quot;:&quot;CHILD&quot;,&quot;parentId&quot;:&quot;fc3fd38a-7c99-4f36-a7bf-85aca87745cc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9ed5599-34de-4f45-bc3c-40c19d4cc97a&quot;:{&quot;type&quot;:&quot;FIGURE_OBJECT&quot;,&quot;id&quot;:&quot;e9ed5599-34de-4f45-bc3c-40c19d4cc97a&quot;,&quot;parent&quot;:{&quot;type&quot;:&quot;CHILD&quot;,&quot;parentId&quot;:&quot;fc3fd38a-7c99-4f36-a7bf-85aca87745cc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da6b1e1-9ae3-480b-9bb1-10ef3f55343f&quot;:{&quot;type&quot;:&quot;FIGURE_OBJECT&quot;,&quot;id&quot;:&quot;4da6b1e1-9ae3-480b-9bb1-10ef3f55343f&quot;,&quot;parent&quot;:{&quot;type&quot;:&quot;CHILD&quot;,&quot;parentId&quot;:&quot;fc3fd38a-7c99-4f36-a7bf-85aca87745cc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a4abbbc-2a73-4797-be21-5130d626c5fc&quot;:{&quot;type&quot;:&quot;FIGURE_OBJECT&quot;,&quot;id&quot;:&quot;ca4abbbc-2a73-4797-be21-5130d626c5fc&quot;,&quot;parent&quot;:{&quot;type&quot;:&quot;CHILD&quot;,&quot;parentId&quot;:&quot;fc3fd38a-7c99-4f36-a7bf-85aca87745cc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f8e73ff-ba74-4830-a229-2f67617161d7&quot;:{&quot;type&quot;:&quot;FIGURE_OBJECT&quot;,&quot;id&quot;:&quot;5f8e73ff-ba74-4830-a229-2f67617161d7&quot;,&quot;parent&quot;:{&quot;type&quot;:&quot;CHILD&quot;,&quot;parentId&quot;:&quot;fc3fd38a-7c99-4f36-a7bf-85aca87745cc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c97ee62-bffe-4aa8-82f6-ef6902f236a0&quot;:{&quot;type&quot;:&quot;FIGURE_OBJECT&quot;,&quot;id&quot;:&quot;cc97ee62-bffe-4aa8-82f6-ef6902f236a0&quot;,&quot;name&quot;:&quot;Bacteria membrane gram negative (for brush) (distorted)&quot;,&quot;relativeTransform&quot;:{&quot;translate&quot;:{&quot;x&quot;:0.5529369856653723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87,&quot;y&quot;:0,&quot;isEndPoint&quot;:true},{&quot;x&quot;:1.54775257185368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f6a3ec1-4b07-42f2-96dc-6181a0c7a93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1&quot;}},&quot;1f6a3ec1-4b07-42f2-96dc-6181a0c7a934&quot;:{&quot;type&quot;:&quot;FIGURE_OBJECT&quot;,&quot;id&quot;:&quot;1f6a3ec1-4b07-42f2-96dc-6181a0c7a93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4fa3dc2-7f76-40fd-b7bc-646c59151636&quot;:{&quot;type&quot;:&quot;FIGURE_OBJECT&quot;,&quot;id&quot;:&quot;c4fa3dc2-7f76-40fd-b7bc-646c59151636&quot;,&quot;parent&quot;:{&quot;type&quot;:&quot;CHILD&quot;,&quot;parentId&quot;:&quot;1f6a3ec1-4b07-42f2-96dc-6181a0c7a934&quot;,&quot;order&quot;:&quot;5&quot;},&quot;relativeTransform&quot;:{&quot;translate&quot;:{&quot;x&quot;:0,&quot;y&quot;:0},&quot;rotate&quot;:0,&quot;skewX&quot;:0,&quot;scale&quot;:{&quot;x&quot;:1,&quot;y&quot;:1}}},&quot;e3bf97c0-af08-4505-b281-90d6f1808563&quot;:{&quot;type&quot;:&quot;FIGURE_OBJECT&quot;,&quot;id&quot;:&quot;e3bf97c0-af08-4505-b281-90d6f1808563&quot;,&quot;parent&quot;:{&quot;type&quot;:&quot;CHILD&quot;,&quot;parentId&quot;:&quot;c4fa3dc2-7f76-40fd-b7bc-646c5915163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f0d4da6-b0fc-4b29-ad4b-b1dbd10dd9ba&quot;:{&quot;type&quot;:&quot;FIGURE_OBJECT&quot;,&quot;id&quot;:&quot;3f0d4da6-b0fc-4b29-ad4b-b1dbd10dd9ba&quot;,&quot;parent&quot;:{&quot;type&quot;:&quot;CHILD&quot;,&quot;parentId&quot;:&quot;c4fa3dc2-7f76-40fd-b7bc-646c5915163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23da69d-063d-4f32-be9a-8e29c891e19d&quot;:{&quot;type&quot;:&quot;FIGURE_OBJECT&quot;,&quot;id&quot;:&quot;c23da69d-063d-4f32-be9a-8e29c891e19d&quot;,&quot;parent&quot;:{&quot;type&quot;:&quot;CHILD&quot;,&quot;parentId&quot;:&quot;c4fa3dc2-7f76-40fd-b7bc-646c5915163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d3596e0-1b07-48d0-9dfd-36d2ef3e4b5f&quot;:{&quot;type&quot;:&quot;FIGURE_OBJECT&quot;,&quot;id&quot;:&quot;2d3596e0-1b07-48d0-9dfd-36d2ef3e4b5f&quot;,&quot;parent&quot;:{&quot;type&quot;:&quot;CHILD&quot;,&quot;parentId&quot;:&quot;c4fa3dc2-7f76-40fd-b7bc-646c5915163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9a6297f-e0e5-4d99-a9ca-8eeaa1f5122e&quot;:{&quot;type&quot;:&quot;FIGURE_OBJECT&quot;,&quot;id&quot;:&quot;19a6297f-e0e5-4d99-a9ca-8eeaa1f5122e&quot;,&quot;parent&quot;:{&quot;type&quot;:&quot;CHILD&quot;,&quot;parentId&quot;:&quot;c4fa3dc2-7f76-40fd-b7bc-646c5915163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23b923e-63a6-4cbf-b1ff-7d246689e746&quot;:{&quot;type&quot;:&quot;FIGURE_OBJECT&quot;,&quot;id&quot;:&quot;423b923e-63a6-4cbf-b1ff-7d246689e746&quot;,&quot;name&quot;:&quot;Bacteria membrane gram negative (for brush) (distorted)&quot;,&quot;relativeTransform&quot;:{&quot;translate&quot;:{&quot;x&quot;:-3.579030047246875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427,&quot;y&quot;:0,&quot;isEndPoint&quot;:true},{&quot;x&quot;:1.547752571853642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327d4dc-dd10-4c27-af2c-ff490c9bacc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2&quot;}},&quot;6327d4dc-dd10-4c27-af2c-ff490c9bacce&quot;:{&quot;type&quot;:&quot;FIGURE_OBJECT&quot;,&quot;id&quot;:&quot;6327d4dc-dd10-4c27-af2c-ff490c9bacc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cd5ce2c-113a-44bd-bfdd-d941706dc1e1&quot;:{&quot;type&quot;:&quot;FIGURE_OBJECT&quot;,&quot;id&quot;:&quot;4cd5ce2c-113a-44bd-bfdd-d941706dc1e1&quot;,&quot;parent&quot;:{&quot;type&quot;:&quot;CHILD&quot;,&quot;parentId&quot;:&quot;6327d4dc-dd10-4c27-af2c-ff490c9bacce&quot;,&quot;order&quot;:&quot;5&quot;},&quot;relativeTransform&quot;:{&quot;translate&quot;:{&quot;x&quot;:0,&quot;y&quot;:0},&quot;rotate&quot;:0,&quot;skewX&quot;:0,&quot;scale&quot;:{&quot;x&quot;:1,&quot;y&quot;:1}}},&quot;188e2a21-9177-4fbe-a276-81892b2e2d8e&quot;:{&quot;type&quot;:&quot;FIGURE_OBJECT&quot;,&quot;id&quot;:&quot;188e2a21-9177-4fbe-a276-81892b2e2d8e&quot;,&quot;parent&quot;:{&quot;type&quot;:&quot;CHILD&quot;,&quot;parentId&quot;:&quot;4cd5ce2c-113a-44bd-bfdd-d941706dc1e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480f801-f9d4-46d6-a2da-619ff5e6e024&quot;:{&quot;type&quot;:&quot;FIGURE_OBJECT&quot;,&quot;id&quot;:&quot;6480f801-f9d4-46d6-a2da-619ff5e6e024&quot;,&quot;parent&quot;:{&quot;type&quot;:&quot;CHILD&quot;,&quot;parentId&quot;:&quot;4cd5ce2c-113a-44bd-bfdd-d941706dc1e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dafba0a-04ee-4dba-8752-0890e0453765&quot;:{&quot;type&quot;:&quot;FIGURE_OBJECT&quot;,&quot;id&quot;:&quot;5dafba0a-04ee-4dba-8752-0890e0453765&quot;,&quot;parent&quot;:{&quot;type&quot;:&quot;CHILD&quot;,&quot;parentId&quot;:&quot;4cd5ce2c-113a-44bd-bfdd-d941706dc1e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b1438cf-bb87-43b1-99ce-2b9da9e4c638&quot;:{&quot;type&quot;:&quot;FIGURE_OBJECT&quot;,&quot;id&quot;:&quot;7b1438cf-bb87-43b1-99ce-2b9da9e4c638&quot;,&quot;parent&quot;:{&quot;type&quot;:&quot;CHILD&quot;,&quot;parentId&quot;:&quot;4cd5ce2c-113a-44bd-bfdd-d941706dc1e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b039fdc-c923-46e5-ad02-7d5544d851e4&quot;:{&quot;type&quot;:&quot;FIGURE_OBJECT&quot;,&quot;id&quot;:&quot;fb039fdc-c923-46e5-ad02-7d5544d851e4&quot;,&quot;parent&quot;:{&quot;type&quot;:&quot;CHILD&quot;,&quot;parentId&quot;:&quot;4cd5ce2c-113a-44bd-bfdd-d941706dc1e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d1b8d68-1c8d-427d-9924-58fdac639f53&quot;:{&quot;type&quot;:&quot;FIGURE_OBJECT&quot;,&quot;id&quot;:&quot;bd1b8d68-1c8d-427d-9924-58fdac639f53&quot;,&quot;name&quot;:&quot;Bacteria membrane gram negative (for brush) (distorted)&quot;,&quot;relativeTransform&quot;:{&quot;translate&quot;:{&quot;x&quot;:-5.645013563702998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58,&quot;y&quot;:0,&quot;isEndPoint&quot;:true},{&quot;x&quot;:1.547752571853665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7402c5a4-8f75-47bc-9eb6-65ad604850be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3&quot;}},&quot;7402c5a4-8f75-47bc-9eb6-65ad604850be&quot;:{&quot;type&quot;:&quot;FIGURE_OBJECT&quot;,&quot;id&quot;:&quot;7402c5a4-8f75-47bc-9eb6-65ad604850be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240f24b-8bf3-4815-b36a-19c33cd6654a&quot;:{&quot;type&quot;:&quot;FIGURE_OBJECT&quot;,&quot;id&quot;:&quot;4240f24b-8bf3-4815-b36a-19c33cd6654a&quot;,&quot;parent&quot;:{&quot;type&quot;:&quot;CHILD&quot;,&quot;parentId&quot;:&quot;7402c5a4-8f75-47bc-9eb6-65ad604850be&quot;,&quot;order&quot;:&quot;5&quot;},&quot;relativeTransform&quot;:{&quot;translate&quot;:{&quot;x&quot;:0,&quot;y&quot;:0},&quot;rotate&quot;:0,&quot;skewX&quot;:0,&quot;scale&quot;:{&quot;x&quot;:1,&quot;y&quot;:1}}},&quot;53b8f827-7d79-44d0-aabd-0feb2ccb84e2&quot;:{&quot;type&quot;:&quot;FIGURE_OBJECT&quot;,&quot;id&quot;:&quot;53b8f827-7d79-44d0-aabd-0feb2ccb84e2&quot;,&quot;parent&quot;:{&quot;type&quot;:&quot;CHILD&quot;,&quot;parentId&quot;:&quot;4240f24b-8bf3-4815-b36a-19c33cd6654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fb225e8-6489-42ce-be37-f3316ec35310&quot;:{&quot;type&quot;:&quot;FIGURE_OBJECT&quot;,&quot;id&quot;:&quot;9fb225e8-6489-42ce-be37-f3316ec35310&quot;,&quot;parent&quot;:{&quot;type&quot;:&quot;CHILD&quot;,&quot;parentId&quot;:&quot;4240f24b-8bf3-4815-b36a-19c33cd6654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767e630-702e-4c8f-a3f3-02754e404835&quot;:{&quot;type&quot;:&quot;FIGURE_OBJECT&quot;,&quot;id&quot;:&quot;0767e630-702e-4c8f-a3f3-02754e404835&quot;,&quot;parent&quot;:{&quot;type&quot;:&quot;CHILD&quot;,&quot;parentId&quot;:&quot;4240f24b-8bf3-4815-b36a-19c33cd6654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65cbb14b-fcf1-4e0a-9915-f451593f5edc&quot;:{&quot;type&quot;:&quot;FIGURE_OBJECT&quot;,&quot;id&quot;:&quot;65cbb14b-fcf1-4e0a-9915-f451593f5edc&quot;,&quot;parent&quot;:{&quot;type&quot;:&quot;CHILD&quot;,&quot;parentId&quot;:&quot;4240f24b-8bf3-4815-b36a-19c33cd6654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a733b31-59f3-447c-8bb4-532efb557cc4&quot;:{&quot;type&quot;:&quot;FIGURE_OBJECT&quot;,&quot;id&quot;:&quot;7a733b31-59f3-447c-8bb4-532efb557cc4&quot;,&quot;parent&quot;:{&quot;type&quot;:&quot;CHILD&quot;,&quot;parentId&quot;:&quot;4240f24b-8bf3-4815-b36a-19c33cd6654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2eae6a6-1105-4457-bab5-4b9a4f504b99&quot;:{&quot;type&quot;:&quot;FIGURE_OBJECT&quot;,&quot;id&quot;:&quot;22eae6a6-1105-4457-bab5-4b9a4f504b99&quot;,&quot;name&quot;:&quot;Bacteria membrane gram negative (for brush) (distorted)&quot;,&quot;relativeTransform&quot;:{&quot;translate&quot;:{&quot;x&quot;:-9.77698059661524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6649,&quot;y&quot;:0,&quot;isEndPoint&quot;:true},{&quot;x&quot;:1.5477525718536649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aeaf8c9b-a2ab-4009-a05e-90023a72395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5&quot;}},&quot;aeaf8c9b-a2ab-4009-a05e-90023a723957&quot;:{&quot;type&quot;:&quot;FIGURE_OBJECT&quot;,&quot;id&quot;:&quot;aeaf8c9b-a2ab-4009-a05e-90023a72395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35a716f-b5e7-49d7-aadd-d8031279097e&quot;:{&quot;type&quot;:&quot;FIGURE_OBJECT&quot;,&quot;id&quot;:&quot;335a716f-b5e7-49d7-aadd-d8031279097e&quot;,&quot;parent&quot;:{&quot;type&quot;:&quot;CHILD&quot;,&quot;parentId&quot;:&quot;aeaf8c9b-a2ab-4009-a05e-90023a723957&quot;,&quot;order&quot;:&quot;5&quot;},&quot;relativeTransform&quot;:{&quot;translate&quot;:{&quot;x&quot;:0,&quot;y&quot;:0},&quot;rotate&quot;:0,&quot;skewX&quot;:0,&quot;scale&quot;:{&quot;x&quot;:1,&quot;y&quot;:1}}},&quot;872640ea-013d-4136-9a9a-0c3afe129476&quot;:{&quot;type&quot;:&quot;FIGURE_OBJECT&quot;,&quot;id&quot;:&quot;872640ea-013d-4136-9a9a-0c3afe129476&quot;,&quot;parent&quot;:{&quot;type&quot;:&quot;CHILD&quot;,&quot;parentId&quot;:&quot;335a716f-b5e7-49d7-aadd-d8031279097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70abd81-21d0-4fe8-91e8-2e055b424139&quot;:{&quot;type&quot;:&quot;FIGURE_OBJECT&quot;,&quot;id&quot;:&quot;970abd81-21d0-4fe8-91e8-2e055b424139&quot;,&quot;parent&quot;:{&quot;type&quot;:&quot;CHILD&quot;,&quot;parentId&quot;:&quot;335a716f-b5e7-49d7-aadd-d8031279097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ea2a445-0736-49f3-88bf-a97ca7537690&quot;:{&quot;type&quot;:&quot;FIGURE_OBJECT&quot;,&quot;id&quot;:&quot;0ea2a445-0736-49f3-88bf-a97ca7537690&quot;,&quot;parent&quot;:{&quot;type&quot;:&quot;CHILD&quot;,&quot;parentId&quot;:&quot;335a716f-b5e7-49d7-aadd-d8031279097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b8b2e85-c3a7-44f1-b7f0-4bdd81f9d06d&quot;:{&quot;type&quot;:&quot;FIGURE_OBJECT&quot;,&quot;id&quot;:&quot;eb8b2e85-c3a7-44f1-b7f0-4bdd81f9d06d&quot;,&quot;parent&quot;:{&quot;type&quot;:&quot;CHILD&quot;,&quot;parentId&quot;:&quot;335a716f-b5e7-49d7-aadd-d8031279097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4c5ab72-5ab7-4156-b9b3-f782d09df597&quot;:{&quot;type&quot;:&quot;FIGURE_OBJECT&quot;,&quot;id&quot;:&quot;a4c5ab72-5ab7-4156-b9b3-f782d09df597&quot;,&quot;parent&quot;:{&quot;type&quot;:&quot;CHILD&quot;,&quot;parentId&quot;:&quot;335a716f-b5e7-49d7-aadd-d8031279097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6cf69ad2-2563-4dd6-a0e1-9419452d0304&quot;:{&quot;type&quot;:&quot;FIGURE_OBJECT&quot;,&quot;id&quot;:&quot;6cf69ad2-2563-4dd6-a0e1-9419452d0304&quot;,&quot;name&quot;:&quot;Bacteria membrane gram negative (for brush) (distorted)&quot;,&quot;relativeTransform&quot;:{&quot;translate&quot;:{&quot;x&quot;:-11.842964113071368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84,&quot;y&quot;:0,&quot;isEndPoint&quot;:true},{&quot;x&quot;:1.5477525718537084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c078cbbe-998b-44b9-a10b-60dc6d8881e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55&quot;}},&quot;c078cbbe-998b-44b9-a10b-60dc6d8881ef&quot;:{&quot;type&quot;:&quot;FIGURE_OBJECT&quot;,&quot;id&quot;:&quot;c078cbbe-998b-44b9-a10b-60dc6d8881e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e6bf809-7994-4f18-bcf3-0cce7b238763&quot;:{&quot;type&quot;:&quot;FIGURE_OBJECT&quot;,&quot;id&quot;:&quot;ce6bf809-7994-4f18-bcf3-0cce7b238763&quot;,&quot;parent&quot;:{&quot;type&quot;:&quot;CHILD&quot;,&quot;parentId&quot;:&quot;c078cbbe-998b-44b9-a10b-60dc6d8881ef&quot;,&quot;order&quot;:&quot;5&quot;},&quot;relativeTransform&quot;:{&quot;translate&quot;:{&quot;x&quot;:0,&quot;y&quot;:0},&quot;rotate&quot;:0,&quot;skewX&quot;:0,&quot;scale&quot;:{&quot;x&quot;:1,&quot;y&quot;:1}}},&quot;461c3f2d-d8ba-437c-9ecc-f4e3425af9a2&quot;:{&quot;type&quot;:&quot;FIGURE_OBJECT&quot;,&quot;id&quot;:&quot;461c3f2d-d8ba-437c-9ecc-f4e3425af9a2&quot;,&quot;parent&quot;:{&quot;type&quot;:&quot;CHILD&quot;,&quot;parentId&quot;:&quot;ce6bf809-7994-4f18-bcf3-0cce7b23876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1ad0ad4-ff6e-4267-b4ac-c81aa4f431b3&quot;:{&quot;type&quot;:&quot;FIGURE_OBJECT&quot;,&quot;id&quot;:&quot;11ad0ad4-ff6e-4267-b4ac-c81aa4f431b3&quot;,&quot;parent&quot;:{&quot;type&quot;:&quot;CHILD&quot;,&quot;parentId&quot;:&quot;ce6bf809-7994-4f18-bcf3-0cce7b23876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01fdeb3-dab3-467d-8e42-bb279cb5375b&quot;:{&quot;type&quot;:&quot;FIGURE_OBJECT&quot;,&quot;id&quot;:&quot;e01fdeb3-dab3-467d-8e42-bb279cb5375b&quot;,&quot;parent&quot;:{&quot;type&quot;:&quot;CHILD&quot;,&quot;parentId&quot;:&quot;ce6bf809-7994-4f18-bcf3-0cce7b23876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1f54f819-3c7c-4244-bbf9-7d812230762e&quot;:{&quot;type&quot;:&quot;FIGURE_OBJECT&quot;,&quot;id&quot;:&quot;1f54f819-3c7c-4244-bbf9-7d812230762e&quot;,&quot;parent&quot;:{&quot;type&quot;:&quot;CHILD&quot;,&quot;parentId&quot;:&quot;ce6bf809-7994-4f18-bcf3-0cce7b23876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6b41b53-3d20-4201-9a73-f4cb2c7d59b1&quot;:{&quot;type&quot;:&quot;FIGURE_OBJECT&quot;,&quot;id&quot;:&quot;26b41b53-3d20-4201-9a73-f4cb2c7d59b1&quot;,&quot;parent&quot;:{&quot;type&quot;:&quot;CHILD&quot;,&quot;parentId&quot;:&quot;ce6bf809-7994-4f18-bcf3-0cce7b23876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6726b0f-d506-4124-ad78-ac0e6f9247fc&quot;:{&quot;type&quot;:&quot;FIGURE_OBJECT&quot;,&quot;id&quot;:&quot;b6726b0f-d506-4124-ad78-ac0e6f9247fc&quot;,&quot;name&quot;:&quot;Bacteria membrane gram negative (for brush) (distorted)&quot;,&quot;relativeTransform&quot;:{&quot;translate&quot;:{&quot;x&quot;:-15.97493114598377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528,&quot;y&quot;:0,&quot;isEndPoint&quot;:true},{&quot;x&quot;:1.547752571853752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b6e7719-c303-41ce-b51a-447a75fea51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6&quot;}},&quot;9b6e7719-c303-41ce-b51a-447a75fea51c&quot;:{&quot;type&quot;:&quot;FIGURE_OBJECT&quot;,&quot;id&quot;:&quot;9b6e7719-c303-41ce-b51a-447a75fea51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2457e7a-4941-4c8a-83a0-84cb58a5fa3f&quot;:{&quot;type&quot;:&quot;FIGURE_OBJECT&quot;,&quot;id&quot;:&quot;72457e7a-4941-4c8a-83a0-84cb58a5fa3f&quot;,&quot;parent&quot;:{&quot;type&quot;:&quot;CHILD&quot;,&quot;parentId&quot;:&quot;9b6e7719-c303-41ce-b51a-447a75fea51c&quot;,&quot;order&quot;:&quot;5&quot;},&quot;relativeTransform&quot;:{&quot;translate&quot;:{&quot;x&quot;:0,&quot;y&quot;:0},&quot;rotate&quot;:0,&quot;skewX&quot;:0,&quot;scale&quot;:{&quot;x&quot;:1,&quot;y&quot;:1}}},&quot;5ea9eb85-d2ce-45c2-b384-1dea4f7fdd59&quot;:{&quot;type&quot;:&quot;FIGURE_OBJECT&quot;,&quot;id&quot;:&quot;5ea9eb85-d2ce-45c2-b384-1dea4f7fdd59&quot;,&quot;parent&quot;:{&quot;type&quot;:&quot;CHILD&quot;,&quot;parentId&quot;:&quot;72457e7a-4941-4c8a-83a0-84cb58a5fa3f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f09835c-7716-426d-8a8f-68272e5d0bf9&quot;:{&quot;type&quot;:&quot;FIGURE_OBJECT&quot;,&quot;id&quot;:&quot;ef09835c-7716-426d-8a8f-68272e5d0bf9&quot;,&quot;parent&quot;:{&quot;type&quot;:&quot;CHILD&quot;,&quot;parentId&quot;:&quot;72457e7a-4941-4c8a-83a0-84cb58a5fa3f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f7aa1d47-1579-4021-8576-902612bcea80&quot;:{&quot;type&quot;:&quot;FIGURE_OBJECT&quot;,&quot;id&quot;:&quot;f7aa1d47-1579-4021-8576-902612bcea80&quot;,&quot;parent&quot;:{&quot;type&quot;:&quot;CHILD&quot;,&quot;parentId&quot;:&quot;72457e7a-4941-4c8a-83a0-84cb58a5fa3f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ebdf3821-9468-441a-8b5e-47bea16e49cd&quot;:{&quot;type&quot;:&quot;FIGURE_OBJECT&quot;,&quot;id&quot;:&quot;ebdf3821-9468-441a-8b5e-47bea16e49cd&quot;,&quot;parent&quot;:{&quot;type&quot;:&quot;CHILD&quot;,&quot;parentId&quot;:&quot;72457e7a-4941-4c8a-83a0-84cb58a5fa3f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033c9f73-39af-406d-add4-b8d2b96e6361&quot;:{&quot;type&quot;:&quot;FIGURE_OBJECT&quot;,&quot;id&quot;:&quot;033c9f73-39af-406d-add4-b8d2b96e6361&quot;,&quot;parent&quot;:{&quot;type&quot;:&quot;CHILD&quot;,&quot;parentId&quot;:&quot;72457e7a-4941-4c8a-83a0-84cb58a5fa3f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731f479-b66f-4aac-8df0-1400f7e9c940&quot;:{&quot;type&quot;:&quot;FIGURE_OBJECT&quot;,&quot;id&quot;:&quot;4731f479-b66f-4aac-8df0-1400f7e9c940&quot;,&quot;name&quot;:&quot;Bacteria membrane gram negative (for brush) (distorted)&quot;,&quot;relativeTransform&quot;:{&quot;translate&quot;:{&quot;x&quot;:-18.040914662439896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528,&quot;y&quot;:0,&quot;isEndPoint&quot;:true},{&quot;x&quot;:1.547752571853752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fa5cf43a-f265-412b-b186-291c655edf3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7&quot;}},&quot;fa5cf43a-f265-412b-b186-291c655edf3c&quot;:{&quot;type&quot;:&quot;FIGURE_OBJECT&quot;,&quot;id&quot;:&quot;fa5cf43a-f265-412b-b186-291c655edf3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e514064f-9a06-4f9c-b6e1-0ba3dc21d152&quot;:{&quot;type&quot;:&quot;FIGURE_OBJECT&quot;,&quot;id&quot;:&quot;e514064f-9a06-4f9c-b6e1-0ba3dc21d152&quot;,&quot;parent&quot;:{&quot;type&quot;:&quot;CHILD&quot;,&quot;parentId&quot;:&quot;fa5cf43a-f265-412b-b186-291c655edf3c&quot;,&quot;order&quot;:&quot;5&quot;},&quot;relativeTransform&quot;:{&quot;translate&quot;:{&quot;x&quot;:0,&quot;y&quot;:0},&quot;rotate&quot;:0,&quot;skewX&quot;:0,&quot;scale&quot;:{&quot;x&quot;:1,&quot;y&quot;:1}}},&quot;6d9c78a3-1ff2-4918-8d52-9dc8d7358ebf&quot;:{&quot;type&quot;:&quot;FIGURE_OBJECT&quot;,&quot;id&quot;:&quot;6d9c78a3-1ff2-4918-8d52-9dc8d7358ebf&quot;,&quot;parent&quot;:{&quot;type&quot;:&quot;CHILD&quot;,&quot;parentId&quot;:&quot;e514064f-9a06-4f9c-b6e1-0ba3dc21d15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cf102d7-1022-47f0-8c0d-34bb3768b95d&quot;:{&quot;type&quot;:&quot;FIGURE_OBJECT&quot;,&quot;id&quot;:&quot;5cf102d7-1022-47f0-8c0d-34bb3768b95d&quot;,&quot;parent&quot;:{&quot;type&quot;:&quot;CHILD&quot;,&quot;parentId&quot;:&quot;e514064f-9a06-4f9c-b6e1-0ba3dc21d15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6c006d6-57eb-4416-a45d-566c511f13ef&quot;:{&quot;type&quot;:&quot;FIGURE_OBJECT&quot;,&quot;id&quot;:&quot;d6c006d6-57eb-4416-a45d-566c511f13ef&quot;,&quot;parent&quot;:{&quot;type&quot;:&quot;CHILD&quot;,&quot;parentId&quot;:&quot;e514064f-9a06-4f9c-b6e1-0ba3dc21d15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ec13aa2-7f3e-4c6b-a9fa-53a996efbcb8&quot;:{&quot;type&quot;:&quot;FIGURE_OBJECT&quot;,&quot;id&quot;:&quot;0ec13aa2-7f3e-4c6b-a9fa-53a996efbcb8&quot;,&quot;parent&quot;:{&quot;type&quot;:&quot;CHILD&quot;,&quot;parentId&quot;:&quot;e514064f-9a06-4f9c-b6e1-0ba3dc21d15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72088e0-5025-40a0-af74-26682dfdf002&quot;:{&quot;type&quot;:&quot;FIGURE_OBJECT&quot;,&quot;id&quot;:&quot;b72088e0-5025-40a0-af74-26682dfdf002&quot;,&quot;parent&quot;:{&quot;type&quot;:&quot;CHILD&quot;,&quot;parentId&quot;:&quot;e514064f-9a06-4f9c-b6e1-0ba3dc21d15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da361d8-d971-49e2-a711-0db76988113e&quot;:{&quot;type&quot;:&quot;FIGURE_OBJECT&quot;,&quot;id&quot;:&quot;8da361d8-d971-49e2-a711-0db76988113e&quot;,&quot;name&quot;:&quot;Bacteria membrane gram negative (for brush) (distorted)&quot;,&quot;relativeTransform&quot;:{&quot;translate&quot;:{&quot;x&quot;:-22.17288169535214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297,&quot;y&quot;:0,&quot;isEndPoint&quot;:true},{&quot;x&quot;:1.5477525718537297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d6582cf6-5b5d-49cd-9076-ee8e713ac78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68&quot;}},&quot;d6582cf6-5b5d-49cd-9076-ee8e713ac78a&quot;:{&quot;type&quot;:&quot;FIGURE_OBJECT&quot;,&quot;id&quot;:&quot;d6582cf6-5b5d-49cd-9076-ee8e713ac78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3c6912e-649a-4ec5-bec0-7cc530674ae3&quot;:{&quot;type&quot;:&quot;FIGURE_OBJECT&quot;,&quot;id&quot;:&quot;a3c6912e-649a-4ec5-bec0-7cc530674ae3&quot;,&quot;parent&quot;:{&quot;type&quot;:&quot;CHILD&quot;,&quot;parentId&quot;:&quot;d6582cf6-5b5d-49cd-9076-ee8e713ac78a&quot;,&quot;order&quot;:&quot;5&quot;},&quot;relativeTransform&quot;:{&quot;translate&quot;:{&quot;x&quot;:0,&quot;y&quot;:0},&quot;rotate&quot;:0,&quot;skewX&quot;:0,&quot;scale&quot;:{&quot;x&quot;:1,&quot;y&quot;:1}}},&quot;93e8f572-1cea-477c-b036-ac4279422e79&quot;:{&quot;type&quot;:&quot;FIGURE_OBJECT&quot;,&quot;id&quot;:&quot;93e8f572-1cea-477c-b036-ac4279422e79&quot;,&quot;parent&quot;:{&quot;type&quot;:&quot;CHILD&quot;,&quot;parentId&quot;:&quot;a3c6912e-649a-4ec5-bec0-7cc530674ae3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96c29bf-de14-4371-bb1e-f959081ca5c3&quot;:{&quot;type&quot;:&quot;FIGURE_OBJECT&quot;,&quot;id&quot;:&quot;696c29bf-de14-4371-bb1e-f959081ca5c3&quot;,&quot;parent&quot;:{&quot;type&quot;:&quot;CHILD&quot;,&quot;parentId&quot;:&quot;a3c6912e-649a-4ec5-bec0-7cc530674ae3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c5f7982-4531-4801-9c6a-5604c409fa45&quot;:{&quot;type&quot;:&quot;FIGURE_OBJECT&quot;,&quot;id&quot;:&quot;ac5f7982-4531-4801-9c6a-5604c409fa45&quot;,&quot;parent&quot;:{&quot;type&quot;:&quot;CHILD&quot;,&quot;parentId&quot;:&quot;a3c6912e-649a-4ec5-bec0-7cc530674ae3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ee02ae1-4598-421e-8a54-d6c02b571b9c&quot;:{&quot;type&quot;:&quot;FIGURE_OBJECT&quot;,&quot;id&quot;:&quot;3ee02ae1-4598-421e-8a54-d6c02b571b9c&quot;,&quot;parent&quot;:{&quot;type&quot;:&quot;CHILD&quot;,&quot;parentId&quot;:&quot;a3c6912e-649a-4ec5-bec0-7cc530674ae3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101df8ec-242e-43b7-9db3-bcd3f694a6ae&quot;:{&quot;type&quot;:&quot;FIGURE_OBJECT&quot;,&quot;id&quot;:&quot;101df8ec-242e-43b7-9db3-bcd3f694a6ae&quot;,&quot;parent&quot;:{&quot;type&quot;:&quot;CHILD&quot;,&quot;parentId&quot;:&quot;a3c6912e-649a-4ec5-bec0-7cc530674ae3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cd52203-c667-4b74-ad53-52a744acad00&quot;:{&quot;type&quot;:&quot;FIGURE_OBJECT&quot;,&quot;id&quot;:&quot;9cd52203-c667-4b74-ad53-52a744acad00&quot;,&quot;name&quot;:&quot;Bacteria membrane gram negative (for brush) (distorted)&quot;,&quot;relativeTransform&quot;:{&quot;translate&quot;:{&quot;x&quot;:-24.23886521180842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528,&quot;y&quot;:0,&quot;isEndPoint&quot;:true},{&quot;x&quot;:1.5477525718537528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2ffc127-3445-4eb8-acb6-1a399cfacc18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&quot;}},&quot;22ffc127-3445-4eb8-acb6-1a399cfacc18&quot;:{&quot;type&quot;:&quot;FIGURE_OBJECT&quot;,&quot;id&quot;:&quot;22ffc127-3445-4eb8-acb6-1a399cfacc18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e70ff4e-dfca-4e2c-9435-41e57218d9eb&quot;:{&quot;type&quot;:&quot;FIGURE_OBJECT&quot;,&quot;id&quot;:&quot;be70ff4e-dfca-4e2c-9435-41e57218d9eb&quot;,&quot;parent&quot;:{&quot;type&quot;:&quot;CHILD&quot;,&quot;parentId&quot;:&quot;22ffc127-3445-4eb8-acb6-1a399cfacc18&quot;,&quot;order&quot;:&quot;5&quot;},&quot;relativeTransform&quot;:{&quot;translate&quot;:{&quot;x&quot;:0,&quot;y&quot;:0},&quot;rotate&quot;:0,&quot;skewX&quot;:0,&quot;scale&quot;:{&quot;x&quot;:1,&quot;y&quot;:1}}},&quot;e377af21-3181-41e8-85bd-9e8641a8be4f&quot;:{&quot;type&quot;:&quot;FIGURE_OBJECT&quot;,&quot;id&quot;:&quot;e377af21-3181-41e8-85bd-9e8641a8be4f&quot;,&quot;parent&quot;:{&quot;type&quot;:&quot;CHILD&quot;,&quot;parentId&quot;:&quot;be70ff4e-dfca-4e2c-9435-41e57218d9e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a5f36bc-ece0-4a22-9f5c-6d8959e56439&quot;:{&quot;type&quot;:&quot;FIGURE_OBJECT&quot;,&quot;id&quot;:&quot;3a5f36bc-ece0-4a22-9f5c-6d8959e56439&quot;,&quot;parent&quot;:{&quot;type&quot;:&quot;CHILD&quot;,&quot;parentId&quot;:&quot;be70ff4e-dfca-4e2c-9435-41e57218d9e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37de7c5-7ebe-4f1e-9cb8-65db09464622&quot;:{&quot;type&quot;:&quot;FIGURE_OBJECT&quot;,&quot;id&quot;:&quot;137de7c5-7ebe-4f1e-9cb8-65db09464622&quot;,&quot;parent&quot;:{&quot;type&quot;:&quot;CHILD&quot;,&quot;parentId&quot;:&quot;be70ff4e-dfca-4e2c-9435-41e57218d9e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4558cf1-548c-4d5c-87a0-2b11ba8aad5e&quot;:{&quot;type&quot;:&quot;FIGURE_OBJECT&quot;,&quot;id&quot;:&quot;54558cf1-548c-4d5c-87a0-2b11ba8aad5e&quot;,&quot;parent&quot;:{&quot;type&quot;:&quot;CHILD&quot;,&quot;parentId&quot;:&quot;be70ff4e-dfca-4e2c-9435-41e57218d9e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de8a0fc-9a04-4346-b25f-cf6f9da662f6&quot;:{&quot;type&quot;:&quot;FIGURE_OBJECT&quot;,&quot;id&quot;:&quot;bde8a0fc-9a04-4346-b25f-cf6f9da662f6&quot;,&quot;parent&quot;:{&quot;type&quot;:&quot;CHILD&quot;,&quot;parentId&quot;:&quot;be70ff4e-dfca-4e2c-9435-41e57218d9e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7241a56-8077-4912-95e1-ddb2e5f4bca8&quot;:{&quot;type&quot;:&quot;FIGURE_OBJECT&quot;,&quot;id&quot;:&quot;77241a56-8077-4912-95e1-ddb2e5f4bca8&quot;,&quot;name&quot;:&quot;Bacteria membrane gram negative (for brush) (distorted)&quot;,&quot;relativeTransform&quot;:{&quot;translate&quot;:{&quot;x&quot;:-28.37083224472067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066,&quot;y&quot;:0,&quot;isEndPoint&quot;:true},{&quot;x&quot;:1.5477525718537066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2be7fea-e62e-45bb-831c-1df75b8faf6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05&quot;}},&quot;12be7fea-e62e-45bb-831c-1df75b8faf65&quot;:{&quot;type&quot;:&quot;FIGURE_OBJECT&quot;,&quot;id&quot;:&quot;12be7fea-e62e-45bb-831c-1df75b8faf6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32c64705-37f4-46ed-bc3d-f51229f8907e&quot;:{&quot;type&quot;:&quot;FIGURE_OBJECT&quot;,&quot;id&quot;:&quot;32c64705-37f4-46ed-bc3d-f51229f8907e&quot;,&quot;parent&quot;:{&quot;type&quot;:&quot;CHILD&quot;,&quot;parentId&quot;:&quot;12be7fea-e62e-45bb-831c-1df75b8faf65&quot;,&quot;order&quot;:&quot;5&quot;},&quot;relativeTransform&quot;:{&quot;translate&quot;:{&quot;x&quot;:0,&quot;y&quot;:0},&quot;rotate&quot;:0,&quot;skewX&quot;:0,&quot;scale&quot;:{&quot;x&quot;:1,&quot;y&quot;:1}}},&quot;a3e1826c-01df-4180-aab2-13b4f75d6a61&quot;:{&quot;type&quot;:&quot;FIGURE_OBJECT&quot;,&quot;id&quot;:&quot;a3e1826c-01df-4180-aab2-13b4f75d6a61&quot;,&quot;parent&quot;:{&quot;type&quot;:&quot;CHILD&quot;,&quot;parentId&quot;:&quot;32c64705-37f4-46ed-bc3d-f51229f8907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9f652ac-0599-4feb-8184-1a6b4c9e5928&quot;:{&quot;type&quot;:&quot;FIGURE_OBJECT&quot;,&quot;id&quot;:&quot;d9f652ac-0599-4feb-8184-1a6b4c9e5928&quot;,&quot;parent&quot;:{&quot;type&quot;:&quot;CHILD&quot;,&quot;parentId&quot;:&quot;32c64705-37f4-46ed-bc3d-f51229f8907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dd09b03f-cc93-4681-8b3d-1092ea79055d&quot;:{&quot;type&quot;:&quot;FIGURE_OBJECT&quot;,&quot;id&quot;:&quot;dd09b03f-cc93-4681-8b3d-1092ea79055d&quot;,&quot;parent&quot;:{&quot;type&quot;:&quot;CHILD&quot;,&quot;parentId&quot;:&quot;32c64705-37f4-46ed-bc3d-f51229f8907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e3a48a3-4127-454a-be0b-32eec2c0614d&quot;:{&quot;type&quot;:&quot;FIGURE_OBJECT&quot;,&quot;id&quot;:&quot;0e3a48a3-4127-454a-be0b-32eec2c0614d&quot;,&quot;parent&quot;:{&quot;type&quot;:&quot;CHILD&quot;,&quot;parentId&quot;:&quot;32c64705-37f4-46ed-bc3d-f51229f8907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69ccbe0-28d2-46a6-bd83-8f3554c1cdf1&quot;:{&quot;type&quot;:&quot;FIGURE_OBJECT&quot;,&quot;id&quot;:&quot;b69ccbe0-28d2-46a6-bd83-8f3554c1cdf1&quot;,&quot;parent&quot;:{&quot;type&quot;:&quot;CHILD&quot;,&quot;parentId&quot;:&quot;32c64705-37f4-46ed-bc3d-f51229f8907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f6a50aa-b294-409c-b400-34f27af5ab15&quot;:{&quot;type&quot;:&quot;FIGURE_OBJECT&quot;,&quot;id&quot;:&quot;8f6a50aa-b294-409c-b400-34f27af5ab15&quot;,&quot;name&quot;:&quot;Bacteria membrane gram negative (for brush) (distorted)&quot;,&quot;relativeTransform&quot;:{&quot;translate&quot;:{&quot;x&quot;:-30.436815761176785,&quot;y&quot;:19.723693890719755},&quot;rotate&quot;:3.141592653589793,&quot;skewX&quot;:1.860287237956322e-31,&quot;scale&quot;:{&quot;x&quot;:0.681034709197264,&quot;y&quot;:0.6810347091972639}},&quot;opacity&quot;:1,&quot;source&quot;:{&quot;type&quot;:&quot;ASSETS&quot;},&quot;path&quot;:{&quot;type&quot;:&quot;SPLINE&quot;,&quot;spline&quot;:{&quot;points&quot;:[{&quot;x&quot;:-1.5477525718537315,&quot;y&quot;:0,&quot;isEndPoint&quot;:true},{&quot;x&quot;:1.5477525718537315,&quot;y&quot;:0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c74831e-4246-4641-8aee-afe1e711b16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1&quot;}},&quot;6c74831e-4246-4641-8aee-afe1e711b16c&quot;:{&quot;type&quot;:&quot;FIGURE_OBJECT&quot;,&quot;id&quot;:&quot;6c74831e-4246-4641-8aee-afe1e711b16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32657bc-12e7-465e-81be-41398e5a2042&quot;:{&quot;type&quot;:&quot;FIGURE_OBJECT&quot;,&quot;id&quot;:&quot;f32657bc-12e7-465e-81be-41398e5a2042&quot;,&quot;parent&quot;:{&quot;type&quot;:&quot;CHILD&quot;,&quot;parentId&quot;:&quot;6c74831e-4246-4641-8aee-afe1e711b16c&quot;,&quot;order&quot;:&quot;5&quot;},&quot;relativeTransform&quot;:{&quot;translate&quot;:{&quot;x&quot;:0,&quot;y&quot;:0},&quot;rotate&quot;:0,&quot;skewX&quot;:0,&quot;scale&quot;:{&quot;x&quot;:1,&quot;y&quot;:1}}},&quot;5f9611f2-324a-405b-9398-6abd570c3437&quot;:{&quot;type&quot;:&quot;FIGURE_OBJECT&quot;,&quot;id&quot;:&quot;5f9611f2-324a-405b-9398-6abd570c3437&quot;,&quot;parent&quot;:{&quot;type&quot;:&quot;CHILD&quot;,&quot;parentId&quot;:&quot;f32657bc-12e7-465e-81be-41398e5a204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7942877-0f4b-4d4b-bf52-737892dfa310&quot;:{&quot;type&quot;:&quot;FIGURE_OBJECT&quot;,&quot;id&quot;:&quot;57942877-0f4b-4d4b-bf52-737892dfa310&quot;,&quot;parent&quot;:{&quot;type&quot;:&quot;CHILD&quot;,&quot;parentId&quot;:&quot;f32657bc-12e7-465e-81be-41398e5a204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e590f5e-212d-4e26-9321-df4aa25ddb24&quot;:{&quot;type&quot;:&quot;FIGURE_OBJECT&quot;,&quot;id&quot;:&quot;0e590f5e-212d-4e26-9321-df4aa25ddb24&quot;,&quot;parent&quot;:{&quot;type&quot;:&quot;CHILD&quot;,&quot;parentId&quot;:&quot;f32657bc-12e7-465e-81be-41398e5a204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3f566f2-612c-46ea-9fd8-ff7db8779f4d&quot;:{&quot;type&quot;:&quot;FIGURE_OBJECT&quot;,&quot;id&quot;:&quot;f3f566f2-612c-46ea-9fd8-ff7db8779f4d&quot;,&quot;parent&quot;:{&quot;type&quot;:&quot;CHILD&quot;,&quot;parentId&quot;:&quot;f32657bc-12e7-465e-81be-41398e5a204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acee34d2-82c8-403a-8299-7454a13f8f27&quot;:{&quot;type&quot;:&quot;FIGURE_OBJECT&quot;,&quot;id&quot;:&quot;acee34d2-82c8-403a-8299-7454a13f8f27&quot;,&quot;parent&quot;:{&quot;type&quot;:&quot;CHILD&quot;,&quot;parentId&quot;:&quot;f32657bc-12e7-465e-81be-41398e5a204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af3eb0a-bc47-448d-9553-3ec310680c31&quot;:{&quot;type&quot;:&quot;FIGURE_OBJECT&quot;,&quot;id&quot;:&quot;daf3eb0a-bc47-448d-9553-3ec310680c31&quot;,&quot;name&quot;:&quot;Bacteria membrane gram negative (for brush) (distorted)&quot;,&quot;relativeTransform&quot;:{&quot;translate&quot;:{&quot;x&quot;:-34.56774458607505,&quot;y&quot;:19.68558515153555},&quot;rotate&quot;:-3.092437892556228,&quot;skewX&quot;:3.7401736212777946e-17,&quot;scale&quot;:{&quot;x&quot;:0.6810347091972608,&quot;y&quot;:0.681034709197267}},&quot;opacity&quot;:1,&quot;source&quot;:{&quot;type&quot;:&quot;ASSETS&quot;},&quot;path&quot;:{&quot;type&quot;:&quot;SPLINE&quot;,&quot;spline&quot;:{&quot;points&quot;:[{&quot;x&quot;:-1.547109951468233,&quot;y&quot;:0.020084340819342728,&quot;isEndPoint&quot;:true},{&quot;x&quot;:-1.4455649699561128,&quot;y&quot;:0.015088897556496662,&quot;isEndPoint&quot;:true},{&quot;x&quot;:-0.43762203951833456,&quot;y&quot;:-0.03449623847101303,&quot;isEndPoint&quot;:false},{&quot;x&quot;:0.5608093695633478,&quot;y&quot;:-0.031898773292925245,&quot;isEndPoint&quot;:false},{&quot;x&quot;:1.547109951468233,&quot;y&quot;:0.02050761410407763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955d302-0d9d-4dc7-a5c6-10d35fbc453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2&quot;}},&quot;2955d302-0d9d-4dc7-a5c6-10d35fbc4539&quot;:{&quot;type&quot;:&quot;FIGURE_OBJECT&quot;,&quot;id&quot;:&quot;2955d302-0d9d-4dc7-a5c6-10d35fbc453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093da7e-44ef-4fdc-8d99-5f7327927948&quot;:{&quot;type&quot;:&quot;FIGURE_OBJECT&quot;,&quot;id&quot;:&quot;d093da7e-44ef-4fdc-8d99-5f7327927948&quot;,&quot;parent&quot;:{&quot;type&quot;:&quot;CHILD&quot;,&quot;parentId&quot;:&quot;2955d302-0d9d-4dc7-a5c6-10d35fbc4539&quot;,&quot;order&quot;:&quot;5&quot;},&quot;relativeTransform&quot;:{&quot;translate&quot;:{&quot;x&quot;:0,&quot;y&quot;:0},&quot;rotate&quot;:0,&quot;skewX&quot;:0,&quot;scale&quot;:{&quot;x&quot;:1,&quot;y&quot;:1}}},&quot;4d18dcee-09ee-4f18-8fef-4cebe65adc25&quot;:{&quot;type&quot;:&quot;FIGURE_OBJECT&quot;,&quot;id&quot;:&quot;4d18dcee-09ee-4f18-8fef-4cebe65adc25&quot;,&quot;parent&quot;:{&quot;type&quot;:&quot;CHILD&quot;,&quot;parentId&quot;:&quot;d093da7e-44ef-4fdc-8d99-5f732792794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83f2c0c-7e30-44f8-a756-5bca4cbd29a1&quot;:{&quot;type&quot;:&quot;FIGURE_OBJECT&quot;,&quot;id&quot;:&quot;083f2c0c-7e30-44f8-a756-5bca4cbd29a1&quot;,&quot;parent&quot;:{&quot;type&quot;:&quot;CHILD&quot;,&quot;parentId&quot;:&quot;d093da7e-44ef-4fdc-8d99-5f732792794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f8285fb-0c11-4822-8489-7e64c4c6dcaa&quot;:{&quot;type&quot;:&quot;FIGURE_OBJECT&quot;,&quot;id&quot;:&quot;5f8285fb-0c11-4822-8489-7e64c4c6dcaa&quot;,&quot;parent&quot;:{&quot;type&quot;:&quot;CHILD&quot;,&quot;parentId&quot;:&quot;d093da7e-44ef-4fdc-8d99-5f732792794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0b77fed5-f509-4728-ab02-c2165f7c840f&quot;:{&quot;type&quot;:&quot;FIGURE_OBJECT&quot;,&quot;id&quot;:&quot;0b77fed5-f509-4728-ab02-c2165f7c840f&quot;,&quot;parent&quot;:{&quot;type&quot;:&quot;CHILD&quot;,&quot;parentId&quot;:&quot;d093da7e-44ef-4fdc-8d99-5f732792794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3341ac8-702d-4dfd-8313-012c995214f1&quot;:{&quot;type&quot;:&quot;FIGURE_OBJECT&quot;,&quot;id&quot;:&quot;23341ac8-702d-4dfd-8313-012c995214f1&quot;,&quot;parent&quot;:{&quot;type&quot;:&quot;CHILD&quot;,&quot;parentId&quot;:&quot;d093da7e-44ef-4fdc-8d99-5f732792794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1d1edd0-726b-41f1-88fc-cf1b838fc36e&quot;:{&quot;type&quot;:&quot;FIGURE_OBJECT&quot;,&quot;id&quot;:&quot;51d1edd0-726b-41f1-88fc-cf1b838fc36e&quot;,&quot;name&quot;:&quot;Bacteria membrane gram negative (for brush) (distorted)&quot;,&quot;relativeTransform&quot;:{&quot;translate&quot;:{&quot;x&quot;:-36.620876076271045,&quot;y&quot;:19.476851744518967},&quot;rotate&quot;:-2.9880404923082553,&quot;skewX&quot;:-1.4960694485111045e-16,&quot;scale&quot;:{&quot;x&quot;:0.6810347091972638,&quot;y&quot;:0.6810347091972689}},&quot;opacity&quot;:1,&quot;source&quot;:{&quot;type&quot;:&quot;ASSETS&quot;},&quot;path&quot;:{&quot;type&quot;:&quot;SPLINE&quot;,&quot;spline&quot;:{&quot;points&quot;:[{&quot;x&quot;:-1.5471262098959428,&quot;y&quot;:0.020627951335984728,&quot;isEndPoint&quot;:true},{&quot;x&quot;:-0.5070222716043702,&quot;y&quot;:-0.035012482119431185,&quot;isEndPoint&quot;:false},{&quot;x&quot;:0.5255089664974477,&quot;y&quot;:-0.03415205108150997,&quot;isEndPoint&quot;:false},{&quot;x&quot;:1.5471262098959428,&quot;y&quot;:0.02076359764592029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b1a31c8-5dfa-4ce5-b3f3-36f857b86ebd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3&quot;}},&quot;4b1a31c8-5dfa-4ce5-b3f3-36f857b86ebd&quot;:{&quot;type&quot;:&quot;FIGURE_OBJECT&quot;,&quot;id&quot;:&quot;4b1a31c8-5dfa-4ce5-b3f3-36f857b86ebd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a3f1239a-5cc4-4a91-b978-af6744ac1905&quot;:{&quot;type&quot;:&quot;FIGURE_OBJECT&quot;,&quot;id&quot;:&quot;a3f1239a-5cc4-4a91-b978-af6744ac1905&quot;,&quot;parent&quot;:{&quot;type&quot;:&quot;CHILD&quot;,&quot;parentId&quot;:&quot;4b1a31c8-5dfa-4ce5-b3f3-36f857b86ebd&quot;,&quot;order&quot;:&quot;5&quot;},&quot;relativeTransform&quot;:{&quot;translate&quot;:{&quot;x&quot;:0,&quot;y&quot;:0},&quot;rotate&quot;:0,&quot;skewX&quot;:0,&quot;scale&quot;:{&quot;x&quot;:1,&quot;y&quot;:1}}},&quot;2ad90443-e557-4304-9e76-d821a058e64e&quot;:{&quot;type&quot;:&quot;FIGURE_OBJECT&quot;,&quot;id&quot;:&quot;2ad90443-e557-4304-9e76-d821a058e64e&quot;,&quot;parent&quot;:{&quot;type&quot;:&quot;CHILD&quot;,&quot;parentId&quot;:&quot;a3f1239a-5cc4-4a91-b978-af6744ac190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9c84201-cfe8-4bfd-a50f-678bf6b97ad0&quot;:{&quot;type&quot;:&quot;FIGURE_OBJECT&quot;,&quot;id&quot;:&quot;69c84201-cfe8-4bfd-a50f-678bf6b97ad0&quot;,&quot;parent&quot;:{&quot;type&quot;:&quot;CHILD&quot;,&quot;parentId&quot;:&quot;a3f1239a-5cc4-4a91-b978-af6744ac190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06842aa-f581-491f-a147-d927309b0ba5&quot;:{&quot;type&quot;:&quot;FIGURE_OBJECT&quot;,&quot;id&quot;:&quot;e06842aa-f581-491f-a147-d927309b0ba5&quot;,&quot;parent&quot;:{&quot;type&quot;:&quot;CHILD&quot;,&quot;parentId&quot;:&quot;a3f1239a-5cc4-4a91-b978-af6744ac190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3eba1d9-d1ee-4fb5-b3b9-d5063b8baa1f&quot;:{&quot;type&quot;:&quot;FIGURE_OBJECT&quot;,&quot;id&quot;:&quot;23eba1d9-d1ee-4fb5-b3b9-d5063b8baa1f&quot;,&quot;parent&quot;:{&quot;type&quot;:&quot;CHILD&quot;,&quot;parentId&quot;:&quot;a3f1239a-5cc4-4a91-b978-af6744ac190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976bd797-cfcb-4b92-ad59-d674d669d108&quot;:{&quot;type&quot;:&quot;FIGURE_OBJECT&quot;,&quot;id&quot;:&quot;976bd797-cfcb-4b92-ad59-d674d669d108&quot;,&quot;parent&quot;:{&quot;type&quot;:&quot;CHILD&quot;,&quot;parentId&quot;:&quot;a3f1239a-5cc4-4a91-b978-af6744ac190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161f2e12-1f56-4691-b1ea-3eac6d2d6bc5&quot;:{&quot;type&quot;:&quot;FIGURE_OBJECT&quot;,&quot;id&quot;:&quot;161f2e12-1f56-4691-b1ea-3eac6d2d6bc5&quot;,&quot;name&quot;:&quot;Bacteria membrane gram negative (for brush) (distorted)&quot;,&quot;relativeTransform&quot;:{&quot;translate&quot;:{&quot;x&quot;:-40.604858645451095,&quot;y&quot;:18.421304991514617},&quot;rotate&quot;:-2.7770079045835088,&quot;skewX&quot;:-1.7952833382133278e-16,&quot;scale&quot;:{&quot;x&quot;:0.6810347091972634,&quot;y&quot;:0.6810347091972638}},&quot;opacity&quot;:1,&quot;source&quot;:{&quot;type&quot;:&quot;ASSETS&quot;},&quot;path&quot;:{&quot;type&quot;:&quot;SPLINE&quot;,&quot;spline&quot;:{&quot;points&quot;:[{&quot;x&quot;:-1.5469958876829537,&quot;y&quot;:0.0208454463381935,&quot;isEndPoint&quot;:true},{&quot;x&quot;:-0.5110952074009845,&quot;y&quot;:-0.03503556468616066,&quot;isEndPoint&quot;:false},{&quot;x&quot;:0.5216021980305641,&quot;y&quot;:-0.0344361971611198,&quot;isEndPoint&quot;:false},{&quot;x&quot;:1.5469958876829537,&quot;y&quot;:0.02080840259411419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956c2fd-13db-47a0-b18b-00d6d5929f80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5&quot;}},&quot;0956c2fd-13db-47a0-b18b-00d6d5929f80&quot;:{&quot;type&quot;:&quot;FIGURE_OBJECT&quot;,&quot;id&quot;:&quot;0956c2fd-13db-47a0-b18b-00d6d5929f80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efb966e-63d5-42cb-a62d-3811e8eb5f76&quot;:{&quot;type&quot;:&quot;FIGURE_OBJECT&quot;,&quot;id&quot;:&quot;befb966e-63d5-42cb-a62d-3811e8eb5f76&quot;,&quot;parent&quot;:{&quot;type&quot;:&quot;CHILD&quot;,&quot;parentId&quot;:&quot;0956c2fd-13db-47a0-b18b-00d6d5929f80&quot;,&quot;order&quot;:&quot;5&quot;},&quot;relativeTransform&quot;:{&quot;translate&quot;:{&quot;x&quot;:0,&quot;y&quot;:0},&quot;rotate&quot;:0,&quot;skewX&quot;:0,&quot;scale&quot;:{&quot;x&quot;:1,&quot;y&quot;:1}}},&quot;2df6d455-f7ef-4fc7-8ee5-8082064cc53a&quot;:{&quot;type&quot;:&quot;FIGURE_OBJECT&quot;,&quot;id&quot;:&quot;2df6d455-f7ef-4fc7-8ee5-8082064cc53a&quot;,&quot;parent&quot;:{&quot;type&quot;:&quot;CHILD&quot;,&quot;parentId&quot;:&quot;befb966e-63d5-42cb-a62d-3811e8eb5f7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c594821-68c8-4516-a8dd-f8d213d450a6&quot;:{&quot;type&quot;:&quot;FIGURE_OBJECT&quot;,&quot;id&quot;:&quot;8c594821-68c8-4516-a8dd-f8d213d450a6&quot;,&quot;parent&quot;:{&quot;type&quot;:&quot;CHILD&quot;,&quot;parentId&quot;:&quot;befb966e-63d5-42cb-a62d-3811e8eb5f7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321b260-f6c9-4686-8ee0-cc7d9c53d561&quot;:{&quot;type&quot;:&quot;FIGURE_OBJECT&quot;,&quot;id&quot;:&quot;4321b260-f6c9-4686-8ee0-cc7d9c53d561&quot;,&quot;parent&quot;:{&quot;type&quot;:&quot;CHILD&quot;,&quot;parentId&quot;:&quot;befb966e-63d5-42cb-a62d-3811e8eb5f7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2ba77e87-add4-440d-b2b1-d9c01eb4b51a&quot;:{&quot;type&quot;:&quot;FIGURE_OBJECT&quot;,&quot;id&quot;:&quot;2ba77e87-add4-440d-b2b1-d9c01eb4b51a&quot;,&quot;parent&quot;:{&quot;type&quot;:&quot;CHILD&quot;,&quot;parentId&quot;:&quot;befb966e-63d5-42cb-a62d-3811e8eb5f7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1a74329-c3d6-46ed-8086-5e51eaef5ae7&quot;:{&quot;type&quot;:&quot;FIGURE_OBJECT&quot;,&quot;id&quot;:&quot;31a74329-c3d6-46ed-8086-5e51eaef5ae7&quot;,&quot;parent&quot;:{&quot;type&quot;:&quot;CHILD&quot;,&quot;parentId&quot;:&quot;befb966e-63d5-42cb-a62d-3811e8eb5f7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73c3fc4-4b0a-4501-b3f7-ae55593a52aa&quot;:{&quot;type&quot;:&quot;FIGURE_OBJECT&quot;,&quot;id&quot;:&quot;f73c3fc4-4b0a-4501-b3f7-ae55593a52aa&quot;,&quot;name&quot;:&quot;Bacteria membrane gram negative (for brush) (distorted)&quot;,&quot;relativeTransform&quot;:{&quot;translate&quot;:{&quot;x&quot;:-42.491312747866935,&quot;y&quot;:17.584981858383124},&quot;rotate&quot;:-2.6716090279481426,&quot;skewX&quot;:-1.1968555588088832e-16,&quot;scale&quot;:{&quot;x&quot;:0.6810347091972639,&quot;y&quot;:0.6810347091972639}},&quot;opacity&quot;:1,&quot;source&quot;:{&quot;type&quot;:&quot;ASSETS&quot;},&quot;path&quot;:{&quot;type&quot;:&quot;SPLINE&quot;,&quot;spline&quot;:{&quot;points&quot;:[{&quot;x&quot;:-1.5469843512561852,&quot;y&quot;:0.020775047861112485,&quot;isEndPoint&quot;:true},{&quot;x&quot;:-0.512748755190799,&quot;y&quot;:-0.034842625125217096,&quot;isEndPoint&quot;:false},{&quot;x&quot;:0.5200341016186201,&quot;y&quot;:-0.03438670637498333,&quot;isEndPoint&quot;:false},{&quot;x&quot;:1.5469843512561852,&quot;y&quot;:0.02071361791677404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8b0a8a52-9d16-4d7e-becb-0b8af54a066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55&quot;}},&quot;8b0a8a52-9d16-4d7e-becb-0b8af54a0669&quot;:{&quot;type&quot;:&quot;FIGURE_OBJECT&quot;,&quot;id&quot;:&quot;8b0a8a52-9d16-4d7e-becb-0b8af54a066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166613e-6f5d-4954-af1b-6e8d647f52eb&quot;:{&quot;type&quot;:&quot;FIGURE_OBJECT&quot;,&quot;id&quot;:&quot;7166613e-6f5d-4954-af1b-6e8d647f52eb&quot;,&quot;parent&quot;:{&quot;type&quot;:&quot;CHILD&quot;,&quot;parentId&quot;:&quot;8b0a8a52-9d16-4d7e-becb-0b8af54a0669&quot;,&quot;order&quot;:&quot;5&quot;},&quot;relativeTransform&quot;:{&quot;translate&quot;:{&quot;x&quot;:0,&quot;y&quot;:0},&quot;rotate&quot;:0,&quot;skewX&quot;:0,&quot;scale&quot;:{&quot;x&quot;:1,&quot;y&quot;:1}}},&quot;e40954fd-31e5-4fc8-9795-1ce78ae4908a&quot;:{&quot;type&quot;:&quot;FIGURE_OBJECT&quot;,&quot;id&quot;:&quot;e40954fd-31e5-4fc8-9795-1ce78ae4908a&quot;,&quot;parent&quot;:{&quot;type&quot;:&quot;CHILD&quot;,&quot;parentId&quot;:&quot;7166613e-6f5d-4954-af1b-6e8d647f52e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9697a364-fced-4c75-a6a3-3387355095c2&quot;:{&quot;type&quot;:&quot;FIGURE_OBJECT&quot;,&quot;id&quot;:&quot;9697a364-fced-4c75-a6a3-3387355095c2&quot;,&quot;parent&quot;:{&quot;type&quot;:&quot;CHILD&quot;,&quot;parentId&quot;:&quot;7166613e-6f5d-4954-af1b-6e8d647f52e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1a04829a-f313-4ef3-818b-0af112791477&quot;:{&quot;type&quot;:&quot;FIGURE_OBJECT&quot;,&quot;id&quot;:&quot;1a04829a-f313-4ef3-818b-0af112791477&quot;,&quot;parent&quot;:{&quot;type&quot;:&quot;CHILD&quot;,&quot;parentId&quot;:&quot;7166613e-6f5d-4954-af1b-6e8d647f52e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82fbe944-66d4-4397-b037-5ebc9902e0d0&quot;:{&quot;type&quot;:&quot;FIGURE_OBJECT&quot;,&quot;id&quot;:&quot;82fbe944-66d4-4397-b037-5ebc9902e0d0&quot;,&quot;parent&quot;:{&quot;type&quot;:&quot;CHILD&quot;,&quot;parentId&quot;:&quot;7166613e-6f5d-4954-af1b-6e8d647f52e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50edb62-5008-4685-9e60-2be5d5dc06ab&quot;:{&quot;type&quot;:&quot;FIGURE_OBJECT&quot;,&quot;id&quot;:&quot;f50edb62-5008-4685-9e60-2be5d5dc06ab&quot;,&quot;parent&quot;:{&quot;type&quot;:&quot;CHILD&quot;,&quot;parentId&quot;:&quot;7166613e-6f5d-4954-af1b-6e8d647f52e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d7340f02-3349-4c14-8d13-c73b2f48a38d&quot;:{&quot;type&quot;:&quot;FIGURE_OBJECT&quot;,&quot;id&quot;:&quot;d7340f02-3349-4c14-8d13-c73b2f48a38d&quot;,&quot;name&quot;:&quot;Bacteria membrane gram negative (for brush) (distorted)&quot;,&quot;relativeTransform&quot;:{&quot;translate&quot;:{&quot;x&quot;:-45.95047266946334,&quot;y&quot;:15.344162779761605},&quot;rotate&quot;:-2.462174423588814,&quot;skewX&quot;:-1.795283338213324e-16,&quot;scale&quot;:{&quot;x&quot;:0.681034709197264,&quot;y&quot;:0.681034709197264}},&quot;opacity&quot;:1,&quot;source&quot;:{&quot;type&quot;:&quot;ASSETS&quot;},&quot;path&quot;:{&quot;type&quot;:&quot;SPLINE&quot;,&quot;spline&quot;:{&quot;points&quot;:[{&quot;x&quot;:-1.547038402366958,&quot;y&quot;:0.020599404659758524,&quot;isEndPoint&quot;:true},{&quot;x&quot;:-0.5153661615689273,&quot;y&quot;:-0.0344030348262304,&quot;isEndPoint&quot;:false},{&quot;x&quot;:0.5175608040664272,&quot;y&quot;:-0.03424892339294093,&quot;isEndPoint&quot;:false},{&quot;x&quot;:1.547038402366958,&quot;y&quot;:0.02056132467139416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5ff6ce1-adfb-4d71-bede-d2f7f1b23c5d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6&quot;}},&quot;95ff6ce1-adfb-4d71-bede-d2f7f1b23c5d&quot;:{&quot;type&quot;:&quot;FIGURE_OBJECT&quot;,&quot;id&quot;:&quot;95ff6ce1-adfb-4d71-bede-d2f7f1b23c5d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b45d32e-f5d8-4f16-af16-85ea0a68a51a&quot;:{&quot;type&quot;:&quot;FIGURE_OBJECT&quot;,&quot;id&quot;:&quot;fb45d32e-f5d8-4f16-af16-85ea0a68a51a&quot;,&quot;parent&quot;:{&quot;type&quot;:&quot;CHILD&quot;,&quot;parentId&quot;:&quot;95ff6ce1-adfb-4d71-bede-d2f7f1b23c5d&quot;,&quot;order&quot;:&quot;5&quot;},&quot;relativeTransform&quot;:{&quot;translate&quot;:{&quot;x&quot;:0,&quot;y&quot;:0},&quot;rotate&quot;:0,&quot;skewX&quot;:0,&quot;scale&quot;:{&quot;x&quot;:1,&quot;y&quot;:1}}},&quot;6b1468aa-9e41-4444-8154-c5dc4ed0159a&quot;:{&quot;type&quot;:&quot;FIGURE_OBJECT&quot;,&quot;id&quot;:&quot;6b1468aa-9e41-4444-8154-c5dc4ed0159a&quot;,&quot;parent&quot;:{&quot;type&quot;:&quot;CHILD&quot;,&quot;parentId&quot;:&quot;fb45d32e-f5d8-4f16-af16-85ea0a68a51a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9bac0a7-a664-4929-9694-e490690ec135&quot;:{&quot;type&quot;:&quot;FIGURE_OBJECT&quot;,&quot;id&quot;:&quot;b9bac0a7-a664-4929-9694-e490690ec135&quot;,&quot;parent&quot;:{&quot;type&quot;:&quot;CHILD&quot;,&quot;parentId&quot;:&quot;fb45d32e-f5d8-4f16-af16-85ea0a68a51a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6cfa5972-cb71-4f16-9391-864ab44687a3&quot;:{&quot;type&quot;:&quot;FIGURE_OBJECT&quot;,&quot;id&quot;:&quot;6cfa5972-cb71-4f16-9391-864ab44687a3&quot;,&quot;parent&quot;:{&quot;type&quot;:&quot;CHILD&quot;,&quot;parentId&quot;:&quot;fb45d32e-f5d8-4f16-af16-85ea0a68a51a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98a410a5-dcee-4ce9-9b62-a4904e3a4b61&quot;:{&quot;type&quot;:&quot;FIGURE_OBJECT&quot;,&quot;id&quot;:&quot;98a410a5-dcee-4ce9-9b62-a4904e3a4b61&quot;,&quot;parent&quot;:{&quot;type&quot;:&quot;CHILD&quot;,&quot;parentId&quot;:&quot;fb45d32e-f5d8-4f16-af16-85ea0a68a51a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e142673-b3f3-4fe2-a361-b34b376b7fe9&quot;:{&quot;type&quot;:&quot;FIGURE_OBJECT&quot;,&quot;id&quot;:&quot;3e142673-b3f3-4fe2-a361-b34b376b7fe9&quot;,&quot;parent&quot;:{&quot;type&quot;:&quot;CHILD&quot;,&quot;parentId&quot;:&quot;fb45d32e-f5d8-4f16-af16-85ea0a68a51a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8d2be0ee-4d59-4e9f-a093-41af82a44a4e&quot;:{&quot;type&quot;:&quot;FIGURE_OBJECT&quot;,&quot;id&quot;:&quot;8d2be0ee-4d59-4e9f-a093-41af82a44a4e&quot;,&quot;name&quot;:&quot;Bacteria membrane gram negative (for brush) (distorted)&quot;,&quot;relativeTransform&quot;:{&quot;translate&quot;:{&quot;x&quot;:-47.48612310779423,&quot;y&quot;:13.965653515231477},&quot;rotate&quot;:-2.357956280383691,&quot;skewX&quot;:1.1968555588088837e-16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70453792983463,&quot;y&quot;:0.02056142688504432,&quot;isEndPoint&quot;:true},{&quot;x&quot;:-0.5164547758935072,&quot;y&quot;:-0.03427031878275348,&quot;isEndPoint&quot;:false},{&quot;x&quot;:0.5164906953100044,&quot;y&quot;:-0.03426765132614766,&quot;isEndPoint&quot;:false},{&quot;x&quot;:1.5470453792983463,&quot;y&quot;:0.02056106839776712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6d73d7d-5fd4-4cd4-83b4-74df21a83be9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7&quot;}},&quot;e6d73d7d-5fd4-4cd4-83b4-74df21a83be9&quot;:{&quot;type&quot;:&quot;FIGURE_OBJECT&quot;,&quot;id&quot;:&quot;e6d73d7d-5fd4-4cd4-83b4-74df21a83be9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0114649b-00b9-4671-94f5-41e9abe50346&quot;:{&quot;type&quot;:&quot;FIGURE_OBJECT&quot;,&quot;id&quot;:&quot;0114649b-00b9-4671-94f5-41e9abe50346&quot;,&quot;parent&quot;:{&quot;type&quot;:&quot;CHILD&quot;,&quot;parentId&quot;:&quot;e6d73d7d-5fd4-4cd4-83b4-74df21a83be9&quot;,&quot;order&quot;:&quot;5&quot;},&quot;relativeTransform&quot;:{&quot;translate&quot;:{&quot;x&quot;:0,&quot;y&quot;:0},&quot;rotate&quot;:0,&quot;skewX&quot;:0,&quot;scale&quot;:{&quot;x&quot;:1,&quot;y&quot;:1}}},&quot;84990cbe-e3b2-4452-81a4-a7ffb049e136&quot;:{&quot;type&quot;:&quot;FIGURE_OBJECT&quot;,&quot;id&quot;:&quot;84990cbe-e3b2-4452-81a4-a7ffb049e136&quot;,&quot;parent&quot;:{&quot;type&quot;:&quot;CHILD&quot;,&quot;parentId&quot;:&quot;0114649b-00b9-4671-94f5-41e9abe5034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3edebff-707a-4d02-8328-2262cf39bf0c&quot;:{&quot;type&quot;:&quot;FIGURE_OBJECT&quot;,&quot;id&quot;:&quot;23edebff-707a-4d02-8328-2262cf39bf0c&quot;,&quot;parent&quot;:{&quot;type&quot;:&quot;CHILD&quot;,&quot;parentId&quot;:&quot;0114649b-00b9-4671-94f5-41e9abe5034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ec93dab-d96f-42d1-86bd-b827cba4f6c8&quot;:{&quot;type&quot;:&quot;FIGURE_OBJECT&quot;,&quot;id&quot;:&quot;3ec93dab-d96f-42d1-86bd-b827cba4f6c8&quot;,&quot;parent&quot;:{&quot;type&quot;:&quot;CHILD&quot;,&quot;parentId&quot;:&quot;0114649b-00b9-4671-94f5-41e9abe5034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d35c62d-6895-4a4b-a2ea-2967851611a1&quot;:{&quot;type&quot;:&quot;FIGURE_OBJECT&quot;,&quot;id&quot;:&quot;7d35c62d-6895-4a4b-a2ea-2967851611a1&quot;,&quot;parent&quot;:{&quot;type&quot;:&quot;CHILD&quot;,&quot;parentId&quot;:&quot;0114649b-00b9-4671-94f5-41e9abe5034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40d017c-202b-42ae-b0d4-2065a6fb3d6b&quot;:{&quot;type&quot;:&quot;FIGURE_OBJECT&quot;,&quot;id&quot;:&quot;540d017c-202b-42ae-b0d4-2065a6fb3d6b&quot;,&quot;parent&quot;:{&quot;type&quot;:&quot;CHILD&quot;,&quot;parentId&quot;:&quot;0114649b-00b9-4671-94f5-41e9abe5034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ffc7416a-7155-4d42-91c1-c5d772b8bce0&quot;:{&quot;type&quot;:&quot;FIGURE_OBJECT&quot;,&quot;id&quot;:&quot;ffc7416a-7155-4d42-91c1-c5d772b8bce0&quot;,&quot;name&quot;:&quot;Bacteria membrane gram negative (for brush) (distorted)&quot;,&quot;relativeTransform&quot;:{&quot;translate&quot;:{&quot;x&quot;:-50.08698823092457,&quot;y&quot;:10.768287281851995},&quot;rotate&quot;:-2.149264908925307,&quot;skewX&quot;:-2.393711117617768e-16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7059911150324,&quot;y&quot;:0.020614730786870823,&quot;isEndPoint&quot;:true},{&quot;x&quot;:-0.5186858851079066,&quot;y&quot;:-0.03430386672852525,&quot;isEndPoint&quot;:false},{&quot;x&quot;:0.5142166730002806,&quot;y&quot;:-0.03460360239936155,&quot;isEndPoint&quot;:false},{&quot;x&quot;:1.547059911150324,&quot;y&quot;:0.020678672776266567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a92613c2-e66c-4bb8-8c93-342e74e95c0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78&quot;}},&quot;a92613c2-e66c-4bb8-8c93-342e74e95c0f&quot;:{&quot;type&quot;:&quot;FIGURE_OBJECT&quot;,&quot;id&quot;:&quot;a92613c2-e66c-4bb8-8c93-342e74e95c0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7e8d42a-dc3a-48db-aa10-1bc113a18687&quot;:{&quot;type&quot;:&quot;FIGURE_OBJECT&quot;,&quot;id&quot;:&quot;47e8d42a-dc3a-48db-aa10-1bc113a18687&quot;,&quot;parent&quot;:{&quot;type&quot;:&quot;CHILD&quot;,&quot;parentId&quot;:&quot;a92613c2-e66c-4bb8-8c93-342e74e95c0f&quot;,&quot;order&quot;:&quot;5&quot;},&quot;relativeTransform&quot;:{&quot;translate&quot;:{&quot;x&quot;:0,&quot;y&quot;:0},&quot;rotate&quot;:0,&quot;skewX&quot;:0,&quot;scale&quot;:{&quot;x&quot;:1,&quot;y&quot;:1}}},&quot;3a4a8745-acb6-47c0-a839-145ae47c06ed&quot;:{&quot;type&quot;:&quot;FIGURE_OBJECT&quot;,&quot;id&quot;:&quot;3a4a8745-acb6-47c0-a839-145ae47c06ed&quot;,&quot;parent&quot;:{&quot;type&quot;:&quot;CHILD&quot;,&quot;parentId&quot;:&quot;47e8d42a-dc3a-48db-aa10-1bc113a18687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aab0e4c-c316-49f6-bb44-766702e632cf&quot;:{&quot;type&quot;:&quot;FIGURE_OBJECT&quot;,&quot;id&quot;:&quot;2aab0e4c-c316-49f6-bb44-766702e632cf&quot;,&quot;parent&quot;:{&quot;type&quot;:&quot;CHILD&quot;,&quot;parentId&quot;:&quot;47e8d42a-dc3a-48db-aa10-1bc113a18687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30df742-03c4-44a8-9a63-f38dfa083a0b&quot;:{&quot;type&quot;:&quot;FIGURE_OBJECT&quot;,&quot;id&quot;:&quot;e30df742-03c4-44a8-9a63-f38dfa083a0b&quot;,&quot;parent&quot;:{&quot;type&quot;:&quot;CHILD&quot;,&quot;parentId&quot;:&quot;47e8d42a-dc3a-48db-aa10-1bc113a18687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aab78655-be29-4626-9d5d-e2ed2fa123a9&quot;:{&quot;type&quot;:&quot;FIGURE_OBJECT&quot;,&quot;id&quot;:&quot;aab78655-be29-4626-9d5d-e2ed2fa123a9&quot;,&quot;parent&quot;:{&quot;type&quot;:&quot;CHILD&quot;,&quot;parentId&quot;:&quot;47e8d42a-dc3a-48db-aa10-1bc113a18687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768502f-cfff-4a30-abd9-1fc77d252d18&quot;:{&quot;type&quot;:&quot;FIGURE_OBJECT&quot;,&quot;id&quot;:&quot;5768502f-cfff-4a30-abd9-1fc77d252d18&quot;,&quot;parent&quot;:{&quot;type&quot;:&quot;CHILD&quot;,&quot;parentId&quot;:&quot;47e8d42a-dc3a-48db-aa10-1bc113a18687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9a61e7f-659e-4b94-9c9d-5c06c5142279&quot;:{&quot;type&quot;:&quot;FIGURE_OBJECT&quot;,&quot;id&quot;:&quot;99a61e7f-659e-4b94-9c9d-5c06c5142279&quot;,&quot;name&quot;:&quot;Bacteria membrane gram negative (for brush) (distorted)&quot;,&quot;relativeTransform&quot;:{&quot;translate&quot;:{&quot;x&quot;:-51.12309494178986,&quot;y&quot;:8.983672473422835},&quot;rotate&quot;:-2.0443355910726684,&quot;skewX&quot;:-1.1968555588088847e-16,&quot;scale&quot;:{&quot;x&quot;:0.6810347091972635,&quot;y&quot;:0.6810347091972639}},&quot;opacity&quot;:1,&quot;source&quot;:{&quot;type&quot;:&quot;ASSETS&quot;},&quot;path&quot;:{&quot;type&quot;:&quot;SPLINE&quot;,&quot;spline&quot;:{&quot;points&quot;:[{&quot;x&quot;:-1.5470303578502165,&quot;y&quot;:0.020716453003350416,&quot;isEndPoint&quot;:true},{&quot;x&quot;:-0.5200012267920808,&quot;y&quot;:-0.034383209169187065,&quot;isEndPoint&quot;:false},{&quot;x&quot;:0.5128151372809402,&quot;y&quot;:-0.03483643116784145,&quot;isEndPoint&quot;:false},{&quot;x&quot;:1.5470303578502165,&quot;y&quot;:0.02077150467137819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beec9d2-a3b3-4bcd-ba49-76ef94508598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&quot;}},&quot;9beec9d2-a3b3-4bcd-ba49-76ef94508598&quot;:{&quot;type&quot;:&quot;FIGURE_OBJECT&quot;,&quot;id&quot;:&quot;9beec9d2-a3b3-4bcd-ba49-76ef94508598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f211f935-6750-4cf4-8861-acb279e2dfb6&quot;:{&quot;type&quot;:&quot;FIGURE_OBJECT&quot;,&quot;id&quot;:&quot;f211f935-6750-4cf4-8861-acb279e2dfb6&quot;,&quot;parent&quot;:{&quot;type&quot;:&quot;CHILD&quot;,&quot;parentId&quot;:&quot;9beec9d2-a3b3-4bcd-ba49-76ef94508598&quot;,&quot;order&quot;:&quot;5&quot;},&quot;relativeTransform&quot;:{&quot;translate&quot;:{&quot;x&quot;:0,&quot;y&quot;:0},&quot;rotate&quot;:0,&quot;skewX&quot;:0,&quot;scale&quot;:{&quot;x&quot;:1,&quot;y&quot;:1}}},&quot;639db089-45b8-4099-8b33-25fcdfa5098c&quot;:{&quot;type&quot;:&quot;FIGURE_OBJECT&quot;,&quot;id&quot;:&quot;639db089-45b8-4099-8b33-25fcdfa5098c&quot;,&quot;parent&quot;:{&quot;type&quot;:&quot;CHILD&quot;,&quot;parentId&quot;:&quot;f211f935-6750-4cf4-8861-acb279e2dfb6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8117ba2-db0e-4f09-8824-5bd8eae5779f&quot;:{&quot;type&quot;:&quot;FIGURE_OBJECT&quot;,&quot;id&quot;:&quot;58117ba2-db0e-4f09-8824-5bd8eae5779f&quot;,&quot;parent&quot;:{&quot;type&quot;:&quot;CHILD&quot;,&quot;parentId&quot;:&quot;f211f935-6750-4cf4-8861-acb279e2dfb6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a0e47e6e-845b-4696-accc-d1a900f58398&quot;:{&quot;type&quot;:&quot;FIGURE_OBJECT&quot;,&quot;id&quot;:&quot;a0e47e6e-845b-4696-accc-d1a900f58398&quot;,&quot;parent&quot;:{&quot;type&quot;:&quot;CHILD&quot;,&quot;parentId&quot;:&quot;f211f935-6750-4cf4-8861-acb279e2dfb6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f85d1dc-6f2a-4c35-9736-245d5c17bafa&quot;:{&quot;type&quot;:&quot;FIGURE_OBJECT&quot;,&quot;id&quot;:&quot;df85d1dc-6f2a-4c35-9736-245d5c17bafa&quot;,&quot;parent&quot;:{&quot;type&quot;:&quot;CHILD&quot;,&quot;parentId&quot;:&quot;f211f935-6750-4cf4-8861-acb279e2dfb6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7e43526c-4ae4-455f-a225-4610e9a1c8ff&quot;:{&quot;type&quot;:&quot;FIGURE_OBJECT&quot;,&quot;id&quot;:&quot;7e43526c-4ae4-455f-a225-4610e9a1c8ff&quot;,&quot;parent&quot;:{&quot;type&quot;:&quot;CHILD&quot;,&quot;parentId&quot;:&quot;f211f935-6750-4cf4-8861-acb279e2dfb6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ac7e3430-3c2d-4554-8708-217d9596d472&quot;:{&quot;type&quot;:&quot;FIGURE_OBJECT&quot;,&quot;id&quot;:&quot;ac7e3430-3c2d-4554-8708-217d9596d472&quot;,&quot;name&quot;:&quot;Bacteria membrane gram negative (for brush) (distorted)&quot;,&quot;relativeTransform&quot;:{&quot;translate&quot;:{&quot;x&quot;:-52.6061189394376,&quot;y&quot;:5.1384298900995},&quot;rotate&quot;:-1.8333161179655175,&quot;skewX&quot;:-8.976416691066619e-17,&quot;scale&quot;:{&quot;x&quot;:0.6810347091972642,&quot;y&quot;:0.6810347091972644}},&quot;opacity&quot;:1,&quot;source&quot;:{&quot;type&quot;:&quot;ASSETS&quot;},&quot;path&quot;:{&quot;type&quot;:&quot;SPLINE&quot;,&quot;spline&quot;:{&quot;points&quot;:[{&quot;x&quot;:-1.5470302586594569,&quot;y&quot;:0.02085111546881151,&quot;isEndPoint&quot;:true},{&quot;x&quot;:-0.5233660050247666,&quot;y&quot;:-0.03438135613989275,&quot;isEndPoint&quot;:false},{&quot;x&quot;:0.509241814690653,&quot;y&quot;:-0.03511270279755181,&quot;isEndPoint&quot;:false},{&quot;x&quot;:1.5470302586594569,&quot;y&quot;:0.02082599802686118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22094878-2af3-4dc2-90fb-8132392ebec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1&quot;}},&quot;22094878-2af3-4dc2-90fb-8132392ebec4&quot;:{&quot;type&quot;:&quot;FIGURE_OBJECT&quot;,&quot;id&quot;:&quot;22094878-2af3-4dc2-90fb-8132392ebec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84022744-4481-48e3-8737-c0ac7b9d1bf1&quot;:{&quot;type&quot;:&quot;FIGURE_OBJECT&quot;,&quot;id&quot;:&quot;84022744-4481-48e3-8737-c0ac7b9d1bf1&quot;,&quot;parent&quot;:{&quot;type&quot;:&quot;CHILD&quot;,&quot;parentId&quot;:&quot;22094878-2af3-4dc2-90fb-8132392ebec4&quot;,&quot;order&quot;:&quot;5&quot;},&quot;relativeTransform&quot;:{&quot;translate&quot;:{&quot;x&quot;:0,&quot;y&quot;:0},&quot;rotate&quot;:0,&quot;skewX&quot;:0,&quot;scale&quot;:{&quot;x&quot;:1,&quot;y&quot;:1}}},&quot;ebeba15a-eecc-4f82-a0eb-0530745102c8&quot;:{&quot;type&quot;:&quot;FIGURE_OBJECT&quot;,&quot;id&quot;:&quot;ebeba15a-eecc-4f82-a0eb-0530745102c8&quot;,&quot;parent&quot;:{&quot;type&quot;:&quot;CHILD&quot;,&quot;parentId&quot;:&quot;84022744-4481-48e3-8737-c0ac7b9d1bf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0c69c31-e8cd-479c-a748-f5e4926e3027&quot;:{&quot;type&quot;:&quot;FIGURE_OBJECT&quot;,&quot;id&quot;:&quot;30c69c31-e8cd-479c-a748-f5e4926e3027&quot;,&quot;parent&quot;:{&quot;type&quot;:&quot;CHILD&quot;,&quot;parentId&quot;:&quot;84022744-4481-48e3-8737-c0ac7b9d1bf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bb74daa8-4bdb-4948-aa2e-4c6efc6cc25a&quot;:{&quot;type&quot;:&quot;FIGURE_OBJECT&quot;,&quot;id&quot;:&quot;bb74daa8-4bdb-4948-aa2e-4c6efc6cc25a&quot;,&quot;parent&quot;:{&quot;type&quot;:&quot;CHILD&quot;,&quot;parentId&quot;:&quot;84022744-4481-48e3-8737-c0ac7b9d1bf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8a67d3b-294e-48d0-a65f-2df2ebf884e4&quot;:{&quot;type&quot;:&quot;FIGURE_OBJECT&quot;,&quot;id&quot;:&quot;58a67d3b-294e-48d0-a65f-2df2ebf884e4&quot;,&quot;parent&quot;:{&quot;type&quot;:&quot;CHILD&quot;,&quot;parentId&quot;:&quot;84022744-4481-48e3-8737-c0ac7b9d1bf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44eb72c-c56d-4762-8074-b044a0eb08b9&quot;:{&quot;type&quot;:&quot;FIGURE_OBJECT&quot;,&quot;id&quot;:&quot;244eb72c-c56d-4762-8074-b044a0eb08b9&quot;,&quot;parent&quot;:{&quot;type&quot;:&quot;CHILD&quot;,&quot;parentId&quot;:&quot;84022744-4481-48e3-8737-c0ac7b9d1bf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7efe38e1-347d-48a6-8a49-7256a975b41a&quot;:{&quot;type&quot;:&quot;FIGURE_OBJECT&quot;,&quot;id&quot;:&quot;7efe38e1-347d-48a6-8a49-7256a975b41a&quot;,&quot;name&quot;:&quot;Bacteria membrane gram negative (for brush) (distorted)&quot;,&quot;relativeTransform&quot;:{&quot;translate&quot;:{&quot;x&quot;:-53.0358849958938,&quot;y&quot;:3.1200740985222475},&quot;rotate&quot;:-1.7279071255721041,&quot;skewX&quot;:2.9921388970222093e-17,&quot;scale&quot;:{&quot;x&quot;:0.6810347091972638,&quot;y&quot;:0.6810347091972639}},&quot;opacity&quot;:1,&quot;source&quot;:{&quot;type&quot;:&quot;ASSETS&quot;},&quot;path&quot;:{&quot;type&quot;:&quot;SPLINE&quot;,&quot;spline&quot;:{&quot;points&quot;:[{&quot;x&quot;:-1.5471276662437639,&quot;y&quot;:0.02076718245776408,&quot;isEndPoint&quot;:true},{&quot;x&quot;:-0.5254371125396586,&quot;y&quot;:-0.03416321007616898,&quot;isEndPoint&quot;:false},{&quot;x&quot;:0.5070999790282809,&quot;y&quot;:-0.035017235456205185,&quot;isEndPoint&quot;:false},{&quot;x&quot;:1.5471276662437639,&quot;y&quot;:0.02064318126112527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03258b68-2879-49bf-9c4f-8c042903b6e4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2&quot;}},&quot;03258b68-2879-49bf-9c4f-8c042903b6e4&quot;:{&quot;type&quot;:&quot;FIGURE_OBJECT&quot;,&quot;id&quot;:&quot;03258b68-2879-49bf-9c4f-8c042903b6e4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7448f525-07bf-4fb0-85c2-e2b40f2eec5b&quot;:{&quot;type&quot;:&quot;FIGURE_OBJECT&quot;,&quot;id&quot;:&quot;7448f525-07bf-4fb0-85c2-e2b40f2eec5b&quot;,&quot;parent&quot;:{&quot;type&quot;:&quot;CHILD&quot;,&quot;parentId&quot;:&quot;03258b68-2879-49bf-9c4f-8c042903b6e4&quot;,&quot;order&quot;:&quot;5&quot;},&quot;relativeTransform&quot;:{&quot;translate&quot;:{&quot;x&quot;:0,&quot;y&quot;:0},&quot;rotate&quot;:0,&quot;skewX&quot;:0,&quot;scale&quot;:{&quot;x&quot;:1,&quot;y&quot;:1}}},&quot;1dba0da8-a6ef-4bc7-a965-1648570cc6f2&quot;:{&quot;type&quot;:&quot;FIGURE_OBJECT&quot;,&quot;id&quot;:&quot;1dba0da8-a6ef-4bc7-a965-1648570cc6f2&quot;,&quot;parent&quot;:{&quot;type&quot;:&quot;CHILD&quot;,&quot;parentId&quot;:&quot;7448f525-07bf-4fb0-85c2-e2b40f2eec5b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0b7ba4c8-6594-44e9-8619-ac41a697366f&quot;:{&quot;type&quot;:&quot;FIGURE_OBJECT&quot;,&quot;id&quot;:&quot;0b7ba4c8-6594-44e9-8619-ac41a697366f&quot;,&quot;parent&quot;:{&quot;type&quot;:&quot;CHILD&quot;,&quot;parentId&quot;:&quot;7448f525-07bf-4fb0-85c2-e2b40f2eec5b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38359fc-0a83-429c-b369-500353983010&quot;:{&quot;type&quot;:&quot;FIGURE_OBJECT&quot;,&quot;id&quot;:&quot;738359fc-0a83-429c-b369-500353983010&quot;,&quot;parent&quot;:{&quot;type&quot;:&quot;CHILD&quot;,&quot;parentId&quot;:&quot;7448f525-07bf-4fb0-85c2-e2b40f2eec5b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585ed90f-8457-4620-861b-cbd59304517d&quot;:{&quot;type&quot;:&quot;FIGURE_OBJECT&quot;,&quot;id&quot;:&quot;585ed90f-8457-4620-861b-cbd59304517d&quot;,&quot;parent&quot;:{&quot;type&quot;:&quot;CHILD&quot;,&quot;parentId&quot;:&quot;7448f525-07bf-4fb0-85c2-e2b40f2eec5b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cb439f4-3d38-4512-b88b-7fbe14df719e&quot;:{&quot;type&quot;:&quot;FIGURE_OBJECT&quot;,&quot;id&quot;:&quot;5cb439f4-3d38-4512-b88b-7fbe14df719e&quot;,&quot;parent&quot;:{&quot;type&quot;:&quot;CHILD&quot;,&quot;parentId&quot;:&quot;7448f525-07bf-4fb0-85c2-e2b40f2eec5b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32b5950-33dd-4b8b-b7c3-4c80a725a0b0&quot;:{&quot;type&quot;:&quot;FIGURE_OBJECT&quot;,&quot;id&quot;:&quot;232b5950-33dd-4b8b-b7c3-4c80a725a0b0&quot;,&quot;name&quot;:&quot;Bacteria membrane gram negative (for brush) (distorted)&quot;,&quot;relativeTransform&quot;:{&quot;translate&quot;:{&quot;x&quot;:-53.25411298231742,&quot;y&quot;:-0.99604707097965},&quot;rotate&quot;:-1.5203193028861137,&quot;skewX&quot;:2.992138897022209e-17,&quot;scale&quot;:{&quot;x&quot;:0.6810347091972639,&quot;y&quot;:0.681034709197264}},&quot;opacity&quot;:1,&quot;source&quot;:{&quot;type&quot;:&quot;ASSETS&quot;},&quot;path&quot;:{&quot;type&quot;:&quot;SPLINE&quot;,&quot;spline&quot;:{&quot;points&quot;:[{&quot;x&quot;:-1.5472291509419198,&quot;y&quot;:0.020264022374457697,&quot;isEndPoint&quot;:true},{&quot;x&quot;:-1.5262547695191888,&quot;y&quot;:0.019159570433425772,&quot;isEndPoint&quot;:false},{&quot;x&quot;:-1.5052740123531934,&quot;y&quot;:0.01807719883485494,&quot;isEndPoint&quot;:false},{&quot;x&quot;:-1.4842869008444126,&quot;y&quot;:0.017016931256615537,&quot;isEndPoint&quot;:true},{&quot;x&quot;:-0.46318048950520097,&quot;y&quot;:-0.03456930162834236,&quot;isEndPoint&quot;:false},{&quot;x&quot;:0.5482338858960507,&quot;y&quot;:-0.03258112613663865,&quot;isEndPoint&quot;:false},{&quot;x&quot;:1.5472291509419198,&quot;y&quot;:0.0205166755873545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96343658-785b-4335-b6c6-395826f91272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5&quot;}},&quot;96343658-785b-4335-b6c6-395826f91272&quot;:{&quot;type&quot;:&quot;FIGURE_OBJECT&quot;,&quot;id&quot;:&quot;96343658-785b-4335-b6c6-395826f91272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c8195469-ddae-4863-ab83-12290c21da1e&quot;:{&quot;type&quot;:&quot;FIGURE_OBJECT&quot;,&quot;id&quot;:&quot;c8195469-ddae-4863-ab83-12290c21da1e&quot;,&quot;parent&quot;:{&quot;type&quot;:&quot;CHILD&quot;,&quot;parentId&quot;:&quot;96343658-785b-4335-b6c6-395826f91272&quot;,&quot;order&quot;:&quot;5&quot;},&quot;relativeTransform&quot;:{&quot;translate&quot;:{&quot;x&quot;:0,&quot;y&quot;:0},&quot;rotate&quot;:0,&quot;skewX&quot;:0,&quot;scale&quot;:{&quot;x&quot;:1,&quot;y&quot;:1}}},&quot;75d411d7-282c-4806-8c0a-2f2970c65456&quot;:{&quot;type&quot;:&quot;FIGURE_OBJECT&quot;,&quot;id&quot;:&quot;75d411d7-282c-4806-8c0a-2f2970c65456&quot;,&quot;parent&quot;:{&quot;type&quot;:&quot;CHILD&quot;,&quot;parentId&quot;:&quot;c8195469-ddae-4863-ab83-12290c21da1e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ba073e3-6384-4d24-83af-6ac88f778d58&quot;:{&quot;type&quot;:&quot;FIGURE_OBJECT&quot;,&quot;id&quot;:&quot;5ba073e3-6384-4d24-83af-6ac88f778d58&quot;,&quot;parent&quot;:{&quot;type&quot;:&quot;CHILD&quot;,&quot;parentId&quot;:&quot;c8195469-ddae-4863-ab83-12290c21da1e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2999bd5c-8312-4001-9f90-058fe0b5af99&quot;:{&quot;type&quot;:&quot;FIGURE_OBJECT&quot;,&quot;id&quot;:&quot;2999bd5c-8312-4001-9f90-058fe0b5af99&quot;,&quot;parent&quot;:{&quot;type&quot;:&quot;CHILD&quot;,&quot;parentId&quot;:&quot;c8195469-ddae-4863-ab83-12290c21da1e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47fb9337-3cd7-467c-9abc-6cf4b26aa677&quot;:{&quot;type&quot;:&quot;FIGURE_OBJECT&quot;,&quot;id&quot;:&quot;47fb9337-3cd7-467c-9abc-6cf4b26aa677&quot;,&quot;parent&quot;:{&quot;type&quot;:&quot;CHILD&quot;,&quot;parentId&quot;:&quot;c8195469-ddae-4863-ab83-12290c21da1e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5ec3a37b-36e4-4496-9d2d-72969b092a09&quot;:{&quot;type&quot;:&quot;FIGURE_OBJECT&quot;,&quot;id&quot;:&quot;5ec3a37b-36e4-4496-9d2d-72969b092a09&quot;,&quot;parent&quot;:{&quot;type&quot;:&quot;CHILD&quot;,&quot;parentId&quot;:&quot;c8195469-ddae-4863-ab83-12290c21da1e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c88ee846-89d4-42a4-bce9-426731306981&quot;:{&quot;type&quot;:&quot;FIGURE_OBJECT&quot;,&quot;id&quot;:&quot;c88ee846-89d4-42a4-bce9-426731306981&quot;,&quot;name&quot;:&quot;Bacteria membrane gram negative (for brush) (distorted)&quot;,&quot;relativeTransform&quot;:{&quot;translate&quot;:{&quot;x&quot;:-53.042642376206906,&quot;y&quot;:-3.048918107790544},&quot;rotate&quot;:-1.4158981031200935,&quot;skewX&quot;:0,&quot;scale&quot;:{&quot;x&quot;:0.6810347091972639,&quot;y&quot;:0.6810347091972639}},&quot;opacity&quot;:1,&quot;source&quot;:{&quot;type&quot;:&quot;ASSETS&quot;},&quot;path&quot;:{&quot;type&quot;:&quot;SPLINE&quot;,&quot;spline&quot;:{&quot;points&quot;:[{&quot;x&quot;:-1.5471732160759295,&quot;y&quot;:0.02063877800452835,&quot;isEndPoint&quot;:true},{&quot;x&quot;:-0.5070667271565537,&quot;y&quot;:-0.035014331666314236,&quot;isEndPoint&quot;:false},{&quot;x&quot;:0.5254977968800922,&quot;y&quot;:-0.034157935855045396,&quot;isEndPoint&quot;:false},{&quot;x&quot;:1.5471732160759295,&quot;y&quot;:0.020764952514657212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7cc34bb-44ff-4bcb-80d3-f22a245a621c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87&quot;}},&quot;17cc34bb-44ff-4bcb-80d3-f22a245a621c&quot;:{&quot;type&quot;:&quot;FIGURE_OBJECT&quot;,&quot;id&quot;:&quot;17cc34bb-44ff-4bcb-80d3-f22a245a621c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91cfd4e-d02e-4b13-b0fc-4297e0c15068&quot;:{&quot;type&quot;:&quot;FIGURE_OBJECT&quot;,&quot;id&quot;:&quot;d91cfd4e-d02e-4b13-b0fc-4297e0c15068&quot;,&quot;parent&quot;:{&quot;type&quot;:&quot;CHILD&quot;,&quot;parentId&quot;:&quot;17cc34bb-44ff-4bcb-80d3-f22a245a621c&quot;,&quot;order&quot;:&quot;5&quot;},&quot;relativeTransform&quot;:{&quot;translate&quot;:{&quot;x&quot;:0,&quot;y&quot;:0},&quot;rotate&quot;:0,&quot;skewX&quot;:0,&quot;scale&quot;:{&quot;x&quot;:1,&quot;y&quot;:1}}},&quot;dba7011d-be9c-4b55-b182-648a3fb7e2b2&quot;:{&quot;type&quot;:&quot;FIGURE_OBJECT&quot;,&quot;id&quot;:&quot;dba7011d-be9c-4b55-b182-648a3fb7e2b2&quot;,&quot;parent&quot;:{&quot;type&quot;:&quot;CHILD&quot;,&quot;parentId&quot;:&quot;d91cfd4e-d02e-4b13-b0fc-4297e0c15068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28cfd1b-f009-4826-bddb-dc3e8a1ecb22&quot;:{&quot;type&quot;:&quot;FIGURE_OBJECT&quot;,&quot;id&quot;:&quot;528cfd1b-f009-4826-bddb-dc3e8a1ecb22&quot;,&quot;parent&quot;:{&quot;type&quot;:&quot;CHILD&quot;,&quot;parentId&quot;:&quot;d91cfd4e-d02e-4b13-b0fc-4297e0c15068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dcd11ae-c18f-4c23-a3de-b48b4471a61c&quot;:{&quot;type&quot;:&quot;FIGURE_OBJECT&quot;,&quot;id&quot;:&quot;8dcd11ae-c18f-4c23-a3de-b48b4471a61c&quot;,&quot;parent&quot;:{&quot;type&quot;:&quot;CHILD&quot;,&quot;parentId&quot;:&quot;d91cfd4e-d02e-4b13-b0fc-4297e0c15068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d81b92cf-ea57-4d2a-955b-d9e3c4b78cf3&quot;:{&quot;type&quot;:&quot;FIGURE_OBJECT&quot;,&quot;id&quot;:&quot;d81b92cf-ea57-4d2a-955b-d9e3c4b78cf3&quot;,&quot;parent&quot;:{&quot;type&quot;:&quot;CHILD&quot;,&quot;parentId&quot;:&quot;d91cfd4e-d02e-4b13-b0fc-4297e0c15068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79db4c1-0a71-4244-b677-4ddfd34fab4c&quot;:{&quot;type&quot;:&quot;FIGURE_OBJECT&quot;,&quot;id&quot;:&quot;b79db4c1-0a71-4244-b677-4ddfd34fab4c&quot;,&quot;parent&quot;:{&quot;type&quot;:&quot;CHILD&quot;,&quot;parentId&quot;:&quot;d91cfd4e-d02e-4b13-b0fc-4297e0c15068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ea4cccd-0f28-4e15-b7bf-83ceb6c6044f&quot;:{&quot;type&quot;:&quot;FIGURE_OBJECT&quot;,&quot;id&quot;:&quot;4ea4cccd-0f28-4e15-b7bf-83ceb6c6044f&quot;,&quot;name&quot;:&quot;Bacteria membrane gram negative (for brush) (distorted)&quot;,&quot;relativeTransform&quot;:{&quot;translate&quot;:{&quot;x&quot;:-51.98172019251743,&quot;y&quot;:-7.031476249074843},&quot;rotate&quot;:-1.2048610939035815,&quot;skewX&quot;:5.984277794044421e-17,&quot;scale&quot;:{&quot;x&quot;:0.6810347091972637,&quot;y&quot;:0.681034709197264}},&quot;opacity&quot;:1,&quot;source&quot;:{&quot;type&quot;:&quot;ASSETS&quot;},&quot;path&quot;:{&quot;type&quot;:&quot;SPLINE&quot;,&quot;spline&quot;:{&quot;points&quot;:[{&quot;x&quot;:-1.5469800993812584,&quot;y&quot;:0.020844463460547233,&quot;isEndPoint&quot;:true},{&quot;x&quot;:-0.5111129870356521,&quot;y&quot;:-0.03503299505742187,&quot;isEndPoint&quot;:false},{&quot;x&quot;:0.5215751990869393,&quot;y&quot;:-0.034435377553593396,&quot;isEndPoint&quot;:false},{&quot;x&quot;:1.5469800993812584,&quot;y&quot;:0.0208070649471198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e17a8ec5-ecf4-4465-b4ca-dcae138f5fdf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&quot;}},&quot;e17a8ec5-ecf4-4465-b4ca-dcae138f5fdf&quot;:{&quot;type&quot;:&quot;FIGURE_OBJECT&quot;,&quot;id&quot;:&quot;e17a8ec5-ecf4-4465-b4ca-dcae138f5fdf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d3727ed8-2093-45e3-b675-9b49a215f464&quot;:{&quot;type&quot;:&quot;FIGURE_OBJECT&quot;,&quot;id&quot;:&quot;d3727ed8-2093-45e3-b675-9b49a215f464&quot;,&quot;parent&quot;:{&quot;type&quot;:&quot;CHILD&quot;,&quot;parentId&quot;:&quot;e17a8ec5-ecf4-4465-b4ca-dcae138f5fdf&quot;,&quot;order&quot;:&quot;5&quot;},&quot;relativeTransform&quot;:{&quot;translate&quot;:{&quot;x&quot;:0,&quot;y&quot;:0},&quot;rotate&quot;:0,&quot;skewX&quot;:0,&quot;scale&quot;:{&quot;x&quot;:1,&quot;y&quot;:1}}},&quot;b1a631b3-e2a6-45f3-9a18-a0af968c4871&quot;:{&quot;type&quot;:&quot;FIGURE_OBJECT&quot;,&quot;id&quot;:&quot;b1a631b3-e2a6-45f3-9a18-a0af968c4871&quot;,&quot;parent&quot;:{&quot;type&quot;:&quot;CHILD&quot;,&quot;parentId&quot;:&quot;d3727ed8-2093-45e3-b675-9b49a215f464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52b53de6-d1e8-4f42-a448-1622a4893150&quot;:{&quot;type&quot;:&quot;FIGURE_OBJECT&quot;,&quot;id&quot;:&quot;52b53de6-d1e8-4f42-a448-1622a4893150&quot;,&quot;parent&quot;:{&quot;type&quot;:&quot;CHILD&quot;,&quot;parentId&quot;:&quot;d3727ed8-2093-45e3-b675-9b49a215f464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a4d80de-0c24-423d-9e93-369403e72327&quot;:{&quot;type&quot;:&quot;FIGURE_OBJECT&quot;,&quot;id&quot;:&quot;ca4d80de-0c24-423d-9e93-369403e72327&quot;,&quot;parent&quot;:{&quot;type&quot;:&quot;CHILD&quot;,&quot;parentId&quot;:&quot;d3727ed8-2093-45e3-b675-9b49a215f464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ce5ffa5c-be32-4e7e-a683-da4e33cd89a9&quot;:{&quot;type&quot;:&quot;FIGURE_OBJECT&quot;,&quot;id&quot;:&quot;ce5ffa5c-be32-4e7e-a683-da4e33cd89a9&quot;,&quot;parent&quot;:{&quot;type&quot;:&quot;CHILD&quot;,&quot;parentId&quot;:&quot;d3727ed8-2093-45e3-b675-9b49a215f464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2ba90cdc-6106-4324-a7fd-17adacb8c380&quot;:{&quot;type&quot;:&quot;FIGURE_OBJECT&quot;,&quot;id&quot;:&quot;2ba90cdc-6106-4324-a7fd-17adacb8c380&quot;,&quot;parent&quot;:{&quot;type&quot;:&quot;CHILD&quot;,&quot;parentId&quot;:&quot;d3727ed8-2093-45e3-b675-9b49a215f464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40d3dece-668c-4659-9274-14763a16bc2e&quot;:{&quot;type&quot;:&quot;FIGURE_OBJECT&quot;,&quot;id&quot;:&quot;40d3dece-668c-4659-9274-14763a16bc2e&quot;,&quot;name&quot;:&quot;Bacteria membrane gram negative (for brush) (distorted)&quot;,&quot;relativeTransform&quot;:{&quot;translate&quot;:{&quot;x&quot;:-51.142852204479674,&quot;y&quot;:-8.916805928562344},&quot;rotate&quot;:-1.09946783653775,&quot;skewX&quot;:5.984277794044421e-17,&quot;scale&quot;:{&quot;x&quot;:0.6810347091972637,&quot;y&quot;:0.6810347091972638}},&quot;opacity&quot;:1,&quot;source&quot;:{&quot;type&quot;:&quot;ASSETS&quot;},&quot;path&quot;:{&quot;type&quot;:&quot;SPLINE&quot;,&quot;spline&quot;:{&quot;points&quot;:[{&quot;x&quot;:-1.5470011701975448,&quot;y&quot;:0.020773611788880934,&quot;isEndPoint&quot;:true},{&quot;x&quot;:-0.5127736999438266,&quot;y&quot;:-0.034840233216643424,&quot;isEndPoint&quot;:false},{&quot;x&quot;:0.520021444013091,&quot;y&quot;:-0.034385222539599636,&quot;isEndPoint&quot;:false},{&quot;x&quot;:1.5470011701975448,&quot;y&quot;:0.020714925204911586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41969b61-dd75-4953-b303-20a17761651a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2&quot;}},&quot;41969b61-dd75-4953-b303-20a17761651a&quot;:{&quot;type&quot;:&quot;FIGURE_OBJECT&quot;,&quot;id&quot;:&quot;41969b61-dd75-4953-b303-20a17761651a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1ac1fb86-7374-4cff-8088-81a00d370021&quot;:{&quot;type&quot;:&quot;FIGURE_OBJECT&quot;,&quot;id&quot;:&quot;1ac1fb86-7374-4cff-8088-81a00d370021&quot;,&quot;parent&quot;:{&quot;type&quot;:&quot;CHILD&quot;,&quot;parentId&quot;:&quot;41969b61-dd75-4953-b303-20a17761651a&quot;,&quot;order&quot;:&quot;5&quot;},&quot;relativeTransform&quot;:{&quot;translate&quot;:{&quot;x&quot;:0,&quot;y&quot;:0},&quot;rotate&quot;:0,&quot;skewX&quot;:0,&quot;scale&quot;:{&quot;x&quot;:1,&quot;y&quot;:1}}},&quot;b448e60b-91ff-44b2-b093-1ec94a6ddb3c&quot;:{&quot;type&quot;:&quot;FIGURE_OBJECT&quot;,&quot;id&quot;:&quot;b448e60b-91ff-44b2-b093-1ec94a6ddb3c&quot;,&quot;parent&quot;:{&quot;type&quot;:&quot;CHILD&quot;,&quot;parentId&quot;:&quot;1ac1fb86-7374-4cff-8088-81a00d370021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ed796f6-0699-4080-b8e7-566bf13e447c&quot;:{&quot;type&quot;:&quot;FIGURE_OBJECT&quot;,&quot;id&quot;:&quot;4ed796f6-0699-4080-b8e7-566bf13e447c&quot;,&quot;parent&quot;:{&quot;type&quot;:&quot;CHILD&quot;,&quot;parentId&quot;:&quot;1ac1fb86-7374-4cff-8088-81a00d370021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b513613-5b51-40aa-8d0a-f4328571f91d&quot;:{&quot;type&quot;:&quot;FIGURE_OBJECT&quot;,&quot;id&quot;:&quot;eb513613-5b51-40aa-8d0a-f4328571f91d&quot;,&quot;parent&quot;:{&quot;type&quot;:&quot;CHILD&quot;,&quot;parentId&quot;:&quot;1ac1fb86-7374-4cff-8088-81a00d370021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70210cda-cedb-4363-8061-3acf14ff1053&quot;:{&quot;type&quot;:&quot;FIGURE_OBJECT&quot;,&quot;id&quot;:&quot;70210cda-cedb-4363-8061-3acf14ff1053&quot;,&quot;parent&quot;:{&quot;type&quot;:&quot;CHILD&quot;,&quot;parentId&quot;:&quot;1ac1fb86-7374-4cff-8088-81a00d370021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fa8b934d-4338-4d97-ae62-a061cb9dac16&quot;:{&quot;type&quot;:&quot;FIGURE_OBJECT&quot;,&quot;id&quot;:&quot;fa8b934d-4338-4d97-ae62-a061cb9dac16&quot;,&quot;parent&quot;:{&quot;type&quot;:&quot;CHILD&quot;,&quot;parentId&quot;:&quot;1ac1fb86-7374-4cff-8088-81a00d370021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b59ba93e-9c76-45bf-96c1-d7f58a902bae&quot;:{&quot;type&quot;:&quot;FIGURE_OBJECT&quot;,&quot;id&quot;:&quot;b59ba93e-9c76-45bf-96c1-d7f58a902bae&quot;,&quot;name&quot;:&quot;Bacteria membrane gram negative (for brush) (distorted)&quot;,&quot;relativeTransform&quot;:{&quot;translate&quot;:{&quot;x&quot;:-47.43793367440995,&quot;y&quot;:-14.805495099814836},&quot;rotate&quot;:-0.7323020695871075,&quot;skewX&quot;:1.7952833382133268e-16,&quot;scale&quot;:{&quot;x&quot;:0.6810347091972636,&quot;y&quot;:0.6810347091972639}},&quot;opacity&quot;:1,&quot;source&quot;:{&quot;type&quot;:&quot;ASSETS&quot;},&quot;path&quot;:{&quot;type&quot;:&quot;SPLINE&quot;,&quot;spline&quot;:{&quot;points&quot;:[{&quot;x&quot;:-1.5470350062391205,&quot;y&quot;:0.020598455833220668,&quot;isEndPoint&quot;:true},{&quot;x&quot;:-0.515379439605411,&quot;y&quot;:-0.034400625319125085,&quot;isEndPoint&quot;:false},{&quot;x&quot;:0.517545597673557,&quot;y&quot;:-0.03424838266487291,&quot;isEndPoint&quot;:false},{&quot;x&quot;:1.5470350062391205,&quot;y&quot;:0.0205610114640651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1f7938a1-b652-4f33-9577-0b18942be0e5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5&quot;}},&quot;1f7938a1-b652-4f33-9577-0b18942be0e5&quot;:{&quot;type&quot;:&quot;FIGURE_OBJECT&quot;,&quot;id&quot;:&quot;1f7938a1-b652-4f33-9577-0b18942be0e5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b19b3282-fd0e-4134-bdba-b0a3b9668435&quot;:{&quot;type&quot;:&quot;FIGURE_OBJECT&quot;,&quot;id&quot;:&quot;b19b3282-fd0e-4134-bdba-b0a3b9668435&quot;,&quot;parent&quot;:{&quot;type&quot;:&quot;CHILD&quot;,&quot;parentId&quot;:&quot;1f7938a1-b652-4f33-9577-0b18942be0e5&quot;,&quot;order&quot;:&quot;5&quot;},&quot;relativeTransform&quot;:{&quot;translate&quot;:{&quot;x&quot;:0,&quot;y&quot;:0},&quot;rotate&quot;:0,&quot;skewX&quot;:0,&quot;scale&quot;:{&quot;x&quot;:1,&quot;y&quot;:1}}},&quot;5ecfbab7-3520-4d16-892e-8551a960b5ed&quot;:{&quot;type&quot;:&quot;FIGURE_OBJECT&quot;,&quot;id&quot;:&quot;5ecfbab7-3520-4d16-892e-8551a960b5ed&quot;,&quot;parent&quot;:{&quot;type&quot;:&quot;CHILD&quot;,&quot;parentId&quot;:&quot;b19b3282-fd0e-4134-bdba-b0a3b9668435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44377c45-d4bd-4b7a-bbc4-0da6caacb03a&quot;:{&quot;type&quot;:&quot;FIGURE_OBJECT&quot;,&quot;id&quot;:&quot;44377c45-d4bd-4b7a-bbc4-0da6caacb03a&quot;,&quot;parent&quot;:{&quot;type&quot;:&quot;CHILD&quot;,&quot;parentId&quot;:&quot;b19b3282-fd0e-4134-bdba-b0a3b9668435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7ab6aceb-8aab-4a03-9054-9a83bd51ba04&quot;:{&quot;type&quot;:&quot;FIGURE_OBJECT&quot;,&quot;id&quot;:&quot;7ab6aceb-8aab-4a03-9054-9a83bd51ba04&quot;,&quot;parent&quot;:{&quot;type&quot;:&quot;CHILD&quot;,&quot;parentId&quot;:&quot;b19b3282-fd0e-4134-bdba-b0a3b9668435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f833af64-0e76-4f07-a56d-5abb0054a27e&quot;:{&quot;type&quot;:&quot;FIGURE_OBJECT&quot;,&quot;id&quot;:&quot;f833af64-0e76-4f07-a56d-5abb0054a27e&quot;,&quot;parent&quot;:{&quot;type&quot;:&quot;CHILD&quot;,&quot;parentId&quot;:&quot;b19b3282-fd0e-4134-bdba-b0a3b9668435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3dca812e-929d-4a59-80e3-9e7ead50fccc&quot;:{&quot;type&quot;:&quot;FIGURE_OBJECT&quot;,&quot;id&quot;:&quot;3dca812e-929d-4a59-80e3-9e7ead50fccc&quot;,&quot;parent&quot;:{&quot;type&quot;:&quot;CHILD&quot;,&quot;parentId&quot;:&quot;b19b3282-fd0e-4134-bdba-b0a3b9668435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52fd749c-43ad-4219-9772-dfea94345d01&quot;:{&quot;type&quot;:&quot;FIGURE_OBJECT&quot;,&quot;id&quot;:&quot;52fd749c-43ad-4219-9772-dfea94345d01&quot;,&quot;name&quot;:&quot;Bacteria membrane gram negative (for brush) (distorted)&quot;,&quot;relativeTransform&quot;:{&quot;translate&quot;:{&quot;x&quot;:-48.928245172108355,&quot;y&quot;:-13.321341914685307},&quot;rotate&quot;:-0.8434651123203947,&quot;skewX&quot;:2.992138897022205e-16,&quot;scale&quot;:{&quot;x&quot;:0.6810347091972643,&quot;y&quot;:0.681034709197264}},&quot;opacity&quot;:1,&quot;source&quot;:{&quot;type&quot;:&quot;ASSETS&quot;},&quot;path&quot;:{&quot;type&quot;:&quot;SPLINE&quot;,&quot;spline&quot;:{&quot;points&quot;:[{&quot;x&quot;:-1.5470350062391205,&quot;y&quot;:0.020598455833220668,&quot;isEndPoint&quot;:true},{&quot;x&quot;:-0.515379439605411,&quot;y&quot;:-0.034400625319125085,&quot;isEndPoint&quot;:false},{&quot;x&quot;:0.517545597673557,&quot;y&quot;:-0.03424838266487291,&quot;isEndPoint&quot;:false},{&quot;x&quot;:1.5470350062391205,&quot;y&quot;:0.02056101146406513,&quot;isEndPoint&quot;:true}],&quot;closed&quot;:false}},&quot;pathStyles&quot;:[{&quot;type&quot;:&quot;FILL&quot;,&quot;fillStyle&quot;:&quot;rgba(0,0,0,0)&quot;},{&quot;type&quot;:&quot;STROKE&quot;,&quot;strokeStyle&quot;:&quot;rgba(0,0,0,0)&quot;,&quot;lineWidth&quot;:7.233038677187938,&quot;lineJoin&quot;:&quot;round&quot;}],&quot;pathPattern&quot;:{&quot;type&quot;:&quot;ROW&quot;,&quot;patternId&quot;:&quot;6823efed-db98-4ae2-9be7-8953bcc2b4c7&quot;,&quot;patternTransform&quot;:{&quot;translate&quot;:{&quot;x&quot;:0,&quot;y&quot;:-0.5},&quot;rotate&quot;:0,&quot;skewX&quot;:0,&quot;scale&quot;:{&quot;x&quot;:0.01,&quot;y&quot;:0.00425531914893617}},&quot;xUnits&quot;:&quot;PATH_LENGTH&quot;,&quot;yUnits&quot;:&quot;STROKE_WIDTH&quot;,&quot;bending&quot;:true,&quot;isPremium&quot;:false},&quot;isFrozen&quot;:true,&quot;isLocked&quot;:false,&quot;parent&quot;:{&quot;type&quot;:&quot;CHILD&quot;,&quot;parentId&quot;:&quot;b128d9ee-30e1-4388-999e-29cf05c5b733&quot;,&quot;order&quot;:&quot;97&quot;}},&quot;6823efed-db98-4ae2-9be7-8953bcc2b4c7&quot;:{&quot;type&quot;:&quot;FIGURE_OBJECT&quot;,&quot;id&quot;:&quot;6823efed-db98-4ae2-9be7-8953bcc2b4c7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 (distorted)&quot;},&quot;40a5a2df-1df9-41e1-a002-c2f7089bc41d&quot;:{&quot;type&quot;:&quot;FIGURE_OBJECT&quot;,&quot;id&quot;:&quot;40a5a2df-1df9-41e1-a002-c2f7089bc41d&quot;,&quot;parent&quot;:{&quot;type&quot;:&quot;CHILD&quot;,&quot;parentId&quot;:&quot;6823efed-db98-4ae2-9be7-8953bcc2b4c7&quot;,&quot;order&quot;:&quot;5&quot;},&quot;relativeTransform&quot;:{&quot;translate&quot;:{&quot;x&quot;:0,&quot;y&quot;:0},&quot;rotate&quot;:0,&quot;skewX&quot;:0,&quot;scale&quot;:{&quot;x&quot;:1,&quot;y&quot;:1}}},&quot;7f571956-56c3-40a7-acb6-9feae1a3f80c&quot;:{&quot;type&quot;:&quot;FIGURE_OBJECT&quot;,&quot;id&quot;:&quot;7f571956-56c3-40a7-acb6-9feae1a3f80c&quot;,&quot;parent&quot;:{&quot;type&quot;:&quot;CHILD&quot;,&quot;parentId&quot;:&quot;40a5a2df-1df9-41e1-a002-c2f7089bc41d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8ae3be90-de2f-4e0b-9648-86fb82c3a0e6&quot;:{&quot;type&quot;:&quot;FIGURE_OBJECT&quot;,&quot;id&quot;:&quot;8ae3be90-de2f-4e0b-9648-86fb82c3a0e6&quot;,&quot;parent&quot;:{&quot;type&quot;:&quot;CHILD&quot;,&quot;parentId&quot;:&quot;40a5a2df-1df9-41e1-a002-c2f7089bc41d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3f4e8f34-870c-439c-9e7e-dd4e371647b0&quot;:{&quot;type&quot;:&quot;FIGURE_OBJECT&quot;,&quot;id&quot;:&quot;3f4e8f34-870c-439c-9e7e-dd4e371647b0&quot;,&quot;parent&quot;:{&quot;type&quot;:&quot;CHILD&quot;,&quot;parentId&quot;:&quot;40a5a2df-1df9-41e1-a002-c2f7089bc41d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8827a648-2ad4-4a3e-8868-ec159b189ce9&quot;:{&quot;type&quot;:&quot;FIGURE_OBJECT&quot;,&quot;id&quot;:&quot;8827a648-2ad4-4a3e-8868-ec159b189ce9&quot;,&quot;parent&quot;:{&quot;type&quot;:&quot;CHILD&quot;,&quot;parentId&quot;:&quot;40a5a2df-1df9-41e1-a002-c2f7089bc41d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bf552a88-1d1e-4a6c-bef2-aa7332d4ef18&quot;:{&quot;type&quot;:&quot;FIGURE_OBJECT&quot;,&quot;id&quot;:&quot;bf552a88-1d1e-4a6c-bef2-aa7332d4ef18&quot;,&quot;parent&quot;:{&quot;type&quot;:&quot;CHILD&quot;,&quot;parentId&quot;:&quot;40a5a2df-1df9-41e1-a002-c2f7089bc41d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23795c90-01fe-4df0-a3d8-1a25cd73af88&quot;:{&quot;type&quot;:&quot;FIGURE_OBJECT&quot;,&quot;id&quot;:&quot;23795c90-01fe-4df0-a3d8-1a25cd73af88&quot;,&quot;relativeTransform&quot;:{&quot;translate&quot;:{&quot;x&quot;:120.63303039268759,&quot;y&quot;:92.32364759246937},&quot;rotate&quot;:0},&quot;opacity&quot;:1,&quot;path&quot;:{&quot;type&quot;:&quot;POLY_LINE&quot;,&quot;points&quot;:[{&quot;x&quot;:-16.918839956960593,&quot;y&quot;:-4.446396321772084},{&quot;x&quot;:-20.661927763096337,&quot;y&quot;:-1.8749027738501962},{&quot;x&quot;:-20.661927763096337,&quot;y&quot;:2.570777825641566},{&quot;x&quot;:-17.230763940805332,&quot;y&quot;:5.428715353886225},{&quot;x&quot;:-11.928056215446182,&quot;y&quot;:5.428715353886225},{&quot;x&quot;:-9.669898142404717,&quot;y&quot;:2.9231534224973252},{&quot;x&quot;:-11.304208247757009,&quot;y&quot;:-0.9222569311019507},{&quot;x&quot;:-16.294991989271264,&quot;y&quot;:0.34793752589568455},{&quot;x&quot;:-14.348757900074304,&quot;y&quot;:6.73373679349023},{&quot;x&quot;:-7.358323826493866,&quot;y&quot;:7.340672491496882},{&quot;x&quot;:-3.119494481667138,&quot;y&quot;:-4.698013319488487},{&quot;x&quot;:7.279685709763509,&quot;y&quot;:-6.312561588056195},{&quot;x&quot;:8.082998861406324,&quot;y&quot;:1.1103088559942997},{&quot;x&quot;:-5.790130630924574,&quot;y&quot;:-2.5975794775451324},{&quot;x&quot;:-7.768495413526618,&quot;y&quot;:0.7320542712010784},{&quot;x&quot;:-0.07392476510230327,&quot;y&quot;:8.154924715251575},{&quot;x&quot;:14.015306953412399,&quot;y&quot;:8.154924715251575},{&quot;x&quot;:14.756845464913123,&quot;y&quot;:2.964155134746218},{&quot;x&quot;:9.875070500016303,&quot;y&quot;:2.215131294202675},{&quot;x&quot;:6.2291525826543275,&quot;y&quot;:7.413386203750775},{&quot;x&quot;:11.419922163159763,&quot;y&quot;:11.491848017005012},{&quot;x&quot;:18.835307278167356,&quot;y&quot;:8.896463226752372},{&quot;x&quot;:20.89865227437037,&quot;y&quot;:0.7003131227514441},{&quot;x&quot;:14.602178435346527,&quot;y&quot;:-4.080656500546729},{&quot;x&quot;:4.591408530086214,&quot;y&quot;:-1.856040966044334},{&quot;x&quot;:1.6252544840830219,&quot;y&quot;:-9.642195336802406},{&quot;x&quot;:-6.862582287802886,&quot;y&quot;:-11.048985604476664},{&quot;x&quot;:-11.767721137325383,&quot;y&quot;:-4.446396321772084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16&quot;}},&quot;afb2ce41-5c10-4457-8a10-ff554814612c&quot;:{&quot;type&quot;:&quot;FIGURE_OBJECT&quot;,&quot;id&quot;:&quot;afb2ce41-5c10-4457-8a10-ff554814612c&quot;,&quot;name&quot;:&quot;Bacteria membrane gram negative (for brush)&quot;,&quot;relativeTransform&quot;:{&quot;translate&quot;:{&quot;x&quot;:-289.7278290908274,&quot;y&quot;:92.35423004854063},&quot;rotate&quot;:0},&quot;opacity&quot;:1,&quot;source&quot;:{&quot;id&quot;:&quot;5ef2a58ec6167a00ae83fa82&quot;,&quot;type&quot;:&quot;ASSETS&quot;},&quot;path&quot;:{&quot;type&quot;:&quot;POLY_LINE&quot;,&quot;points&quot;:[{&quot;x&quot;:53.30708019605857,&quot;y&quot;:-19.70959284309869},{&quot;x&quot;:53.30708019605857,&quot;y&quot;:19.70959284309869},{&quot;x&quot;:-53.30708019605857,&quot;y&quot;:19.70959284309869},{&quot;x&quot;:-53.30708019605857,&quot;y&quot;:-19.70959284309869}],&quot;closed&quot;:true,&quot;cornerRounding&quot;:{&quot;type&quot;:&quot;ARC_LENGTH&quot;,&quot;global&quot;:32.70396453299393}},&quot;pathStyles&quot;:[{&quot;type&quot;:&quot;FILL&quot;,&quot;fillStyle&quot;:&quot;rgba(247,251,255,1)&quot;},{&quot;type&quot;:&quot;STROKE&quot;,&quot;strokeStyle&quot;:&quot;rgba(0,0,0,0)&quot;,&quot;lineWidth&quot;:4.92595039213125,&quot;lineJoin&quot;:&quot;round&quot;}],&quot;pathPattern&quot;:{&quot;type&quot;:&quot;ROW&quot;,&quot;patternId&quot;:&quot;6299b5ac-28ba-435d-82bb-5a2c27753841&quot;,&quot;patternTransform&quot;:{&quot;translate&quot;:{&quot;x&quot;:-0.00425531914893617,&quot;y&quot;:-0.5},&quot;rotate&quot;:0,&quot;skewX&quot;:0,&quot;scale&quot;:{&quot;x&quot;:0.00425531914893617,&quot;y&quot;:0.00425531914893617}},&quot;xUnits&quot;:&quot;STROKE_WIDTH&quot;,&quot;yUnits&quot;:&quot;STROKE_WIDTH&quot;,&quot;bending&quot;:true,&quot;repeat&quot;:{&quot;distance&quot;:0.41702127659574467,&quot;align&quot;:&quot;STRETCH&quot;},&quot;isPremium&quot;:false},&quot;isLocked&quot;:false,&quot;parent&quot;:{&quot;type&quot;:&quot;CHILD&quot;,&quot;parentId&quot;:&quot;d2a498c9-93cf-4aee-93f1-c0085f74e520&quot;,&quot;order&quot;:&quot;22&quot;}},&quot;6299b5ac-28ba-435d-82bb-5a2c27753841&quot;:{&quot;type&quot;:&quot;FIGURE_OBJECT&quot;,&quot;id&quot;:&quot;6299b5ac-28ba-435d-82bb-5a2c27753841&quot;,&quot;relativeTransform&quot;:{&quot;translate&quot;:{&quot;x&quot;:0,&quot;y&quot;:0},&quot;rotate&quot;:0,&quot;skewX&quot;:0,&quot;scale&quot;:{&quot;x&quot;:1,&quot;y&quot;:1}},&quot;source&quot;:{&quot;type&quot;:&quot;ASSETS&quot;,&quot;id&quot;:&quot;5eed458346033100286fae14&quot;},&quot;name&quot;:&quot;Bacteria membrane gram negative (for brush)&quot;},&quot;504c0dbd-a5e3-405f-9640-ab50a5746b12&quot;:{&quot;type&quot;:&quot;FIGURE_OBJECT&quot;,&quot;id&quot;:&quot;504c0dbd-a5e3-405f-9640-ab50a5746b12&quot;,&quot;parent&quot;:{&quot;type&quot;:&quot;CHILD&quot;,&quot;parentId&quot;:&quot;6299b5ac-28ba-435d-82bb-5a2c27753841&quot;,&quot;order&quot;:&quot;5&quot;},&quot;relativeTransform&quot;:{&quot;translate&quot;:{&quot;x&quot;:0,&quot;y&quot;:0},&quot;rotate&quot;:0,&quot;skewX&quot;:0,&quot;scale&quot;:{&quot;x&quot;:1,&quot;y&quot;:1}}},&quot;2c650abf-a03d-481f-a7f0-1bbc550ff4c6&quot;:{&quot;type&quot;:&quot;FIGURE_OBJECT&quot;,&quot;id&quot;:&quot;2c650abf-a03d-481f-a7f0-1bbc550ff4c6&quot;,&quot;parent&quot;:{&quot;type&quot;:&quot;CHILD&quot;,&quot;parentId&quot;:&quot;504c0dbd-a5e3-405f-9640-ab50a5746b12&quot;,&quot;order&quot;:&quot;1&quot;},&quot;relativeTransform&quot;:{&quot;translate&quot;:{&quot;x&quot;:50,&quot;y&quot;:74.677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c99d839d-c81e-4c66-9ff9-343805d14579&quot;:{&quot;type&quot;:&quot;FIGURE_OBJECT&quot;,&quot;id&quot;:&quot;c99d839d-c81e-4c66-9ff9-343805d14579&quot;,&quot;parent&quot;:{&quot;type&quot;:&quot;CHILD&quot;,&quot;parentId&quot;:&quot;504c0dbd-a5e3-405f-9640-ab50a5746b12&quot;,&quot;order&quot;:&quot;2&quot;},&quot;relativeTransform&quot;:{&quot;translate&quot;:{&quot;x&quot;:50,&quot;y&quot;:160.1615},&quot;rotate&quot;:0,&quot;skewX&quot;:0,&quot;scale&quot;:{&quot;x&quot;:1,&quot;y&quot;:1}},&quot;path&quot;:{&quot;type&quot;:&quot;RECT&quot;,&quot;size&quot;:{&quot;x&quot;:100,&quot;y&quot;:24.385}},&quot;pathStyles&quot;:[{&quot;type&quot;:&quot;FILL&quot;,&quot;fillStyle&quot;:&quot;#cde8f7&quot;}],&quot;opacity&quot;:1},&quot;e4419577-b1cf-4675-b081-4ee6f4e78e07&quot;:{&quot;type&quot;:&quot;FIGURE_OBJECT&quot;,&quot;id&quot;:&quot;e4419577-b1cf-4675-b081-4ee6f4e78e07&quot;,&quot;parent&quot;:{&quot;type&quot;:&quot;CHILD&quot;,&quot;parentId&quot;:&quot;504c0dbd-a5e3-405f-9640-ab50a5746b12&quot;,&quot;order&quot;:&quot;5&quot;},&quot;relativeTransform&quot;:{&quot;translate&quot;:{&quot;x&quot;:50,&quot;y&quot;:196.77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69a2cc&quot;}],&quot;opacity&quot;:1},&quot;3b0196c0-0012-4688-85e8-3748c420c44b&quot;:{&quot;type&quot;:&quot;FIGURE_OBJECT&quot;,&quot;id&quot;:&quot;3b0196c0-0012-4688-85e8-3748c420c44b&quot;,&quot;parent&quot;:{&quot;type&quot;:&quot;CHILD&quot;,&quot;parentId&quot;:&quot;504c0dbd-a5e3-405f-9640-ab50a5746b12&quot;,&quot;order&quot;:&quot;6&quot;},&quot;relativeTransform&quot;:{&quot;translate&quot;:{&quot;x&quot;:50,&quot;y&quot;:38.0595},&quot;rotate&quot;:0,&quot;skewX&quot;:0,&quot;scale&quot;:{&quot;x&quot;:1,&quot;y&quot;:1}},&quot;path&quot;:{&quot;type&quot;:&quot;RECT&quot;,&quot;size&quot;:{&quot;x&quot;:100,&quot;y&quot;:48.851}},&quot;pathStyles&quot;:[{&quot;type&quot;:&quot;FILL&quot;,&quot;fillStyle&quot;:&quot;#497dba&quot;}],&quot;opacity&quot;:1},&quot;d5d280a9-8fda-4e35-b3a9-419bedac2043&quot;:{&quot;type&quot;:&quot;FIGURE_OBJECT&quot;,&quot;id&quot;:&quot;d5d280a9-8fda-4e35-b3a9-419bedac2043&quot;,&quot;parent&quot;:{&quot;type&quot;:&quot;CHILD&quot;,&quot;parentId&quot;:&quot;504c0dbd-a5e3-405f-9640-ab50a5746b12&quot;,&quot;order&quot;:&quot;7&quot;},&quot;relativeTransform&quot;:{&quot;translate&quot;:{&quot;x&quot;:50,&quot;y&quot;:117.4195},&quot;rotate&quot;:0,&quot;skewX&quot;:0,&quot;scale&quot;:{&quot;x&quot;:1,&quot;y&quot;:1}},&quot;path&quot;:{&quot;type&quot;:&quot;RECT&quot;,&quot;size&quot;:{&quot;x&quot;:100,&quot;y&quot;:61.099}},&quot;pathStyles&quot;:[{&quot;type&quot;:&quot;FILL&quot;,&quot;fillStyle&quot;:&quot;#83badb&quot;}],&quot;opacity&quot;:1},&quot;9ce3f93e-58b6-4455-ac90-b5c0d5d0598b&quot;:{&quot;type&quot;:&quot;FIGURE_OBJECT&quot;,&quot;id&quot;:&quot;9ce3f93e-58b6-4455-ac90-b5c0d5d0598b&quot;,&quot;relativeTransform&quot;:{&quot;translate&quot;:{&quot;x&quot;:-273.8496919632358,&quot;y&quot;:92.354405041761},&quot;rotate&quot;:0},&quot;opacity&quot;:1,&quot;path&quot;:{&quot;type&quot;:&quot;POLY_LINE&quot;,&quot;points&quot;:[{&quot;x&quot;:-16.91883995696062,&quot;y&quot;:-4.44639632177212},{&quot;x&quot;:-20.66192776309637,&quot;y&quot;:-1.8749027738502326},{&quot;x&quot;:-20.66192776309637,&quot;y&quot;:2.570777825641529},{&quot;x&quot;:-17.230763940805364,&quot;y&quot;:5.428715353886188},{&quot;x&quot;:-11.928056215446214,&quot;y&quot;:5.428715353886188},{&quot;x&quot;:-9.669898142404747,&quot;y&quot;:2.9231534224972884},{&quot;x&quot;:-11.304208247757037,&quot;y&quot;:-0.9222569311019868},{&quot;x&quot;:-16.294991989271292,&quot;y&quot;:0.34793752589564825},{&quot;x&quot;:-14.348757900074336,&quot;y&quot;:6.733736793490193},{&quot;x&quot;:-7.358323826493897,&quot;y&quot;:7.3406724914968455},{&quot;x&quot;:-3.1194944816671693,&quot;y&quot;:-4.698013319488523},{&quot;x&quot;:7.279685709763477,&quot;y&quot;:-6.312561588056233},{&quot;x&quot;:8.082998861406294,&quot;y&quot;:1.1103088559942635},{&quot;x&quot;:-5.790130630924607,&quot;y&quot;:-2.597579477545168},{&quot;x&quot;:-0.07392476510233473,&quot;y&quot;:8.154924715251537},{&quot;x&quot;:14.01530695341237,&quot;y&quot;:8.154924715251537},{&quot;x&quot;:14.75684546491309,&quot;y&quot;:2.964155134746181},{&quot;x&quot;:9.875070500016273,&quot;y&quot;:2.2151312942026387},{&quot;x&quot;:6.229152582654296,&quot;y&quot;:7.413386203750739},{&quot;x&quot;:11.419922163159729,&quot;y&quot;:11.491848017004974},{&quot;x&quot;:18.835307278167324,&quot;y&quot;:8.896463226752335},{&quot;x&quot;:20.89865227437034,&quot;y&quot;:0.7003131227514078},{&quot;x&quot;:14.602178435346499,&quot;y&quot;:-4.080656500546765},{&quot;x&quot;:4.591408530086184,&quot;y&quot;:-1.8560409660443704},{&quot;x&quot;:1.6252544840829906,&quot;y&quot;:-9.642195336802441},{&quot;x&quot;:-6.862582287802919,&quot;y&quot;:-11.048985604476698},{&quot;x&quot;:-11.767721137325413,&quot;y&quot;:-4.44639632177212}],&quot;closed&quot;:true},&quot;pathStyles&quot;:[{&quot;type&quot;:&quot;FILL&quot;,&quot;fillStyle&quot;:&quot;rgba(0,0,0,0)&quot;},{&quot;type&quot;:&quot;STROKE&quot;,&quot;strokeStyle&quot;:&quot;rgba(58,104,174,1)&quot;,&quot;lineWidth&quot;:1.1123077672511537,&quot;lineJoin&quot;:&quot;round&quot;}],&quot;pathSmoothing&quot;:{&quot;type&quot;:&quot;CATMULL_SMOOTHING&quot;,&quot;smoothing&quot;:0.2},&quot;isLocked&quot;:false,&quot;parent&quot;:{&quot;type&quot;:&quot;CHILD&quot;,&quot;parentId&quot;:&quot;d2a498c9-93cf-4aee-93f1-c0085f74e520&quot;,&quot;order&quot;:&quot;23&quot;}},&quot;cf9506bf-6769-46c0-9693-c3b790d9d08f&quot;:{&quot;type&quot;:&quot;FIGURE_OBJECT&quot;,&quot;id&quot;:&quot;cf9506bf-6769-46c0-9693-c3b790d9d08f&quot;,&quot;relativeTransform&quot;:{&quot;translate&quot;:{&quot;x&quot;:-192.4917364157696,&quot;y&quot;:92.35423004854063},&quot;rotate&quot;:0},&quot;opacity&quot;:1,&quot;path&quot;:{&quot;type&quot;:&quot;POLY_LINE&quot;,&quot;points&quot;:[{&quot;x&quot;:-29.28449249548235,&quot;y&quot;:0},{&quot;x&quot;:29.28449249548235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26&quot;}},&quot;42357680-4473-4cf4-9a76-ff2153118fb8&quot;:{&quot;type&quot;:&quot;FIGURE_OBJECT&quot;,&quot;id&quot;:&quot;42357680-4473-4cf4-9a76-ff2153118fb8&quot;,&quot;relativeTransform&quot;:{&quot;translate&quot;:{&quot;x&quot;:-1.1209831313384357,&quot;y&quot;:92.35423004854063},&quot;rotate&quot;:0},&quot;opacity&quot;:1,&quot;path&quot;:{&quot;type&quot;:&quot;POLY_LINE&quot;,&quot;points&quot;:[{&quot;x&quot;:-30.64656191387688,&quot;y&quot;:0},{&quot;x&quot;:30.64656191387688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27&quot;}},&quot;36ea5b49-92d9-472f-9220-a96a1c99fde2&quot;:{&quot;type&quot;:&quot;FIGURE_OBJECT&quot;,&quot;id&quot;:&quot;36ea5b49-92d9-472f-9220-a96a1c99fde2&quot;,&quot;relativeTransform&quot;:{&quot;translate&quot;:{&quot;x&quot;:193.31442634448035,&quot;y&quot;:92.35423004854063},&quot;rotate&quot;:0},&quot;opacity&quot;:1,&quot;path&quot;:{&quot;type&quot;:&quot;POLY_LINE&quot;,&quot;points&quot;:[{&quot;x&quot;:-30.98707926847551,&quot;y&quot;:0},{&quot;x&quot;:30.98707926847551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3&quot;}},&quot;81e36a24-a7de-4dc1-b3f8-b09a0b1bbe0c&quot;:{&quot;type&quot;:&quot;FIGURE_OBJECT&quot;,&quot;id&quot;:&quot;81e36a24-a7de-4dc1-b3f8-b09a0b1bbe0c&quot;,&quot;name&quot;:&quot;Plasmid (symbolic, 2)&quot;,&quot;relativeTransform&quot;:{&quot;translate&quot;:{&quot;x&quot;:-136.33940594136763,&quot;y&quot;:56.833395572500656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56&quot;}},&quot;b104ca1c-5f8e-46b9-97dc-07d3e581c0bf&quot;:{&quot;type&quot;:&quot;FIGURE_OBJECT&quot;,&quot;id&quot;:&quot;b104ca1c-5f8e-46b9-97dc-07d3e581c0bf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81e36a24-a7de-4dc1-b3f8-b09a0b1bbe0c&quot;,&quot;order&quot;:&quot;2&quot;}},&quot;81f20206-8c71-4eb2-b289-a0ecbfb99b55&quot;:{&quot;type&quot;:&quot;FIGURE_OBJECT&quot;,&quot;id&quot;:&quot;81f20206-8c71-4eb2-b289-a0ecbfb99b55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1e36a24-a7de-4dc1-b3f8-b09a0b1bbe0c&quot;,&quot;order&quot;:&quot;5&quot;}},&quot;e5e55698-05b9-4bd9-a3fc-c60a35e03660&quot;:{&quot;type&quot;:&quot;FIGURE_OBJECT&quot;,&quot;id&quot;:&quot;e5e55698-05b9-4bd9-a3fc-c60a35e03660&quot;,&quot;name&quot;:&quot;Plasmid (symbolic, 2)&quot;,&quot;relativeTransform&quot;:{&quot;translate&quot;:{&quot;x&quot;:61.686080854960586,&quot;y&quot;:73.54937864635652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57&quot;}},&quot;5e43808b-ce42-4b2c-96a3-0ba73ca932c5&quot;:{&quot;type&quot;:&quot;FIGURE_OBJECT&quot;,&quot;id&quot;:&quot;5e43808b-ce42-4b2c-96a3-0ba73ca932c5&quot;,&quot;relativeTransform&quot;:{&quot;translate&quot;:{&quot;x&quot;:0.13259658233970348,&quot;y&quot;:-0.39773886124469404},&quot;rotate&quot;:5.585053606381856e-17,&quot;skewX&quot;:7.707850564839542e-17},&quot;opacity&quot;:1,&quot;path&quot;:{&quot;type&quot;:&quot;ELLIPSE&quot;,&quot;size&quot;:{&quot;x&quot;:13.757470910688438,&quot;y&quot;:13.84638227289346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e5e55698-05b9-4bd9-a3fc-c60a35e03660&quot;,&quot;order&quot;:&quot;2&quot;}},&quot;520d1172-417a-4382-a247-01dd890992a5&quot;:{&quot;type&quot;:&quot;FIGURE_OBJECT&quot;,&quot;id&quot;:&quot;520d1172-417a-4382-a247-01dd890992a5&quot;,&quot;relativeTransform&quot;:{&quot;translate&quot;:{&quot;x&quot;:0,&quot;y&quot;:0},&quot;rotate&quot;:5.585053606381856e-17,&quot;skewX&quot;:7.707850564839542e-17},&quot;opacity&quot;:1,&quot;path&quot;:{&quot;type&quot;:&quot;ARC&quot;,&quot;size&quot;:{&quot;x&quot;:15.001520737729015,&quot;y&quot;:15.00374486068892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e5e55698-05b9-4bd9-a3fc-c60a35e03660&quot;,&quot;order&quot;:&quot;5&quot;}},&quot;14bbeeb9-95f9-458d-bc77-210f7a6fd65f&quot;:{&quot;type&quot;:&quot;FIGURE_OBJECT&quot;,&quot;id&quot;:&quot;14bbeeb9-95f9-458d-bc77-210f7a6fd65f&quot;,&quot;name&quot;:&quot;Plasmid (symbolic, 2)&quot;,&quot;relativeTransform&quot;:{&quot;translate&quot;:{&quot;x&quot;:68.29416063830162,&quot;y&quot;:50.38466404772063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2&quot;}},&quot;ee0b5866-8951-4d98-ae87-573af9d42014&quot;:{&quot;type&quot;:&quot;FIGURE_OBJECT&quot;,&quot;id&quot;:&quot;ee0b5866-8951-4d98-ae87-573af9d42014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14bbeeb9-95f9-458d-bc77-210f7a6fd65f&quot;,&quot;order&quot;:&quot;2&quot;}},&quot;72c85690-95f9-4fce-a6dd-ef614be3fe74&quot;:{&quot;type&quot;:&quot;FIGURE_OBJECT&quot;,&quot;id&quot;:&quot;72c85690-95f9-4fce-a6dd-ef614be3fe74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14bbeeb9-95f9-458d-bc77-210f7a6fd65f&quot;,&quot;order&quot;:&quot;5&quot;}},&quot;c604249e-e1c7-4b79-8f8f-db8a15da4cc8&quot;:{&quot;type&quot;:&quot;FIGURE_OBJECT&quot;,&quot;id&quot;:&quot;c604249e-e1c7-4b79-8f8f-db8a15da4cc8&quot;,&quot;name&quot;:&quot;Plasmid (symbolic, 2)&quot;,&quot;relativeTransform&quot;:{&quot;translate&quot;:{&quot;x&quot;:-114.4191982246965,&quot;y&quot;:56.04802522855104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6&quot;}},&quot;d3a5f545-fcc2-427a-9291-5b7d8a661a81&quot;:{&quot;type&quot;:&quot;FIGURE_OBJECT&quot;,&quot;id&quot;:&quot;d3a5f545-fcc2-427a-9291-5b7d8a661a81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c604249e-e1c7-4b79-8f8f-db8a15da4cc8&quot;,&quot;order&quot;:&quot;2&quot;}},&quot;c475bf07-8c5d-40b9-b57e-3a1eb3f42d9d&quot;:{&quot;type&quot;:&quot;FIGURE_OBJECT&quot;,&quot;id&quot;:&quot;c475bf07-8c5d-40b9-b57e-3a1eb3f42d9d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c604249e-e1c7-4b79-8f8f-db8a15da4cc8&quot;,&quot;order&quot;:&quot;5&quot;}},&quot;0f1ddd0c-df7d-435a-bf03-29f59883dd25&quot;:{&quot;type&quot;:&quot;FIGURE_OBJECT&quot;,&quot;id&quot;:&quot;0f1ddd0c-df7d-435a-bf03-29f59883dd25&quot;,&quot;name&quot;:&quot;Plasmid (symbolic, 2)&quot;,&quot;relativeTransform&quot;:{&quot;translate&quot;:{&quot;x&quot;:90.21413029106301,&quot;y&quot;:58.76421000822906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67&quot;}},&quot;e2c372b1-aa28-40ca-8e4d-7b1121715b11&quot;:{&quot;type&quot;:&quot;FIGURE_OBJECT&quot;,&quot;id&quot;:&quot;e2c372b1-aa28-40ca-8e4d-7b1121715b11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0f1ddd0c-df7d-435a-bf03-29f59883dd25&quot;,&quot;order&quot;:&quot;2&quot;}},&quot;70793634-4835-4cca-8eab-4875a2dc8f21&quot;:{&quot;type&quot;:&quot;FIGURE_OBJECT&quot;,&quot;id&quot;:&quot;70793634-4835-4cca-8eab-4875a2dc8f21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0f1ddd0c-df7d-435a-bf03-29f59883dd25&quot;,&quot;order&quot;:&quot;5&quot;}},&quot;9505c69a-e57d-4454-97d6-b23926349a34&quot;:{&quot;type&quot;:&quot;FIGURE_OBJECT&quot;,&quot;id&quot;:&quot;9505c69a-e57d-4454-97d6-b23926349a34&quot;,&quot;name&quot;:&quot;Plasmid (symbolic, 2)&quot;,&quot;relativeTransform&quot;:{&quot;translate&quot;:{&quot;x&quot;:259.38432762254365,&quot;y&quot;:92.35410903671148},&quot;rotate&quot;:-0.4737000192657152},&quot;opacity&quot;:1,&quot;source&quot;:{&quot;id&quot;:&quot;5fab00188a991000a8cebde4&quot;,&quot;type&quot;:&quot;ASSETS&quot;},&quot;pathStyles&quot;:[{&quot;type&quot;:&quot;FILL&quot;,&quot;fillStyle&quot;:&quot;rgb(0,0,0)&quot;}],&quot;isLocked&quot;:false,&quot;parent&quot;:{&quot;type&quot;:&quot;CHILD&quot;,&quot;parentId&quot;:&quot;d2a498c9-93cf-4aee-93f1-c0085f74e520&quot;,&quot;order&quot;:&quot;7&quot;}},&quot;1b672262-8256-4343-b252-7cae32a74fed&quot;:{&quot;type&quot;:&quot;FIGURE_OBJECT&quot;,&quot;id&quot;:&quot;1b672262-8256-4343-b252-7cae32a74fed&quot;,&quot;relativeTransform&quot;:{&quot;translate&quot;:{&quot;x&quot;:0.132596582339741,&quot;y&quot;:-0.3977388612448501},&quot;rotate&quot;:0,&quot;skewX&quot;:7.707850564839537e-17},&quot;opacity&quot;:1,&quot;path&quot;:{&quot;type&quot;:&quot;ELLIPSE&quot;,&quot;size&quot;:{&quot;x&quot;:13.757470910688438,&quot;y&quot;:13.84638227289345}},&quot;pathStyles&quot;:[{&quot;type&quot;:&quot;FILL&quot;,&quot;fillStyle&quot;:&quot;rgba(0,0,0,0)&quot;},{&quot;type&quot;:&quot;STROKE&quot;,&quot;strokeStyle&quot;:&quot;rgba(23,23,23,1)&quot;,&quot;lineWidth&quot;:2.3836214821904247,&quot;lineJoin&quot;:&quot;round&quot;}],&quot;isLocked&quot;:false,&quot;parent&quot;:{&quot;type&quot;:&quot;CHILD&quot;,&quot;parentId&quot;:&quot;9505c69a-e57d-4454-97d6-b23926349a34&quot;,&quot;order&quot;:&quot;2&quot;}},&quot;6af568d1-775c-49a1-b27b-54f6ffaeb7ea&quot;:{&quot;type&quot;:&quot;FIGURE_OBJECT&quot;,&quot;id&quot;:&quot;6af568d1-775c-49a1-b27b-54f6ffaeb7ea&quot;,&quot;relativeTransform&quot;:{&quot;translate&quot;:{&quot;x&quot;:0,&quot;y&quot;:0},&quot;rotate&quot;:0,&quot;skewX&quot;:7.707850564839537e-17},&quot;opacity&quot;:1,&quot;path&quot;:{&quot;type&quot;:&quot;ARC&quot;,&quot;size&quot;:{&quot;x&quot;:15.001520737729019,&quot;y&quot;:15.003744860688915},&quot;startAngle&quot;:-1.6867084817806015,&quot;sweepAngle&quot;:1.7555610387103866},&quot;pathStyles&quot;:[{&quot;type&quot;:&quot;FILL&quot;,&quot;fillStyle&quot;:&quot;rgba(0,0,0,0)&quot;},{&quot;type&quot;:&quot;STROKE&quot;,&quot;strokeStyle&quot;:&quot;rgba(13,135,247,1)&quot;,&quot;lineWidth&quot;:2.3836214821904247,&quot;lineJoin&quot;:&quot;round&quot;}],&quot;pathMarkers&quot;:{&quot;markerEnd&quot;:{&quot;type&quot;:&quot;PATH&quot;,&quot;units&quot;:{&quot;type&quot;:&quot;STROKE_WIDTH&quot;,&quot;scale&quot;:0.3},&quot;orient&quot;:{&quot;type&quot;:&quot;CLIPPED_CHORD&quot;},&quot;clipDistance&quot;:2,&quot;name&quot;:&quot;short-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2.5,&quot;y&quot;:-2.5,&quot;isEndPoint&quot;:true},{&quot;x&quot;:-2.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9505c69a-e57d-4454-97d6-b23926349a34&quot;,&quot;order&quot;:&quot;5&quot;}},&quot;6c5a061d-8564-4a5e-9154-f90c623152eb&quot;:{&quot;type&quot;:&quot;FIGURE_OBJECT&quot;,&quot;id&quot;:&quot;6c5a061d-8564-4a5e-9154-f90c623152eb&quot;,&quot;relativeTransform&quot;:{&quot;translate&quot;:{&quot;x&quot;:70.06690186923878,&quot;y&quot;:89.41264918169136},&quot;rotate&quot;:0},&quot;opacity&quot;:1,&quot;path&quot;:{&quot;type&quot;:&quot;POLY_LINE&quot;,&quot;points&quot;:[{&quot;x&quot;:-6.890020270052203,&quot;y&quot;:-6.610874868175094},{&quot;x&quot;:-1.8040845933535659,&quot;y&quot;:2.990032515564257},{&quot;x&quot;:6.890020270052049,&quot;y&quot;:6.610874868174942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36206941839452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d2a498c9-93cf-4aee-93f1-c0085f74e520&quot;,&quot;order&quot;:&quot;9&quot;}}}}"/>
    <we:property name="66d6e193a6853fd5eae602b6_1725366904804" value="{&quot;id&quot;:&quot;db09ee30-4429-44cc-bd48-68be73479c8e&quot;,&quot;objects&quot;:{&quot;db09ee30-4429-44cc-bd48-68be73479c8e&quot;:{&quot;id&quot;:&quot;db09ee30-4429-44cc-bd48-68be73479c8e&quot;,&quot;type&quot;:&quot;FIGURE_OBJECT&quot;,&quot;document&quot;:{&quot;type&quot;:&quot;DOCUMENT_GROUP&quot;,&quot;canvasType&quot;:&quot;FIGURE&quot;,&quot;units&quot;:&quot;cm&quot;}},&quot;157c02c7-6d6f-41b2-a181-eb77a73bcd19&quot;:{&quot;id&quot;:&quot;157c02c7-6d6f-41b2-a181-eb77a73bcd1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db09ee30-4429-44cc-bd48-68be73479c8e&quot;,&quot;type&quot;:&quot;FRAME&quot;,&quot;order&quot;:&quot;5&quot;}},&quot;f5a2b63e-6a7a-4b52-bc34-58fb7368ec2c&quot;:{&quot;id&quot;:&quot;f5a2b63e-6a7a-4b52-bc34-58fb7368ec2c&quot;,&quot;type&quot;:&quot;FIGURE_OBJECT&quot;,&quot;document&quot;:{&quot;type&quot;:&quot;FIGURE&quot;,&quot;canvasType&quot;:&quot;FIGURE&quot;,&quot;units&quot;:&quot;cm&quot;},&quot;parent&quot;:{&quot;parentId&quot;:&quot;db09ee30-4429-44cc-bd48-68be73479c8e&quot;,&quot;type&quot;:&quot;DOCUMENT&quot;,&quot;order&quot;:&quot;5&quot;}},&quot;f0b27a8b-00e3-4ac3-9834-03c63b4d802e&quot;:{&quot;id&quot;:&quot;f0b27a8b-00e3-4ac3-9834-03c63b4d802e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5a2b63e-6a7a-4b52-bc34-58fb7368ec2c&quot;,&quot;order&quot;:&quot;5&quot;}},&quot;6de09753-492e-46e0-9c6f-d66fca7d6086&quot;:{&quot;id&quot;:&quot;6de09753-492e-46e0-9c6f-d66fca7d6086&quot;,&quot;type&quot;:&quot;FIGURE_OBJECT&quot;,&quot;guide&quot;:{&quot;type&quot;:&quot;GRID&quot;,&quot;distance&quot;:1,&quot;units&quot;:&quot;cm&quot;},&quot;parent&quot;:{&quot;parentId&quot;:&quot;db09ee30-4429-44cc-bd48-68be73479c8e&quot;,&quot;type&quot;:&quot;GUIDE&quot;,&quot;order&quot;:&quot;5&quot;}},&quot;007a033c-0bbc-461c-a805-efe10536084e&quot;:{&quot;type&quot;:&quot;FIGURE_OBJECT&quot;,&quot;id&quot;:&quot;007a033c-0bbc-461c-a805-efe10536084e&quot;,&quot;parent&quot;:{&quot;type&quot;:&quot;CHILD&quot;,&quot;parentId&quot;:&quot;f5a2b63e-6a7a-4b52-bc34-58fb7368ec2c&quot;,&quot;order&quot;:&quot;02&quot;},&quot;relativeTransform&quot;:{&quot;translate&quot;:{&quot;x&quot;:97.00960684719126,&quot;y&quot;:-140.90807732277813},&quot;rotate&quot;:0,&quot;skewX&quot;:0,&quot;scale&quot;:{&quot;x&quot;:1,&quot;y&quot;:1}}},&quot;922c8273-5243-4755-87c9-ffbc62f7a4c3&quot;:{&quot;id&quot;:&quot;922c8273-5243-4755-87c9-ffbc62f7a4c3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1&quot;}},&quot;e3777be6-f73d-47ff-b9ab-e7e18a1321a9&quot;:{&quot;id&quot;:&quot;e3777be6-f73d-47ff-b9ab-e7e18a1321a9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2&quot;}},&quot;75d010ca-2612-44b5-86a4-a46f2872108b&quot;:{&quot;id&quot;:&quot;75d010ca-2612-44b5-86a4-a46f2872108b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3&quot;}},&quot;b49dca6f-c1d0-47ef-aef5-ac32c35f4092&quot;:{&quot;id&quot;:&quot;b49dca6f-c1d0-47ef-aef5-ac32c35f4092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5&quot;}},&quot;a3007b7e-8d0a-4b89-acb4-91ab06557b82&quot;:{&quot;id&quot;:&quot;a3007b7e-8d0a-4b89-acb4-91ab06557b82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6&quot;}},&quot;98f586cb-7259-441d-b07d-ac6d27b12dec&quot;:{&quot;id&quot;:&quot;98f586cb-7259-441d-b07d-ac6d27b12dec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7&quot;}},&quot;31e69289-826f-4d24-83df-3e5963e70e77&quot;:{&quot;relativeTransform&quot;:{&quot;translate&quot;:{&quot;x&quot;:-33.46326472056239,&quot;y&quot;:-47.48030561949763},&quot;rotate&quot;:0,&quot;skewX&quot;:0,&quot;scale&quot;:{&quot;x&quot;:1,&quot;y&quot;:1}},&quot;type&quot;:&quot;FIGURE_OBJECT&quot;,&quot;id&quot;:&quot;31e69289-826f-4d24-83df-3e5963e70e77&quot;,&quot;name&quot;:&quot;Petri dish with bacterial colonies 3&quot;,&quot;displayName&quot;:&quot;Petri dish with bacterial colonies 3&quot;,&quot;opacity&quot;:1,&quot;source&quot;:{&quot;id&quot;:&quot;5f7b5a1d1910ce00b12ad56f&quot;,&quot;type&quot;:&quot;ASSETS&quot;},&quot;pathStyles&quot;:[{&quot;type&quot;:&quot;FILL&quot;,&quot;fillStyle&quot;:&quot;rgb(0,0,0)&quot;}],&quot;isLocked&quot;:false,&quot;parent&quot;:{&quot;type&quot;:&quot;CHILD&quot;,&quot;parentId&quot;:&quot;955e50b5-73c6-458f-a18d-0a83e3465d44&quot;,&quot;order&quot;:&quot;05&quot;},&quot;isPremium&quot;:true},&quot;ee626ca0-2cdb-4078-b2fd-e6cae11e19fd&quot;:{&quot;type&quot;:&quot;FIGURE_OBJECT&quot;,&quot;id&quot;:&quot;ee626ca0-2cdb-4078-b2fd-e6cae11e19fd&quot;,&quot;name&quot;:&quot;Petri dish&quot;,&quot;relativeTransform&quot;:{&quot;translate&quot;:{&quot;x&quot;:-1.7919591305752568e-14,&quot;y&quot;:-6.271856957013399e-14},&quot;rotate&quot;:0,&quot;skewX&quot;:0,&quot;scale&quot;:{&quot;x&quot;:0.3389468971131102,&quot;y&quot;:0.33894689711311027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31e69289-826f-4d24-83df-3e5963e70e77&quot;,&quot;order&quot;:&quot;01&quot;}},&quot;1ffa3010-5fab-4698-a2a3-eb8ae137f099&quot;:{&quot;type&quot;:&quot;FIGURE_OBJECT&quot;,&quot;id&quot;:&quot;1ffa3010-5fab-4698-a2a3-eb8ae137f099&quot;,&quot;relativeTransform&quot;:{&quot;translate&quot;:{&quot;x&quot;:16.670750505321813,&quot;y&quot;:12.05405975602289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2&quot;}},&quot;1d75743f-84a1-4b90-8370-cf8981135551&quot;:{&quot;type&quot;:&quot;FIGURE_OBJECT&quot;,&quot;id&quot;:&quot;1d75743f-84a1-4b90-8370-cf8981135551&quot;,&quot;relativeTransform&quot;:{&quot;translate&quot;:{&quot;x&quot;:17.10819180524497,&quot;y&quot;:24.75358249569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3&quot;}},&quot;61053dbc-f293-4072-8bff-621b7ef8d1e6&quot;:{&quot;type&quot;:&quot;FIGURE_OBJECT&quot;,&quot;id&quot;:&quot;61053dbc-f293-4072-8bff-621b7ef8d1e6&quot;,&quot;relativeTransform&quot;:{&quot;translate&quot;:{&quot;x&quot;:24.752037492215685,&quot;y&quot;:12.812483310395335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5&quot;}},&quot;6fff7857-ceea-4185-a97b-c6d32224a107&quot;:{&quot;type&quot;:&quot;FIGURE_OBJECT&quot;,&quot;id&quot;:&quot;6fff7857-ceea-4185-a97b-c6d32224a107&quot;,&quot;relativeTransform&quot;:{&quot;translate&quot;:{&quot;x&quot;:3.8892628178337203,&quot;y&quot;:17.6973012548650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6&quot;}},&quot;e94e1688-f722-4a7e-baef-b23f0edc42e1&quot;:{&quot;type&quot;:&quot;FIGURE_OBJECT&quot;,&quot;id&quot;:&quot;e94e1688-f722-4a7e-baef-b23f0edc42e1&quot;,&quot;relativeTransform&quot;:{&quot;translate&quot;:{&quot;x&quot;:-23.118898782402614,&quot;y&quot;:1.77450816021840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7&quot;}},&quot;3c8e1581-dbfb-4d52-b9d7-73a2ccedfb1c&quot;:{&quot;type&quot;:&quot;FIGURE_OBJECT&quot;,&quot;id&quot;:&quot;3c8e1581-dbfb-4d52-b9d7-73a2ccedfb1c&quot;,&quot;relativeTransform&quot;:{&quot;translate&quot;:{&quot;x&quot;:10.214520338310042,&quot;y&quot;:-9.1232277667983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&quot;}},&quot;60ff1898-2ecc-4f48-bd1b-cc2edfd57045&quot;:{&quot;type&quot;:&quot;FIGURE_OBJECT&quot;,&quot;id&quot;:&quot;60ff1898-2ecc-4f48-bd1b-cc2edfd57045&quot;,&quot;relativeTransform&quot;:{&quot;translate&quot;:{&quot;x&quot;:40.04523675323495,&quot;y&quot;:1.774677605906796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1&quot;}},&quot;38b50ade-a607-4ffa-b864-fd6e4e50cebf&quot;:{&quot;type&quot;:&quot;FIGURE_OBJECT&quot;,&quot;id&quot;:&quot;38b50ade-a607-4ffa-b864-fd6e4e50cebf&quot;,&quot;relativeTransform&quot;:{&quot;translate&quot;:{&quot;x&quot;:34.7433446518673,&quot;y&quot;:4.969252111197769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2&quot;}},&quot;5fbeaa99-27cc-49c6-ae6f-89079ee6d385&quot;:{&quot;type&quot;:&quot;FIGURE_OBJECT&quot;,&quot;id&quot;:&quot;5fbeaa99-27cc-49c6-ae6f-89079ee6d385&quot;,&quot;relativeTransform&quot;:{&quot;translate&quot;:{&quot;x&quot;:-15.877442328008684,&quot;y&quot;:-0.668621101933114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3&quot;}},&quot;05290b60-5e2e-468e-8474-8979ee5fe8d0&quot;:{&quot;type&quot;:&quot;FIGURE_OBJECT&quot;,&quot;id&quot;:&quot;05290b60-5e2e-468e-8474-8979ee5fe8d0&quot;,&quot;relativeTransform&quot;:{&quot;translate&quot;:{&quot;x&quot;:-44.73546588494314,&quot;y&quot;:13.8215282231008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5&quot;}},&quot;d661e8ce-38d4-4a8d-8b3f-9638913b9ebf&quot;:{&quot;type&quot;:&quot;FIGURE_OBJECT&quot;,&quot;id&quot;:&quot;d661e8ce-38d4-4a8d-8b3f-9638913b9ebf&quot;,&quot;relativeTransform&quot;:{&quot;translate&quot;:{&quot;x&quot;:24.752037492215685,&quot;y&quot;:6.13582259433680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6&quot;}},&quot;0a69d334-73be-4c47-b527-57ac8c073ea7&quot;:{&quot;type&quot;:&quot;FIGURE_OBJECT&quot;,&quot;id&quot;:&quot;0a69d334-73be-4c47-b527-57ac8c073ea7&quot;,&quot;relativeTransform&quot;:{&quot;translate&quot;:{&quot;x&quot;:-21.75215468549737,&quot;y&quot;:10.62695371780976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7&quot;}},&quot;73a37bbe-3f4e-444a-af2d-2919db151c2a&quot;:{&quot;type&quot;:&quot;FIGURE_OBJECT&quot;,&quot;id&quot;:&quot;73a37bbe-3f4e-444a-af2d-2919db151c2a&quot;,&quot;relativeTransform&quot;:{&quot;translate&quot;:{&quot;x&quot;:1.915236089047278,&quot;y&quot;:-5.92865326150725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&quot;}},&quot;d4b556bd-8ea9-46ba-a93d-f70eb37d2454&quot;:{&quot;type&quot;:&quot;FIGURE_OBJECT&quot;,&quot;id&quot;:&quot;d4b556bd-8ea9-46ba-a93d-f70eb37d2454&quot;,&quot;relativeTransform&quot;:{&quot;translate&quot;:{&quot;x&quot;:-12.806246699191012,&quot;y&quot;:16.65505705930286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1&quot;}},&quot;f9ac8fea-5d11-474a-9a14-304224d7cec5&quot;:{&quot;type&quot;:&quot;FIGURE_OBJECT&quot;,&quot;id&quot;:&quot;f9ac8fea-5d11-474a-9a14-304224d7cec5&quot;,&quot;relativeTransform&quot;:{&quot;translate&quot;:{&quot;x&quot;:30.507614662343908,&quot;y&quot;:-12.678238459387135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2&quot;}},&quot;164a9b4d-9736-46ce-b788-20d43c684181&quot;:{&quot;type&quot;:&quot;FIGURE_OBJECT&quot;,&quot;id&quot;:&quot;164a9b4d-9736-46ce-b788-20d43c684181&quot;,&quot;relativeTransform&quot;:{&quot;translate&quot;:{&quot;x&quot;:-2.689522334708304,&quot;y&quot;:-10.868346765527598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3&quot;}},&quot;b847d54a-30da-44c5-96dc-9820997129bc&quot;:{&quot;type&quot;:&quot;FIGURE_OBJECT&quot;,&quot;id&quot;:&quot;b847d54a-30da-44c5-96dc-9820997129bc&quot;,&quot;relativeTransform&quot;:{&quot;translate&quot;:{&quot;x&quot;:-15.876505577066606,&quot;y&quot;:5.769368432942733},&quot;rotate&quot;:0},&quot;opacity&quot;:0.54,&quot;path&quot;:{&quot;type&quot;:&quot;ELLIPSE&quot;,&quot;size&quot;:{&quot;x&quot;:6.48053778712284,&quot;y&quot;:1.8470587632816529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5&quot;}},&quot;6f0a1323-26b9-43bd-9ea1-44944d6a6900&quot;:{&quot;type&quot;:&quot;FIGURE_OBJECT&quot;,&quot;id&quot;:&quot;6f0a1323-26b9-43bd-9ea1-44944d6a6900&quot;,&quot;relativeTransform&quot;:{&quot;translate&quot;:{&quot;x&quot;:-6.336465940948645,&quot;y&quot;:8.62701735231241},&quot;rotate&quot;:0},&quot;opacity&quot;:0.54,&quot;path&quot;:{&quot;type&quot;:&quot;ELLIPSE&quot;,&quot;size&quot;:{&quot;x&quot;:6.48053778712284,&quot;y&quot;:2.6419895033276473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6&quot;}},&quot;1a4bba82-b18c-4f87-8bc0-ee9557b557aa&quot;:{&quot;type&quot;:&quot;FIGURE_OBJECT&quot;,&quot;id&quot;:&quot;1a4bba82-b18c-4f87-8bc0-ee9557b557aa&quot;,&quot;relativeTransform&quot;:{&quot;translate&quot;:{&quot;x&quot;:28.998453602947937,&quot;y&quot;:0.10116113919289652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7&quot;}},&quot;a708ea06-f581-4e0f-bf36-f797eebfaf7c&quot;:{&quot;type&quot;:&quot;FIGURE_OBJECT&quot;,&quot;id&quot;:&quot;a708ea06-f581-4e0f-bf36-f797eebfaf7c&quot;,&quot;relativeTransform&quot;:{&quot;translate&quot;:{&quot;x&quot;:28.164559499325424,&quot;y&quot;:-5.15887102038153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&quot;}},&quot;c2d7ed79-733e-41a4-8b9c-683929d70a3e&quot;:{&quot;type&quot;:&quot;FIGURE_OBJECT&quot;,&quot;id&quot;:&quot;c2d7ed79-733e-41a4-8b9c-683929d70a3e&quot;,&quot;relativeTransform&quot;:{&quot;translate&quot;:{&quot;x&quot;:-19.38502964580884,&quot;y&quot;:-6.4741544546289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2&quot;}},&quot;8eba0018-8183-4837-9a89-838233e39ebe&quot;:{&quot;type&quot;:&quot;FIGURE_OBJECT&quot;,&quot;id&quot;:&quot;8eba0018-8183-4837-9a89-838233e39ebe&quot;,&quot;relativeTransform&quot;:{&quot;translate&quot;:{&quot;x&quot;:-38.157010385348386,&quot;y&quot;:18.466659812369457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5&quot;}},&quot;8734e403-4c92-45d8-b5b7-d8ef0bc1d212&quot;:{&quot;type&quot;:&quot;FIGURE_OBJECT&quot;,&quot;id&quot;:&quot;8734e403-4c92-45d8-b5b7-d8ef0bc1d212&quot;,&quot;relativeTransform&quot;:{&quot;translate&quot;:{&quot;x&quot;:-36.85935218975082,&quot;y&quot;:-7.78943788887631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7&quot;}},&quot;a4c81481-73d9-4d1c-84c0-438503144137&quot;:{&quot;type&quot;:&quot;FIGURE_OBJECT&quot;,&quot;id&quot;:&quot;a4c81481-73d9-4d1c-84c0-438503144137&quot;,&quot;relativeTransform&quot;:{&quot;translate&quot;:{&quot;x&quot;:-0.3475687491052466,&quot;y&quot;:2.510310947148571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2&quot;}},&quot;fd2f81dd-4224-411a-8359-d823d563e536&quot;:{&quot;type&quot;:&quot;FIGURE_OBJECT&quot;,&quot;id&quot;:&quot;fd2f81dd-4224-411a-8359-d823d563e536&quot;,&quot;relativeTransform&quot;:{&quot;translate&quot;:{&quot;x&quot;:-1.575827567518907,&quot;y&quot;:-18.952823418745105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5&quot;}},&quot;4f27d6f2-31c1-49f5-93ba-40ffbe0fed89&quot;:{&quot;type&quot;:&quot;FIGURE_OBJECT&quot;,&quot;id&quot;:&quot;4f27d6f2-31c1-49f5-93ba-40ffbe0fed89&quot;,&quot;relativeTransform&quot;:{&quot;translate&quot;:{&quot;x&quot;:-26.039658813554688,&quot;y&quot;:26.412337711219447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1&quot;}},&quot;dae33f68-a961-41ea-8edc-c6130a14ca12&quot;:{&quot;type&quot;:&quot;FIGURE_OBJECT&quot;,&quot;id&quot;:&quot;dae33f68-a961-41ea-8edc-c6130a14ca12&quot;,&quot;relativeTransform&quot;:{&quot;translate&quot;:{&quot;x&quot;:31.330492991810434,&quot;y&quot;:9.311877895578169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2&quot;}},&quot;a5bdce97-3879-4978-a521-12aae8136f76&quot;:{&quot;type&quot;:&quot;FIGURE_OBJECT&quot;,&quot;id&quot;:&quot;a5bdce97-3879-4978-a521-12aae8136f76&quot;,&quot;relativeTransform&quot;:{&quot;translate&quot;:{&quot;x&quot;:15.402165135677139,&quot;y&quot;:-3.18496924628837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3&quot;}},&quot;22636ef6-7300-4b9c-b2fe-8c04e1c8b098&quot;:{&quot;type&quot;:&quot;FIGURE_OBJECT&quot;,&quot;id&quot;:&quot;22636ef6-7300-4b9c-b2fe-8c04e1c8b098&quot;,&quot;relativeTransform&quot;:{&quot;translate&quot;:{&quot;x&quot;:21.41629625125185,&quot;y&quot;:-9.89345075270600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5&quot;}},&quot;4cfd6654-3069-40f4-b9d1-38a305114639&quot;:{&quot;type&quot;:&quot;FIGURE_OBJECT&quot;,&quot;id&quot;:&quot;4cfd6654-3069-40f4-b9d1-38a305114639&quot;,&quot;relativeTransform&quot;:{&quot;translate&quot;:{&quot;x&quot;:-13.809946345368008,&quot;y&quot;:26.6480752781612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6&quot;}},&quot;e1f726a4-6eb9-4af5-b459-50c6aec5efe3&quot;:{&quot;type&quot;:&quot;FIGURE_OBJECT&quot;,&quot;id&quot;:&quot;e1f726a4-6eb9-4af5-b459-50c6aec5efe3&quot;,&quot;relativeTransform&quot;:{&quot;translate&quot;:{&quot;x&quot;:-30.5748530336523,&quot;y&quot;:8.933608857614608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7&quot;}},&quot;75925b06-4f85-4388-90c8-d9235c8fa2d6&quot;:{&quot;type&quot;:&quot;FIGURE_OBJECT&quot;,&quot;id&quot;:&quot;75925b06-4f85-4388-90c8-d9235c8fa2d6&quot;,&quot;relativeTransform&quot;:{&quot;translate&quot;:{&quot;x&quot;:9.210818486208709,&quot;y&quot;:31.146917443543632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&quot;}},&quot;3f781976-7acc-4721-a931-e335860307a7&quot;:{&quot;type&quot;:&quot;FIGURE_OBJECT&quot;,&quot;id&quot;:&quot;3f781976-7acc-4721-a931-e335860307a7&quot;,&quot;relativeTransform&quot;:{&quot;translate&quot;:{&quot;x&quot;:25.755409691369465,&quot;y&quot;:25.52336473681572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1&quot;}},&quot;02b7f217-a377-413d-9310-123b55445750&quot;:{&quot;type&quot;:&quot;FIGURE_OBJECT&quot;,&quot;id&quot;:&quot;02b7f217-a377-413d-9310-123b55445750&quot;,&quot;relativeTransform&quot;:{&quot;translate&quot;:{&quot;x&quot;:43.271592177105106,&quot;y&quot;:12.28240420109221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2&quot;}},&quot;40e457d8-5a9d-465a-bfe3-ea2ab48a6194&quot;:{&quot;type&quot;:&quot;FIGURE_OBJECT&quot;,&quot;id&quot;:&quot;40e457d8-5a9d-465a-bfe3-ea2ab48a6194&quot;,&quot;relativeTransform&quot;:{&quot;translate&quot;:{&quot;x&quot;:43.271592177105106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3&quot;}},&quot;5831400f-b4d0-4c06-be2f-d723424415d1&quot;:{&quot;type&quot;:&quot;FIGURE_OBJECT&quot;,&quot;id&quot;:&quot;5831400f-b4d0-4c06-be2f-d723424415d1&quot;,&quot;relativeTransform&quot;:{&quot;translate&quot;:{&quot;x&quot;:-28.04673286480994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5&quot;}},&quot;f10c87ca-59a9-478a-a6d4-4e5d31d5471a&quot;:{&quot;type&quot;:&quot;FIGURE_OBJECT&quot;,&quot;id&quot;:&quot;f10c87ca-59a9-478a-a6d4-4e5d31d5471a&quot;,&quot;relativeTransform&quot;:{&quot;translate&quot;:{&quot;x&quot;:15.908409173163921,&quot;y&quot;:5.36550511393600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7&quot;}},&quot;2b87125b-c30b-496c-a17c-b4923e34302b&quot;:{&quot;type&quot;:&quot;FIGURE_OBJECT&quot;,&quot;id&quot;:&quot;2b87125b-c30b-496c-a17c-b4923e34302b&quot;,&quot;relativeTransform&quot;:{&quot;translate&quot;:{&quot;x&quot;:-2.8184068923354038,&quot;y&quot;:15.889165864981681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&quot;}},&quot;49315b8c-bfc7-4b87-bba5-cacc654a40b3&quot;:{&quot;type&quot;:&quot;FIGURE_OBJECT&quot;,&quot;id&quot;:&quot;49315b8c-bfc7-4b87-bba5-cacc654a40b3&quot;,&quot;relativeTransform&quot;:{&quot;translate&quot;:{&quot;x&quot;:-16.88114418010987,&quot;y&quot;:-14.218243686420633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2&quot;}},&quot;bf11e750-7884-4ad1-ad25-2278f618a2cf&quot;:{&quot;type&quot;:&quot;FIGURE_OBJECT&quot;,&quot;id&quot;:&quot;bf11e750-7884-4ad1-ad25-2278f618a2cf&quot;,&quot;relativeTransform&quot;:{&quot;translate&quot;:{&quot;x&quot;:18.111564004399035,&quot;y&quot;:-16.452242685292987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3&quot;}},&quot;dbdec025-34b1-42c4-92bd-d1b2f0ae3592&quot;:{&quot;type&quot;:&quot;FIGURE_OBJECT&quot;,&quot;id&quot;:&quot;dbdec025-34b1-42c4-92bd-d1b2f0ae3592&quot;,&quot;relativeTransform&quot;:{&quot;translate&quot;:{&quot;x&quot;:8.822429666386105,&quot;y&quot;:13.14881950184097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5&quot;}},&quot;eca9491f-13d8-456d-8549-8bce7f187c3b&quot;:{&quot;type&quot;:&quot;FIGURE_OBJECT&quot;,&quot;id&quot;:&quot;eca9491f-13d8-456d-8549-8bce7f187c3b&quot;,&quot;relativeTransform&quot;:{&quot;translate&quot;:{&quot;x&quot;:-2.312473990294584,&quot;y&quot;:28.565573475818038},&quot;rotate&quot;:0},&quot;opacity&quot;:0.43,&quot;path&quot;:{&quot;type&quot;:&quot;ELLIPSE&quot;,&quot;size&quot;:{&quot;x&quot;:9.224083288555413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7&quot;}},&quot;b5242773-9da2-4f8c-9ac5-c8ab699d6747&quot;:{&quot;type&quot;:&quot;FIGURE_OBJECT&quot;,&quot;id&quot;:&quot;b5242773-9da2-4f8c-9ac5-c8ab699d6747&quot;,&quot;relativeTransform&quot;:{&quot;translate&quot;:{&quot;x&quot;:37.39388395564205,&quot;y&quot;:19.81354090873621},&quot;rotate&quot;:0},&quot;opacity&quot;:0.43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&quot;}},&quot;f3234cbf-d8cb-4c8e-9b84-f7610a9e03a2&quot;:{&quot;type&quot;:&quot;FIGURE_OBJECT&quot;,&quot;id&quot;:&quot;f3234cbf-d8cb-4c8e-9b84-f7610a9e03a2&quot;,&quot;relativeTransform&quot;:{&quot;translate&quot;:{&quot;x&quot;:-9.26797783430291,&quot;y&quot;:-17.05238200441381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5&quot;}},&quot;6fcd9b6f-4f39-4d2c-b5f7-369d710827c9&quot;:{&quot;type&quot;:&quot;FIGURE_OBJECT&quot;,&quot;id&quot;:&quot;6fcd9b6f-4f39-4d2c-b5f7-369d710827c9&quot;,&quot;relativeTransform&quot;:{&quot;translate&quot;:{&quot;x&quot;:-10.302359027567993,&quot;y&quot;:-8.5592201300020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7&quot;}},&quot;0f2f415a-8f54-4e99-9d7f-1f7825836b89&quot;:{&quot;type&quot;:&quot;FIGURE_OBJECT&quot;,&quot;id&quot;:&quot;0f2f415a-8f54-4e99-9d7f-1f7825836b89&quot;,&quot;relativeTransform&quot;:{&quot;translate&quot;:{&quot;x&quot;:-27.04303101270875,&quot;y&quot;:-13.85780749912284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2&quot;}},&quot;7e00f505-daeb-438b-956c-fbe3a9ff831d&quot;:{&quot;type&quot;:&quot;FIGURE_OBJECT&quot;,&quot;id&quot;:&quot;7e00f505-daeb-438b-956c-fbe3a9ff831d&quot;,&quot;relativeTransform&quot;:{&quot;translate&quot;:{&quot;x&quot;:-41.156440861601574,&quot;y&quot;:-2.509356963430179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5&quot;}},&quot;229c0d20-01b9-4507-9865-f1fd58305753&quot;:{&quot;type&quot;:&quot;FIGURE_OBJECT&quot;,&quot;id&quot;:&quot;229c0d20-01b9-4507-9865-f1fd58305753&quot;,&quot;relativeTransform&quot;:{&quot;translate&quot;:{&quot;x&quot;:-1.3977013737428479,&quot;y&quot;:-103.9568069771452},&quot;rotate&quot;:0,&quot;skewX&quot;:0,&quot;scale&quot;:{&quot;x&quot;:1,&quot;y&quot;:1}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1&quot;}},&quot;a91ce31c-963f-4e24-9a2c-4cee4a054968&quot;:{&quot;type&quot;:&quot;FIGURE_OBJECT&quot;,&quot;id&quot;:&quot;a91ce31c-963f-4e24-9a2c-4cee4a054968&quot;,&quot;relativeTransform&quot;:{&quot;translate&quot;:{&quot;x&quot;:211.58298732932946,&quot;y&quot;:385.1237116272716},&quot;rotate&quot;:-0.8963055216582059},&quot;opacity&quot;:1,&quot;path&quot;:{&quot;type&quot;:&quot;POLY_LINE&quot;,&quot;points&quot;:[{&quot;x&quot;:185.031150427351,&quot;y&quot;:-492.03629938667814},{&quot;x&quot;:209.73718821774077,&quot;y&quot;:-510.03225781744413},{&quot;x&quot;:234.4432260081305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955e50b5-73c6-458f-a18d-0a83e3465d44&quot;,&quot;order&quot;:&quot;2&quot;},&quot;connectorInfo&quot;:{&quot;connectedObjects&quot;:[],&quot;type&quot;:&quot;QUADRATIC&quot;,&quot;offset&quot;:{&quot;x&quot;:0,&quot;y&quot;:0},&quot;bending&quot;:-0.1,&quot;firstElementIsHead&quot;:true,&quot;customized&quot;:false}},&quot;67630131-00b4-469b-8bb8-c736bc4d3444&quot;:{&quot;type&quot;:&quot;FIGURE_OBJECT&quot;,&quot;id&quot;:&quot;67630131-00b4-469b-8bb8-c736bc4d3444&quot;,&quot;parent&quot;:{&quot;type&quot;:&quot;CHILD&quot;,&quot;parentId&quot;:&quot;f5a2b63e-6a7a-4b52-bc34-58fb7368ec2c&quot;,&quot;order&quot;:&quot;2&quot;},&quot;relativeTransform&quot;:{&quot;translate&quot;:{&quot;x&quot;:100.34155387777278,&quot;y&quot;:-16.278661392923027},&quot;rotate&quot;:0,&quot;skewX&quot;:0,&quot;scale&quot;:{&quot;x&quot;:1,&quot;y&quot;:1}}},&quot;8a28daac-7708-4ee3-9b65-4b054ef3c9f8&quot;:{&quot;id&quot;:&quot;8a28daac-7708-4ee3-9b65-4b054ef3c9f8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1&quot;}},&quot;9db0b8c1-a4d0-4db8-8c47-41e98f28ad21&quot;:{&quot;id&quot;:&quot;9db0b8c1-a4d0-4db8-8c47-41e98f28ad21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2&quot;}},&quot;9845e63f-4787-45e6-a108-622daa5a27c0&quot;:{&quot;id&quot;:&quot;9845e63f-4787-45e6-a108-622daa5a27c0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3&quot;}},&quot;1783e094-34fe-4cc2-b933-a45b7cf12723&quot;:{&quot;id&quot;:&quot;1783e094-34fe-4cc2-b933-a45b7cf12723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5&quot;}},&quot;3b510a88-f02d-40b7-af57-694f98d99353&quot;:{&quot;id&quot;:&quot;3b510a88-f02d-40b7-af57-694f98d99353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6&quot;}},&quot;0c825f25-aca4-4754-9bfd-2bcbc266b033&quot;:{&quot;id&quot;:&quot;0c825f25-aca4-4754-9bfd-2bcbc266b033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7&quot;}},&quot;fecbb62e-4427-4e05-8eb3-f6caf4a0c163&quot;:{&quot;id&quot;:&quot;fecbb62e-4427-4e05-8eb3-f6caf4a0c163&quot;,&quot;name&quot;:&quot;Lab freezer&quot;,&quot;displayName&quot;:&quot;&quot;,&quot;type&quot;:&quot;FIGURE_OBJECT&quot;,&quot;relativeTransform&quot;:{&quot;translate&quot;:{&quot;x&quot;:255.1700223331638,&quot;y&quot;:105.04491497185728},&quot;rotate&quot;:6.283185307179586,&quot;skewX&quot;:-1.980258311593331e-31,&quot;scale&quot;:{&quot;x&quot;:-0.46674892845508514,&quot;y&quot;:0.4667489284550851}},&quot;image&quot;:{&quot;url&quot;:&quot;https://icons.biorender.com/biorender/5baa6c11f1de971300868c50/20200110193530/image/lab-freezer.png&quot;,&quot;fallbackUrl&quot;:&quot;https://res.cloudinary.com/dlcjuc3ej/image/upload/v1578684930/hfn23k6cjasx9rnxofxb.svg#/keystone/api/icons/5baa6c11f1de971300868c50/20200110193530/image/lab-freezer.svg&quot;,&quot;isPremium&quot;:false,&quot;size&quot;:{&quot;x&quot;:150,&quot;y&quot;:224.6606334841629}},&quot;source&quot;:{&quot;id&quot;:&quot;5baa6c11f1de971300868c50&quot;,&quot;type&quot;:&quot;ASSETS&quot;},&quot;isPremium&quot;:false,&quot;parent&quot;:{&quot;type&quot;:&quot;CHILD&quot;,&quot;parentId&quot;:&quot;f5a2b63e-6a7a-4b52-bc34-58fb7368ec2c&quot;,&quot;order&quot;:&quot;22&quot;}},&quot;6294929c-f0aa-4e79-be79-3803dd49b67f&quot;:{&quot;type&quot;:&quot;FIGURE_OBJECT&quot;,&quot;id&quot;:&quot;6294929c-f0aa-4e79-be79-3803dd49b67f&quot;,&quot;parent&quot;:{&quot;type&quot;:&quot;CHILD&quot;,&quot;parentId&quot;:&quot;f5a2b63e-6a7a-4b52-bc34-58fb7368ec2c&quot;,&quot;order&quot;:&quot;27&quot;},&quot;relativeTransform&quot;:{&quot;translate&quot;:{&quot;x&quot;:-163.62252920293318,&quot;y&quot;:13.746178104196943},&quot;rotate&quot;:0,&quot;skewX&quot;:0,&quot;scale&quot;:{&quot;x&quot;:1,&quot;y&quot;:1}}},&quot;1c79ffcd-375c-427f-88b4-5e61eb354d2c&quot;:{&quot;relativeTransform&quot;:{&quot;translate&quot;:{&quot;x&quot;:430.7473444089649,&quot;y&quot;:-26.054263929292592},&quot;rotate&quot;:0},&quot;type&quot;:&quot;FIGURE_OBJECT&quot;,&quot;id&quot;:&quot;1c79ffcd-375c-427f-88b4-5e61eb354d2c&quot;,&quot;parent&quot;:{&quot;type&quot;:&quot;CHILD&quot;,&quot;parentId&quot;:&quot;6294929c-f0aa-4e79-be79-3803dd49b67f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faba503-0f5b-4b01-8f0a-535e21352bdc&quot;:{&quot;id&quot;:&quot;8faba503-0f5b-4b01-8f0a-535e21352bdc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1c79ffcd-375c-427f-88b4-5e61eb354d2c&quot;,&quot;order&quot;:&quot;2&quot;}},&quot;942fb175-2ae6-480f-8889-fc6e3266bae1&quot;:{&quot;id&quot;:&quot;942fb175-2ae6-480f-8889-fc6e3266bae1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1c79ffcd-375c-427f-88b4-5e61eb354d2c&quot;,&quot;order&quot;:&quot;5&quot;}},&quot;099d42ef-c0ae-4481-93c8-6bf991cd6f09&quot;:{&quot;relativeTransform&quot;:{&quot;translate&quot;:{&quot;x&quot;:401.5273757828654,&quot;y&quot;:-26.053972952395142},&quot;rotate&quot;:0},&quot;type&quot;:&quot;FIGURE_OBJECT&quot;,&quot;id&quot;:&quot;099d42ef-c0ae-4481-93c8-6bf991cd6f09&quot;,&quot;parent&quot;:{&quot;type&quot;:&quot;CHILD&quot;,&quot;parentId&quot;:&quot;6294929c-f0aa-4e79-be79-3803dd49b67f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40fd233-feea-4733-b34c-08822293322d&quot;:{&quot;id&quot;:&quot;b40fd233-feea-4733-b34c-08822293322d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99d42ef-c0ae-4481-93c8-6bf991cd6f09&quot;,&quot;order&quot;:&quot;2&quot;}},&quot;453b5f59-2020-46d1-a6d6-b7fced38cffc&quot;:{&quot;id&quot;:&quot;453b5f59-2020-46d1-a6d6-b7fced38cffc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99d42ef-c0ae-4481-93c8-6bf991cd6f09&quot;,&quot;order&quot;:&quot;5&quot;}},&quot;b7612295-abec-4172-84b7-76c92e5e6758&quot;:{&quot;relativeTransform&quot;:{&quot;translate&quot;:{&quot;x&quot;:372.3867050032863,&quot;y&quot;:-26.053614970612273},&quot;rotate&quot;:0},&quot;type&quot;:&quot;FIGURE_OBJECT&quot;,&quot;id&quot;:&quot;b7612295-abec-4172-84b7-76c92e5e6758&quot;,&quot;parent&quot;:{&quot;type&quot;:&quot;CHILD&quot;,&quot;parentId&quot;:&quot;6294929c-f0aa-4e79-be79-3803dd49b67f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c4f171e-199f-485b-abaa-029fbcaf5648&quot;:{&quot;id&quot;:&quot;ac4f171e-199f-485b-abaa-029fbcaf564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b7612295-abec-4172-84b7-76c92e5e6758&quot;,&quot;order&quot;:&quot;2&quot;}},&quot;7b5a2be0-8928-40c2-a3b9-61b6607e7294&quot;:{&quot;id&quot;:&quot;7b5a2be0-8928-40c2-a3b9-61b6607e7294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b7612295-abec-4172-84b7-76c92e5e6758&quot;,&quot;order&quot;:&quot;5&quot;}},&quot;edc05235-de5e-486a-8002-3734a1d45239&quot;:{&quot;relativeTransform&quot;:{&quot;translate&quot;:{&quot;x&quot;:342.91603331900217,&quot;y&quot;:-26.054275407970437},&quot;rotate&quot;:0},&quot;type&quot;:&quot;FIGURE_OBJECT&quot;,&quot;id&quot;:&quot;edc05235-de5e-486a-8002-3734a1d45239&quot;,&quot;parent&quot;:{&quot;type&quot;:&quot;CHILD&quot;,&quot;parentId&quot;:&quot;6294929c-f0aa-4e79-be79-3803dd49b67f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01823644-855a-4185-8e2e-de411ed68f36&quot;:{&quot;id&quot;:&quot;01823644-855a-4185-8e2e-de411ed68f36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edc05235-de5e-486a-8002-3734a1d45239&quot;,&quot;order&quot;:&quot;2&quot;}},&quot;0ba4b9ce-c320-4d23-9089-2fefd9cb3eb7&quot;:{&quot;id&quot;:&quot;0ba4b9ce-c320-4d23-9089-2fefd9cb3eb7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edc05235-de5e-486a-8002-3734a1d45239&quot;,&quot;order&quot;:&quot;5&quot;}},&quot;57bc91fc-a779-4381-abb0-fd09e7932bf8&quot;:{&quot;relativeTransform&quot;:{&quot;translate&quot;:{&quot;x&quot;:313.6960646929027,&quot;y&quot;:-26.053984431072994},&quot;rotate&quot;:0},&quot;type&quot;:&quot;FIGURE_OBJECT&quot;,&quot;id&quot;:&quot;57bc91fc-a779-4381-abb0-fd09e7932bf8&quot;,&quot;parent&quot;:{&quot;type&quot;:&quot;CHILD&quot;,&quot;parentId&quot;:&quot;6294929c-f0aa-4e79-be79-3803dd49b67f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e5ea562-a646-449c-b864-818fe5b803b1&quot;:{&quot;id&quot;:&quot;be5ea562-a646-449c-b864-818fe5b803b1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57bc91fc-a779-4381-abb0-fd09e7932bf8&quot;,&quot;order&quot;:&quot;2&quot;}},&quot;a00f244e-3f04-4e97-9fd3-6adac6952e8a&quot;:{&quot;id&quot;:&quot;a00f244e-3f04-4e97-9fd3-6adac6952e8a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57bc91fc-a779-4381-abb0-fd09e7932bf8&quot;,&quot;order&quot;:&quot;5&quot;}},&quot;37bffc64-2065-48cf-9c13-1c6110c0d016&quot;:{&quot;relativeTransform&quot;:{&quot;translate&quot;:{&quot;x&quot;:284.55539391332354,&quot;y&quot;:-26.05362644929012},&quot;rotate&quot;:0},&quot;type&quot;:&quot;FIGURE_OBJECT&quot;,&quot;id&quot;:&quot;37bffc64-2065-48cf-9c13-1c6110c0d016&quot;,&quot;parent&quot;:{&quot;type&quot;:&quot;CHILD&quot;,&quot;parentId&quot;:&quot;6294929c-f0aa-4e79-be79-3803dd49b67f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b6e8d86-3a1e-4f9a-9298-827b02af32f8&quot;:{&quot;id&quot;:&quot;ab6e8d86-3a1e-4f9a-9298-827b02af32f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7bffc64-2065-48cf-9c13-1c6110c0d016&quot;,&quot;order&quot;:&quot;2&quot;}},&quot;cf359d74-f09d-4c90-891b-dc6da1e8ad5b&quot;:{&quot;id&quot;:&quot;cf359d74-f09d-4c90-891b-dc6da1e8ad5b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7bffc64-2065-48cf-9c13-1c6110c0d016&quot;,&quot;order&quot;:&quot;5&quot;}},&quot;306aaa3c-179f-4b7d-a44a-482b5a4e76c3&quot;:{&quot;type&quot;:&quot;FIGURE_OBJECT&quot;,&quot;id&quot;:&quot;306aaa3c-179f-4b7d-a44a-482b5a4e76c3&quot;,&quot;parent&quot;:{&quot;type&quot;:&quot;CHILD&quot;,&quot;parentId&quot;:&quot;f5a2b63e-6a7a-4b52-bc34-58fb7368ec2c&quot;,&quot;order&quot;:&quot;35&quot;},&quot;relativeTransform&quot;:{&quot;translate&quot;:{&quot;x&quot;:-555.485896891183,&quot;y&quot;:51.085492317881524},&quot;rotate&quot;:0,&quot;skewX&quot;:0,&quot;scale&quot;:{&quot;x&quot;:1,&quot;y&quot;:1}}},&quot;90f5f058-1795-4857-8faa-c364c24ff316&quot;:{&quot;id&quot;:&quot;90f5f058-1795-4857-8faa-c364c24ff316&quot;,&quot;name&quot;:&quot;Qubit fluorometer&quot;,&quot;displayName&quot;:&quot;&quot;,&quot;type&quot;:&quot;FIGURE_OBJECT&quot;,&quot;relativeTransform&quot;:{&quot;translate&quot;:{&quot;x&quot;:229.2943511784317,&quot;y&quot;:3.91417939415449},&quot;rotate&quot;:0,&quot;skewX&quot;:0,&quot;scale&quot;:{&quot;x&quot;:0.6289305210641757,&quot;y&quot;:0.6289305210641757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306aaa3c-179f-4b7d-a44a-482b5a4e76c3&quot;,&quot;order&quot;:&quot;2&quot;}},&quot;386b1dc2-6e55-47a7-abdb-ad9a9c15f135&quot;:{&quot;id&quot;:&quot;386b1dc2-6e55-47a7-abdb-ad9a9c15f135&quot;,&quot;type&quot;:&quot;FIGURE_OBJECT&quot;,&quot;relativeTransform&quot;:{&quot;translate&quot;:{&quot;x&quot;:229.66329722150044,&quot;y&quot;:7.574785487681069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1.683857515471681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23.232308296330885,&quot;y&quot;:16.96327272430509},&quot;targetSize&quot;:{&quot;x&quot;:23.232308296330885,&quot;y&quot;:16.96327272430509}},&quot;parent&quot;:{&quot;type&quot;:&quot;CHILD&quot;,&quot;parentId&quot;:&quot;306aaa3c-179f-4b7d-a44a-482b5a4e76c3&quot;,&quot;order&quot;:&quot;5&quot;}},&quot;287a2a57-a7a1-4255-9706-ccda786176bb&quot;:{&quot;id&quot;:&quot;287a2a57-a7a1-4255-9706-ccda786176bb&quot;,&quot;name&quot;:&quot;image.png&quot;,&quot;type&quot;:&quot;FIGURE_OBJECT&quot;,&quot;relativeTransform&quot;:{&quot;translate&quot;:{&quot;x&quot;:-256.52621242133296,&quot;y&quot;:54.999643344491666},&quot;rotate&quot;:0,&quot;skewX&quot;:0,&quot;scale&quot;:{&quot;x&quot;:0.28810939125247337,&quot;y&quot;:0.28810939125247337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f5a2b63e-6a7a-4b52-bc34-58fb7368ec2c&quot;,&quot;order&quot;:&quot;4&quot;}},&quot;4a54643f-2248-455b-a541-978a392f6cc0&quot;:{&quot;type&quot;:&quot;FIGURE_OBJECT&quot;,&quot;id&quot;:&quot;4a54643f-2248-455b-a541-978a392f6cc0&quot;,&quot;parent&quot;:{&quot;type&quot;:&quot;CHILD&quot;,&quot;parentId&quot;:&quot;f5a2b63e-6a7a-4b52-bc34-58fb7368ec2c&quot;,&quot;order&quot;:&quot;5&quot;},&quot;relativeTransform&quot;:{&quot;translate&quot;:{&quot;x&quot;:-163.6231405060701,&quot;y&quot;:152.6971637975772},&quot;rotate&quot;:0,&quot;skewX&quot;:0,&quot;scale&quot;:{&quot;x&quot;:1,&quot;y&quot;:1}}},&quot;34afded9-33b0-4910-82ae-1ddc2f5ee010&quot;:{&quot;relativeTransform&quot;:{&quot;translate&quot;:{&quot;x&quot;:430.74731219802345,&quot;y&quot;:-26.0542619809756},&quot;rotate&quot;:0},&quot;type&quot;:&quot;FIGURE_OBJECT&quot;,&quot;id&quot;:&quot;34afded9-33b0-4910-82ae-1ddc2f5ee010&quot;,&quot;parent&quot;:{&quot;type&quot;:&quot;CHILD&quot;,&quot;parentId&quot;:&quot;4a54643f-2248-455b-a541-978a392f6cc0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d53e41cc-f883-49c3-9c3d-ffc7a6c7e91f&quot;:{&quot;id&quot;:&quot;d53e41cc-f883-49c3-9c3d-ffc7a6c7e91f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4afded9-33b0-4910-82ae-1ddc2f5ee010&quot;,&quot;order&quot;:&quot;2&quot;}},&quot;2fedb153-4db6-402a-974d-15b56fb869c2&quot;:{&quot;id&quot;:&quot;2fedb153-4db6-402a-974d-15b56fb869c2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4afded9-33b0-4910-82ae-1ddc2f5ee010&quot;,&quot;order&quot;:&quot;5&quot;}},&quot;2a2e97db-e580-47c7-837a-c0a767dd1a60&quot;:{&quot;relativeTransform&quot;:{&quot;translate&quot;:{&quot;x&quot;:401.5273457569698,&quot;y&quot;:-26.05397100409991},&quot;rotate&quot;:0},&quot;type&quot;:&quot;FIGURE_OBJECT&quot;,&quot;id&quot;:&quot;2a2e97db-e580-47c7-837a-c0a767dd1a60&quot;,&quot;parent&quot;:{&quot;type&quot;:&quot;CHILD&quot;,&quot;parentId&quot;:&quot;4a54643f-2248-455b-a541-978a392f6cc0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1f3f4991-a605-4718-b539-253a4ecb13bc&quot;:{&quot;id&quot;:&quot;1f3f4991-a605-4718-b539-253a4ecb13bc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2a2e97db-e580-47c7-837a-c0a767dd1a60&quot;,&quot;order&quot;:&quot;2&quot;}},&quot;24040fa3-f7fd-4ba4-ba78-7aafa7fb6037&quot;:{&quot;id&quot;:&quot;24040fa3-f7fd-4ba4-ba78-7aafa7fb6037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2a2e97db-e580-47c7-837a-c0a767dd1a60&quot;,&quot;order&quot;:&quot;5&quot;}},&quot;a09da446-3842-469c-99b0-358bc4e92986&quot;:{&quot;relativeTransform&quot;:{&quot;translate&quot;:{&quot;x&quot;:372.3866771565068,&quot;y&quot;:-26.05361302234381},&quot;rotate&quot;:0},&quot;type&quot;:&quot;FIGURE_OBJECT&quot;,&quot;id&quot;:&quot;a09da446-3842-469c-99b0-358bc4e92986&quot;,&quot;parent&quot;:{&quot;type&quot;:&quot;CHILD&quot;,&quot;parentId&quot;:&quot;4a54643f-2248-455b-a541-978a392f6cc0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e4e1ed31-e1f3-4e0a-bb06-5a2406954ad2&quot;:{&quot;id&quot;:&quot;e4e1ed31-e1f3-4e0a-bb06-5a2406954ad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a09da446-3842-469c-99b0-358bc4e92986&quot;,&quot;order&quot;:&quot;2&quot;}},&quot;3d9fb684-2824-4205-b41d-cfd4b4be1926&quot;:{&quot;id&quot;:&quot;3d9fb684-2824-4205-b41d-cfd4b4be1926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a09da446-3842-469c-99b0-358bc4e92986&quot;,&quot;order&quot;:&quot;5&quot;}},&quot;00b0053e-b49c-48a0-8a90-c01a90280d42&quot;:{&quot;relativeTransform&quot;:{&quot;translate&quot;:{&quot;x&quot;:342.9160076760158,&quot;y&quot;:-26.05427345965259},&quot;rotate&quot;:0},&quot;type&quot;:&quot;FIGURE_OBJECT&quot;,&quot;id&quot;:&quot;00b0053e-b49c-48a0-8a90-c01a90280d42&quot;,&quot;parent&quot;:{&quot;type&quot;:&quot;CHILD&quot;,&quot;parentId&quot;:&quot;4a54643f-2248-455b-a541-978a392f6cc0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5dcb40e4-2774-4847-8876-b3563f91f039&quot;:{&quot;id&quot;:&quot;5dcb40e4-2774-4847-8876-b3563f91f039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0b0053e-b49c-48a0-8a90-c01a90280d42&quot;,&quot;order&quot;:&quot;2&quot;}},&quot;fbaac0fa-8fe6-4787-867b-847ea07c0e7e&quot;:{&quot;id&quot;:&quot;fbaac0fa-8fe6-4787-867b-847ea07c0e7e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0b0053e-b49c-48a0-8a90-c01a90280d42&quot;,&quot;order&quot;:&quot;5&quot;}},&quot;faf7d289-4abc-4965-befa-77c9c29dcc2a&quot;:{&quot;relativeTransform&quot;:{&quot;translate&quot;:{&quot;x&quot;:313.69604123496225,&quot;y&quot;:-26.053982482776902},&quot;rotate&quot;:0},&quot;type&quot;:&quot;FIGURE_OBJECT&quot;,&quot;id&quot;:&quot;faf7d289-4abc-4965-befa-77c9c29dcc2a&quot;,&quot;parent&quot;:{&quot;type&quot;:&quot;CHILD&quot;,&quot;parentId&quot;:&quot;4a54643f-2248-455b-a541-978a392f6cc0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3927d82e-d42f-485f-8f3e-5a99b2a2adca&quot;:{&quot;id&quot;:&quot;3927d82e-d42f-485f-8f3e-5a99b2a2adca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faf7d289-4abc-4965-befa-77c9c29dcc2a&quot;,&quot;order&quot;:&quot;2&quot;}},&quot;4a973949-a55a-4e00-9ab4-6a90c2d6e4bb&quot;:{&quot;id&quot;:&quot;4a973949-a55a-4e00-9ab4-6a90c2d6e4bb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faf7d289-4abc-4965-befa-77c9c29dcc2a&quot;,&quot;order&quot;:&quot;5&quot;}},&quot;75bfa2cc-5038-4622-a561-f14cfbda3d7f&quot;:{&quot;relativeTransform&quot;:{&quot;translate&quot;:{&quot;x&quot;:284.55537263449907,&quot;y&quot;:-26.0536245010208},&quot;rotate&quot;:0},&quot;type&quot;:&quot;FIGURE_OBJECT&quot;,&quot;id&quot;:&quot;75bfa2cc-5038-4622-a561-f14cfbda3d7f&quot;,&quot;parent&quot;:{&quot;type&quot;:&quot;CHILD&quot;,&quot;parentId&quot;:&quot;4a54643f-2248-455b-a541-978a392f6cc0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96b3d90-30e5-45b3-b573-2a884dd38dc2&quot;:{&quot;id&quot;:&quot;896b3d90-30e5-45b3-b573-2a884dd38dc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75bfa2cc-5038-4622-a561-f14cfbda3d7f&quot;,&quot;order&quot;:&quot;2&quot;}},&quot;9701df27-955d-40a0-b3b6-601e4ff4fc63&quot;:{&quot;id&quot;:&quot;9701df27-955d-40a0-b3b6-601e4ff4fc63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75bfa2cc-5038-4622-a561-f14cfbda3d7f&quot;,&quot;order&quot;:&quot;5&quot;}},&quot;438cfa52-3aed-4721-810a-5e45c9cf54c7&quot;:{&quot;id&quot;:&quot;438cfa52-3aed-4721-810a-5e45c9cf54c7&quot;,&quot;name&quot;:&quot;Eppendorf tube (round bottom, 1/2 liquid, closed)&quot;,&quot;displayName&quot;:&quot;&quot;,&quot;type&quot;:&quot;FIGURE_OBJECT&quot;,&quot;relativeTransform&quot;:{&quot;translate&quot;:{&quot;x&quot;:192.03986238436843,&quot;y&quot;:105.374530442319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f5a2b63e-6a7a-4b52-bc34-58fb7368ec2c&quot;,&quot;order&quot;:&quot;51&quot;}},&quot;9703a82d-c906-4a92-868d-c461ccdc3eac&quot;:{&quot;type&quot;:&quot;FIGURE_OBJECT&quot;,&quot;id&quot;:&quot;9703a82d-c906-4a92-868d-c461ccdc3eac&quot;,&quot;relativeTransform&quot;:{&quot;translate&quot;:{&quot;x&quot;:239.87988924717328,&quot;y&quot;:245.46958356586697},&quot;rotate&quot;:0,&quot;skewX&quot;:0,&quot;scale&quot;:{&quot;x&quot;:1,&quot;y&quot;:1}},&quot;opacity&quot;:1,&quot;path&quot;:{&quot;type&quot;:&quot;RECT&quot;,&quot;size&quot;:{&quot;x&quot;:168.4590500713517,&quot;y&quot;:32.007339857924855},&quot;cornerRounding&quot;:{&quot;type&quot;:&quot;ARC_LENGTH&quot;,&quot;global&quot;:6.296505651998877}},&quot;pathStyles&quot;:[{&quot;type&quot;:&quot;FILL&quot;,&quot;fillStyle&quot;:&quot;rgba(229, 229, 229, 0.34901960784313724)&quot;},{&quot;type&quot;:&quot;STROKE&quot;,&quot;strokeStyle&quot;:&quot;rgba(74, 72, 73, 0.23137254901960785)&quot;,&quot;lineWidth&quot;:0.801695998977343,&quot;lineJoin&quot;:&quot;round&quot;}],&quot;isLocked&quot;:false,&quot;parent&quot;:{&quot;type&quot;:&quot;CHILD&quot;,&quot;parentId&quot;:&quot;f5a2b63e-6a7a-4b52-bc34-58fb7368ec2c&quot;,&quot;order&quot;:&quot;75&quot;},&quot;layout&quot;:{&quot;sizeRatio&quot;:{&quot;x&quot;:0.88,&quot;y&quot;:0.88},&quot;keepAspectRatio&quot;:false}},&quot;c23b8f6e-8c06-4d07-b547-fca9018e73bb&quot;:{&quot;id&quot;:&quot;c23b8f6e-8c06-4d07-b547-fca9018e73bb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0.666666666666666,&quot;color&quot;:&quot;rgb(0,0,0)&quot;,&quot;fontWeight&quot;:&quot;normal&quot;,&quot;fontStyle&quot;:&quot;normal&quot;,&quot;decoration&quot;:&quot;none&quot;,&quot;script&quot;:&quot;none&quot;},&quot;range&quot;:[0,62]}],&quot;text&quot;:&quot;Analyse expression by SDS-PAGE, select the best glycerol stock.&quot;}],&quot;_lastCaretLocation&quot;:{&quot;lineIndex&quot;:0,&quot;runIndex&quot;:-1,&quot;charIndex&quot;:-1,&quot;endOfLine&quot;:true}},&quot;format&quot;:&quot;BETTER_TEXT&quot;,&quot;size&quot;:{&quot;x&quot;:148.24396406278947,&quot;y&quot;:23.053333333333327},&quot;targetSize&quot;:{&quot;x&quot;:148.24396406278947,&quot;y&quot;:2}},&quot;parent&quot;:{&quot;type&quot;:&quot;CHILD&quot;,&quot;parentId&quot;:&quot;9703a82d-c906-4a92-868d-c461ccdc3eac&quot;,&quot;order&quot;:&quot;5&quot;}},&quot;1b429749-dfc0-4282-8499-f9028d1fb2de&quot;:{&quot;type&quot;:&quot;FIGURE_OBJECT&quot;,&quot;id&quot;:&quot;1b429749-dfc0-4282-8499-f9028d1fb2de&quot;,&quot;relativeTransform&quot;:{&quot;translate&quot;:{&quot;x&quot;:-17.712762941543474,&quot;y&quot;:-109.66697741140955},&quot;rotate&quot;:0,&quot;skewX&quot;:0,&quot;scale&quot;:{&quot;x&quot;:1,&quot;y&quot;:1}},&quot;opacity&quot;:0.54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3&quot;}},&quot;dd4df9e6-7405-4534-ab3e-576a9ef39617&quot;:{&quot;type&quot;:&quot;FIGURE_OBJECT&quot;,&quot;id&quot;:&quot;dd4df9e6-7405-4534-ab3e-576a9ef39617&quot;,&quot;relativeTransform&quot;:{&quot;translate&quot;:{&quot;x&quot;:-1.3977621676591525,&quot;y&quot;:-115.3771661140136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5&quot;}},&quot;8b5206eb-26e6-41d2-9bd8-15b69a102816&quot;:{&quot;type&quot;:&quot;FIGURE_OBJECT&quot;,&quot;id&quot;:&quot;8b5206eb-26e6-41d2-9bd8-15b69a102816&quot;,&quot;relativeTransform&quot;:{&quot;translate&quot;:{&quot;x&quot;:8.979972616874988,&quot;y&quot;:-105.749068088828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6&quot;}},&quot;8b470ba5-2f60-4507-8a6d-7911a6a3a0fb&quot;:{&quot;type&quot;:&quot;FIGURE_OBJECT&quot;,&quot;id&quot;:&quot;8b470ba5-2f60-4507-8a6d-7911a6a3a0fb&quot;,&quot;relativeTransform&quot;:{&quot;translate&quot;:{&quot;x&quot;:-14.034986776254556,&quot;y&quot;:-101.01539844949012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7&quot;}},&quot;c628181b-1438-45eb-9ed9-47e1e7eb0441&quot;:{&quot;type&quot;:&quot;FIGURE_OBJECT&quot;,&quot;id&quot;:&quot;c628181b-1438-45eb-9ed9-47e1e7eb0441&quot;,&quot;relativeTransform&quot;:{&quot;translate&quot;:{&quot;x&quot;:6.184253497855593,&quot;y&quot;:-96.2798470138349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8&quot;}},&quot;a33e0d3e-208f-46d3-99f9-f17b44d3552d&quot;:{&quot;type&quot;:&quot;FIGURE_OBJECT&quot;,&quot;id&quot;:&quot;a33e0d3e-208f-46d3-99f9-f17b44d3552d&quot;,&quot;parent&quot;:{&quot;type&quot;:&quot;CHILD&quot;,&quot;parentId&quot;:&quot;f5a2b63e-6a7a-4b52-bc34-58fb7368ec2c&quot;,&quot;order&quot;:&quot;97&quot;},&quot;relativeTransform&quot;:{&quot;translate&quot;:{&quot;x&quot;:-184.54680758109973,&quot;y&quot;:-32.33806843391088},&quot;rotate&quot;:0,&quot;skewX&quot;:0,&quot;scale&quot;:{&quot;x&quot;:1,&quot;y&quot;:1}}},&quot;c3318130-5731-4859-bb75-875de5b239c8&quot;:{&quot;relativeTransform&quot;:{&quot;translate&quot;:{&quot;x&quot;:100.09303031501007,&quot;y&quot;:-332.14878253787214},&quot;rotate&quot;:0},&quot;type&quot;:&quot;FIGURE_OBJECT&quot;,&quot;id&quot;:&quot;c3318130-5731-4859-bb75-875de5b239c8&quot;,&quot;parent&quot;:{&quot;type&quot;:&quot;CHILD&quot;,&quot;parentId&quot;:&quot;a33e0d3e-208f-46d3-99f9-f17b44d3552d&quot;,&quot;order&quot;:&quot;2&quot;},&quot;name&quot;:&quot;Petri dish (inoculation)&quot;,&quot;displayName&quot;:&quot;Petri dish (inoculation)&quot;,&quot;source&quot;:{&quot;id&quot;:&quot;6092c1573ba6bb00ab538717&quot;,&quot;type&quot;:&quot;ASSETS&quot;},&quot;isPremium&quot;:true},&quot;657d7033-af89-445d-89f5-d8d9eef31a08&quot;:{&quot;type&quot;:&quot;FIGURE_OBJECT&quot;,&quot;id&quot;:&quot;657d7033-af89-445d-89f5-d8d9eef31a08&quot;,&quot;name&quot;:&quot;Petri dish&quot;,&quot;relativeTransform&quot;:{&quot;translate&quot;:{&quot;x&quot;:-191.84124577480773,&quot;y&quot;:231.04261938267877},&quot;rotate&quot;:6.283185307179586,&quot;skewX&quot;:0,&quot;scale&quot;:{&quot;x&quot;:-0.3487027817421801,&quot;y&quot;:0.3487027817421801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,&quot;isPacked&quot;:tru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2&quot;}},&quot;87ac051a-cb17-4d4c-8801-08dd63df39e3&quot;:{&quot;type&quot;:&quot;FIGURE_OBJECT&quot;,&quot;id&quot;:&quot;87ac051a-cb17-4d4c-8801-08dd63df39e3&quot;,&quot;name&quot;:&quot;Petri dish (side view) &quot;,&quot;relativeTransform&quot;:{&quot;translate&quot;:{&quot;x&quot;:-168.67196206169166,&quot;y&quot;:175.36922599580498},&quot;rotate&quot;:3.6787639573988082,&quot;skewX&quot;:5.1094978146073025e-17,&quot;scale&quot;:{&quot;x&quot;:-0.3685157167365235,&quot;y&quot;:0.23785200270413953}},&quot;opacity&quot;:1,&quot;image&quot;:{&quot;url&quot;:&quot;https://icons.biorender.com/biorender/5ee933965f27fb002790643a/petri-dish-side-view.png&quot;,&quot;fallbackUrl&quot;:&quot;https://res.cloudinary.com/dlcjuc3ej/image/upload/v1592341388/f4sdtesioldsjniebtpm.svg#/keystone/api/icons/5ee933965f27fb002790643a/petri-dish-side-view.svg&quot;,&quot;size&quot;:{&quot;x&quot;:325,&quot;y&quot;:95},&quot;isPremium&quot;:false,&quot;isPacked&quot;:true},&quot;source&quot;:{&quot;id&quot;:&quot;5ee91e075f27fb00279063d0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7&quot;}},&quot;7c9e4322-f047-4d1e-b73e-fc8991aa80aa&quot;:{&quot;type&quot;:&quot;FIGURE_OBJECT&quot;,&quot;id&quot;:&quot;7c9e4322-f047-4d1e-b73e-fc8991aa80aa&quot;,&quot;name&quot;:&quot;Eppendorf tube (2/3 liquid, open)&quot;,&quot;relativeTransform&quot;:{&quot;translate&quot;:{&quot;x&quot;:-210.029303372342,&quot;y&quot;:-127.93322793731288},&quot;rotate&quot;:1.2217304763960308e-16,&quot;skewX&quot;:-1.1851315637233395e-31,&quot;scale&quot;:{&quot;x&quot;:0.12747850462363317,&quot;y&quot;:0.1274785046236332}},&quot;opacity&quot;:1,&quot;image&quot;:{&quot;url&quot;:&quot;https://icons.biorender.com/biorender/5e41d88de250000028d2f6ba/eppendorf-tube-2-3-open.png&quot;,&quot;fallbackUrl&quot;:&quot;https://res.cloudinary.com/dlcjuc3ej/image/upload/v1581373572/aaux08avellczfnsfdyc.svg#/keystone/api/icons/5e41d88de250000028d2f6ba/eppendorf-tube-2-3-open.svg&quot;,&quot;size&quot;:{&quot;x&quot;:248,&quot;y&quot;:443},&quot;isPremium&quot;:false},&quot;source&quot;:{&quot;id&quot;:&quot;5e41d859e250000028d2f6a4&quot;,&quot;type&quot;:&quot;ASSETS&quot;},&quot;pathStyles&quot;:[{&quot;type&quot;:&quot;FILL&quot;,&quot;fillStyle&quot;:&quot;rgb(0,0,0)&quot;}],&quot;isLocked&quot;:false,&quot;parent&quot;:{&quot;type&quot;:&quot;CHILD&quot;,&quot;parentId&quot;:&quot;a33e0d3e-208f-46d3-99f9-f17b44d3552d&quot;,&quot;order&quot;:&quot;1&quot;}},&quot;bfb74f7d-be57-4137-81e7-5e9c3542e0ff&quot;:{&quot;id&quot;:&quot;bfb74f7d-be57-4137-81e7-5e9c3542e0ff&quot;,&quot;name&quot;:&quot;Pipette tip (big)&quot;,&quot;displayName&quot;:&quot;Big pipette tip&quot;,&quot;type&quot;:&quot;FIGURE_OBJECT&quot;,&quot;relativeTransform&quot;:{&quot;translate&quot;:{&quot;x&quot;:-133.26105062917935,&quot;y&quot;:-152.80918587406813},&quot;rotate&quot;:-0.19975763006909306,&quot;skewX&quot;:0,&quot;scale&quot;:{&quot;x&quot;:0.5399332074822691,&quot;y&quot;:0.539933207482269}},&quot;image&quot;:{&quot;url&quot;:&quot;https://icons.biorender.com/biorender/5f494eadd4a53600282c1888/pipette-tip-big.png&quot;,&quot;fallbackUrl&quot;:&quot;https://res.cloudinary.com/dlcjuc3ej/image/upload/v1598639781/ybktw6z7g5sumsyczjnv.svg#/keystone/api/icons/5f494eadd4a53600282c1888/pipette-tip-big.svg&quot;,&quot;isPremium&quot;:false,&quot;size&quot;:{&quot;x&quot;:30,&quot;y&quot;:144.375}},&quot;source&quot;:{&quot;id&quot;:&quot;5f494e47d4a53600282c1872&quot;,&quot;type&quot;:&quot;ASSETS&quot;},&quot;isPremium&quot;:false,&quot;parent&quot;:{&quot;type&quot;:&quot;CHILD&quot;,&quot;parentId&quot;:&quot;a33e0d3e-208f-46d3-99f9-f17b44d3552d&quot;,&quot;order&quot;:&quot;5&quot;}},&quot;0a209266-6aa2-4f9c-9b02-9f8bd4f461b2&quot;:{&quot;type&quot;:&quot;FIGURE_OBJECT&quot;,&quot;id&quot;:&quot;0a209266-6aa2-4f9c-9b02-9f8bd4f461b2&quot;,&quot;relativeTransform&quot;:{&quot;translate&quot;:{&quot;x&quot;:-183.1784165339141,&quot;y&quot;:-125.54888321106836},&quot;rotate&quot;:0},&quot;opacity&quot;:1,&quot;path&quot;:{&quot;type&quot;:&quot;POLY_LINE&quot;,&quot;points&quot;:[{&quot;x&quot;:-18.563675052144504,&quot;y&quot;:-20.12396052851758},{&quot;x&quot;:-0.37975294692273054,&quot;y&quot;:-45.31772082102025},{&quot;x&quot;:31.42635664294723,&quot;y&quot;:-45.31772082102024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60920539584551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a33e0d3e-208f-46d3-99f9-f17b44d3552d&quot;,&quot;order&quot;:&quot;7&quot;},&quot;connectorInfo&quot;:{&quot;connectedObjects&quot;:[],&quot;type&quot;:&quot;QUADRATIC&quot;,&quot;offset&quot;:{&quot;x&quot;:0,&quot;y&quot;:0},&quot;bending&quot;:-0.1,&quot;firstElementIsHead&quot;:true,&quot;customized&quot;:false}},&quot;334e228c-9daf-4cdc-bb28-38a41b6d66fe&quot;:{&quot;type&quot;:&quot;FIGURE_OBJECT&quot;,&quot;id&quot;:&quot;334e228c-9daf-4cdc-bb28-38a41b6d66fe&quot;,&quot;relativeTransform&quot;:{&quot;translate&quot;:{&quot;x&quot;:-33.4631032319341,&quot;y&quot;:18.539002001357524},&quot;rotate&quot;:0},&quot;opacity&quot;:1,&quot;path&quot;:{&quot;type&quot;:&quot;RECT&quot;,&quot;size&quot;:{&quot;x&quot;:780.9662874151398,&quot;y&quot;:520.7571297284173},&quot;cornerRounding&quot;:{&quot;type&quot;:&quot;ARC_LENGTH&quot;,&quot;global&quot;:15.707963267948966}},&quot;pathStyles&quot;:[{&quot;type&quot;:&quot;FILL&quot;,&quot;fillStyle&quot;:&quot;rgba(245, 254, 251, 1)&quot;},{&quot;type&quot;:&quot;STROKE&quot;,&quot;strokeStyle&quot;:&quot;rgba(186, 215, 211, 1)&quot;,&quot;lineWidth&quot;:2,&quot;lineJoin&quot;:&quot;round&quot;}],&quot;isLocked&quot;:false,&quot;parent&quot;:{&quot;type&quot;:&quot;CHILD&quot;,&quot;parentId&quot;:&quot;f5a2b63e-6a7a-4b52-bc34-58fb7368ec2c&quot;,&quot;order&quot;:&quot;005&quot;}},&quot;d09881e1-e567-4a12-9276-fe0384c7cd04&quot;:{&quot;type&quot;:&quot;FIGURE_OBJECT&quot;,&quot;id&quot;:&quot;d09881e1-e567-4a12-9276-fe0384c7cd04&quot;,&quot;relativeTransform&quot;:{&quot;translate&quot;:{&quot;x&quot;:-128.0558129440081,&quot;y&quot;:-151.1403635241583},&quot;rotate&quot;:0,&quot;skewX&quot;:0,&quot;scale&quot;:{&quot;x&quot;:1,&quot;y&quot;:1}},&quot;opacity&quot;:1,&quot;path&quot;:{&quot;type&quot;:&quot;POLY_LINE&quot;,&quot;points&quot;:[{&quot;x&quot;:-49.355586034045594,&quot;y&quot;:0},{&quot;x&quot;:49.355586034045594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75&quot;},&quot;connectorInfo&quot;:{&quot;connectedObjects&quot;:[],&quot;type&quot;:&quot;LINE&quot;,&quot;offset&quot;:{&quot;x&quot;:0,&quot;y&quot;:0},&quot;bending&quot;:0.1,&quot;firstElementIsHead&quot;:true,&quot;customized&quot;:false}},&quot;664543e0-1500-4045-9f7a-89657e4dfe2d&quot;:{&quot;id&quot;:&quot;664543e0-1500-4045-9f7a-89657e4dfe2d&quot;,&quot;type&quot;:&quot;FIGURE_OBJECT&quot;,&quot;relativeTransform&quot;:{&quot;translate&quot;:{&quot;x&quot;:-133.66404314057831,&quot;y&quot;:-160.087045419046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6.785013745713776,&quot;y&quot;:16.117535092348078},&quot;targetSize&quot;:{&quot;x&quot;:56.785013745713776,&quot;y&quot;:16.117535092348078}},&quot;parent&quot;:{&quot;type&quot;:&quot;CHILD&quot;,&quot;parentId&quot;:&quot;f5a2b63e-6a7a-4b52-bc34-58fb7368ec2c&quot;,&quot;order&quot;:&quot;98&quot;}},&quot;955e50b5-73c6-458f-a18d-0a83e3465d44&quot;:{&quot;type&quot;:&quot;FIGURE_OBJECT&quot;,&quot;id&quot;:&quot;955e50b5-73c6-458f-a18d-0a83e3465d44&quot;,&quot;parent&quot;:{&quot;type&quot;:&quot;CHILD&quot;,&quot;parentId&quot;:&quot;f5a2b63e-6a7a-4b52-bc34-58fb7368ec2c&quot;,&quot;order&quot;:&quot;95&quot;},&quot;relativeTransform&quot;:{&quot;translate&quot;:{&quot;x&quot;:17.108747319642728,&quot;y&quot;:-84.76528967108504},&quot;rotate&quot;:0,&quot;skewX&quot;:0,&quot;scale&quot;:{&quot;x&quot;:1,&quot;y&quot;:1}}},&quot;c2017fc4-d21d-45c3-b7e5-9f3f8fbbdb11&quot;:{&quot;type&quot;:&quot;FIGURE_OBJECT&quot;,&quot;id&quot;:&quot;c2017fc4-d21d-45c3-b7e5-9f3f8fbbdb11&quot;,&quot;guide&quot;:{&quot;type&quot;:&quot;GUIDELINE&quot;,&quot;position&quot;:-584.8864914441597,&quot;orientation&quot;:&quot;vertical&quot;},&quot;parent&quot;:{&quot;type&quot;:&quot;GUIDE&quot;,&quot;parentId&quot;:&quot;db09ee30-4429-44cc-bd48-68be73479c8e&quot;,&quot;order&quot;:&quot;5&quot;}},&quot;ba783223-f8d1-458b-8de6-6f35519e59f0&quot;:{&quot;type&quot;:&quot;FIGURE_OBJECT&quot;,&quot;id&quot;:&quot;ba783223-f8d1-458b-8de6-6f35519e59f0&quot;,&quot;guide&quot;:{&quot;type&quot;:&quot;GUIDELINE&quot;,&quot;position&quot;:-593.2182078464981,&quot;orientation&quot;:&quot;vertical&quot;},&quot;parent&quot;:{&quot;type&quot;:&quot;GUIDE&quot;,&quot;parentId&quot;:&quot;db09ee30-4429-44cc-bd48-68be73479c8e&quot;,&quot;order&quot;:&quot;5&quot;}},&quot;9c1dcbb7-7920-488c-90a6-b34d5f0356c3&quot;:{&quot;type&quot;:&quot;FIGURE_OBJECT&quot;,&quot;id&quot;:&quot;9c1dcbb7-7920-488c-90a6-b34d5f0356c3&quot;,&quot;relativeTransform&quot;:{&quot;translate&quot;:{&quot;x&quot;:99.56557208383597,&quot;y&quot;:-150.7966599145106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&quot;},&quot;connectorInfo&quot;:{&quot;connectedObjects&quot;:[],&quot;type&quot;:&quot;LINE&quot;,&quot;offset&quot;:{&quot;x&quot;:0,&quot;y&quot;:0},&quot;bending&quot;:0.1,&quot;firstElementIsHead&quot;:true,&quot;customized&quot;:false}},&quot;9e86aa00-9c75-47ac-a92f-f8ecae889255&quot;:{&quot;type&quot;:&quot;FIGURE_OBJECT&quot;,&quot;id&quot;:&quot;9e86aa00-9c75-47ac-a92f-f8ecae889255&quot;,&quot;guide&quot;:{&quot;type&quot;:&quot;GUIDELINE&quot;,&quot;position&quot;:-149.54837475860023,&quot;orientation&quot;:&quot;horizontal&quot;},&quot;parent&quot;:{&quot;type&quot;:&quot;GUIDE&quot;,&quot;parentId&quot;:&quot;db09ee30-4429-44cc-bd48-68be73479c8e&quot;,&quot;order&quot;:&quot;5&quot;}},&quot;c110d28e-c49c-4e45-95c4-3f1cfa912625&quot;:{&quot;type&quot;:&quot;FIGURE_OBJECT&quot;,&quot;id&quot;:&quot;c110d28e-c49c-4e45-95c4-3f1cfa912625&quot;,&quot;relativeTransform&quot;:{&quot;translate&quot;:{&quot;x&quot;:206.8323053517055,&quot;y&quot;:-88.4818193503212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5&quot;},&quot;connectorInfo&quot;:{&quot;connectedObjects&quot;:[],&quot;type&quot;:&quot;LINE&quot;,&quot;offset&quot;:{&quot;x&quot;:0,&quot;y&quot;:0},&quot;bending&quot;:0.1,&quot;firstElementIsHead&quot;:true,&quot;customized&quot;:false}},&quot;d2674daf-bbfc-46af-a1d9-83ea0e499a98&quot;:{&quot;id&quot;:&quot;d2674daf-bbfc-46af-a1d9-83ea0e499a98&quot;,&quot;type&quot;:&quot;FIGURE_OBJECT&quot;,&quot;relativeTransform&quot;:{&quot;translate&quot;:{&quot;x&quot;:238.78129028656045,&quot;y&quot;:-87.660736137783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33333333333333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1.822906494140625,&quot;y&quot;:13},&quot;targetSize&quot;:{&quot;x&quot;:40.015981110473085,&quot;y&quot;:11.357908315228157}},&quot;parent&quot;:{&quot;type&quot;:&quot;CHILD&quot;,&quot;parentId&quot;:&quot;f5a2b63e-6a7a-4b52-bc34-58fb7368ec2c&quot;,&quot;order&quot;:&quot;997&quot;}},&quot;60f18637-7980-4e3a-afa4-b5ab8c7852bb&quot;:{&quot;type&quot;:&quot;FIGURE_OBJECT&quot;,&quot;id&quot;:&quot;60f18637-7980-4e3a-afa4-b5ab8c7852bb&quot;,&quot;relativeTransform&quot;:{&quot;translate&quot;:{&quot;x&quot;:118.91450504106314,&quot;y&quot;:-26.168330462710223},&quot;rotate&quot;:2.9624363524282513,&quot;skewX&quot;:2.775557561562892e-17,&quot;scale&quot;:{&quot;x&quot;:0.9999999999999999,&quot;y&quot;:1.0000000000000004}},&quot;opacity&quot;:1,&quot;path&quot;:{&quot;type&quot;:&quot;POLY_LINE&quot;,&quot;points&quot;:[{&quot;x&quot;:-29.07544797095091,&quot;y&quot;:0},{&quot;x&quot;:29.07544797095091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8&quot;},&quot;connectorInfo&quot;:{&quot;connectedObjects&quot;:[],&quot;type&quot;:&quot;LINE&quot;,&quot;offset&quot;:{&quot;x&quot;:0,&quot;y&quot;:0},&quot;bending&quot;:0.1,&quot;firstElementIsHead&quot;:true,&quot;customized&quot;:false}},&quot;bf81e12a-db48-40e3-9a03-42e700d4fa82&quot;:{&quot;type&quot;:&quot;FIGURE_OBJECT&quot;,&quot;id&quot;:&quot;bf81e12a-db48-40e3-9a03-42e700d4fa82&quot;,&quot;relativeTransform&quot;:{&quot;translate&quot;:{&quot;x&quot;:235.38844064851617,&quot;y&quot;:31.106787352398513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&quot;},&quot;connectorInfo&quot;:{&quot;connectedObjects&quot;:[],&quot;type&quot;:&quot;LINE&quot;,&quot;offset&quot;:{&quot;x&quot;:0,&quot;y&quot;:0},&quot;bending&quot;:0.1,&quot;firstElementIsHead&quot;:true,&quot;customized&quot;:false}},&quot;af78ad3b-2e07-4b20-a6ca-dd3e6867da35&quot;:{&quot;type&quot;:&quot;FIGURE_OBJECT&quot;,&quot;id&quot;:&quot;af78ad3b-2e07-4b20-a6ca-dd3e6867da35&quot;,&quot;relativeTransform&quot;:{&quot;translate&quot;:{&quot;x&quot;:-15.934730142268094,&quot;y&quot;:-41.19538158446412},&quot;rotate&quot;:0,&quot;skewX&quot;:0,&quot;scale&quot;:{&quot;x&quot;:1,&quot;y&quot;:1}},&quot;opacity&quot;:1,&quot;path&quot;:{&quot;type&quot;:&quot;POLY_LINE&quot;,&quot;points&quot;:[{&quot;x&quot;:-106.91572380390019,&quot;y&quot;:44.51484423785707},{&quot;x&quot;:-163.11956773494714,&quot;y&quot;:93.51116601438426},{&quot;x&quot;:-106.91572380390019,&quot;y&quot;:147.875558400615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5&quot;},&quot;connectorInfo&quot;:{&quot;connectedObjects&quot;:[],&quot;type&quot;:&quot;QUADRATIC&quot;,&quot;offset&quot;:{&quot;x&quot;:0,&quot;y&quot;:0},&quot;bending&quot;:-0.1,&quot;firstElementIsHead&quot;:true,&quot;customized&quot;:true}},&quot;86975659-aa80-46ba-ad8a-046261434de5&quot;:{&quot;type&quot;:&quot;FIGURE_OBJECT&quot;,&quot;id&quot;:&quot;86975659-aa80-46ba-ad8a-046261434de5&quot;,&quot;relativeTransform&quot;:{&quot;translate&quot;:{&quot;x&quot;:123.02430553374963,&quot;y&quot;:190.8495058034134},&quot;rotate&quot;:-2.6853171145458634,&quot;skewX&quot;:0,&quot;scale&quot;:{&quot;x&quot;:0.9999999999999997,&quot;y&quot;:1}},&quot;opacity&quot;:1,&quot;path&quot;:{&quot;type&quot;:&quot;POLY_LINE&quot;,&quot;points&quot;:[{&quot;x&quot;:34.78051810075989,&quot;y&quot;:0},{&quot;x&quot;:-34.7805181007598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499999999999999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7&quot;},&quot;connectorInfo&quot;:{&quot;connectedObjects&quot;:[],&quot;type&quot;:&quot;LINE&quot;,&quot;offset&quot;:{&quot;x&quot;:0,&quot;y&quot;:0},&quot;bending&quot;:0.1,&quot;firstElementIsHead&quot;:true,&quot;customized&quot;:false}},&quot;c4cef380-0490-4c87-b7e2-d0f50d977a8d&quot;:{&quot;type&quot;:&quot;FIGURE_OBJECT&quot;,&quot;id&quot;:&quot;c4cef380-0490-4c87-b7e2-d0f50d977a8d&quot;,&quot;relativeTransform&quot;:{&quot;translate&quot;:{&quot;x&quot;:139.5788215112956,&quot;y&quot;:-386.6613452271877},&quot;rotate&quot;:3.1415926535897927,&quot;skewX&quot;:0,&quot;scale&quot;:{&quot;x&quot;:1,&quot;y&quot;:1}},&quot;opacity&quot;:1,&quot;path&quot;:{&quot;type&quot;:&quot;POLY_LINE&quot;,&quot;points&quot;:[{&quot;x&quot;:-64.78869297116148,&quot;y&quot;:-492.03629938667814},{&quot;x&quot;:-72.37281418195886,&quot;y&quot;:-492.03629938667814},{&quot;x&quot;:-82.09034075574839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0.5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8&quot;},&quot;connectorInfo&quot;:{&quot;connectedObjects&quot;:[],&quot;type&quot;:&quot;QUADRATIC&quot;,&quot;offset&quot;:{&quot;x&quot;:0,&quot;y&quot;:0},&quot;bending&quot;:-0.1,&quot;firstElementIsHead&quot;:true,&quot;customized&quot;:true}}}}"/>
    <we:property name="66d6e193a6853fd5eae602b6_1725368111945" value="{&quot;id&quot;:&quot;db09ee30-4429-44cc-bd48-68be73479c8e&quot;,&quot;objects&quot;:{&quot;db09ee30-4429-44cc-bd48-68be73479c8e&quot;:{&quot;id&quot;:&quot;db09ee30-4429-44cc-bd48-68be73479c8e&quot;,&quot;type&quot;:&quot;FIGURE_OBJECT&quot;,&quot;document&quot;:{&quot;type&quot;:&quot;DOCUMENT_GROUP&quot;,&quot;canvasType&quot;:&quot;FIGURE&quot;,&quot;units&quot;:&quot;cm&quot;}},&quot;157c02c7-6d6f-41b2-a181-eb77a73bcd19&quot;:{&quot;id&quot;:&quot;157c02c7-6d6f-41b2-a181-eb77a73bcd1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db09ee30-4429-44cc-bd48-68be73479c8e&quot;,&quot;type&quot;:&quot;FRAME&quot;,&quot;order&quot;:&quot;5&quot;}},&quot;f5a2b63e-6a7a-4b52-bc34-58fb7368ec2c&quot;:{&quot;id&quot;:&quot;f5a2b63e-6a7a-4b52-bc34-58fb7368ec2c&quot;,&quot;type&quot;:&quot;FIGURE_OBJECT&quot;,&quot;document&quot;:{&quot;type&quot;:&quot;FIGURE&quot;,&quot;canvasType&quot;:&quot;FIGURE&quot;,&quot;units&quot;:&quot;cm&quot;},&quot;parent&quot;:{&quot;parentId&quot;:&quot;db09ee30-4429-44cc-bd48-68be73479c8e&quot;,&quot;type&quot;:&quot;DOCUMENT&quot;,&quot;order&quot;:&quot;5&quot;}},&quot;f0b27a8b-00e3-4ac3-9834-03c63b4d802e&quot;:{&quot;id&quot;:&quot;f0b27a8b-00e3-4ac3-9834-03c63b4d802e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5a2b63e-6a7a-4b52-bc34-58fb7368ec2c&quot;,&quot;order&quot;:&quot;5&quot;}},&quot;6de09753-492e-46e0-9c6f-d66fca7d6086&quot;:{&quot;id&quot;:&quot;6de09753-492e-46e0-9c6f-d66fca7d6086&quot;,&quot;type&quot;:&quot;FIGURE_OBJECT&quot;,&quot;guide&quot;:{&quot;type&quot;:&quot;GRID&quot;,&quot;distance&quot;:1,&quot;units&quot;:&quot;cm&quot;},&quot;parent&quot;:{&quot;parentId&quot;:&quot;db09ee30-4429-44cc-bd48-68be73479c8e&quot;,&quot;type&quot;:&quot;GUIDE&quot;,&quot;order&quot;:&quot;5&quot;}},&quot;007a033c-0bbc-461c-a805-efe10536084e&quot;:{&quot;type&quot;:&quot;FIGURE_OBJECT&quot;,&quot;id&quot;:&quot;007a033c-0bbc-461c-a805-efe10536084e&quot;,&quot;parent&quot;:{&quot;type&quot;:&quot;CHILD&quot;,&quot;parentId&quot;:&quot;8a10e93c-c05c-438e-9f00-1233ddbf094f&quot;,&quot;order&quot;:&quot;05&quot;},&quot;relativeTransform&quot;:{&quot;translate&quot;:{&quot;x&quot;:97.00960684719126,&quot;y&quot;:-140.90807732277813},&quot;rotate&quot;:0,&quot;skewX&quot;:0,&quot;scale&quot;:{&quot;x&quot;:1,&quot;y&quot;:1}}},&quot;922c8273-5243-4755-87c9-ffbc62f7a4c3&quot;:{&quot;id&quot;:&quot;922c8273-5243-4755-87c9-ffbc62f7a4c3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1&quot;}},&quot;e3777be6-f73d-47ff-b9ab-e7e18a1321a9&quot;:{&quot;id&quot;:&quot;e3777be6-f73d-47ff-b9ab-e7e18a1321a9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2&quot;}},&quot;75d010ca-2612-44b5-86a4-a46f2872108b&quot;:{&quot;id&quot;:&quot;75d010ca-2612-44b5-86a4-a46f2872108b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3&quot;}},&quot;b49dca6f-c1d0-47ef-aef5-ac32c35f4092&quot;:{&quot;id&quot;:&quot;b49dca6f-c1d0-47ef-aef5-ac32c35f4092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5&quot;}},&quot;a3007b7e-8d0a-4b89-acb4-91ab06557b82&quot;:{&quot;id&quot;:&quot;a3007b7e-8d0a-4b89-acb4-91ab06557b82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6&quot;}},&quot;98f586cb-7259-441d-b07d-ac6d27b12dec&quot;:{&quot;id&quot;:&quot;98f586cb-7259-441d-b07d-ac6d27b12dec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7&quot;}},&quot;31e69289-826f-4d24-83df-3e5963e70e77&quot;:{&quot;relativeTransform&quot;:{&quot;translate&quot;:{&quot;x&quot;:-33.46326472056239,&quot;y&quot;:-47.48030561949763},&quot;rotate&quot;:0,&quot;skewX&quot;:0,&quot;scale&quot;:{&quot;x&quot;:1,&quot;y&quot;:1}},&quot;type&quot;:&quot;FIGURE_OBJECT&quot;,&quot;id&quot;:&quot;31e69289-826f-4d24-83df-3e5963e70e77&quot;,&quot;name&quot;:&quot;Petri dish with bacterial colonies 3&quot;,&quot;displayName&quot;:&quot;Petri dish with bacterial colonies 3&quot;,&quot;opacity&quot;:1,&quot;source&quot;:{&quot;id&quot;:&quot;5f7b5a1d1910ce00b12ad56f&quot;,&quot;type&quot;:&quot;ASSETS&quot;},&quot;pathStyles&quot;:[{&quot;type&quot;:&quot;FILL&quot;,&quot;fillStyle&quot;:&quot;rgb(0,0,0)&quot;}],&quot;isLocked&quot;:false,&quot;parent&quot;:{&quot;type&quot;:&quot;CHILD&quot;,&quot;parentId&quot;:&quot;955e50b5-73c6-458f-a18d-0a83e3465d44&quot;,&quot;order&quot;:&quot;05&quot;},&quot;isPremium&quot;:true},&quot;ee626ca0-2cdb-4078-b2fd-e6cae11e19fd&quot;:{&quot;type&quot;:&quot;FIGURE_OBJECT&quot;,&quot;id&quot;:&quot;ee626ca0-2cdb-4078-b2fd-e6cae11e19fd&quot;,&quot;name&quot;:&quot;Petri dish&quot;,&quot;relativeTransform&quot;:{&quot;translate&quot;:{&quot;x&quot;:-1.7919591305752568e-14,&quot;y&quot;:-6.271856957013399e-14},&quot;rotate&quot;:0,&quot;skewX&quot;:0,&quot;scale&quot;:{&quot;x&quot;:0.3389468971131102,&quot;y&quot;:0.33894689711311027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31e69289-826f-4d24-83df-3e5963e70e77&quot;,&quot;order&quot;:&quot;01&quot;}},&quot;1ffa3010-5fab-4698-a2a3-eb8ae137f099&quot;:{&quot;type&quot;:&quot;FIGURE_OBJECT&quot;,&quot;id&quot;:&quot;1ffa3010-5fab-4698-a2a3-eb8ae137f099&quot;,&quot;relativeTransform&quot;:{&quot;translate&quot;:{&quot;x&quot;:16.670750505321813,&quot;y&quot;:12.05405975602289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2&quot;}},&quot;1d75743f-84a1-4b90-8370-cf8981135551&quot;:{&quot;type&quot;:&quot;FIGURE_OBJECT&quot;,&quot;id&quot;:&quot;1d75743f-84a1-4b90-8370-cf8981135551&quot;,&quot;relativeTransform&quot;:{&quot;translate&quot;:{&quot;x&quot;:17.10819180524497,&quot;y&quot;:24.75358249569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3&quot;}},&quot;61053dbc-f293-4072-8bff-621b7ef8d1e6&quot;:{&quot;type&quot;:&quot;FIGURE_OBJECT&quot;,&quot;id&quot;:&quot;61053dbc-f293-4072-8bff-621b7ef8d1e6&quot;,&quot;relativeTransform&quot;:{&quot;translate&quot;:{&quot;x&quot;:24.752037492215685,&quot;y&quot;:12.812483310395335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5&quot;}},&quot;6fff7857-ceea-4185-a97b-c6d32224a107&quot;:{&quot;type&quot;:&quot;FIGURE_OBJECT&quot;,&quot;id&quot;:&quot;6fff7857-ceea-4185-a97b-c6d32224a107&quot;,&quot;relativeTransform&quot;:{&quot;translate&quot;:{&quot;x&quot;:3.8892628178337203,&quot;y&quot;:17.6973012548650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6&quot;}},&quot;e94e1688-f722-4a7e-baef-b23f0edc42e1&quot;:{&quot;type&quot;:&quot;FIGURE_OBJECT&quot;,&quot;id&quot;:&quot;e94e1688-f722-4a7e-baef-b23f0edc42e1&quot;,&quot;relativeTransform&quot;:{&quot;translate&quot;:{&quot;x&quot;:-23.118898782402614,&quot;y&quot;:1.77450816021840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7&quot;}},&quot;3c8e1581-dbfb-4d52-b9d7-73a2ccedfb1c&quot;:{&quot;type&quot;:&quot;FIGURE_OBJECT&quot;,&quot;id&quot;:&quot;3c8e1581-dbfb-4d52-b9d7-73a2ccedfb1c&quot;,&quot;relativeTransform&quot;:{&quot;translate&quot;:{&quot;x&quot;:10.214520338310042,&quot;y&quot;:-9.1232277667983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&quot;}},&quot;60ff1898-2ecc-4f48-bd1b-cc2edfd57045&quot;:{&quot;type&quot;:&quot;FIGURE_OBJECT&quot;,&quot;id&quot;:&quot;60ff1898-2ecc-4f48-bd1b-cc2edfd57045&quot;,&quot;relativeTransform&quot;:{&quot;translate&quot;:{&quot;x&quot;:40.04523675323495,&quot;y&quot;:1.774677605906796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1&quot;}},&quot;38b50ade-a607-4ffa-b864-fd6e4e50cebf&quot;:{&quot;type&quot;:&quot;FIGURE_OBJECT&quot;,&quot;id&quot;:&quot;38b50ade-a607-4ffa-b864-fd6e4e50cebf&quot;,&quot;relativeTransform&quot;:{&quot;translate&quot;:{&quot;x&quot;:34.7433446518673,&quot;y&quot;:4.969252111197769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2&quot;}},&quot;5fbeaa99-27cc-49c6-ae6f-89079ee6d385&quot;:{&quot;type&quot;:&quot;FIGURE_OBJECT&quot;,&quot;id&quot;:&quot;5fbeaa99-27cc-49c6-ae6f-89079ee6d385&quot;,&quot;relativeTransform&quot;:{&quot;translate&quot;:{&quot;x&quot;:-15.877442328008684,&quot;y&quot;:-0.668621101933114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3&quot;}},&quot;05290b60-5e2e-468e-8474-8979ee5fe8d0&quot;:{&quot;type&quot;:&quot;FIGURE_OBJECT&quot;,&quot;id&quot;:&quot;05290b60-5e2e-468e-8474-8979ee5fe8d0&quot;,&quot;relativeTransform&quot;:{&quot;translate&quot;:{&quot;x&quot;:-44.73546588494314,&quot;y&quot;:13.8215282231008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5&quot;}},&quot;d661e8ce-38d4-4a8d-8b3f-9638913b9ebf&quot;:{&quot;type&quot;:&quot;FIGURE_OBJECT&quot;,&quot;id&quot;:&quot;d661e8ce-38d4-4a8d-8b3f-9638913b9ebf&quot;,&quot;relativeTransform&quot;:{&quot;translate&quot;:{&quot;x&quot;:24.752037492215685,&quot;y&quot;:6.13582259433680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6&quot;}},&quot;0a69d334-73be-4c47-b527-57ac8c073ea7&quot;:{&quot;type&quot;:&quot;FIGURE_OBJECT&quot;,&quot;id&quot;:&quot;0a69d334-73be-4c47-b527-57ac8c073ea7&quot;,&quot;relativeTransform&quot;:{&quot;translate&quot;:{&quot;x&quot;:-21.75215468549737,&quot;y&quot;:10.62695371780976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7&quot;}},&quot;73a37bbe-3f4e-444a-af2d-2919db151c2a&quot;:{&quot;type&quot;:&quot;FIGURE_OBJECT&quot;,&quot;id&quot;:&quot;73a37bbe-3f4e-444a-af2d-2919db151c2a&quot;,&quot;relativeTransform&quot;:{&quot;translate&quot;:{&quot;x&quot;:1.915236089047278,&quot;y&quot;:-5.92865326150725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&quot;}},&quot;d4b556bd-8ea9-46ba-a93d-f70eb37d2454&quot;:{&quot;type&quot;:&quot;FIGURE_OBJECT&quot;,&quot;id&quot;:&quot;d4b556bd-8ea9-46ba-a93d-f70eb37d2454&quot;,&quot;relativeTransform&quot;:{&quot;translate&quot;:{&quot;x&quot;:-12.806246699191012,&quot;y&quot;:16.65505705930286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1&quot;}},&quot;f9ac8fea-5d11-474a-9a14-304224d7cec5&quot;:{&quot;type&quot;:&quot;FIGURE_OBJECT&quot;,&quot;id&quot;:&quot;f9ac8fea-5d11-474a-9a14-304224d7cec5&quot;,&quot;relativeTransform&quot;:{&quot;translate&quot;:{&quot;x&quot;:30.507614662343908,&quot;y&quot;:-12.678238459387135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2&quot;}},&quot;164a9b4d-9736-46ce-b788-20d43c684181&quot;:{&quot;type&quot;:&quot;FIGURE_OBJECT&quot;,&quot;id&quot;:&quot;164a9b4d-9736-46ce-b788-20d43c684181&quot;,&quot;relativeTransform&quot;:{&quot;translate&quot;:{&quot;x&quot;:-2.689522334708304,&quot;y&quot;:-10.868346765527598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3&quot;}},&quot;b847d54a-30da-44c5-96dc-9820997129bc&quot;:{&quot;type&quot;:&quot;FIGURE_OBJECT&quot;,&quot;id&quot;:&quot;b847d54a-30da-44c5-96dc-9820997129bc&quot;,&quot;relativeTransform&quot;:{&quot;translate&quot;:{&quot;x&quot;:-15.876505577066606,&quot;y&quot;:5.769368432942733},&quot;rotate&quot;:0},&quot;opacity&quot;:0.54,&quot;path&quot;:{&quot;type&quot;:&quot;ELLIPSE&quot;,&quot;size&quot;:{&quot;x&quot;:6.48053778712284,&quot;y&quot;:1.8470587632816529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5&quot;}},&quot;6f0a1323-26b9-43bd-9ea1-44944d6a6900&quot;:{&quot;type&quot;:&quot;FIGURE_OBJECT&quot;,&quot;id&quot;:&quot;6f0a1323-26b9-43bd-9ea1-44944d6a6900&quot;,&quot;relativeTransform&quot;:{&quot;translate&quot;:{&quot;x&quot;:-6.336465940948645,&quot;y&quot;:8.62701735231241},&quot;rotate&quot;:0},&quot;opacity&quot;:0.54,&quot;path&quot;:{&quot;type&quot;:&quot;ELLIPSE&quot;,&quot;size&quot;:{&quot;x&quot;:6.48053778712284,&quot;y&quot;:2.6419895033276473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6&quot;}},&quot;1a4bba82-b18c-4f87-8bc0-ee9557b557aa&quot;:{&quot;type&quot;:&quot;FIGURE_OBJECT&quot;,&quot;id&quot;:&quot;1a4bba82-b18c-4f87-8bc0-ee9557b557aa&quot;,&quot;relativeTransform&quot;:{&quot;translate&quot;:{&quot;x&quot;:28.998453602947937,&quot;y&quot;:0.10116113919289652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7&quot;}},&quot;a708ea06-f581-4e0f-bf36-f797eebfaf7c&quot;:{&quot;type&quot;:&quot;FIGURE_OBJECT&quot;,&quot;id&quot;:&quot;a708ea06-f581-4e0f-bf36-f797eebfaf7c&quot;,&quot;relativeTransform&quot;:{&quot;translate&quot;:{&quot;x&quot;:28.164559499325424,&quot;y&quot;:-5.15887102038153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&quot;}},&quot;c2d7ed79-733e-41a4-8b9c-683929d70a3e&quot;:{&quot;type&quot;:&quot;FIGURE_OBJECT&quot;,&quot;id&quot;:&quot;c2d7ed79-733e-41a4-8b9c-683929d70a3e&quot;,&quot;relativeTransform&quot;:{&quot;translate&quot;:{&quot;x&quot;:-19.38502964580884,&quot;y&quot;:-6.4741544546289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2&quot;}},&quot;8eba0018-8183-4837-9a89-838233e39ebe&quot;:{&quot;type&quot;:&quot;FIGURE_OBJECT&quot;,&quot;id&quot;:&quot;8eba0018-8183-4837-9a89-838233e39ebe&quot;,&quot;relativeTransform&quot;:{&quot;translate&quot;:{&quot;x&quot;:-38.157010385348386,&quot;y&quot;:18.466659812369457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5&quot;}},&quot;8734e403-4c92-45d8-b5b7-d8ef0bc1d212&quot;:{&quot;type&quot;:&quot;FIGURE_OBJECT&quot;,&quot;id&quot;:&quot;8734e403-4c92-45d8-b5b7-d8ef0bc1d212&quot;,&quot;relativeTransform&quot;:{&quot;translate&quot;:{&quot;x&quot;:-36.85935218975082,&quot;y&quot;:-7.78943788887631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7&quot;}},&quot;a4c81481-73d9-4d1c-84c0-438503144137&quot;:{&quot;type&quot;:&quot;FIGURE_OBJECT&quot;,&quot;id&quot;:&quot;a4c81481-73d9-4d1c-84c0-438503144137&quot;,&quot;relativeTransform&quot;:{&quot;translate&quot;:{&quot;x&quot;:-0.3475687491052466,&quot;y&quot;:2.510310947148571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2&quot;}},&quot;fd2f81dd-4224-411a-8359-d823d563e536&quot;:{&quot;type&quot;:&quot;FIGURE_OBJECT&quot;,&quot;id&quot;:&quot;fd2f81dd-4224-411a-8359-d823d563e536&quot;,&quot;relativeTransform&quot;:{&quot;translate&quot;:{&quot;x&quot;:-1.575827567518907,&quot;y&quot;:-18.952823418745105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5&quot;}},&quot;4f27d6f2-31c1-49f5-93ba-40ffbe0fed89&quot;:{&quot;type&quot;:&quot;FIGURE_OBJECT&quot;,&quot;id&quot;:&quot;4f27d6f2-31c1-49f5-93ba-40ffbe0fed89&quot;,&quot;relativeTransform&quot;:{&quot;translate&quot;:{&quot;x&quot;:-26.039658813554688,&quot;y&quot;:26.412337711219447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1&quot;}},&quot;dae33f68-a961-41ea-8edc-c6130a14ca12&quot;:{&quot;type&quot;:&quot;FIGURE_OBJECT&quot;,&quot;id&quot;:&quot;dae33f68-a961-41ea-8edc-c6130a14ca12&quot;,&quot;relativeTransform&quot;:{&quot;translate&quot;:{&quot;x&quot;:31.330492991810434,&quot;y&quot;:9.311877895578169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2&quot;}},&quot;a5bdce97-3879-4978-a521-12aae8136f76&quot;:{&quot;type&quot;:&quot;FIGURE_OBJECT&quot;,&quot;id&quot;:&quot;a5bdce97-3879-4978-a521-12aae8136f76&quot;,&quot;relativeTransform&quot;:{&quot;translate&quot;:{&quot;x&quot;:15.402165135677139,&quot;y&quot;:-3.18496924628837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3&quot;}},&quot;22636ef6-7300-4b9c-b2fe-8c04e1c8b098&quot;:{&quot;type&quot;:&quot;FIGURE_OBJECT&quot;,&quot;id&quot;:&quot;22636ef6-7300-4b9c-b2fe-8c04e1c8b098&quot;,&quot;relativeTransform&quot;:{&quot;translate&quot;:{&quot;x&quot;:21.41629625125185,&quot;y&quot;:-9.89345075270600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5&quot;}},&quot;4cfd6654-3069-40f4-b9d1-38a305114639&quot;:{&quot;type&quot;:&quot;FIGURE_OBJECT&quot;,&quot;id&quot;:&quot;4cfd6654-3069-40f4-b9d1-38a305114639&quot;,&quot;relativeTransform&quot;:{&quot;translate&quot;:{&quot;x&quot;:-13.809946345368008,&quot;y&quot;:26.6480752781612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6&quot;}},&quot;e1f726a4-6eb9-4af5-b459-50c6aec5efe3&quot;:{&quot;type&quot;:&quot;FIGURE_OBJECT&quot;,&quot;id&quot;:&quot;e1f726a4-6eb9-4af5-b459-50c6aec5efe3&quot;,&quot;relativeTransform&quot;:{&quot;translate&quot;:{&quot;x&quot;:-30.5748530336523,&quot;y&quot;:8.933608857614608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7&quot;}},&quot;75925b06-4f85-4388-90c8-d9235c8fa2d6&quot;:{&quot;type&quot;:&quot;FIGURE_OBJECT&quot;,&quot;id&quot;:&quot;75925b06-4f85-4388-90c8-d9235c8fa2d6&quot;,&quot;relativeTransform&quot;:{&quot;translate&quot;:{&quot;x&quot;:9.210818486208709,&quot;y&quot;:31.146917443543632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&quot;}},&quot;3f781976-7acc-4721-a931-e335860307a7&quot;:{&quot;type&quot;:&quot;FIGURE_OBJECT&quot;,&quot;id&quot;:&quot;3f781976-7acc-4721-a931-e335860307a7&quot;,&quot;relativeTransform&quot;:{&quot;translate&quot;:{&quot;x&quot;:25.755409691369465,&quot;y&quot;:25.52336473681572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1&quot;}},&quot;02b7f217-a377-413d-9310-123b55445750&quot;:{&quot;type&quot;:&quot;FIGURE_OBJECT&quot;,&quot;id&quot;:&quot;02b7f217-a377-413d-9310-123b55445750&quot;,&quot;relativeTransform&quot;:{&quot;translate&quot;:{&quot;x&quot;:43.271592177105106,&quot;y&quot;:12.28240420109221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2&quot;}},&quot;40e457d8-5a9d-465a-bfe3-ea2ab48a6194&quot;:{&quot;type&quot;:&quot;FIGURE_OBJECT&quot;,&quot;id&quot;:&quot;40e457d8-5a9d-465a-bfe3-ea2ab48a6194&quot;,&quot;relativeTransform&quot;:{&quot;translate&quot;:{&quot;x&quot;:43.271592177105106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3&quot;}},&quot;5831400f-b4d0-4c06-be2f-d723424415d1&quot;:{&quot;type&quot;:&quot;FIGURE_OBJECT&quot;,&quot;id&quot;:&quot;5831400f-b4d0-4c06-be2f-d723424415d1&quot;,&quot;relativeTransform&quot;:{&quot;translate&quot;:{&quot;x&quot;:-28.04673286480994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5&quot;}},&quot;f10c87ca-59a9-478a-a6d4-4e5d31d5471a&quot;:{&quot;type&quot;:&quot;FIGURE_OBJECT&quot;,&quot;id&quot;:&quot;f10c87ca-59a9-478a-a6d4-4e5d31d5471a&quot;,&quot;relativeTransform&quot;:{&quot;translate&quot;:{&quot;x&quot;:15.908409173163921,&quot;y&quot;:5.36550511393600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7&quot;}},&quot;2b87125b-c30b-496c-a17c-b4923e34302b&quot;:{&quot;type&quot;:&quot;FIGURE_OBJECT&quot;,&quot;id&quot;:&quot;2b87125b-c30b-496c-a17c-b4923e34302b&quot;,&quot;relativeTransform&quot;:{&quot;translate&quot;:{&quot;x&quot;:-2.8184068923354038,&quot;y&quot;:15.889165864981681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&quot;}},&quot;49315b8c-bfc7-4b87-bba5-cacc654a40b3&quot;:{&quot;type&quot;:&quot;FIGURE_OBJECT&quot;,&quot;id&quot;:&quot;49315b8c-bfc7-4b87-bba5-cacc654a40b3&quot;,&quot;relativeTransform&quot;:{&quot;translate&quot;:{&quot;x&quot;:-16.88114418010987,&quot;y&quot;:-14.218243686420633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2&quot;}},&quot;bf11e750-7884-4ad1-ad25-2278f618a2cf&quot;:{&quot;type&quot;:&quot;FIGURE_OBJECT&quot;,&quot;id&quot;:&quot;bf11e750-7884-4ad1-ad25-2278f618a2cf&quot;,&quot;relativeTransform&quot;:{&quot;translate&quot;:{&quot;x&quot;:18.111564004399035,&quot;y&quot;:-16.452242685292987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3&quot;}},&quot;dbdec025-34b1-42c4-92bd-d1b2f0ae3592&quot;:{&quot;type&quot;:&quot;FIGURE_OBJECT&quot;,&quot;id&quot;:&quot;dbdec025-34b1-42c4-92bd-d1b2f0ae3592&quot;,&quot;relativeTransform&quot;:{&quot;translate&quot;:{&quot;x&quot;:8.822429666386105,&quot;y&quot;:13.14881950184097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5&quot;}},&quot;eca9491f-13d8-456d-8549-8bce7f187c3b&quot;:{&quot;type&quot;:&quot;FIGURE_OBJECT&quot;,&quot;id&quot;:&quot;eca9491f-13d8-456d-8549-8bce7f187c3b&quot;,&quot;relativeTransform&quot;:{&quot;translate&quot;:{&quot;x&quot;:-2.312473990294584,&quot;y&quot;:28.565573475818038},&quot;rotate&quot;:0},&quot;opacity&quot;:0.43,&quot;path&quot;:{&quot;type&quot;:&quot;ELLIPSE&quot;,&quot;size&quot;:{&quot;x&quot;:9.224083288555413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7&quot;}},&quot;b5242773-9da2-4f8c-9ac5-c8ab699d6747&quot;:{&quot;type&quot;:&quot;FIGURE_OBJECT&quot;,&quot;id&quot;:&quot;b5242773-9da2-4f8c-9ac5-c8ab699d6747&quot;,&quot;relativeTransform&quot;:{&quot;translate&quot;:{&quot;x&quot;:37.39388395564205,&quot;y&quot;:19.81354090873621},&quot;rotate&quot;:0},&quot;opacity&quot;:0.43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&quot;}},&quot;f3234cbf-d8cb-4c8e-9b84-f7610a9e03a2&quot;:{&quot;type&quot;:&quot;FIGURE_OBJECT&quot;,&quot;id&quot;:&quot;f3234cbf-d8cb-4c8e-9b84-f7610a9e03a2&quot;,&quot;relativeTransform&quot;:{&quot;translate&quot;:{&quot;x&quot;:-9.26797783430291,&quot;y&quot;:-17.05238200441381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5&quot;}},&quot;6fcd9b6f-4f39-4d2c-b5f7-369d710827c9&quot;:{&quot;type&quot;:&quot;FIGURE_OBJECT&quot;,&quot;id&quot;:&quot;6fcd9b6f-4f39-4d2c-b5f7-369d710827c9&quot;,&quot;relativeTransform&quot;:{&quot;translate&quot;:{&quot;x&quot;:-10.302359027567993,&quot;y&quot;:-8.5592201300020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7&quot;}},&quot;0f2f415a-8f54-4e99-9d7f-1f7825836b89&quot;:{&quot;type&quot;:&quot;FIGURE_OBJECT&quot;,&quot;id&quot;:&quot;0f2f415a-8f54-4e99-9d7f-1f7825836b89&quot;,&quot;relativeTransform&quot;:{&quot;translate&quot;:{&quot;x&quot;:-27.04303101270875,&quot;y&quot;:-13.85780749912284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2&quot;}},&quot;7e00f505-daeb-438b-956c-fbe3a9ff831d&quot;:{&quot;type&quot;:&quot;FIGURE_OBJECT&quot;,&quot;id&quot;:&quot;7e00f505-daeb-438b-956c-fbe3a9ff831d&quot;,&quot;relativeTransform&quot;:{&quot;translate&quot;:{&quot;x&quot;:-41.156440861601574,&quot;y&quot;:-2.509356963430179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5&quot;}},&quot;229c0d20-01b9-4507-9865-f1fd58305753&quot;:{&quot;type&quot;:&quot;FIGURE_OBJECT&quot;,&quot;id&quot;:&quot;229c0d20-01b9-4507-9865-f1fd58305753&quot;,&quot;relativeTransform&quot;:{&quot;translate&quot;:{&quot;x&quot;:-1.3977013737428479,&quot;y&quot;:-103.9568069771452},&quot;rotate&quot;:0,&quot;skewX&quot;:0,&quot;scale&quot;:{&quot;x&quot;:1,&quot;y&quot;:1}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1&quot;}},&quot;a91ce31c-963f-4e24-9a2c-4cee4a054968&quot;:{&quot;type&quot;:&quot;FIGURE_OBJECT&quot;,&quot;id&quot;:&quot;a91ce31c-963f-4e24-9a2c-4cee4a054968&quot;,&quot;relativeTransform&quot;:{&quot;translate&quot;:{&quot;x&quot;:211.58298732932946,&quot;y&quot;:385.1237116272716},&quot;rotate&quot;:-0.8963055216582059},&quot;opacity&quot;:1,&quot;path&quot;:{&quot;type&quot;:&quot;POLY_LINE&quot;,&quot;points&quot;:[{&quot;x&quot;:185.031150427351,&quot;y&quot;:-492.03629938667814},{&quot;x&quot;:209.73718821774077,&quot;y&quot;:-510.03225781744413},{&quot;x&quot;:234.4432260081305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955e50b5-73c6-458f-a18d-0a83e3465d44&quot;,&quot;order&quot;:&quot;2&quot;},&quot;connectorInfo&quot;:{&quot;connectedObjects&quot;:[],&quot;type&quot;:&quot;QUADRATIC&quot;,&quot;offset&quot;:{&quot;x&quot;:0,&quot;y&quot;:0},&quot;bending&quot;:-0.1,&quot;firstElementIsHead&quot;:true,&quot;customized&quot;:false}},&quot;67630131-00b4-469b-8bb8-c736bc4d3444&quot;:{&quot;type&quot;:&quot;FIGURE_OBJECT&quot;,&quot;id&quot;:&quot;67630131-00b4-469b-8bb8-c736bc4d3444&quot;,&quot;parent&quot;:{&quot;type&quot;:&quot;CHILD&quot;,&quot;parentId&quot;:&quot;8a10e93c-c05c-438e-9f00-1233ddbf094f&quot;,&quot;order&quot;:&quot;1&quot;},&quot;relativeTransform&quot;:{&quot;translate&quot;:{&quot;x&quot;:100.34155387777278,&quot;y&quot;:-16.278661392923027},&quot;rotate&quot;:0,&quot;skewX&quot;:0,&quot;scale&quot;:{&quot;x&quot;:1,&quot;y&quot;:1}}},&quot;8a28daac-7708-4ee3-9b65-4b054ef3c9f8&quot;:{&quot;id&quot;:&quot;8a28daac-7708-4ee3-9b65-4b054ef3c9f8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1&quot;}},&quot;9db0b8c1-a4d0-4db8-8c47-41e98f28ad21&quot;:{&quot;id&quot;:&quot;9db0b8c1-a4d0-4db8-8c47-41e98f28ad21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2&quot;}},&quot;9845e63f-4787-45e6-a108-622daa5a27c0&quot;:{&quot;id&quot;:&quot;9845e63f-4787-45e6-a108-622daa5a27c0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3&quot;}},&quot;1783e094-34fe-4cc2-b933-a45b7cf12723&quot;:{&quot;id&quot;:&quot;1783e094-34fe-4cc2-b933-a45b7cf12723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5&quot;}},&quot;3b510a88-f02d-40b7-af57-694f98d99353&quot;:{&quot;id&quot;:&quot;3b510a88-f02d-40b7-af57-694f98d99353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6&quot;}},&quot;0c825f25-aca4-4754-9bfd-2bcbc266b033&quot;:{&quot;id&quot;:&quot;0c825f25-aca4-4754-9bfd-2bcbc266b033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7&quot;}},&quot;fecbb62e-4427-4e05-8eb3-f6caf4a0c163&quot;:{&quot;id&quot;:&quot;fecbb62e-4427-4e05-8eb3-f6caf4a0c163&quot;,&quot;name&quot;:&quot;Lab freezer&quot;,&quot;displayName&quot;:&quot;&quot;,&quot;type&quot;:&quot;FIGURE_OBJECT&quot;,&quot;relativeTransform&quot;:{&quot;translate&quot;:{&quot;x&quot;:255.1700223331638,&quot;y&quot;:105.04491497185728},&quot;rotate&quot;:6.283185307179586,&quot;skewX&quot;:-1.980258311593331e-31,&quot;scale&quot;:{&quot;x&quot;:-0.46674892845508514,&quot;y&quot;:0.4667489284550851}},&quot;image&quot;:{&quot;url&quot;:&quot;https://icons.biorender.com/biorender/5baa6c11f1de971300868c50/20200110193530/image/lab-freezer.png&quot;,&quot;fallbackUrl&quot;:&quot;https://res.cloudinary.com/dlcjuc3ej/image/upload/v1578684930/hfn23k6cjasx9rnxofxb.svg#/keystone/api/icons/5baa6c11f1de971300868c50/20200110193530/image/lab-freezer.svg&quot;,&quot;isPremium&quot;:false,&quot;size&quot;:{&quot;x&quot;:150,&quot;y&quot;:224.6606334841629}},&quot;source&quot;:{&quot;id&quot;:&quot;5baa6c11f1de971300868c50&quot;,&quot;type&quot;:&quot;ASSETS&quot;},&quot;isPremium&quot;:false,&quot;parent&quot;:{&quot;type&quot;:&quot;CHILD&quot;,&quot;parentId&quot;:&quot;8a10e93c-c05c-438e-9f00-1233ddbf094f&quot;,&quot;order&quot;:&quot;12&quot;}},&quot;6294929c-f0aa-4e79-be79-3803dd49b67f&quot;:{&quot;type&quot;:&quot;FIGURE_OBJECT&quot;,&quot;id&quot;:&quot;6294929c-f0aa-4e79-be79-3803dd49b67f&quot;,&quot;parent&quot;:{&quot;type&quot;:&quot;CHILD&quot;,&quot;parentId&quot;:&quot;8a10e93c-c05c-438e-9f00-1233ddbf094f&quot;,&quot;order&quot;:&quot;15&quot;},&quot;relativeTransform&quot;:{&quot;translate&quot;:{&quot;x&quot;:-163.62252920293318,&quot;y&quot;:13.746178104196943},&quot;rotate&quot;:0,&quot;skewX&quot;:0,&quot;scale&quot;:{&quot;x&quot;:1,&quot;y&quot;:1}}},&quot;1c79ffcd-375c-427f-88b4-5e61eb354d2c&quot;:{&quot;relativeTransform&quot;:{&quot;translate&quot;:{&quot;x&quot;:430.7473444089649,&quot;y&quot;:-26.054263929292592},&quot;rotate&quot;:0},&quot;type&quot;:&quot;FIGURE_OBJECT&quot;,&quot;id&quot;:&quot;1c79ffcd-375c-427f-88b4-5e61eb354d2c&quot;,&quot;parent&quot;:{&quot;type&quot;:&quot;CHILD&quot;,&quot;parentId&quot;:&quot;6294929c-f0aa-4e79-be79-3803dd49b67f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faba503-0f5b-4b01-8f0a-535e21352bdc&quot;:{&quot;id&quot;:&quot;8faba503-0f5b-4b01-8f0a-535e21352bdc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1c79ffcd-375c-427f-88b4-5e61eb354d2c&quot;,&quot;order&quot;:&quot;2&quot;}},&quot;942fb175-2ae6-480f-8889-fc6e3266bae1&quot;:{&quot;id&quot;:&quot;942fb175-2ae6-480f-8889-fc6e3266bae1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1c79ffcd-375c-427f-88b4-5e61eb354d2c&quot;,&quot;order&quot;:&quot;5&quot;}},&quot;099d42ef-c0ae-4481-93c8-6bf991cd6f09&quot;:{&quot;relativeTransform&quot;:{&quot;translate&quot;:{&quot;x&quot;:401.5273757828654,&quot;y&quot;:-26.053972952395142},&quot;rotate&quot;:0},&quot;type&quot;:&quot;FIGURE_OBJECT&quot;,&quot;id&quot;:&quot;099d42ef-c0ae-4481-93c8-6bf991cd6f09&quot;,&quot;parent&quot;:{&quot;type&quot;:&quot;CHILD&quot;,&quot;parentId&quot;:&quot;6294929c-f0aa-4e79-be79-3803dd49b67f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40fd233-feea-4733-b34c-08822293322d&quot;:{&quot;id&quot;:&quot;b40fd233-feea-4733-b34c-08822293322d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99d42ef-c0ae-4481-93c8-6bf991cd6f09&quot;,&quot;order&quot;:&quot;2&quot;}},&quot;453b5f59-2020-46d1-a6d6-b7fced38cffc&quot;:{&quot;id&quot;:&quot;453b5f59-2020-46d1-a6d6-b7fced38cffc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99d42ef-c0ae-4481-93c8-6bf991cd6f09&quot;,&quot;order&quot;:&quot;5&quot;}},&quot;b7612295-abec-4172-84b7-76c92e5e6758&quot;:{&quot;relativeTransform&quot;:{&quot;translate&quot;:{&quot;x&quot;:372.3867050032863,&quot;y&quot;:-26.053614970612273},&quot;rotate&quot;:0},&quot;type&quot;:&quot;FIGURE_OBJECT&quot;,&quot;id&quot;:&quot;b7612295-abec-4172-84b7-76c92e5e6758&quot;,&quot;parent&quot;:{&quot;type&quot;:&quot;CHILD&quot;,&quot;parentId&quot;:&quot;6294929c-f0aa-4e79-be79-3803dd49b67f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c4f171e-199f-485b-abaa-029fbcaf5648&quot;:{&quot;id&quot;:&quot;ac4f171e-199f-485b-abaa-029fbcaf564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b7612295-abec-4172-84b7-76c92e5e6758&quot;,&quot;order&quot;:&quot;2&quot;}},&quot;7b5a2be0-8928-40c2-a3b9-61b6607e7294&quot;:{&quot;id&quot;:&quot;7b5a2be0-8928-40c2-a3b9-61b6607e7294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b7612295-abec-4172-84b7-76c92e5e6758&quot;,&quot;order&quot;:&quot;5&quot;}},&quot;edc05235-de5e-486a-8002-3734a1d45239&quot;:{&quot;relativeTransform&quot;:{&quot;translate&quot;:{&quot;x&quot;:342.91603331900217,&quot;y&quot;:-26.054275407970437},&quot;rotate&quot;:0},&quot;type&quot;:&quot;FIGURE_OBJECT&quot;,&quot;id&quot;:&quot;edc05235-de5e-486a-8002-3734a1d45239&quot;,&quot;parent&quot;:{&quot;type&quot;:&quot;CHILD&quot;,&quot;parentId&quot;:&quot;6294929c-f0aa-4e79-be79-3803dd49b67f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01823644-855a-4185-8e2e-de411ed68f36&quot;:{&quot;id&quot;:&quot;01823644-855a-4185-8e2e-de411ed68f36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edc05235-de5e-486a-8002-3734a1d45239&quot;,&quot;order&quot;:&quot;2&quot;}},&quot;0ba4b9ce-c320-4d23-9089-2fefd9cb3eb7&quot;:{&quot;id&quot;:&quot;0ba4b9ce-c320-4d23-9089-2fefd9cb3eb7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edc05235-de5e-486a-8002-3734a1d45239&quot;,&quot;order&quot;:&quot;5&quot;}},&quot;57bc91fc-a779-4381-abb0-fd09e7932bf8&quot;:{&quot;relativeTransform&quot;:{&quot;translate&quot;:{&quot;x&quot;:313.6960646929027,&quot;y&quot;:-26.053984431072994},&quot;rotate&quot;:0},&quot;type&quot;:&quot;FIGURE_OBJECT&quot;,&quot;id&quot;:&quot;57bc91fc-a779-4381-abb0-fd09e7932bf8&quot;,&quot;parent&quot;:{&quot;type&quot;:&quot;CHILD&quot;,&quot;parentId&quot;:&quot;6294929c-f0aa-4e79-be79-3803dd49b67f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e5ea562-a646-449c-b864-818fe5b803b1&quot;:{&quot;id&quot;:&quot;be5ea562-a646-449c-b864-818fe5b803b1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57bc91fc-a779-4381-abb0-fd09e7932bf8&quot;,&quot;order&quot;:&quot;2&quot;}},&quot;a00f244e-3f04-4e97-9fd3-6adac6952e8a&quot;:{&quot;id&quot;:&quot;a00f244e-3f04-4e97-9fd3-6adac6952e8a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57bc91fc-a779-4381-abb0-fd09e7932bf8&quot;,&quot;order&quot;:&quot;5&quot;}},&quot;37bffc64-2065-48cf-9c13-1c6110c0d016&quot;:{&quot;relativeTransform&quot;:{&quot;translate&quot;:{&quot;x&quot;:284.55539391332354,&quot;y&quot;:-26.05362644929012},&quot;rotate&quot;:0},&quot;type&quot;:&quot;FIGURE_OBJECT&quot;,&quot;id&quot;:&quot;37bffc64-2065-48cf-9c13-1c6110c0d016&quot;,&quot;parent&quot;:{&quot;type&quot;:&quot;CHILD&quot;,&quot;parentId&quot;:&quot;6294929c-f0aa-4e79-be79-3803dd49b67f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b6e8d86-3a1e-4f9a-9298-827b02af32f8&quot;:{&quot;id&quot;:&quot;ab6e8d86-3a1e-4f9a-9298-827b02af32f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7bffc64-2065-48cf-9c13-1c6110c0d016&quot;,&quot;order&quot;:&quot;2&quot;}},&quot;cf359d74-f09d-4c90-891b-dc6da1e8ad5b&quot;:{&quot;id&quot;:&quot;cf359d74-f09d-4c90-891b-dc6da1e8ad5b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7bffc64-2065-48cf-9c13-1c6110c0d016&quot;,&quot;order&quot;:&quot;5&quot;}},&quot;306aaa3c-179f-4b7d-a44a-482b5a4e76c3&quot;:{&quot;type&quot;:&quot;FIGURE_OBJECT&quot;,&quot;id&quot;:&quot;306aaa3c-179f-4b7d-a44a-482b5a4e76c3&quot;,&quot;parent&quot;:{&quot;type&quot;:&quot;CHILD&quot;,&quot;parentId&quot;:&quot;8a10e93c-c05c-438e-9f00-1233ddbf094f&quot;,&quot;order&quot;:&quot;2&quot;},&quot;relativeTransform&quot;:{&quot;translate&quot;:{&quot;x&quot;:-555.485896891183,&quot;y&quot;:51.085492317881524},&quot;rotate&quot;:0,&quot;skewX&quot;:0,&quot;scale&quot;:{&quot;x&quot;:1,&quot;y&quot;:1}}},&quot;90f5f058-1795-4857-8faa-c364c24ff316&quot;:{&quot;id&quot;:&quot;90f5f058-1795-4857-8faa-c364c24ff316&quot;,&quot;name&quot;:&quot;Qubit fluorometer&quot;,&quot;displayName&quot;:&quot;&quot;,&quot;type&quot;:&quot;FIGURE_OBJECT&quot;,&quot;relativeTransform&quot;:{&quot;translate&quot;:{&quot;x&quot;:229.2943511784317,&quot;y&quot;:3.91417939415449},&quot;rotate&quot;:0,&quot;skewX&quot;:0,&quot;scale&quot;:{&quot;x&quot;:0.6289305210641757,&quot;y&quot;:0.6289305210641757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306aaa3c-179f-4b7d-a44a-482b5a4e76c3&quot;,&quot;order&quot;:&quot;2&quot;}},&quot;386b1dc2-6e55-47a7-abdb-ad9a9c15f135&quot;:{&quot;id&quot;:&quot;386b1dc2-6e55-47a7-abdb-ad9a9c15f135&quot;,&quot;type&quot;:&quot;FIGURE_OBJECT&quot;,&quot;relativeTransform&quot;:{&quot;translate&quot;:{&quot;x&quot;:229.66329722150044,&quot;y&quot;:7.574785487681069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1.683857515471681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23.232308296330885,&quot;y&quot;:16.96327272430509},&quot;targetSize&quot;:{&quot;x&quot;:23.232308296330885,&quot;y&quot;:16.96327272430509}},&quot;parent&quot;:{&quot;type&quot;:&quot;CHILD&quot;,&quot;parentId&quot;:&quot;306aaa3c-179f-4b7d-a44a-482b5a4e76c3&quot;,&quot;order&quot;:&quot;5&quot;}},&quot;287a2a57-a7a1-4255-9706-ccda786176bb&quot;:{&quot;id&quot;:&quot;287a2a57-a7a1-4255-9706-ccda786176bb&quot;,&quot;name&quot;:&quot;image.png&quot;,&quot;type&quot;:&quot;FIGURE_OBJECT&quot;,&quot;relativeTransform&quot;:{&quot;translate&quot;:{&quot;x&quot;:-256.52621242133296,&quot;y&quot;:54.999643344491666},&quot;rotate&quot;:0,&quot;skewX&quot;:0,&quot;scale&quot;:{&quot;x&quot;:0.28810939125247337,&quot;y&quot;:0.28810939125247337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8a10e93c-c05c-438e-9f00-1233ddbf094f&quot;,&quot;order&quot;:&quot;22&quot;}},&quot;4a54643f-2248-455b-a541-978a392f6cc0&quot;:{&quot;type&quot;:&quot;FIGURE_OBJECT&quot;,&quot;id&quot;:&quot;4a54643f-2248-455b-a541-978a392f6cc0&quot;,&quot;parent&quot;:{&quot;type&quot;:&quot;CHILD&quot;,&quot;parentId&quot;:&quot;8a10e93c-c05c-438e-9f00-1233ddbf094f&quot;,&quot;order&quot;:&quot;25&quot;},&quot;relativeTransform&quot;:{&quot;translate&quot;:{&quot;x&quot;:-163.6231405060701,&quot;y&quot;:152.6971637975772},&quot;rotate&quot;:0,&quot;skewX&quot;:0,&quot;scale&quot;:{&quot;x&quot;:1,&quot;y&quot;:1}}},&quot;34afded9-33b0-4910-82ae-1ddc2f5ee010&quot;:{&quot;relativeTransform&quot;:{&quot;translate&quot;:{&quot;x&quot;:430.74731219802345,&quot;y&quot;:-26.0542619809756},&quot;rotate&quot;:0},&quot;type&quot;:&quot;FIGURE_OBJECT&quot;,&quot;id&quot;:&quot;34afded9-33b0-4910-82ae-1ddc2f5ee010&quot;,&quot;parent&quot;:{&quot;type&quot;:&quot;CHILD&quot;,&quot;parentId&quot;:&quot;4a54643f-2248-455b-a541-978a392f6cc0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d53e41cc-f883-49c3-9c3d-ffc7a6c7e91f&quot;:{&quot;id&quot;:&quot;d53e41cc-f883-49c3-9c3d-ffc7a6c7e91f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4afded9-33b0-4910-82ae-1ddc2f5ee010&quot;,&quot;order&quot;:&quot;2&quot;}},&quot;2fedb153-4db6-402a-974d-15b56fb869c2&quot;:{&quot;id&quot;:&quot;2fedb153-4db6-402a-974d-15b56fb869c2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4afded9-33b0-4910-82ae-1ddc2f5ee010&quot;,&quot;order&quot;:&quot;5&quot;}},&quot;2a2e97db-e580-47c7-837a-c0a767dd1a60&quot;:{&quot;relativeTransform&quot;:{&quot;translate&quot;:{&quot;x&quot;:401.5273457569698,&quot;y&quot;:-26.05397100409991},&quot;rotate&quot;:0},&quot;type&quot;:&quot;FIGURE_OBJECT&quot;,&quot;id&quot;:&quot;2a2e97db-e580-47c7-837a-c0a767dd1a60&quot;,&quot;parent&quot;:{&quot;type&quot;:&quot;CHILD&quot;,&quot;parentId&quot;:&quot;4a54643f-2248-455b-a541-978a392f6cc0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1f3f4991-a605-4718-b539-253a4ecb13bc&quot;:{&quot;id&quot;:&quot;1f3f4991-a605-4718-b539-253a4ecb13bc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2a2e97db-e580-47c7-837a-c0a767dd1a60&quot;,&quot;order&quot;:&quot;2&quot;}},&quot;24040fa3-f7fd-4ba4-ba78-7aafa7fb6037&quot;:{&quot;id&quot;:&quot;24040fa3-f7fd-4ba4-ba78-7aafa7fb6037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2a2e97db-e580-47c7-837a-c0a767dd1a60&quot;,&quot;order&quot;:&quot;5&quot;}},&quot;a09da446-3842-469c-99b0-358bc4e92986&quot;:{&quot;relativeTransform&quot;:{&quot;translate&quot;:{&quot;x&quot;:372.3866771565068,&quot;y&quot;:-26.05361302234381},&quot;rotate&quot;:0},&quot;type&quot;:&quot;FIGURE_OBJECT&quot;,&quot;id&quot;:&quot;a09da446-3842-469c-99b0-358bc4e92986&quot;,&quot;parent&quot;:{&quot;type&quot;:&quot;CHILD&quot;,&quot;parentId&quot;:&quot;4a54643f-2248-455b-a541-978a392f6cc0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e4e1ed31-e1f3-4e0a-bb06-5a2406954ad2&quot;:{&quot;id&quot;:&quot;e4e1ed31-e1f3-4e0a-bb06-5a2406954ad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a09da446-3842-469c-99b0-358bc4e92986&quot;,&quot;order&quot;:&quot;2&quot;}},&quot;3d9fb684-2824-4205-b41d-cfd4b4be1926&quot;:{&quot;id&quot;:&quot;3d9fb684-2824-4205-b41d-cfd4b4be1926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a09da446-3842-469c-99b0-358bc4e92986&quot;,&quot;order&quot;:&quot;5&quot;}},&quot;00b0053e-b49c-48a0-8a90-c01a90280d42&quot;:{&quot;relativeTransform&quot;:{&quot;translate&quot;:{&quot;x&quot;:342.9160076760158,&quot;y&quot;:-26.05427345965259},&quot;rotate&quot;:0},&quot;type&quot;:&quot;FIGURE_OBJECT&quot;,&quot;id&quot;:&quot;00b0053e-b49c-48a0-8a90-c01a90280d42&quot;,&quot;parent&quot;:{&quot;type&quot;:&quot;CHILD&quot;,&quot;parentId&quot;:&quot;4a54643f-2248-455b-a541-978a392f6cc0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5dcb40e4-2774-4847-8876-b3563f91f039&quot;:{&quot;id&quot;:&quot;5dcb40e4-2774-4847-8876-b3563f91f039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0b0053e-b49c-48a0-8a90-c01a90280d42&quot;,&quot;order&quot;:&quot;2&quot;}},&quot;fbaac0fa-8fe6-4787-867b-847ea07c0e7e&quot;:{&quot;id&quot;:&quot;fbaac0fa-8fe6-4787-867b-847ea07c0e7e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0b0053e-b49c-48a0-8a90-c01a90280d42&quot;,&quot;order&quot;:&quot;5&quot;}},&quot;faf7d289-4abc-4965-befa-77c9c29dcc2a&quot;:{&quot;relativeTransform&quot;:{&quot;translate&quot;:{&quot;x&quot;:313.69604123496225,&quot;y&quot;:-26.053982482776902},&quot;rotate&quot;:0},&quot;type&quot;:&quot;FIGURE_OBJECT&quot;,&quot;id&quot;:&quot;faf7d289-4abc-4965-befa-77c9c29dcc2a&quot;,&quot;parent&quot;:{&quot;type&quot;:&quot;CHILD&quot;,&quot;parentId&quot;:&quot;4a54643f-2248-455b-a541-978a392f6cc0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3927d82e-d42f-485f-8f3e-5a99b2a2adca&quot;:{&quot;id&quot;:&quot;3927d82e-d42f-485f-8f3e-5a99b2a2adca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faf7d289-4abc-4965-befa-77c9c29dcc2a&quot;,&quot;order&quot;:&quot;2&quot;}},&quot;4a973949-a55a-4e00-9ab4-6a90c2d6e4bb&quot;:{&quot;id&quot;:&quot;4a973949-a55a-4e00-9ab4-6a90c2d6e4bb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faf7d289-4abc-4965-befa-77c9c29dcc2a&quot;,&quot;order&quot;:&quot;5&quot;}},&quot;75bfa2cc-5038-4622-a561-f14cfbda3d7f&quot;:{&quot;relativeTransform&quot;:{&quot;translate&quot;:{&quot;x&quot;:284.55537263449907,&quot;y&quot;:-26.0536245010208},&quot;rotate&quot;:0},&quot;type&quot;:&quot;FIGURE_OBJECT&quot;,&quot;id&quot;:&quot;75bfa2cc-5038-4622-a561-f14cfbda3d7f&quot;,&quot;parent&quot;:{&quot;type&quot;:&quot;CHILD&quot;,&quot;parentId&quot;:&quot;4a54643f-2248-455b-a541-978a392f6cc0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96b3d90-30e5-45b3-b573-2a884dd38dc2&quot;:{&quot;id&quot;:&quot;896b3d90-30e5-45b3-b573-2a884dd38dc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75bfa2cc-5038-4622-a561-f14cfbda3d7f&quot;,&quot;order&quot;:&quot;2&quot;}},&quot;9701df27-955d-40a0-b3b6-601e4ff4fc63&quot;:{&quot;id&quot;:&quot;9701df27-955d-40a0-b3b6-601e4ff4fc63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75bfa2cc-5038-4622-a561-f14cfbda3d7f&quot;,&quot;order&quot;:&quot;5&quot;}},&quot;438cfa52-3aed-4721-810a-5e45c9cf54c7&quot;:{&quot;id&quot;:&quot;438cfa52-3aed-4721-810a-5e45c9cf54c7&quot;,&quot;name&quot;:&quot;Eppendorf tube (round bottom, 1/2 liquid, closed)&quot;,&quot;displayName&quot;:&quot;&quot;,&quot;type&quot;:&quot;FIGURE_OBJECT&quot;,&quot;relativeTransform&quot;:{&quot;translate&quot;:{&quot;x&quot;:192.03986238436843,&quot;y&quot;:105.374530442319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8a10e93c-c05c-438e-9f00-1233ddbf094f&quot;,&quot;order&quot;:&quot;3&quot;}},&quot;9703a82d-c906-4a92-868d-c461ccdc3eac&quot;:{&quot;type&quot;:&quot;FIGURE_OBJECT&quot;,&quot;id&quot;:&quot;9703a82d-c906-4a92-868d-c461ccdc3eac&quot;,&quot;relativeTransform&quot;:{&quot;translate&quot;:{&quot;x&quot;:239.87988924717328,&quot;y&quot;:245.46958356586697},&quot;rotate&quot;:0,&quot;skewX&quot;:0,&quot;scale&quot;:{&quot;x&quot;:1,&quot;y&quot;:1}},&quot;opacity&quot;:1,&quot;path&quot;:{&quot;type&quot;:&quot;RECT&quot;,&quot;size&quot;:{&quot;x&quot;:168.4590500713517,&quot;y&quot;:32.007339857924855},&quot;cornerRounding&quot;:{&quot;type&quot;:&quot;ARC_LENGTH&quot;,&quot;global&quot;:6.296505651998877}},&quot;pathStyles&quot;:[{&quot;type&quot;:&quot;FILL&quot;,&quot;fillStyle&quot;:&quot;rgba(229, 229, 229, 0.34901960784313724)&quot;},{&quot;type&quot;:&quot;STROKE&quot;,&quot;strokeStyle&quot;:&quot;rgba(74, 72, 73, 0.23137254901960785)&quot;,&quot;lineWidth&quot;:0.801695998977343,&quot;lineJoin&quot;:&quot;round&quot;}],&quot;isLocked&quot;:false,&quot;parent&quot;:{&quot;type&quot;:&quot;CHILD&quot;,&quot;parentId&quot;:&quot;8a10e93c-c05c-438e-9f00-1233ddbf094f&quot;,&quot;order&quot;:&quot;35&quot;},&quot;layout&quot;:{&quot;sizeRatio&quot;:{&quot;x&quot;:0.88,&quot;y&quot;:0.88},&quot;keepAspectRatio&quot;:false}},&quot;c23b8f6e-8c06-4d07-b547-fca9018e73bb&quot;:{&quot;id&quot;:&quot;c23b8f6e-8c06-4d07-b547-fca9018e73bb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0.666666666666666,&quot;color&quot;:&quot;rgb(0,0,0)&quot;,&quot;fontWeight&quot;:&quot;normal&quot;,&quot;fontStyle&quot;:&quot;normal&quot;,&quot;decoration&quot;:&quot;none&quot;,&quot;script&quot;:&quot;none&quot;},&quot;range&quot;:[0,62]}],&quot;text&quot;:&quot;Analyse expression by SDS-PAGE, select the best glycerol stock.&quot;}],&quot;_lastCaretLocation&quot;:{&quot;lineIndex&quot;:0,&quot;runIndex&quot;:-1,&quot;charIndex&quot;:-1,&quot;endOfLine&quot;:true}},&quot;format&quot;:&quot;BETTER_TEXT&quot;,&quot;size&quot;:{&quot;x&quot;:148.24396406278947,&quot;y&quot;:23.053333333333327},&quot;targetSize&quot;:{&quot;x&quot;:148.24396406278947,&quot;y&quot;:2}},&quot;parent&quot;:{&quot;type&quot;:&quot;CHILD&quot;,&quot;parentId&quot;:&quot;9703a82d-c906-4a92-868d-c461ccdc3eac&quot;,&quot;order&quot;:&quot;5&quot;}},&quot;1b429749-dfc0-4282-8499-f9028d1fb2de&quot;:{&quot;type&quot;:&quot;FIGURE_OBJECT&quot;,&quot;id&quot;:&quot;1b429749-dfc0-4282-8499-f9028d1fb2de&quot;,&quot;relativeTransform&quot;:{&quot;translate&quot;:{&quot;x&quot;:-17.712762941543474,&quot;y&quot;:-109.66697741140955},&quot;rotate&quot;:0,&quot;skewX&quot;:0,&quot;scale&quot;:{&quot;x&quot;:1,&quot;y&quot;:1}},&quot;opacity&quot;:0.54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3&quot;}},&quot;dd4df9e6-7405-4534-ab3e-576a9ef39617&quot;:{&quot;type&quot;:&quot;FIGURE_OBJECT&quot;,&quot;id&quot;:&quot;dd4df9e6-7405-4534-ab3e-576a9ef39617&quot;,&quot;relativeTransform&quot;:{&quot;translate&quot;:{&quot;x&quot;:-1.3977621676591525,&quot;y&quot;:-115.3771661140136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5&quot;}},&quot;8b5206eb-26e6-41d2-9bd8-15b69a102816&quot;:{&quot;type&quot;:&quot;FIGURE_OBJECT&quot;,&quot;id&quot;:&quot;8b5206eb-26e6-41d2-9bd8-15b69a102816&quot;,&quot;relativeTransform&quot;:{&quot;translate&quot;:{&quot;x&quot;:8.979972616874988,&quot;y&quot;:-105.749068088828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6&quot;}},&quot;8b470ba5-2f60-4507-8a6d-7911a6a3a0fb&quot;:{&quot;type&quot;:&quot;FIGURE_OBJECT&quot;,&quot;id&quot;:&quot;8b470ba5-2f60-4507-8a6d-7911a6a3a0fb&quot;,&quot;relativeTransform&quot;:{&quot;translate&quot;:{&quot;x&quot;:-14.034986776254556,&quot;y&quot;:-101.01539844949012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7&quot;}},&quot;c628181b-1438-45eb-9ed9-47e1e7eb0441&quot;:{&quot;type&quot;:&quot;FIGURE_OBJECT&quot;,&quot;id&quot;:&quot;c628181b-1438-45eb-9ed9-47e1e7eb0441&quot;,&quot;relativeTransform&quot;:{&quot;translate&quot;:{&quot;x&quot;:6.184253497855593,&quot;y&quot;:-96.2798470138349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8&quot;}},&quot;a33e0d3e-208f-46d3-99f9-f17b44d3552d&quot;:{&quot;type&quot;:&quot;FIGURE_OBJECT&quot;,&quot;id&quot;:&quot;a33e0d3e-208f-46d3-99f9-f17b44d3552d&quot;,&quot;parent&quot;:{&quot;type&quot;:&quot;CHILD&quot;,&quot;parentId&quot;:&quot;8a10e93c-c05c-438e-9f00-1233ddbf094f&quot;,&quot;order&quot;:&quot;5&quot;},&quot;relativeTransform&quot;:{&quot;translate&quot;:{&quot;x&quot;:-184.54680758109973,&quot;y&quot;:-32.33806843391088},&quot;rotate&quot;:0,&quot;skewX&quot;:0,&quot;scale&quot;:{&quot;x&quot;:1,&quot;y&quot;:1}}},&quot;c3318130-5731-4859-bb75-875de5b239c8&quot;:{&quot;relativeTransform&quot;:{&quot;translate&quot;:{&quot;x&quot;:100.09303031501007,&quot;y&quot;:-332.14878253787214},&quot;rotate&quot;:0},&quot;type&quot;:&quot;FIGURE_OBJECT&quot;,&quot;id&quot;:&quot;c3318130-5731-4859-bb75-875de5b239c8&quot;,&quot;parent&quot;:{&quot;type&quot;:&quot;CHILD&quot;,&quot;parentId&quot;:&quot;a33e0d3e-208f-46d3-99f9-f17b44d3552d&quot;,&quot;order&quot;:&quot;2&quot;},&quot;name&quot;:&quot;Petri dish (inoculation)&quot;,&quot;displayName&quot;:&quot;Petri dish (inoculation)&quot;,&quot;source&quot;:{&quot;id&quot;:&quot;6092c1573ba6bb00ab538717&quot;,&quot;type&quot;:&quot;ASSETS&quot;},&quot;isPremium&quot;:true},&quot;657d7033-af89-445d-89f5-d8d9eef31a08&quot;:{&quot;type&quot;:&quot;FIGURE_OBJECT&quot;,&quot;id&quot;:&quot;657d7033-af89-445d-89f5-d8d9eef31a08&quot;,&quot;name&quot;:&quot;Petri dish&quot;,&quot;relativeTransform&quot;:{&quot;translate&quot;:{&quot;x&quot;:-191.84124577480773,&quot;y&quot;:231.04261938267877},&quot;rotate&quot;:6.283185307179586,&quot;skewX&quot;:0,&quot;scale&quot;:{&quot;x&quot;:-0.3487027817421801,&quot;y&quot;:0.3487027817421801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,&quot;isPacked&quot;:tru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2&quot;}},&quot;87ac051a-cb17-4d4c-8801-08dd63df39e3&quot;:{&quot;type&quot;:&quot;FIGURE_OBJECT&quot;,&quot;id&quot;:&quot;87ac051a-cb17-4d4c-8801-08dd63df39e3&quot;,&quot;name&quot;:&quot;Petri dish (side view) &quot;,&quot;relativeTransform&quot;:{&quot;translate&quot;:{&quot;x&quot;:-168.67196206169166,&quot;y&quot;:175.36922599580498},&quot;rotate&quot;:3.6787639573988082,&quot;skewX&quot;:5.1094978146073025e-17,&quot;scale&quot;:{&quot;x&quot;:-0.3685157167365235,&quot;y&quot;:0.23785200270413953}},&quot;opacity&quot;:1,&quot;image&quot;:{&quot;url&quot;:&quot;https://icons.biorender.com/biorender/5ee933965f27fb002790643a/petri-dish-side-view.png&quot;,&quot;fallbackUrl&quot;:&quot;https://res.cloudinary.com/dlcjuc3ej/image/upload/v1592341388/f4sdtesioldsjniebtpm.svg#/keystone/api/icons/5ee933965f27fb002790643a/petri-dish-side-view.svg&quot;,&quot;size&quot;:{&quot;x&quot;:325,&quot;y&quot;:95},&quot;isPremium&quot;:false,&quot;isPacked&quot;:true},&quot;source&quot;:{&quot;id&quot;:&quot;5ee91e075f27fb00279063d0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7&quot;}},&quot;7c9e4322-f047-4d1e-b73e-fc8991aa80aa&quot;:{&quot;type&quot;:&quot;FIGURE_OBJECT&quot;,&quot;id&quot;:&quot;7c9e4322-f047-4d1e-b73e-fc8991aa80aa&quot;,&quot;name&quot;:&quot;Eppendorf tube (2/3 liquid, open)&quot;,&quot;relativeTransform&quot;:{&quot;translate&quot;:{&quot;x&quot;:-210.029303372342,&quot;y&quot;:-127.93322793731288},&quot;rotate&quot;:1.2217304763960308e-16,&quot;skewX&quot;:-1.1851315637233395e-31,&quot;scale&quot;:{&quot;x&quot;:0.12747850462363317,&quot;y&quot;:0.1274785046236332}},&quot;opacity&quot;:1,&quot;image&quot;:{&quot;url&quot;:&quot;https://icons.biorender.com/biorender/5e41d88de250000028d2f6ba/eppendorf-tube-2-3-open.png&quot;,&quot;fallbackUrl&quot;:&quot;https://res.cloudinary.com/dlcjuc3ej/image/upload/v1581373572/aaux08avellczfnsfdyc.svg#/keystone/api/icons/5e41d88de250000028d2f6ba/eppendorf-tube-2-3-open.svg&quot;,&quot;size&quot;:{&quot;x&quot;:248,&quot;y&quot;:443},&quot;isPremium&quot;:false},&quot;source&quot;:{&quot;id&quot;:&quot;5e41d859e250000028d2f6a4&quot;,&quot;type&quot;:&quot;ASSETS&quot;},&quot;pathStyles&quot;:[{&quot;type&quot;:&quot;FILL&quot;,&quot;fillStyle&quot;:&quot;rgb(0,0,0)&quot;}],&quot;isLocked&quot;:false,&quot;parent&quot;:{&quot;type&quot;:&quot;CHILD&quot;,&quot;parentId&quot;:&quot;a33e0d3e-208f-46d3-99f9-f17b44d3552d&quot;,&quot;order&quot;:&quot;1&quot;}},&quot;bfb74f7d-be57-4137-81e7-5e9c3542e0ff&quot;:{&quot;id&quot;:&quot;bfb74f7d-be57-4137-81e7-5e9c3542e0ff&quot;,&quot;name&quot;:&quot;Pipette tip (big)&quot;,&quot;displayName&quot;:&quot;Big pipette tip&quot;,&quot;type&quot;:&quot;FIGURE_OBJECT&quot;,&quot;relativeTransform&quot;:{&quot;translate&quot;:{&quot;x&quot;:-133.26105062917935,&quot;y&quot;:-152.80918587406813},&quot;rotate&quot;:-0.19975763006909306,&quot;skewX&quot;:0,&quot;scale&quot;:{&quot;x&quot;:0.5399332074822691,&quot;y&quot;:0.539933207482269}},&quot;image&quot;:{&quot;url&quot;:&quot;https://icons.biorender.com/biorender/5f494eadd4a53600282c1888/pipette-tip-big.png&quot;,&quot;fallbackUrl&quot;:&quot;https://res.cloudinary.com/dlcjuc3ej/image/upload/v1598639781/ybktw6z7g5sumsyczjnv.svg#/keystone/api/icons/5f494eadd4a53600282c1888/pipette-tip-big.svg&quot;,&quot;isPremium&quot;:false,&quot;size&quot;:{&quot;x&quot;:30,&quot;y&quot;:144.375}},&quot;source&quot;:{&quot;id&quot;:&quot;5f494e47d4a53600282c1872&quot;,&quot;type&quot;:&quot;ASSETS&quot;},&quot;isPremium&quot;:false,&quot;parent&quot;:{&quot;type&quot;:&quot;CHILD&quot;,&quot;parentId&quot;:&quot;a33e0d3e-208f-46d3-99f9-f17b44d3552d&quot;,&quot;order&quot;:&quot;5&quot;}},&quot;0a209266-6aa2-4f9c-9b02-9f8bd4f461b2&quot;:{&quot;type&quot;:&quot;FIGURE_OBJECT&quot;,&quot;id&quot;:&quot;0a209266-6aa2-4f9c-9b02-9f8bd4f461b2&quot;,&quot;relativeTransform&quot;:{&quot;translate&quot;:{&quot;x&quot;:-183.1784165339141,&quot;y&quot;:-125.54888321106836},&quot;rotate&quot;:0},&quot;opacity&quot;:1,&quot;path&quot;:{&quot;type&quot;:&quot;POLY_LINE&quot;,&quot;points&quot;:[{&quot;x&quot;:-18.563675052144504,&quot;y&quot;:-20.12396052851758},{&quot;x&quot;:-0.37975294692273054,&quot;y&quot;:-45.31772082102025},{&quot;x&quot;:31.42635664294723,&quot;y&quot;:-45.31772082102024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60920539584551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a33e0d3e-208f-46d3-99f9-f17b44d3552d&quot;,&quot;order&quot;:&quot;7&quot;},&quot;connectorInfo&quot;:{&quot;connectedObjects&quot;:[],&quot;type&quot;:&quot;QUADRATIC&quot;,&quot;offset&quot;:{&quot;x&quot;:0,&quot;y&quot;:0},&quot;bending&quot;:-0.1,&quot;firstElementIsHead&quot;:true,&quot;customized&quot;:false}},&quot;334e228c-9daf-4cdc-bb28-38a41b6d66fe&quot;:{&quot;type&quot;:&quot;FIGURE_OBJECT&quot;,&quot;id&quot;:&quot;334e228c-9daf-4cdc-bb28-38a41b6d66fe&quot;,&quot;relativeTransform&quot;:{&quot;translate&quot;:{&quot;x&quot;:-33.4631032319341,&quot;y&quot;:18.539002001357524},&quot;rotate&quot;:0},&quot;opacity&quot;:1,&quot;path&quot;:{&quot;type&quot;:&quot;RECT&quot;,&quot;size&quot;:{&quot;x&quot;:780.9662874151398,&quot;y&quot;:520.7571297284173},&quot;cornerRounding&quot;:{&quot;type&quot;:&quot;ARC_LENGTH&quot;,&quot;global&quot;:15.707963267948966}},&quot;pathStyles&quot;:[{&quot;type&quot;:&quot;FILL&quot;,&quot;fillStyle&quot;:&quot;rgba(245, 254, 251, 1)&quot;},{&quot;type&quot;:&quot;STROKE&quot;,&quot;strokeStyle&quot;:&quot;rgba(186, 215, 211, 1)&quot;,&quot;lineWidth&quot;:2,&quot;lineJoin&quot;:&quot;round&quot;}],&quot;isLocked&quot;:false,&quot;parent&quot;:{&quot;type&quot;:&quot;CHILD&quot;,&quot;parentId&quot;:&quot;8a10e93c-c05c-438e-9f00-1233ddbf094f&quot;,&quot;order&quot;:&quot;02&quot;}},&quot;d09881e1-e567-4a12-9276-fe0384c7cd04&quot;:{&quot;type&quot;:&quot;FIGURE_OBJECT&quot;,&quot;id&quot;:&quot;d09881e1-e567-4a12-9276-fe0384c7cd04&quot;,&quot;relativeTransform&quot;:{&quot;translate&quot;:{&quot;x&quot;:-128.0558129440081,&quot;y&quot;:-151.1403635241583},&quot;rotate&quot;:0,&quot;skewX&quot;:0,&quot;scale&quot;:{&quot;x&quot;:1,&quot;y&quot;:1}},&quot;opacity&quot;:1,&quot;path&quot;:{&quot;type&quot;:&quot;POLY_LINE&quot;,&quot;points&quot;:[{&quot;x&quot;:-49.355586034045594,&quot;y&quot;:0},{&quot;x&quot;:49.355586034045594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52&quot;},&quot;connectorInfo&quot;:{&quot;connectedObjects&quot;:[],&quot;type&quot;:&quot;LINE&quot;,&quot;offset&quot;:{&quot;x&quot;:0,&quot;y&quot;:0},&quot;bending&quot;:0.1,&quot;firstElementIsHead&quot;:true,&quot;customized&quot;:false}},&quot;664543e0-1500-4045-9f7a-89657e4dfe2d&quot;:{&quot;id&quot;:&quot;664543e0-1500-4045-9f7a-89657e4dfe2d&quot;,&quot;type&quot;:&quot;FIGURE_OBJECT&quot;,&quot;relativeTransform&quot;:{&quot;translate&quot;:{&quot;x&quot;:-133.66404314057831,&quot;y&quot;:-160.087045419046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6.785013745713776,&quot;y&quot;:16.117535092348078},&quot;targetSize&quot;:{&quot;x&quot;:56.785013745713776,&quot;y&quot;:16.117535092348078}},&quot;parent&quot;:{&quot;type&quot;:&quot;CHILD&quot;,&quot;parentId&quot;:&quot;8a10e93c-c05c-438e-9f00-1233ddbf094f&quot;,&quot;order&quot;:&quot;55&quot;}},&quot;955e50b5-73c6-458f-a18d-0a83e3465d44&quot;:{&quot;type&quot;:&quot;FIGURE_OBJECT&quot;,&quot;id&quot;:&quot;955e50b5-73c6-458f-a18d-0a83e3465d44&quot;,&quot;parent&quot;:{&quot;type&quot;:&quot;CHILD&quot;,&quot;parentId&quot;:&quot;8a10e93c-c05c-438e-9f00-1233ddbf094f&quot;,&quot;order&quot;:&quot;4&quot;},&quot;relativeTransform&quot;:{&quot;translate&quot;:{&quot;x&quot;:17.108747319642728,&quot;y&quot;:-84.76528967108504},&quot;rotate&quot;:0,&quot;skewX&quot;:0,&quot;scale&quot;:{&quot;x&quot;:1,&quot;y&quot;:1}}},&quot;c2017fc4-d21d-45c3-b7e5-9f3f8fbbdb11&quot;:{&quot;type&quot;:&quot;FIGURE_OBJECT&quot;,&quot;id&quot;:&quot;c2017fc4-d21d-45c3-b7e5-9f3f8fbbdb11&quot;,&quot;guide&quot;:{&quot;type&quot;:&quot;GUIDELINE&quot;,&quot;position&quot;:-584.8864914441597,&quot;orientation&quot;:&quot;vertical&quot;},&quot;parent&quot;:{&quot;type&quot;:&quot;GUIDE&quot;,&quot;parentId&quot;:&quot;db09ee30-4429-44cc-bd48-68be73479c8e&quot;,&quot;order&quot;:&quot;5&quot;}},&quot;ba783223-f8d1-458b-8de6-6f35519e59f0&quot;:{&quot;type&quot;:&quot;FIGURE_OBJECT&quot;,&quot;id&quot;:&quot;ba783223-f8d1-458b-8de6-6f35519e59f0&quot;,&quot;guide&quot;:{&quot;type&quot;:&quot;GUIDELINE&quot;,&quot;position&quot;:-593.2182078464981,&quot;orientation&quot;:&quot;vertical&quot;},&quot;parent&quot;:{&quot;type&quot;:&quot;GUIDE&quot;,&quot;parentId&quot;:&quot;db09ee30-4429-44cc-bd48-68be73479c8e&quot;,&quot;order&quot;:&quot;5&quot;}},&quot;9c1dcbb7-7920-488c-90a6-b34d5f0356c3&quot;:{&quot;type&quot;:&quot;FIGURE_OBJECT&quot;,&quot;id&quot;:&quot;9c1dcbb7-7920-488c-90a6-b34d5f0356c3&quot;,&quot;relativeTransform&quot;:{&quot;translate&quot;:{&quot;x&quot;:99.56557208383597,&quot;y&quot;:-150.7966599145106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&quot;},&quot;connectorInfo&quot;:{&quot;connectedObjects&quot;:[],&quot;type&quot;:&quot;LINE&quot;,&quot;offset&quot;:{&quot;x&quot;:0,&quot;y&quot;:0},&quot;bending&quot;:0.1,&quot;firstElementIsHead&quot;:true,&quot;customized&quot;:false}},&quot;c110d28e-c49c-4e45-95c4-3f1cfa912625&quot;:{&quot;type&quot;:&quot;FIGURE_OBJECT&quot;,&quot;id&quot;:&quot;c110d28e-c49c-4e45-95c4-3f1cfa912625&quot;,&quot;relativeTransform&quot;:{&quot;translate&quot;:{&quot;x&quot;:206.8323053517055,&quot;y&quot;:-88.4818193503212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2&quot;},&quot;connectorInfo&quot;:{&quot;connectedObjects&quot;:[],&quot;type&quot;:&quot;LINE&quot;,&quot;offset&quot;:{&quot;x&quot;:0,&quot;y&quot;:0},&quot;bending&quot;:0.1,&quot;firstElementIsHead&quot;:true,&quot;customized&quot;:false}},&quot;d2674daf-bbfc-46af-a1d9-83ea0e499a98&quot;:{&quot;id&quot;:&quot;d2674daf-bbfc-46af-a1d9-83ea0e499a98&quot;,&quot;type&quot;:&quot;FIGURE_OBJECT&quot;,&quot;relativeTransform&quot;:{&quot;translate&quot;:{&quot;x&quot;:238.78129028656045,&quot;y&quot;:-87.660736137783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33333333333333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1.822906494140625,&quot;y&quot;:13},&quot;targetSize&quot;:{&quot;x&quot;:40.015981110473085,&quot;y&quot;:11.357908315228157}},&quot;parent&quot;:{&quot;type&quot;:&quot;CHILD&quot;,&quot;parentId&quot;:&quot;8a10e93c-c05c-438e-9f00-1233ddbf094f&quot;,&quot;order&quot;:&quot;65&quot;}},&quot;60f18637-7980-4e3a-afa4-b5ab8c7852bb&quot;:{&quot;type&quot;:&quot;FIGURE_OBJECT&quot;,&quot;id&quot;:&quot;60f18637-7980-4e3a-afa4-b5ab8c7852bb&quot;,&quot;relativeTransform&quot;:{&quot;translate&quot;:{&quot;x&quot;:118.91450504106314,&quot;y&quot;:-26.168330462710223},&quot;rotate&quot;:2.9624363524282513,&quot;skewX&quot;:2.775557561562892e-17,&quot;scale&quot;:{&quot;x&quot;:0.9999999999999999,&quot;y&quot;:1.0000000000000004}},&quot;opacity&quot;:1,&quot;path&quot;:{&quot;type&quot;:&quot;POLY_LINE&quot;,&quot;points&quot;:[{&quot;x&quot;:-29.07544797095091,&quot;y&quot;:0},{&quot;x&quot;:29.07544797095091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bf81e12a-db48-40e3-9a03-42e700d4fa82&quot;:{&quot;type&quot;:&quot;FIGURE_OBJECT&quot;,&quot;id&quot;:&quot;bf81e12a-db48-40e3-9a03-42e700d4fa82&quot;,&quot;relativeTransform&quot;:{&quot;translate&quot;:{&quot;x&quot;:235.38844064851617,&quot;y&quot;:31.106787352398513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2&quot;},&quot;connectorInfo&quot;:{&quot;connectedObjects&quot;:[],&quot;type&quot;:&quot;LINE&quot;,&quot;offset&quot;:{&quot;x&quot;:0,&quot;y&quot;:0},&quot;bending&quot;:0.1,&quot;firstElementIsHead&quot;:true,&quot;customized&quot;:false}},&quot;af78ad3b-2e07-4b20-a6ca-dd3e6867da35&quot;:{&quot;type&quot;:&quot;FIGURE_OBJECT&quot;,&quot;id&quot;:&quot;af78ad3b-2e07-4b20-a6ca-dd3e6867da35&quot;,&quot;relativeTransform&quot;:{&quot;translate&quot;:{&quot;x&quot;:-15.934730142268094,&quot;y&quot;:-41.19538158446412},&quot;rotate&quot;:0,&quot;skewX&quot;:0,&quot;scale&quot;:{&quot;x&quot;:1,&quot;y&quot;:1}},&quot;opacity&quot;:1,&quot;path&quot;:{&quot;type&quot;:&quot;POLY_LINE&quot;,&quot;points&quot;:[{&quot;x&quot;:-106.91572380390019,&quot;y&quot;:44.51484423785707},{&quot;x&quot;:-163.11956773494714,&quot;y&quot;:93.51116601438426},{&quot;x&quot;:-106.91572380390019,&quot;y&quot;:147.875558400615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5&quot;},&quot;connectorInfo&quot;:{&quot;connectedObjects&quot;:[],&quot;type&quot;:&quot;QUADRATIC&quot;,&quot;offset&quot;:{&quot;x&quot;:0,&quot;y&quot;:0},&quot;bending&quot;:-0.1,&quot;firstElementIsHead&quot;:true,&quot;customized&quot;:true}},&quot;86975659-aa80-46ba-ad8a-046261434de5&quot;:{&quot;type&quot;:&quot;FIGURE_OBJECT&quot;,&quot;id&quot;:&quot;86975659-aa80-46ba-ad8a-046261434de5&quot;,&quot;relativeTransform&quot;:{&quot;translate&quot;:{&quot;x&quot;:123.02430553374963,&quot;y&quot;:190.8495058034134},&quot;rotate&quot;:-2.6853171145458634,&quot;skewX&quot;:0,&quot;scale&quot;:{&quot;x&quot;:0.9999999999999997,&quot;y&quot;:1}},&quot;opacity&quot;:1,&quot;path&quot;:{&quot;type&quot;:&quot;POLY_LINE&quot;,&quot;points&quot;:[{&quot;x&quot;:34.78051810075989,&quot;y&quot;:0},{&quot;x&quot;:-34.7805181007598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499999999999999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8&quot;},&quot;connectorInfo&quot;:{&quot;connectedObjects&quot;:[],&quot;type&quot;:&quot;LINE&quot;,&quot;offset&quot;:{&quot;x&quot;:0,&quot;y&quot;:0},&quot;bending&quot;:0.1,&quot;firstElementIsHead&quot;:true,&quot;customized&quot;:false}},&quot;c4cef380-0490-4c87-b7e2-d0f50d977a8d&quot;:{&quot;type&quot;:&quot;FIGURE_OBJECT&quot;,&quot;id&quot;:&quot;c4cef380-0490-4c87-b7e2-d0f50d977a8d&quot;,&quot;relativeTransform&quot;:{&quot;translate&quot;:{&quot;x&quot;:139.5788215112956,&quot;y&quot;:-386.6613452271877},&quot;rotate&quot;:3.1415926535897927,&quot;skewX&quot;:0,&quot;scale&quot;:{&quot;x&quot;:1,&quot;y&quot;:1}},&quot;opacity&quot;:1,&quot;path&quot;:{&quot;type&quot;:&quot;POLY_LINE&quot;,&quot;points&quot;:[{&quot;x&quot;:-64.78869297116148,&quot;y&quot;:-492.03629938667814},{&quot;x&quot;:-72.37281418195886,&quot;y&quot;:-492.03629938667814},{&quot;x&quot;:-82.09034075574839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0.5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9&quot;},&quot;connectorInfo&quot;:{&quot;connectedObjects&quot;:[],&quot;type&quot;:&quot;QUADRATIC&quot;,&quot;offset&quot;:{&quot;x&quot;:0,&quot;y&quot;:0},&quot;bending&quot;:-0.1,&quot;firstElementIsHead&quot;:true,&quot;customized&quot;:true}},&quot;8a10e93c-c05c-438e-9f00-1233ddbf094f&quot;:{&quot;type&quot;:&quot;FIGURE_OBJECT&quot;,&quot;id&quot;:&quot;8a10e93c-c05c-438e-9f00-1233ddbf094f&quot;,&quot;parent&quot;:{&quot;type&quot;:&quot;CHILD&quot;,&quot;parentId&quot;:&quot;f5a2b63e-6a7a-4b52-bc34-58fb7368ec2c&quot;,&quot;order&quot;:&quot;9998&quot;},&quot;relativeTransform&quot;:{&quot;translate&quot;:{&quot;x&quot;:-1014.9999999999998,&quot;y&quot;:56.081999999999965},&quot;rotate&quot;:0,&quot;skewX&quot;:0,&quot;scale&quot;:{&quot;x&quot;:1,&quot;y&quot;:1}}},&quot;eeb8f5c7-49c5-4f65-b114-a30835289811&quot;:{&quot;id&quot;:&quot;eeb8f5c7-49c5-4f65-b114-a30835289811&quot;,&quot;name&quot;:&quot;Eppendorf tube (round bottom, 1/2 liquid, closed)&quot;,&quot;displayName&quot;:&quot;&quot;,&quot;type&quot;:&quot;FIGURE_OBJECT&quot;,&quot;relativeTransform&quot;:{&quot;translate&quot;:{&quot;x&quot;:-255.36321951100257,&quot;y&quot;:-269.67414690128004},&quot;rotate&quot;:0,&quot;skewX&quot;:0,&quot;scale&quot;:{&quot;x&quot;:0.686525419293019,&quot;y&quot;:0.686525419293019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f5a2b63e-6a7a-4b52-bc34-58fb7368ec2c&quot;,&quot;order&quot;:&quot;99981&quot;}},&quot;582223ef-616b-43b0-9c54-9a629cca7984&quot;:{&quot;id&quot;:&quot;582223ef-616b-43b0-9c54-9a629cca7984&quot;,&quot;name&quot;:&quot;Erlenmeyer flask (small, 1/4 liquid)&quot;,&quot;displayName&quot;:&quot;&quot;,&quot;type&quot;:&quot;FIGURE_OBJECT&quot;,&quot;relativeTransform&quot;:{&quot;translate&quot;:{&quot;x&quot;:-90.69952622926519,&quot;y&quot;:-269.673738223591},&quot;rotate&quot;:0,&quot;skewX&quot;:0,&quot;scale&quot;:{&quot;x&quot;:0.6437408550579041,&quot;y&quot;:0.6437408550579041}}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isPremium&quot;:true,&quot;size&quot;:{&quot;x&quot;:75,&quot;y&quot;:135.4026845637584}},&quot;source&quot;:{&quot;id&quot;:&quot;5f060fa7c7d3f300284a4c07&quot;,&quot;type&quot;:&quot;ASSETS&quot;},&quot;isPremium&quot;:true,&quot;parent&quot;:{&quot;type&quot;:&quot;CHILD&quot;,&quot;parentId&quot;:&quot;f5a2b63e-6a7a-4b52-bc34-58fb7368ec2c&quot;,&quot;order&quot;:&quot;99982&quot;}},&quot;7f8ffcd4-2678-453b-b79c-a25cd13f0e08&quot;:{&quot;id&quot;:&quot;7f8ffcd4-2678-453b-b79c-a25cd13f0e08&quot;,&quot;type&quot;:&quot;FIGURE_OBJECT&quot;,&quot;relativeTransform&quot;:{&quot;translate&quot;:{&quot;x&quot;:-89.41222903311393,&quot;y&quot;:-217.5724795518840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4.45806209971575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60.034528636123966,&quot;y&quot;:17.039858903236425},&quot;targetSize&quot;:{&quot;x&quot;:60.034528636123966,&quot;y&quot;:17.039858903236425}},&quot;parent&quot;:{&quot;type&quot;:&quot;CHILD&quot;,&quot;parentId&quot;:&quot;f5a2b63e-6a7a-4b52-bc34-58fb7368ec2c&quot;,&quot;order&quot;:&quot;99983&quot;}},&quot;afcb9f2c-5902-4ddb-8a3c-462bc34844a4&quot;:{&quot;id&quot;:&quot;afcb9f2c-5902-4ddb-8a3c-462bc34844a4&quot;,&quot;name&quot;:&quot;Centrifuge (full)&quot;,&quot;displayName&quot;:&quot;&quot;,&quot;type&quot;:&quot;FIGURE_OBJECT&quot;,&quot;relativeTransform&quot;:{&quot;translate&quot;:{&quot;x&quot;:-88.64931046089373,&quot;y&quot;:-31.30872793121732},&quot;rotate&quot;:0,&quot;skewX&quot;:0,&quot;scale&quot;:{&quot;x&quot;:0.5877977010669151,&quot;y&quot;:0.5877977010669151}},&quot;image&quot;:{&quot;url&quot;:&quot;https://icons.biorender.com/biorender/5d38624fef208400046a7956/20190724135232/image/centrifuge-full.png&quot;,&quot;fallbackUrl&quot;:&quot;https://res.cloudinary.com/dlcjuc3ej/image/upload/v1563976352/as6unpq4gu6ddghbhc6t.svg#/keystone/api/icons/5d38624fef208400046a7956/20190724135232/image/centrifuge-full.svg&quot;,&quot;isPremium&quot;:false,&quot;size&quot;:{&quot;x&quot;:200,&quot;y&quot;:222.57217847769027}},&quot;source&quot;:{&quot;id&quot;:&quot;5d38624fef208400046a7956&quot;,&quot;type&quot;:&quot;ASSETS&quot;},&quot;isPremium&quot;:false,&quot;parent&quot;:{&quot;type&quot;:&quot;CHILD&quot;,&quot;parentId&quot;:&quot;f5a2b63e-6a7a-4b52-bc34-58fb7368ec2c&quot;,&quot;order&quot;:&quot;99985&quot;}},&quot;3d67c6ea-46a3-441c-9985-e98b33fd752b&quot;:{&quot;relativeTransform&quot;:{&quot;translate&quot;:{&quot;x&quot;:-224.07718034779236,&quot;y&quot;:122.3465549547103},&quot;rotate&quot;:0,&quot;skewX&quot;:0,&quot;scale&quot;:{&quot;x&quot;:1,&quot;y&quot;:1}},&quot;type&quot;:&quot;FIGURE_OBJECT&quot;,&quot;id&quot;:&quot;3d67c6ea-46a3-441c-9985-e98b33fd752b&quot;,&quot;name&quot;:&quot;Incubation time&quot;,&quot;displayName&quot;:&quot;Incubation time&quot;,&quot;opacity&quot;:1,&quot;source&quot;:{&quot;id&quot;:&quot;5f4d4cc0d3e13800adf01e4f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875&quot;},&quot;isPremium&quot;:true},&quot;0a085a9f-be5c-4398-a398-57a2c484848e&quot;:{&quot;type&quot;:&quot;FIGURE_OBJECT&quot;,&quot;id&quot;:&quot;0a085a9f-be5c-4398-a398-57a2c484848e&quot;,&quot;relativeTransform&quot;:{&quot;translate&quot;:{&quot;x&quot;:19.802275939596832,&quot;y&quot;:0.22089192688745443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6]}],&quot;text&quot;:&quot;optimal&quot;},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9]}],&quot;text&quot;:&quot;conditions&quot;,&quot;base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65.20990565176976,&quot;y&quot;:32.037537489156115},&quot;targetSize&quot;:{&quot;x&quot;:65.20990565176976,&quot;y&quot;:32.037537489156115},&quot;format&quot;:&quot;BETTER_TEXT&quot;,&quot;verticalAlign&quot;:&quot;TOP&quot;},&quot;isLocked&quot;:false,&quot;parent&quot;:{&quot;type&quot;:&quot;CHILD&quot;,&quot;parentId&quot;:&quot;3d67c6ea-46a3-441c-9985-e98b33fd752b&quot;,&quot;order&quot;:&quot;2&quot;}},&quot;9643520f-d336-46e5-be29-5c239eaf1986&quot;:{&quot;type&quot;:&quot;FIGURE_OBJECT&quot;,&quot;id&quot;:&quot;9643520f-d336-46e5-be29-5c239eaf1986&quot;,&quot;name&quot;:&quot;Hourglass&quot;,&quot;relativeTransform&quot;:{&quot;translate&quot;:{&quot;x&quot;:-24.904102434527378,&quot;y&quot;:1.0208266108506872e-14},&quot;rotate&quot;:0,&quot;skewX&quot;:0,&quot;scale&quot;:{&quot;x&quot;:0.08122224826300811,&quot;y&quot;:0.08122224826300811}},&quot;opacity&quot;:1,&quot;image&quot;:{&quot;url&quot;:&quot;https://icons.biorender.com/biorender/6241d25c5b5021002817b499/hourglass.png&quot;,&quot;fallbackUrl&quot;:&quot;https://res.cloudinary.com/dlcjuc3ej/image/upload/v1648480855/agjk69jabpk4cgjrkpz3.svg#/keystone/api/icons/6241d25c5b5021002817b499/hourglass.svg&quot;,&quot;size&quot;:{&quot;x&quot;:298,&quot;y&quot;:389},&quot;isPremium&quot;:false},&quot;source&quot;:{&quot;id&quot;:&quot;5ef516eacb3b2c002812bb55&quot;,&quot;type&quot;:&quot;ASSETS&quot;},&quot;pathStyles&quot;:[{&quot;type&quot;:&quot;FILL&quot;,&quot;fillStyle&quot;:&quot;rgb(0,0,0)&quot;}],&quot;isLocked&quot;:false,&quot;parent&quot;:{&quot;type&quot;:&quot;CHILD&quot;,&quot;parentId&quot;:&quot;3d67c6ea-46a3-441c-9985-e98b33fd752b&quot;,&quot;order&quot;:&quot;5&quot;}},&quot;78b64acc-b8c6-4017-a06f-c676c21e73a5&quot;:{&quot;relativeTransform&quot;:{&quot;translate&quot;:{&quot;x&quot;:163.01963222004028,&quot;y&quot;:-61.99098465846599},&quot;rotate&quot;:0,&quot;skewX&quot;:0,&quot;scale&quot;:{&quot;x&quot;:1,&quot;y&quot;:1}},&quot;type&quot;:&quot;FIGURE_OBJECT&quot;,&quot;id&quot;:&quot;78b64acc-b8c6-4017-a06f-c676c21e73a5&quot;,&quot;parent&quot;:{&quot;type&quot;:&quot;CHILD&quot;,&quot;parentId&quot;:&quot;f5a2b63e-6a7a-4b52-bc34-58fb7368ec2c&quot;,&quot;order&quot;:&quot;9999&quot;},&quot;name&quot;:&quot;Falcon tube (50mL, 1/2 liquid, with cap) &quot;,&quot;displayName&quot;:&quot;Falcon tube (50mL, 1/2 liquid, with cap) &quot;,&quot;source&quot;:{&quot;id&quot;:&quot;606df534a2aab000a6fda153&quot;,&quot;type&quot;:&quot;ASSETS&quot;},&quot;isPremium&quot;:true},&quot;687483da-f0b1-4c2a-9537-fad16a744da9&quot;:{&quot;id&quot;:&quot;687483da-f0b1-4c2a-9537-fad16a744da9&quot;,&quot;name&quot;:&quot;Falcon tube (50mL, 1/2 liquid)&quot;,&quot;type&quot;:&quot;FIGURE_OBJECT&quot;,&quot;relativeTransform&quot;:{&quot;translate&quot;:{&quot;x&quot;:-38.00990586825712,&quot;y&quot;:40.771091055751},&quot;rotate&quot;:0,&quot;skewX&quot;:0,&quot;scale&quot;:{&quot;x&quot;:0.5455483925767506,&quot;y&quot;:0.5455483925767504}},&quot;image&quot;:{&quot;url&quot;:&quot;https://icons.biorender.com/biorender/606c73c2c6644b0028d7d272/falcon-tube-50-ml-1-2-liquid.png&quot;,&quot;fallbackUrl&quot;:&quot;https://res.cloudinary.com/dlcjuc3ej/image/upload/v1617720252/hyybixbpwfnsewnv7w7a.svg#/keystone/api/icons/606c73c2c6644b0028d7d272/falcon-tube-50-ml-1-2-liquid.svg&quot;,&quot;isPremium&quot;:false,&quot;isPacked&quot;:true,&quot;size&quot;:{&quot;x&quot;:75,&quot;y&quot;:243.57142857142858}},&quot;source&quot;:{&quot;id&quot;:&quot;606c7350c6644b0028d7d251&quot;,&quot;type&quot;:&quot;ASSETS&quot;},&quot;parent&quot;:{&quot;type&quot;:&quot;CHILD&quot;,&quot;parentId&quot;:&quot;78b64acc-b8c6-4017-a06f-c676c21e73a5&quot;,&quot;order&quot;:&quot;2&quot;}},&quot;82534f52-a379-4fde-85f5-609543ba9be6&quot;:{&quot;id&quot;:&quot;82534f52-a379-4fde-85f5-609543ba9be6&quot;,&quot;name&quot;:&quot;Screw cap 1&quot;,&quot;type&quot;:&quot;FIGURE_OBJECT&quot;,&quot;relativeTransform&quot;:{&quot;translate&quot;:{&quot;x&quot;:-38.009802030450004,&quot;y&quot;:-10.721704909224778},&quot;rotate&quot;:0,&quot;skewX&quot;:0,&quot;scale&quot;:{&quot;x&quot;:0.8810181091870632,&quot;y&quot;:0.8810181091870631}},&quot;image&quot;:{&quot;url&quot;:&quot;https://icons.biorender.com/biorender/5f076a089d890700268f57b3/screw-cap-1.png&quot;,&quot;fallbackUrl&quot;:&quot;https://res.cloudinary.com/dlcjuc3ej/image/upload/v1594321413/c2ddrv4cluvpvutvtyvl.svg#/keystone/api/icons/5f076a089d890700268f57b3/screw-cap-1.svg&quot;,&quot;isPremium&quot;:false,&quot;isPacked&quot;:true,&quot;size&quot;:{&quot;x&quot;:50,&quot;y&quot;:36.55913978494623}},&quot;source&quot;:{&quot;id&quot;:&quot;5f0769b39d890700268f57af&quot;,&quot;type&quot;:&quot;ASSETS&quot;},&quot;parent&quot;:{&quot;type&quot;:&quot;CHILD&quot;,&quot;parentId&quot;:&quot;78b64acc-b8c6-4017-a06f-c676c21e73a5&quot;,&quot;order&quot;:&quot;5&quot;},&quot;opacity&quot;:1},&quot;b72a20dd-e568-471c-89b6-1acf44ea4c84&quot;:{&quot;type&quot;:&quot;FIGURE_OBJECT&quot;,&quot;id&quot;:&quot;b72a20dd-e568-471c-89b6-1acf44ea4c84&quot;,&quot;relativeTransform&quot;:{&quot;translate&quot;:{&quot;x&quot;:-126.3532956843344,&quot;y&quot;:3.382677171811366},&quot;rotate&quot;:0,&quot;skewX&quot;:0,&quot;scale&quot;:{&quot;x&quot;:1,&quot;y&quot;:1}},&quot;opacity&quot;:1,&quot;path&quot;:{&quot;type&quot;:&quot;RECT&quot;,&quot;size&quot;:{&quot;x&quot;:651.0774079588755,&quot;y&quot;:645.0495855167217},&quot;cornerRounding&quot;:{&quot;type&quot;:&quot;ARC_LENGTH&quot;,&quot;global&quot;:35.09609020015215}},&quot;pathStyles&quot;:[{&quot;type&quot;:&quot;FILL&quot;,&quot;fillStyle&quot;:&quot;rgb(245, 254, 251)&quot;},{&quot;type&quot;:&quot;STROKE&quot;,&quot;strokeStyle&quot;:&quot;rgb(186, 215, 211)&quot;,&quot;lineWidth&quot;:4.468572990842593,&quot;lineJoin&quot;:&quot;round&quot;}],&quot;isLocked&quot;:false,&quot;parent&quot;:{&quot;type&quot;:&quot;CHILD&quot;,&quot;parentId&quot;:&quot;f5a2b63e-6a7a-4b52-bc34-58fb7368ec2c&quot;,&quot;order&quot;:&quot;999805&quot;},&quot;layout&quot;:{&quot;sizeRatio&quot;:{&quot;x&quot;:0.88,&quot;y&quot;:0.88},&quot;keepAspectRatio&quot;:false}},&quot;81fff7ef-9210-49d0-8a83-5e274955488f&quot;:{&quot;id&quot;:&quot;81fff7ef-9210-49d0-8a83-5e274955488f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1.706681247864196,&quot;color&quot;:&quot;black&quot;,&quot;fontWeight&quot;:&quot;normal&quot;,&quot;fontStyle&quot;:&quot;normal&quot;,&quot;decoration&quot;:&quot;none&quot;}}]},&quot;format&quot;:&quot;BETTER_TEXT&quot;,&quot;size&quot;:{&quot;x&quot;:572.9481190038105,&quot;y&quot;:49},&quot;targetSize&quot;:{&quot;x&quot;:572.9481190038105,&quot;y&quot;:2}},&quot;parent&quot;:{&quot;type&quot;:&quot;CHILD&quot;,&quot;parentId&quot;:&quot;b72a20dd-e568-471c-89b6-1acf44ea4c84&quot;,&quot;order&quot;:&quot;5&quot;}},&quot;04cedca2-d5dc-4426-9212-9c45ae14d2f9&quot;:{&quot;relativeTransform&quot;:{&quot;translate&quot;:{&quot;x&quot;:-345.3288931749649,&quot;y&quot;:-40.555936651477865},&quot;rotate&quot;:0,&quot;skewX&quot;:0,&quot;scale&quot;:{&quot;x&quot;:1,&quot;y&quot;:1}},&quot;type&quot;:&quot;FIGURE_OBJECT&quot;,&quot;id&quot;:&quot;04cedca2-d5dc-4426-9212-9c45ae14d2f9&quot;,&quot;name&quot;:&quot;Erlenmeyer flask (shaking)&quot;,&quot;displayName&quot;:&quot;Erlenmeyer flask shaking&quot;,&quot;opacity&quot;:1,&quot;source&quot;:{&quot;id&quot;:&quot;5f763bb601bffe00ad233113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96&quot;},&quot;isPremium&quot;:true},&quot;cb8736d9-b943-495b-a31c-f87f4f7cbb7c&quot;:{&quot;type&quot;:&quot;FIGURE_OBJECT&quot;,&quot;id&quot;:&quot;cb8736d9-b943-495b-a31c-f87f4f7cbb7c&quot;,&quot;name&quot;:&quot;Erlenmeyer flask (small, 1/4 liquid)&quot;,&quot;relativeTransform&quot;:{&quot;translate&quot;:{&quot;x&quot;:14.41535171348053,&quot;y&quot;:-1.7681259785081176},&quot;rotate&quot;:0,&quot;skewX&quot;:0,&quot;scale&quot;:{&quot;x&quot;:0.7028151342619968,&quot;y&quot;:0.70281513426199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05&quot;}},&quot;66880f12-641c-4a03-81e4-d50b987c6d31&quot;:{&quot;type&quot;:&quot;FIGURE_OBJECT&quot;,&quot;id&quot;:&quot;66880f12-641c-4a03-81e4-d50b987c6d31&quot;,&quot;name&quot;:&quot;Erlenmeyer flask (small, 1/4 liquid)&quot;,&quot;relativeTransform&quot;:{&quot;translate&quot;:{&quot;x&quot;:-16.551844672052415,&quot;y&quot;:-3.115914799694137},&quot;rotate&quot;:0,&quot;skewX&quot;:0,&quot;scale&quot;:{&quot;x&quot;:0.692794399531987,&quot;y&quot;:0.69279439953198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1&quot;}},&quot;2445df06-4fa3-4b10-8730-f12e39b85fe8&quot;:{&quot;type&quot;:&quot;FIGURE_OBJECT&quot;,&quot;id&quot;:&quot;2445df06-4fa3-4b10-8730-f12e39b85fe8&quot;,&quot;name&quot;:&quot;Erlenmeyer flask (small, 1/4 liquid)&quot;,&quot;relativeTransform&quot;:{&quot;translate&quot;:{&quot;x&quot;:-1.88687540433054,&quot;y&quot;:0.7852287589456922},&quot;rotate&quot;:0,&quot;skewX&quot;:0,&quot;scale&quot;:{&quot;x&quot;:0.7227131590613007,&quot;y&quot;:0.7227131590613006}},&quot;opacity&quot;:1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2&quot;}},&quot;9356db13-4b0e-474e-9896-d8e9a168cf6c&quot;:{&quot;type&quot;:&quot;FIGURE_OBJECT&quot;,&quot;id&quot;:&quot;9356db13-4b0e-474e-9896-d8e9a168cf6c&quot;,&quot;relativeTransform&quot;:{&quot;translate&quot;:{&quot;x&quot;:-35.30724538243828,&quot;y&quot;:-83.87427792760953},&quot;rotate&quot;:0},&quot;opacity&quot;:1,&quot;path&quot;:{&quot;type&quot;:&quot;POLY_LINE&quot;,&quot;points&quot;:[{&quot;x&quot;:-13.244774447181062,&quot;y&quot;:11.483568422695171},{&quot;x&quot;:-4.5725358923416355,&quot;y&quot;:-4.685824928951592},{&quot;x&quot;:13.244774447181062,&quot;y&quot;:-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25&quot;}},&quot;718e3d2e-e75c-4a0f-9cb1-660b66d1e08e&quot;:{&quot;type&quot;:&quot;FIGURE_OBJECT&quot;,&quot;id&quot;:&quot;718e3d2e-e75c-4a0f-9cb1-660b66d1e08e&quot;,&quot;relativeTransform&quot;:{&quot;translate&quot;:{&quot;x&quot;:-44.06369565103107,&quot;y&quot;:-89.51649441015695},&quot;rotate&quot;:0},&quot;opacity&quot;:1,&quot;path&quot;:{&quot;type&quot;:&quot;POLY_LINE&quot;,&quot;points&quot;:[{&quot;x&quot;:-8.507663347935473,&quot;y&quot;:7.454751159398495},{&quot;x&quot;:-2.350354695884035,&quot;y&quot;:-3.217638746741319},{&quot;x&quot;:8.507663347935473,&quot;y&quot;:-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3&quot;}},&quot;da7ec20a-e584-431d-95d5-7e9f129d8cc4&quot;:{&quot;type&quot;:&quot;FIGURE_OBJECT&quot;,&quot;id&quot;:&quot;da7ec20a-e584-431d-95d5-7e9f129d8cc4&quot;,&quot;relativeTransform&quot;:{&quot;translate&quot;:{&quot;x&quot;:32.93940163303194,&quot;y&quot;:-83.21260744782036},&quot;rotate&quot;:3.141592653589793},&quot;opacity&quot;:1,&quot;path&quot;:{&quot;type&quot;:&quot;POLY_LINE&quot;,&quot;points&quot;:[{&quot;x&quot;:-13.244774447181062,&quot;y&quot;:-11.483568422695171},{&quot;x&quot;:-4.5725358923416355,&quot;y&quot;:4.685824928951592},{&quot;x&quot;:13.244774447181062,&quot;y&quot;: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&quot;}},&quot;ba5060ed-1245-420e-a444-0afcf36a397e&quot;:{&quot;type&quot;:&quot;FIGURE_OBJECT&quot;,&quot;id&quot;:&quot;ba5060ed-1245-420e-a444-0afcf36a397e&quot;,&quot;relativeTransform&quot;:{&quot;translate&quot;:{&quot;x&quot;:41.69585190162464,&quot;y&quot;:-88.85482393036777},&quot;rotate&quot;:3.141592653589793},&quot;opacity&quot;:1,&quot;path&quot;:{&quot;type&quot;:&quot;POLY_LINE&quot;,&quot;points&quot;:[{&quot;x&quot;:-8.507663347935473,&quot;y&quot;:-7.454751159398495},{&quot;x&quot;:-2.3503546958841985,&quot;y&quot;:3.217638746741319},{&quot;x&quot;:8.507663347935473,&quot;y&quot;: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5&quot;}},&quot;7296725e-ceb6-496b-862a-7c10ce593b91&quot;:{&quot;type&quot;:&quot;FIGURE_OBJECT&quot;,&quot;id&quot;:&quot;7296725e-ceb6-496b-862a-7c10ce593b91&quot;,&quot;relativeTransform&quot;:{&quot;translate&quot;:{&quot;x&quot;:62.454117949680445,&quot;y&quot;:72.38896610028964},&quot;rotate&quot;:2.8220884084398508},&quot;opacity&quot;:1,&quot;path&quot;:{&quot;type&quot;:&quot;POLY_LINE&quot;,&quot;points&quot;:[{&quot;x&quot;:-13.24477444718098,&quot;y&quot;:11.483568422694844},{&quot;x&quot;:-4.5725358923418815,&quot;y&quot;:-4.685824928952245},{&quot;x&quot;:13.24477444718098,&quot;y&quot;:-11.483568422694844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6&quot;}},&quot;0219dbe2-e1d0-43bb-aea1-964824f51635&quot;:{&quot;type&quot;:&quot;FIGURE_OBJECT&quot;,&quot;id&quot;:&quot;0219dbe2-e1d0-43bb-aea1-964824f51635&quot;,&quot;relativeTransform&quot;:{&quot;translate&quot;:{&quot;x&quot;:72.53961246528955,&quot;y&quot;:74.99527163071211},&quot;rotate&quot;:2.8220884084398508},&quot;opacity&quot;:1,&quot;path&quot;:{&quot;type&quot;:&quot;POLY_LINE&quot;,&quot;points&quot;:[{&quot;x&quot;:-8.507663347935475,&quot;y&quot;:7.454751159398658},{&quot;x&quot;:-2.350354695884036,&quot;y&quot;:-3.217638746741156},{&quot;x&quot;:8.507663347935475,&quot;y&quot;:-7.454751159398658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&quot;}},&quot;732ecb2f-89e1-456c-aa93-c73e46613d35&quot;:{&quot;type&quot;:&quot;FIGURE_OBJECT&quot;,&quot;id&quot;:&quot;732ecb2f-89e1-456c-aa93-c73e46613d35&quot;,&quot;relativeTransform&quot;:{&quot;translate&quot;:{&quot;x&quot;:-62.454117949681255,&quot;y&quot;:73.33149337704812},&quot;rotate&quot;:0.31950424514994247},&quot;opacity&quot;:1,&quot;path&quot;:{&quot;type&quot;:&quot;POLY_LINE&quot;,&quot;points&quot;:[{&quot;x&quot;:-13.24477444718082,&quot;y&quot;:-11.483568422695011},{&quot;x&quot;:-4.572535892341717,&quot;y&quot;:4.685824928951757},{&quot;x&quot;:13.24477444718082,&quot;y&quot;:11.48356842269501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5&quot;}},&quot;48a41f89-84e0-4321-b5cb-6fda9beee5ba&quot;:{&quot;type&quot;:&quot;FIGURE_OBJECT&quot;,&quot;id&quot;:&quot;48a41f89-84e0-4321-b5cb-6fda9beee5ba&quot;,&quot;relativeTransform&quot;:{&quot;translate&quot;:{&quot;x&quot;:-72.53961246528955,&quot;y&quot;:75.9377989074693},&quot;rotate&quot;:0.31950424514994247},&quot;opacity&quot;:1,&quot;path&quot;:{&quot;type&quot;:&quot;POLY_LINE&quot;,&quot;points&quot;:[{&quot;x&quot;:-8.507663347935312,&quot;y&quot;:-7.4547511593986595},{&quot;x&quot;:-2.3503546958843615,&quot;y&quot;:3.217638746741483},{&quot;x&quot;:8.507663347935312,&quot;y&quot;:7.45475115939865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8&quot;}},&quot;9d7ccc39-d239-40a9-8601-c8995ee1c45f&quot;:{&quot;type&quot;:&quot;FIGURE_OBJECT&quot;,&quot;id&quot;:&quot;9d7ccc39-d239-40a9-8601-c8995ee1c45f&quot;,&quot;parent&quot;:{&quot;type&quot;:&quot;CHILD&quot;,&quot;parentId&quot;:&quot;f5a2b63e-6a7a-4b52-bc34-58fb7368ec2c&quot;,&quot;order&quot;:&quot;99997&quot;},&quot;relativeTransform&quot;:{&quot;translate&quot;:{&quot;x&quot;:-302.78076947453917,&quot;y&quot;:-247.87880102275648},&quot;rotate&quot;:0,&quot;skewX&quot;:0,&quot;scale&quot;:{&quot;x&quot;:1,&quot;y&quot;:1}}},&quot;dda46880-9f93-465e-a8dc-51ec37408a12&quot;:{&quot;type&quot;:&quot;FIGURE_OBJECT&quot;,&quot;id&quot;:&quot;dda46880-9f93-465e-a8dc-51ec37408a12&quot;,&quot;parent&quot;:{&quot;type&quot;:&quot;CHILD&quot;,&quot;parentId&quot;:&quot;9d7ccc39-d239-40a9-8601-c8995ee1c45f&quot;,&quot;order&quot;:&quot;2&quot;},&quot;relativeTransform&quot;:{&quot;translate&quot;:{&quot;x&quot;:-305.05344986843846,&quot;y&quot;:477.1717221771602},&quot;rotate&quot;:0}},&quot;22b6a12c-0b80-402c-b556-49e4215fe188&quot;:{&quot;id&quot;:&quot;22b6a12c-0b80-402c-b556-49e4215fe188&quot;,&quot;name&quot;:&quot;Qubit fluorometer&quot;,&quot;displayName&quot;:&quot;&quot;,&quot;type&quot;:&quot;FIGURE_OBJECT&quot;,&quot;relativeTransform&quot;:{&quot;translate&quot;:{&quot;x&quot;:317.0707845006405,&quot;y&quot;:5.412570893275219},&quot;rotate&quot;:0,&quot;skewX&quot;:0,&quot;scale&quot;:{&quot;x&quot;:0.8696921345220326,&quot;y&quot;:0.8696921345220323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dda46880-9f93-465e-a8dc-51ec37408a12&quot;,&quot;order&quot;:&quot;2&quot;}},&quot;182979cf-300a-4b96-a084-9a6da81ebb1a&quot;:{&quot;id&quot;:&quot;182979cf-300a-4b96-a084-9a6da81ebb1a&quot;,&quot;type&quot;:&quot;FIGURE_OBJECT&quot;,&quot;relativeTransform&quot;:{&quot;translate&quot;:{&quot;x&quot;:317.5809672012304,&quot;y&quot;:10.4744978001404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6.156568399460774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32.125894857069966,&quot;y&quot;:23.457002594051076},&quot;targetSize&quot;:{&quot;x&quot;:32.125894857069966,&quot;y&quot;:23.457002594051076}},&quot;parent&quot;:{&quot;type&quot;:&quot;CHILD&quot;,&quot;parentId&quot;:&quot;dda46880-9f93-465e-a8dc-51ec37408a12&quot;,&quot;order&quot;:&quot;5&quot;}},&quot;e15b33bb-6ab9-408a-ba6e-ede9b660e9e1&quot;:{&quot;id&quot;:&quot;e15b33bb-6ab9-408a-ba6e-ede9b660e9e1&quot;,&quot;name&quot;:&quot;image.png&quot;,&quot;type&quot;:&quot;FIGURE_OBJECT&quot;,&quot;relativeTransform&quot;:{&quot;translate&quot;:{&quot;x&quot;:-75.53055428771488,&quot;y&quot;:482.5842627266065},&quot;rotate&quot;:0,&quot;skewX&quot;:0,&quot;scale&quot;:{&quot;x&quot;:0.3417487798404668,&quot;y&quot;:0.3417487798404668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9d7ccc39-d239-40a9-8601-c8995ee1c45f&quot;,&quot;order&quot;:&quot;5&quot;}},&quot;9d6a21f7-73d0-449b-9c2f-d6075d091523&quot;:{&quot;id&quot;:&quot;9d6a21f7-73d0-449b-9c2f-d6075d091523&quot;,&quot;name&quot;:&quot;Erlenmeyer flask (1/4 liquid)&quot;,&quot;displayName&quot;:&quot;&quot;,&quot;type&quot;:&quot;FIGURE_OBJECT&quot;,&quot;relativeTransform&quot;:{&quot;translate&quot;:{&quot;x&quot;:-92.19805827554231,&quot;y&quot;:219.4870726590192},&quot;rotate&quot;:0,&quot;skewX&quot;:0,&quot;scale&quot;:{&quot;x&quot;:0.9920084226678672,&quot;y&quot;:0.9920084226678672}},&quot;image&quot;:{&quot;url&quot;:&quot;https://icons.biorender.com/biorender/5f0e10d3797816002755eaf6/erlenmeyer-flask-1-4-liquid.png&quot;,&quot;fallbackUrl&quot;:&quot;https://res.cloudinary.com/dlcjuc3ej/image/upload/v1594757323/irqoxyfdf3xhdaxiwheo.svg#/keystone/api/icons/5f0e10d3797816002755eaf6/erlenmeyer-flask-1-4-liquid.svg&quot;,&quot;isPremium&quot;:true,&quot;size&quot;:{&quot;x&quot;:100,&quot;y&quot;:186.81318681318683}},&quot;source&quot;:{&quot;id&quot;:&quot;5f05ed2db073d10028340e93&quot;,&quot;type&quot;:&quot;ASSETS&quot;},&quot;isPremium&quot;:true,&quot;parent&quot;:{&quot;type&quot;:&quot;CHILD&quot;,&quot;parentId&quot;:&quot;f5a2b63e-6a7a-4b52-bc34-58fb7368ec2c&quot;,&quot;order&quot;:&quot;999975&quot;}},&quot;6320135e-cf34-4075-92b5-3b3f0c3a27ed&quot;:{&quot;type&quot;:&quot;FIGURE_OBJECT&quot;,&quot;id&quot;:&quot;6320135e-cf34-4075-92b5-3b3f0c3a27ed&quot;,&quot;parent&quot;:{&quot;type&quot;:&quot;CHILD&quot;,&quot;parentId&quot;:&quot;f5a2b63e-6a7a-4b52-bc34-58fb7368ec2c&quot;,&quot;order&quot;:&quot;99995&quot;},&quot;relativeTransform&quot;:{&quot;translate&quot;:{&quot;x&quot;:344.00420017975944,&quot;y&quot;:9.366537096544844},&quot;rotate&quot;:0,&quot;skewX&quot;:0,&quot;scale&quot;:{&quot;x&quot;:1,&quot;y&quot;:1}}},&quot;20120860-4e02-4d11-a59a-7eeabd8c81d3&quot;:{&quot;type&quot;:&quot;FIGURE_OBJECT&quot;,&quot;id&quot;:&quot;20120860-4e02-4d11-a59a-7eeabd8c81d3&quot;,&quot;relativeTransform&quot;:{&quot;translate&quot;:{&quot;x&quot;:-218.99448248760166,&quot;y&quot;:159.95517632716403},&quot;rotate&quot;:0,&quot;skewX&quot;:0,&quot;scale&quot;:{&quot;x&quot;:1,&quot;y&quot;:1}},&quot;opacity&quot;:1,&quot;path&quot;:{&quot;type&quot;:&quot;RECT&quot;,&quot;size&quot;:{&quot;x&quot;:123.42745451293585,&quot;y&quot;:38.489369221923965},&quot;cornerRounding&quot;:{&quot;type&quot;:&quot;ARC_LENGTH&quot;,&quot;global&quot;:9.446419614925045}},&quot;pathStyles&quot;:[{&quot;type&quot;:&quot;FILL&quot;,&quot;fillStyle&quot;:&quot;rgba(229, 229, 229, 0.34901960784313724)&quot;},{&quot;type&quot;:&quot;STROKE&quot;,&quot;strokeStyle&quot;:&quot;rgba(74, 72, 73, 0.23137254901960785)&quot;,&quot;lineWidth&quot;:1.2027555009884474,&quot;lineJoin&quot;:&quot;round&quot;}],&quot;isLocked&quot;:false,&quot;parent&quot;:{&quot;type&quot;:&quot;CHILD&quot;,&quot;parentId&quot;:&quot;6320135e-cf34-4075-92b5-3b3f0c3a27ed&quot;,&quot;order&quot;:&quot;5&quot;},&quot;layout&quot;:{&quot;sizeRatio&quot;:{&quot;x&quot;:0.88,&quot;y&quot;:0.88},&quot;keepAspectRatio&quot;:false}},&quot;aefd4cff-40f6-4cde-92ee-7c21ad7ac9f2&quot;:{&quot;id&quot;:&quot;aefd4cff-40f6-4cde-92ee-7c21ad7ac9f2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0.00609894100239,&quot;color&quot;:&quot;rgb(0,0,0)&quot;,&quot;fontWeight&quot;:&quot;normal&quot;,&quot;fontStyle&quot;:&quot;normal&quot;,&quot;decoration&quot;:&quot;none&quot;,&quot;script&quot;:&quot;none&quot;},&quot;range&quot;:[0,50]}],&quot;text&quot;:&quot;Resuspend cells in a small volume of Lysis buffer. &quot;,&quot;baseStyle&quot;:{&quot;fontFamily&quot;:&quot;Carlito&quot;,&quot;fontSize&quot;:10.00609894100239,&quot;color&quot;:&quot;rgb(0,0,0)&quot;,&quot;fontWeight&quot;:&quot;normal&quot;,&quot;fontStyle&quot;:&quot;normal&quot;,&quot;decoration&quot;:&quot;none&quot;,&quot;script&quot;:&quot;none&quot;}},{&quot;runs&quot;:[{&quot;style&quot;:{&quot;fontFamily&quot;:&quot;Carlito&quot;,&quot;fontSize&quot;:10.00609894100239,&quot;color&quot;:&quot;rgb(0,0,0)&quot;,&quot;fontWeight&quot;:&quot;normal&quot;,&quot;fontStyle&quot;:&quot;normal&quot;,&quot;decoration&quot;:&quot;none&quot;,&quot;script&quot;:&quot;none&quot;},&quot;range&quot;:[0,27]}],&quot;text&quot;:&quot;Store in a freezer at -80°C.&quot;}],&quot;_lastCaretLocation&quot;:{&quot;lineIndex&quot;:1,&quot;runIndex&quot;:-1,&quot;charIndex&quot;:-1,&quot;endOfLine&quot;:true}},&quot;format&quot;:&quot;BETTER_TEXT&quot;,&quot;size&quot;:{&quot;x&quot;:108.61615997138355,&quot;y&quot;:31.99450136385514},&quot;targetSize&quot;:{&quot;x&quot;:108.61615997138355,&quot;y&quot;:2}},&quot;parent&quot;:{&quot;type&quot;:&quot;CHILD&quot;,&quot;parentId&quot;:&quot;20120860-4e02-4d11-a59a-7eeabd8c81d3&quot;,&quot;order&quot;:&quot;5&quot;}},&quot;e95ce0d9-59b9-47db-b856-8e7aba9a5a27&quot;:{&quot;type&quot;:&quot;FIGURE_OBJECT&quot;,&quot;id&quot;:&quot;e95ce0d9-59b9-47db-b856-8e7aba9a5a27&quot;,&quot;parent&quot;:{&quot;type&quot;:&quot;CHILD&quot;,&quot;parentId&quot;:&quot;6320135e-cf34-4075-92b5-3b3f0c3a27ed&quot;,&quot;order&quot;:&quot;2&quot;},&quot;relativeTransform&quot;:{&quot;translate&quot;:{&quot;x&quot;:13.218235323971392,&quot;y&quot;:-47.330108371156015},&quot;rotate&quot;:0,&quot;skewX&quot;:0,&quot;scale&quot;:{&quot;x&quot;:1,&quot;y&quot;:1}}},&quot;57a30e24-39ae-40c0-9c37-673d43ed2647&quot;:{&quot;id&quot;:&quot;57a30e24-39ae-40c0-9c37-673d43ed2647&quot;,&quot;name&quot;:&quot;Snowflake&quot;,&quot;displayName&quot;:&quot;&quot;,&quot;type&quot;:&quot;FIGURE_OBJECT&quot;,&quot;relativeTransform&quot;:{&quot;translate&quot;:{&quot;x&quot;:-253.7761743612192,&quot;y&quot;:168.54547732092686},&quot;rotate&quot;:0,&quot;skewX&quot;:0,&quot;scale&quot;:{&quot;x&quot;:0.2698765864471959,&quot;y&quot;:0.26987658644719587}},&quot;image&quot;:{&quot;url&quot;:&quot;https://icons.biorender.com/biorender/5b29271739949a001413e906/snowflake.png&quot;,&quot;fallbackUrl&quot;:&quot;https://res.cloudinary.com/dlcjuc3ej/image/upload/v1529423636/ufzybanrct6tnibafkrj.svg#/keystone/api/icons/5b29271739949a001413e906/snowflake.svg&quot;,&quot;isPremium&quot;:false,&quot;size&quot;:{&quot;x&quot;:100,&quot;y&quot;:110.20408163265306}},&quot;source&quot;:{&quot;id&quot;:&quot;5b292654cbc71a00141f88f9&quot;,&quot;type&quot;:&quot;ASSETS&quot;},&quot;isPremium&quot;:false,&quot;parent&quot;:{&quot;type&quot;:&quot;CHILD&quot;,&quot;parentId&quot;:&quot;e95ce0d9-59b9-47db-b856-8e7aba9a5a27&quot;,&quot;order&quot;:&quot;2&quot;}},&quot;265914b4-7f84-44a3-b69b-6ad40228fbc0&quot;:{&quot;id&quot;:&quot;265914b4-7f84-44a3-b69b-6ad40228fbc0&quot;,&quot;type&quot;:&quot;FIGURE_OBJECT&quot;,&quot;relativeTransform&quot;:{&quot;translate&quot;:{&quot;x&quot;:-217.28790198311222,&quot;y&quot;:168.50924681789957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618249515510602,&quot;color&quot;:&quot;rgba(70,69,70,1)&quot;,&quot;fontWeight&quot;:&quot;normal&quot;,&quot;fontStyle&quot;:&quot;normal&quot;,&quot;decoration&quot;:&quot;none&quot;},&quot;range&quot;:[0,4]}],&quot;text&quot;:&quot;-80°C&quot;}],&quot;_lastCaretLocation&quot;:{&quot;lineIndex&quot;:0,&quot;runIndex&quot;:-1,&quot;charIndex&quot;:-1,&quot;endOfLine&quot;:true}},&quot;format&quot;:&quot;BETTER_TEXT&quot;,&quot;size&quot;:{&quot;x&quot;:40.26578435129229,&quot;y&quot;:19.585794071851787},&quot;targetSize&quot;:{&quot;x&quot;:40.26578435129229,&quot;y&quot;:19.585794071851787}},&quot;parent&quot;:{&quot;type&quot;:&quot;CHILD&quot;,&quot;parentId&quot;:&quot;e95ce0d9-59b9-47db-b856-8e7aba9a5a27&quot;,&quot;order&quot;:&quot;5&quot;}},&quot;be03146f-c7af-427e-8e56-c64a721442e5&quot;:{&quot;type&quot;:&quot;FIGURE_OBJECT&quot;,&quot;id&quot;:&quot;be03146f-c7af-427e-8e56-c64a721442e5&quot;,&quot;relativeTransform&quot;:{&quot;translate&quot;:{&quot;x&quot;:-176.51997800935771,&quot;y&quot;:-269.6744780115725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&quot;},&quot;connectorInfo&quot;:{&quot;connectedObjects&quot;:[],&quot;type&quot;:&quot;LINE&quot;,&quot;offset&quot;:{&quot;x&quot;:0,&quot;y&quot;:0},&quot;bending&quot;:0.1,&quot;firstElementIsHead&quot;:true,&quot;customized&quot;:false}},&quot;1db3d11c-612a-4f11-91cf-c5da5d4f48dd&quot;:{&quot;type&quot;:&quot;FIGURE_OBJECT&quot;,&quot;id&quot;:&quot;1db3d11c-612a-4f11-91cf-c5da5d4f48dd&quot;,&quot;relativeTransform&quot;:{&quot;translate&quot;:{&quot;x&quot;:-214.66130955833222,&quot;y&quot;:-28.811044702171365},&quot;rotate&quot;:3.141592653589793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&quot;},&quot;connectorInfo&quot;:{&quot;connectedObjects&quot;:[],&quot;type&quot;:&quot;LINE&quot;,&quot;offset&quot;:{&quot;x&quot;:0,&quot;y&quot;:0},&quot;bending&quot;:0.1,&quot;firstElementIsHead&quot;:true,&quot;customized&quot;:false}},&quot;118f246d-3806-4442-8a5a-c461d90077a6&quot;:{&quot;type&quot;:&quot;FIGURE_OBJECT&quot;,&quot;id&quot;:&quot;118f246d-3806-4442-8a5a-c461d90077a6&quot;,&quot;relativeTransform&quot;:{&quot;translate&quot;:{&quot;x&quot;:-187.8014518517368,&quot;y&quot;:-190.7119386984239},&quot;rotate&quot;:-0.9229695001883353,&quot;skewX&quot;:0,&quot;scale&quot;:{&quot;x&quot;:1,&quot;y&quot;:1.0000000000000004}},&quot;opacity&quot;:1,&quot;path&quot;:{&quot;type&quot;:&quot;POLY_LINE&quot;,&quot;points&quot;:[{&quot;x&quot;:-308.1984644699784,&quot;y&quot;:68.48220761577804},{&quot;x&quot;:-321.56943202931956,&quot;y&quot;:157.57483675549204},{&quot;x&quot;:-285.04628596935925,&quot;y&quot;:238.4645214215577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580142001002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.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5&quot;},&quot;connectorInfo&quot;:{&quot;connectedObjects&quot;:[],&quot;type&quot;:&quot;QUADRATIC&quot;,&quot;offset&quot;:{&quot;x&quot;:0,&quot;y&quot;:0},&quot;bending&quot;:-0.1,&quot;firstElementIsHead&quot;:true,&quot;customized&quot;:true}},&quot;859e164f-030b-4d63-813d-0fd6d29a151f&quot;:{&quot;type&quot;:&quot;FIGURE_OBJECT&quot;,&quot;id&quot;:&quot;859e164f-030b-4d63-813d-0fd6d29a151f&quot;,&quot;relativeTransform&quot;:{&quot;translate&quot;:{&quot;x&quot;:-92.19835803990416,&quot;y&quot;:80.46523721349133},&quot;rotate&quot;:-1.5707963267948966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7&quot;},&quot;connectorInfo&quot;:{&quot;connectedObjects&quot;:[],&quot;type&quot;:&quot;LINE&quot;,&quot;offset&quot;:{&quot;x&quot;:0,&quot;y&quot;:0},&quot;bending&quot;:0.1,&quot;firstElementIsHead&quot;:true,&quot;customized&quot;:false}},&quot;4397eb4d-5fd6-48a0-8ef7-6a23a152e18f&quot;:{&quot;type&quot;:&quot;FIGURE_OBJECT&quot;,&quot;id&quot;:&quot;4397eb4d-5fd6-48a0-8ef7-6a23a152e18f&quot;,&quot;relativeTransform&quot;:{&quot;translate&quot;:{&quot;x&quot;:36.55707585265763,&quot;y&quot;:-31.308082228516938},&quot;rotate&quot;:0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8&quot;},&quot;connectorInfo&quot;:{&quot;connectedObjects&quot;:[],&quot;type&quot;:&quot;LINE&quot;,&quot;offset&quot;:{&quot;x&quot;:0,&quot;y&quot;:0},&quot;bending&quot;:0.1,&quot;firstElementIsHead&quot;:true,&quot;customized&quot;:false}},&quot;9b928f1a-e702-4e59-9843-536dbd93de0a&quot;:{&quot;type&quot;:&quot;FIGURE_OBJECT&quot;,&quot;id&quot;:&quot;9b928f1a-e702-4e59-9843-536dbd93de0a&quot;,&quot;relativeTransform&quot;:{&quot;translate&quot;:{&quot;x&quot;:125.0097039024039,&quot;y&quot;:80.46529862738178},&quot;rotate&quot;:1.5707963267948966,&quot;skewX&quot;:0,&quot;scale&quot;:{&quot;x&quot;:1,&quot;y&quot;:1}},&quot;opacity&quot;:1,&quot;path&quot;:{&quot;type&quot;:&quot;POLY_LINE&quot;,&quot;points&quot;:[{&quot;x&quot;:-16.4873730691453,&quot;y&quot;:0},{&quot;x&quot;:16.4873730691453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&quot;},&quot;connectorInfo&quot;:{&quot;connectedObjects&quot;:[],&quot;type&quot;:&quot;LINE&quot;,&quot;offset&quot;:{&quot;x&quot;:0,&quot;y&quot;:0},&quot;bending&quot;:0.1,&quot;firstElementIsHead&quot;:true,&quot;customized&quot;:false}},&quot;e3890f21-dc38-4c60-a9d6-72e975762945&quot;:{&quot;type&quot;:&quot;FIGURE_OBJECT&quot;,&quot;id&quot;:&quot;e3890f21-dc38-4c60-a9d6-72e975762945&quot;,&quot;relativeTransform&quot;:{&quot;translate&quot;:{&quot;x&quot;:-89.09975046969804,&quot;y&quot;:-156.23371824135907},&quot;rotate&quot;:1.5707963267948966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7&quot;},&quot;connectorInfo&quot;:{&quot;connectedObjects&quot;:[],&quot;type&quot;:&quot;LINE&quot;,&quot;offset&quot;:{&quot;x&quot;:0,&quot;y&quot;:0},&quot;bending&quot;:0.1,&quot;firstElementIsHead&quot;:true,&quot;customized&quot;:false}}}}"/>
    <we:property name="66d6e193a6853fd5eae602b6_1725368188204" value="{&quot;id&quot;:&quot;db09ee30-4429-44cc-bd48-68be73479c8e&quot;,&quot;objects&quot;:{&quot;db09ee30-4429-44cc-bd48-68be73479c8e&quot;:{&quot;id&quot;:&quot;db09ee30-4429-44cc-bd48-68be73479c8e&quot;,&quot;type&quot;:&quot;FIGURE_OBJECT&quot;,&quot;document&quot;:{&quot;type&quot;:&quot;DOCUMENT_GROUP&quot;,&quot;canvasType&quot;:&quot;FIGURE&quot;,&quot;units&quot;:&quot;cm&quot;}},&quot;157c02c7-6d6f-41b2-a181-eb77a73bcd19&quot;:{&quot;id&quot;:&quot;157c02c7-6d6f-41b2-a181-eb77a73bcd1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db09ee30-4429-44cc-bd48-68be73479c8e&quot;,&quot;type&quot;:&quot;FRAME&quot;,&quot;order&quot;:&quot;5&quot;}},&quot;f5a2b63e-6a7a-4b52-bc34-58fb7368ec2c&quot;:{&quot;id&quot;:&quot;f5a2b63e-6a7a-4b52-bc34-58fb7368ec2c&quot;,&quot;type&quot;:&quot;FIGURE_OBJECT&quot;,&quot;document&quot;:{&quot;type&quot;:&quot;FIGURE&quot;,&quot;canvasType&quot;:&quot;FIGURE&quot;,&quot;units&quot;:&quot;cm&quot;},&quot;parent&quot;:{&quot;parentId&quot;:&quot;db09ee30-4429-44cc-bd48-68be73479c8e&quot;,&quot;type&quot;:&quot;DOCUMENT&quot;,&quot;order&quot;:&quot;5&quot;}},&quot;f0b27a8b-00e3-4ac3-9834-03c63b4d802e&quot;:{&quot;id&quot;:&quot;f0b27a8b-00e3-4ac3-9834-03c63b4d802e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5a2b63e-6a7a-4b52-bc34-58fb7368ec2c&quot;,&quot;order&quot;:&quot;5&quot;}},&quot;6de09753-492e-46e0-9c6f-d66fca7d6086&quot;:{&quot;id&quot;:&quot;6de09753-492e-46e0-9c6f-d66fca7d6086&quot;,&quot;type&quot;:&quot;FIGURE_OBJECT&quot;,&quot;guide&quot;:{&quot;type&quot;:&quot;GRID&quot;,&quot;distance&quot;:1,&quot;units&quot;:&quot;cm&quot;},&quot;parent&quot;:{&quot;parentId&quot;:&quot;db09ee30-4429-44cc-bd48-68be73479c8e&quot;,&quot;type&quot;:&quot;GUIDE&quot;,&quot;order&quot;:&quot;5&quot;}},&quot;007a033c-0bbc-461c-a805-efe10536084e&quot;:{&quot;type&quot;:&quot;FIGURE_OBJECT&quot;,&quot;id&quot;:&quot;007a033c-0bbc-461c-a805-efe10536084e&quot;,&quot;parent&quot;:{&quot;type&quot;:&quot;CHILD&quot;,&quot;parentId&quot;:&quot;8a10e93c-c05c-438e-9f00-1233ddbf094f&quot;,&quot;order&quot;:&quot;05&quot;},&quot;relativeTransform&quot;:{&quot;translate&quot;:{&quot;x&quot;:97.00960684719126,&quot;y&quot;:-140.90807732277813},&quot;rotate&quot;:0,&quot;skewX&quot;:0,&quot;scale&quot;:{&quot;x&quot;:1,&quot;y&quot;:1}}},&quot;922c8273-5243-4755-87c9-ffbc62f7a4c3&quot;:{&quot;id&quot;:&quot;922c8273-5243-4755-87c9-ffbc62f7a4c3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1&quot;}},&quot;e3777be6-f73d-47ff-b9ab-e7e18a1321a9&quot;:{&quot;id&quot;:&quot;e3777be6-f73d-47ff-b9ab-e7e18a1321a9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2&quot;}},&quot;75d010ca-2612-44b5-86a4-a46f2872108b&quot;:{&quot;id&quot;:&quot;75d010ca-2612-44b5-86a4-a46f2872108b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3&quot;}},&quot;b49dca6f-c1d0-47ef-aef5-ac32c35f4092&quot;:{&quot;id&quot;:&quot;b49dca6f-c1d0-47ef-aef5-ac32c35f4092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5&quot;}},&quot;a3007b7e-8d0a-4b89-acb4-91ab06557b82&quot;:{&quot;id&quot;:&quot;a3007b7e-8d0a-4b89-acb4-91ab06557b82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6&quot;}},&quot;98f586cb-7259-441d-b07d-ac6d27b12dec&quot;:{&quot;id&quot;:&quot;98f586cb-7259-441d-b07d-ac6d27b12dec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7&quot;}},&quot;31e69289-826f-4d24-83df-3e5963e70e77&quot;:{&quot;relativeTransform&quot;:{&quot;translate&quot;:{&quot;x&quot;:-33.46326472056239,&quot;y&quot;:-47.48030561949763},&quot;rotate&quot;:0,&quot;skewX&quot;:0,&quot;scale&quot;:{&quot;x&quot;:1,&quot;y&quot;:1}},&quot;type&quot;:&quot;FIGURE_OBJECT&quot;,&quot;id&quot;:&quot;31e69289-826f-4d24-83df-3e5963e70e77&quot;,&quot;name&quot;:&quot;Petri dish with bacterial colonies 3&quot;,&quot;displayName&quot;:&quot;Petri dish with bacterial colonies 3&quot;,&quot;opacity&quot;:1,&quot;source&quot;:{&quot;id&quot;:&quot;5f7b5a1d1910ce00b12ad56f&quot;,&quot;type&quot;:&quot;ASSETS&quot;},&quot;pathStyles&quot;:[{&quot;type&quot;:&quot;FILL&quot;,&quot;fillStyle&quot;:&quot;rgb(0,0,0)&quot;}],&quot;isLocked&quot;:false,&quot;parent&quot;:{&quot;type&quot;:&quot;CHILD&quot;,&quot;parentId&quot;:&quot;955e50b5-73c6-458f-a18d-0a83e3465d44&quot;,&quot;order&quot;:&quot;05&quot;},&quot;isPremium&quot;:true},&quot;ee626ca0-2cdb-4078-b2fd-e6cae11e19fd&quot;:{&quot;type&quot;:&quot;FIGURE_OBJECT&quot;,&quot;id&quot;:&quot;ee626ca0-2cdb-4078-b2fd-e6cae11e19fd&quot;,&quot;name&quot;:&quot;Petri dish&quot;,&quot;relativeTransform&quot;:{&quot;translate&quot;:{&quot;x&quot;:-1.7919591305752568e-14,&quot;y&quot;:-6.271856957013399e-14},&quot;rotate&quot;:0,&quot;skewX&quot;:0,&quot;scale&quot;:{&quot;x&quot;:0.3389468971131102,&quot;y&quot;:0.33894689711311027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31e69289-826f-4d24-83df-3e5963e70e77&quot;,&quot;order&quot;:&quot;01&quot;}},&quot;1ffa3010-5fab-4698-a2a3-eb8ae137f099&quot;:{&quot;type&quot;:&quot;FIGURE_OBJECT&quot;,&quot;id&quot;:&quot;1ffa3010-5fab-4698-a2a3-eb8ae137f099&quot;,&quot;relativeTransform&quot;:{&quot;translate&quot;:{&quot;x&quot;:16.670750505321813,&quot;y&quot;:12.05405975602289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2&quot;}},&quot;1d75743f-84a1-4b90-8370-cf8981135551&quot;:{&quot;type&quot;:&quot;FIGURE_OBJECT&quot;,&quot;id&quot;:&quot;1d75743f-84a1-4b90-8370-cf8981135551&quot;,&quot;relativeTransform&quot;:{&quot;translate&quot;:{&quot;x&quot;:17.10819180524497,&quot;y&quot;:24.75358249569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3&quot;}},&quot;61053dbc-f293-4072-8bff-621b7ef8d1e6&quot;:{&quot;type&quot;:&quot;FIGURE_OBJECT&quot;,&quot;id&quot;:&quot;61053dbc-f293-4072-8bff-621b7ef8d1e6&quot;,&quot;relativeTransform&quot;:{&quot;translate&quot;:{&quot;x&quot;:24.752037492215685,&quot;y&quot;:12.812483310395335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5&quot;}},&quot;6fff7857-ceea-4185-a97b-c6d32224a107&quot;:{&quot;type&quot;:&quot;FIGURE_OBJECT&quot;,&quot;id&quot;:&quot;6fff7857-ceea-4185-a97b-c6d32224a107&quot;,&quot;relativeTransform&quot;:{&quot;translate&quot;:{&quot;x&quot;:3.8892628178337203,&quot;y&quot;:17.6973012548650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6&quot;}},&quot;e94e1688-f722-4a7e-baef-b23f0edc42e1&quot;:{&quot;type&quot;:&quot;FIGURE_OBJECT&quot;,&quot;id&quot;:&quot;e94e1688-f722-4a7e-baef-b23f0edc42e1&quot;,&quot;relativeTransform&quot;:{&quot;translate&quot;:{&quot;x&quot;:-23.118898782402614,&quot;y&quot;:1.77450816021840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7&quot;}},&quot;3c8e1581-dbfb-4d52-b9d7-73a2ccedfb1c&quot;:{&quot;type&quot;:&quot;FIGURE_OBJECT&quot;,&quot;id&quot;:&quot;3c8e1581-dbfb-4d52-b9d7-73a2ccedfb1c&quot;,&quot;relativeTransform&quot;:{&quot;translate&quot;:{&quot;x&quot;:10.214520338310042,&quot;y&quot;:-9.1232277667983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&quot;}},&quot;60ff1898-2ecc-4f48-bd1b-cc2edfd57045&quot;:{&quot;type&quot;:&quot;FIGURE_OBJECT&quot;,&quot;id&quot;:&quot;60ff1898-2ecc-4f48-bd1b-cc2edfd57045&quot;,&quot;relativeTransform&quot;:{&quot;translate&quot;:{&quot;x&quot;:40.04523675323495,&quot;y&quot;:1.774677605906796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1&quot;}},&quot;38b50ade-a607-4ffa-b864-fd6e4e50cebf&quot;:{&quot;type&quot;:&quot;FIGURE_OBJECT&quot;,&quot;id&quot;:&quot;38b50ade-a607-4ffa-b864-fd6e4e50cebf&quot;,&quot;relativeTransform&quot;:{&quot;translate&quot;:{&quot;x&quot;:34.7433446518673,&quot;y&quot;:4.969252111197769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2&quot;}},&quot;5fbeaa99-27cc-49c6-ae6f-89079ee6d385&quot;:{&quot;type&quot;:&quot;FIGURE_OBJECT&quot;,&quot;id&quot;:&quot;5fbeaa99-27cc-49c6-ae6f-89079ee6d385&quot;,&quot;relativeTransform&quot;:{&quot;translate&quot;:{&quot;x&quot;:-15.877442328008684,&quot;y&quot;:-0.668621101933114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3&quot;}},&quot;05290b60-5e2e-468e-8474-8979ee5fe8d0&quot;:{&quot;type&quot;:&quot;FIGURE_OBJECT&quot;,&quot;id&quot;:&quot;05290b60-5e2e-468e-8474-8979ee5fe8d0&quot;,&quot;relativeTransform&quot;:{&quot;translate&quot;:{&quot;x&quot;:-44.73546588494314,&quot;y&quot;:13.8215282231008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5&quot;}},&quot;d661e8ce-38d4-4a8d-8b3f-9638913b9ebf&quot;:{&quot;type&quot;:&quot;FIGURE_OBJECT&quot;,&quot;id&quot;:&quot;d661e8ce-38d4-4a8d-8b3f-9638913b9ebf&quot;,&quot;relativeTransform&quot;:{&quot;translate&quot;:{&quot;x&quot;:24.752037492215685,&quot;y&quot;:6.13582259433680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6&quot;}},&quot;0a69d334-73be-4c47-b527-57ac8c073ea7&quot;:{&quot;type&quot;:&quot;FIGURE_OBJECT&quot;,&quot;id&quot;:&quot;0a69d334-73be-4c47-b527-57ac8c073ea7&quot;,&quot;relativeTransform&quot;:{&quot;translate&quot;:{&quot;x&quot;:-21.75215468549737,&quot;y&quot;:10.62695371780976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7&quot;}},&quot;73a37bbe-3f4e-444a-af2d-2919db151c2a&quot;:{&quot;type&quot;:&quot;FIGURE_OBJECT&quot;,&quot;id&quot;:&quot;73a37bbe-3f4e-444a-af2d-2919db151c2a&quot;,&quot;relativeTransform&quot;:{&quot;translate&quot;:{&quot;x&quot;:1.915236089047278,&quot;y&quot;:-5.92865326150725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&quot;}},&quot;d4b556bd-8ea9-46ba-a93d-f70eb37d2454&quot;:{&quot;type&quot;:&quot;FIGURE_OBJECT&quot;,&quot;id&quot;:&quot;d4b556bd-8ea9-46ba-a93d-f70eb37d2454&quot;,&quot;relativeTransform&quot;:{&quot;translate&quot;:{&quot;x&quot;:-12.806246699191012,&quot;y&quot;:16.65505705930286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1&quot;}},&quot;f9ac8fea-5d11-474a-9a14-304224d7cec5&quot;:{&quot;type&quot;:&quot;FIGURE_OBJECT&quot;,&quot;id&quot;:&quot;f9ac8fea-5d11-474a-9a14-304224d7cec5&quot;,&quot;relativeTransform&quot;:{&quot;translate&quot;:{&quot;x&quot;:30.507614662343908,&quot;y&quot;:-12.678238459387135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2&quot;}},&quot;164a9b4d-9736-46ce-b788-20d43c684181&quot;:{&quot;type&quot;:&quot;FIGURE_OBJECT&quot;,&quot;id&quot;:&quot;164a9b4d-9736-46ce-b788-20d43c684181&quot;,&quot;relativeTransform&quot;:{&quot;translate&quot;:{&quot;x&quot;:-2.689522334708304,&quot;y&quot;:-10.868346765527598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3&quot;}},&quot;b847d54a-30da-44c5-96dc-9820997129bc&quot;:{&quot;type&quot;:&quot;FIGURE_OBJECT&quot;,&quot;id&quot;:&quot;b847d54a-30da-44c5-96dc-9820997129bc&quot;,&quot;relativeTransform&quot;:{&quot;translate&quot;:{&quot;x&quot;:-15.876505577066606,&quot;y&quot;:5.769368432942733},&quot;rotate&quot;:0},&quot;opacity&quot;:0.54,&quot;path&quot;:{&quot;type&quot;:&quot;ELLIPSE&quot;,&quot;size&quot;:{&quot;x&quot;:6.48053778712284,&quot;y&quot;:1.8470587632816529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5&quot;}},&quot;6f0a1323-26b9-43bd-9ea1-44944d6a6900&quot;:{&quot;type&quot;:&quot;FIGURE_OBJECT&quot;,&quot;id&quot;:&quot;6f0a1323-26b9-43bd-9ea1-44944d6a6900&quot;,&quot;relativeTransform&quot;:{&quot;translate&quot;:{&quot;x&quot;:-6.336465940948645,&quot;y&quot;:8.62701735231241},&quot;rotate&quot;:0},&quot;opacity&quot;:0.54,&quot;path&quot;:{&quot;type&quot;:&quot;ELLIPSE&quot;,&quot;size&quot;:{&quot;x&quot;:6.48053778712284,&quot;y&quot;:2.6419895033276473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6&quot;}},&quot;1a4bba82-b18c-4f87-8bc0-ee9557b557aa&quot;:{&quot;type&quot;:&quot;FIGURE_OBJECT&quot;,&quot;id&quot;:&quot;1a4bba82-b18c-4f87-8bc0-ee9557b557aa&quot;,&quot;relativeTransform&quot;:{&quot;translate&quot;:{&quot;x&quot;:28.998453602947937,&quot;y&quot;:0.10116113919289652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7&quot;}},&quot;a708ea06-f581-4e0f-bf36-f797eebfaf7c&quot;:{&quot;type&quot;:&quot;FIGURE_OBJECT&quot;,&quot;id&quot;:&quot;a708ea06-f581-4e0f-bf36-f797eebfaf7c&quot;,&quot;relativeTransform&quot;:{&quot;translate&quot;:{&quot;x&quot;:28.164559499325424,&quot;y&quot;:-5.15887102038153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&quot;}},&quot;c2d7ed79-733e-41a4-8b9c-683929d70a3e&quot;:{&quot;type&quot;:&quot;FIGURE_OBJECT&quot;,&quot;id&quot;:&quot;c2d7ed79-733e-41a4-8b9c-683929d70a3e&quot;,&quot;relativeTransform&quot;:{&quot;translate&quot;:{&quot;x&quot;:-19.38502964580884,&quot;y&quot;:-6.4741544546289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2&quot;}},&quot;8eba0018-8183-4837-9a89-838233e39ebe&quot;:{&quot;type&quot;:&quot;FIGURE_OBJECT&quot;,&quot;id&quot;:&quot;8eba0018-8183-4837-9a89-838233e39ebe&quot;,&quot;relativeTransform&quot;:{&quot;translate&quot;:{&quot;x&quot;:-38.157010385348386,&quot;y&quot;:18.466659812369457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5&quot;}},&quot;8734e403-4c92-45d8-b5b7-d8ef0bc1d212&quot;:{&quot;type&quot;:&quot;FIGURE_OBJECT&quot;,&quot;id&quot;:&quot;8734e403-4c92-45d8-b5b7-d8ef0bc1d212&quot;,&quot;relativeTransform&quot;:{&quot;translate&quot;:{&quot;x&quot;:-36.85935218975082,&quot;y&quot;:-7.78943788887631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7&quot;}},&quot;a4c81481-73d9-4d1c-84c0-438503144137&quot;:{&quot;type&quot;:&quot;FIGURE_OBJECT&quot;,&quot;id&quot;:&quot;a4c81481-73d9-4d1c-84c0-438503144137&quot;,&quot;relativeTransform&quot;:{&quot;translate&quot;:{&quot;x&quot;:-0.3475687491052466,&quot;y&quot;:2.510310947148571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2&quot;}},&quot;fd2f81dd-4224-411a-8359-d823d563e536&quot;:{&quot;type&quot;:&quot;FIGURE_OBJECT&quot;,&quot;id&quot;:&quot;fd2f81dd-4224-411a-8359-d823d563e536&quot;,&quot;relativeTransform&quot;:{&quot;translate&quot;:{&quot;x&quot;:-1.575827567518907,&quot;y&quot;:-18.952823418745105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5&quot;}},&quot;4f27d6f2-31c1-49f5-93ba-40ffbe0fed89&quot;:{&quot;type&quot;:&quot;FIGURE_OBJECT&quot;,&quot;id&quot;:&quot;4f27d6f2-31c1-49f5-93ba-40ffbe0fed89&quot;,&quot;relativeTransform&quot;:{&quot;translate&quot;:{&quot;x&quot;:-26.039658813554688,&quot;y&quot;:26.412337711219447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1&quot;}},&quot;dae33f68-a961-41ea-8edc-c6130a14ca12&quot;:{&quot;type&quot;:&quot;FIGURE_OBJECT&quot;,&quot;id&quot;:&quot;dae33f68-a961-41ea-8edc-c6130a14ca12&quot;,&quot;relativeTransform&quot;:{&quot;translate&quot;:{&quot;x&quot;:31.330492991810434,&quot;y&quot;:9.311877895578169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2&quot;}},&quot;a5bdce97-3879-4978-a521-12aae8136f76&quot;:{&quot;type&quot;:&quot;FIGURE_OBJECT&quot;,&quot;id&quot;:&quot;a5bdce97-3879-4978-a521-12aae8136f76&quot;,&quot;relativeTransform&quot;:{&quot;translate&quot;:{&quot;x&quot;:15.402165135677139,&quot;y&quot;:-3.18496924628837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3&quot;}},&quot;22636ef6-7300-4b9c-b2fe-8c04e1c8b098&quot;:{&quot;type&quot;:&quot;FIGURE_OBJECT&quot;,&quot;id&quot;:&quot;22636ef6-7300-4b9c-b2fe-8c04e1c8b098&quot;,&quot;relativeTransform&quot;:{&quot;translate&quot;:{&quot;x&quot;:21.41629625125185,&quot;y&quot;:-9.89345075270600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5&quot;}},&quot;4cfd6654-3069-40f4-b9d1-38a305114639&quot;:{&quot;type&quot;:&quot;FIGURE_OBJECT&quot;,&quot;id&quot;:&quot;4cfd6654-3069-40f4-b9d1-38a305114639&quot;,&quot;relativeTransform&quot;:{&quot;translate&quot;:{&quot;x&quot;:-13.809946345368008,&quot;y&quot;:26.6480752781612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6&quot;}},&quot;e1f726a4-6eb9-4af5-b459-50c6aec5efe3&quot;:{&quot;type&quot;:&quot;FIGURE_OBJECT&quot;,&quot;id&quot;:&quot;e1f726a4-6eb9-4af5-b459-50c6aec5efe3&quot;,&quot;relativeTransform&quot;:{&quot;translate&quot;:{&quot;x&quot;:-30.5748530336523,&quot;y&quot;:8.933608857614608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7&quot;}},&quot;75925b06-4f85-4388-90c8-d9235c8fa2d6&quot;:{&quot;type&quot;:&quot;FIGURE_OBJECT&quot;,&quot;id&quot;:&quot;75925b06-4f85-4388-90c8-d9235c8fa2d6&quot;,&quot;relativeTransform&quot;:{&quot;translate&quot;:{&quot;x&quot;:9.210818486208709,&quot;y&quot;:31.146917443543632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&quot;}},&quot;3f781976-7acc-4721-a931-e335860307a7&quot;:{&quot;type&quot;:&quot;FIGURE_OBJECT&quot;,&quot;id&quot;:&quot;3f781976-7acc-4721-a931-e335860307a7&quot;,&quot;relativeTransform&quot;:{&quot;translate&quot;:{&quot;x&quot;:25.755409691369465,&quot;y&quot;:25.52336473681572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1&quot;}},&quot;02b7f217-a377-413d-9310-123b55445750&quot;:{&quot;type&quot;:&quot;FIGURE_OBJECT&quot;,&quot;id&quot;:&quot;02b7f217-a377-413d-9310-123b55445750&quot;,&quot;relativeTransform&quot;:{&quot;translate&quot;:{&quot;x&quot;:43.271592177105106,&quot;y&quot;:12.28240420109221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2&quot;}},&quot;40e457d8-5a9d-465a-bfe3-ea2ab48a6194&quot;:{&quot;type&quot;:&quot;FIGURE_OBJECT&quot;,&quot;id&quot;:&quot;40e457d8-5a9d-465a-bfe3-ea2ab48a6194&quot;,&quot;relativeTransform&quot;:{&quot;translate&quot;:{&quot;x&quot;:43.271592177105106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3&quot;}},&quot;5831400f-b4d0-4c06-be2f-d723424415d1&quot;:{&quot;type&quot;:&quot;FIGURE_OBJECT&quot;,&quot;id&quot;:&quot;5831400f-b4d0-4c06-be2f-d723424415d1&quot;,&quot;relativeTransform&quot;:{&quot;translate&quot;:{&quot;x&quot;:-28.04673286480994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5&quot;}},&quot;f10c87ca-59a9-478a-a6d4-4e5d31d5471a&quot;:{&quot;type&quot;:&quot;FIGURE_OBJECT&quot;,&quot;id&quot;:&quot;f10c87ca-59a9-478a-a6d4-4e5d31d5471a&quot;,&quot;relativeTransform&quot;:{&quot;translate&quot;:{&quot;x&quot;:15.908409173163921,&quot;y&quot;:5.36550511393600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7&quot;}},&quot;2b87125b-c30b-496c-a17c-b4923e34302b&quot;:{&quot;type&quot;:&quot;FIGURE_OBJECT&quot;,&quot;id&quot;:&quot;2b87125b-c30b-496c-a17c-b4923e34302b&quot;,&quot;relativeTransform&quot;:{&quot;translate&quot;:{&quot;x&quot;:-2.8184068923354038,&quot;y&quot;:15.889165864981681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&quot;}},&quot;49315b8c-bfc7-4b87-bba5-cacc654a40b3&quot;:{&quot;type&quot;:&quot;FIGURE_OBJECT&quot;,&quot;id&quot;:&quot;49315b8c-bfc7-4b87-bba5-cacc654a40b3&quot;,&quot;relativeTransform&quot;:{&quot;translate&quot;:{&quot;x&quot;:-16.88114418010987,&quot;y&quot;:-14.218243686420633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2&quot;}},&quot;bf11e750-7884-4ad1-ad25-2278f618a2cf&quot;:{&quot;type&quot;:&quot;FIGURE_OBJECT&quot;,&quot;id&quot;:&quot;bf11e750-7884-4ad1-ad25-2278f618a2cf&quot;,&quot;relativeTransform&quot;:{&quot;translate&quot;:{&quot;x&quot;:18.111564004399035,&quot;y&quot;:-16.452242685292987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3&quot;}},&quot;dbdec025-34b1-42c4-92bd-d1b2f0ae3592&quot;:{&quot;type&quot;:&quot;FIGURE_OBJECT&quot;,&quot;id&quot;:&quot;dbdec025-34b1-42c4-92bd-d1b2f0ae3592&quot;,&quot;relativeTransform&quot;:{&quot;translate&quot;:{&quot;x&quot;:8.822429666386105,&quot;y&quot;:13.14881950184097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5&quot;}},&quot;eca9491f-13d8-456d-8549-8bce7f187c3b&quot;:{&quot;type&quot;:&quot;FIGURE_OBJECT&quot;,&quot;id&quot;:&quot;eca9491f-13d8-456d-8549-8bce7f187c3b&quot;,&quot;relativeTransform&quot;:{&quot;translate&quot;:{&quot;x&quot;:-2.312473990294584,&quot;y&quot;:28.565573475818038},&quot;rotate&quot;:0},&quot;opacity&quot;:0.43,&quot;path&quot;:{&quot;type&quot;:&quot;ELLIPSE&quot;,&quot;size&quot;:{&quot;x&quot;:9.224083288555413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7&quot;}},&quot;b5242773-9da2-4f8c-9ac5-c8ab699d6747&quot;:{&quot;type&quot;:&quot;FIGURE_OBJECT&quot;,&quot;id&quot;:&quot;b5242773-9da2-4f8c-9ac5-c8ab699d6747&quot;,&quot;relativeTransform&quot;:{&quot;translate&quot;:{&quot;x&quot;:37.39388395564205,&quot;y&quot;:19.81354090873621},&quot;rotate&quot;:0},&quot;opacity&quot;:0.43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&quot;}},&quot;f3234cbf-d8cb-4c8e-9b84-f7610a9e03a2&quot;:{&quot;type&quot;:&quot;FIGURE_OBJECT&quot;,&quot;id&quot;:&quot;f3234cbf-d8cb-4c8e-9b84-f7610a9e03a2&quot;,&quot;relativeTransform&quot;:{&quot;translate&quot;:{&quot;x&quot;:-9.26797783430291,&quot;y&quot;:-17.05238200441381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5&quot;}},&quot;6fcd9b6f-4f39-4d2c-b5f7-369d710827c9&quot;:{&quot;type&quot;:&quot;FIGURE_OBJECT&quot;,&quot;id&quot;:&quot;6fcd9b6f-4f39-4d2c-b5f7-369d710827c9&quot;,&quot;relativeTransform&quot;:{&quot;translate&quot;:{&quot;x&quot;:-10.302359027567993,&quot;y&quot;:-8.5592201300020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7&quot;}},&quot;0f2f415a-8f54-4e99-9d7f-1f7825836b89&quot;:{&quot;type&quot;:&quot;FIGURE_OBJECT&quot;,&quot;id&quot;:&quot;0f2f415a-8f54-4e99-9d7f-1f7825836b89&quot;,&quot;relativeTransform&quot;:{&quot;translate&quot;:{&quot;x&quot;:-27.04303101270875,&quot;y&quot;:-13.85780749912284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2&quot;}},&quot;7e00f505-daeb-438b-956c-fbe3a9ff831d&quot;:{&quot;type&quot;:&quot;FIGURE_OBJECT&quot;,&quot;id&quot;:&quot;7e00f505-daeb-438b-956c-fbe3a9ff831d&quot;,&quot;relativeTransform&quot;:{&quot;translate&quot;:{&quot;x&quot;:-41.156440861601574,&quot;y&quot;:-2.509356963430179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5&quot;}},&quot;229c0d20-01b9-4507-9865-f1fd58305753&quot;:{&quot;type&quot;:&quot;FIGURE_OBJECT&quot;,&quot;id&quot;:&quot;229c0d20-01b9-4507-9865-f1fd58305753&quot;,&quot;relativeTransform&quot;:{&quot;translate&quot;:{&quot;x&quot;:-1.3977013737428479,&quot;y&quot;:-103.9568069771452},&quot;rotate&quot;:0,&quot;skewX&quot;:0,&quot;scale&quot;:{&quot;x&quot;:1,&quot;y&quot;:1}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1&quot;}},&quot;a91ce31c-963f-4e24-9a2c-4cee4a054968&quot;:{&quot;type&quot;:&quot;FIGURE_OBJECT&quot;,&quot;id&quot;:&quot;a91ce31c-963f-4e24-9a2c-4cee4a054968&quot;,&quot;relativeTransform&quot;:{&quot;translate&quot;:{&quot;x&quot;:211.58298732932946,&quot;y&quot;:385.1237116272716},&quot;rotate&quot;:-0.8963055216582059},&quot;opacity&quot;:1,&quot;path&quot;:{&quot;type&quot;:&quot;POLY_LINE&quot;,&quot;points&quot;:[{&quot;x&quot;:185.031150427351,&quot;y&quot;:-492.03629938667814},{&quot;x&quot;:209.73718821774077,&quot;y&quot;:-510.03225781744413},{&quot;x&quot;:234.4432260081305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955e50b5-73c6-458f-a18d-0a83e3465d44&quot;,&quot;order&quot;:&quot;2&quot;},&quot;connectorInfo&quot;:{&quot;connectedObjects&quot;:[],&quot;type&quot;:&quot;QUADRATIC&quot;,&quot;offset&quot;:{&quot;x&quot;:0,&quot;y&quot;:0},&quot;bending&quot;:-0.1,&quot;firstElementIsHead&quot;:true,&quot;customized&quot;:false}},&quot;67630131-00b4-469b-8bb8-c736bc4d3444&quot;:{&quot;type&quot;:&quot;FIGURE_OBJECT&quot;,&quot;id&quot;:&quot;67630131-00b4-469b-8bb8-c736bc4d3444&quot;,&quot;parent&quot;:{&quot;type&quot;:&quot;CHILD&quot;,&quot;parentId&quot;:&quot;8a10e93c-c05c-438e-9f00-1233ddbf094f&quot;,&quot;order&quot;:&quot;1&quot;},&quot;relativeTransform&quot;:{&quot;translate&quot;:{&quot;x&quot;:100.34155387777278,&quot;y&quot;:-16.278661392923027},&quot;rotate&quot;:0,&quot;skewX&quot;:0,&quot;scale&quot;:{&quot;x&quot;:1,&quot;y&quot;:1}}},&quot;8a28daac-7708-4ee3-9b65-4b054ef3c9f8&quot;:{&quot;id&quot;:&quot;8a28daac-7708-4ee3-9b65-4b054ef3c9f8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1&quot;}},&quot;9db0b8c1-a4d0-4db8-8c47-41e98f28ad21&quot;:{&quot;id&quot;:&quot;9db0b8c1-a4d0-4db8-8c47-41e98f28ad21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2&quot;}},&quot;9845e63f-4787-45e6-a108-622daa5a27c0&quot;:{&quot;id&quot;:&quot;9845e63f-4787-45e6-a108-622daa5a27c0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3&quot;}},&quot;1783e094-34fe-4cc2-b933-a45b7cf12723&quot;:{&quot;id&quot;:&quot;1783e094-34fe-4cc2-b933-a45b7cf12723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5&quot;}},&quot;3b510a88-f02d-40b7-af57-694f98d99353&quot;:{&quot;id&quot;:&quot;3b510a88-f02d-40b7-af57-694f98d99353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6&quot;}},&quot;0c825f25-aca4-4754-9bfd-2bcbc266b033&quot;:{&quot;id&quot;:&quot;0c825f25-aca4-4754-9bfd-2bcbc266b033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7&quot;}},&quot;fecbb62e-4427-4e05-8eb3-f6caf4a0c163&quot;:{&quot;id&quot;:&quot;fecbb62e-4427-4e05-8eb3-f6caf4a0c163&quot;,&quot;name&quot;:&quot;Lab freezer&quot;,&quot;displayName&quot;:&quot;&quot;,&quot;type&quot;:&quot;FIGURE_OBJECT&quot;,&quot;relativeTransform&quot;:{&quot;translate&quot;:{&quot;x&quot;:255.1700223331638,&quot;y&quot;:105.04491497185728},&quot;rotate&quot;:6.283185307179586,&quot;skewX&quot;:-1.980258311593331e-31,&quot;scale&quot;:{&quot;x&quot;:-0.46674892845508514,&quot;y&quot;:0.4667489284550851}},&quot;image&quot;:{&quot;url&quot;:&quot;https://icons.biorender.com/biorender/5baa6c11f1de971300868c50/20200110193530/image/lab-freezer.png&quot;,&quot;fallbackUrl&quot;:&quot;https://res.cloudinary.com/dlcjuc3ej/image/upload/v1578684930/hfn23k6cjasx9rnxofxb.svg#/keystone/api/icons/5baa6c11f1de971300868c50/20200110193530/image/lab-freezer.svg&quot;,&quot;isPremium&quot;:false,&quot;size&quot;:{&quot;x&quot;:150,&quot;y&quot;:224.6606334841629}},&quot;source&quot;:{&quot;id&quot;:&quot;5baa6c11f1de971300868c50&quot;,&quot;type&quot;:&quot;ASSETS&quot;},&quot;isPremium&quot;:false,&quot;parent&quot;:{&quot;type&quot;:&quot;CHILD&quot;,&quot;parentId&quot;:&quot;8a10e93c-c05c-438e-9f00-1233ddbf094f&quot;,&quot;order&quot;:&quot;12&quot;}},&quot;6294929c-f0aa-4e79-be79-3803dd49b67f&quot;:{&quot;type&quot;:&quot;FIGURE_OBJECT&quot;,&quot;id&quot;:&quot;6294929c-f0aa-4e79-be79-3803dd49b67f&quot;,&quot;parent&quot;:{&quot;type&quot;:&quot;CHILD&quot;,&quot;parentId&quot;:&quot;8a10e93c-c05c-438e-9f00-1233ddbf094f&quot;,&quot;order&quot;:&quot;15&quot;},&quot;relativeTransform&quot;:{&quot;translate&quot;:{&quot;x&quot;:-163.62252920293318,&quot;y&quot;:13.746178104196943},&quot;rotate&quot;:0,&quot;skewX&quot;:0,&quot;scale&quot;:{&quot;x&quot;:1,&quot;y&quot;:1}}},&quot;1c79ffcd-375c-427f-88b4-5e61eb354d2c&quot;:{&quot;relativeTransform&quot;:{&quot;translate&quot;:{&quot;x&quot;:430.7473444089649,&quot;y&quot;:-26.054263929292592},&quot;rotate&quot;:0},&quot;type&quot;:&quot;FIGURE_OBJECT&quot;,&quot;id&quot;:&quot;1c79ffcd-375c-427f-88b4-5e61eb354d2c&quot;,&quot;parent&quot;:{&quot;type&quot;:&quot;CHILD&quot;,&quot;parentId&quot;:&quot;6294929c-f0aa-4e79-be79-3803dd49b67f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faba503-0f5b-4b01-8f0a-535e21352bdc&quot;:{&quot;id&quot;:&quot;8faba503-0f5b-4b01-8f0a-535e21352bdc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1c79ffcd-375c-427f-88b4-5e61eb354d2c&quot;,&quot;order&quot;:&quot;2&quot;}},&quot;942fb175-2ae6-480f-8889-fc6e3266bae1&quot;:{&quot;id&quot;:&quot;942fb175-2ae6-480f-8889-fc6e3266bae1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1c79ffcd-375c-427f-88b4-5e61eb354d2c&quot;,&quot;order&quot;:&quot;5&quot;}},&quot;099d42ef-c0ae-4481-93c8-6bf991cd6f09&quot;:{&quot;relativeTransform&quot;:{&quot;translate&quot;:{&quot;x&quot;:401.5273757828654,&quot;y&quot;:-26.053972952395142},&quot;rotate&quot;:0},&quot;type&quot;:&quot;FIGURE_OBJECT&quot;,&quot;id&quot;:&quot;099d42ef-c0ae-4481-93c8-6bf991cd6f09&quot;,&quot;parent&quot;:{&quot;type&quot;:&quot;CHILD&quot;,&quot;parentId&quot;:&quot;6294929c-f0aa-4e79-be79-3803dd49b67f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40fd233-feea-4733-b34c-08822293322d&quot;:{&quot;id&quot;:&quot;b40fd233-feea-4733-b34c-08822293322d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99d42ef-c0ae-4481-93c8-6bf991cd6f09&quot;,&quot;order&quot;:&quot;2&quot;}},&quot;453b5f59-2020-46d1-a6d6-b7fced38cffc&quot;:{&quot;id&quot;:&quot;453b5f59-2020-46d1-a6d6-b7fced38cffc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99d42ef-c0ae-4481-93c8-6bf991cd6f09&quot;,&quot;order&quot;:&quot;5&quot;}},&quot;b7612295-abec-4172-84b7-76c92e5e6758&quot;:{&quot;relativeTransform&quot;:{&quot;translate&quot;:{&quot;x&quot;:372.3867050032863,&quot;y&quot;:-26.053614970612273},&quot;rotate&quot;:0},&quot;type&quot;:&quot;FIGURE_OBJECT&quot;,&quot;id&quot;:&quot;b7612295-abec-4172-84b7-76c92e5e6758&quot;,&quot;parent&quot;:{&quot;type&quot;:&quot;CHILD&quot;,&quot;parentId&quot;:&quot;6294929c-f0aa-4e79-be79-3803dd49b67f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c4f171e-199f-485b-abaa-029fbcaf5648&quot;:{&quot;id&quot;:&quot;ac4f171e-199f-485b-abaa-029fbcaf564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b7612295-abec-4172-84b7-76c92e5e6758&quot;,&quot;order&quot;:&quot;2&quot;}},&quot;7b5a2be0-8928-40c2-a3b9-61b6607e7294&quot;:{&quot;id&quot;:&quot;7b5a2be0-8928-40c2-a3b9-61b6607e7294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b7612295-abec-4172-84b7-76c92e5e6758&quot;,&quot;order&quot;:&quot;5&quot;}},&quot;edc05235-de5e-486a-8002-3734a1d45239&quot;:{&quot;relativeTransform&quot;:{&quot;translate&quot;:{&quot;x&quot;:342.91603331900217,&quot;y&quot;:-26.054275407970437},&quot;rotate&quot;:0},&quot;type&quot;:&quot;FIGURE_OBJECT&quot;,&quot;id&quot;:&quot;edc05235-de5e-486a-8002-3734a1d45239&quot;,&quot;parent&quot;:{&quot;type&quot;:&quot;CHILD&quot;,&quot;parentId&quot;:&quot;6294929c-f0aa-4e79-be79-3803dd49b67f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01823644-855a-4185-8e2e-de411ed68f36&quot;:{&quot;id&quot;:&quot;01823644-855a-4185-8e2e-de411ed68f36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edc05235-de5e-486a-8002-3734a1d45239&quot;,&quot;order&quot;:&quot;2&quot;}},&quot;0ba4b9ce-c320-4d23-9089-2fefd9cb3eb7&quot;:{&quot;id&quot;:&quot;0ba4b9ce-c320-4d23-9089-2fefd9cb3eb7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edc05235-de5e-486a-8002-3734a1d45239&quot;,&quot;order&quot;:&quot;5&quot;}},&quot;57bc91fc-a779-4381-abb0-fd09e7932bf8&quot;:{&quot;relativeTransform&quot;:{&quot;translate&quot;:{&quot;x&quot;:313.6960646929027,&quot;y&quot;:-26.053984431072994},&quot;rotate&quot;:0},&quot;type&quot;:&quot;FIGURE_OBJECT&quot;,&quot;id&quot;:&quot;57bc91fc-a779-4381-abb0-fd09e7932bf8&quot;,&quot;parent&quot;:{&quot;type&quot;:&quot;CHILD&quot;,&quot;parentId&quot;:&quot;6294929c-f0aa-4e79-be79-3803dd49b67f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e5ea562-a646-449c-b864-818fe5b803b1&quot;:{&quot;id&quot;:&quot;be5ea562-a646-449c-b864-818fe5b803b1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57bc91fc-a779-4381-abb0-fd09e7932bf8&quot;,&quot;order&quot;:&quot;2&quot;}},&quot;a00f244e-3f04-4e97-9fd3-6adac6952e8a&quot;:{&quot;id&quot;:&quot;a00f244e-3f04-4e97-9fd3-6adac6952e8a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57bc91fc-a779-4381-abb0-fd09e7932bf8&quot;,&quot;order&quot;:&quot;5&quot;}},&quot;37bffc64-2065-48cf-9c13-1c6110c0d016&quot;:{&quot;relativeTransform&quot;:{&quot;translate&quot;:{&quot;x&quot;:284.55539391332354,&quot;y&quot;:-26.05362644929012},&quot;rotate&quot;:0},&quot;type&quot;:&quot;FIGURE_OBJECT&quot;,&quot;id&quot;:&quot;37bffc64-2065-48cf-9c13-1c6110c0d016&quot;,&quot;parent&quot;:{&quot;type&quot;:&quot;CHILD&quot;,&quot;parentId&quot;:&quot;6294929c-f0aa-4e79-be79-3803dd49b67f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b6e8d86-3a1e-4f9a-9298-827b02af32f8&quot;:{&quot;id&quot;:&quot;ab6e8d86-3a1e-4f9a-9298-827b02af32f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7bffc64-2065-48cf-9c13-1c6110c0d016&quot;,&quot;order&quot;:&quot;2&quot;}},&quot;cf359d74-f09d-4c90-891b-dc6da1e8ad5b&quot;:{&quot;id&quot;:&quot;cf359d74-f09d-4c90-891b-dc6da1e8ad5b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7bffc64-2065-48cf-9c13-1c6110c0d016&quot;,&quot;order&quot;:&quot;5&quot;}},&quot;306aaa3c-179f-4b7d-a44a-482b5a4e76c3&quot;:{&quot;type&quot;:&quot;FIGURE_OBJECT&quot;,&quot;id&quot;:&quot;306aaa3c-179f-4b7d-a44a-482b5a4e76c3&quot;,&quot;parent&quot;:{&quot;type&quot;:&quot;CHILD&quot;,&quot;parentId&quot;:&quot;8a10e93c-c05c-438e-9f00-1233ddbf094f&quot;,&quot;order&quot;:&quot;2&quot;},&quot;relativeTransform&quot;:{&quot;translate&quot;:{&quot;x&quot;:-555.485896891183,&quot;y&quot;:51.085492317881524},&quot;rotate&quot;:0,&quot;skewX&quot;:0,&quot;scale&quot;:{&quot;x&quot;:1,&quot;y&quot;:1}}},&quot;90f5f058-1795-4857-8faa-c364c24ff316&quot;:{&quot;id&quot;:&quot;90f5f058-1795-4857-8faa-c364c24ff316&quot;,&quot;name&quot;:&quot;Qubit fluorometer&quot;,&quot;displayName&quot;:&quot;&quot;,&quot;type&quot;:&quot;FIGURE_OBJECT&quot;,&quot;relativeTransform&quot;:{&quot;translate&quot;:{&quot;x&quot;:229.2943511784317,&quot;y&quot;:3.91417939415449},&quot;rotate&quot;:0,&quot;skewX&quot;:0,&quot;scale&quot;:{&quot;x&quot;:0.6289305210641757,&quot;y&quot;:0.6289305210641757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306aaa3c-179f-4b7d-a44a-482b5a4e76c3&quot;,&quot;order&quot;:&quot;2&quot;}},&quot;386b1dc2-6e55-47a7-abdb-ad9a9c15f135&quot;:{&quot;id&quot;:&quot;386b1dc2-6e55-47a7-abdb-ad9a9c15f135&quot;,&quot;type&quot;:&quot;FIGURE_OBJECT&quot;,&quot;relativeTransform&quot;:{&quot;translate&quot;:{&quot;x&quot;:229.66329722150044,&quot;y&quot;:7.574785487681069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1.683857515471681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23.232308296330885,&quot;y&quot;:16.96327272430509},&quot;targetSize&quot;:{&quot;x&quot;:23.232308296330885,&quot;y&quot;:16.96327272430509}},&quot;parent&quot;:{&quot;type&quot;:&quot;CHILD&quot;,&quot;parentId&quot;:&quot;306aaa3c-179f-4b7d-a44a-482b5a4e76c3&quot;,&quot;order&quot;:&quot;5&quot;}},&quot;287a2a57-a7a1-4255-9706-ccda786176bb&quot;:{&quot;id&quot;:&quot;287a2a57-a7a1-4255-9706-ccda786176bb&quot;,&quot;name&quot;:&quot;image.png&quot;,&quot;type&quot;:&quot;FIGURE_OBJECT&quot;,&quot;relativeTransform&quot;:{&quot;translate&quot;:{&quot;x&quot;:-256.52621242133296,&quot;y&quot;:54.999643344491666},&quot;rotate&quot;:0,&quot;skewX&quot;:0,&quot;scale&quot;:{&quot;x&quot;:0.28810939125247337,&quot;y&quot;:0.28810939125247337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8a10e93c-c05c-438e-9f00-1233ddbf094f&quot;,&quot;order&quot;:&quot;22&quot;}},&quot;4a54643f-2248-455b-a541-978a392f6cc0&quot;:{&quot;type&quot;:&quot;FIGURE_OBJECT&quot;,&quot;id&quot;:&quot;4a54643f-2248-455b-a541-978a392f6cc0&quot;,&quot;parent&quot;:{&quot;type&quot;:&quot;CHILD&quot;,&quot;parentId&quot;:&quot;8a10e93c-c05c-438e-9f00-1233ddbf094f&quot;,&quot;order&quot;:&quot;25&quot;},&quot;relativeTransform&quot;:{&quot;translate&quot;:{&quot;x&quot;:-163.6231405060701,&quot;y&quot;:152.6971637975772},&quot;rotate&quot;:0,&quot;skewX&quot;:0,&quot;scale&quot;:{&quot;x&quot;:1,&quot;y&quot;:1}}},&quot;34afded9-33b0-4910-82ae-1ddc2f5ee010&quot;:{&quot;relativeTransform&quot;:{&quot;translate&quot;:{&quot;x&quot;:430.74731219802345,&quot;y&quot;:-26.0542619809756},&quot;rotate&quot;:0},&quot;type&quot;:&quot;FIGURE_OBJECT&quot;,&quot;id&quot;:&quot;34afded9-33b0-4910-82ae-1ddc2f5ee010&quot;,&quot;parent&quot;:{&quot;type&quot;:&quot;CHILD&quot;,&quot;parentId&quot;:&quot;4a54643f-2248-455b-a541-978a392f6cc0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d53e41cc-f883-49c3-9c3d-ffc7a6c7e91f&quot;:{&quot;id&quot;:&quot;d53e41cc-f883-49c3-9c3d-ffc7a6c7e91f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4afded9-33b0-4910-82ae-1ddc2f5ee010&quot;,&quot;order&quot;:&quot;2&quot;}},&quot;2fedb153-4db6-402a-974d-15b56fb869c2&quot;:{&quot;id&quot;:&quot;2fedb153-4db6-402a-974d-15b56fb869c2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4afded9-33b0-4910-82ae-1ddc2f5ee010&quot;,&quot;order&quot;:&quot;5&quot;}},&quot;2a2e97db-e580-47c7-837a-c0a767dd1a60&quot;:{&quot;relativeTransform&quot;:{&quot;translate&quot;:{&quot;x&quot;:401.5273457569698,&quot;y&quot;:-26.05397100409991},&quot;rotate&quot;:0},&quot;type&quot;:&quot;FIGURE_OBJECT&quot;,&quot;id&quot;:&quot;2a2e97db-e580-47c7-837a-c0a767dd1a60&quot;,&quot;parent&quot;:{&quot;type&quot;:&quot;CHILD&quot;,&quot;parentId&quot;:&quot;4a54643f-2248-455b-a541-978a392f6cc0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1f3f4991-a605-4718-b539-253a4ecb13bc&quot;:{&quot;id&quot;:&quot;1f3f4991-a605-4718-b539-253a4ecb13bc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2a2e97db-e580-47c7-837a-c0a767dd1a60&quot;,&quot;order&quot;:&quot;2&quot;}},&quot;24040fa3-f7fd-4ba4-ba78-7aafa7fb6037&quot;:{&quot;id&quot;:&quot;24040fa3-f7fd-4ba4-ba78-7aafa7fb6037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2a2e97db-e580-47c7-837a-c0a767dd1a60&quot;,&quot;order&quot;:&quot;5&quot;}},&quot;a09da446-3842-469c-99b0-358bc4e92986&quot;:{&quot;relativeTransform&quot;:{&quot;translate&quot;:{&quot;x&quot;:372.3866771565068,&quot;y&quot;:-26.05361302234381},&quot;rotate&quot;:0},&quot;type&quot;:&quot;FIGURE_OBJECT&quot;,&quot;id&quot;:&quot;a09da446-3842-469c-99b0-358bc4e92986&quot;,&quot;parent&quot;:{&quot;type&quot;:&quot;CHILD&quot;,&quot;parentId&quot;:&quot;4a54643f-2248-455b-a541-978a392f6cc0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e4e1ed31-e1f3-4e0a-bb06-5a2406954ad2&quot;:{&quot;id&quot;:&quot;e4e1ed31-e1f3-4e0a-bb06-5a2406954ad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a09da446-3842-469c-99b0-358bc4e92986&quot;,&quot;order&quot;:&quot;2&quot;}},&quot;3d9fb684-2824-4205-b41d-cfd4b4be1926&quot;:{&quot;id&quot;:&quot;3d9fb684-2824-4205-b41d-cfd4b4be1926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a09da446-3842-469c-99b0-358bc4e92986&quot;,&quot;order&quot;:&quot;5&quot;}},&quot;00b0053e-b49c-48a0-8a90-c01a90280d42&quot;:{&quot;relativeTransform&quot;:{&quot;translate&quot;:{&quot;x&quot;:342.9160076760158,&quot;y&quot;:-26.05427345965259},&quot;rotate&quot;:0},&quot;type&quot;:&quot;FIGURE_OBJECT&quot;,&quot;id&quot;:&quot;00b0053e-b49c-48a0-8a90-c01a90280d42&quot;,&quot;parent&quot;:{&quot;type&quot;:&quot;CHILD&quot;,&quot;parentId&quot;:&quot;4a54643f-2248-455b-a541-978a392f6cc0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5dcb40e4-2774-4847-8876-b3563f91f039&quot;:{&quot;id&quot;:&quot;5dcb40e4-2774-4847-8876-b3563f91f039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0b0053e-b49c-48a0-8a90-c01a90280d42&quot;,&quot;order&quot;:&quot;2&quot;}},&quot;fbaac0fa-8fe6-4787-867b-847ea07c0e7e&quot;:{&quot;id&quot;:&quot;fbaac0fa-8fe6-4787-867b-847ea07c0e7e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0b0053e-b49c-48a0-8a90-c01a90280d42&quot;,&quot;order&quot;:&quot;5&quot;}},&quot;faf7d289-4abc-4965-befa-77c9c29dcc2a&quot;:{&quot;relativeTransform&quot;:{&quot;translate&quot;:{&quot;x&quot;:313.69604123496225,&quot;y&quot;:-26.053982482776902},&quot;rotate&quot;:0},&quot;type&quot;:&quot;FIGURE_OBJECT&quot;,&quot;id&quot;:&quot;faf7d289-4abc-4965-befa-77c9c29dcc2a&quot;,&quot;parent&quot;:{&quot;type&quot;:&quot;CHILD&quot;,&quot;parentId&quot;:&quot;4a54643f-2248-455b-a541-978a392f6cc0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3927d82e-d42f-485f-8f3e-5a99b2a2adca&quot;:{&quot;id&quot;:&quot;3927d82e-d42f-485f-8f3e-5a99b2a2adca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faf7d289-4abc-4965-befa-77c9c29dcc2a&quot;,&quot;order&quot;:&quot;2&quot;}},&quot;4a973949-a55a-4e00-9ab4-6a90c2d6e4bb&quot;:{&quot;id&quot;:&quot;4a973949-a55a-4e00-9ab4-6a90c2d6e4bb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faf7d289-4abc-4965-befa-77c9c29dcc2a&quot;,&quot;order&quot;:&quot;5&quot;}},&quot;75bfa2cc-5038-4622-a561-f14cfbda3d7f&quot;:{&quot;relativeTransform&quot;:{&quot;translate&quot;:{&quot;x&quot;:284.55537263449907,&quot;y&quot;:-26.0536245010208},&quot;rotate&quot;:0},&quot;type&quot;:&quot;FIGURE_OBJECT&quot;,&quot;id&quot;:&quot;75bfa2cc-5038-4622-a561-f14cfbda3d7f&quot;,&quot;parent&quot;:{&quot;type&quot;:&quot;CHILD&quot;,&quot;parentId&quot;:&quot;4a54643f-2248-455b-a541-978a392f6cc0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96b3d90-30e5-45b3-b573-2a884dd38dc2&quot;:{&quot;id&quot;:&quot;896b3d90-30e5-45b3-b573-2a884dd38dc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75bfa2cc-5038-4622-a561-f14cfbda3d7f&quot;,&quot;order&quot;:&quot;2&quot;}},&quot;9701df27-955d-40a0-b3b6-601e4ff4fc63&quot;:{&quot;id&quot;:&quot;9701df27-955d-40a0-b3b6-601e4ff4fc63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75bfa2cc-5038-4622-a561-f14cfbda3d7f&quot;,&quot;order&quot;:&quot;5&quot;}},&quot;438cfa52-3aed-4721-810a-5e45c9cf54c7&quot;:{&quot;id&quot;:&quot;438cfa52-3aed-4721-810a-5e45c9cf54c7&quot;,&quot;name&quot;:&quot;Eppendorf tube (round bottom, 1/2 liquid, closed)&quot;,&quot;displayName&quot;:&quot;&quot;,&quot;type&quot;:&quot;FIGURE_OBJECT&quot;,&quot;relativeTransform&quot;:{&quot;translate&quot;:{&quot;x&quot;:192.03986238436843,&quot;y&quot;:105.374530442319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8a10e93c-c05c-438e-9f00-1233ddbf094f&quot;,&quot;order&quot;:&quot;3&quot;}},&quot;9703a82d-c906-4a92-868d-c461ccdc3eac&quot;:{&quot;type&quot;:&quot;FIGURE_OBJECT&quot;,&quot;id&quot;:&quot;9703a82d-c906-4a92-868d-c461ccdc3eac&quot;,&quot;relativeTransform&quot;:{&quot;translate&quot;:{&quot;x&quot;:239.87988924717328,&quot;y&quot;:245.46958356586697},&quot;rotate&quot;:0,&quot;skewX&quot;:0,&quot;scale&quot;:{&quot;x&quot;:1,&quot;y&quot;:1}},&quot;opacity&quot;:1,&quot;path&quot;:{&quot;type&quot;:&quot;RECT&quot;,&quot;size&quot;:{&quot;x&quot;:168.4590500713517,&quot;y&quot;:32.007339857924855},&quot;cornerRounding&quot;:{&quot;type&quot;:&quot;ARC_LENGTH&quot;,&quot;global&quot;:6.296505651998877}},&quot;pathStyles&quot;:[{&quot;type&quot;:&quot;FILL&quot;,&quot;fillStyle&quot;:&quot;rgba(229, 229, 229, 0.34901960784313724)&quot;},{&quot;type&quot;:&quot;STROKE&quot;,&quot;strokeStyle&quot;:&quot;rgba(74, 72, 73, 0.23137254901960785)&quot;,&quot;lineWidth&quot;:0.801695998977343,&quot;lineJoin&quot;:&quot;round&quot;}],&quot;isLocked&quot;:false,&quot;parent&quot;:{&quot;type&quot;:&quot;CHILD&quot;,&quot;parentId&quot;:&quot;8a10e93c-c05c-438e-9f00-1233ddbf094f&quot;,&quot;order&quot;:&quot;35&quot;},&quot;layout&quot;:{&quot;sizeRatio&quot;:{&quot;x&quot;:0.88,&quot;y&quot;:0.88},&quot;keepAspectRatio&quot;:false}},&quot;c23b8f6e-8c06-4d07-b547-fca9018e73bb&quot;:{&quot;id&quot;:&quot;c23b8f6e-8c06-4d07-b547-fca9018e73bb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0.666666666666666,&quot;color&quot;:&quot;rgb(0,0,0)&quot;,&quot;fontWeight&quot;:&quot;normal&quot;,&quot;fontStyle&quot;:&quot;normal&quot;,&quot;decoration&quot;:&quot;none&quot;,&quot;script&quot;:&quot;none&quot;},&quot;range&quot;:[0,62]}],&quot;text&quot;:&quot;Analyse expression by SDS-PAGE, select the best glycerol stock.&quot;}],&quot;_lastCaretLocation&quot;:{&quot;lineIndex&quot;:0,&quot;runIndex&quot;:-1,&quot;charIndex&quot;:-1,&quot;endOfLine&quot;:true}},&quot;format&quot;:&quot;BETTER_TEXT&quot;,&quot;size&quot;:{&quot;x&quot;:148.24396406278947,&quot;y&quot;:23.053333333333327},&quot;targetSize&quot;:{&quot;x&quot;:148.24396406278947,&quot;y&quot;:2}},&quot;parent&quot;:{&quot;type&quot;:&quot;CHILD&quot;,&quot;parentId&quot;:&quot;9703a82d-c906-4a92-868d-c461ccdc3eac&quot;,&quot;order&quot;:&quot;5&quot;}},&quot;1b429749-dfc0-4282-8499-f9028d1fb2de&quot;:{&quot;type&quot;:&quot;FIGURE_OBJECT&quot;,&quot;id&quot;:&quot;1b429749-dfc0-4282-8499-f9028d1fb2de&quot;,&quot;relativeTransform&quot;:{&quot;translate&quot;:{&quot;x&quot;:-17.712762941543474,&quot;y&quot;:-109.66697741140955},&quot;rotate&quot;:0,&quot;skewX&quot;:0,&quot;scale&quot;:{&quot;x&quot;:1,&quot;y&quot;:1}},&quot;opacity&quot;:0.54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3&quot;}},&quot;dd4df9e6-7405-4534-ab3e-576a9ef39617&quot;:{&quot;type&quot;:&quot;FIGURE_OBJECT&quot;,&quot;id&quot;:&quot;dd4df9e6-7405-4534-ab3e-576a9ef39617&quot;,&quot;relativeTransform&quot;:{&quot;translate&quot;:{&quot;x&quot;:-1.3977621676591525,&quot;y&quot;:-115.3771661140136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5&quot;}},&quot;8b5206eb-26e6-41d2-9bd8-15b69a102816&quot;:{&quot;type&quot;:&quot;FIGURE_OBJECT&quot;,&quot;id&quot;:&quot;8b5206eb-26e6-41d2-9bd8-15b69a102816&quot;,&quot;relativeTransform&quot;:{&quot;translate&quot;:{&quot;x&quot;:8.979972616874988,&quot;y&quot;:-105.749068088828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6&quot;}},&quot;8b470ba5-2f60-4507-8a6d-7911a6a3a0fb&quot;:{&quot;type&quot;:&quot;FIGURE_OBJECT&quot;,&quot;id&quot;:&quot;8b470ba5-2f60-4507-8a6d-7911a6a3a0fb&quot;,&quot;relativeTransform&quot;:{&quot;translate&quot;:{&quot;x&quot;:-14.034986776254556,&quot;y&quot;:-101.01539844949012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7&quot;}},&quot;c628181b-1438-45eb-9ed9-47e1e7eb0441&quot;:{&quot;type&quot;:&quot;FIGURE_OBJECT&quot;,&quot;id&quot;:&quot;c628181b-1438-45eb-9ed9-47e1e7eb0441&quot;,&quot;relativeTransform&quot;:{&quot;translate&quot;:{&quot;x&quot;:6.184253497855593,&quot;y&quot;:-96.2798470138349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8&quot;}},&quot;a33e0d3e-208f-46d3-99f9-f17b44d3552d&quot;:{&quot;type&quot;:&quot;FIGURE_OBJECT&quot;,&quot;id&quot;:&quot;a33e0d3e-208f-46d3-99f9-f17b44d3552d&quot;,&quot;parent&quot;:{&quot;type&quot;:&quot;CHILD&quot;,&quot;parentId&quot;:&quot;8a10e93c-c05c-438e-9f00-1233ddbf094f&quot;,&quot;order&quot;:&quot;5&quot;},&quot;relativeTransform&quot;:{&quot;translate&quot;:{&quot;x&quot;:-184.54680758109973,&quot;y&quot;:-32.33806843391088},&quot;rotate&quot;:0,&quot;skewX&quot;:0,&quot;scale&quot;:{&quot;x&quot;:1,&quot;y&quot;:1}}},&quot;c3318130-5731-4859-bb75-875de5b239c8&quot;:{&quot;relativeTransform&quot;:{&quot;translate&quot;:{&quot;x&quot;:100.09303031501007,&quot;y&quot;:-332.14878253787214},&quot;rotate&quot;:0},&quot;type&quot;:&quot;FIGURE_OBJECT&quot;,&quot;id&quot;:&quot;c3318130-5731-4859-bb75-875de5b239c8&quot;,&quot;parent&quot;:{&quot;type&quot;:&quot;CHILD&quot;,&quot;parentId&quot;:&quot;a33e0d3e-208f-46d3-99f9-f17b44d3552d&quot;,&quot;order&quot;:&quot;2&quot;},&quot;name&quot;:&quot;Petri dish (inoculation)&quot;,&quot;displayName&quot;:&quot;Petri dish (inoculation)&quot;,&quot;source&quot;:{&quot;id&quot;:&quot;6092c1573ba6bb00ab538717&quot;,&quot;type&quot;:&quot;ASSETS&quot;},&quot;isPremium&quot;:true},&quot;657d7033-af89-445d-89f5-d8d9eef31a08&quot;:{&quot;type&quot;:&quot;FIGURE_OBJECT&quot;,&quot;id&quot;:&quot;657d7033-af89-445d-89f5-d8d9eef31a08&quot;,&quot;name&quot;:&quot;Petri dish&quot;,&quot;relativeTransform&quot;:{&quot;translate&quot;:{&quot;x&quot;:-191.84124577480773,&quot;y&quot;:231.04261938267877},&quot;rotate&quot;:6.283185307179586,&quot;skewX&quot;:0,&quot;scale&quot;:{&quot;x&quot;:-0.3487027817421801,&quot;y&quot;:0.3487027817421801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,&quot;isPacked&quot;:tru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2&quot;}},&quot;87ac051a-cb17-4d4c-8801-08dd63df39e3&quot;:{&quot;type&quot;:&quot;FIGURE_OBJECT&quot;,&quot;id&quot;:&quot;87ac051a-cb17-4d4c-8801-08dd63df39e3&quot;,&quot;name&quot;:&quot;Petri dish (side view) &quot;,&quot;relativeTransform&quot;:{&quot;translate&quot;:{&quot;x&quot;:-168.67196206169166,&quot;y&quot;:175.36922599580498},&quot;rotate&quot;:3.6787639573988082,&quot;skewX&quot;:5.1094978146073025e-17,&quot;scale&quot;:{&quot;x&quot;:-0.3685157167365235,&quot;y&quot;:0.23785200270413953}},&quot;opacity&quot;:1,&quot;image&quot;:{&quot;url&quot;:&quot;https://icons.biorender.com/biorender/5ee933965f27fb002790643a/petri-dish-side-view.png&quot;,&quot;fallbackUrl&quot;:&quot;https://res.cloudinary.com/dlcjuc3ej/image/upload/v1592341388/f4sdtesioldsjniebtpm.svg#/keystone/api/icons/5ee933965f27fb002790643a/petri-dish-side-view.svg&quot;,&quot;size&quot;:{&quot;x&quot;:325,&quot;y&quot;:95},&quot;isPremium&quot;:false,&quot;isPacked&quot;:true},&quot;source&quot;:{&quot;id&quot;:&quot;5ee91e075f27fb00279063d0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7&quot;}},&quot;7c9e4322-f047-4d1e-b73e-fc8991aa80aa&quot;:{&quot;type&quot;:&quot;FIGURE_OBJECT&quot;,&quot;id&quot;:&quot;7c9e4322-f047-4d1e-b73e-fc8991aa80aa&quot;,&quot;name&quot;:&quot;Eppendorf tube (2/3 liquid, open)&quot;,&quot;relativeTransform&quot;:{&quot;translate&quot;:{&quot;x&quot;:-210.029303372342,&quot;y&quot;:-127.93322793731288},&quot;rotate&quot;:1.2217304763960308e-16,&quot;skewX&quot;:-1.1851315637233395e-31,&quot;scale&quot;:{&quot;x&quot;:0.12747850462363317,&quot;y&quot;:0.1274785046236332}},&quot;opacity&quot;:1,&quot;image&quot;:{&quot;url&quot;:&quot;https://icons.biorender.com/biorender/5e41d88de250000028d2f6ba/eppendorf-tube-2-3-open.png&quot;,&quot;fallbackUrl&quot;:&quot;https://res.cloudinary.com/dlcjuc3ej/image/upload/v1581373572/aaux08avellczfnsfdyc.svg#/keystone/api/icons/5e41d88de250000028d2f6ba/eppendorf-tube-2-3-open.svg&quot;,&quot;size&quot;:{&quot;x&quot;:248,&quot;y&quot;:443},&quot;isPremium&quot;:false},&quot;source&quot;:{&quot;id&quot;:&quot;5e41d859e250000028d2f6a4&quot;,&quot;type&quot;:&quot;ASSETS&quot;},&quot;pathStyles&quot;:[{&quot;type&quot;:&quot;FILL&quot;,&quot;fillStyle&quot;:&quot;rgb(0,0,0)&quot;}],&quot;isLocked&quot;:false,&quot;parent&quot;:{&quot;type&quot;:&quot;CHILD&quot;,&quot;parentId&quot;:&quot;a33e0d3e-208f-46d3-99f9-f17b44d3552d&quot;,&quot;order&quot;:&quot;1&quot;}},&quot;bfb74f7d-be57-4137-81e7-5e9c3542e0ff&quot;:{&quot;id&quot;:&quot;bfb74f7d-be57-4137-81e7-5e9c3542e0ff&quot;,&quot;name&quot;:&quot;Pipette tip (big)&quot;,&quot;displayName&quot;:&quot;Big pipette tip&quot;,&quot;type&quot;:&quot;FIGURE_OBJECT&quot;,&quot;relativeTransform&quot;:{&quot;translate&quot;:{&quot;x&quot;:-133.26105062917935,&quot;y&quot;:-152.80918587406813},&quot;rotate&quot;:-0.19975763006909306,&quot;skewX&quot;:0,&quot;scale&quot;:{&quot;x&quot;:0.5399332074822691,&quot;y&quot;:0.539933207482269}},&quot;image&quot;:{&quot;url&quot;:&quot;https://icons.biorender.com/biorender/5f494eadd4a53600282c1888/pipette-tip-big.png&quot;,&quot;fallbackUrl&quot;:&quot;https://res.cloudinary.com/dlcjuc3ej/image/upload/v1598639781/ybktw6z7g5sumsyczjnv.svg#/keystone/api/icons/5f494eadd4a53600282c1888/pipette-tip-big.svg&quot;,&quot;isPremium&quot;:false,&quot;size&quot;:{&quot;x&quot;:30,&quot;y&quot;:144.375}},&quot;source&quot;:{&quot;id&quot;:&quot;5f494e47d4a53600282c1872&quot;,&quot;type&quot;:&quot;ASSETS&quot;},&quot;isPremium&quot;:false,&quot;parent&quot;:{&quot;type&quot;:&quot;CHILD&quot;,&quot;parentId&quot;:&quot;a33e0d3e-208f-46d3-99f9-f17b44d3552d&quot;,&quot;order&quot;:&quot;5&quot;}},&quot;0a209266-6aa2-4f9c-9b02-9f8bd4f461b2&quot;:{&quot;type&quot;:&quot;FIGURE_OBJECT&quot;,&quot;id&quot;:&quot;0a209266-6aa2-4f9c-9b02-9f8bd4f461b2&quot;,&quot;relativeTransform&quot;:{&quot;translate&quot;:{&quot;x&quot;:-183.1784165339141,&quot;y&quot;:-125.54888321106836},&quot;rotate&quot;:0},&quot;opacity&quot;:1,&quot;path&quot;:{&quot;type&quot;:&quot;POLY_LINE&quot;,&quot;points&quot;:[{&quot;x&quot;:-18.563675052144504,&quot;y&quot;:-20.12396052851758},{&quot;x&quot;:-0.37975294692273054,&quot;y&quot;:-45.31772082102025},{&quot;x&quot;:31.42635664294723,&quot;y&quot;:-45.31772082102024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60920539584551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a33e0d3e-208f-46d3-99f9-f17b44d3552d&quot;,&quot;order&quot;:&quot;7&quot;},&quot;connectorInfo&quot;:{&quot;connectedObjects&quot;:[],&quot;type&quot;:&quot;QUADRATIC&quot;,&quot;offset&quot;:{&quot;x&quot;:0,&quot;y&quot;:0},&quot;bending&quot;:-0.1,&quot;firstElementIsHead&quot;:true,&quot;customized&quot;:false}},&quot;334e228c-9daf-4cdc-bb28-38a41b6d66fe&quot;:{&quot;type&quot;:&quot;FIGURE_OBJECT&quot;,&quot;id&quot;:&quot;334e228c-9daf-4cdc-bb28-38a41b6d66fe&quot;,&quot;relativeTransform&quot;:{&quot;translate&quot;:{&quot;x&quot;:-33.4631032319341,&quot;y&quot;:18.539002001357524},&quot;rotate&quot;:0},&quot;opacity&quot;:1,&quot;path&quot;:{&quot;type&quot;:&quot;RECT&quot;,&quot;size&quot;:{&quot;x&quot;:780.9662874151398,&quot;y&quot;:520.7571297284173},&quot;cornerRounding&quot;:{&quot;type&quot;:&quot;ARC_LENGTH&quot;,&quot;global&quot;:15.707963267948966}},&quot;pathStyles&quot;:[{&quot;type&quot;:&quot;FILL&quot;,&quot;fillStyle&quot;:&quot;rgba(245, 254, 251, 1)&quot;},{&quot;type&quot;:&quot;STROKE&quot;,&quot;strokeStyle&quot;:&quot;rgba(186, 215, 211, 1)&quot;,&quot;lineWidth&quot;:2,&quot;lineJoin&quot;:&quot;round&quot;}],&quot;isLocked&quot;:false,&quot;parent&quot;:{&quot;type&quot;:&quot;CHILD&quot;,&quot;parentId&quot;:&quot;8a10e93c-c05c-438e-9f00-1233ddbf094f&quot;,&quot;order&quot;:&quot;02&quot;}},&quot;d09881e1-e567-4a12-9276-fe0384c7cd04&quot;:{&quot;type&quot;:&quot;FIGURE_OBJECT&quot;,&quot;id&quot;:&quot;d09881e1-e567-4a12-9276-fe0384c7cd04&quot;,&quot;relativeTransform&quot;:{&quot;translate&quot;:{&quot;x&quot;:-128.0558129440081,&quot;y&quot;:-151.1403635241583},&quot;rotate&quot;:0,&quot;skewX&quot;:0,&quot;scale&quot;:{&quot;x&quot;:1,&quot;y&quot;:1}},&quot;opacity&quot;:1,&quot;path&quot;:{&quot;type&quot;:&quot;POLY_LINE&quot;,&quot;points&quot;:[{&quot;x&quot;:-49.355586034045594,&quot;y&quot;:0},{&quot;x&quot;:49.355586034045594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52&quot;},&quot;connectorInfo&quot;:{&quot;connectedObjects&quot;:[],&quot;type&quot;:&quot;LINE&quot;,&quot;offset&quot;:{&quot;x&quot;:0,&quot;y&quot;:0},&quot;bending&quot;:0.1,&quot;firstElementIsHead&quot;:true,&quot;customized&quot;:false}},&quot;664543e0-1500-4045-9f7a-89657e4dfe2d&quot;:{&quot;id&quot;:&quot;664543e0-1500-4045-9f7a-89657e4dfe2d&quot;,&quot;type&quot;:&quot;FIGURE_OBJECT&quot;,&quot;relativeTransform&quot;:{&quot;translate&quot;:{&quot;x&quot;:-133.66404314057831,&quot;y&quot;:-160.087045419046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6.785013745713776,&quot;y&quot;:16.117535092348078},&quot;targetSize&quot;:{&quot;x&quot;:56.785013745713776,&quot;y&quot;:16.117535092348078}},&quot;parent&quot;:{&quot;type&quot;:&quot;CHILD&quot;,&quot;parentId&quot;:&quot;8a10e93c-c05c-438e-9f00-1233ddbf094f&quot;,&quot;order&quot;:&quot;55&quot;}},&quot;955e50b5-73c6-458f-a18d-0a83e3465d44&quot;:{&quot;type&quot;:&quot;FIGURE_OBJECT&quot;,&quot;id&quot;:&quot;955e50b5-73c6-458f-a18d-0a83e3465d44&quot;,&quot;parent&quot;:{&quot;type&quot;:&quot;CHILD&quot;,&quot;parentId&quot;:&quot;8a10e93c-c05c-438e-9f00-1233ddbf094f&quot;,&quot;order&quot;:&quot;4&quot;},&quot;relativeTransform&quot;:{&quot;translate&quot;:{&quot;x&quot;:17.108747319642728,&quot;y&quot;:-84.76528967108504},&quot;rotate&quot;:0,&quot;skewX&quot;:0,&quot;scale&quot;:{&quot;x&quot;:1,&quot;y&quot;:1}}},&quot;c2017fc4-d21d-45c3-b7e5-9f3f8fbbdb11&quot;:{&quot;type&quot;:&quot;FIGURE_OBJECT&quot;,&quot;id&quot;:&quot;c2017fc4-d21d-45c3-b7e5-9f3f8fbbdb11&quot;,&quot;guide&quot;:{&quot;type&quot;:&quot;GUIDELINE&quot;,&quot;position&quot;:-584.8864914441597,&quot;orientation&quot;:&quot;vertical&quot;},&quot;parent&quot;:{&quot;type&quot;:&quot;GUIDE&quot;,&quot;parentId&quot;:&quot;db09ee30-4429-44cc-bd48-68be73479c8e&quot;,&quot;order&quot;:&quot;5&quot;}},&quot;ba783223-f8d1-458b-8de6-6f35519e59f0&quot;:{&quot;type&quot;:&quot;FIGURE_OBJECT&quot;,&quot;id&quot;:&quot;ba783223-f8d1-458b-8de6-6f35519e59f0&quot;,&quot;guide&quot;:{&quot;type&quot;:&quot;GUIDELINE&quot;,&quot;position&quot;:-593.2182078464981,&quot;orientation&quot;:&quot;vertical&quot;},&quot;parent&quot;:{&quot;type&quot;:&quot;GUIDE&quot;,&quot;parentId&quot;:&quot;db09ee30-4429-44cc-bd48-68be73479c8e&quot;,&quot;order&quot;:&quot;5&quot;}},&quot;9c1dcbb7-7920-488c-90a6-b34d5f0356c3&quot;:{&quot;type&quot;:&quot;FIGURE_OBJECT&quot;,&quot;id&quot;:&quot;9c1dcbb7-7920-488c-90a6-b34d5f0356c3&quot;,&quot;relativeTransform&quot;:{&quot;translate&quot;:{&quot;x&quot;:99.56557208383597,&quot;y&quot;:-150.7966599145106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&quot;},&quot;connectorInfo&quot;:{&quot;connectedObjects&quot;:[],&quot;type&quot;:&quot;LINE&quot;,&quot;offset&quot;:{&quot;x&quot;:0,&quot;y&quot;:0},&quot;bending&quot;:0.1,&quot;firstElementIsHead&quot;:true,&quot;customized&quot;:false}},&quot;c110d28e-c49c-4e45-95c4-3f1cfa912625&quot;:{&quot;type&quot;:&quot;FIGURE_OBJECT&quot;,&quot;id&quot;:&quot;c110d28e-c49c-4e45-95c4-3f1cfa912625&quot;,&quot;relativeTransform&quot;:{&quot;translate&quot;:{&quot;x&quot;:206.8323053517055,&quot;y&quot;:-88.4818193503212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2&quot;},&quot;connectorInfo&quot;:{&quot;connectedObjects&quot;:[],&quot;type&quot;:&quot;LINE&quot;,&quot;offset&quot;:{&quot;x&quot;:0,&quot;y&quot;:0},&quot;bending&quot;:0.1,&quot;firstElementIsHead&quot;:true,&quot;customized&quot;:false}},&quot;d2674daf-bbfc-46af-a1d9-83ea0e499a98&quot;:{&quot;id&quot;:&quot;d2674daf-bbfc-46af-a1d9-83ea0e499a98&quot;,&quot;type&quot;:&quot;FIGURE_OBJECT&quot;,&quot;relativeTransform&quot;:{&quot;translate&quot;:{&quot;x&quot;:238.78129028656045,&quot;y&quot;:-87.660736137783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33333333333333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1.822906494140625,&quot;y&quot;:13},&quot;targetSize&quot;:{&quot;x&quot;:40.015981110473085,&quot;y&quot;:11.357908315228157}},&quot;parent&quot;:{&quot;type&quot;:&quot;CHILD&quot;,&quot;parentId&quot;:&quot;8a10e93c-c05c-438e-9f00-1233ddbf094f&quot;,&quot;order&quot;:&quot;65&quot;}},&quot;60f18637-7980-4e3a-afa4-b5ab8c7852bb&quot;:{&quot;type&quot;:&quot;FIGURE_OBJECT&quot;,&quot;id&quot;:&quot;60f18637-7980-4e3a-afa4-b5ab8c7852bb&quot;,&quot;relativeTransform&quot;:{&quot;translate&quot;:{&quot;x&quot;:118.91450504106314,&quot;y&quot;:-26.168330462710223},&quot;rotate&quot;:2.9624363524282513,&quot;skewX&quot;:2.775557561562892e-17,&quot;scale&quot;:{&quot;x&quot;:0.9999999999999999,&quot;y&quot;:1.0000000000000004}},&quot;opacity&quot;:1,&quot;path&quot;:{&quot;type&quot;:&quot;POLY_LINE&quot;,&quot;points&quot;:[{&quot;x&quot;:-29.07544797095091,&quot;y&quot;:0},{&quot;x&quot;:29.07544797095091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bf81e12a-db48-40e3-9a03-42e700d4fa82&quot;:{&quot;type&quot;:&quot;FIGURE_OBJECT&quot;,&quot;id&quot;:&quot;bf81e12a-db48-40e3-9a03-42e700d4fa82&quot;,&quot;relativeTransform&quot;:{&quot;translate&quot;:{&quot;x&quot;:235.38844064851617,&quot;y&quot;:31.106787352398513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2&quot;},&quot;connectorInfo&quot;:{&quot;connectedObjects&quot;:[],&quot;type&quot;:&quot;LINE&quot;,&quot;offset&quot;:{&quot;x&quot;:0,&quot;y&quot;:0},&quot;bending&quot;:0.1,&quot;firstElementIsHead&quot;:true,&quot;customized&quot;:false}},&quot;af78ad3b-2e07-4b20-a6ca-dd3e6867da35&quot;:{&quot;type&quot;:&quot;FIGURE_OBJECT&quot;,&quot;id&quot;:&quot;af78ad3b-2e07-4b20-a6ca-dd3e6867da35&quot;,&quot;relativeTransform&quot;:{&quot;translate&quot;:{&quot;x&quot;:-15.934730142268094,&quot;y&quot;:-41.19538158446412},&quot;rotate&quot;:0,&quot;skewX&quot;:0,&quot;scale&quot;:{&quot;x&quot;:1,&quot;y&quot;:1}},&quot;opacity&quot;:1,&quot;path&quot;:{&quot;type&quot;:&quot;POLY_LINE&quot;,&quot;points&quot;:[{&quot;x&quot;:-106.91572380390019,&quot;y&quot;:44.51484423785707},{&quot;x&quot;:-163.11956773494714,&quot;y&quot;:93.51116601438426},{&quot;x&quot;:-106.91572380390019,&quot;y&quot;:147.875558400615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5&quot;},&quot;connectorInfo&quot;:{&quot;connectedObjects&quot;:[],&quot;type&quot;:&quot;QUADRATIC&quot;,&quot;offset&quot;:{&quot;x&quot;:0,&quot;y&quot;:0},&quot;bending&quot;:-0.1,&quot;firstElementIsHead&quot;:true,&quot;customized&quot;:true}},&quot;86975659-aa80-46ba-ad8a-046261434de5&quot;:{&quot;type&quot;:&quot;FIGURE_OBJECT&quot;,&quot;id&quot;:&quot;86975659-aa80-46ba-ad8a-046261434de5&quot;,&quot;relativeTransform&quot;:{&quot;translate&quot;:{&quot;x&quot;:123.02430553374963,&quot;y&quot;:190.8495058034134},&quot;rotate&quot;:-2.6853171145458634,&quot;skewX&quot;:0,&quot;scale&quot;:{&quot;x&quot;:0.9999999999999997,&quot;y&quot;:1}},&quot;opacity&quot;:1,&quot;path&quot;:{&quot;type&quot;:&quot;POLY_LINE&quot;,&quot;points&quot;:[{&quot;x&quot;:34.78051810075989,&quot;y&quot;:0},{&quot;x&quot;:-34.7805181007598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499999999999999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8&quot;},&quot;connectorInfo&quot;:{&quot;connectedObjects&quot;:[],&quot;type&quot;:&quot;LINE&quot;,&quot;offset&quot;:{&quot;x&quot;:0,&quot;y&quot;:0},&quot;bending&quot;:0.1,&quot;firstElementIsHead&quot;:true,&quot;customized&quot;:false}},&quot;c4cef380-0490-4c87-b7e2-d0f50d977a8d&quot;:{&quot;type&quot;:&quot;FIGURE_OBJECT&quot;,&quot;id&quot;:&quot;c4cef380-0490-4c87-b7e2-d0f50d977a8d&quot;,&quot;relativeTransform&quot;:{&quot;translate&quot;:{&quot;x&quot;:139.5788215112956,&quot;y&quot;:-386.6613452271877},&quot;rotate&quot;:3.1415926535897927,&quot;skewX&quot;:0,&quot;scale&quot;:{&quot;x&quot;:1,&quot;y&quot;:1}},&quot;opacity&quot;:1,&quot;path&quot;:{&quot;type&quot;:&quot;POLY_LINE&quot;,&quot;points&quot;:[{&quot;x&quot;:-64.78869297116148,&quot;y&quot;:-492.03629938667814},{&quot;x&quot;:-72.37281418195886,&quot;y&quot;:-492.03629938667814},{&quot;x&quot;:-82.09034075574839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0.5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9&quot;},&quot;connectorInfo&quot;:{&quot;connectedObjects&quot;:[],&quot;type&quot;:&quot;QUADRATIC&quot;,&quot;offset&quot;:{&quot;x&quot;:0,&quot;y&quot;:0},&quot;bending&quot;:-0.1,&quot;firstElementIsHead&quot;:true,&quot;customized&quot;:true}},&quot;8a10e93c-c05c-438e-9f00-1233ddbf094f&quot;:{&quot;type&quot;:&quot;FIGURE_OBJECT&quot;,&quot;id&quot;:&quot;8a10e93c-c05c-438e-9f00-1233ddbf094f&quot;,&quot;parent&quot;:{&quot;type&quot;:&quot;CHILD&quot;,&quot;parentId&quot;:&quot;f5a2b63e-6a7a-4b52-bc34-58fb7368ec2c&quot;,&quot;order&quot;:&quot;9998&quot;},&quot;relativeTransform&quot;:{&quot;translate&quot;:{&quot;x&quot;:-1014.9999999999998,&quot;y&quot;:56.081999999999965},&quot;rotate&quot;:0,&quot;skewX&quot;:0,&quot;scale&quot;:{&quot;x&quot;:1,&quot;y&quot;:1}}},&quot;eeb8f5c7-49c5-4f65-b114-a30835289811&quot;:{&quot;id&quot;:&quot;eeb8f5c7-49c5-4f65-b114-a30835289811&quot;,&quot;name&quot;:&quot;Eppendorf tube (round bottom, 1/2 liquid, closed)&quot;,&quot;displayName&quot;:&quot;&quot;,&quot;type&quot;:&quot;FIGURE_OBJECT&quot;,&quot;relativeTransform&quot;:{&quot;translate&quot;:{&quot;x&quot;:-255.36321951100257,&quot;y&quot;:-269.67414690128004},&quot;rotate&quot;:0,&quot;skewX&quot;:0,&quot;scale&quot;:{&quot;x&quot;:0.686525419293019,&quot;y&quot;:0.686525419293019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f5a2b63e-6a7a-4b52-bc34-58fb7368ec2c&quot;,&quot;order&quot;:&quot;99981&quot;}},&quot;582223ef-616b-43b0-9c54-9a629cca7984&quot;:{&quot;id&quot;:&quot;582223ef-616b-43b0-9c54-9a629cca7984&quot;,&quot;name&quot;:&quot;Erlenmeyer flask (small, 1/4 liquid)&quot;,&quot;displayName&quot;:&quot;&quot;,&quot;type&quot;:&quot;FIGURE_OBJECT&quot;,&quot;relativeTransform&quot;:{&quot;translate&quot;:{&quot;x&quot;:-90.69952622926519,&quot;y&quot;:-269.673738223591},&quot;rotate&quot;:0,&quot;skewX&quot;:0,&quot;scale&quot;:{&quot;x&quot;:0.6437408550579041,&quot;y&quot;:0.6437408550579041}}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isPremium&quot;:true,&quot;size&quot;:{&quot;x&quot;:75,&quot;y&quot;:135.4026845637584}},&quot;source&quot;:{&quot;id&quot;:&quot;5f060fa7c7d3f300284a4c07&quot;,&quot;type&quot;:&quot;ASSETS&quot;},&quot;isPremium&quot;:true,&quot;parent&quot;:{&quot;type&quot;:&quot;CHILD&quot;,&quot;parentId&quot;:&quot;f5a2b63e-6a7a-4b52-bc34-58fb7368ec2c&quot;,&quot;order&quot;:&quot;99982&quot;}},&quot;7f8ffcd4-2678-453b-b79c-a25cd13f0e08&quot;:{&quot;id&quot;:&quot;7f8ffcd4-2678-453b-b79c-a25cd13f0e08&quot;,&quot;type&quot;:&quot;FIGURE_OBJECT&quot;,&quot;relativeTransform&quot;:{&quot;translate&quot;:{&quot;x&quot;:-89.41222903311393,&quot;y&quot;:-217.5724795518840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4.45806209971575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60.034528636123966,&quot;y&quot;:17.039858903236425},&quot;targetSize&quot;:{&quot;x&quot;:60.034528636123966,&quot;y&quot;:17.039858903236425}},&quot;parent&quot;:{&quot;type&quot;:&quot;CHILD&quot;,&quot;parentId&quot;:&quot;f5a2b63e-6a7a-4b52-bc34-58fb7368ec2c&quot;,&quot;order&quot;:&quot;99983&quot;}},&quot;afcb9f2c-5902-4ddb-8a3c-462bc34844a4&quot;:{&quot;id&quot;:&quot;afcb9f2c-5902-4ddb-8a3c-462bc34844a4&quot;,&quot;name&quot;:&quot;Centrifuge (full)&quot;,&quot;displayName&quot;:&quot;&quot;,&quot;type&quot;:&quot;FIGURE_OBJECT&quot;,&quot;relativeTransform&quot;:{&quot;translate&quot;:{&quot;x&quot;:-88.64931046089373,&quot;y&quot;:-31.30872793121732},&quot;rotate&quot;:0,&quot;skewX&quot;:0,&quot;scale&quot;:{&quot;x&quot;:0.5877977010669151,&quot;y&quot;:0.5877977010669151}},&quot;image&quot;:{&quot;url&quot;:&quot;https://icons.biorender.com/biorender/5d38624fef208400046a7956/20190724135232/image/centrifuge-full.png&quot;,&quot;fallbackUrl&quot;:&quot;https://res.cloudinary.com/dlcjuc3ej/image/upload/v1563976352/as6unpq4gu6ddghbhc6t.svg#/keystone/api/icons/5d38624fef208400046a7956/20190724135232/image/centrifuge-full.svg&quot;,&quot;isPremium&quot;:false,&quot;size&quot;:{&quot;x&quot;:200,&quot;y&quot;:222.57217847769027}},&quot;source&quot;:{&quot;id&quot;:&quot;5d38624fef208400046a7956&quot;,&quot;type&quot;:&quot;ASSETS&quot;},&quot;isPremium&quot;:false,&quot;parent&quot;:{&quot;type&quot;:&quot;CHILD&quot;,&quot;parentId&quot;:&quot;f5a2b63e-6a7a-4b52-bc34-58fb7368ec2c&quot;,&quot;order&quot;:&quot;99985&quot;}},&quot;3d67c6ea-46a3-441c-9985-e98b33fd752b&quot;:{&quot;relativeTransform&quot;:{&quot;translate&quot;:{&quot;x&quot;:-224.07718034779236,&quot;y&quot;:122.3465549547103},&quot;rotate&quot;:0,&quot;skewX&quot;:0,&quot;scale&quot;:{&quot;x&quot;:1,&quot;y&quot;:1}},&quot;type&quot;:&quot;FIGURE_OBJECT&quot;,&quot;id&quot;:&quot;3d67c6ea-46a3-441c-9985-e98b33fd752b&quot;,&quot;name&quot;:&quot;Incubation time&quot;,&quot;displayName&quot;:&quot;Incubation time&quot;,&quot;opacity&quot;:1,&quot;source&quot;:{&quot;id&quot;:&quot;5f4d4cc0d3e13800adf01e4f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875&quot;},&quot;isPremium&quot;:true},&quot;0a085a9f-be5c-4398-a398-57a2c484848e&quot;:{&quot;type&quot;:&quot;FIGURE_OBJECT&quot;,&quot;id&quot;:&quot;0a085a9f-be5c-4398-a398-57a2c484848e&quot;,&quot;relativeTransform&quot;:{&quot;translate&quot;:{&quot;x&quot;:19.802275939596832,&quot;y&quot;:0.22089192688745443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6]}],&quot;text&quot;:&quot;optimal&quot;},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9]}],&quot;text&quot;:&quot;conditions&quot;,&quot;base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65.20990565176976,&quot;y&quot;:32.037537489156115},&quot;targetSize&quot;:{&quot;x&quot;:65.20990565176976,&quot;y&quot;:32.037537489156115},&quot;format&quot;:&quot;BETTER_TEXT&quot;,&quot;verticalAlign&quot;:&quot;TOP&quot;},&quot;isLocked&quot;:false,&quot;parent&quot;:{&quot;type&quot;:&quot;CHILD&quot;,&quot;parentId&quot;:&quot;3d67c6ea-46a3-441c-9985-e98b33fd752b&quot;,&quot;order&quot;:&quot;2&quot;}},&quot;9643520f-d336-46e5-be29-5c239eaf1986&quot;:{&quot;type&quot;:&quot;FIGURE_OBJECT&quot;,&quot;id&quot;:&quot;9643520f-d336-46e5-be29-5c239eaf1986&quot;,&quot;name&quot;:&quot;Hourglass&quot;,&quot;relativeTransform&quot;:{&quot;translate&quot;:{&quot;x&quot;:-24.904102434527378,&quot;y&quot;:1.0208266108506872e-14},&quot;rotate&quot;:0,&quot;skewX&quot;:0,&quot;scale&quot;:{&quot;x&quot;:0.08122224826300811,&quot;y&quot;:0.08122224826300811}},&quot;opacity&quot;:1,&quot;image&quot;:{&quot;url&quot;:&quot;https://icons.biorender.com/biorender/6241d25c5b5021002817b499/hourglass.png&quot;,&quot;fallbackUrl&quot;:&quot;https://res.cloudinary.com/dlcjuc3ej/image/upload/v1648480855/agjk69jabpk4cgjrkpz3.svg#/keystone/api/icons/6241d25c5b5021002817b499/hourglass.svg&quot;,&quot;size&quot;:{&quot;x&quot;:298,&quot;y&quot;:389},&quot;isPremium&quot;:false},&quot;source&quot;:{&quot;id&quot;:&quot;5ef516eacb3b2c002812bb55&quot;,&quot;type&quot;:&quot;ASSETS&quot;},&quot;pathStyles&quot;:[{&quot;type&quot;:&quot;FILL&quot;,&quot;fillStyle&quot;:&quot;rgb(0,0,0)&quot;}],&quot;isLocked&quot;:false,&quot;parent&quot;:{&quot;type&quot;:&quot;CHILD&quot;,&quot;parentId&quot;:&quot;3d67c6ea-46a3-441c-9985-e98b33fd752b&quot;,&quot;order&quot;:&quot;5&quot;}},&quot;78b64acc-b8c6-4017-a06f-c676c21e73a5&quot;:{&quot;relativeTransform&quot;:{&quot;translate&quot;:{&quot;x&quot;:163.01963222004028,&quot;y&quot;:-61.99098465846599},&quot;rotate&quot;:0,&quot;skewX&quot;:0,&quot;scale&quot;:{&quot;x&quot;:1,&quot;y&quot;:1}},&quot;type&quot;:&quot;FIGURE_OBJECT&quot;,&quot;id&quot;:&quot;78b64acc-b8c6-4017-a06f-c676c21e73a5&quot;,&quot;parent&quot;:{&quot;type&quot;:&quot;CHILD&quot;,&quot;parentId&quot;:&quot;f5a2b63e-6a7a-4b52-bc34-58fb7368ec2c&quot;,&quot;order&quot;:&quot;9999&quot;},&quot;name&quot;:&quot;Falcon tube (50mL, 1/2 liquid, with cap) &quot;,&quot;displayName&quot;:&quot;Falcon tube (50mL, 1/2 liquid, with cap) &quot;,&quot;source&quot;:{&quot;id&quot;:&quot;606df534a2aab000a6fda153&quot;,&quot;type&quot;:&quot;ASSETS&quot;},&quot;isPremium&quot;:true},&quot;687483da-f0b1-4c2a-9537-fad16a744da9&quot;:{&quot;id&quot;:&quot;687483da-f0b1-4c2a-9537-fad16a744da9&quot;,&quot;name&quot;:&quot;Falcon tube (50mL, 1/2 liquid)&quot;,&quot;type&quot;:&quot;FIGURE_OBJECT&quot;,&quot;relativeTransform&quot;:{&quot;translate&quot;:{&quot;x&quot;:-38.00990586825712,&quot;y&quot;:40.771091055751},&quot;rotate&quot;:0,&quot;skewX&quot;:0,&quot;scale&quot;:{&quot;x&quot;:0.5455483925767506,&quot;y&quot;:0.5455483925767504}},&quot;image&quot;:{&quot;url&quot;:&quot;https://icons.biorender.com/biorender/606c73c2c6644b0028d7d272/falcon-tube-50-ml-1-2-liquid.png&quot;,&quot;fallbackUrl&quot;:&quot;https://res.cloudinary.com/dlcjuc3ej/image/upload/v1617720252/hyybixbpwfnsewnv7w7a.svg#/keystone/api/icons/606c73c2c6644b0028d7d272/falcon-tube-50-ml-1-2-liquid.svg&quot;,&quot;isPremium&quot;:false,&quot;isPacked&quot;:true,&quot;size&quot;:{&quot;x&quot;:75,&quot;y&quot;:243.57142857142858}},&quot;source&quot;:{&quot;id&quot;:&quot;606c7350c6644b0028d7d251&quot;,&quot;type&quot;:&quot;ASSETS&quot;},&quot;parent&quot;:{&quot;type&quot;:&quot;CHILD&quot;,&quot;parentId&quot;:&quot;78b64acc-b8c6-4017-a06f-c676c21e73a5&quot;,&quot;order&quot;:&quot;2&quot;}},&quot;82534f52-a379-4fde-85f5-609543ba9be6&quot;:{&quot;id&quot;:&quot;82534f52-a379-4fde-85f5-609543ba9be6&quot;,&quot;name&quot;:&quot;Screw cap 1&quot;,&quot;type&quot;:&quot;FIGURE_OBJECT&quot;,&quot;relativeTransform&quot;:{&quot;translate&quot;:{&quot;x&quot;:-38.009802030450004,&quot;y&quot;:-10.721704909224778},&quot;rotate&quot;:0,&quot;skewX&quot;:0,&quot;scale&quot;:{&quot;x&quot;:0.8810181091870632,&quot;y&quot;:0.8810181091870631}},&quot;image&quot;:{&quot;url&quot;:&quot;https://icons.biorender.com/biorender/5f076a089d890700268f57b3/screw-cap-1.png&quot;,&quot;fallbackUrl&quot;:&quot;https://res.cloudinary.com/dlcjuc3ej/image/upload/v1594321413/c2ddrv4cluvpvutvtyvl.svg#/keystone/api/icons/5f076a089d890700268f57b3/screw-cap-1.svg&quot;,&quot;isPremium&quot;:false,&quot;isPacked&quot;:true,&quot;size&quot;:{&quot;x&quot;:50,&quot;y&quot;:36.55913978494623}},&quot;source&quot;:{&quot;id&quot;:&quot;5f0769b39d890700268f57af&quot;,&quot;type&quot;:&quot;ASSETS&quot;},&quot;parent&quot;:{&quot;type&quot;:&quot;CHILD&quot;,&quot;parentId&quot;:&quot;78b64acc-b8c6-4017-a06f-c676c21e73a5&quot;,&quot;order&quot;:&quot;5&quot;},&quot;opacity&quot;:1},&quot;b72a20dd-e568-471c-89b6-1acf44ea4c84&quot;:{&quot;type&quot;:&quot;FIGURE_OBJECT&quot;,&quot;id&quot;:&quot;b72a20dd-e568-471c-89b6-1acf44ea4c84&quot;,&quot;relativeTransform&quot;:{&quot;translate&quot;:{&quot;x&quot;:-115.59521480607383,&quot;y&quot;:-1.3323348595641413},&quot;rotate&quot;:0},&quot;opacity&quot;:1,&quot;path&quot;:{&quot;type&quot;:&quot;RECT&quot;,&quot;size&quot;:{&quot;x&quot;:669.4502283611463,&quot;y&quot;:645.0495855167217},&quot;cornerRounding&quot;:{&quot;type&quot;:&quot;ARC_LENGTH&quot;,&quot;global&quot;:35.09609020015215}},&quot;pathStyles&quot;:[{&quot;type&quot;:&quot;FILL&quot;,&quot;fillStyle&quot;:&quot;rgb(245, 254, 251)&quot;},{&quot;type&quot;:&quot;STROKE&quot;,&quot;strokeStyle&quot;:&quot;rgb(186, 215, 211)&quot;,&quot;lineWidth&quot;:4.468572990842593,&quot;lineJoin&quot;:&quot;round&quot;}],&quot;isLocked&quot;:false,&quot;parent&quot;:{&quot;type&quot;:&quot;CHILD&quot;,&quot;parentId&quot;:&quot;f5a2b63e-6a7a-4b52-bc34-58fb7368ec2c&quot;,&quot;order&quot;:&quot;999805&quot;},&quot;layout&quot;:{&quot;sizeRatio&quot;:{&quot;x&quot;:0.88,&quot;y&quot;:0.88},&quot;keepAspectRatio&quot;:false}},&quot;81fff7ef-9210-49d0-8a83-5e274955488f&quot;:{&quot;id&quot;:&quot;81fff7ef-9210-49d0-8a83-5e274955488f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1.706681247864196,&quot;color&quot;:&quot;black&quot;,&quot;fontWeight&quot;:&quot;normal&quot;,&quot;fontStyle&quot;:&quot;normal&quot;,&quot;decoration&quot;:&quot;none&quot;}}]},&quot;format&quot;:&quot;BETTER_TEXT&quot;,&quot;size&quot;:{&quot;x&quot;:589.1162009578087,&quot;y&quot;:49},&quot;targetSize&quot;:{&quot;x&quot;:589.1162009578087,&quot;y&quot;:2}},&quot;parent&quot;:{&quot;type&quot;:&quot;CHILD&quot;,&quot;parentId&quot;:&quot;b72a20dd-e568-471c-89b6-1acf44ea4c84&quot;,&quot;order&quot;:&quot;5&quot;}},&quot;04cedca2-d5dc-4426-9212-9c45ae14d2f9&quot;:{&quot;relativeTransform&quot;:{&quot;translate&quot;:{&quot;x&quot;:-345.3288931749649,&quot;y&quot;:-40.555936651477865},&quot;rotate&quot;:0,&quot;skewX&quot;:0,&quot;scale&quot;:{&quot;x&quot;:1,&quot;y&quot;:1}},&quot;type&quot;:&quot;FIGURE_OBJECT&quot;,&quot;id&quot;:&quot;04cedca2-d5dc-4426-9212-9c45ae14d2f9&quot;,&quot;name&quot;:&quot;Erlenmeyer flask (shaking)&quot;,&quot;displayName&quot;:&quot;Erlenmeyer flask shaking&quot;,&quot;opacity&quot;:1,&quot;source&quot;:{&quot;id&quot;:&quot;5f763bb601bffe00ad233113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96&quot;},&quot;isPremium&quot;:true},&quot;cb8736d9-b943-495b-a31c-f87f4f7cbb7c&quot;:{&quot;type&quot;:&quot;FIGURE_OBJECT&quot;,&quot;id&quot;:&quot;cb8736d9-b943-495b-a31c-f87f4f7cbb7c&quot;,&quot;name&quot;:&quot;Erlenmeyer flask (small, 1/4 liquid)&quot;,&quot;relativeTransform&quot;:{&quot;translate&quot;:{&quot;x&quot;:14.41535171348053,&quot;y&quot;:-1.7681259785081176},&quot;rotate&quot;:0,&quot;skewX&quot;:0,&quot;scale&quot;:{&quot;x&quot;:0.7028151342619968,&quot;y&quot;:0.70281513426199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05&quot;}},&quot;66880f12-641c-4a03-81e4-d50b987c6d31&quot;:{&quot;type&quot;:&quot;FIGURE_OBJECT&quot;,&quot;id&quot;:&quot;66880f12-641c-4a03-81e4-d50b987c6d31&quot;,&quot;name&quot;:&quot;Erlenmeyer flask (small, 1/4 liquid)&quot;,&quot;relativeTransform&quot;:{&quot;translate&quot;:{&quot;x&quot;:-16.551844672052415,&quot;y&quot;:-3.115914799694137},&quot;rotate&quot;:0,&quot;skewX&quot;:0,&quot;scale&quot;:{&quot;x&quot;:0.692794399531987,&quot;y&quot;:0.69279439953198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1&quot;}},&quot;2445df06-4fa3-4b10-8730-f12e39b85fe8&quot;:{&quot;type&quot;:&quot;FIGURE_OBJECT&quot;,&quot;id&quot;:&quot;2445df06-4fa3-4b10-8730-f12e39b85fe8&quot;,&quot;name&quot;:&quot;Erlenmeyer flask (small, 1/4 liquid)&quot;,&quot;relativeTransform&quot;:{&quot;translate&quot;:{&quot;x&quot;:-1.88687540433054,&quot;y&quot;:0.7852287589456922},&quot;rotate&quot;:0,&quot;skewX&quot;:0,&quot;scale&quot;:{&quot;x&quot;:0.7227131590613007,&quot;y&quot;:0.7227131590613006}},&quot;opacity&quot;:1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2&quot;}},&quot;9356db13-4b0e-474e-9896-d8e9a168cf6c&quot;:{&quot;type&quot;:&quot;FIGURE_OBJECT&quot;,&quot;id&quot;:&quot;9356db13-4b0e-474e-9896-d8e9a168cf6c&quot;,&quot;relativeTransform&quot;:{&quot;translate&quot;:{&quot;x&quot;:-35.30724538243828,&quot;y&quot;:-83.87427792760953},&quot;rotate&quot;:0},&quot;opacity&quot;:1,&quot;path&quot;:{&quot;type&quot;:&quot;POLY_LINE&quot;,&quot;points&quot;:[{&quot;x&quot;:-13.244774447181062,&quot;y&quot;:11.483568422695171},{&quot;x&quot;:-4.5725358923416355,&quot;y&quot;:-4.685824928951592},{&quot;x&quot;:13.244774447181062,&quot;y&quot;:-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25&quot;}},&quot;718e3d2e-e75c-4a0f-9cb1-660b66d1e08e&quot;:{&quot;type&quot;:&quot;FIGURE_OBJECT&quot;,&quot;id&quot;:&quot;718e3d2e-e75c-4a0f-9cb1-660b66d1e08e&quot;,&quot;relativeTransform&quot;:{&quot;translate&quot;:{&quot;x&quot;:-44.06369565103107,&quot;y&quot;:-89.51649441015695},&quot;rotate&quot;:0},&quot;opacity&quot;:1,&quot;path&quot;:{&quot;type&quot;:&quot;POLY_LINE&quot;,&quot;points&quot;:[{&quot;x&quot;:-8.507663347935473,&quot;y&quot;:7.454751159398495},{&quot;x&quot;:-2.350354695884035,&quot;y&quot;:-3.217638746741319},{&quot;x&quot;:8.507663347935473,&quot;y&quot;:-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3&quot;}},&quot;da7ec20a-e584-431d-95d5-7e9f129d8cc4&quot;:{&quot;type&quot;:&quot;FIGURE_OBJECT&quot;,&quot;id&quot;:&quot;da7ec20a-e584-431d-95d5-7e9f129d8cc4&quot;,&quot;relativeTransform&quot;:{&quot;translate&quot;:{&quot;x&quot;:32.93940163303194,&quot;y&quot;:-83.21260744782036},&quot;rotate&quot;:3.141592653589793},&quot;opacity&quot;:1,&quot;path&quot;:{&quot;type&quot;:&quot;POLY_LINE&quot;,&quot;points&quot;:[{&quot;x&quot;:-13.244774447181062,&quot;y&quot;:-11.483568422695171},{&quot;x&quot;:-4.5725358923416355,&quot;y&quot;:4.685824928951592},{&quot;x&quot;:13.244774447181062,&quot;y&quot;: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&quot;}},&quot;ba5060ed-1245-420e-a444-0afcf36a397e&quot;:{&quot;type&quot;:&quot;FIGURE_OBJECT&quot;,&quot;id&quot;:&quot;ba5060ed-1245-420e-a444-0afcf36a397e&quot;,&quot;relativeTransform&quot;:{&quot;translate&quot;:{&quot;x&quot;:41.69585190162464,&quot;y&quot;:-88.85482393036777},&quot;rotate&quot;:3.141592653589793},&quot;opacity&quot;:1,&quot;path&quot;:{&quot;type&quot;:&quot;POLY_LINE&quot;,&quot;points&quot;:[{&quot;x&quot;:-8.507663347935473,&quot;y&quot;:-7.454751159398495},{&quot;x&quot;:-2.3503546958841985,&quot;y&quot;:3.217638746741319},{&quot;x&quot;:8.507663347935473,&quot;y&quot;: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5&quot;}},&quot;7296725e-ceb6-496b-862a-7c10ce593b91&quot;:{&quot;type&quot;:&quot;FIGURE_OBJECT&quot;,&quot;id&quot;:&quot;7296725e-ceb6-496b-862a-7c10ce593b91&quot;,&quot;relativeTransform&quot;:{&quot;translate&quot;:{&quot;x&quot;:62.454117949680445,&quot;y&quot;:72.38896610028964},&quot;rotate&quot;:2.8220884084398508},&quot;opacity&quot;:1,&quot;path&quot;:{&quot;type&quot;:&quot;POLY_LINE&quot;,&quot;points&quot;:[{&quot;x&quot;:-13.24477444718098,&quot;y&quot;:11.483568422694844},{&quot;x&quot;:-4.5725358923418815,&quot;y&quot;:-4.685824928952245},{&quot;x&quot;:13.24477444718098,&quot;y&quot;:-11.483568422694844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6&quot;}},&quot;0219dbe2-e1d0-43bb-aea1-964824f51635&quot;:{&quot;type&quot;:&quot;FIGURE_OBJECT&quot;,&quot;id&quot;:&quot;0219dbe2-e1d0-43bb-aea1-964824f51635&quot;,&quot;relativeTransform&quot;:{&quot;translate&quot;:{&quot;x&quot;:72.53961246528955,&quot;y&quot;:74.99527163071211},&quot;rotate&quot;:2.8220884084398508},&quot;opacity&quot;:1,&quot;path&quot;:{&quot;type&quot;:&quot;POLY_LINE&quot;,&quot;points&quot;:[{&quot;x&quot;:-8.507663347935475,&quot;y&quot;:7.454751159398658},{&quot;x&quot;:-2.350354695884036,&quot;y&quot;:-3.217638746741156},{&quot;x&quot;:8.507663347935475,&quot;y&quot;:-7.454751159398658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&quot;}},&quot;732ecb2f-89e1-456c-aa93-c73e46613d35&quot;:{&quot;type&quot;:&quot;FIGURE_OBJECT&quot;,&quot;id&quot;:&quot;732ecb2f-89e1-456c-aa93-c73e46613d35&quot;,&quot;relativeTransform&quot;:{&quot;translate&quot;:{&quot;x&quot;:-62.454117949681255,&quot;y&quot;:73.33149337704812},&quot;rotate&quot;:0.31950424514994247},&quot;opacity&quot;:1,&quot;path&quot;:{&quot;type&quot;:&quot;POLY_LINE&quot;,&quot;points&quot;:[{&quot;x&quot;:-13.24477444718082,&quot;y&quot;:-11.483568422695011},{&quot;x&quot;:-4.572535892341717,&quot;y&quot;:4.685824928951757},{&quot;x&quot;:13.24477444718082,&quot;y&quot;:11.48356842269501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5&quot;}},&quot;48a41f89-84e0-4321-b5cb-6fda9beee5ba&quot;:{&quot;type&quot;:&quot;FIGURE_OBJECT&quot;,&quot;id&quot;:&quot;48a41f89-84e0-4321-b5cb-6fda9beee5ba&quot;,&quot;relativeTransform&quot;:{&quot;translate&quot;:{&quot;x&quot;:-72.53961246528955,&quot;y&quot;:75.9377989074693},&quot;rotate&quot;:0.31950424514994247},&quot;opacity&quot;:1,&quot;path&quot;:{&quot;type&quot;:&quot;POLY_LINE&quot;,&quot;points&quot;:[{&quot;x&quot;:-8.507663347935312,&quot;y&quot;:-7.4547511593986595},{&quot;x&quot;:-2.3503546958843615,&quot;y&quot;:3.217638746741483},{&quot;x&quot;:8.507663347935312,&quot;y&quot;:7.45475115939865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8&quot;}},&quot;9d7ccc39-d239-40a9-8601-c8995ee1c45f&quot;:{&quot;type&quot;:&quot;FIGURE_OBJECT&quot;,&quot;id&quot;:&quot;9d7ccc39-d239-40a9-8601-c8995ee1c45f&quot;,&quot;parent&quot;:{&quot;type&quot;:&quot;CHILD&quot;,&quot;parentId&quot;:&quot;f5a2b63e-6a7a-4b52-bc34-58fb7368ec2c&quot;,&quot;order&quot;:&quot;99997&quot;},&quot;relativeTransform&quot;:{&quot;translate&quot;:{&quot;x&quot;:-302.78076947453917,&quot;y&quot;:-247.87880102275648},&quot;rotate&quot;:0,&quot;skewX&quot;:0,&quot;scale&quot;:{&quot;x&quot;:1,&quot;y&quot;:1}}},&quot;dda46880-9f93-465e-a8dc-51ec37408a12&quot;:{&quot;type&quot;:&quot;FIGURE_OBJECT&quot;,&quot;id&quot;:&quot;dda46880-9f93-465e-a8dc-51ec37408a12&quot;,&quot;parent&quot;:{&quot;type&quot;:&quot;CHILD&quot;,&quot;parentId&quot;:&quot;9d7ccc39-d239-40a9-8601-c8995ee1c45f&quot;,&quot;order&quot;:&quot;2&quot;},&quot;relativeTransform&quot;:{&quot;translate&quot;:{&quot;x&quot;:-305.05344986843846,&quot;y&quot;:477.1717221771602},&quot;rotate&quot;:0}},&quot;22b6a12c-0b80-402c-b556-49e4215fe188&quot;:{&quot;id&quot;:&quot;22b6a12c-0b80-402c-b556-49e4215fe188&quot;,&quot;name&quot;:&quot;Qubit fluorometer&quot;,&quot;displayName&quot;:&quot;&quot;,&quot;type&quot;:&quot;FIGURE_OBJECT&quot;,&quot;relativeTransform&quot;:{&quot;translate&quot;:{&quot;x&quot;:317.0707845006405,&quot;y&quot;:5.412570893275219},&quot;rotate&quot;:0,&quot;skewX&quot;:0,&quot;scale&quot;:{&quot;x&quot;:0.8696921345220326,&quot;y&quot;:0.8696921345220323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dda46880-9f93-465e-a8dc-51ec37408a12&quot;,&quot;order&quot;:&quot;2&quot;}},&quot;182979cf-300a-4b96-a084-9a6da81ebb1a&quot;:{&quot;id&quot;:&quot;182979cf-300a-4b96-a084-9a6da81ebb1a&quot;,&quot;type&quot;:&quot;FIGURE_OBJECT&quot;,&quot;relativeTransform&quot;:{&quot;translate&quot;:{&quot;x&quot;:317.5809672012304,&quot;y&quot;:10.4744978001404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6.156568399460774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32.125894857069966,&quot;y&quot;:23.457002594051076},&quot;targetSize&quot;:{&quot;x&quot;:32.125894857069966,&quot;y&quot;:23.457002594051076}},&quot;parent&quot;:{&quot;type&quot;:&quot;CHILD&quot;,&quot;parentId&quot;:&quot;dda46880-9f93-465e-a8dc-51ec37408a12&quot;,&quot;order&quot;:&quot;5&quot;}},&quot;e15b33bb-6ab9-408a-ba6e-ede9b660e9e1&quot;:{&quot;id&quot;:&quot;e15b33bb-6ab9-408a-ba6e-ede9b660e9e1&quot;,&quot;name&quot;:&quot;image.png&quot;,&quot;type&quot;:&quot;FIGURE_OBJECT&quot;,&quot;relativeTransform&quot;:{&quot;translate&quot;:{&quot;x&quot;:-75.53055428771488,&quot;y&quot;:482.5842627266065},&quot;rotate&quot;:0,&quot;skewX&quot;:0,&quot;scale&quot;:{&quot;x&quot;:0.3417487798404668,&quot;y&quot;:0.3417487798404668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9d7ccc39-d239-40a9-8601-c8995ee1c45f&quot;,&quot;order&quot;:&quot;5&quot;}},&quot;9d6a21f7-73d0-449b-9c2f-d6075d091523&quot;:{&quot;id&quot;:&quot;9d6a21f7-73d0-449b-9c2f-d6075d091523&quot;,&quot;name&quot;:&quot;Erlenmeyer flask (1/4 liquid)&quot;,&quot;displayName&quot;:&quot;&quot;,&quot;type&quot;:&quot;FIGURE_OBJECT&quot;,&quot;relativeTransform&quot;:{&quot;translate&quot;:{&quot;x&quot;:-92.19805827554231,&quot;y&quot;:219.4870726590192},&quot;rotate&quot;:0,&quot;skewX&quot;:0,&quot;scale&quot;:{&quot;x&quot;:0.9920084226678672,&quot;y&quot;:0.9920084226678672}},&quot;image&quot;:{&quot;url&quot;:&quot;https://icons.biorender.com/biorender/5f0e10d3797816002755eaf6/erlenmeyer-flask-1-4-liquid.png&quot;,&quot;fallbackUrl&quot;:&quot;https://res.cloudinary.com/dlcjuc3ej/image/upload/v1594757323/irqoxyfdf3xhdaxiwheo.svg#/keystone/api/icons/5f0e10d3797816002755eaf6/erlenmeyer-flask-1-4-liquid.svg&quot;,&quot;isPremium&quot;:true,&quot;size&quot;:{&quot;x&quot;:100,&quot;y&quot;:186.81318681318683}},&quot;source&quot;:{&quot;id&quot;:&quot;5f05ed2db073d10028340e93&quot;,&quot;type&quot;:&quot;ASSETS&quot;},&quot;isPremium&quot;:true,&quot;parent&quot;:{&quot;type&quot;:&quot;CHILD&quot;,&quot;parentId&quot;:&quot;f5a2b63e-6a7a-4b52-bc34-58fb7368ec2c&quot;,&quot;order&quot;:&quot;999975&quot;}},&quot;6320135e-cf34-4075-92b5-3b3f0c3a27ed&quot;:{&quot;type&quot;:&quot;FIGURE_OBJECT&quot;,&quot;id&quot;:&quot;6320135e-cf34-4075-92b5-3b3f0c3a27ed&quot;,&quot;parent&quot;:{&quot;type&quot;:&quot;CHILD&quot;,&quot;parentId&quot;:&quot;f5a2b63e-6a7a-4b52-bc34-58fb7368ec2c&quot;,&quot;order&quot;:&quot;99995&quot;},&quot;relativeTransform&quot;:{&quot;translate&quot;:{&quot;x&quot;:344.00420017975944,&quot;y&quot;:9.366537096544844},&quot;rotate&quot;:0,&quot;skewX&quot;:0,&quot;scale&quot;:{&quot;x&quot;:1,&quot;y&quot;:1}}},&quot;20120860-4e02-4d11-a59a-7eeabd8c81d3&quot;:{&quot;type&quot;:&quot;FIGURE_OBJECT&quot;,&quot;id&quot;:&quot;20120860-4e02-4d11-a59a-7eeabd8c81d3&quot;,&quot;relativeTransform&quot;:{&quot;translate&quot;:{&quot;x&quot;:-218.99457687334683,&quot;y&quot;:169.2936464527916},&quot;rotate&quot;:0,&quot;skewX&quot;:0,&quot;scale&quot;:{&quot;x&quot;:1,&quot;y&quot;:1}},&quot;opacity&quot;:1,&quot;path&quot;:{&quot;type&quot;:&quot;RECT&quot;,&quot;size&quot;:{&quot;x&quot;:162.1066929376522,&quot;y&quot;:52.32980114664311},&quot;cornerRounding&quot;:{&quot;type&quot;:&quot;ARC_LENGTH&quot;,&quot;global&quot;:9.446419614925045}},&quot;pathStyles&quot;:[{&quot;type&quot;:&quot;FILL&quot;,&quot;fillStyle&quot;:&quot;rgba(229, 229, 229, 0.34901960784313724)&quot;},{&quot;type&quot;:&quot;STROKE&quot;,&quot;strokeStyle&quot;:&quot;rgba(74, 72, 73, 0.23137254901960785)&quot;,&quot;lineWidth&quot;:1.2027555009884474,&quot;lineJoin&quot;:&quot;round&quot;}],&quot;isLocked&quot;:false,&quot;parent&quot;:{&quot;type&quot;:&quot;CHILD&quot;,&quot;parentId&quot;:&quot;6320135e-cf34-4075-92b5-3b3f0c3a27ed&quot;,&quot;order&quot;:&quot;5&quot;},&quot;layout&quot;:{&quot;sizeRatio&quot;:{&quot;x&quot;:0.88,&quot;y&quot;:0.88},&quot;keepAspectRatio&quot;:false}},&quot;aefd4cff-40f6-4cde-92ee-7c21ad7ac9f2&quot;:{&quot;id&quot;:&quot;aefd4cff-40f6-4cde-92ee-7c21ad7ac9f2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,&quot;range&quot;:[0,44]}],&quot;text&quot;:&quot;Resuspend cells in a small volume of buffer. &quot;,&quot;base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},{&quot;runs&quot;:[{&quot;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,&quot;range&quot;:[0,27]}],&quot;text&quot;:&quot;Store in a freezer at -80°C.&quot;}],&quot;_lastCaretLocation&quot;:{&quot;lineIndex&quot;:1,&quot;runIndex&quot;:-1,&quot;charIndex&quot;:-1,&quot;endOfLine&quot;:true}},&quot;format&quot;:&quot;BETTER_TEXT&quot;,&quot;size&quot;:{&quot;x&quot;:142.65388978513394,&quot;y&quot;:43.13333333333333},&quot;targetSize&quot;:{&quot;x&quot;:142.65388978513394,&quot;y&quot;:2}},&quot;parent&quot;:{&quot;type&quot;:&quot;CHILD&quot;,&quot;parentId&quot;:&quot;20120860-4e02-4d11-a59a-7eeabd8c81d3&quot;,&quot;order&quot;:&quot;5&quot;}},&quot;e95ce0d9-59b9-47db-b856-8e7aba9a5a27&quot;:{&quot;type&quot;:&quot;FIGURE_OBJECT&quot;,&quot;id&quot;:&quot;e95ce0d9-59b9-47db-b856-8e7aba9a5a27&quot;,&quot;parent&quot;:{&quot;type&quot;:&quot;CHILD&quot;,&quot;parentId&quot;:&quot;6320135e-cf34-4075-92b5-3b3f0c3a27ed&quot;,&quot;order&quot;:&quot;2&quot;},&quot;relativeTransform&quot;:{&quot;translate&quot;:{&quot;x&quot;:13.218235323971392,&quot;y&quot;:-47.330108371156015},&quot;rotate&quot;:0,&quot;skewX&quot;:0,&quot;scale&quot;:{&quot;x&quot;:1,&quot;y&quot;:1}}},&quot;57a30e24-39ae-40c0-9c37-673d43ed2647&quot;:{&quot;id&quot;:&quot;57a30e24-39ae-40c0-9c37-673d43ed2647&quot;,&quot;name&quot;:&quot;Snowflake&quot;,&quot;displayName&quot;:&quot;&quot;,&quot;type&quot;:&quot;FIGURE_OBJECT&quot;,&quot;relativeTransform&quot;:{&quot;translate&quot;:{&quot;x&quot;:-253.7761743612192,&quot;y&quot;:168.54547732092686},&quot;rotate&quot;:0,&quot;skewX&quot;:0,&quot;scale&quot;:{&quot;x&quot;:0.2698765864471959,&quot;y&quot;:0.26987658644719587}},&quot;image&quot;:{&quot;url&quot;:&quot;https://icons.biorender.com/biorender/5b29271739949a001413e906/snowflake.png&quot;,&quot;fallbackUrl&quot;:&quot;https://res.cloudinary.com/dlcjuc3ej/image/upload/v1529423636/ufzybanrct6tnibafkrj.svg#/keystone/api/icons/5b29271739949a001413e906/snowflake.svg&quot;,&quot;isPremium&quot;:false,&quot;size&quot;:{&quot;x&quot;:100,&quot;y&quot;:110.20408163265306}},&quot;source&quot;:{&quot;id&quot;:&quot;5b292654cbc71a00141f88f9&quot;,&quot;type&quot;:&quot;ASSETS&quot;},&quot;isPremium&quot;:false,&quot;parent&quot;:{&quot;type&quot;:&quot;CHILD&quot;,&quot;parentId&quot;:&quot;e95ce0d9-59b9-47db-b856-8e7aba9a5a27&quot;,&quot;order&quot;:&quot;2&quot;}},&quot;265914b4-7f84-44a3-b69b-6ad40228fbc0&quot;:{&quot;id&quot;:&quot;265914b4-7f84-44a3-b69b-6ad40228fbc0&quot;,&quot;type&quot;:&quot;FIGURE_OBJECT&quot;,&quot;relativeTransform&quot;:{&quot;translate&quot;:{&quot;x&quot;:-217.28790198311222,&quot;y&quot;:168.50924681789957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618249515510602,&quot;color&quot;:&quot;rgba(70,69,70,1)&quot;,&quot;fontWeight&quot;:&quot;normal&quot;,&quot;fontStyle&quot;:&quot;normal&quot;,&quot;decoration&quot;:&quot;none&quot;},&quot;range&quot;:[0,4]}],&quot;text&quot;:&quot;-80°C&quot;}],&quot;_lastCaretLocation&quot;:{&quot;lineIndex&quot;:0,&quot;runIndex&quot;:-1,&quot;charIndex&quot;:-1,&quot;endOfLine&quot;:true}},&quot;format&quot;:&quot;BETTER_TEXT&quot;,&quot;size&quot;:{&quot;x&quot;:40.26578435129229,&quot;y&quot;:19.585794071851787},&quot;targetSize&quot;:{&quot;x&quot;:40.26578435129229,&quot;y&quot;:19.585794071851787}},&quot;parent&quot;:{&quot;type&quot;:&quot;CHILD&quot;,&quot;parentId&quot;:&quot;e95ce0d9-59b9-47db-b856-8e7aba9a5a27&quot;,&quot;order&quot;:&quot;5&quot;}},&quot;be03146f-c7af-427e-8e56-c64a721442e5&quot;:{&quot;type&quot;:&quot;FIGURE_OBJECT&quot;,&quot;id&quot;:&quot;be03146f-c7af-427e-8e56-c64a721442e5&quot;,&quot;relativeTransform&quot;:{&quot;translate&quot;:{&quot;x&quot;:-176.51997800935771,&quot;y&quot;:-269.6744780115725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&quot;},&quot;connectorInfo&quot;:{&quot;connectedObjects&quot;:[],&quot;type&quot;:&quot;LINE&quot;,&quot;offset&quot;:{&quot;x&quot;:0,&quot;y&quot;:0},&quot;bending&quot;:0.1,&quot;firstElementIsHead&quot;:true,&quot;customized&quot;:false}},&quot;1db3d11c-612a-4f11-91cf-c5da5d4f48dd&quot;:{&quot;type&quot;:&quot;FIGURE_OBJECT&quot;,&quot;id&quot;:&quot;1db3d11c-612a-4f11-91cf-c5da5d4f48dd&quot;,&quot;relativeTransform&quot;:{&quot;translate&quot;:{&quot;x&quot;:-214.66130955833222,&quot;y&quot;:-28.811044702171365},&quot;rotate&quot;:3.141592653589793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&quot;},&quot;connectorInfo&quot;:{&quot;connectedObjects&quot;:[],&quot;type&quot;:&quot;LINE&quot;,&quot;offset&quot;:{&quot;x&quot;:0,&quot;y&quot;:0},&quot;bending&quot;:0.1,&quot;firstElementIsHead&quot;:true,&quot;customized&quot;:false}},&quot;118f246d-3806-4442-8a5a-c461d90077a6&quot;:{&quot;type&quot;:&quot;FIGURE_OBJECT&quot;,&quot;id&quot;:&quot;118f246d-3806-4442-8a5a-c461d90077a6&quot;,&quot;relativeTransform&quot;:{&quot;translate&quot;:{&quot;x&quot;:-187.8014518517368,&quot;y&quot;:-190.7119386984239},&quot;rotate&quot;:-0.9229695001883353,&quot;skewX&quot;:0,&quot;scale&quot;:{&quot;x&quot;:1,&quot;y&quot;:1.0000000000000004}},&quot;opacity&quot;:1,&quot;path&quot;:{&quot;type&quot;:&quot;POLY_LINE&quot;,&quot;points&quot;:[{&quot;x&quot;:-308.1984644699784,&quot;y&quot;:68.48220761577804},{&quot;x&quot;:-321.56943202931956,&quot;y&quot;:157.57483675549204},{&quot;x&quot;:-285.04628596935925,&quot;y&quot;:238.4645214215577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580142001002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.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5&quot;},&quot;connectorInfo&quot;:{&quot;connectedObjects&quot;:[],&quot;type&quot;:&quot;QUADRATIC&quot;,&quot;offset&quot;:{&quot;x&quot;:0,&quot;y&quot;:0},&quot;bending&quot;:-0.1,&quot;firstElementIsHead&quot;:true,&quot;customized&quot;:true}},&quot;859e164f-030b-4d63-813d-0fd6d29a151f&quot;:{&quot;type&quot;:&quot;FIGURE_OBJECT&quot;,&quot;id&quot;:&quot;859e164f-030b-4d63-813d-0fd6d29a151f&quot;,&quot;relativeTransform&quot;:{&quot;translate&quot;:{&quot;x&quot;:-92.19835803990416,&quot;y&quot;:80.46523721349133},&quot;rotate&quot;:-1.5707963267948966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7&quot;},&quot;connectorInfo&quot;:{&quot;connectedObjects&quot;:[],&quot;type&quot;:&quot;LINE&quot;,&quot;offset&quot;:{&quot;x&quot;:0,&quot;y&quot;:0},&quot;bending&quot;:0.1,&quot;firstElementIsHead&quot;:true,&quot;customized&quot;:false}},&quot;4397eb4d-5fd6-48a0-8ef7-6a23a152e18f&quot;:{&quot;type&quot;:&quot;FIGURE_OBJECT&quot;,&quot;id&quot;:&quot;4397eb4d-5fd6-48a0-8ef7-6a23a152e18f&quot;,&quot;relativeTransform&quot;:{&quot;translate&quot;:{&quot;x&quot;:36.55707585265763,&quot;y&quot;:-31.308082228516938},&quot;rotate&quot;:0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8&quot;},&quot;connectorInfo&quot;:{&quot;connectedObjects&quot;:[],&quot;type&quot;:&quot;LINE&quot;,&quot;offset&quot;:{&quot;x&quot;:0,&quot;y&quot;:0},&quot;bending&quot;:0.1,&quot;firstElementIsHead&quot;:true,&quot;customized&quot;:false}},&quot;9b928f1a-e702-4e59-9843-536dbd93de0a&quot;:{&quot;type&quot;:&quot;FIGURE_OBJECT&quot;,&quot;id&quot;:&quot;9b928f1a-e702-4e59-9843-536dbd93de0a&quot;,&quot;relativeTransform&quot;:{&quot;translate&quot;:{&quot;x&quot;:125.0097039024039,&quot;y&quot;:80.46529862738178},&quot;rotate&quot;:1.5707963267948966,&quot;skewX&quot;:0,&quot;scale&quot;:{&quot;x&quot;:1,&quot;y&quot;:1}},&quot;opacity&quot;:1,&quot;path&quot;:{&quot;type&quot;:&quot;POLY_LINE&quot;,&quot;points&quot;:[{&quot;x&quot;:-16.4873730691453,&quot;y&quot;:0},{&quot;x&quot;:16.4873730691453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&quot;},&quot;connectorInfo&quot;:{&quot;connectedObjects&quot;:[],&quot;type&quot;:&quot;LINE&quot;,&quot;offset&quot;:{&quot;x&quot;:0,&quot;y&quot;:0},&quot;bending&quot;:0.1,&quot;firstElementIsHead&quot;:true,&quot;customized&quot;:false}},&quot;e3890f21-dc38-4c60-a9d6-72e975762945&quot;:{&quot;type&quot;:&quot;FIGURE_OBJECT&quot;,&quot;id&quot;:&quot;e3890f21-dc38-4c60-a9d6-72e975762945&quot;,&quot;relativeTransform&quot;:{&quot;translate&quot;:{&quot;x&quot;:-89.09975046969804,&quot;y&quot;:-156.23371824135907},&quot;rotate&quot;:1.5707963267948966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7&quot;},&quot;connectorInfo&quot;:{&quot;connectedObjects&quot;:[],&quot;type&quot;:&quot;LINE&quot;,&quot;offset&quot;:{&quot;x&quot;:0,&quot;y&quot;:0},&quot;bending&quot;:0.1,&quot;firstElementIsHead&quot;:true,&quot;customized&quot;:false}}}}"/>
    <we:property name="has-seen-first-time-experience" value="true"/>
    <we:property name="has-user-completed-add" value="true"/>
    <we:property name="66d6e193a6853fd5eae602b6_1725628587498" value="{&quot;id&quot;:&quot;db09ee30-4429-44cc-bd48-68be73479c8e&quot;,&quot;objects&quot;:{&quot;db09ee30-4429-44cc-bd48-68be73479c8e&quot;:{&quot;id&quot;:&quot;db09ee30-4429-44cc-bd48-68be73479c8e&quot;,&quot;type&quot;:&quot;FIGURE_OBJECT&quot;,&quot;document&quot;:{&quot;type&quot;:&quot;DOCUMENT_GROUP&quot;,&quot;canvasType&quot;:&quot;FIGURE&quot;,&quot;units&quot;:&quot;cm&quot;}},&quot;157c02c7-6d6f-41b2-a181-eb77a73bcd19&quot;:{&quot;id&quot;:&quot;157c02c7-6d6f-41b2-a181-eb77a73bcd1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db09ee30-4429-44cc-bd48-68be73479c8e&quot;,&quot;type&quot;:&quot;FRAME&quot;,&quot;order&quot;:&quot;5&quot;}},&quot;f5a2b63e-6a7a-4b52-bc34-58fb7368ec2c&quot;:{&quot;id&quot;:&quot;f5a2b63e-6a7a-4b52-bc34-58fb7368ec2c&quot;,&quot;type&quot;:&quot;FIGURE_OBJECT&quot;,&quot;document&quot;:{&quot;type&quot;:&quot;FIGURE&quot;,&quot;canvasType&quot;:&quot;FIGURE&quot;,&quot;units&quot;:&quot;cm&quot;},&quot;parent&quot;:{&quot;parentId&quot;:&quot;db09ee30-4429-44cc-bd48-68be73479c8e&quot;,&quot;type&quot;:&quot;DOCUMENT&quot;,&quot;order&quot;:&quot;5&quot;}},&quot;f0b27a8b-00e3-4ac3-9834-03c63b4d802e&quot;:{&quot;id&quot;:&quot;f0b27a8b-00e3-4ac3-9834-03c63b4d802e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5a2b63e-6a7a-4b52-bc34-58fb7368ec2c&quot;,&quot;order&quot;:&quot;5&quot;}},&quot;6de09753-492e-46e0-9c6f-d66fca7d6086&quot;:{&quot;id&quot;:&quot;6de09753-492e-46e0-9c6f-d66fca7d6086&quot;,&quot;type&quot;:&quot;FIGURE_OBJECT&quot;,&quot;guide&quot;:{&quot;type&quot;:&quot;GRID&quot;,&quot;distance&quot;:1,&quot;units&quot;:&quot;cm&quot;},&quot;parent&quot;:{&quot;parentId&quot;:&quot;db09ee30-4429-44cc-bd48-68be73479c8e&quot;,&quot;type&quot;:&quot;GUIDE&quot;,&quot;order&quot;:&quot;5&quot;}},&quot;007a033c-0bbc-461c-a805-efe10536084e&quot;:{&quot;type&quot;:&quot;FIGURE_OBJECT&quot;,&quot;id&quot;:&quot;007a033c-0bbc-461c-a805-efe10536084e&quot;,&quot;parent&quot;:{&quot;type&quot;:&quot;CHILD&quot;,&quot;parentId&quot;:&quot;8a10e93c-c05c-438e-9f00-1233ddbf094f&quot;,&quot;order&quot;:&quot;05&quot;},&quot;relativeTransform&quot;:{&quot;translate&quot;:{&quot;x&quot;:97.00960684719126,&quot;y&quot;:-140.90807732277813},&quot;rotate&quot;:0,&quot;skewX&quot;:0,&quot;scale&quot;:{&quot;x&quot;:1,&quot;y&quot;:1}}},&quot;922c8273-5243-4755-87c9-ffbc62f7a4c3&quot;:{&quot;id&quot;:&quot;922c8273-5243-4755-87c9-ffbc62f7a4c3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1&quot;}},&quot;e3777be6-f73d-47ff-b9ab-e7e18a1321a9&quot;:{&quot;id&quot;:&quot;e3777be6-f73d-47ff-b9ab-e7e18a1321a9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2&quot;}},&quot;75d010ca-2612-44b5-86a4-a46f2872108b&quot;:{&quot;id&quot;:&quot;75d010ca-2612-44b5-86a4-a46f2872108b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3&quot;}},&quot;b49dca6f-c1d0-47ef-aef5-ac32c35f4092&quot;:{&quot;id&quot;:&quot;b49dca6f-c1d0-47ef-aef5-ac32c35f4092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5&quot;}},&quot;a3007b7e-8d0a-4b89-acb4-91ab06557b82&quot;:{&quot;id&quot;:&quot;a3007b7e-8d0a-4b89-acb4-91ab06557b82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6&quot;}},&quot;98f586cb-7259-441d-b07d-ac6d27b12dec&quot;:{&quot;id&quot;:&quot;98f586cb-7259-441d-b07d-ac6d27b12dec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7&quot;}},&quot;31e69289-826f-4d24-83df-3e5963e70e77&quot;:{&quot;relativeTransform&quot;:{&quot;translate&quot;:{&quot;x&quot;:-33.46326472056239,&quot;y&quot;:-47.48030561949763},&quot;rotate&quot;:0,&quot;skewX&quot;:0,&quot;scale&quot;:{&quot;x&quot;:1,&quot;y&quot;:1}},&quot;type&quot;:&quot;FIGURE_OBJECT&quot;,&quot;id&quot;:&quot;31e69289-826f-4d24-83df-3e5963e70e77&quot;,&quot;name&quot;:&quot;Petri dish with bacterial colonies 3&quot;,&quot;displayName&quot;:&quot;Petri dish with bacterial colonies 3&quot;,&quot;opacity&quot;:1,&quot;source&quot;:{&quot;id&quot;:&quot;5f7b5a1d1910ce00b12ad56f&quot;,&quot;type&quot;:&quot;ASSETS&quot;},&quot;pathStyles&quot;:[{&quot;type&quot;:&quot;FILL&quot;,&quot;fillStyle&quot;:&quot;rgb(0,0,0)&quot;}],&quot;isLocked&quot;:false,&quot;parent&quot;:{&quot;type&quot;:&quot;CHILD&quot;,&quot;parentId&quot;:&quot;955e50b5-73c6-458f-a18d-0a83e3465d44&quot;,&quot;order&quot;:&quot;05&quot;},&quot;isPremium&quot;:true},&quot;ee626ca0-2cdb-4078-b2fd-e6cae11e19fd&quot;:{&quot;type&quot;:&quot;FIGURE_OBJECT&quot;,&quot;id&quot;:&quot;ee626ca0-2cdb-4078-b2fd-e6cae11e19fd&quot;,&quot;name&quot;:&quot;Petri dish&quot;,&quot;relativeTransform&quot;:{&quot;translate&quot;:{&quot;x&quot;:-1.7919591305752568e-14,&quot;y&quot;:-6.271856957013399e-14},&quot;rotate&quot;:0,&quot;skewX&quot;:0,&quot;scale&quot;:{&quot;x&quot;:0.3389468971131102,&quot;y&quot;:0.33894689711311027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31e69289-826f-4d24-83df-3e5963e70e77&quot;,&quot;order&quot;:&quot;01&quot;}},&quot;1ffa3010-5fab-4698-a2a3-eb8ae137f099&quot;:{&quot;type&quot;:&quot;FIGURE_OBJECT&quot;,&quot;id&quot;:&quot;1ffa3010-5fab-4698-a2a3-eb8ae137f099&quot;,&quot;relativeTransform&quot;:{&quot;translate&quot;:{&quot;x&quot;:16.670750505321813,&quot;y&quot;:12.05405975602289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2&quot;}},&quot;1d75743f-84a1-4b90-8370-cf8981135551&quot;:{&quot;type&quot;:&quot;FIGURE_OBJECT&quot;,&quot;id&quot;:&quot;1d75743f-84a1-4b90-8370-cf8981135551&quot;,&quot;relativeTransform&quot;:{&quot;translate&quot;:{&quot;x&quot;:17.10819180524497,&quot;y&quot;:24.75358249569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3&quot;}},&quot;61053dbc-f293-4072-8bff-621b7ef8d1e6&quot;:{&quot;type&quot;:&quot;FIGURE_OBJECT&quot;,&quot;id&quot;:&quot;61053dbc-f293-4072-8bff-621b7ef8d1e6&quot;,&quot;relativeTransform&quot;:{&quot;translate&quot;:{&quot;x&quot;:24.752037492215685,&quot;y&quot;:12.812483310395335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5&quot;}},&quot;6fff7857-ceea-4185-a97b-c6d32224a107&quot;:{&quot;type&quot;:&quot;FIGURE_OBJECT&quot;,&quot;id&quot;:&quot;6fff7857-ceea-4185-a97b-c6d32224a107&quot;,&quot;relativeTransform&quot;:{&quot;translate&quot;:{&quot;x&quot;:3.8892628178337203,&quot;y&quot;:17.6973012548650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6&quot;}},&quot;e94e1688-f722-4a7e-baef-b23f0edc42e1&quot;:{&quot;type&quot;:&quot;FIGURE_OBJECT&quot;,&quot;id&quot;:&quot;e94e1688-f722-4a7e-baef-b23f0edc42e1&quot;,&quot;relativeTransform&quot;:{&quot;translate&quot;:{&quot;x&quot;:-23.118898782402614,&quot;y&quot;:1.77450816021840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7&quot;}},&quot;3c8e1581-dbfb-4d52-b9d7-73a2ccedfb1c&quot;:{&quot;type&quot;:&quot;FIGURE_OBJECT&quot;,&quot;id&quot;:&quot;3c8e1581-dbfb-4d52-b9d7-73a2ccedfb1c&quot;,&quot;relativeTransform&quot;:{&quot;translate&quot;:{&quot;x&quot;:10.214520338310042,&quot;y&quot;:-9.1232277667983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&quot;}},&quot;60ff1898-2ecc-4f48-bd1b-cc2edfd57045&quot;:{&quot;type&quot;:&quot;FIGURE_OBJECT&quot;,&quot;id&quot;:&quot;60ff1898-2ecc-4f48-bd1b-cc2edfd57045&quot;,&quot;relativeTransform&quot;:{&quot;translate&quot;:{&quot;x&quot;:40.04523675323495,&quot;y&quot;:1.774677605906796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1&quot;}},&quot;38b50ade-a607-4ffa-b864-fd6e4e50cebf&quot;:{&quot;type&quot;:&quot;FIGURE_OBJECT&quot;,&quot;id&quot;:&quot;38b50ade-a607-4ffa-b864-fd6e4e50cebf&quot;,&quot;relativeTransform&quot;:{&quot;translate&quot;:{&quot;x&quot;:34.7433446518673,&quot;y&quot;:4.969252111197769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2&quot;}},&quot;5fbeaa99-27cc-49c6-ae6f-89079ee6d385&quot;:{&quot;type&quot;:&quot;FIGURE_OBJECT&quot;,&quot;id&quot;:&quot;5fbeaa99-27cc-49c6-ae6f-89079ee6d385&quot;,&quot;relativeTransform&quot;:{&quot;translate&quot;:{&quot;x&quot;:-15.877442328008684,&quot;y&quot;:-0.668621101933114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3&quot;}},&quot;05290b60-5e2e-468e-8474-8979ee5fe8d0&quot;:{&quot;type&quot;:&quot;FIGURE_OBJECT&quot;,&quot;id&quot;:&quot;05290b60-5e2e-468e-8474-8979ee5fe8d0&quot;,&quot;relativeTransform&quot;:{&quot;translate&quot;:{&quot;x&quot;:-44.73546588494314,&quot;y&quot;:13.8215282231008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5&quot;}},&quot;d661e8ce-38d4-4a8d-8b3f-9638913b9ebf&quot;:{&quot;type&quot;:&quot;FIGURE_OBJECT&quot;,&quot;id&quot;:&quot;d661e8ce-38d4-4a8d-8b3f-9638913b9ebf&quot;,&quot;relativeTransform&quot;:{&quot;translate&quot;:{&quot;x&quot;:24.752037492215685,&quot;y&quot;:6.13582259433680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6&quot;}},&quot;0a69d334-73be-4c47-b527-57ac8c073ea7&quot;:{&quot;type&quot;:&quot;FIGURE_OBJECT&quot;,&quot;id&quot;:&quot;0a69d334-73be-4c47-b527-57ac8c073ea7&quot;,&quot;relativeTransform&quot;:{&quot;translate&quot;:{&quot;x&quot;:-21.75215468549737,&quot;y&quot;:10.62695371780976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7&quot;}},&quot;73a37bbe-3f4e-444a-af2d-2919db151c2a&quot;:{&quot;type&quot;:&quot;FIGURE_OBJECT&quot;,&quot;id&quot;:&quot;73a37bbe-3f4e-444a-af2d-2919db151c2a&quot;,&quot;relativeTransform&quot;:{&quot;translate&quot;:{&quot;x&quot;:1.915236089047278,&quot;y&quot;:-5.92865326150725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&quot;}},&quot;d4b556bd-8ea9-46ba-a93d-f70eb37d2454&quot;:{&quot;type&quot;:&quot;FIGURE_OBJECT&quot;,&quot;id&quot;:&quot;d4b556bd-8ea9-46ba-a93d-f70eb37d2454&quot;,&quot;relativeTransform&quot;:{&quot;translate&quot;:{&quot;x&quot;:-12.806246699191012,&quot;y&quot;:16.65505705930286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1&quot;}},&quot;f9ac8fea-5d11-474a-9a14-304224d7cec5&quot;:{&quot;type&quot;:&quot;FIGURE_OBJECT&quot;,&quot;id&quot;:&quot;f9ac8fea-5d11-474a-9a14-304224d7cec5&quot;,&quot;relativeTransform&quot;:{&quot;translate&quot;:{&quot;x&quot;:30.507614662343908,&quot;y&quot;:-12.678238459387135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2&quot;}},&quot;164a9b4d-9736-46ce-b788-20d43c684181&quot;:{&quot;type&quot;:&quot;FIGURE_OBJECT&quot;,&quot;id&quot;:&quot;164a9b4d-9736-46ce-b788-20d43c684181&quot;,&quot;relativeTransform&quot;:{&quot;translate&quot;:{&quot;x&quot;:-2.689522334708304,&quot;y&quot;:-10.868346765527598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3&quot;}},&quot;b847d54a-30da-44c5-96dc-9820997129bc&quot;:{&quot;type&quot;:&quot;FIGURE_OBJECT&quot;,&quot;id&quot;:&quot;b847d54a-30da-44c5-96dc-9820997129bc&quot;,&quot;relativeTransform&quot;:{&quot;translate&quot;:{&quot;x&quot;:-15.876505577066606,&quot;y&quot;:5.769368432942733},&quot;rotate&quot;:0},&quot;opacity&quot;:0.54,&quot;path&quot;:{&quot;type&quot;:&quot;ELLIPSE&quot;,&quot;size&quot;:{&quot;x&quot;:6.48053778712284,&quot;y&quot;:1.8470587632816529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5&quot;}},&quot;6f0a1323-26b9-43bd-9ea1-44944d6a6900&quot;:{&quot;type&quot;:&quot;FIGURE_OBJECT&quot;,&quot;id&quot;:&quot;6f0a1323-26b9-43bd-9ea1-44944d6a6900&quot;,&quot;relativeTransform&quot;:{&quot;translate&quot;:{&quot;x&quot;:-6.336465940948645,&quot;y&quot;:8.62701735231241},&quot;rotate&quot;:0},&quot;opacity&quot;:0.54,&quot;path&quot;:{&quot;type&quot;:&quot;ELLIPSE&quot;,&quot;size&quot;:{&quot;x&quot;:6.48053778712284,&quot;y&quot;:2.6419895033276473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6&quot;}},&quot;1a4bba82-b18c-4f87-8bc0-ee9557b557aa&quot;:{&quot;type&quot;:&quot;FIGURE_OBJECT&quot;,&quot;id&quot;:&quot;1a4bba82-b18c-4f87-8bc0-ee9557b557aa&quot;,&quot;relativeTransform&quot;:{&quot;translate&quot;:{&quot;x&quot;:28.998453602947937,&quot;y&quot;:0.10116113919289652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7&quot;}},&quot;a708ea06-f581-4e0f-bf36-f797eebfaf7c&quot;:{&quot;type&quot;:&quot;FIGURE_OBJECT&quot;,&quot;id&quot;:&quot;a708ea06-f581-4e0f-bf36-f797eebfaf7c&quot;,&quot;relativeTransform&quot;:{&quot;translate&quot;:{&quot;x&quot;:28.164559499325424,&quot;y&quot;:-5.15887102038153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&quot;}},&quot;c2d7ed79-733e-41a4-8b9c-683929d70a3e&quot;:{&quot;type&quot;:&quot;FIGURE_OBJECT&quot;,&quot;id&quot;:&quot;c2d7ed79-733e-41a4-8b9c-683929d70a3e&quot;,&quot;relativeTransform&quot;:{&quot;translate&quot;:{&quot;x&quot;:-19.38502964580884,&quot;y&quot;:-6.4741544546289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2&quot;}},&quot;8eba0018-8183-4837-9a89-838233e39ebe&quot;:{&quot;type&quot;:&quot;FIGURE_OBJECT&quot;,&quot;id&quot;:&quot;8eba0018-8183-4837-9a89-838233e39ebe&quot;,&quot;relativeTransform&quot;:{&quot;translate&quot;:{&quot;x&quot;:-38.157010385348386,&quot;y&quot;:18.466659812369457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5&quot;}},&quot;8734e403-4c92-45d8-b5b7-d8ef0bc1d212&quot;:{&quot;type&quot;:&quot;FIGURE_OBJECT&quot;,&quot;id&quot;:&quot;8734e403-4c92-45d8-b5b7-d8ef0bc1d212&quot;,&quot;relativeTransform&quot;:{&quot;translate&quot;:{&quot;x&quot;:-36.85935218975082,&quot;y&quot;:-7.78943788887631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7&quot;}},&quot;a4c81481-73d9-4d1c-84c0-438503144137&quot;:{&quot;type&quot;:&quot;FIGURE_OBJECT&quot;,&quot;id&quot;:&quot;a4c81481-73d9-4d1c-84c0-438503144137&quot;,&quot;relativeTransform&quot;:{&quot;translate&quot;:{&quot;x&quot;:-0.3475687491052466,&quot;y&quot;:2.510310947148571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2&quot;}},&quot;fd2f81dd-4224-411a-8359-d823d563e536&quot;:{&quot;type&quot;:&quot;FIGURE_OBJECT&quot;,&quot;id&quot;:&quot;fd2f81dd-4224-411a-8359-d823d563e536&quot;,&quot;relativeTransform&quot;:{&quot;translate&quot;:{&quot;x&quot;:-1.575827567518907,&quot;y&quot;:-18.952823418745105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5&quot;}},&quot;4f27d6f2-31c1-49f5-93ba-40ffbe0fed89&quot;:{&quot;type&quot;:&quot;FIGURE_OBJECT&quot;,&quot;id&quot;:&quot;4f27d6f2-31c1-49f5-93ba-40ffbe0fed89&quot;,&quot;relativeTransform&quot;:{&quot;translate&quot;:{&quot;x&quot;:-26.039658813554688,&quot;y&quot;:26.412337711219447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1&quot;}},&quot;dae33f68-a961-41ea-8edc-c6130a14ca12&quot;:{&quot;type&quot;:&quot;FIGURE_OBJECT&quot;,&quot;id&quot;:&quot;dae33f68-a961-41ea-8edc-c6130a14ca12&quot;,&quot;relativeTransform&quot;:{&quot;translate&quot;:{&quot;x&quot;:31.330492991810434,&quot;y&quot;:9.311877895578169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2&quot;}},&quot;a5bdce97-3879-4978-a521-12aae8136f76&quot;:{&quot;type&quot;:&quot;FIGURE_OBJECT&quot;,&quot;id&quot;:&quot;a5bdce97-3879-4978-a521-12aae8136f76&quot;,&quot;relativeTransform&quot;:{&quot;translate&quot;:{&quot;x&quot;:15.402165135677139,&quot;y&quot;:-3.18496924628837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3&quot;}},&quot;22636ef6-7300-4b9c-b2fe-8c04e1c8b098&quot;:{&quot;type&quot;:&quot;FIGURE_OBJECT&quot;,&quot;id&quot;:&quot;22636ef6-7300-4b9c-b2fe-8c04e1c8b098&quot;,&quot;relativeTransform&quot;:{&quot;translate&quot;:{&quot;x&quot;:21.41629625125185,&quot;y&quot;:-9.89345075270600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5&quot;}},&quot;4cfd6654-3069-40f4-b9d1-38a305114639&quot;:{&quot;type&quot;:&quot;FIGURE_OBJECT&quot;,&quot;id&quot;:&quot;4cfd6654-3069-40f4-b9d1-38a305114639&quot;,&quot;relativeTransform&quot;:{&quot;translate&quot;:{&quot;x&quot;:-13.809946345368008,&quot;y&quot;:26.6480752781612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6&quot;}},&quot;e1f726a4-6eb9-4af5-b459-50c6aec5efe3&quot;:{&quot;type&quot;:&quot;FIGURE_OBJECT&quot;,&quot;id&quot;:&quot;e1f726a4-6eb9-4af5-b459-50c6aec5efe3&quot;,&quot;relativeTransform&quot;:{&quot;translate&quot;:{&quot;x&quot;:-30.5748530336523,&quot;y&quot;:8.933608857614608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7&quot;}},&quot;75925b06-4f85-4388-90c8-d9235c8fa2d6&quot;:{&quot;type&quot;:&quot;FIGURE_OBJECT&quot;,&quot;id&quot;:&quot;75925b06-4f85-4388-90c8-d9235c8fa2d6&quot;,&quot;relativeTransform&quot;:{&quot;translate&quot;:{&quot;x&quot;:9.210818486208709,&quot;y&quot;:31.146917443543632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&quot;}},&quot;3f781976-7acc-4721-a931-e335860307a7&quot;:{&quot;type&quot;:&quot;FIGURE_OBJECT&quot;,&quot;id&quot;:&quot;3f781976-7acc-4721-a931-e335860307a7&quot;,&quot;relativeTransform&quot;:{&quot;translate&quot;:{&quot;x&quot;:25.755409691369465,&quot;y&quot;:25.52336473681572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1&quot;}},&quot;02b7f217-a377-413d-9310-123b55445750&quot;:{&quot;type&quot;:&quot;FIGURE_OBJECT&quot;,&quot;id&quot;:&quot;02b7f217-a377-413d-9310-123b55445750&quot;,&quot;relativeTransform&quot;:{&quot;translate&quot;:{&quot;x&quot;:43.271592177105106,&quot;y&quot;:12.28240420109221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2&quot;}},&quot;40e457d8-5a9d-465a-bfe3-ea2ab48a6194&quot;:{&quot;type&quot;:&quot;FIGURE_OBJECT&quot;,&quot;id&quot;:&quot;40e457d8-5a9d-465a-bfe3-ea2ab48a6194&quot;,&quot;relativeTransform&quot;:{&quot;translate&quot;:{&quot;x&quot;:43.271592177105106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3&quot;}},&quot;5831400f-b4d0-4c06-be2f-d723424415d1&quot;:{&quot;type&quot;:&quot;FIGURE_OBJECT&quot;,&quot;id&quot;:&quot;5831400f-b4d0-4c06-be2f-d723424415d1&quot;,&quot;relativeTransform&quot;:{&quot;translate&quot;:{&quot;x&quot;:-28.04673286480994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5&quot;}},&quot;f10c87ca-59a9-478a-a6d4-4e5d31d5471a&quot;:{&quot;type&quot;:&quot;FIGURE_OBJECT&quot;,&quot;id&quot;:&quot;f10c87ca-59a9-478a-a6d4-4e5d31d5471a&quot;,&quot;relativeTransform&quot;:{&quot;translate&quot;:{&quot;x&quot;:15.908409173163921,&quot;y&quot;:5.36550511393600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7&quot;}},&quot;2b87125b-c30b-496c-a17c-b4923e34302b&quot;:{&quot;type&quot;:&quot;FIGURE_OBJECT&quot;,&quot;id&quot;:&quot;2b87125b-c30b-496c-a17c-b4923e34302b&quot;,&quot;relativeTransform&quot;:{&quot;translate&quot;:{&quot;x&quot;:-2.8184068923354038,&quot;y&quot;:15.889165864981681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&quot;}},&quot;49315b8c-bfc7-4b87-bba5-cacc654a40b3&quot;:{&quot;type&quot;:&quot;FIGURE_OBJECT&quot;,&quot;id&quot;:&quot;49315b8c-bfc7-4b87-bba5-cacc654a40b3&quot;,&quot;relativeTransform&quot;:{&quot;translate&quot;:{&quot;x&quot;:-16.88114418010987,&quot;y&quot;:-14.218243686420633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2&quot;}},&quot;bf11e750-7884-4ad1-ad25-2278f618a2cf&quot;:{&quot;type&quot;:&quot;FIGURE_OBJECT&quot;,&quot;id&quot;:&quot;bf11e750-7884-4ad1-ad25-2278f618a2cf&quot;,&quot;relativeTransform&quot;:{&quot;translate&quot;:{&quot;x&quot;:18.111564004399035,&quot;y&quot;:-16.452242685292987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3&quot;}},&quot;dbdec025-34b1-42c4-92bd-d1b2f0ae3592&quot;:{&quot;type&quot;:&quot;FIGURE_OBJECT&quot;,&quot;id&quot;:&quot;dbdec025-34b1-42c4-92bd-d1b2f0ae3592&quot;,&quot;relativeTransform&quot;:{&quot;translate&quot;:{&quot;x&quot;:8.822429666386105,&quot;y&quot;:13.14881950184097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5&quot;}},&quot;eca9491f-13d8-456d-8549-8bce7f187c3b&quot;:{&quot;type&quot;:&quot;FIGURE_OBJECT&quot;,&quot;id&quot;:&quot;eca9491f-13d8-456d-8549-8bce7f187c3b&quot;,&quot;relativeTransform&quot;:{&quot;translate&quot;:{&quot;x&quot;:-2.312473990294584,&quot;y&quot;:28.565573475818038},&quot;rotate&quot;:0},&quot;opacity&quot;:0.43,&quot;path&quot;:{&quot;type&quot;:&quot;ELLIPSE&quot;,&quot;size&quot;:{&quot;x&quot;:9.224083288555413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7&quot;}},&quot;b5242773-9da2-4f8c-9ac5-c8ab699d6747&quot;:{&quot;type&quot;:&quot;FIGURE_OBJECT&quot;,&quot;id&quot;:&quot;b5242773-9da2-4f8c-9ac5-c8ab699d6747&quot;,&quot;relativeTransform&quot;:{&quot;translate&quot;:{&quot;x&quot;:37.39388395564205,&quot;y&quot;:19.81354090873621},&quot;rotate&quot;:0},&quot;opacity&quot;:0.43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&quot;}},&quot;f3234cbf-d8cb-4c8e-9b84-f7610a9e03a2&quot;:{&quot;type&quot;:&quot;FIGURE_OBJECT&quot;,&quot;id&quot;:&quot;f3234cbf-d8cb-4c8e-9b84-f7610a9e03a2&quot;,&quot;relativeTransform&quot;:{&quot;translate&quot;:{&quot;x&quot;:-9.26797783430291,&quot;y&quot;:-17.05238200441381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5&quot;}},&quot;6fcd9b6f-4f39-4d2c-b5f7-369d710827c9&quot;:{&quot;type&quot;:&quot;FIGURE_OBJECT&quot;,&quot;id&quot;:&quot;6fcd9b6f-4f39-4d2c-b5f7-369d710827c9&quot;,&quot;relativeTransform&quot;:{&quot;translate&quot;:{&quot;x&quot;:-10.302359027567993,&quot;y&quot;:-8.5592201300020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7&quot;}},&quot;0f2f415a-8f54-4e99-9d7f-1f7825836b89&quot;:{&quot;type&quot;:&quot;FIGURE_OBJECT&quot;,&quot;id&quot;:&quot;0f2f415a-8f54-4e99-9d7f-1f7825836b89&quot;,&quot;relativeTransform&quot;:{&quot;translate&quot;:{&quot;x&quot;:-27.04303101270875,&quot;y&quot;:-13.85780749912284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2&quot;}},&quot;7e00f505-daeb-438b-956c-fbe3a9ff831d&quot;:{&quot;type&quot;:&quot;FIGURE_OBJECT&quot;,&quot;id&quot;:&quot;7e00f505-daeb-438b-956c-fbe3a9ff831d&quot;,&quot;relativeTransform&quot;:{&quot;translate&quot;:{&quot;x&quot;:-41.156440861601574,&quot;y&quot;:-2.509356963430179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5&quot;}},&quot;229c0d20-01b9-4507-9865-f1fd58305753&quot;:{&quot;type&quot;:&quot;FIGURE_OBJECT&quot;,&quot;id&quot;:&quot;229c0d20-01b9-4507-9865-f1fd58305753&quot;,&quot;relativeTransform&quot;:{&quot;translate&quot;:{&quot;x&quot;:-1.3977013737428479,&quot;y&quot;:-103.9568069771452},&quot;rotate&quot;:0,&quot;skewX&quot;:0,&quot;scale&quot;:{&quot;x&quot;:1,&quot;y&quot;:1}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1&quot;}},&quot;a91ce31c-963f-4e24-9a2c-4cee4a054968&quot;:{&quot;type&quot;:&quot;FIGURE_OBJECT&quot;,&quot;id&quot;:&quot;a91ce31c-963f-4e24-9a2c-4cee4a054968&quot;,&quot;relativeTransform&quot;:{&quot;translate&quot;:{&quot;x&quot;:211.58298732932946,&quot;y&quot;:385.1237116272716},&quot;rotate&quot;:-0.8963055216582059},&quot;opacity&quot;:1,&quot;path&quot;:{&quot;type&quot;:&quot;POLY_LINE&quot;,&quot;points&quot;:[{&quot;x&quot;:185.031150427351,&quot;y&quot;:-492.03629938667814},{&quot;x&quot;:209.73718821774077,&quot;y&quot;:-510.03225781744413},{&quot;x&quot;:234.4432260081305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955e50b5-73c6-458f-a18d-0a83e3465d44&quot;,&quot;order&quot;:&quot;2&quot;},&quot;connectorInfo&quot;:{&quot;connectedObjects&quot;:[],&quot;type&quot;:&quot;QUADRATIC&quot;,&quot;offset&quot;:{&quot;x&quot;:0,&quot;y&quot;:0},&quot;bending&quot;:-0.1,&quot;firstElementIsHead&quot;:true,&quot;customized&quot;:false}},&quot;67630131-00b4-469b-8bb8-c736bc4d3444&quot;:{&quot;type&quot;:&quot;FIGURE_OBJECT&quot;,&quot;id&quot;:&quot;67630131-00b4-469b-8bb8-c736bc4d3444&quot;,&quot;parent&quot;:{&quot;type&quot;:&quot;CHILD&quot;,&quot;parentId&quot;:&quot;8a10e93c-c05c-438e-9f00-1233ddbf094f&quot;,&quot;order&quot;:&quot;1&quot;},&quot;relativeTransform&quot;:{&quot;translate&quot;:{&quot;x&quot;:100.34155387777278,&quot;y&quot;:-16.278661392923027},&quot;rotate&quot;:0,&quot;skewX&quot;:0,&quot;scale&quot;:{&quot;x&quot;:1,&quot;y&quot;:1}}},&quot;8a28daac-7708-4ee3-9b65-4b054ef3c9f8&quot;:{&quot;id&quot;:&quot;8a28daac-7708-4ee3-9b65-4b054ef3c9f8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1&quot;}},&quot;9db0b8c1-a4d0-4db8-8c47-41e98f28ad21&quot;:{&quot;id&quot;:&quot;9db0b8c1-a4d0-4db8-8c47-41e98f28ad21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2&quot;}},&quot;9845e63f-4787-45e6-a108-622daa5a27c0&quot;:{&quot;id&quot;:&quot;9845e63f-4787-45e6-a108-622daa5a27c0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3&quot;}},&quot;1783e094-34fe-4cc2-b933-a45b7cf12723&quot;:{&quot;id&quot;:&quot;1783e094-34fe-4cc2-b933-a45b7cf12723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5&quot;}},&quot;3b510a88-f02d-40b7-af57-694f98d99353&quot;:{&quot;id&quot;:&quot;3b510a88-f02d-40b7-af57-694f98d99353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6&quot;}},&quot;0c825f25-aca4-4754-9bfd-2bcbc266b033&quot;:{&quot;id&quot;:&quot;0c825f25-aca4-4754-9bfd-2bcbc266b033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7&quot;}},&quot;fecbb62e-4427-4e05-8eb3-f6caf4a0c163&quot;:{&quot;id&quot;:&quot;fecbb62e-4427-4e05-8eb3-f6caf4a0c163&quot;,&quot;name&quot;:&quot;Lab freezer&quot;,&quot;displayName&quot;:&quot;&quot;,&quot;type&quot;:&quot;FIGURE_OBJECT&quot;,&quot;relativeTransform&quot;:{&quot;translate&quot;:{&quot;x&quot;:255.1700223331638,&quot;y&quot;:105.04491497185728},&quot;rotate&quot;:6.283185307179586,&quot;skewX&quot;:-1.980258311593331e-31,&quot;scale&quot;:{&quot;x&quot;:-0.46674892845508514,&quot;y&quot;:0.4667489284550851}},&quot;image&quot;:{&quot;url&quot;:&quot;https://icons.biorender.com/biorender/5baa6c11f1de971300868c50/20200110193530/image/lab-freezer.png&quot;,&quot;fallbackUrl&quot;:&quot;https://res.cloudinary.com/dlcjuc3ej/image/upload/v1578684930/hfn23k6cjasx9rnxofxb.svg#/keystone/api/icons/5baa6c11f1de971300868c50/20200110193530/image/lab-freezer.svg&quot;,&quot;isPremium&quot;:false,&quot;size&quot;:{&quot;x&quot;:150,&quot;y&quot;:224.6606334841629}},&quot;source&quot;:{&quot;id&quot;:&quot;5baa6c11f1de971300868c50&quot;,&quot;type&quot;:&quot;ASSETS&quot;},&quot;isPremium&quot;:false,&quot;parent&quot;:{&quot;type&quot;:&quot;CHILD&quot;,&quot;parentId&quot;:&quot;8a10e93c-c05c-438e-9f00-1233ddbf094f&quot;,&quot;order&quot;:&quot;12&quot;}},&quot;6294929c-f0aa-4e79-be79-3803dd49b67f&quot;:{&quot;type&quot;:&quot;FIGURE_OBJECT&quot;,&quot;id&quot;:&quot;6294929c-f0aa-4e79-be79-3803dd49b67f&quot;,&quot;parent&quot;:{&quot;type&quot;:&quot;CHILD&quot;,&quot;parentId&quot;:&quot;8a10e93c-c05c-438e-9f00-1233ddbf094f&quot;,&quot;order&quot;:&quot;15&quot;},&quot;relativeTransform&quot;:{&quot;translate&quot;:{&quot;x&quot;:-163.62252920293318,&quot;y&quot;:13.746178104196943},&quot;rotate&quot;:0,&quot;skewX&quot;:0,&quot;scale&quot;:{&quot;x&quot;:1,&quot;y&quot;:1}}},&quot;1c79ffcd-375c-427f-88b4-5e61eb354d2c&quot;:{&quot;relativeTransform&quot;:{&quot;translate&quot;:{&quot;x&quot;:430.7473444089649,&quot;y&quot;:-26.054263929292592},&quot;rotate&quot;:0},&quot;type&quot;:&quot;FIGURE_OBJECT&quot;,&quot;id&quot;:&quot;1c79ffcd-375c-427f-88b4-5e61eb354d2c&quot;,&quot;parent&quot;:{&quot;type&quot;:&quot;CHILD&quot;,&quot;parentId&quot;:&quot;6294929c-f0aa-4e79-be79-3803dd49b67f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faba503-0f5b-4b01-8f0a-535e21352bdc&quot;:{&quot;id&quot;:&quot;8faba503-0f5b-4b01-8f0a-535e21352bdc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1c79ffcd-375c-427f-88b4-5e61eb354d2c&quot;,&quot;order&quot;:&quot;2&quot;}},&quot;942fb175-2ae6-480f-8889-fc6e3266bae1&quot;:{&quot;id&quot;:&quot;942fb175-2ae6-480f-8889-fc6e3266bae1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1c79ffcd-375c-427f-88b4-5e61eb354d2c&quot;,&quot;order&quot;:&quot;5&quot;}},&quot;099d42ef-c0ae-4481-93c8-6bf991cd6f09&quot;:{&quot;relativeTransform&quot;:{&quot;translate&quot;:{&quot;x&quot;:401.5273757828654,&quot;y&quot;:-26.053972952395142},&quot;rotate&quot;:0},&quot;type&quot;:&quot;FIGURE_OBJECT&quot;,&quot;id&quot;:&quot;099d42ef-c0ae-4481-93c8-6bf991cd6f09&quot;,&quot;parent&quot;:{&quot;type&quot;:&quot;CHILD&quot;,&quot;parentId&quot;:&quot;6294929c-f0aa-4e79-be79-3803dd49b67f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40fd233-feea-4733-b34c-08822293322d&quot;:{&quot;id&quot;:&quot;b40fd233-feea-4733-b34c-08822293322d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99d42ef-c0ae-4481-93c8-6bf991cd6f09&quot;,&quot;order&quot;:&quot;2&quot;}},&quot;453b5f59-2020-46d1-a6d6-b7fced38cffc&quot;:{&quot;id&quot;:&quot;453b5f59-2020-46d1-a6d6-b7fced38cffc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99d42ef-c0ae-4481-93c8-6bf991cd6f09&quot;,&quot;order&quot;:&quot;5&quot;}},&quot;b7612295-abec-4172-84b7-76c92e5e6758&quot;:{&quot;relativeTransform&quot;:{&quot;translate&quot;:{&quot;x&quot;:372.3867050032863,&quot;y&quot;:-26.053614970612273},&quot;rotate&quot;:0},&quot;type&quot;:&quot;FIGURE_OBJECT&quot;,&quot;id&quot;:&quot;b7612295-abec-4172-84b7-76c92e5e6758&quot;,&quot;parent&quot;:{&quot;type&quot;:&quot;CHILD&quot;,&quot;parentId&quot;:&quot;6294929c-f0aa-4e79-be79-3803dd49b67f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c4f171e-199f-485b-abaa-029fbcaf5648&quot;:{&quot;id&quot;:&quot;ac4f171e-199f-485b-abaa-029fbcaf564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b7612295-abec-4172-84b7-76c92e5e6758&quot;,&quot;order&quot;:&quot;2&quot;}},&quot;7b5a2be0-8928-40c2-a3b9-61b6607e7294&quot;:{&quot;id&quot;:&quot;7b5a2be0-8928-40c2-a3b9-61b6607e7294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b7612295-abec-4172-84b7-76c92e5e6758&quot;,&quot;order&quot;:&quot;5&quot;}},&quot;edc05235-de5e-486a-8002-3734a1d45239&quot;:{&quot;relativeTransform&quot;:{&quot;translate&quot;:{&quot;x&quot;:342.91603331900217,&quot;y&quot;:-26.054275407970437},&quot;rotate&quot;:0},&quot;type&quot;:&quot;FIGURE_OBJECT&quot;,&quot;id&quot;:&quot;edc05235-de5e-486a-8002-3734a1d45239&quot;,&quot;parent&quot;:{&quot;type&quot;:&quot;CHILD&quot;,&quot;parentId&quot;:&quot;6294929c-f0aa-4e79-be79-3803dd49b67f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01823644-855a-4185-8e2e-de411ed68f36&quot;:{&quot;id&quot;:&quot;01823644-855a-4185-8e2e-de411ed68f36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edc05235-de5e-486a-8002-3734a1d45239&quot;,&quot;order&quot;:&quot;2&quot;}},&quot;0ba4b9ce-c320-4d23-9089-2fefd9cb3eb7&quot;:{&quot;id&quot;:&quot;0ba4b9ce-c320-4d23-9089-2fefd9cb3eb7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edc05235-de5e-486a-8002-3734a1d45239&quot;,&quot;order&quot;:&quot;5&quot;}},&quot;57bc91fc-a779-4381-abb0-fd09e7932bf8&quot;:{&quot;relativeTransform&quot;:{&quot;translate&quot;:{&quot;x&quot;:313.6960646929027,&quot;y&quot;:-26.053984431072994},&quot;rotate&quot;:0},&quot;type&quot;:&quot;FIGURE_OBJECT&quot;,&quot;id&quot;:&quot;57bc91fc-a779-4381-abb0-fd09e7932bf8&quot;,&quot;parent&quot;:{&quot;type&quot;:&quot;CHILD&quot;,&quot;parentId&quot;:&quot;6294929c-f0aa-4e79-be79-3803dd49b67f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e5ea562-a646-449c-b864-818fe5b803b1&quot;:{&quot;id&quot;:&quot;be5ea562-a646-449c-b864-818fe5b803b1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57bc91fc-a779-4381-abb0-fd09e7932bf8&quot;,&quot;order&quot;:&quot;2&quot;}},&quot;a00f244e-3f04-4e97-9fd3-6adac6952e8a&quot;:{&quot;id&quot;:&quot;a00f244e-3f04-4e97-9fd3-6adac6952e8a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57bc91fc-a779-4381-abb0-fd09e7932bf8&quot;,&quot;order&quot;:&quot;5&quot;}},&quot;37bffc64-2065-48cf-9c13-1c6110c0d016&quot;:{&quot;relativeTransform&quot;:{&quot;translate&quot;:{&quot;x&quot;:284.55539391332354,&quot;y&quot;:-26.05362644929012},&quot;rotate&quot;:0},&quot;type&quot;:&quot;FIGURE_OBJECT&quot;,&quot;id&quot;:&quot;37bffc64-2065-48cf-9c13-1c6110c0d016&quot;,&quot;parent&quot;:{&quot;type&quot;:&quot;CHILD&quot;,&quot;parentId&quot;:&quot;6294929c-f0aa-4e79-be79-3803dd49b67f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b6e8d86-3a1e-4f9a-9298-827b02af32f8&quot;:{&quot;id&quot;:&quot;ab6e8d86-3a1e-4f9a-9298-827b02af32f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7bffc64-2065-48cf-9c13-1c6110c0d016&quot;,&quot;order&quot;:&quot;2&quot;}},&quot;cf359d74-f09d-4c90-891b-dc6da1e8ad5b&quot;:{&quot;id&quot;:&quot;cf359d74-f09d-4c90-891b-dc6da1e8ad5b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7bffc64-2065-48cf-9c13-1c6110c0d016&quot;,&quot;order&quot;:&quot;5&quot;}},&quot;306aaa3c-179f-4b7d-a44a-482b5a4e76c3&quot;:{&quot;type&quot;:&quot;FIGURE_OBJECT&quot;,&quot;id&quot;:&quot;306aaa3c-179f-4b7d-a44a-482b5a4e76c3&quot;,&quot;parent&quot;:{&quot;type&quot;:&quot;CHILD&quot;,&quot;parentId&quot;:&quot;8a10e93c-c05c-438e-9f00-1233ddbf094f&quot;,&quot;order&quot;:&quot;2&quot;},&quot;relativeTransform&quot;:{&quot;translate&quot;:{&quot;x&quot;:-555.485896891183,&quot;y&quot;:51.085492317881524},&quot;rotate&quot;:0,&quot;skewX&quot;:0,&quot;scale&quot;:{&quot;x&quot;:1,&quot;y&quot;:1}}},&quot;90f5f058-1795-4857-8faa-c364c24ff316&quot;:{&quot;id&quot;:&quot;90f5f058-1795-4857-8faa-c364c24ff316&quot;,&quot;name&quot;:&quot;Qubit fluorometer&quot;,&quot;displayName&quot;:&quot;&quot;,&quot;type&quot;:&quot;FIGURE_OBJECT&quot;,&quot;relativeTransform&quot;:{&quot;translate&quot;:{&quot;x&quot;:229.2943511784317,&quot;y&quot;:3.91417939415449},&quot;rotate&quot;:0,&quot;skewX&quot;:0,&quot;scale&quot;:{&quot;x&quot;:0.6289305210641757,&quot;y&quot;:0.6289305210641757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306aaa3c-179f-4b7d-a44a-482b5a4e76c3&quot;,&quot;order&quot;:&quot;2&quot;}},&quot;386b1dc2-6e55-47a7-abdb-ad9a9c15f135&quot;:{&quot;id&quot;:&quot;386b1dc2-6e55-47a7-abdb-ad9a9c15f135&quot;,&quot;type&quot;:&quot;FIGURE_OBJECT&quot;,&quot;relativeTransform&quot;:{&quot;translate&quot;:{&quot;x&quot;:229.66329722150044,&quot;y&quot;:7.574785487681069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1.683857515471681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23.232308296330885,&quot;y&quot;:16.96327272430509},&quot;targetSize&quot;:{&quot;x&quot;:23.232308296330885,&quot;y&quot;:16.96327272430509}},&quot;parent&quot;:{&quot;type&quot;:&quot;CHILD&quot;,&quot;parentId&quot;:&quot;306aaa3c-179f-4b7d-a44a-482b5a4e76c3&quot;,&quot;order&quot;:&quot;5&quot;}},&quot;287a2a57-a7a1-4255-9706-ccda786176bb&quot;:{&quot;id&quot;:&quot;287a2a57-a7a1-4255-9706-ccda786176bb&quot;,&quot;name&quot;:&quot;image.png&quot;,&quot;type&quot;:&quot;FIGURE_OBJECT&quot;,&quot;relativeTransform&quot;:{&quot;translate&quot;:{&quot;x&quot;:-256.52621242133296,&quot;y&quot;:54.999643344491666},&quot;rotate&quot;:0,&quot;skewX&quot;:0,&quot;scale&quot;:{&quot;x&quot;:0.28810939125247337,&quot;y&quot;:0.28810939125247337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8a10e93c-c05c-438e-9f00-1233ddbf094f&quot;,&quot;order&quot;:&quot;22&quot;}},&quot;4a54643f-2248-455b-a541-978a392f6cc0&quot;:{&quot;type&quot;:&quot;FIGURE_OBJECT&quot;,&quot;id&quot;:&quot;4a54643f-2248-455b-a541-978a392f6cc0&quot;,&quot;parent&quot;:{&quot;type&quot;:&quot;CHILD&quot;,&quot;parentId&quot;:&quot;8a10e93c-c05c-438e-9f00-1233ddbf094f&quot;,&quot;order&quot;:&quot;25&quot;},&quot;relativeTransform&quot;:{&quot;translate&quot;:{&quot;x&quot;:-163.6231405060701,&quot;y&quot;:152.6971637975772},&quot;rotate&quot;:0,&quot;skewX&quot;:0,&quot;scale&quot;:{&quot;x&quot;:1,&quot;y&quot;:1}}},&quot;34afded9-33b0-4910-82ae-1ddc2f5ee010&quot;:{&quot;relativeTransform&quot;:{&quot;translate&quot;:{&quot;x&quot;:430.74731219802345,&quot;y&quot;:-26.0542619809756},&quot;rotate&quot;:0},&quot;type&quot;:&quot;FIGURE_OBJECT&quot;,&quot;id&quot;:&quot;34afded9-33b0-4910-82ae-1ddc2f5ee010&quot;,&quot;parent&quot;:{&quot;type&quot;:&quot;CHILD&quot;,&quot;parentId&quot;:&quot;4a54643f-2248-455b-a541-978a392f6cc0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d53e41cc-f883-49c3-9c3d-ffc7a6c7e91f&quot;:{&quot;id&quot;:&quot;d53e41cc-f883-49c3-9c3d-ffc7a6c7e91f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4afded9-33b0-4910-82ae-1ddc2f5ee010&quot;,&quot;order&quot;:&quot;2&quot;}},&quot;2fedb153-4db6-402a-974d-15b56fb869c2&quot;:{&quot;id&quot;:&quot;2fedb153-4db6-402a-974d-15b56fb869c2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4afded9-33b0-4910-82ae-1ddc2f5ee010&quot;,&quot;order&quot;:&quot;5&quot;}},&quot;2a2e97db-e580-47c7-837a-c0a767dd1a60&quot;:{&quot;relativeTransform&quot;:{&quot;translate&quot;:{&quot;x&quot;:401.5273457569698,&quot;y&quot;:-26.05397100409991},&quot;rotate&quot;:0},&quot;type&quot;:&quot;FIGURE_OBJECT&quot;,&quot;id&quot;:&quot;2a2e97db-e580-47c7-837a-c0a767dd1a60&quot;,&quot;parent&quot;:{&quot;type&quot;:&quot;CHILD&quot;,&quot;parentId&quot;:&quot;4a54643f-2248-455b-a541-978a392f6cc0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1f3f4991-a605-4718-b539-253a4ecb13bc&quot;:{&quot;id&quot;:&quot;1f3f4991-a605-4718-b539-253a4ecb13bc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2a2e97db-e580-47c7-837a-c0a767dd1a60&quot;,&quot;order&quot;:&quot;2&quot;}},&quot;24040fa3-f7fd-4ba4-ba78-7aafa7fb6037&quot;:{&quot;id&quot;:&quot;24040fa3-f7fd-4ba4-ba78-7aafa7fb6037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2a2e97db-e580-47c7-837a-c0a767dd1a60&quot;,&quot;order&quot;:&quot;5&quot;}},&quot;a09da446-3842-469c-99b0-358bc4e92986&quot;:{&quot;relativeTransform&quot;:{&quot;translate&quot;:{&quot;x&quot;:372.3866771565068,&quot;y&quot;:-26.05361302234381},&quot;rotate&quot;:0},&quot;type&quot;:&quot;FIGURE_OBJECT&quot;,&quot;id&quot;:&quot;a09da446-3842-469c-99b0-358bc4e92986&quot;,&quot;parent&quot;:{&quot;type&quot;:&quot;CHILD&quot;,&quot;parentId&quot;:&quot;4a54643f-2248-455b-a541-978a392f6cc0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e4e1ed31-e1f3-4e0a-bb06-5a2406954ad2&quot;:{&quot;id&quot;:&quot;e4e1ed31-e1f3-4e0a-bb06-5a2406954ad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a09da446-3842-469c-99b0-358bc4e92986&quot;,&quot;order&quot;:&quot;2&quot;}},&quot;3d9fb684-2824-4205-b41d-cfd4b4be1926&quot;:{&quot;id&quot;:&quot;3d9fb684-2824-4205-b41d-cfd4b4be1926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a09da446-3842-469c-99b0-358bc4e92986&quot;,&quot;order&quot;:&quot;5&quot;}},&quot;00b0053e-b49c-48a0-8a90-c01a90280d42&quot;:{&quot;relativeTransform&quot;:{&quot;translate&quot;:{&quot;x&quot;:342.9160076760158,&quot;y&quot;:-26.05427345965259},&quot;rotate&quot;:0},&quot;type&quot;:&quot;FIGURE_OBJECT&quot;,&quot;id&quot;:&quot;00b0053e-b49c-48a0-8a90-c01a90280d42&quot;,&quot;parent&quot;:{&quot;type&quot;:&quot;CHILD&quot;,&quot;parentId&quot;:&quot;4a54643f-2248-455b-a541-978a392f6cc0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5dcb40e4-2774-4847-8876-b3563f91f039&quot;:{&quot;id&quot;:&quot;5dcb40e4-2774-4847-8876-b3563f91f039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0b0053e-b49c-48a0-8a90-c01a90280d42&quot;,&quot;order&quot;:&quot;2&quot;}},&quot;fbaac0fa-8fe6-4787-867b-847ea07c0e7e&quot;:{&quot;id&quot;:&quot;fbaac0fa-8fe6-4787-867b-847ea07c0e7e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0b0053e-b49c-48a0-8a90-c01a90280d42&quot;,&quot;order&quot;:&quot;5&quot;}},&quot;faf7d289-4abc-4965-befa-77c9c29dcc2a&quot;:{&quot;relativeTransform&quot;:{&quot;translate&quot;:{&quot;x&quot;:313.69604123496225,&quot;y&quot;:-26.053982482776902},&quot;rotate&quot;:0},&quot;type&quot;:&quot;FIGURE_OBJECT&quot;,&quot;id&quot;:&quot;faf7d289-4abc-4965-befa-77c9c29dcc2a&quot;,&quot;parent&quot;:{&quot;type&quot;:&quot;CHILD&quot;,&quot;parentId&quot;:&quot;4a54643f-2248-455b-a541-978a392f6cc0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3927d82e-d42f-485f-8f3e-5a99b2a2adca&quot;:{&quot;id&quot;:&quot;3927d82e-d42f-485f-8f3e-5a99b2a2adca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faf7d289-4abc-4965-befa-77c9c29dcc2a&quot;,&quot;order&quot;:&quot;2&quot;}},&quot;4a973949-a55a-4e00-9ab4-6a90c2d6e4bb&quot;:{&quot;id&quot;:&quot;4a973949-a55a-4e00-9ab4-6a90c2d6e4bb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faf7d289-4abc-4965-befa-77c9c29dcc2a&quot;,&quot;order&quot;:&quot;5&quot;}},&quot;75bfa2cc-5038-4622-a561-f14cfbda3d7f&quot;:{&quot;relativeTransform&quot;:{&quot;translate&quot;:{&quot;x&quot;:284.55537263449907,&quot;y&quot;:-26.0536245010208},&quot;rotate&quot;:0},&quot;type&quot;:&quot;FIGURE_OBJECT&quot;,&quot;id&quot;:&quot;75bfa2cc-5038-4622-a561-f14cfbda3d7f&quot;,&quot;parent&quot;:{&quot;type&quot;:&quot;CHILD&quot;,&quot;parentId&quot;:&quot;4a54643f-2248-455b-a541-978a392f6cc0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96b3d90-30e5-45b3-b573-2a884dd38dc2&quot;:{&quot;id&quot;:&quot;896b3d90-30e5-45b3-b573-2a884dd38dc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75bfa2cc-5038-4622-a561-f14cfbda3d7f&quot;,&quot;order&quot;:&quot;2&quot;}},&quot;9701df27-955d-40a0-b3b6-601e4ff4fc63&quot;:{&quot;id&quot;:&quot;9701df27-955d-40a0-b3b6-601e4ff4fc63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75bfa2cc-5038-4622-a561-f14cfbda3d7f&quot;,&quot;order&quot;:&quot;5&quot;}},&quot;438cfa52-3aed-4721-810a-5e45c9cf54c7&quot;:{&quot;id&quot;:&quot;438cfa52-3aed-4721-810a-5e45c9cf54c7&quot;,&quot;name&quot;:&quot;Eppendorf tube (round bottom, 1/2 liquid, closed)&quot;,&quot;displayName&quot;:&quot;&quot;,&quot;type&quot;:&quot;FIGURE_OBJECT&quot;,&quot;relativeTransform&quot;:{&quot;translate&quot;:{&quot;x&quot;:192.03986238436843,&quot;y&quot;:105.374530442319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8a10e93c-c05c-438e-9f00-1233ddbf094f&quot;,&quot;order&quot;:&quot;3&quot;}},&quot;9703a82d-c906-4a92-868d-c461ccdc3eac&quot;:{&quot;type&quot;:&quot;FIGURE_OBJECT&quot;,&quot;id&quot;:&quot;9703a82d-c906-4a92-868d-c461ccdc3eac&quot;,&quot;relativeTransform&quot;:{&quot;translate&quot;:{&quot;x&quot;:239.87988924717328,&quot;y&quot;:245.46958356586697},&quot;rotate&quot;:0,&quot;skewX&quot;:0,&quot;scale&quot;:{&quot;x&quot;:1,&quot;y&quot;:1}},&quot;opacity&quot;:1,&quot;path&quot;:{&quot;type&quot;:&quot;RECT&quot;,&quot;size&quot;:{&quot;x&quot;:168.4590500713517,&quot;y&quot;:32.007339857924855},&quot;cornerRounding&quot;:{&quot;type&quot;:&quot;ARC_LENGTH&quot;,&quot;global&quot;:6.296505651998877}},&quot;pathStyles&quot;:[{&quot;type&quot;:&quot;FILL&quot;,&quot;fillStyle&quot;:&quot;rgba(229, 229, 229, 0.34901960784313724)&quot;},{&quot;type&quot;:&quot;STROKE&quot;,&quot;strokeStyle&quot;:&quot;rgba(74, 72, 73, 0.23137254901960785)&quot;,&quot;lineWidth&quot;:0.801695998977343,&quot;lineJoin&quot;:&quot;round&quot;}],&quot;isLocked&quot;:false,&quot;parent&quot;:{&quot;type&quot;:&quot;CHILD&quot;,&quot;parentId&quot;:&quot;8a10e93c-c05c-438e-9f00-1233ddbf094f&quot;,&quot;order&quot;:&quot;35&quot;},&quot;layout&quot;:{&quot;sizeRatio&quot;:{&quot;x&quot;:0.88,&quot;y&quot;:0.88},&quot;keepAspectRatio&quot;:false}},&quot;c23b8f6e-8c06-4d07-b547-fca9018e73bb&quot;:{&quot;id&quot;:&quot;c23b8f6e-8c06-4d07-b547-fca9018e73bb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0.666666666666666,&quot;color&quot;:&quot;rgb(0,0,0)&quot;,&quot;fontWeight&quot;:&quot;normal&quot;,&quot;fontStyle&quot;:&quot;normal&quot;,&quot;decoration&quot;:&quot;none&quot;,&quot;script&quot;:&quot;none&quot;},&quot;range&quot;:[0,62]}],&quot;text&quot;:&quot;Analyse expression by SDS-PAGE, select the best glycerol stock.&quot;}],&quot;_lastCaretLocation&quot;:{&quot;lineIndex&quot;:0,&quot;runIndex&quot;:-1,&quot;charIndex&quot;:-1,&quot;endOfLine&quot;:true}},&quot;format&quot;:&quot;BETTER_TEXT&quot;,&quot;size&quot;:{&quot;x&quot;:148.24396406278947,&quot;y&quot;:23.053333333333327},&quot;targetSize&quot;:{&quot;x&quot;:148.24396406278947,&quot;y&quot;:2}},&quot;parent&quot;:{&quot;type&quot;:&quot;CHILD&quot;,&quot;parentId&quot;:&quot;9703a82d-c906-4a92-868d-c461ccdc3eac&quot;,&quot;order&quot;:&quot;5&quot;}},&quot;1b429749-dfc0-4282-8499-f9028d1fb2de&quot;:{&quot;type&quot;:&quot;FIGURE_OBJECT&quot;,&quot;id&quot;:&quot;1b429749-dfc0-4282-8499-f9028d1fb2de&quot;,&quot;relativeTransform&quot;:{&quot;translate&quot;:{&quot;x&quot;:-17.712762941543474,&quot;y&quot;:-109.66697741140955},&quot;rotate&quot;:0,&quot;skewX&quot;:0,&quot;scale&quot;:{&quot;x&quot;:1,&quot;y&quot;:1}},&quot;opacity&quot;:0.54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3&quot;}},&quot;dd4df9e6-7405-4534-ab3e-576a9ef39617&quot;:{&quot;type&quot;:&quot;FIGURE_OBJECT&quot;,&quot;id&quot;:&quot;dd4df9e6-7405-4534-ab3e-576a9ef39617&quot;,&quot;relativeTransform&quot;:{&quot;translate&quot;:{&quot;x&quot;:-1.3977621676591525,&quot;y&quot;:-115.3771661140136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5&quot;}},&quot;8b5206eb-26e6-41d2-9bd8-15b69a102816&quot;:{&quot;type&quot;:&quot;FIGURE_OBJECT&quot;,&quot;id&quot;:&quot;8b5206eb-26e6-41d2-9bd8-15b69a102816&quot;,&quot;relativeTransform&quot;:{&quot;translate&quot;:{&quot;x&quot;:8.979972616874988,&quot;y&quot;:-105.749068088828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6&quot;}},&quot;8b470ba5-2f60-4507-8a6d-7911a6a3a0fb&quot;:{&quot;type&quot;:&quot;FIGURE_OBJECT&quot;,&quot;id&quot;:&quot;8b470ba5-2f60-4507-8a6d-7911a6a3a0fb&quot;,&quot;relativeTransform&quot;:{&quot;translate&quot;:{&quot;x&quot;:-14.034986776254556,&quot;y&quot;:-101.01539844949012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7&quot;}},&quot;c628181b-1438-45eb-9ed9-47e1e7eb0441&quot;:{&quot;type&quot;:&quot;FIGURE_OBJECT&quot;,&quot;id&quot;:&quot;c628181b-1438-45eb-9ed9-47e1e7eb0441&quot;,&quot;relativeTransform&quot;:{&quot;translate&quot;:{&quot;x&quot;:6.184253497855593,&quot;y&quot;:-96.2798470138349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8&quot;}},&quot;a33e0d3e-208f-46d3-99f9-f17b44d3552d&quot;:{&quot;type&quot;:&quot;FIGURE_OBJECT&quot;,&quot;id&quot;:&quot;a33e0d3e-208f-46d3-99f9-f17b44d3552d&quot;,&quot;parent&quot;:{&quot;type&quot;:&quot;CHILD&quot;,&quot;parentId&quot;:&quot;8a10e93c-c05c-438e-9f00-1233ddbf094f&quot;,&quot;order&quot;:&quot;5&quot;},&quot;relativeTransform&quot;:{&quot;translate&quot;:{&quot;x&quot;:-184.54680758109973,&quot;y&quot;:-32.33806843391088},&quot;rotate&quot;:0,&quot;skewX&quot;:0,&quot;scale&quot;:{&quot;x&quot;:1,&quot;y&quot;:1}}},&quot;c3318130-5731-4859-bb75-875de5b239c8&quot;:{&quot;relativeTransform&quot;:{&quot;translate&quot;:{&quot;x&quot;:100.09303031501007,&quot;y&quot;:-332.14878253787214},&quot;rotate&quot;:0},&quot;type&quot;:&quot;FIGURE_OBJECT&quot;,&quot;id&quot;:&quot;c3318130-5731-4859-bb75-875de5b239c8&quot;,&quot;parent&quot;:{&quot;type&quot;:&quot;CHILD&quot;,&quot;parentId&quot;:&quot;a33e0d3e-208f-46d3-99f9-f17b44d3552d&quot;,&quot;order&quot;:&quot;2&quot;},&quot;name&quot;:&quot;Petri dish (inoculation)&quot;,&quot;displayName&quot;:&quot;Petri dish (inoculation)&quot;,&quot;source&quot;:{&quot;id&quot;:&quot;6092c1573ba6bb00ab538717&quot;,&quot;type&quot;:&quot;ASSETS&quot;},&quot;isPremium&quot;:true},&quot;657d7033-af89-445d-89f5-d8d9eef31a08&quot;:{&quot;type&quot;:&quot;FIGURE_OBJECT&quot;,&quot;id&quot;:&quot;657d7033-af89-445d-89f5-d8d9eef31a08&quot;,&quot;name&quot;:&quot;Petri dish&quot;,&quot;relativeTransform&quot;:{&quot;translate&quot;:{&quot;x&quot;:-191.84124577480773,&quot;y&quot;:231.04261938267877},&quot;rotate&quot;:6.283185307179586,&quot;skewX&quot;:0,&quot;scale&quot;:{&quot;x&quot;:-0.3487027817421801,&quot;y&quot;:0.3487027817421801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,&quot;isPacked&quot;:tru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2&quot;}},&quot;87ac051a-cb17-4d4c-8801-08dd63df39e3&quot;:{&quot;type&quot;:&quot;FIGURE_OBJECT&quot;,&quot;id&quot;:&quot;87ac051a-cb17-4d4c-8801-08dd63df39e3&quot;,&quot;name&quot;:&quot;Petri dish (side view) &quot;,&quot;relativeTransform&quot;:{&quot;translate&quot;:{&quot;x&quot;:-168.67196206169166,&quot;y&quot;:175.36922599580498},&quot;rotate&quot;:3.6787639573988082,&quot;skewX&quot;:5.1094978146073025e-17,&quot;scale&quot;:{&quot;x&quot;:-0.3685157167365235,&quot;y&quot;:0.23785200270413953}},&quot;opacity&quot;:1,&quot;image&quot;:{&quot;url&quot;:&quot;https://icons.biorender.com/biorender/5ee933965f27fb002790643a/petri-dish-side-view.png&quot;,&quot;fallbackUrl&quot;:&quot;https://res.cloudinary.com/dlcjuc3ej/image/upload/v1592341388/f4sdtesioldsjniebtpm.svg#/keystone/api/icons/5ee933965f27fb002790643a/petri-dish-side-view.svg&quot;,&quot;size&quot;:{&quot;x&quot;:325,&quot;y&quot;:95},&quot;isPremium&quot;:false,&quot;isPacked&quot;:true},&quot;source&quot;:{&quot;id&quot;:&quot;5ee91e075f27fb00279063d0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7&quot;}},&quot;7c9e4322-f047-4d1e-b73e-fc8991aa80aa&quot;:{&quot;type&quot;:&quot;FIGURE_OBJECT&quot;,&quot;id&quot;:&quot;7c9e4322-f047-4d1e-b73e-fc8991aa80aa&quot;,&quot;name&quot;:&quot;Eppendorf tube (2/3 liquid, open)&quot;,&quot;relativeTransform&quot;:{&quot;translate&quot;:{&quot;x&quot;:-210.029303372342,&quot;y&quot;:-127.93322793731288},&quot;rotate&quot;:1.2217304763960308e-16,&quot;skewX&quot;:-1.1851315637233395e-31,&quot;scale&quot;:{&quot;x&quot;:0.12747850462363317,&quot;y&quot;:0.1274785046236332}},&quot;opacity&quot;:1,&quot;image&quot;:{&quot;url&quot;:&quot;https://icons.biorender.com/biorender/5e41d88de250000028d2f6ba/eppendorf-tube-2-3-open.png&quot;,&quot;fallbackUrl&quot;:&quot;https://res.cloudinary.com/dlcjuc3ej/image/upload/v1581373572/aaux08avellczfnsfdyc.svg#/keystone/api/icons/5e41d88de250000028d2f6ba/eppendorf-tube-2-3-open.svg&quot;,&quot;size&quot;:{&quot;x&quot;:248,&quot;y&quot;:443},&quot;isPremium&quot;:false},&quot;source&quot;:{&quot;id&quot;:&quot;5e41d859e250000028d2f6a4&quot;,&quot;type&quot;:&quot;ASSETS&quot;},&quot;pathStyles&quot;:[{&quot;type&quot;:&quot;FILL&quot;,&quot;fillStyle&quot;:&quot;rgb(0,0,0)&quot;}],&quot;isLocked&quot;:false,&quot;parent&quot;:{&quot;type&quot;:&quot;CHILD&quot;,&quot;parentId&quot;:&quot;a33e0d3e-208f-46d3-99f9-f17b44d3552d&quot;,&quot;order&quot;:&quot;1&quot;}},&quot;bfb74f7d-be57-4137-81e7-5e9c3542e0ff&quot;:{&quot;id&quot;:&quot;bfb74f7d-be57-4137-81e7-5e9c3542e0ff&quot;,&quot;name&quot;:&quot;Pipette tip (big)&quot;,&quot;displayName&quot;:&quot;Big pipette tip&quot;,&quot;type&quot;:&quot;FIGURE_OBJECT&quot;,&quot;relativeTransform&quot;:{&quot;translate&quot;:{&quot;x&quot;:-133.26105062917935,&quot;y&quot;:-152.80918587406813},&quot;rotate&quot;:-0.19975763006909306,&quot;skewX&quot;:0,&quot;scale&quot;:{&quot;x&quot;:0.5399332074822691,&quot;y&quot;:0.539933207482269}},&quot;image&quot;:{&quot;url&quot;:&quot;https://icons.biorender.com/biorender/5f494eadd4a53600282c1888/pipette-tip-big.png&quot;,&quot;fallbackUrl&quot;:&quot;https://res.cloudinary.com/dlcjuc3ej/image/upload/v1598639781/ybktw6z7g5sumsyczjnv.svg#/keystone/api/icons/5f494eadd4a53600282c1888/pipette-tip-big.svg&quot;,&quot;isPremium&quot;:false,&quot;size&quot;:{&quot;x&quot;:30,&quot;y&quot;:144.375}},&quot;source&quot;:{&quot;id&quot;:&quot;5f494e47d4a53600282c1872&quot;,&quot;type&quot;:&quot;ASSETS&quot;},&quot;isPremium&quot;:false,&quot;parent&quot;:{&quot;type&quot;:&quot;CHILD&quot;,&quot;parentId&quot;:&quot;a33e0d3e-208f-46d3-99f9-f17b44d3552d&quot;,&quot;order&quot;:&quot;5&quot;}},&quot;0a209266-6aa2-4f9c-9b02-9f8bd4f461b2&quot;:{&quot;type&quot;:&quot;FIGURE_OBJECT&quot;,&quot;id&quot;:&quot;0a209266-6aa2-4f9c-9b02-9f8bd4f461b2&quot;,&quot;relativeTransform&quot;:{&quot;translate&quot;:{&quot;x&quot;:-183.1784165339141,&quot;y&quot;:-125.54888321106836},&quot;rotate&quot;:0},&quot;opacity&quot;:1,&quot;path&quot;:{&quot;type&quot;:&quot;POLY_LINE&quot;,&quot;points&quot;:[{&quot;x&quot;:-18.563675052144504,&quot;y&quot;:-20.12396052851758},{&quot;x&quot;:-0.37975294692273054,&quot;y&quot;:-45.31772082102025},{&quot;x&quot;:31.42635664294723,&quot;y&quot;:-45.31772082102024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60920539584551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a33e0d3e-208f-46d3-99f9-f17b44d3552d&quot;,&quot;order&quot;:&quot;7&quot;},&quot;connectorInfo&quot;:{&quot;connectedObjects&quot;:[],&quot;type&quot;:&quot;QUADRATIC&quot;,&quot;offset&quot;:{&quot;x&quot;:0,&quot;y&quot;:0},&quot;bending&quot;:-0.1,&quot;firstElementIsHead&quot;:true,&quot;customized&quot;:false}},&quot;334e228c-9daf-4cdc-bb28-38a41b6d66fe&quot;:{&quot;type&quot;:&quot;FIGURE_OBJECT&quot;,&quot;id&quot;:&quot;334e228c-9daf-4cdc-bb28-38a41b6d66fe&quot;,&quot;relativeTransform&quot;:{&quot;translate&quot;:{&quot;x&quot;:-33.4631032319341,&quot;y&quot;:18.539002001357524},&quot;rotate&quot;:0},&quot;opacity&quot;:1,&quot;path&quot;:{&quot;type&quot;:&quot;RECT&quot;,&quot;size&quot;:{&quot;x&quot;:780.9662874151398,&quot;y&quot;:520.7571297284173},&quot;cornerRounding&quot;:{&quot;type&quot;:&quot;ARC_LENGTH&quot;,&quot;global&quot;:15.707963267948966}},&quot;pathStyles&quot;:[{&quot;type&quot;:&quot;FILL&quot;,&quot;fillStyle&quot;:&quot;rgba(245, 254, 251, 1)&quot;},{&quot;type&quot;:&quot;STROKE&quot;,&quot;strokeStyle&quot;:&quot;rgba(186, 215, 211, 1)&quot;,&quot;lineWidth&quot;:2,&quot;lineJoin&quot;:&quot;round&quot;}],&quot;isLocked&quot;:false,&quot;parent&quot;:{&quot;type&quot;:&quot;CHILD&quot;,&quot;parentId&quot;:&quot;8a10e93c-c05c-438e-9f00-1233ddbf094f&quot;,&quot;order&quot;:&quot;02&quot;}},&quot;d09881e1-e567-4a12-9276-fe0384c7cd04&quot;:{&quot;type&quot;:&quot;FIGURE_OBJECT&quot;,&quot;id&quot;:&quot;d09881e1-e567-4a12-9276-fe0384c7cd04&quot;,&quot;relativeTransform&quot;:{&quot;translate&quot;:{&quot;x&quot;:-128.0558129440081,&quot;y&quot;:-151.1403635241583},&quot;rotate&quot;:0,&quot;skewX&quot;:0,&quot;scale&quot;:{&quot;x&quot;:1,&quot;y&quot;:1}},&quot;opacity&quot;:1,&quot;path&quot;:{&quot;type&quot;:&quot;POLY_LINE&quot;,&quot;points&quot;:[{&quot;x&quot;:-49.355586034045594,&quot;y&quot;:0},{&quot;x&quot;:49.355586034045594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52&quot;},&quot;connectorInfo&quot;:{&quot;connectedObjects&quot;:[],&quot;type&quot;:&quot;LINE&quot;,&quot;offset&quot;:{&quot;x&quot;:0,&quot;y&quot;:0},&quot;bending&quot;:0.1,&quot;firstElementIsHead&quot;:true,&quot;customized&quot;:false}},&quot;664543e0-1500-4045-9f7a-89657e4dfe2d&quot;:{&quot;id&quot;:&quot;664543e0-1500-4045-9f7a-89657e4dfe2d&quot;,&quot;type&quot;:&quot;FIGURE_OBJECT&quot;,&quot;relativeTransform&quot;:{&quot;translate&quot;:{&quot;x&quot;:-133.66404314057831,&quot;y&quot;:-160.087045419046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6.785013745713776,&quot;y&quot;:16.117535092348078},&quot;targetSize&quot;:{&quot;x&quot;:56.785013745713776,&quot;y&quot;:16.117535092348078}},&quot;parent&quot;:{&quot;type&quot;:&quot;CHILD&quot;,&quot;parentId&quot;:&quot;8a10e93c-c05c-438e-9f00-1233ddbf094f&quot;,&quot;order&quot;:&quot;55&quot;}},&quot;955e50b5-73c6-458f-a18d-0a83e3465d44&quot;:{&quot;type&quot;:&quot;FIGURE_OBJECT&quot;,&quot;id&quot;:&quot;955e50b5-73c6-458f-a18d-0a83e3465d44&quot;,&quot;parent&quot;:{&quot;type&quot;:&quot;CHILD&quot;,&quot;parentId&quot;:&quot;8a10e93c-c05c-438e-9f00-1233ddbf094f&quot;,&quot;order&quot;:&quot;4&quot;},&quot;relativeTransform&quot;:{&quot;translate&quot;:{&quot;x&quot;:17.108747319642728,&quot;y&quot;:-84.76528967108504},&quot;rotate&quot;:0,&quot;skewX&quot;:0,&quot;scale&quot;:{&quot;x&quot;:1,&quot;y&quot;:1}}},&quot;c2017fc4-d21d-45c3-b7e5-9f3f8fbbdb11&quot;:{&quot;type&quot;:&quot;FIGURE_OBJECT&quot;,&quot;id&quot;:&quot;c2017fc4-d21d-45c3-b7e5-9f3f8fbbdb11&quot;,&quot;guide&quot;:{&quot;type&quot;:&quot;GUIDELINE&quot;,&quot;position&quot;:-584.8864914441597,&quot;orientation&quot;:&quot;vertical&quot;},&quot;parent&quot;:{&quot;type&quot;:&quot;GUIDE&quot;,&quot;parentId&quot;:&quot;db09ee30-4429-44cc-bd48-68be73479c8e&quot;,&quot;order&quot;:&quot;5&quot;}},&quot;ba783223-f8d1-458b-8de6-6f35519e59f0&quot;:{&quot;type&quot;:&quot;FIGURE_OBJECT&quot;,&quot;id&quot;:&quot;ba783223-f8d1-458b-8de6-6f35519e59f0&quot;,&quot;guide&quot;:{&quot;type&quot;:&quot;GUIDELINE&quot;,&quot;position&quot;:-593.2182078464981,&quot;orientation&quot;:&quot;vertical&quot;},&quot;parent&quot;:{&quot;type&quot;:&quot;GUIDE&quot;,&quot;parentId&quot;:&quot;db09ee30-4429-44cc-bd48-68be73479c8e&quot;,&quot;order&quot;:&quot;5&quot;}},&quot;9c1dcbb7-7920-488c-90a6-b34d5f0356c3&quot;:{&quot;type&quot;:&quot;FIGURE_OBJECT&quot;,&quot;id&quot;:&quot;9c1dcbb7-7920-488c-90a6-b34d5f0356c3&quot;,&quot;relativeTransform&quot;:{&quot;translate&quot;:{&quot;x&quot;:99.56557208383597,&quot;y&quot;:-150.7966599145106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&quot;},&quot;connectorInfo&quot;:{&quot;connectedObjects&quot;:[],&quot;type&quot;:&quot;LINE&quot;,&quot;offset&quot;:{&quot;x&quot;:0,&quot;y&quot;:0},&quot;bending&quot;:0.1,&quot;firstElementIsHead&quot;:true,&quot;customized&quot;:false}},&quot;c110d28e-c49c-4e45-95c4-3f1cfa912625&quot;:{&quot;type&quot;:&quot;FIGURE_OBJECT&quot;,&quot;id&quot;:&quot;c110d28e-c49c-4e45-95c4-3f1cfa912625&quot;,&quot;relativeTransform&quot;:{&quot;translate&quot;:{&quot;x&quot;:206.8323053517055,&quot;y&quot;:-88.4818193503212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2&quot;},&quot;connectorInfo&quot;:{&quot;connectedObjects&quot;:[],&quot;type&quot;:&quot;LINE&quot;,&quot;offset&quot;:{&quot;x&quot;:0,&quot;y&quot;:0},&quot;bending&quot;:0.1,&quot;firstElementIsHead&quot;:true,&quot;customized&quot;:false}},&quot;d2674daf-bbfc-46af-a1d9-83ea0e499a98&quot;:{&quot;id&quot;:&quot;d2674daf-bbfc-46af-a1d9-83ea0e499a98&quot;,&quot;type&quot;:&quot;FIGURE_OBJECT&quot;,&quot;relativeTransform&quot;:{&quot;translate&quot;:{&quot;x&quot;:238.78129028656045,&quot;y&quot;:-87.660736137783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33333333333333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1.822906494140625,&quot;y&quot;:13},&quot;targetSize&quot;:{&quot;x&quot;:40.015981110473085,&quot;y&quot;:11.357908315228157}},&quot;parent&quot;:{&quot;type&quot;:&quot;CHILD&quot;,&quot;parentId&quot;:&quot;8a10e93c-c05c-438e-9f00-1233ddbf094f&quot;,&quot;order&quot;:&quot;65&quot;}},&quot;60f18637-7980-4e3a-afa4-b5ab8c7852bb&quot;:{&quot;type&quot;:&quot;FIGURE_OBJECT&quot;,&quot;id&quot;:&quot;60f18637-7980-4e3a-afa4-b5ab8c7852bb&quot;,&quot;relativeTransform&quot;:{&quot;translate&quot;:{&quot;x&quot;:118.91450504106314,&quot;y&quot;:-26.168330462710223},&quot;rotate&quot;:2.9624363524282513,&quot;skewX&quot;:2.775557561562892e-17,&quot;scale&quot;:{&quot;x&quot;:0.9999999999999999,&quot;y&quot;:1.0000000000000004}},&quot;opacity&quot;:1,&quot;path&quot;:{&quot;type&quot;:&quot;POLY_LINE&quot;,&quot;points&quot;:[{&quot;x&quot;:-29.07544797095091,&quot;y&quot;:0},{&quot;x&quot;:29.07544797095091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bf81e12a-db48-40e3-9a03-42e700d4fa82&quot;:{&quot;type&quot;:&quot;FIGURE_OBJECT&quot;,&quot;id&quot;:&quot;bf81e12a-db48-40e3-9a03-42e700d4fa82&quot;,&quot;relativeTransform&quot;:{&quot;translate&quot;:{&quot;x&quot;:235.38844064851617,&quot;y&quot;:31.106787352398513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2&quot;},&quot;connectorInfo&quot;:{&quot;connectedObjects&quot;:[],&quot;type&quot;:&quot;LINE&quot;,&quot;offset&quot;:{&quot;x&quot;:0,&quot;y&quot;:0},&quot;bending&quot;:0.1,&quot;firstElementIsHead&quot;:true,&quot;customized&quot;:false}},&quot;af78ad3b-2e07-4b20-a6ca-dd3e6867da35&quot;:{&quot;type&quot;:&quot;FIGURE_OBJECT&quot;,&quot;id&quot;:&quot;af78ad3b-2e07-4b20-a6ca-dd3e6867da35&quot;,&quot;relativeTransform&quot;:{&quot;translate&quot;:{&quot;x&quot;:-15.934730142268094,&quot;y&quot;:-41.19538158446412},&quot;rotate&quot;:0,&quot;skewX&quot;:0,&quot;scale&quot;:{&quot;x&quot;:1,&quot;y&quot;:1}},&quot;opacity&quot;:1,&quot;path&quot;:{&quot;type&quot;:&quot;POLY_LINE&quot;,&quot;points&quot;:[{&quot;x&quot;:-106.91572380390019,&quot;y&quot;:44.51484423785707},{&quot;x&quot;:-163.11956773494714,&quot;y&quot;:93.51116601438426},{&quot;x&quot;:-106.91572380390019,&quot;y&quot;:147.875558400615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5&quot;},&quot;connectorInfo&quot;:{&quot;connectedObjects&quot;:[],&quot;type&quot;:&quot;QUADRATIC&quot;,&quot;offset&quot;:{&quot;x&quot;:0,&quot;y&quot;:0},&quot;bending&quot;:-0.1,&quot;firstElementIsHead&quot;:true,&quot;customized&quot;:true}},&quot;86975659-aa80-46ba-ad8a-046261434de5&quot;:{&quot;type&quot;:&quot;FIGURE_OBJECT&quot;,&quot;id&quot;:&quot;86975659-aa80-46ba-ad8a-046261434de5&quot;,&quot;relativeTransform&quot;:{&quot;translate&quot;:{&quot;x&quot;:123.02430553374963,&quot;y&quot;:190.8495058034134},&quot;rotate&quot;:-2.6853171145458634,&quot;skewX&quot;:0,&quot;scale&quot;:{&quot;x&quot;:0.9999999999999997,&quot;y&quot;:1}},&quot;opacity&quot;:1,&quot;path&quot;:{&quot;type&quot;:&quot;POLY_LINE&quot;,&quot;points&quot;:[{&quot;x&quot;:34.78051810075989,&quot;y&quot;:0},{&quot;x&quot;:-34.7805181007598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499999999999999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8&quot;},&quot;connectorInfo&quot;:{&quot;connectedObjects&quot;:[],&quot;type&quot;:&quot;LINE&quot;,&quot;offset&quot;:{&quot;x&quot;:0,&quot;y&quot;:0},&quot;bending&quot;:0.1,&quot;firstElementIsHead&quot;:true,&quot;customized&quot;:false}},&quot;c4cef380-0490-4c87-b7e2-d0f50d977a8d&quot;:{&quot;type&quot;:&quot;FIGURE_OBJECT&quot;,&quot;id&quot;:&quot;c4cef380-0490-4c87-b7e2-d0f50d977a8d&quot;,&quot;relativeTransform&quot;:{&quot;translate&quot;:{&quot;x&quot;:139.5788215112956,&quot;y&quot;:-386.6613452271877},&quot;rotate&quot;:3.1415926535897927,&quot;skewX&quot;:0,&quot;scale&quot;:{&quot;x&quot;:1,&quot;y&quot;:1}},&quot;opacity&quot;:1,&quot;path&quot;:{&quot;type&quot;:&quot;POLY_LINE&quot;,&quot;points&quot;:[{&quot;x&quot;:-64.78869297116148,&quot;y&quot;:-492.03629938667814},{&quot;x&quot;:-72.37281418195886,&quot;y&quot;:-492.03629938667814},{&quot;x&quot;:-82.09034075574839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0.5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9&quot;},&quot;connectorInfo&quot;:{&quot;connectedObjects&quot;:[],&quot;type&quot;:&quot;QUADRATIC&quot;,&quot;offset&quot;:{&quot;x&quot;:0,&quot;y&quot;:0},&quot;bending&quot;:-0.1,&quot;firstElementIsHead&quot;:true,&quot;customized&quot;:true}},&quot;8a10e93c-c05c-438e-9f00-1233ddbf094f&quot;:{&quot;type&quot;:&quot;FIGURE_OBJECT&quot;,&quot;id&quot;:&quot;8a10e93c-c05c-438e-9f00-1233ddbf094f&quot;,&quot;parent&quot;:{&quot;type&quot;:&quot;CHILD&quot;,&quot;parentId&quot;:&quot;f5a2b63e-6a7a-4b52-bc34-58fb7368ec2c&quot;,&quot;order&quot;:&quot;9998&quot;},&quot;relativeTransform&quot;:{&quot;translate&quot;:{&quot;x&quot;:-1014.9999999999998,&quot;y&quot;:56.081999999999965},&quot;rotate&quot;:0,&quot;skewX&quot;:0,&quot;scale&quot;:{&quot;x&quot;:1,&quot;y&quot;:1}}},&quot;eeb8f5c7-49c5-4f65-b114-a30835289811&quot;:{&quot;id&quot;:&quot;eeb8f5c7-49c5-4f65-b114-a30835289811&quot;,&quot;name&quot;:&quot;Eppendorf tube (round bottom, 1/2 liquid, closed)&quot;,&quot;displayName&quot;:&quot;&quot;,&quot;type&quot;:&quot;FIGURE_OBJECT&quot;,&quot;relativeTransform&quot;:{&quot;translate&quot;:{&quot;x&quot;:-1213.3943183474753,&quot;y&quot;:482.305949787203},&quot;rotate&quot;:0,&quot;skewX&quot;:0,&quot;scale&quot;:{&quot;x&quot;:0.686525419293019,&quot;y&quot;:0.686525419293019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f5a2b63e-6a7a-4b52-bc34-58fb7368ec2c&quot;,&quot;order&quot;:&quot;99981&quot;}},&quot;582223ef-616b-43b0-9c54-9a629cca7984&quot;:{&quot;id&quot;:&quot;582223ef-616b-43b0-9c54-9a629cca7984&quot;,&quot;name&quot;:&quot;Erlenmeyer flask (small, 1/4 liquid)&quot;,&quot;displayName&quot;:&quot;&quot;,&quot;type&quot;:&quot;FIGURE_OBJECT&quot;,&quot;relativeTransform&quot;:{&quot;translate&quot;:{&quot;x&quot;:-1048.730625065738,&quot;y&quot;:482.30635846489207},&quot;rotate&quot;:0,&quot;skewX&quot;:0,&quot;scale&quot;:{&quot;x&quot;:0.6437408550579041,&quot;y&quot;:0.6437408550579041}}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isPremium&quot;:true,&quot;size&quot;:{&quot;x&quot;:75,&quot;y&quot;:135.4026845637584}},&quot;source&quot;:{&quot;id&quot;:&quot;5f060fa7c7d3f300284a4c07&quot;,&quot;type&quot;:&quot;ASSETS&quot;},&quot;isPremium&quot;:true,&quot;parent&quot;:{&quot;type&quot;:&quot;CHILD&quot;,&quot;parentId&quot;:&quot;f5a2b63e-6a7a-4b52-bc34-58fb7368ec2c&quot;,&quot;order&quot;:&quot;99982&quot;}},&quot;7f8ffcd4-2678-453b-b79c-a25cd13f0e08&quot;:{&quot;id&quot;:&quot;7f8ffcd4-2678-453b-b79c-a25cd13f0e08&quot;,&quot;type&quot;:&quot;FIGURE_OBJECT&quot;,&quot;relativeTransform&quot;:{&quot;translate&quot;:{&quot;x&quot;:-1047.4433278695867,&quot;y&quot;:534.40761713659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4.45806209971575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60.034528636123966,&quot;y&quot;:17.039858903236425},&quot;targetSize&quot;:{&quot;x&quot;:60.034528636123966,&quot;y&quot;:17.039858903236425}},&quot;parent&quot;:{&quot;type&quot;:&quot;CHILD&quot;,&quot;parentId&quot;:&quot;f5a2b63e-6a7a-4b52-bc34-58fb7368ec2c&quot;,&quot;order&quot;:&quot;99983&quot;}},&quot;afcb9f2c-5902-4ddb-8a3c-462bc34844a4&quot;:{&quot;id&quot;:&quot;afcb9f2c-5902-4ddb-8a3c-462bc34844a4&quot;,&quot;name&quot;:&quot;Centrifuge (full)&quot;,&quot;displayName&quot;:&quot;&quot;,&quot;type&quot;:&quot;FIGURE_OBJECT&quot;,&quot;relativeTransform&quot;:{&quot;translate&quot;:{&quot;x&quot;:-1046.6804092973666,&quot;y&quot;:720.6713687572658},&quot;rotate&quot;:0,&quot;skewX&quot;:0,&quot;scale&quot;:{&quot;x&quot;:0.5877977010669151,&quot;y&quot;:0.5877977010669151}},&quot;image&quot;:{&quot;url&quot;:&quot;https://icons.biorender.com/biorender/5d38624fef208400046a7956/20190724135232/image/centrifuge-full.png&quot;,&quot;fallbackUrl&quot;:&quot;https://res.cloudinary.com/dlcjuc3ej/image/upload/v1563976352/as6unpq4gu6ddghbhc6t.svg#/keystone/api/icons/5d38624fef208400046a7956/20190724135232/image/centrifuge-full.svg&quot;,&quot;isPremium&quot;:false,&quot;size&quot;:{&quot;x&quot;:200,&quot;y&quot;:222.57217847769027}},&quot;source&quot;:{&quot;id&quot;:&quot;5d38624fef208400046a7956&quot;,&quot;type&quot;:&quot;ASSETS&quot;},&quot;isPremium&quot;:false,&quot;parent&quot;:{&quot;type&quot;:&quot;CHILD&quot;,&quot;parentId&quot;:&quot;f5a2b63e-6a7a-4b52-bc34-58fb7368ec2c&quot;,&quot;order&quot;:&quot;99985&quot;}},&quot;3d67c6ea-46a3-441c-9985-e98b33fd752b&quot;:{&quot;relativeTransform&quot;:{&quot;translate&quot;:{&quot;x&quot;:-1182.108279184265,&quot;y&quot;:874.3266516431934},&quot;rotate&quot;:0,&quot;skewX&quot;:0,&quot;scale&quot;:{&quot;x&quot;:1,&quot;y&quot;:1}},&quot;type&quot;:&quot;FIGURE_OBJECT&quot;,&quot;id&quot;:&quot;3d67c6ea-46a3-441c-9985-e98b33fd752b&quot;,&quot;name&quot;:&quot;Incubation time&quot;,&quot;displayName&quot;:&quot;Incubation time&quot;,&quot;opacity&quot;:1,&quot;source&quot;:{&quot;id&quot;:&quot;5f4d4cc0d3e13800adf01e4f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875&quot;},&quot;isPremium&quot;:true},&quot;0a085a9f-be5c-4398-a398-57a2c484848e&quot;:{&quot;type&quot;:&quot;FIGURE_OBJECT&quot;,&quot;id&quot;:&quot;0a085a9f-be5c-4398-a398-57a2c484848e&quot;,&quot;relativeTransform&quot;:{&quot;translate&quot;:{&quot;x&quot;:19.802275939596832,&quot;y&quot;:0.22089192688745443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6]}],&quot;text&quot;:&quot;optimal&quot;},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9]}],&quot;text&quot;:&quot;conditions&quot;,&quot;base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65.20990565176976,&quot;y&quot;:32.037537489156115},&quot;targetSize&quot;:{&quot;x&quot;:65.20990565176976,&quot;y&quot;:32.037537489156115},&quot;format&quot;:&quot;BETTER_TEXT&quot;,&quot;verticalAlign&quot;:&quot;TOP&quot;},&quot;isLocked&quot;:false,&quot;parent&quot;:{&quot;type&quot;:&quot;CHILD&quot;,&quot;parentId&quot;:&quot;3d67c6ea-46a3-441c-9985-e98b33fd752b&quot;,&quot;order&quot;:&quot;2&quot;}},&quot;9643520f-d336-46e5-be29-5c239eaf1986&quot;:{&quot;type&quot;:&quot;FIGURE_OBJECT&quot;,&quot;id&quot;:&quot;9643520f-d336-46e5-be29-5c239eaf1986&quot;,&quot;name&quot;:&quot;Hourglass&quot;,&quot;relativeTransform&quot;:{&quot;translate&quot;:{&quot;x&quot;:-24.904102434527378,&quot;y&quot;:1.0208266108506872e-14},&quot;rotate&quot;:0,&quot;skewX&quot;:0,&quot;scale&quot;:{&quot;x&quot;:0.08122224826300811,&quot;y&quot;:0.08122224826300811}},&quot;opacity&quot;:1,&quot;image&quot;:{&quot;url&quot;:&quot;https://icons.biorender.com/biorender/6241d25c5b5021002817b499/hourglass.png&quot;,&quot;fallbackUrl&quot;:&quot;https://res.cloudinary.com/dlcjuc3ej/image/upload/v1648480855/agjk69jabpk4cgjrkpz3.svg#/keystone/api/icons/6241d25c5b5021002817b499/hourglass.svg&quot;,&quot;size&quot;:{&quot;x&quot;:298,&quot;y&quot;:389},&quot;isPremium&quot;:false},&quot;source&quot;:{&quot;id&quot;:&quot;5ef516eacb3b2c002812bb55&quot;,&quot;type&quot;:&quot;ASSETS&quot;},&quot;pathStyles&quot;:[{&quot;type&quot;:&quot;FILL&quot;,&quot;fillStyle&quot;:&quot;rgb(0,0,0)&quot;}],&quot;isLocked&quot;:false,&quot;parent&quot;:{&quot;type&quot;:&quot;CHILD&quot;,&quot;parentId&quot;:&quot;3d67c6ea-46a3-441c-9985-e98b33fd752b&quot;,&quot;order&quot;:&quot;5&quot;}},&quot;78b64acc-b8c6-4017-a06f-c676c21e73a5&quot;:{&quot;relativeTransform&quot;:{&quot;translate&quot;:{&quot;x&quot;:-795.0114666164325,&quot;y&quot;:689.989112030017},&quot;rotate&quot;:0,&quot;skewX&quot;:0,&quot;scale&quot;:{&quot;x&quot;:1,&quot;y&quot;:1}},&quot;type&quot;:&quot;FIGURE_OBJECT&quot;,&quot;id&quot;:&quot;78b64acc-b8c6-4017-a06f-c676c21e73a5&quot;,&quot;parent&quot;:{&quot;type&quot;:&quot;CHILD&quot;,&quot;parentId&quot;:&quot;f5a2b63e-6a7a-4b52-bc34-58fb7368ec2c&quot;,&quot;order&quot;:&quot;9999&quot;},&quot;name&quot;:&quot;Falcon tube (50mL, 1/2 liquid, with cap) &quot;,&quot;displayName&quot;:&quot;Falcon tube (50mL, 1/2 liquid, with cap) &quot;,&quot;source&quot;:{&quot;id&quot;:&quot;606df534a2aab000a6fda153&quot;,&quot;type&quot;:&quot;ASSETS&quot;},&quot;isPremium&quot;:true},&quot;687483da-f0b1-4c2a-9537-fad16a744da9&quot;:{&quot;id&quot;:&quot;687483da-f0b1-4c2a-9537-fad16a744da9&quot;,&quot;name&quot;:&quot;Falcon tube (50mL, 1/2 liquid)&quot;,&quot;type&quot;:&quot;FIGURE_OBJECT&quot;,&quot;relativeTransform&quot;:{&quot;translate&quot;:{&quot;x&quot;:-38.00990586825712,&quot;y&quot;:40.771091055751},&quot;rotate&quot;:0,&quot;skewX&quot;:0,&quot;scale&quot;:{&quot;x&quot;:0.5455483925767506,&quot;y&quot;:0.5455483925767504}},&quot;image&quot;:{&quot;url&quot;:&quot;https://icons.biorender.com/biorender/606c73c2c6644b0028d7d272/falcon-tube-50-ml-1-2-liquid.png&quot;,&quot;fallbackUrl&quot;:&quot;https://res.cloudinary.com/dlcjuc3ej/image/upload/v1617720252/hyybixbpwfnsewnv7w7a.svg#/keystone/api/icons/606c73c2c6644b0028d7d272/falcon-tube-50-ml-1-2-liquid.svg&quot;,&quot;isPremium&quot;:false,&quot;isPacked&quot;:true,&quot;size&quot;:{&quot;x&quot;:75,&quot;y&quot;:243.57142857142858}},&quot;source&quot;:{&quot;id&quot;:&quot;606c7350c6644b0028d7d251&quot;,&quot;type&quot;:&quot;ASSETS&quot;},&quot;parent&quot;:{&quot;type&quot;:&quot;CHILD&quot;,&quot;parentId&quot;:&quot;78b64acc-b8c6-4017-a06f-c676c21e73a5&quot;,&quot;order&quot;:&quot;2&quot;}},&quot;82534f52-a379-4fde-85f5-609543ba9be6&quot;:{&quot;id&quot;:&quot;82534f52-a379-4fde-85f5-609543ba9be6&quot;,&quot;name&quot;:&quot;Screw cap 1&quot;,&quot;type&quot;:&quot;FIGURE_OBJECT&quot;,&quot;relativeTransform&quot;:{&quot;translate&quot;:{&quot;x&quot;:-38.009802030450004,&quot;y&quot;:-10.721704909224778},&quot;rotate&quot;:0,&quot;skewX&quot;:0,&quot;scale&quot;:{&quot;x&quot;:0.8810181091870632,&quot;y&quot;:0.8810181091870631}},&quot;image&quot;:{&quot;url&quot;:&quot;https://icons.biorender.com/biorender/5f076a089d890700268f57b3/screw-cap-1.png&quot;,&quot;fallbackUrl&quot;:&quot;https://res.cloudinary.com/dlcjuc3ej/image/upload/v1594321413/c2ddrv4cluvpvutvtyvl.svg#/keystone/api/icons/5f076a089d890700268f57b3/screw-cap-1.svg&quot;,&quot;isPremium&quot;:false,&quot;isPacked&quot;:true,&quot;size&quot;:{&quot;x&quot;:50,&quot;y&quot;:36.55913978494623}},&quot;source&quot;:{&quot;id&quot;:&quot;5f0769b39d890700268f57af&quot;,&quot;type&quot;:&quot;ASSETS&quot;},&quot;parent&quot;:{&quot;type&quot;:&quot;CHILD&quot;,&quot;parentId&quot;:&quot;78b64acc-b8c6-4017-a06f-c676c21e73a5&quot;,&quot;order&quot;:&quot;5&quot;},&quot;opacity&quot;:1},&quot;b72a20dd-e568-471c-89b6-1acf44ea4c84&quot;:{&quot;type&quot;:&quot;FIGURE_OBJECT&quot;,&quot;id&quot;:&quot;b72a20dd-e568-471c-89b6-1acf44ea4c84&quot;,&quot;relativeTransform&quot;:{&quot;translate&quot;:{&quot;x&quot;:-1073.6263136425466,&quot;y&quot;:750.6477618289189},&quot;rotate&quot;:0,&quot;skewX&quot;:0,&quot;scale&quot;:{&quot;x&quot;:1,&quot;y&quot;:1}},&quot;opacity&quot;:1,&quot;path&quot;:{&quot;type&quot;:&quot;RECT&quot;,&quot;size&quot;:{&quot;x&quot;:669.4502283611463,&quot;y&quot;:645.0495855167217},&quot;cornerRounding&quot;:{&quot;type&quot;:&quot;ARC_LENGTH&quot;,&quot;global&quot;:35.09609020015215}},&quot;pathStyles&quot;:[{&quot;type&quot;:&quot;FILL&quot;,&quot;fillStyle&quot;:&quot;rgb(245, 254, 251)&quot;},{&quot;type&quot;:&quot;STROKE&quot;,&quot;strokeStyle&quot;:&quot;rgb(186, 215, 211)&quot;,&quot;lineWidth&quot;:4.468572990842593,&quot;lineJoin&quot;:&quot;round&quot;}],&quot;isLocked&quot;:false,&quot;parent&quot;:{&quot;type&quot;:&quot;CHILD&quot;,&quot;parentId&quot;:&quot;f5a2b63e-6a7a-4b52-bc34-58fb7368ec2c&quot;,&quot;order&quot;:&quot;999805&quot;},&quot;layout&quot;:{&quot;sizeRatio&quot;:{&quot;x&quot;:0.88,&quot;y&quot;:0.88},&quot;keepAspectRatio&quot;:false}},&quot;81fff7ef-9210-49d0-8a83-5e274955488f&quot;:{&quot;id&quot;:&quot;81fff7ef-9210-49d0-8a83-5e274955488f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1.706681247864196,&quot;color&quot;:&quot;black&quot;,&quot;fontWeight&quot;:&quot;normal&quot;,&quot;fontStyle&quot;:&quot;normal&quot;,&quot;decoration&quot;:&quot;none&quot;}}]},&quot;format&quot;:&quot;BETTER_TEXT&quot;,&quot;size&quot;:{&quot;x&quot;:589.1162009578087,&quot;y&quot;:49},&quot;targetSize&quot;:{&quot;x&quot;:589.1162009578087,&quot;y&quot;:2}},&quot;parent&quot;:{&quot;type&quot;:&quot;CHILD&quot;,&quot;parentId&quot;:&quot;b72a20dd-e568-471c-89b6-1acf44ea4c84&quot;,&quot;order&quot;:&quot;5&quot;}},&quot;04cedca2-d5dc-4426-9212-9c45ae14d2f9&quot;:{&quot;relativeTransform&quot;:{&quot;translate&quot;:{&quot;x&quot;:-1303.3599920114377,&quot;y&quot;:711.4241600370052},&quot;rotate&quot;:0,&quot;skewX&quot;:0,&quot;scale&quot;:{&quot;x&quot;:1,&quot;y&quot;:1}},&quot;type&quot;:&quot;FIGURE_OBJECT&quot;,&quot;id&quot;:&quot;04cedca2-d5dc-4426-9212-9c45ae14d2f9&quot;,&quot;name&quot;:&quot;Erlenmeyer flask (shaking)&quot;,&quot;displayName&quot;:&quot;Erlenmeyer flask shaking&quot;,&quot;opacity&quot;:1,&quot;source&quot;:{&quot;id&quot;:&quot;5f763bb601bffe00ad233113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96&quot;},&quot;isPremium&quot;:true},&quot;cb8736d9-b943-495b-a31c-f87f4f7cbb7c&quot;:{&quot;type&quot;:&quot;FIGURE_OBJECT&quot;,&quot;id&quot;:&quot;cb8736d9-b943-495b-a31c-f87f4f7cbb7c&quot;,&quot;name&quot;:&quot;Erlenmeyer flask (small, 1/4 liquid)&quot;,&quot;relativeTransform&quot;:{&quot;translate&quot;:{&quot;x&quot;:14.41535171348053,&quot;y&quot;:-1.7681259785081176},&quot;rotate&quot;:0,&quot;skewX&quot;:0,&quot;scale&quot;:{&quot;x&quot;:0.7028151342619968,&quot;y&quot;:0.70281513426199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05&quot;}},&quot;66880f12-641c-4a03-81e4-d50b987c6d31&quot;:{&quot;type&quot;:&quot;FIGURE_OBJECT&quot;,&quot;id&quot;:&quot;66880f12-641c-4a03-81e4-d50b987c6d31&quot;,&quot;name&quot;:&quot;Erlenmeyer flask (small, 1/4 liquid)&quot;,&quot;relativeTransform&quot;:{&quot;translate&quot;:{&quot;x&quot;:-16.551844672052415,&quot;y&quot;:-3.115914799694137},&quot;rotate&quot;:0,&quot;skewX&quot;:0,&quot;scale&quot;:{&quot;x&quot;:0.692794399531987,&quot;y&quot;:0.69279439953198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1&quot;}},&quot;2445df06-4fa3-4b10-8730-f12e39b85fe8&quot;:{&quot;type&quot;:&quot;FIGURE_OBJECT&quot;,&quot;id&quot;:&quot;2445df06-4fa3-4b10-8730-f12e39b85fe8&quot;,&quot;name&quot;:&quot;Erlenmeyer flask (small, 1/4 liquid)&quot;,&quot;relativeTransform&quot;:{&quot;translate&quot;:{&quot;x&quot;:-1.88687540433054,&quot;y&quot;:0.7852287589456922},&quot;rotate&quot;:0,&quot;skewX&quot;:0,&quot;scale&quot;:{&quot;x&quot;:0.7227131590613007,&quot;y&quot;:0.7227131590613006}},&quot;opacity&quot;:1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2&quot;}},&quot;9356db13-4b0e-474e-9896-d8e9a168cf6c&quot;:{&quot;type&quot;:&quot;FIGURE_OBJECT&quot;,&quot;id&quot;:&quot;9356db13-4b0e-474e-9896-d8e9a168cf6c&quot;,&quot;relativeTransform&quot;:{&quot;translate&quot;:{&quot;x&quot;:-35.30724538243828,&quot;y&quot;:-83.87427792760953},&quot;rotate&quot;:0},&quot;opacity&quot;:1,&quot;path&quot;:{&quot;type&quot;:&quot;POLY_LINE&quot;,&quot;points&quot;:[{&quot;x&quot;:-13.244774447181062,&quot;y&quot;:11.483568422695171},{&quot;x&quot;:-4.5725358923416355,&quot;y&quot;:-4.685824928951592},{&quot;x&quot;:13.244774447181062,&quot;y&quot;:-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25&quot;}},&quot;718e3d2e-e75c-4a0f-9cb1-660b66d1e08e&quot;:{&quot;type&quot;:&quot;FIGURE_OBJECT&quot;,&quot;id&quot;:&quot;718e3d2e-e75c-4a0f-9cb1-660b66d1e08e&quot;,&quot;relativeTransform&quot;:{&quot;translate&quot;:{&quot;x&quot;:-44.06369565103107,&quot;y&quot;:-89.51649441015695},&quot;rotate&quot;:0},&quot;opacity&quot;:1,&quot;path&quot;:{&quot;type&quot;:&quot;POLY_LINE&quot;,&quot;points&quot;:[{&quot;x&quot;:-8.507663347935473,&quot;y&quot;:7.454751159398495},{&quot;x&quot;:-2.350354695884035,&quot;y&quot;:-3.217638746741319},{&quot;x&quot;:8.507663347935473,&quot;y&quot;:-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3&quot;}},&quot;da7ec20a-e584-431d-95d5-7e9f129d8cc4&quot;:{&quot;type&quot;:&quot;FIGURE_OBJECT&quot;,&quot;id&quot;:&quot;da7ec20a-e584-431d-95d5-7e9f129d8cc4&quot;,&quot;relativeTransform&quot;:{&quot;translate&quot;:{&quot;x&quot;:32.93940163303194,&quot;y&quot;:-83.21260744782036},&quot;rotate&quot;:3.141592653589793},&quot;opacity&quot;:1,&quot;path&quot;:{&quot;type&quot;:&quot;POLY_LINE&quot;,&quot;points&quot;:[{&quot;x&quot;:-13.244774447181062,&quot;y&quot;:-11.483568422695171},{&quot;x&quot;:-4.5725358923416355,&quot;y&quot;:4.685824928951592},{&quot;x&quot;:13.244774447181062,&quot;y&quot;: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&quot;}},&quot;ba5060ed-1245-420e-a444-0afcf36a397e&quot;:{&quot;type&quot;:&quot;FIGURE_OBJECT&quot;,&quot;id&quot;:&quot;ba5060ed-1245-420e-a444-0afcf36a397e&quot;,&quot;relativeTransform&quot;:{&quot;translate&quot;:{&quot;x&quot;:41.69585190162464,&quot;y&quot;:-88.85482393036777},&quot;rotate&quot;:3.141592653589793},&quot;opacity&quot;:1,&quot;path&quot;:{&quot;type&quot;:&quot;POLY_LINE&quot;,&quot;points&quot;:[{&quot;x&quot;:-8.507663347935473,&quot;y&quot;:-7.454751159398495},{&quot;x&quot;:-2.3503546958841985,&quot;y&quot;:3.217638746741319},{&quot;x&quot;:8.507663347935473,&quot;y&quot;: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5&quot;}},&quot;7296725e-ceb6-496b-862a-7c10ce593b91&quot;:{&quot;type&quot;:&quot;FIGURE_OBJECT&quot;,&quot;id&quot;:&quot;7296725e-ceb6-496b-862a-7c10ce593b91&quot;,&quot;relativeTransform&quot;:{&quot;translate&quot;:{&quot;x&quot;:62.454117949680445,&quot;y&quot;:72.38896610028964},&quot;rotate&quot;:2.8220884084398508},&quot;opacity&quot;:1,&quot;path&quot;:{&quot;type&quot;:&quot;POLY_LINE&quot;,&quot;points&quot;:[{&quot;x&quot;:-13.24477444718098,&quot;y&quot;:11.483568422694844},{&quot;x&quot;:-4.5725358923418815,&quot;y&quot;:-4.685824928952245},{&quot;x&quot;:13.24477444718098,&quot;y&quot;:-11.483568422694844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6&quot;}},&quot;0219dbe2-e1d0-43bb-aea1-964824f51635&quot;:{&quot;type&quot;:&quot;FIGURE_OBJECT&quot;,&quot;id&quot;:&quot;0219dbe2-e1d0-43bb-aea1-964824f51635&quot;,&quot;relativeTransform&quot;:{&quot;translate&quot;:{&quot;x&quot;:72.53961246528955,&quot;y&quot;:74.99527163071211},&quot;rotate&quot;:2.8220884084398508},&quot;opacity&quot;:1,&quot;path&quot;:{&quot;type&quot;:&quot;POLY_LINE&quot;,&quot;points&quot;:[{&quot;x&quot;:-8.507663347935475,&quot;y&quot;:7.454751159398658},{&quot;x&quot;:-2.350354695884036,&quot;y&quot;:-3.217638746741156},{&quot;x&quot;:8.507663347935475,&quot;y&quot;:-7.454751159398658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&quot;}},&quot;732ecb2f-89e1-456c-aa93-c73e46613d35&quot;:{&quot;type&quot;:&quot;FIGURE_OBJECT&quot;,&quot;id&quot;:&quot;732ecb2f-89e1-456c-aa93-c73e46613d35&quot;,&quot;relativeTransform&quot;:{&quot;translate&quot;:{&quot;x&quot;:-62.454117949681255,&quot;y&quot;:73.33149337704812},&quot;rotate&quot;:0.31950424514994247},&quot;opacity&quot;:1,&quot;path&quot;:{&quot;type&quot;:&quot;POLY_LINE&quot;,&quot;points&quot;:[{&quot;x&quot;:-13.24477444718082,&quot;y&quot;:-11.483568422695011},{&quot;x&quot;:-4.572535892341717,&quot;y&quot;:4.685824928951757},{&quot;x&quot;:13.24477444718082,&quot;y&quot;:11.48356842269501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5&quot;}},&quot;48a41f89-84e0-4321-b5cb-6fda9beee5ba&quot;:{&quot;type&quot;:&quot;FIGURE_OBJECT&quot;,&quot;id&quot;:&quot;48a41f89-84e0-4321-b5cb-6fda9beee5ba&quot;,&quot;relativeTransform&quot;:{&quot;translate&quot;:{&quot;x&quot;:-72.53961246528955,&quot;y&quot;:75.9377989074693},&quot;rotate&quot;:0.31950424514994247},&quot;opacity&quot;:1,&quot;path&quot;:{&quot;type&quot;:&quot;POLY_LINE&quot;,&quot;points&quot;:[{&quot;x&quot;:-8.507663347935312,&quot;y&quot;:-7.4547511593986595},{&quot;x&quot;:-2.3503546958843615,&quot;y&quot;:3.217638746741483},{&quot;x&quot;:8.507663347935312,&quot;y&quot;:7.45475115939865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8&quot;}},&quot;9d7ccc39-d239-40a9-8601-c8995ee1c45f&quot;:{&quot;type&quot;:&quot;FIGURE_OBJECT&quot;,&quot;id&quot;:&quot;9d7ccc39-d239-40a9-8601-c8995ee1c45f&quot;,&quot;parent&quot;:{&quot;type&quot;:&quot;CHILD&quot;,&quot;parentId&quot;:&quot;f5a2b63e-6a7a-4b52-bc34-58fb7368ec2c&quot;,&quot;order&quot;:&quot;99997&quot;},&quot;relativeTransform&quot;:{&quot;translate&quot;:{&quot;x&quot;:-1260.811868311012,&quot;y&quot;:504.1012956657266},&quot;rotate&quot;:0,&quot;skewX&quot;:0,&quot;scale&quot;:{&quot;x&quot;:1,&quot;y&quot;:1}}},&quot;dda46880-9f93-465e-a8dc-51ec37408a12&quot;:{&quot;type&quot;:&quot;FIGURE_OBJECT&quot;,&quot;id&quot;:&quot;dda46880-9f93-465e-a8dc-51ec37408a12&quot;,&quot;parent&quot;:{&quot;type&quot;:&quot;CHILD&quot;,&quot;parentId&quot;:&quot;9d7ccc39-d239-40a9-8601-c8995ee1c45f&quot;,&quot;order&quot;:&quot;2&quot;},&quot;relativeTransform&quot;:{&quot;translate&quot;:{&quot;x&quot;:-305.05344986843846,&quot;y&quot;:477.1717221771602},&quot;rotate&quot;:0}},&quot;22b6a12c-0b80-402c-b556-49e4215fe188&quot;:{&quot;id&quot;:&quot;22b6a12c-0b80-402c-b556-49e4215fe188&quot;,&quot;name&quot;:&quot;Qubit fluorometer&quot;,&quot;displayName&quot;:&quot;&quot;,&quot;type&quot;:&quot;FIGURE_OBJECT&quot;,&quot;relativeTransform&quot;:{&quot;translate&quot;:{&quot;x&quot;:317.0707845006405,&quot;y&quot;:5.412570893275219},&quot;rotate&quot;:0,&quot;skewX&quot;:0,&quot;scale&quot;:{&quot;x&quot;:0.8696921345220326,&quot;y&quot;:0.8696921345220323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dda46880-9f93-465e-a8dc-51ec37408a12&quot;,&quot;order&quot;:&quot;2&quot;}},&quot;182979cf-300a-4b96-a084-9a6da81ebb1a&quot;:{&quot;id&quot;:&quot;182979cf-300a-4b96-a084-9a6da81ebb1a&quot;,&quot;type&quot;:&quot;FIGURE_OBJECT&quot;,&quot;relativeTransform&quot;:{&quot;translate&quot;:{&quot;x&quot;:317.5809672012304,&quot;y&quot;:10.4744978001404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6.156568399460774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32.125894857069966,&quot;y&quot;:23.457002594051076},&quot;targetSize&quot;:{&quot;x&quot;:32.125894857069966,&quot;y&quot;:23.457002594051076}},&quot;parent&quot;:{&quot;type&quot;:&quot;CHILD&quot;,&quot;parentId&quot;:&quot;dda46880-9f93-465e-a8dc-51ec37408a12&quot;,&quot;order&quot;:&quot;5&quot;}},&quot;e15b33bb-6ab9-408a-ba6e-ede9b660e9e1&quot;:{&quot;id&quot;:&quot;e15b33bb-6ab9-408a-ba6e-ede9b660e9e1&quot;,&quot;name&quot;:&quot;image.png&quot;,&quot;type&quot;:&quot;FIGURE_OBJECT&quot;,&quot;relativeTransform&quot;:{&quot;translate&quot;:{&quot;x&quot;:-75.53055428771488,&quot;y&quot;:482.5842627266065},&quot;rotate&quot;:0,&quot;skewX&quot;:0,&quot;scale&quot;:{&quot;x&quot;:0.3417487798404668,&quot;y&quot;:0.3417487798404668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9d7ccc39-d239-40a9-8601-c8995ee1c45f&quot;,&quot;order&quot;:&quot;5&quot;}},&quot;9d6a21f7-73d0-449b-9c2f-d6075d091523&quot;:{&quot;id&quot;:&quot;9d6a21f7-73d0-449b-9c2f-d6075d091523&quot;,&quot;name&quot;:&quot;Erlenmeyer flask (1/4 liquid)&quot;,&quot;displayName&quot;:&quot;&quot;,&quot;type&quot;:&quot;FIGURE_OBJECT&quot;,&quot;relativeTransform&quot;:{&quot;translate&quot;:{&quot;x&quot;:-1050.2291571120152,&quot;y&quot;:971.4671693475022},&quot;rotate&quot;:0,&quot;skewX&quot;:0,&quot;scale&quot;:{&quot;x&quot;:0.9920084226678672,&quot;y&quot;:0.9920084226678672}},&quot;image&quot;:{&quot;url&quot;:&quot;https://icons.biorender.com/biorender/5f0e10d3797816002755eaf6/erlenmeyer-flask-1-4-liquid.png&quot;,&quot;fallbackUrl&quot;:&quot;https://res.cloudinary.com/dlcjuc3ej/image/upload/v1594757323/irqoxyfdf3xhdaxiwheo.svg#/keystone/api/icons/5f0e10d3797816002755eaf6/erlenmeyer-flask-1-4-liquid.svg&quot;,&quot;isPremium&quot;:true,&quot;size&quot;:{&quot;x&quot;:100,&quot;y&quot;:186.81318681318683}},&quot;source&quot;:{&quot;id&quot;:&quot;5f05ed2db073d10028340e93&quot;,&quot;type&quot;:&quot;ASSETS&quot;},&quot;isPremium&quot;:true,&quot;parent&quot;:{&quot;type&quot;:&quot;CHILD&quot;,&quot;parentId&quot;:&quot;f5a2b63e-6a7a-4b52-bc34-58fb7368ec2c&quot;,&quot;order&quot;:&quot;999975&quot;}},&quot;6320135e-cf34-4075-92b5-3b3f0c3a27ed&quot;:{&quot;type&quot;:&quot;FIGURE_OBJECT&quot;,&quot;id&quot;:&quot;6320135e-cf34-4075-92b5-3b3f0c3a27ed&quot;,&quot;parent&quot;:{&quot;type&quot;:&quot;CHILD&quot;,&quot;parentId&quot;:&quot;f5a2b63e-6a7a-4b52-bc34-58fb7368ec2c&quot;,&quot;order&quot;:&quot;99995&quot;},&quot;relativeTransform&quot;:{&quot;translate&quot;:{&quot;x&quot;:-614.0268986567133,&quot;y&quot;:761.3466337850278},&quot;rotate&quot;:0,&quot;skewX&quot;:0,&quot;scale&quot;:{&quot;x&quot;:1,&quot;y&quot;:1}}},&quot;20120860-4e02-4d11-a59a-7eeabd8c81d3&quot;:{&quot;type&quot;:&quot;FIGURE_OBJECT&quot;,&quot;id&quot;:&quot;20120860-4e02-4d11-a59a-7eeabd8c81d3&quot;,&quot;relativeTransform&quot;:{&quot;translate&quot;:{&quot;x&quot;:-218.99457687334683,&quot;y&quot;:169.2936464527916},&quot;rotate&quot;:0,&quot;skewX&quot;:0,&quot;scale&quot;:{&quot;x&quot;:1,&quot;y&quot;:1}},&quot;opacity&quot;:1,&quot;path&quot;:{&quot;type&quot;:&quot;RECT&quot;,&quot;size&quot;:{&quot;x&quot;:162.1066929376522,&quot;y&quot;:52.32980114664311},&quot;cornerRounding&quot;:{&quot;type&quot;:&quot;ARC_LENGTH&quot;,&quot;global&quot;:9.446419614925045}},&quot;pathStyles&quot;:[{&quot;type&quot;:&quot;FILL&quot;,&quot;fillStyle&quot;:&quot;rgba(229, 229, 229, 0.34901960784313724)&quot;},{&quot;type&quot;:&quot;STROKE&quot;,&quot;strokeStyle&quot;:&quot;rgba(74, 72, 73, 0.23137254901960785)&quot;,&quot;lineWidth&quot;:1.2027555009884474,&quot;lineJoin&quot;:&quot;round&quot;}],&quot;isLocked&quot;:false,&quot;parent&quot;:{&quot;type&quot;:&quot;CHILD&quot;,&quot;parentId&quot;:&quot;6320135e-cf34-4075-92b5-3b3f0c3a27ed&quot;,&quot;order&quot;:&quot;5&quot;},&quot;layout&quot;:{&quot;sizeRatio&quot;:{&quot;x&quot;:0.88,&quot;y&quot;:0.88},&quot;keepAspectRatio&quot;:false}},&quot;aefd4cff-40f6-4cde-92ee-7c21ad7ac9f2&quot;:{&quot;id&quot;:&quot;aefd4cff-40f6-4cde-92ee-7c21ad7ac9f2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,&quot;range&quot;:[0,44]}],&quot;text&quot;:&quot;Resuspend cells in a small volume of buffer. &quot;,&quot;base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},{&quot;runs&quot;:[{&quot;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,&quot;range&quot;:[0,27]}],&quot;text&quot;:&quot;Store in a freezer at -80°C.&quot;}],&quot;_lastCaretLocation&quot;:{&quot;lineIndex&quot;:1,&quot;runIndex&quot;:-1,&quot;charIndex&quot;:-1,&quot;endOfLine&quot;:true}},&quot;format&quot;:&quot;BETTER_TEXT&quot;,&quot;size&quot;:{&quot;x&quot;:142.65388978513394,&quot;y&quot;:43.13333333333333},&quot;targetSize&quot;:{&quot;x&quot;:142.65388978513394,&quot;y&quot;:2}},&quot;parent&quot;:{&quot;type&quot;:&quot;CHILD&quot;,&quot;parentId&quot;:&quot;20120860-4e02-4d11-a59a-7eeabd8c81d3&quot;,&quot;order&quot;:&quot;5&quot;}},&quot;e95ce0d9-59b9-47db-b856-8e7aba9a5a27&quot;:{&quot;type&quot;:&quot;FIGURE_OBJECT&quot;,&quot;id&quot;:&quot;e95ce0d9-59b9-47db-b856-8e7aba9a5a27&quot;,&quot;parent&quot;:{&quot;type&quot;:&quot;CHILD&quot;,&quot;parentId&quot;:&quot;6320135e-cf34-4075-92b5-3b3f0c3a27ed&quot;,&quot;order&quot;:&quot;2&quot;},&quot;relativeTransform&quot;:{&quot;translate&quot;:{&quot;x&quot;:13.218235323971392,&quot;y&quot;:-47.330108371156015},&quot;rotate&quot;:0,&quot;skewX&quot;:0,&quot;scale&quot;:{&quot;x&quot;:1,&quot;y&quot;:1}}},&quot;57a30e24-39ae-40c0-9c37-673d43ed2647&quot;:{&quot;id&quot;:&quot;57a30e24-39ae-40c0-9c37-673d43ed2647&quot;,&quot;name&quot;:&quot;Snowflake&quot;,&quot;displayName&quot;:&quot;&quot;,&quot;type&quot;:&quot;FIGURE_OBJECT&quot;,&quot;relativeTransform&quot;:{&quot;translate&quot;:{&quot;x&quot;:-253.7761743612192,&quot;y&quot;:168.54547732092686},&quot;rotate&quot;:0,&quot;skewX&quot;:0,&quot;scale&quot;:{&quot;x&quot;:0.2698765864471959,&quot;y&quot;:0.26987658644719587}},&quot;image&quot;:{&quot;url&quot;:&quot;https://icons.biorender.com/biorender/5b29271739949a001413e906/snowflake.png&quot;,&quot;fallbackUrl&quot;:&quot;https://res.cloudinary.com/dlcjuc3ej/image/upload/v1529423636/ufzybanrct6tnibafkrj.svg#/keystone/api/icons/5b29271739949a001413e906/snowflake.svg&quot;,&quot;isPremium&quot;:false,&quot;size&quot;:{&quot;x&quot;:100,&quot;y&quot;:110.20408163265306}},&quot;source&quot;:{&quot;id&quot;:&quot;5b292654cbc71a00141f88f9&quot;,&quot;type&quot;:&quot;ASSETS&quot;},&quot;isPremium&quot;:false,&quot;parent&quot;:{&quot;type&quot;:&quot;CHILD&quot;,&quot;parentId&quot;:&quot;e95ce0d9-59b9-47db-b856-8e7aba9a5a27&quot;,&quot;order&quot;:&quot;2&quot;}},&quot;265914b4-7f84-44a3-b69b-6ad40228fbc0&quot;:{&quot;id&quot;:&quot;265914b4-7f84-44a3-b69b-6ad40228fbc0&quot;,&quot;type&quot;:&quot;FIGURE_OBJECT&quot;,&quot;relativeTransform&quot;:{&quot;translate&quot;:{&quot;x&quot;:-217.28790198311222,&quot;y&quot;:168.50924681789957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618249515510602,&quot;color&quot;:&quot;rgba(70,69,70,1)&quot;,&quot;fontWeight&quot;:&quot;normal&quot;,&quot;fontStyle&quot;:&quot;normal&quot;,&quot;decoration&quot;:&quot;none&quot;},&quot;range&quot;:[0,4]}],&quot;text&quot;:&quot;-80°C&quot;}],&quot;_lastCaretLocation&quot;:{&quot;lineIndex&quot;:0,&quot;runIndex&quot;:-1,&quot;charIndex&quot;:-1,&quot;endOfLine&quot;:true}},&quot;format&quot;:&quot;BETTER_TEXT&quot;,&quot;size&quot;:{&quot;x&quot;:40.26578435129229,&quot;y&quot;:19.585794071851787},&quot;targetSize&quot;:{&quot;x&quot;:40.26578435129229,&quot;y&quot;:19.585794071851787}},&quot;parent&quot;:{&quot;type&quot;:&quot;CHILD&quot;,&quot;parentId&quot;:&quot;e95ce0d9-59b9-47db-b856-8e7aba9a5a27&quot;,&quot;order&quot;:&quot;5&quot;}},&quot;be03146f-c7af-427e-8e56-c64a721442e5&quot;:{&quot;type&quot;:&quot;FIGURE_OBJECT&quot;,&quot;id&quot;:&quot;be03146f-c7af-427e-8e56-c64a721442e5&quot;,&quot;relativeTransform&quot;:{&quot;translate&quot;:{&quot;x&quot;:-1134.5510768458305,&quot;y&quot;:482.30561867691057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&quot;},&quot;connectorInfo&quot;:{&quot;connectedObjects&quot;:[],&quot;type&quot;:&quot;LINE&quot;,&quot;offset&quot;:{&quot;x&quot;:0,&quot;y&quot;:0},&quot;bending&quot;:0.1,&quot;firstElementIsHead&quot;:true,&quot;customized&quot;:false}},&quot;1db3d11c-612a-4f11-91cf-c5da5d4f48dd&quot;:{&quot;type&quot;:&quot;FIGURE_OBJECT&quot;,&quot;id&quot;:&quot;1db3d11c-612a-4f11-91cf-c5da5d4f48dd&quot;,&quot;relativeTransform&quot;:{&quot;translate&quot;:{&quot;x&quot;:-1172.692408394805,&quot;y&quot;:723.1690519863117},&quot;rotate&quot;:3.141592653589793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&quot;},&quot;connectorInfo&quot;:{&quot;connectedObjects&quot;:[],&quot;type&quot;:&quot;LINE&quot;,&quot;offset&quot;:{&quot;x&quot;:0,&quot;y&quot;:0},&quot;bending&quot;:0.1,&quot;firstElementIsHead&quot;:true,&quot;customized&quot;:false}},&quot;118f246d-3806-4442-8a5a-c461d90077a6&quot;:{&quot;type&quot;:&quot;FIGURE_OBJECT&quot;,&quot;id&quot;:&quot;118f246d-3806-4442-8a5a-c461d90077a6&quot;,&quot;relativeTransform&quot;:{&quot;translate&quot;:{&quot;x&quot;:-1145.8325506882095,&quot;y&quot;:561.2681579900592},&quot;rotate&quot;:-0.9229695001883353,&quot;skewX&quot;:0,&quot;scale&quot;:{&quot;x&quot;:1,&quot;y&quot;:1.0000000000000004}},&quot;opacity&quot;:1,&quot;path&quot;:{&quot;type&quot;:&quot;POLY_LINE&quot;,&quot;points&quot;:[{&quot;x&quot;:-308.1984644699784,&quot;y&quot;:68.48220761577804},{&quot;x&quot;:-321.56943202931956,&quot;y&quot;:157.57483675549204},{&quot;x&quot;:-285.04628596935925,&quot;y&quot;:238.4645214215577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580142001002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.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5&quot;},&quot;connectorInfo&quot;:{&quot;connectedObjects&quot;:[],&quot;type&quot;:&quot;QUADRATIC&quot;,&quot;offset&quot;:{&quot;x&quot;:0,&quot;y&quot;:0},&quot;bending&quot;:-0.1,&quot;firstElementIsHead&quot;:true,&quot;customized&quot;:true}},&quot;859e164f-030b-4d63-813d-0fd6d29a151f&quot;:{&quot;type&quot;:&quot;FIGURE_OBJECT&quot;,&quot;id&quot;:&quot;859e164f-030b-4d63-813d-0fd6d29a151f&quot;,&quot;relativeTransform&quot;:{&quot;translate&quot;:{&quot;x&quot;:-1050.2294568763768,&quot;y&quot;:832.4453339019744},&quot;rotate&quot;:-1.5707963267948966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7&quot;},&quot;connectorInfo&quot;:{&quot;connectedObjects&quot;:[],&quot;type&quot;:&quot;LINE&quot;,&quot;offset&quot;:{&quot;x&quot;:0,&quot;y&quot;:0},&quot;bending&quot;:0.1,&quot;firstElementIsHead&quot;:true,&quot;customized&quot;:false}},&quot;4397eb4d-5fd6-48a0-8ef7-6a23a152e18f&quot;:{&quot;type&quot;:&quot;FIGURE_OBJECT&quot;,&quot;id&quot;:&quot;4397eb4d-5fd6-48a0-8ef7-6a23a152e18f&quot;,&quot;relativeTransform&quot;:{&quot;translate&quot;:{&quot;x&quot;:-921.4740229838152,&quot;y&quot;:720.6720144599661},&quot;rotate&quot;:0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8&quot;},&quot;connectorInfo&quot;:{&quot;connectedObjects&quot;:[],&quot;type&quot;:&quot;LINE&quot;,&quot;offset&quot;:{&quot;x&quot;:0,&quot;y&quot;:0},&quot;bending&quot;:0.1,&quot;firstElementIsHead&quot;:true,&quot;customized&quot;:false}},&quot;9b928f1a-e702-4e59-9843-536dbd93de0a&quot;:{&quot;type&quot;:&quot;FIGURE_OBJECT&quot;,&quot;id&quot;:&quot;9b928f1a-e702-4e59-9843-536dbd93de0a&quot;,&quot;relativeTransform&quot;:{&quot;translate&quot;:{&quot;x&quot;:-833.0213949340689,&quot;y&quot;:832.4453953158649},&quot;rotate&quot;:1.5707963267948966,&quot;skewX&quot;:0,&quot;scale&quot;:{&quot;x&quot;:1,&quot;y&quot;:1}},&quot;opacity&quot;:1,&quot;path&quot;:{&quot;type&quot;:&quot;POLY_LINE&quot;,&quot;points&quot;:[{&quot;x&quot;:-16.4873730691453,&quot;y&quot;:0},{&quot;x&quot;:16.4873730691453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&quot;},&quot;connectorInfo&quot;:{&quot;connectedObjects&quot;:[],&quot;type&quot;:&quot;LINE&quot;,&quot;offset&quot;:{&quot;x&quot;:0,&quot;y&quot;:0},&quot;bending&quot;:0.1,&quot;firstElementIsHead&quot;:true,&quot;customized&quot;:false}},&quot;e3890f21-dc38-4c60-a9d6-72e975762945&quot;:{&quot;type&quot;:&quot;FIGURE_OBJECT&quot;,&quot;id&quot;:&quot;e3890f21-dc38-4c60-a9d6-72e975762945&quot;,&quot;relativeTransform&quot;:{&quot;translate&quot;:{&quot;x&quot;:-1047.1308493061708,&quot;y&quot;:595.746378447124},&quot;rotate&quot;:1.5707963267948966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7&quot;},&quot;connectorInfo&quot;:{&quot;connectedObjects&quot;:[],&quot;type&quot;:&quot;LINE&quot;,&quot;offset&quot;:{&quot;x&quot;:0,&quot;y&quot;:0},&quot;bending&quot;:0.1,&quot;firstElementIsHead&quot;:true,&quot;customized&quot;:false}},&quot;bc2d2961-ab5d-46c7-9633-e698b11dd873&quot;:{&quot;relativeTransform&quot;:{&quot;translate&quot;:{&quot;x&quot;:-358.2066391542314,&quot;y&quot;:-166.65660997993047},&quot;rotate&quot;:0,&quot;skewX&quot;:0,&quot;scale&quot;:{&quot;x&quot;:1,&quot;y&quot;:1}},&quot;type&quot;:&quot;FIGURE_OBJECT&quot;,&quot;id&quot;:&quot;bc2d2961-ab5d-46c7-9633-e698b11dd873&quot;,&quot;parent&quot;:{&quot;type&quot;:&quot;CHILD&quot;,&quot;parentId&quot;:&quot;f5a2b63e-6a7a-4b52-bc34-58fb7368ec2c&quot;,&quot;order&quot;:&quot;999999905&quot;},&quot;name&quot;:&quot;Falcon tube (50mL, 1/2 liquid, with cap) &quot;,&quot;displayName&quot;:&quot;Falcon tube (50mL, 1/2 liquid, with cap) &quot;,&quot;source&quot;:{&quot;id&quot;:&quot;606df534a2aab000a6fda153&quot;,&quot;type&quot;:&quot;ASSETS&quot;},&quot;isPremium&quot;:true},&quot;8432d0ea-b8f4-489e-a42f-7bd41cbca8cd&quot;:{&quot;id&quot;:&quot;8432d0ea-b8f4-489e-a42f-7bd41cbca8cd&quot;,&quot;name&quot;:&quot;Falcon tube (50mL, 1/2 liquid)&quot;,&quot;type&quot;:&quot;FIGURE_OBJECT&quot;,&quot;relativeTransform&quot;:{&quot;translate&quot;:{&quot;x&quot;:-20.259593589800133,&quot;y&quot;:21.731328087609537},&quot;rotate&quot;:0,&quot;skewX&quot;:0,&quot;scale&quot;:{&quot;x&quot;:0.2907817966053937,&quot;y&quot;:0.2907817966053936}},&quot;image&quot;:{&quot;url&quot;:&quot;https://icons.biorender.com/biorender/606c73c2c6644b0028d7d272/falcon-tube-50-ml-1-2-liquid.png&quot;,&quot;fallbackUrl&quot;:&quot;https://res.cloudinary.com/dlcjuc3ej/image/upload/v1617720252/hyybixbpwfnsewnv7w7a.svg#/keystone/api/icons/606c73c2c6644b0028d7d272/falcon-tube-50-ml-1-2-liquid.svg&quot;,&quot;isPremium&quot;:false,&quot;isPacked&quot;:true,&quot;size&quot;:{&quot;x&quot;:75,&quot;y&quot;:243.57142857142858}},&quot;source&quot;:{&quot;id&quot;:&quot;606c7350c6644b0028d7d251&quot;,&quot;type&quot;:&quot;ASSETS&quot;},&quot;parent&quot;:{&quot;type&quot;:&quot;CHILD&quot;,&quot;parentId&quot;:&quot;bc2d2961-ab5d-46c7-9633-e698b11dd873&quot;,&quot;order&quot;:&quot;2&quot;}},&quot;d1b65b33-f0f8-4b6e-8b35-43044a137c84&quot;:{&quot;id&quot;:&quot;d1b65b33-f0f8-4b6e-8b35-43044a137c84&quot;,&quot;name&quot;:&quot;Screw cap 1&quot;,&quot;type&quot;:&quot;FIGURE_OBJECT&quot;,&quot;relativeTransform&quot;:{&quot;translate&quot;:{&quot;x&quot;:-20.259538243391788,&quot;y&quot;:-5.714757221539499},&quot;rotate&quot;:0,&quot;skewX&quot;:0,&quot;scale&quot;:{&quot;x&quot;:0.46958992477511496,&quot;y&quot;:0.4695899247751149}},&quot;image&quot;:{&quot;url&quot;:&quot;https://icons.biorender.com/biorender/5f076a089d890700268f57b3/screw-cap-1.png&quot;,&quot;fallbackUrl&quot;:&quot;https://res.cloudinary.com/dlcjuc3ej/image/upload/v1594321413/c2ddrv4cluvpvutvtyvl.svg#/keystone/api/icons/5f076a089d890700268f57b3/screw-cap-1.svg&quot;,&quot;isPremium&quot;:false,&quot;isPacked&quot;:true,&quot;size&quot;:{&quot;x&quot;:50,&quot;y&quot;:36.55913978494623}},&quot;source&quot;:{&quot;id&quot;:&quot;5f0769b39d890700268f57af&quot;,&quot;type&quot;:&quot;ASSETS&quot;},&quot;parent&quot;:{&quot;type&quot;:&quot;CHILD&quot;,&quot;parentId&quot;:&quot;bc2d2961-ab5d-46c7-9633-e698b11dd873&quot;,&quot;order&quot;:&quot;5&quot;},&quot;opacity&quot;:1},&quot;50ec89fd-55bd-47ba-894a-833b4476c8e0&quot;:{&quot;id&quot;:&quot;50ec89fd-55bd-47ba-894a-833b4476c8e0&quot;,&quot;name&quot;:&quot;AKTA Pure&quot;,&quot;displayName&quot;:&quot;&quot;,&quot;type&quot;:&quot;FIGURE_OBJECT&quot;,&quot;relativeTransform&quot;:{&quot;translate&quot;:{&quot;x&quot;:-330.0092434629727,&quot;y&quot;:0.0004205245446073924},&quot;rotate&quot;:1.2246467991473532e-16,&quot;skewX&quot;:0,&quot;scale&quot;:{&quot;x&quot;:0.3009819197505913,&quot;y&quot;:0.3009819197505913}},&quot;image&quot;:{&quot;url&quot;:&quot;https://icons.biorender.com/biorender/5b7f14b67593b91400e98667/20180823201137/image/akta-pure.png&quot;,&quot;fallbackUrl&quot;:&quot;https://res.cloudinary.com/dlcjuc3ej/image/upload/v1535055097/lsov4dln9wetmasd5axk.svg#/keystone/api/icons/5b7f14b67593b91400e98667/20180823201137/image/akta-pure.svg&quot;,&quot;isPremium&quot;:false,&quot;size&quot;:{&quot;x&quot;:400,&quot;y&quot;:376.1557177615572}},&quot;source&quot;:{&quot;id&quot;:&quot;5b7f14b67593b91400e98667&quot;,&quot;type&quot;:&quot;ASSETS&quot;},&quot;isPremium&quot;:false,&quot;parent&quot;:{&quot;type&quot;:&quot;CHILD&quot;,&quot;parentId&quot;:&quot;f5a2b63e-6a7a-4b52-bc34-58fb7368ec2c&quot;,&quot;order&quot;:&quot;99999991&quot;}},&quot;034c52b9-67ff-48e4-b1ae-4889467c6b21&quot;:{&quot;id&quot;:&quot;034c52b9-67ff-48e4-b1ae-4889467c6b21&quot;,&quot;name&quot;:&quot;Cup horn sonicator&quot;,&quot;displayName&quot;:&quot;&quot;,&quot;type&quot;:&quot;FIGURE_OBJECT&quot;,&quot;relativeTransform&quot;:{&quot;translate&quot;:{&quot;x&quot;:-142.61091833891814,&quot;y&quot;:-146.30664548692448},&quot;rotate&quot;:0,&quot;skewX&quot;:0,&quot;scale&quot;:{&quot;x&quot;:0.23153391608574683,&quot;y&quot;:0.23153391608574678}},&quot;image&quot;:{&quot;url&quot;:&quot;https://icons.biorender.com/biorender/5dd478883f24430004001974/20191119232249/image/cup-horn-sonicator.png&quot;,&quot;fallbackUrl&quot;:&quot;https://res.cloudinary.com/dlcjuc3ej/image/upload/v1574205769/aeu45tjtojahjejonlek.svg#/keystone/api/icons/5dd478883f24430004001974/20191119232249/image/cup-horn-sonicator.svg&quot;,&quot;isPremium&quot;:false,&quot;size&quot;:{&quot;x&quot;:150,&quot;y&quot;:317.83216783216784}},&quot;source&quot;:{&quot;id&quot;:&quot;5dd478883f24430004001974&quot;,&quot;type&quot;:&quot;ASSETS&quot;},&quot;isPremium&quot;:false,&quot;parent&quot;:{&quot;type&quot;:&quot;CHILD&quot;,&quot;parentId&quot;:&quot;f5a2b63e-6a7a-4b52-bc34-58fb7368ec2c&quot;,&quot;order&quot;:&quot;999999915&quot;}},&quot;54982f3c-442f-44f0-9d7b-33b0fd24fb40&quot;:{&quot;id&quot;:&quot;54982f3c-442f-44f0-9d7b-33b0fd24fb40&quot;,&quot;name&quot;:&quot;Centrifuge (full)&quot;,&quot;displayName&quot;:&quot;&quot;,&quot;type&quot;:&quot;FIGURE_OBJECT&quot;,&quot;relativeTransform&quot;:{&quot;translate&quot;:{&quot;x&quot;:76.12311748852356,&quot;y&quot;:-145.23445617734285},&quot;rotate&quot;:6.283185307179586,&quot;skewX&quot;:0,&quot;scale&quot;:{&quot;x&quot;:-0.40955930498198756,&quot;y&quot;:0.40955930498198756}},&quot;image&quot;:{&quot;url&quot;:&quot;https://icons.biorender.com/biorender/5d38624fef208400046a7956/20190724135232/image/centrifuge-full.png&quot;,&quot;fallbackUrl&quot;:&quot;https://res.cloudinary.com/dlcjuc3ej/image/upload/v1563976352/as6unpq4gu6ddghbhc6t.svg#/keystone/api/icons/5d38624fef208400046a7956/20190724135232/image/centrifuge-full.svg&quot;,&quot;isPremium&quot;:false,&quot;size&quot;:{&quot;x&quot;:200,&quot;y&quot;:222.57217847769027}},&quot;source&quot;:{&quot;id&quot;:&quot;5d38624fef208400046a7956&quot;,&quot;type&quot;:&quot;ASSETS&quot;},&quot;isPremium&quot;:false,&quot;parent&quot;:{&quot;type&quot;:&quot;CHILD&quot;,&quot;parentId&quot;:&quot;f5a2b63e-6a7a-4b52-bc34-58fb7368ec2c&quot;,&quot;order&quot;:&quot;99999992&quot;}},&quot;7d4d5aee-8792-4a07-a02f-9e6bf1b404cf&quot;:{&quot;id&quot;:&quot;7d4d5aee-8792-4a07-a02f-9e6bf1b404cf&quot;,&quot;displayName&quot;:&quot;3MMG&quot;,&quot;type&quot;:&quot;FIGURE_OBJECT&quot;,&quot;relativeTransform&quot;:{&quot;translate&quot;:{&quot;x&quot;:-152.37807785939103,&quot;y&quot;:174.82492121244007},&quot;rotate&quot;:0,&quot;skewX&quot;:0,&quot;scale&quot;:{&quot;x&quot;:0.3402299962397483,&quot;y&quot;:0.3402299962397483}},&quot;image&quot;:{&quot;url&quot;:&quot;https://core.services.biorender.com/api/pdb/642e60f4d8dee11ecbbe9779/1680761076888_bcfb6e61-eba5-4802-aa5a-e89779d958fb_icon.png&quot;,&quot;isPremium&quot;:false,&quot;isSignedURL&quot;:true,&quot;size&quot;:{&quot;x&quot;:133.5,&quot;y&quot;:150.6}},&quot;source&quot;:{&quot;id&quot;:&quot;642e60f4d8dee11ecbbe9779&quot;,&quot;type&quot;:&quot;PDBS&quot;},&quot;isPremium&quot;:false,&quot;parent&quot;:{&quot;type&quot;:&quot;CHILD&quot;,&quot;parentId&quot;:&quot;f5a2b63e-6a7a-4b52-bc34-58fb7368ec2c&quot;,&quot;order&quot;:&quot;999999925&quot;}},&quot;180974e4-e3c8-4a64-884c-f5efc8c4dab0&quot;:{&quot;type&quot;:&quot;FIGURE_OBJECT&quot;,&quot;id&quot;:&quot;180974e4-e3c8-4a64-884c-f5efc8c4dab0&quot;,&quot;parent&quot;:{&quot;type&quot;:&quot;CHILD&quot;,&quot;parentId&quot;:&quot;f5a2b63e-6a7a-4b52-bc34-58fb7368ec2c&quot;,&quot;order&quot;:&quot;999999955&quot;},&quot;relativeTransform&quot;:{&quot;translate&quot;:{&quot;x&quot;:170.6234007227775,&quot;y&quot;:108.63964207487082},&quot;rotate&quot;:0,&quot;skewX&quot;:0,&quot;scale&quot;:{&quot;x&quot;:1,&quot;y&quot;:1}}},&quot;39243632-f9ce-420b-b0ad-f0580fbbc6d6&quot;:{&quot;type&quot;:&quot;FIGURE_OBJECT&quot;,&quot;id&quot;:&quot;39243632-f9ce-420b-b0ad-f0580fbbc6d6&quot;,&quot;parent&quot;:{&quot;type&quot;:&quot;CHILD&quot;,&quot;parentId&quot;:&quot;180974e4-e3c8-4a64-884c-f5efc8c4dab0&quot;,&quot;order&quot;:&quot;2&quot;},&quot;relativeTransform&quot;:{&quot;translate&quot;:{&quot;x&quot;:-407.74649817896005,&quot;y&quot;:91.32185756063777},&quot;rotate&quot;:0}},&quot;4e6c7747-6021-40f7-a302-977a8dddd025&quot;:{&quot;type&quot;:&quot;FIGURE_OBJECT&quot;,&quot;id&quot;:&quot;4e6c7747-6021-40f7-a302-977a8dddd025&quot;,&quot;relativeTransform&quot;:{&quot;translate&quot;:{&quot;x&quot;:-5.9166773545669695,&quot;y&quot;:-20.68064638921103},&quot;rotate&quot;:0},&quot;opacity&quot;:1,&quot;path&quot;:{&quot;type&quot;:&quot;POLY_LINE&quot;,&quot;points&quot;:[{&quot;x&quot;:23.055178811336575,&quot;y&quot;:0},{&quot;x&quot;:-23.055178811336575,&quot;y&quot;:0}],&quot;closed&quot;:false},&quot;pathStyles&quot;:[{&quot;type&quot;:&quot;FILL&quot;,&quot;fillStyle&quot;:&quot;rgba(0,0,0,0)&quot;},{&quot;type&quot;:&quot;STROKE&quot;,&quot;strokeStyle&quot;:&quot;#232323&quot;,&quot;lineWidth&quot;:0.49853096308227396,&quot;lineJoin&quot;:&quot;round&quot;,&quot;dashArray&quot;:[4]}],&quot;isLocked&quot;:false,&quot;parent&quot;:{&quot;type&quot;:&quot;CHILD&quot;,&quot;parentId&quot;:&quot;39243632-f9ce-420b-b0ad-f0580fbbc6d6&quot;,&quot;order&quot;:&quot;8&quot;}},&quot;56e37d33-2e94-43f6-80b6-d1e1cd3b2af8&quot;:{&quot;type&quot;:&quot;FIGURE_OBJECT&quot;,&quot;id&quot;:&quot;56e37d33-2e94-43f6-80b6-d1e1cd3b2af8&quot;,&quot;relativeTransform&quot;:{&quot;translate&quot;:{&quot;x&quot;:-6.031037986004062,&quot;y&quot;:-37.91978098523689},&quot;rotate&quot;:0},&quot;opacity&quot;:1,&quot;path&quot;:{&quot;type&quot;:&quot;POLY_LINE&quot;,&quot;points&quot;:[{&quot;x&quot;:23.0551788113367,&quot;y&quot;:0},{&quot;x&quot;:-23.0551788113367,&quot;y&quot;:0}],&quot;closed&quot;:false},&quot;pathStyles&quot;:[{&quot;type&quot;:&quot;FILL&quot;,&quot;fillStyle&quot;:&quot;rgba(0,0,0,0)&quot;},{&quot;type&quot;:&quot;STROKE&quot;,&quot;strokeStyle&quot;:&quot;#232323&quot;,&quot;lineWidth&quot;:0.49853096308227396,&quot;lineJoin&quot;:&quot;round&quot;,&quot;dashArray&quot;:[4]}],&quot;isLocked&quot;:false,&quot;parent&quot;:{&quot;type&quot;:&quot;CHILD&quot;,&quot;parentId&quot;:&quot;39243632-f9ce-420b-b0ad-f0580fbbc6d6&quot;,&quot;order&quot;:&quot;9&quot;}},&quot;f43ae118-ebf7-46ef-8178-62b69c4ee22c&quot;:{&quot;type&quot;:&quot;FIGURE_OBJECT&quot;,&quot;id&quot;:&quot;f43ae118-ebf7-46ef-8178-62b69c4ee22c&quot;,&quot;relativeTransform&quot;:{&quot;translate&quot;:{&quot;x&quot;:26.375310513642788,&quot;y&quot;:4.27391720578139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3]}],&quot;text&quot;:&quot;High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18.474398061667255,&quot;y&quot;:8.973557335480931},&quot;targetSize&quot;:{&quot;x&quot;:18.474398061667255,&quot;y&quot;:8.973557335480931},&quot;format&quot;:&quot;BETTER_TEXT&quot;,&quot;verticalAlign&quot;:&quot;TOP&quot;},&quot;isLocked&quot;:false,&quot;parent&quot;:{&quot;type&quot;:&quot;CHILD&quot;,&quot;parentId&quot;:&quot;39243632-f9ce-420b-b0ad-f0580fbbc6d6&quot;,&quot;order&quot;:&quot;02&quot;}},&quot;34bdf172-dee1-4488-a0ff-2dc62b77be5b&quot;:{&quot;type&quot;:&quot;FIGURE_OBJECT&quot;,&quot;id&quot;:&quot;34bdf172-dee1-4488-a0ff-2dc62b77be5b&quot;,&quot;relativeTransform&quot;:{&quot;translate&quot;:{&quot;x&quot;:26.375310513642788,&quot;y&quot;:-56.279868164358795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2]}],&quot;text&quot;:&quot;Low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17.146011255537875,&quot;y&quot;:8.973557335480931},&quot;targetSize&quot;:{&quot;x&quot;:17.146011255537875,&quot;y&quot;:8.973557335480931},&quot;format&quot;:&quot;BETTER_TEXT&quot;,&quot;verticalAlign&quot;:&quot;TOP&quot;},&quot;isLocked&quot;:false,&quot;parent&quot;:{&quot;type&quot;:&quot;CHILD&quot;,&quot;parentId&quot;:&quot;39243632-f9ce-420b-b0ad-f0580fbbc6d6&quot;,&quot;order&quot;:&quot;05&quot;}},&quot;ffe40e37-0bd1-4d5a-a0d9-3d524e914bc6&quot;:{&quot;type&quot;:&quot;FIGURE_OBJECT&quot;,&quot;id&quot;:&quot;ffe40e37-0bd1-4d5a-a0d9-3d524e914bc6&quot;,&quot;relativeTransform&quot;:{&quot;translate&quot;:{&quot;x&quot;:26.375310513642788,&quot;y&quot;:-27.272003997100967},&quot;rotate&quot;:0},&quot;opacity&quot;:1,&quot;path&quot;:{&quot;type&quot;:&quot;POLY_LINE&quot;,&quot;points&quot;:[{&quot;x&quot;:0,&quot;y&quot;:-23.534905964617803},{&quot;x&quot;:0,&quot;y&quot;:23.53490596461780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17171700&quot;,&quot;1&quot;:&quot;#171717&quot;,&quot;0.45&quot;:&quot;#171717&quot;}},&quot;lineWidth&quot;:0.89412422903077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39243632-f9ce-420b-b0ad-f0580fbbc6d6&quot;,&quot;order&quot;:&quot;1&quot;}},&quot;96f14790-4131-4f38-af26-b0fdecf6ca90&quot;:{&quot;type&quot;:&quot;FIGURE_OBJECT&quot;,&quot;id&quot;:&quot;96f14790-4131-4f38-af26-b0fdecf6ca90&quot;,&quot;relativeTransform&quot;:{&quot;translate&quot;:{&quot;x&quot;:45.89974214597925,&quot;y&quot;:-27.396726563523824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8]}],&quot;text&quot;:&quot;Molecular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,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5]}],&quot;text&quot;:&quot;Weight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32.27069062917863,&quot;y&quot;:17.23587716363115},&quot;targetSize&quot;:{&quot;x&quot;:32.27069062917863,&quot;y&quot;:17.23587716363115},&quot;format&quot;:&quot;BETTER_TEXT&quot;,&quot;verticalAlign&quot;:&quot;TOP&quot;},&quot;isLocked&quot;:false,&quot;parent&quot;:{&quot;type&quot;:&quot;CHILD&quot;,&quot;parentId&quot;:&quot;39243632-f9ce-420b-b0ad-f0580fbbc6d6&quot;,&quot;order&quot;:&quot;15&quot;}},&quot;47fa1acc-6fc5-499e-b473-b035985bb0b1&quot;:{&quot;type&quot;:&quot;FIGURE_OBJECT&quot;,&quot;id&quot;:&quot;47fa1acc-6fc5-499e-b473-b035985bb0b1&quot;,&quot;name&quot;:&quot;Generic protein (ball)&quot;,&quot;relativeTransform&quot;:{&quot;translate&quot;:{&quot;x&quot;:-8.63666428781889,&quot;y&quot;:-31.575633250157455},&quot;rotate&quot;:0,&quot;skewX&quot;:0,&quot;scale&quot;:{&quot;x&quot;:0.02077786292304354,&quot;y&quot;:0.021202280254847407}},&quot;opacity&quot;:1,&quot;image&quot;:{&quot;url&quot;:&quot;https://icons.biorender.com/biorender/5e2b01714f2cc000281aa40b/generic-protein-ball.png&quot;,&quot;fallbackUrl&quot;:&quot;https://res.cloudinary.com/dlcjuc3ej/image/upload/v1579876711/xufxheztnagr9r905ajp.svg#/keystone/api/icons/5e2b01714f2cc000281aa40b/generic-protein-ball.svg&quot;,&quot;size&quot;:{&quot;x&quot;:354,&quot;y&quot;:354},&quot;isPremium&quot;:false},&quot;source&quot;:{&quot;id&quot;:&quot;5b33d1441b9d67001413a55e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2&quot;}},&quot;662feceb-c30a-40a6-967f-f3b594b8f05d&quot;:{&quot;type&quot;:&quot;FIGURE_OBJECT&quot;,&quot;id&quot;:&quot;662feceb-c30a-40a6-967f-f3b594b8f05d&quot;,&quot;name&quot;:&quot;Generic protein (ball)&quot;,&quot;relativeTransform&quot;:{&quot;translate&quot;:{&quot;x&quot;:7.96588816925133,&quot;y&quot;:-31.38685423022266},&quot;rotate&quot;:0.399305159302027,&quot;skewX&quot;:1.2480165979620365e-16,&quot;scale&quot;:{&quot;x&quot;:0.020841547289417183,&quot;y&quot;:0.021267265464765605}},&quot;opacity&quot;:1,&quot;image&quot;:{&quot;url&quot;:&quot;https://icons.biorender.com/biorender/5e2b01714f2cc000281aa40b/generic-protein-ball.png&quot;,&quot;fallbackUrl&quot;:&quot;https://res.cloudinary.com/dlcjuc3ej/image/upload/v1579876711/xufxheztnagr9r905ajp.svg#/keystone/api/icons/5e2b01714f2cc000281aa40b/generic-protein-ball.svg&quot;,&quot;size&quot;:{&quot;x&quot;:354,&quot;y&quot;:354},&quot;isPremium&quot;:false},&quot;source&quot;:{&quot;id&quot;:&quot;5b33d1441b9d67001413a55e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25&quot;}},&quot;12a32f1f-4238-4ff0-8f43-912078721dda&quot;:{&quot;type&quot;:&quot;FIGURE_OBJECT&quot;,&quot;id&quot;:&quot;12a32f1f-4238-4ff0-8f43-912078721dda&quot;,&quot;name&quot;:&quot;Generic protein (cylinder)&quot;,&quot;relativeTransform&quot;:{&quot;translate&quot;:{&quot;x&quot;:6.349358628791101,&quot;y&quot;:-9.495610638004521},&quot;rotate&quot;:2.8854581552058995,&quot;skewX&quot;:1.8595816285931357e-16,&quot;scale&quot;:{&quot;x&quot;:0.04182232190456393,&quot;y&quot;:0.04267660217093779}},&quot;opacity&quot;:1,&quot;image&quot;:{&quot;url&quot;:&quot;https://icons.biorender.com/biorender/5e2afebb4f2cc000281aa2df/generic-protein-cylinder.png&quot;,&quot;fallbackUrl&quot;:&quot;https://res.cloudinary.com/dlcjuc3ej/image/upload/v1579876017/h63qsncr45kwncuicct8.svg#/keystone/api/icons/5e2afebb4f2cc000281aa2df/generic-protein-cylinder.svg&quot;,&quot;size&quot;:{&quot;x&quot;:266,&quot;y&quot;:354},&quot;isPremium&quot;:false},&quot;source&quot;:{&quot;id&quot;:&quot;5b33d2821b9d67001413a5a8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4&quot;}},&quot;334c2f22-8039-4ce7-a234-df2afa6576cd&quot;:{&quot;type&quot;:&quot;FIGURE_OBJECT&quot;,&quot;id&quot;:&quot;334c2f22-8039-4ce7-a234-df2afa6576cd&quot;,&quot;name&quot;:&quot;Generic protein (cylinder)&quot;,&quot;relativeTransform&quot;:{&quot;translate&quot;:{&quot;x&quot;:-7.567815662158093,&quot;y&quot;:-9.495610638004521},&quot;rotate&quot;:0,&quot;skewX&quot;:0,&quot;scale&quot;:{&quot;x&quot;:0.041822321904563926,&quot;y&quot;:0.04267660217093779}},&quot;opacity&quot;:1,&quot;image&quot;:{&quot;url&quot;:&quot;https://icons.biorender.com/biorender/5e2afebb4f2cc000281aa2df/generic-protein-cylinder.png&quot;,&quot;fallbackUrl&quot;:&quot;https://res.cloudinary.com/dlcjuc3ej/image/upload/v1579876017/h63qsncr45kwncuicct8.svg#/keystone/api/icons/5e2afebb4f2cc000281aa2df/generic-protein-cylinder.svg&quot;,&quot;size&quot;:{&quot;x&quot;:266,&quot;y&quot;:354},&quot;isPremium&quot;:false},&quot;source&quot;:{&quot;id&quot;:&quot;5b33d2821b9d67001413a5a8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5&quot;}},&quot;5daf65f8-d2cc-43ca-b04b-034d678d8ae5&quot;:{&quot;type&quot;:&quot;FIGURE_OBJECT&quot;,&quot;id&quot;:&quot;5daf65f8-d2cc-43ca-b04b-034d678d8ae5&quot;,&quot;name&quot;:&quot;Generic protein (rod)&quot;,&quot;relativeTransform&quot;:{&quot;translate&quot;:{&quot;x&quot;:-9.499144235046998,&quot;y&quot;:-45.47235927831794},&quot;rotate&quot;:0,&quot;skewX&quot;:0,&quot;scale&quot;:{&quot;x&quot;:0.016229250320384178,&quot;y&quot;:0.016560755785776156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55&quot;}},&quot;7d57dbf5-7ff1-4287-8a37-81251efa2fea&quot;:{&quot;type&quot;:&quot;FIGURE_OBJECT&quot;,&quot;id&quot;:&quot;7d57dbf5-7ff1-4287-8a37-81251efa2fea&quot;,&quot;name&quot;:&quot;Generic protein (rod)&quot;,&quot;relativeTransform&quot;:{&quot;translate&quot;:{&quot;x&quot;:-4.198781664583446,&quot;y&quot;:-45.4722778544104},&quot;rotate&quot;:0.6089210454411278,&quot;skewX&quot;:0.01897312739994471,&quot;scale&quot;:{&quot;x&quot;:0.016335506732666535,&quot;y&quot;:0.01645303421195065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6&quot;}},&quot;66d814c4-0805-4f96-9be3-dc8e342b13b4&quot;:{&quot;type&quot;:&quot;FIGURE_OBJECT&quot;,&quot;id&quot;:&quot;66d814c4-0805-4f96-9be3-dc8e342b13b4&quot;,&quot;name&quot;:&quot;Generic protein (rod)&quot;,&quot;relativeTransform&quot;:{&quot;translate&quot;:{&quot;x&quot;:2.642546083199828,&quot;y&quot;:-46.37669796915363},&quot;rotate&quot;:2.015221328459111,&quot;skewX&quot;:-0.015697988863134775,&quot;scale&quot;:{&quot;x&quot;:0.01649794668732451,&quot;y&quot;:0.016291036468714482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65&quot;}},&quot;1ee836cd-4a97-4ff8-9e5c-90a280be58e2&quot;:{&quot;type&quot;:&quot;FIGURE_OBJECT&quot;,&quot;id&quot;:&quot;1ee836cd-4a97-4ff8-9e5c-90a280be58e2&quot;,&quot;name&quot;:&quot;Generic protein (rod)&quot;,&quot;relativeTransform&quot;:{&quot;translate&quot;:{&quot;x&quot;:8.799990891493376,&quot;y&quot;:-46.37675735531229},&quot;rotate&quot;:0.85350758462689,&quot;skewX&quot;:0.02003197049482871,&quot;scale&quot;:{&quot;x&quot;:0.016415039150499886,&quot;y&quot;:0.01637331770444955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7&quot;}},&quot;e00f9dde-36d6-427c-960a-e64a7b6ec6b2&quot;:{&quot;type&quot;:&quot;FIGURE_OBJECT&quot;,&quot;id&quot;:&quot;e00f9dde-36d6-427c-960a-e64a7b6ec6b2&quot;,&quot;name&quot;:&quot;Generic protein (ball)&quot;,&quot;relativeTransform&quot;:{&quot;translate&quot;:{&quot;x&quot;:-0.32243160452063463,&quot;y&quot;:-27.266080295755764},&quot;rotate&quot;:-0.4484506157929751,&quot;skewX&quot;:-1.2480165979620355e-16,&quot;scale&quot;:{&quot;x&quot;:0.02084154728941719,&quot;y&quot;:0.021267265464765595}},&quot;opacity&quot;:1,&quot;image&quot;:{&quot;url&quot;:&quot;https://icons.biorender.com/biorender/5e2b01714f2cc000281aa40b/generic-protein-ball.png&quot;,&quot;fallbackUrl&quot;:&quot;https://res.cloudinary.com/dlcjuc3ej/image/upload/v1579876711/xufxheztnagr9r905ajp.svg#/keystone/api/icons/5e2b01714f2cc000281aa40b/generic-protein-ball.svg&quot;,&quot;size&quot;:{&quot;x&quot;:354,&quot;y&quot;:354},&quot;isPremium&quot;:false},&quot;source&quot;:{&quot;id&quot;:&quot;5b33d1441b9d67001413a55e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3&quot;}},&quot;b7959d6d-1bcf-4071-9d14-bae32c25f671&quot;:{&quot;type&quot;:&quot;FIGURE_OBJECT&quot;,&quot;id&quot;:&quot;b7959d6d-1bcf-4071-9d14-bae32c25f671&quot;,&quot;parent&quot;:{&quot;type&quot;:&quot;CHILD&quot;,&quot;parentId&quot;:&quot;180974e4-e3c8-4a64-884c-f5efc8c4dab0&quot;,&quot;order&quot;:&quot;5&quot;},&quot;relativeTransform&quot;:{&quot;translate&quot;:{&quot;x&quot;:14.64362018755837,&quot;y&quot;:-0.6101508411482661},&quot;rotate&quot;:0}},&quot;d4cadf2c-8541-4d63-976d-6d50ea9d4b28&quot;:{&quot;type&quot;:&quot;FIGURE_OBJECT&quot;,&quot;id&quot;:&quot;d4cadf2c-8541-4d63-976d-6d50ea9d4b28&quot;,&quot;parent&quot;:{&quot;type&quot;:&quot;CHILD&quot;,&quot;parentId&quot;:&quot;b7959d6d-1bcf-4071-9d14-bae32c25f671&quot;,&quot;order&quot;:&quot;2&quot;},&quot;relativeTransform&quot;:{&quot;translate&quot;:{&quot;x&quot;:0,&quot;y&quot;:0},&quot;rotate&quot;:0}},&quot;efd9f990-3ef0-486c-9683-05c8491b19b0&quot;:{&quot;id&quot;:&quot;efd9f990-3ef0-486c-9683-05c8491b19b0&quot;,&quot;name&quot;:&quot;Superdex high-performance column&quot;,&quot;displayName&quot;:&quot;&quot;,&quot;type&quot;:&quot;FIGURE_OBJECT&quot;,&quot;relativeTransform&quot;:{&quot;translate&quot;:{&quot;x&quot;:-445.0587185061702,&quot;y&quot;:81.98260195457016},&quot;rotate&quot;:0,&quot;skewX&quot;:0,&quot;scale&quot;:{&quot;x&quot;:0.2683994508488863,&quot;y&quot;:0.2683994508488863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d4cadf2c-8541-4d63-976d-6d50ea9d4b28&quot;,&quot;order&quot;:&quot;5&quot;}},&quot;a580338e-adbf-4a9a-a833-306452ab46b5&quot;:{&quot;type&quot;:&quot;FIGURE_OBJECT&quot;,&quot;id&quot;:&quot;a580338e-adbf-4a9a-a833-306452ab46b5&quot;,&quot;parent&quot;:{&quot;type&quot;:&quot;CROP&quot;,&quot;parentId&quot;:&quot;d4cadf2c-8541-4d63-976d-6d50ea9d4b28&quot;,&quot;order&quot;:&quot;5&quot;},&quot;relativeTransform&quot;:{&quot;translate&quot;:{&quot;x&quot;:-445.0587185061702,&quot;y&quot;:36.37382832948662},&quot;rotate&quot;:0,&quot;skewX&quot;:0,&quot;scale&quot;:{&quot;x&quot;:13.419972542444327,&quot;y&quot;:21.398537552362566}},&quot;path&quot;:{&quot;type&quot;:&quot;RECT&quot;,&quot;size&quot;:{&quot;x&quot;:2,&quot;y&quot;:2}},&quot;pathStyles&quot;:[{&quot;type&quot;:&quot;FILL&quot;,&quot;fillStyle&quot;:&quot;#fff&quot;}],&quot;isFrozen&quot;:true},&quot;c789f0ac-5b27-4bef-adb5-6ecc6361a559&quot;:{&quot;type&quot;:&quot;FIGURE_OBJECT&quot;,&quot;id&quot;:&quot;c789f0ac-5b27-4bef-adb5-6ecc6361a559&quot;,&quot;parent&quot;:{&quot;type&quot;:&quot;CHILD&quot;,&quot;parentId&quot;:&quot;b7959d6d-1bcf-4071-9d14-bae32c25f671&quot;,&quot;order&quot;:&quot;5&quot;},&quot;relativeTransform&quot;:{&quot;translate&quot;:{&quot;x&quot;:-13.70984644928086,&quot;y&quot;:-56.54064646883661},&quot;rotate&quot;:0}},&quot;3a656f1c-26cf-47fd-b6a4-c258035de5d9&quot;:{&quot;id&quot;:&quot;3a656f1c-26cf-47fd-b6a4-c258035de5d9&quot;,&quot;name&quot;:&quot;Superdex high-performance column&quot;,&quot;displayName&quot;:&quot;&quot;,&quot;type&quot;:&quot;FIGURE_OBJECT&quot;,&quot;relativeTransform&quot;:{&quot;translate&quot;:{&quot;x&quot;:-431.37843635640996,&quot;y&quot;:97.92888410433041},&quot;rotate&quot;:0,&quot;skewX&quot;:0,&quot;scale&quot;:{&quot;x&quot;:0.2683994508488863,&quot;y&quot;:0.2683994508488863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c789f0ac-5b27-4bef-adb5-6ecc6361a559&quot;,&quot;order&quot;:&quot;5&quot;}},&quot;826f98fb-a7fc-4912-9996-6a517aa2ab53&quot;:{&quot;type&quot;:&quot;FIGURE_OBJECT&quot;,&quot;id&quot;:&quot;826f98fb-a7fc-4912-9996-6a517aa2ab53&quot;,&quot;parent&quot;:{&quot;type&quot;:&quot;CROP&quot;,&quot;parentId&quot;:&quot;c789f0ac-5b27-4bef-adb5-6ecc6361a559&quot;,&quot;order&quot;:&quot;5&quot;},&quot;relativeTransform&quot;:{&quot;translate&quot;:{&quot;x&quot;:-431.37843635640996,&quot;y&quot;:128.74150039953736},&quot;rotate&quot;:0,&quot;skewX&quot;:0,&quot;scale&quot;:{&quot;x&quot;:13.419972542444327,&quot;y&quot;:36.19469488223916}},&quot;path&quot;:{&quot;type&quot;:&quot;RECT&quot;,&quot;size&quot;:{&quot;x&quot;:2,&quot;y&quot;:2}},&quot;pathStyles&quot;:[{&quot;type&quot;:&quot;FILL&quot;,&quot;fillStyle&quot;:&quot;#fff&quot;}],&quot;isFrozen&quot;:true},&quot;a9b6db59-a01d-4a03-ab57-e1daee4d53e6&quot;:{&quot;id&quot;:&quot;a9b6db59-a01d-4a03-ab57-e1daee4d53e6&quot;,&quot;displayName&quot;:&quot;132L&quot;,&quot;type&quot;:&quot;FIGURE_OBJECT&quot;,&quot;relativeTransform&quot;:{&quot;translate&quot;:{&quot;x&quot;:-196.33788825263463,&quot;y&quot;:-169.18856954550108},&quot;rotate&quot;:-1.935045622029435,&quot;skewX&quot;:-6.820412468334692e-17,&quot;scale&quot;:{&quot;x&quot;:0.22554063867643842,&quot;y&quot;:0.2255406386764385}},&quot;image&quot;:{&quot;url&quot;:&quot;https://core.services.biorender.com/api/pdb/64428fc836a7d2daa9941a20/1682083784091_b70323ed-2f97-4720-8689-a5f68d66ab16_icon.png&quot;,&quot;isPremium&quot;:false,&quot;isSignedURL&quot;:true,&quot;size&quot;:{&quot;x&quot;:143.7,&quot;y&quot;:200.7}},&quot;source&quot;:{&quot;id&quot;:&quot;64428fc836a7d2daa9941a20&quot;,&quot;type&quot;:&quot;PDBS&quot;},&quot;isPremium&quot;:false,&quot;parent&quot;:{&quot;type&quot;:&quot;CHILD&quot;,&quot;parentId&quot;:&quot;f5a2b63e-6a7a-4b52-bc34-58fb7368ec2c&quot;,&quot;order&quot;:&quot;99999996&quot;}},&quot;48517ab7-a1e3-4eaa-a4a9-f8c2a107c847&quot;:{&quot;type&quot;:&quot;FIGURE_OBJECT&quot;,&quot;id&quot;:&quot;48517ab7-a1e3-4eaa-a4a9-f8c2a107c847&quot;,&quot;parent&quot;:{&quot;type&quot;:&quot;CHILD&quot;,&quot;parentId&quot;:&quot;f5a2b63e-6a7a-4b52-bc34-58fb7368ec2c&quot;,&quot;order&quot;:&quot;99999997&quot;},&quot;relativeTransform&quot;:{&quot;translate&quot;:{&quot;x&quot;:160.8957519294427,&quot;y&quot;:170.64124856990094},&quot;rotate&quot;:0,&quot;skewX&quot;:0,&quot;scale&quot;:{&quot;x&quot;:1,&quot;y&quot;:1}}},&quot;5e31fccc-4a17-4c50-8770-fd9e2252db69&quot;:{&quot;type&quot;:&quot;FIGURE_OBJECT&quot;,&quot;id&quot;:&quot;5e31fccc-4a17-4c50-8770-fd9e2252db69&quot;,&quot;parent&quot;:{&quot;type&quot;:&quot;CHILD&quot;,&quot;parentId&quot;:&quot;48517ab7-a1e3-4eaa-a4a9-f8c2a107c847&quot;,&quot;order&quot;:&quot;2&quot;},&quot;relativeTransform&quot;:{&quot;translate&quot;:{&quot;x&quot;:-317.7079604310012,&quot;y&quot;:-77.57118758829046},&quot;rotate&quot;:0}},&quot;dcfcd956-7d5e-4b6c-8d63-4ce7b8862a37&quot;:{&quot;type&quot;:&quot;FIGURE_OBJECT&quot;,&quot;id&quot;:&quot;dcfcd956-7d5e-4b6c-8d63-4ce7b8862a37&quot;,&quot;parent&quot;:{&quot;type&quot;:&quot;CHILD&quot;,&quot;parentId&quot;:&quot;5e31fccc-4a17-4c50-8770-fd9e2252db69&quot;,&quot;order&quot;:&quot;2&quot;},&quot;relativeTransform&quot;:{&quot;translate&quot;:{&quot;x&quot;:0,&quot;y&quot;:0},&quot;rotate&quot;:0}},&quot;3997db05-21a6-41ab-8bcf-11969988ec3f&quot;:{&quot;id&quot;:&quot;3997db05-21a6-41ab-8bcf-11969988ec3f&quot;,&quot;name&quot;:&quot;Superdex high-performance column&quot;,&quot;displayName&quot;:&quot;&quot;,&quot;type&quot;:&quot;FIGURE_OBJECT&quot;,&quot;relativeTransform&quot;:{&quot;translate&quot;:{&quot;x&quot;:-224.8264214601256,&quot;y&quot;:133.86042167931893},&quot;rotate&quot;:0,&quot;skewX&quot;:0,&quot;scale&quot;:{&quot;x&quot;:0.32836171890931354,&quot;y&quot;:0.32836171890931354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dcfcd956-7d5e-4b6c-8d63-4ce7b8862a37&quot;,&quot;order&quot;:&quot;5&quot;}},&quot;fd256604-0aec-4d8f-bd32-4e2ee2e6506f&quot;:{&quot;type&quot;:&quot;FIGURE_OBJECT&quot;,&quot;id&quot;:&quot;fd256604-0aec-4d8f-bd32-4e2ee2e6506f&quot;,&quot;parent&quot;:{&quot;type&quot;:&quot;CROP&quot;,&quot;parentId&quot;:&quot;dcfcd956-7d5e-4b6c-8d63-4ce7b8862a37&quot;,&quot;order&quot;:&quot;5&quot;},&quot;relativeTransform&quot;:{&quot;translate&quot;:{&quot;x&quot;:-224.8264214601256,&quot;y&quot;:67.27038424760205},&quot;rotate&quot;:0,&quot;skewX&quot;:0,&quot;scale&quot;:{&quot;x&quot;:16.418085945465673,&quot;y&quot;:15.387164116677235}},&quot;path&quot;:{&quot;type&quot;:&quot;RECT&quot;,&quot;size&quot;:{&quot;x&quot;:2,&quot;y&quot;:2}},&quot;pathStyles&quot;:[{&quot;type&quot;:&quot;FILL&quot;,&quot;fillStyle&quot;:&quot;#fff&quot;}],&quot;isFrozen&quot;:true},&quot;6240df50-070a-48d8-afd6-1b9622143ed6&quot;:{&quot;type&quot;:&quot;FIGURE_OBJECT&quot;,&quot;id&quot;:&quot;6240df50-070a-48d8-afd6-1b9622143ed6&quot;,&quot;parent&quot;:{&quot;type&quot;:&quot;CHILD&quot;,&quot;parentId&quot;:&quot;5e31fccc-4a17-4c50-8770-fd9e2252db69&quot;,&quot;order&quot;:&quot;5&quot;},&quot;relativeTransform&quot;:{&quot;translate&quot;:{&quot;x&quot;:-26.14166991159304,&quot;y&quot;:-108.13198893285241},&quot;rotate&quot;:0}},&quot;e2e1676d-71ad-499b-b4b9-650b793bf973&quot;:{&quot;id&quot;:&quot;e2e1676d-71ad-499b-b4b9-650b793bf973&quot;,&quot;name&quot;:&quot;Superdex high-performance column&quot;,&quot;displayName&quot;:&quot;&quot;,&quot;type&quot;:&quot;FIGURE_OBJECT&quot;,&quot;relativeTransform&quot;:{&quot;translate&quot;:{&quot;x&quot;:-198.6847718440241,&quot;y&quot;:137.26166114502863},&quot;rotate&quot;:0,&quot;skewX&quot;:0,&quot;scale&quot;:{&quot;x&quot;:0.32836171890931354,&quot;y&quot;:0.32836171890931354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6240df50-070a-48d8-afd6-1b9622143ed6&quot;,&quot;order&quot;:&quot;5&quot;}},&quot;466d1dd9-9888-4ecb-9cbd-03386440bae7&quot;:{&quot;type&quot;:&quot;FIGURE_OBJECT&quot;,&quot;id&quot;:&quot;466d1dd9-9888-4ecb-9cbd-03386440bae7&quot;,&quot;parent&quot;:{&quot;type&quot;:&quot;CROP&quot;,&quot;parentId&quot;:&quot;6240df50-070a-48d8-afd6-1b9622143ed6&quot;,&quot;order&quot;:&quot;5&quot;},&quot;relativeTransform&quot;:{&quot;translate&quot;:{&quot;x&quot;:-198.6847718440241,&quot;y&quot;:201.35768968417185},&quot;rotate&quot;:0,&quot;skewX&quot;:0,&quot;scale&quot;:{&quot;x&quot;:16.418085945465673,&quot;y&quot;:17.881173009250908}},&quot;path&quot;:{&quot;type&quot;:&quot;RECT&quot;,&quot;size&quot;:{&quot;x&quot;:2,&quot;y&quot;:2}},&quot;pathStyles&quot;:[{&quot;type&quot;:&quot;FILL&quot;,&quot;fillStyle&quot;:&quot;#fff&quot;}],&quot;isFrozen&quot;:true},&quot;1fbf929f-bfed-47e6-b159-0f86129916b5&quot;:{&quot;type&quot;:&quot;FIGURE_OBJECT&quot;,&quot;id&quot;:&quot;1fbf929f-bfed-47e6-b159-0f86129916b5&quot;,&quot;parent&quot;:{&quot;type&quot;:&quot;CHILD&quot;,&quot;parentId&quot;:&quot;48517ab7-a1e3-4eaa-a4a9-f8c2a107c847&quot;,&quot;order&quot;:&quot;5&quot;},&quot;relativeTransform&quot;:{&quot;translate&quot;:{&quot;x&quot;:1.3077640191946391,&quot;y&quot;:1.8062128260939185},&quot;rotate&quot;:0}},&quot;9473a865-2785-4b53-b50f-854090295987&quot;:{&quot;type&quot;:&quot;FIGURE_OBJECT&quot;,&quot;id&quot;:&quot;9473a865-2785-4b53-b50f-854090295987&quot;,&quot;parent&quot;:{&quot;type&quot;:&quot;CHILD&quot;,&quot;parentId&quot;:&quot;1fbf929f-bfed-47e6-b159-0f86129916b5&quot;,&quot;order&quot;:&quot;5&quot;},&quot;relativeTransform&quot;:{&quot;translate&quot;:{&quot;x&quot;:0,&quot;y&quot;:0},&quot;rotate&quot;:0}},&quot;6dd7cdca-9887-47e3-8faf-c0c01e3219d2&quot;:{&quot;type&quot;:&quot;FIGURE_OBJECT&quot;,&quot;id&quot;:&quot;6dd7cdca-9887-47e3-8faf-c0c01e3219d2&quot;,&quot;relativeTransform&quot;:{&quot;translate&quot;:{&quot;x&quot;:-462.58761377107265,&quot;y&quot;:-16.28499031812467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538820095973179,&quot;color&quot;:&quot;#232323&quot;,&quot;fontWeight&quot;:&quot;normal&quot;,&quot;fontStyle&quot;:&quot;normal&quot;,&quot;decoration&quot;:&quot;none&quot;,&quot;script&quot;:&quot;none&quot;},&quot;range&quot;:[0,6]}],&quot;text&quot;:&quot;Elution&quot;}],&quot;verticalAlign&quot;:&quot;TOP&quot;,&quot;_lastCaretLocation&quot;:{&quot;lineIndex&quot;:0,&quot;runIndex&quot;:-1,&quot;charIndex&quot;:-1,&quot;endOfLine&quot;:true}},&quot;size&quot;:{&quot;x&quot;:25.408162867490997,&quot;y&quot;:11.001839444551921},&quot;targetSize&quot;:{&quot;x&quot;:25.408162867490997,&quot;y&quot;:11.001839444551921},&quot;format&quot;:&quot;BETTER_TEXT&quot;,&quot;verticalAlign&quot;:&quot;TOP&quot;},&quot;isLocked&quot;:false,&quot;parent&quot;:{&quot;type&quot;:&quot;CHILD&quot;,&quot;parentId&quot;:&quot;9473a865-2785-4b53-b50f-854090295987&quot;,&quot;order&quot;:&quot;5&quot;}},&quot;4b2900c6-b310-4847-83f7-9bad33b82321&quot;:{&quot;type&quot;:&quot;FIGURE_OBJECT&quot;,&quot;id&quot;:&quot;4b2900c6-b310-4847-83f7-9bad33b82321&quot;,&quot;parent&quot;:{&quot;type&quot;:&quot;CHILD&quot;,&quot;parentId&quot;:&quot;9473a865-2785-4b53-b50f-854090295987&quot;,&quot;order&quot;:&quot;2&quot;},&quot;relativeTransform&quot;:{&quot;translate&quot;:{&quot;x&quot;:0,&quot;y&quot;:0},&quot;rotate&quot;:0}},&quot;60bdcea9-1725-4d87-b1da-c11b88b33bbc&quot;:{&quot;type&quot;:&quot;FIGURE_OBJECT&quot;,&quot;id&quot;:&quot;60bdcea9-1725-4d87-b1da-c11b88b33bbc&quot;,&quot;parent&quot;:{&quot;type&quot;:&quot;CHILD&quot;,&quot;parentId&quot;:&quot;4b2900c6-b310-4847-83f7-9bad33b82321&quot;,&quot;order&quot;:&quot;1&quot;},&quot;relativeTransform&quot;:{&quot;translate&quot;:{&quot;x&quot;:-74.75983449735703,&quot;y&quot;:239.63868570355316},&quot;rotate&quot;:0}},&quot;a6a98284-ca25-4c9d-9e81-c65ef041ce1f&quot;:{&quot;type&quot;:&quot;FIGURE_OBJECT&quot;,&quot;id&quot;:&quot;a6a98284-ca25-4c9d-9e81-c65ef041ce1f&quot;,&quot;relativeTransform&quot;:{&quot;translate&quot;:{&quot;x&quot;:-410.4607805946831,&quot;y&quot;:-209.00202623201116},&quot;rotate&quot;:0},&quot;opacity&quot;:1,&quot;path&quot;:{&quot;type&quot;:&quot;POLY_LINE&quot;,&quot;points&quot;:[{&quot;x&quot;:0,&quot;y&quot;:-45.160189517522184},{&quot;x&quot;:0,&quot;y&quot;:-9.59941181764902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60bdcea9-1725-4d87-b1da-c11b88b33bbc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ccb45b7c-3814-48b8-9f63-40cd174bc6f8&quot;:{&quot;type&quot;:&quot;FIGURE_OBJECT&quot;,&quot;id&quot;:&quot;ccb45b7c-3814-48b8-9f63-40cd174bc6f8&quot;,&quot;parent&quot;:{&quot;type&quot;:&quot;CHILD&quot;,&quot;parentId&quot;:&quot;60bdcea9-1725-4d87-b1da-c11b88b33bbc&quot;,&quot;order&quot;:&quot;2&quot;},&quot;relativeTransform&quot;:{&quot;translate&quot;:{&quot;x&quot;:0,&quot;y&quot;:0},&quot;rotate&quot;:0}},&quot;ea392130-0818-46bf-806b-8a864e437e26&quot;:{&quot;id&quot;:&quot;ea392130-0818-46bf-806b-8a864e437e26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ccb45b7c-3814-48b8-9f63-40cd174bc6f8&quot;,&quot;order&quot;:&quot;5&quot;}},&quot;9d70adf2-1af9-4bfa-95ce-03d7bf69b490&quot;:{&quot;type&quot;:&quot;FIGURE_OBJECT&quot;,&quot;id&quot;:&quot;9d70adf2-1af9-4bfa-95ce-03d7bf69b490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ccb45b7c-3814-48b8-9f63-40cd174bc6f8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40e8e99-53cd-420f-aae1-08800e84729e&quot;:{&quot;type&quot;:&quot;FIGURE_OBJECT&quot;,&quot;id&quot;:&quot;e40e8e99-53cd-420f-aae1-08800e84729e&quot;,&quot;parent&quot;:{&quot;type&quot;:&quot;CHILD&quot;,&quot;parentId&quot;:&quot;60bdcea9-1725-4d87-b1da-c11b88b33bbc&quot;,&quot;order&quot;:&quot;5&quot;},&quot;relativeTransform&quot;:{&quot;translate&quot;:{&quot;x&quot;:-0.00032430942172641914,&quot;y&quot;:11.08788667831176},&quot;rotate&quot;:0}},&quot;0ea5750f-66f8-4fdc-981d-ef1d93b91108&quot;:{&quot;id&quot;:&quot;0ea5750f-66f8-4fdc-981d-ef1d93b91108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e40e8e99-53cd-420f-aae1-08800e84729e&quot;,&quot;order&quot;:&quot;5&quot;}},&quot;d16a4432-7c53-42f0-8bf7-5917a581cfad&quot;:{&quot;type&quot;:&quot;FIGURE_OBJECT&quot;,&quot;id&quot;:&quot;d16a4432-7c53-42f0-8bf7-5917a581cfad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e40e8e99-53cd-420f-aae1-08800e84729e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a7943cb-2c71-4e9d-b7e7-34f33ed1564e&quot;:{&quot;type&quot;:&quot;FIGURE_OBJECT&quot;,&quot;id&quot;:&quot;ea7943cb-2c71-4e9d-b7e7-34f33ed1564e&quot;,&quot;parent&quot;:{&quot;type&quot;:&quot;CHILD&quot;,&quot;parentId&quot;:&quot;60bdcea9-1725-4d87-b1da-c11b88b33bbc&quot;,&quot;order&quot;:&quot;7&quot;},&quot;relativeTransform&quot;:{&quot;translate&quot;:{&quot;x&quot;:-0.0006486188434528383,&quot;y&quot;:22.17527669852489},&quot;rotate&quot;:0}},&quot;24e985fa-c6a4-4718-821b-8757887b9b6c&quot;:{&quot;id&quot;:&quot;24e985fa-c6a4-4718-821b-8757887b9b6c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ea7943cb-2c71-4e9d-b7e7-34f33ed1564e&quot;,&quot;order&quot;:&quot;5&quot;}},&quot;e4b886d7-0f63-40ea-a041-050b74243ca2&quot;:{&quot;type&quot;:&quot;FIGURE_OBJECT&quot;,&quot;id&quot;:&quot;e4b886d7-0f63-40ea-a041-050b74243ca2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ea7943cb-2c71-4e9d-b7e7-34f33ed1564e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96040d8c-db13-4f38-b687-2348ddb300b7&quot;:{&quot;type&quot;:&quot;FIGURE_OBJECT&quot;,&quot;id&quot;:&quot;96040d8c-db13-4f38-b687-2348ddb300b7&quot;,&quot;parent&quot;:{&quot;type&quot;:&quot;CHILD&quot;,&quot;parentId&quot;:&quot;4b2900c6-b310-4847-83f7-9bad33b82321&quot;,&quot;order&quot;:&quot;2&quot;},&quot;relativeTransform&quot;:{&quot;translate&quot;:{&quot;x&quot;:-204.6512970414789,&quot;y&quot;:79.51548495021399},&quot;rotate&quot;:-2.336584238416494}},&quot;c2d64587-c5a1-455f-8b69-6756dc5acb95&quot;:{&quot;id&quot;:&quot;c2d64587-c5a1-455f-8b69-6756dc5acb95&quot;,&quot;name&quot;:&quot;Generic protein (arc)&quot;,&quot;displayName&quot;:&quot;&quot;,&quot;type&quot;:&quot;FIGURE_OBJECT&quot;,&quot;relativeTransform&quot;:{&quot;translate&quot;:{&quot;x&quot;:219.04900480606088,&quot;y&quot;:-126.9460841388237},&quot;rotate&quot;:4.71238898038469,&quot;skewX&quot;:-1.2935299096857073e-31,&quot;scale&quot;:{&quot;x&quot;:-0.13366651596656806,&quot;y&quot;:0.13366651596656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96040d8c-db13-4f38-b687-2348ddb300b7&quot;,&quot;order&quot;:&quot;2&quot;}},&quot;c123ffdc-7219-4732-b4f7-d96a1af056b1&quot;:{&quot;type&quot;:&quot;FIGURE_OBJECT&quot;,&quot;id&quot;:&quot;c123ffdc-7219-4732-b4f7-d96a1af056b1&quot;,&quot;relativeTransform&quot;:{&quot;translate&quot;:{&quot;x&quot;:310.99768751140283,&quot;y&quot;:-75.89024747419735},&quot;rotate&quot;:-0.21203859112639142},&quot;opacity&quot;:1,&quot;path&quot;:{&quot;type&quot;:&quot;POLY_LINE&quot;,&quot;points&quot;:[{&quot;x&quot;:-73.63696421547279,&quot;y&quot;:-72.85745994905784},{&quot;x&quot;:-71.67640745244306,&quot;y&quot;:-72.4354019202652},{&quot;x&quot;:-69.70128050145604,&quot;y&quot;:-72.70562837659033}],&quot;closed&quot;:false},&quot;pathStyles&quot;:[{&quot;type&quot;:&quot;FILL&quot;,&quot;fillStyle&quot;:&quot;rgba(0,0,0,0)&quot;},{&quot;type&quot;:&quot;STROKE&quot;,&quot;strokeStyle&quot;:&quot;#232323&quot;,&quot;lineWidth&quot;:0.1953196708561028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96040d8c-db13-4f38-b687-2348ddb300b7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},&quot;da61022e-f27b-49f0-9e0e-5fd7b97abd4a&quot;:{&quot;relativeTransform&quot;:{&quot;translate&quot;:{&quot;x&quot;:-471.77697784314375,&quot;y&quot;:-9.271965557947551},&quot;rotate&quot;:-0.43467019238314913},&quot;type&quot;:&quot;FIGURE_OBJECT&quot;,&quot;id&quot;:&quot;da61022e-f27b-49f0-9e0e-5fd7b97abd4a&quot;,&quot;opacity&quot;:1,&quot;path&quot;:{&quot;type&quot;:&quot;STAR_POLY&quot;,&quot;size&quot;:{&quot;x&quot;:6.319995709655945,&quot;y&quot;:6.576211726142545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4,&quot;lineJoin&quot;:&quot;round&quot;}],&quot;isLocked&quot;:false,&quot;parent&quot;:{&quot;type&quot;:&quot;CHILD&quot;,&quot;parentId&quot;:&quot;4b2900c6-b310-4847-83f7-9bad33b82321&quot;,&quot;order&quot;:&quot;3&quot;},&quot;name&quot;:&quot;Shape (pentagon, editable)&quot;,&quot;displayName&quot;:&quot;Shape (pentagon, editable)&quot;,&quot;source&quot;:{&quot;id&quot;:&quot;62584838434689019c347028&quot;,&quot;type&quot;:&quot;ASSETS&quot;},&quot;isPremium&quot;:false},&quot;f25cc766-2c8c-4c43-9d12-323bc78eb713&quot;:{&quot;relativeTransform&quot;:{&quot;translate&quot;:{&quot;x&quot;:-472.5463554878294,&quot;y&quot;:0.7236831457173878},&quot;rotate&quot;:0.22923192096665834},&quot;type&quot;:&quot;FIGURE_OBJECT&quot;,&quot;id&quot;:&quot;f25cc766-2c8c-4c43-9d12-323bc78eb713&quot;,&quot;opacity&quot;:1,&quot;path&quot;:{&quot;type&quot;:&quot;STAR_POLY&quot;,&quot;size&quot;:{&quot;x&quot;:6.319995709655947,&quot;y&quot;:6.576211726142545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5,&quot;lineJoin&quot;:&quot;round&quot;}],&quot;isLocked&quot;:false,&quot;parent&quot;:{&quot;type&quot;:&quot;CHILD&quot;,&quot;parentId&quot;:&quot;4b2900c6-b310-4847-83f7-9bad33b82321&quot;,&quot;order&quot;:&quot;5&quot;},&quot;name&quot;:&quot;Shape (pentagon, editable)&quot;,&quot;displayName&quot;:&quot;Shape (pentagon, editable)&quot;,&quot;source&quot;:{&quot;id&quot;:&quot;62584838434689019c347028&quot;,&quot;type&quot;:&quot;ASSETS&quot;},&quot;isPremium&quot;:false},&quot;7d590249-df49-4d5d-aa3e-31ad2396ed6f&quot;:{&quot;relativeTransform&quot;:{&quot;translate&quot;:{&quot;x&quot;:-472.54635548782943,&quot;y&quot;:16.41110773888088},&quot;rotate&quot;:0.6659691987708464},&quot;type&quot;:&quot;FIGURE_OBJECT&quot;,&quot;id&quot;:&quot;7d590249-df49-4d5d-aa3e-31ad2396ed6f&quot;,&quot;opacity&quot;:1,&quot;path&quot;:{&quot;type&quot;:&quot;STAR_POLY&quot;,&quot;size&quot;:{&quot;x&quot;:6.319995709655946,&quot;y&quot;:6.576211726142547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5,&quot;lineJoin&quot;:&quot;round&quot;}],&quot;isLocked&quot;:false,&quot;parent&quot;:{&quot;type&quot;:&quot;CHILD&quot;,&quot;parentId&quot;:&quot;4b2900c6-b310-4847-83f7-9bad33b82321&quot;,&quot;order&quot;:&quot;6&quot;},&quot;name&quot;:&quot;Shape (pentagon, editable)&quot;,&quot;displayName&quot;:&quot;Shape (pentagon, editable)&quot;,&quot;source&quot;:{&quot;id&quot;:&quot;62584838434689019c347028&quot;,&quot;type&quot;:&quot;ASSETS&quot;},&quot;isPremium&quot;:false},&quot;f2129771-e720-4f91-9ffd-04e3f59f7956&quot;:{&quot;relativeTransform&quot;:{&quot;translate&quot;:{&quot;x&quot;:-465.9701446059357,&quot;y&quot;:8.627782763378093},&quot;rotate&quot;:0},&quot;type&quot;:&quot;FIGURE_OBJECT&quot;,&quot;id&quot;:&quot;f2129771-e720-4f91-9ffd-04e3f59f7956&quot;,&quot;opacity&quot;:1,&quot;path&quot;:{&quot;type&quot;:&quot;STAR_POLY&quot;,&quot;size&quot;:{&quot;x&quot;:6.319995709655945,&quot;y&quot;:6.576211726142546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4,&quot;lineJoin&quot;:&quot;round&quot;}],&quot;isLocked&quot;:false,&quot;parent&quot;:{&quot;type&quot;:&quot;CHILD&quot;,&quot;parentId&quot;:&quot;4b2900c6-b310-4847-83f7-9bad33b82321&quot;,&quot;order&quot;:&quot;7&quot;},&quot;name&quot;:&quot;Shape (pentagon, editable)&quot;,&quot;displayName&quot;:&quot;Shape (pentagon, editable)&quot;,&quot;source&quot;:{&quot;id&quot;:&quot;62584838434689019c347028&quot;,&quot;type&quot;:&quot;ASSETS&quot;},&quot;isPremium&quot;:false},&quot;7857a0a9-5a5a-432e-a191-22fe9baa6f2b&quot;:{&quot;relativeTransform&quot;:{&quot;translate&quot;:{&quot;x&quot;:-459.0176985822414,&quot;y&quot;:-7.18041454223139},&quot;rotate&quot;:0},&quot;type&quot;:&quot;FIGURE_OBJECT&quot;,&quot;id&quot;:&quot;7857a0a9-5a5a-432e-a191-22fe9baa6f2b&quot;,&quot;opacity&quot;:1,&quot;path&quot;:{&quot;type&quot;:&quot;STAR_POLY&quot;,&quot;size&quot;:{&quot;x&quot;:6.319995709655945,&quot;y&quot;:6.576211726142546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4,&quot;lineJoin&quot;:&quot;round&quot;}],&quot;isLocked&quot;:false,&quot;parent&quot;:{&quot;type&quot;:&quot;CHILD&quot;,&quot;parentId&quot;:&quot;4b2900c6-b310-4847-83f7-9bad33b82321&quot;,&quot;order&quot;:&quot;8&quot;},&quot;name&quot;:&quot;Shape (pentagon, editable)&quot;,&quot;displayName&quot;:&quot;Shape (pentagon, editable)&quot;,&quot;source&quot;:{&quot;id&quot;:&quot;62584838434689019c347028&quot;,&quot;type&quot;:&quot;ASSETS&quot;},&quot;isPremium&quot;:false},&quot;640500b7-a800-4db1-9b4a-17dabcdde13d&quot;:{&quot;type&quot;:&quot;FIGURE_OBJECT&quot;,&quot;id&quot;:&quot;640500b7-a800-4db1-9b4a-17dabcdde13d&quot;,&quot;parent&quot;:{&quot;type&quot;:&quot;CHILD&quot;,&quot;parentId&quot;:&quot;1fbf929f-bfed-47e6-b159-0f86129916b5&quot;,&quot;order&quot;:&quot;2&quot;},&quot;relativeTransform&quot;:{&quot;translate&quot;:{&quot;x&quot;:0,&quot;y&quot;:0},&quot;rotate&quot;:0}},&quot;654deac2-ee90-4b0e-95b8-bf6001dfc4b3&quot;:{&quot;type&quot;:&quot;FIGURE_OBJECT&quot;,&quot;id&quot;:&quot;654deac2-ee90-4b0e-95b8-bf6001dfc4b3&quot;,&quot;relativeTransform&quot;:{&quot;translate&quot;:{&quot;x&quot;:-513.0276633151537,&quot;y&quot;:-16.2849903181246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538820095973179,&quot;color&quot;:&quot;#232323&quot;,&quot;fontWeight&quot;:&quot;normal&quot;,&quot;fontStyle&quot;:&quot;normal&quot;,&quot;decoration&quot;:&quot;none&quot;,&quot;script&quot;:&quot;none&quot;},&quot;range&quot;:[0,6]}],&quot;text&quot;:&quot;Binding&quot;}],&quot;verticalAlign&quot;:&quot;TOP&quot;,&quot;_lastCaretLocation&quot;:{&quot;lineIndex&quot;:0,&quot;runIndex&quot;:-1,&quot;charIndex&quot;:-1,&quot;endOfLine&quot;:true}},&quot;size&quot;:{&quot;x&quot;:25.408162867490997,&quot;y&quot;:11.001839444551921},&quot;targetSize&quot;:{&quot;x&quot;:25.408162867490997,&quot;y&quot;:11.001839444551921},&quot;format&quot;:&quot;BETTER_TEXT&quot;,&quot;verticalAlign&quot;:&quot;TOP&quot;},&quot;isLocked&quot;:false,&quot;parent&quot;:{&quot;type&quot;:&quot;CHILD&quot;,&quot;parentId&quot;:&quot;640500b7-a800-4db1-9b4a-17dabcdde13d&quot;,&quot;order&quot;:&quot;5&quot;}},&quot;1990d480-52f1-4e19-8f12-260c4c8d1209&quot;:{&quot;type&quot;:&quot;FIGURE_OBJECT&quot;,&quot;id&quot;:&quot;1990d480-52f1-4e19-8f12-260c4c8d1209&quot;,&quot;parent&quot;:{&quot;type&quot;:&quot;CHILD&quot;,&quot;parentId&quot;:&quot;640500b7-a800-4db1-9b4a-17dabcdde13d&quot;,&quot;order&quot;:&quot;2&quot;},&quot;relativeTransform&quot;:{&quot;translate&quot;:{&quot;x&quot;:0,&quot;y&quot;:0},&quot;rotate&quot;:0}},&quot;437b6876-a6f2-4442-883b-c6f2f3493578&quot;:{&quot;type&quot;:&quot;FIGURE_OBJECT&quot;,&quot;id&quot;:&quot;437b6876-a6f2-4442-883b-c6f2f3493578&quot;,&quot;parent&quot;:{&quot;type&quot;:&quot;CHILD&quot;,&quot;parentId&quot;:&quot;1990d480-52f1-4e19-8f12-260c4c8d1209&quot;,&quot;order&quot;:&quot;3&quot;},&quot;relativeTransform&quot;:{&quot;translate&quot;:{&quot;x&quot;:-269.27521551547215,&quot;y&quot;:87.60928295869849},&quot;rotate&quot;:-2.336584238416494}},&quot;335edb6a-3610-4fc0-ba69-d5c00096b280&quot;:{&quot;id&quot;:&quot;335edb6a-3610-4fc0-ba69-d5c00096b280&quot;,&quot;name&quot;:&quot;Generic protein (arc)&quot;,&quot;displayName&quot;:&quot;&quot;,&quot;type&quot;:&quot;FIGURE_OBJECT&quot;,&quot;relativeTransform&quot;:{&quot;translate&quot;:{&quot;x&quot;:219.04900480606088,&quot;y&quot;:-126.9460841388237},&quot;rotate&quot;:4.71238898038469,&quot;skewX&quot;:-1.2935299096857073e-31,&quot;scale&quot;:{&quot;x&quot;:-0.13366651596656806,&quot;y&quot;:0.13366651596656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437b6876-a6f2-4442-883b-c6f2f3493578&quot;,&quot;order&quot;:&quot;2&quot;}},&quot;847fdecc-fbe4-41b1-ad78-b963fa8bc3ec&quot;:{&quot;type&quot;:&quot;FIGURE_OBJECT&quot;,&quot;id&quot;:&quot;847fdecc-fbe4-41b1-ad78-b963fa8bc3ec&quot;,&quot;relativeTransform&quot;:{&quot;translate&quot;:{&quot;x&quot;:310.99768751140283,&quot;y&quot;:-75.89024747419735},&quot;rotate&quot;:-0.21203859112639142},&quot;opacity&quot;:1,&quot;path&quot;:{&quot;type&quot;:&quot;POLY_LINE&quot;,&quot;points&quot;:[{&quot;x&quot;:-73.63696421547279,&quot;y&quot;:-72.85745994905784},{&quot;x&quot;:-71.67640745244306,&quot;y&quot;:-72.4354019202652},{&quot;x&quot;:-69.70128050145604,&quot;y&quot;:-72.70562837659033}],&quot;closed&quot;:false},&quot;pathStyles&quot;:[{&quot;type&quot;:&quot;FILL&quot;,&quot;fillStyle&quot;:&quot;rgba(0,0,0,0)&quot;},{&quot;type&quot;:&quot;STROKE&quot;,&quot;strokeStyle&quot;:&quot;#232323&quot;,&quot;lineWidth&quot;:0.1953196708561028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437b6876-a6f2-4442-883b-c6f2f3493578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},&quot;4f37bc61-6745-48ae-92f3-b8565806584f&quot;:{&quot;type&quot;:&quot;FIGURE_OBJECT&quot;,&quot;id&quot;:&quot;4f37bc61-6745-48ae-92f3-b8565806584f&quot;,&quot;parent&quot;:{&quot;type&quot;:&quot;CHILD&quot;,&quot;parentId&quot;:&quot;1990d480-52f1-4e19-8f12-260c4c8d1209&quot;,&quot;order&quot;:&quot;2&quot;},&quot;relativeTransform&quot;:{&quot;translate&quot;:{&quot;x&quot;:-298.57454161530273,&quot;y&quot;:121.79557493686019},&quot;rotate&quot;:0}},&quot;b8b483ba-c30f-490c-a7d7-5c9a767051a5&quot;:{&quot;id&quot;:&quot;b8b483ba-c30f-490c-a7d7-5c9a767051a5&quot;,&quot;name&quot;:&quot;Generic protein (arc)&quot;,&quot;displayName&quot;:&quot;&quot;,&quot;type&quot;:&quot;FIGURE_OBJECT&quot;,&quot;relativeTransform&quot;:{&quot;translate&quot;:{&quot;x&quot;:-215.77481763760997,&quot;y&quot;:-125.04858526572708},&quot;rotate&quot;:1.5707963267948966,&quot;skewX&quot;:0,&quot;scale&quot;:{&quot;x&quot;:0.1316685649061797,&quot;y&quot;:0.1316685649061797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4f37bc61-6745-48ae-92f3-b8565806584f&quot;,&quot;order&quot;:&quot;2&quot;}},&quot;89308573-a39a-48e9-af4f-50f48cd31a70&quot;:{&quot;type&quot;:&quot;FIGURE_OBJECT&quot;,&quot;id&quot;:&quot;89308573-a39a-48e9-af4f-50f48cd31a70&quot;,&quot;relativeTransform&quot;:{&quot;translate&quot;:{&quot;x&quot;:-306.26993057607615,&quot;y&quot;:-75.15596606183442},&quot;rotate&quot;:0.21203859112639112},&quot;opacity&quot;:1,&quot;path&quot;:{&quot;type&quot;:&quot;POLY_LINE&quot;,&quot;points&quot;:[{&quot;x&quot;:72.53629177200997,&quot;y&quot;:-71.76843897540701},{&quot;x&quot;:70.93262759869374,&quot;y&quot;:-72.10823726955984},{&quot;x&quot;:69.35418625124915,&quot;y&quot;:-71.76843897540701}],&quot;closed&quot;:false},&quot;pathStyles&quot;:[{&quot;type&quot;:&quot;FILL&quot;,&quot;fillStyle&quot;:&quot;rgba(0,0,0,0)&quot;},{&quot;type&quot;:&quot;STROKE&quot;,&quot;strokeStyle&quot;:&quot;#232323&quot;,&quot;lineWidth&quot;:0.19240017272540214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4f37bc61-6745-48ae-92f3-b8565806584f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},&quot;9198917e-f7d7-465f-8b37-b2e45eaf2698&quot;:{&quot;type&quot;:&quot;FIGURE_OBJECT&quot;,&quot;id&quot;:&quot;9198917e-f7d7-465f-8b37-b2e45eaf2698&quot;,&quot;parent&quot;:{&quot;type&quot;:&quot;CHILD&quot;,&quot;parentId&quot;:&quot;1990d480-52f1-4e19-8f12-260c4c8d1209&quot;,&quot;order&quot;:&quot;1&quot;},&quot;relativeTransform&quot;:{&quot;translate&quot;:{&quot;x&quot;:-121.55210423390795,&quot;y&quot;:239.63868570355316},&quot;rotate&quot;:0}},&quot;ab236c43-e337-478a-a8bd-b5fcc281f509&quot;:{&quot;type&quot;:&quot;FIGURE_OBJECT&quot;,&quot;id&quot;:&quot;ab236c43-e337-478a-a8bd-b5fcc281f509&quot;,&quot;relativeTransform&quot;:{&quot;translate&quot;:{&quot;x&quot;:-410.4607805946831,&quot;y&quot;:-209.00202623201116},&quot;rotate&quot;:0},&quot;opacity&quot;:1,&quot;path&quot;:{&quot;type&quot;:&quot;POLY_LINE&quot;,&quot;points&quot;:[{&quot;x&quot;:0,&quot;y&quot;:-45.160189517522184},{&quot;x&quot;:0,&quot;y&quot;:-9.59941181764902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9198917e-f7d7-465f-8b37-b2e45eaf2698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977464d1-bfda-4576-a1c6-f0157a998e48&quot;:{&quot;type&quot;:&quot;FIGURE_OBJECT&quot;,&quot;id&quot;:&quot;977464d1-bfda-4576-a1c6-f0157a998e48&quot;,&quot;parent&quot;:{&quot;type&quot;:&quot;CHILD&quot;,&quot;parentId&quot;:&quot;9198917e-f7d7-465f-8b37-b2e45eaf2698&quot;,&quot;order&quot;:&quot;2&quot;},&quot;relativeTransform&quot;:{&quot;translate&quot;:{&quot;x&quot;:0,&quot;y&quot;:0},&quot;rotate&quot;:0}},&quot;a751ad35-5242-49bf-948c-b7d1523d48f8&quot;:{&quot;id&quot;:&quot;a751ad35-5242-49bf-948c-b7d1523d48f8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977464d1-bfda-4576-a1c6-f0157a998e48&quot;,&quot;order&quot;:&quot;5&quot;}},&quot;0362c20b-22cd-4ed4-a54e-ac8e10422a72&quot;:{&quot;type&quot;:&quot;FIGURE_OBJECT&quot;,&quot;id&quot;:&quot;0362c20b-22cd-4ed4-a54e-ac8e10422a72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977464d1-bfda-4576-a1c6-f0157a998e48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2c56c77-e855-467b-a095-3f5f4ea09ad1&quot;:{&quot;type&quot;:&quot;FIGURE_OBJECT&quot;,&quot;id&quot;:&quot;f2c56c77-e855-467b-a095-3f5f4ea09ad1&quot;,&quot;parent&quot;:{&quot;type&quot;:&quot;CHILD&quot;,&quot;parentId&quot;:&quot;9198917e-f7d7-465f-8b37-b2e45eaf2698&quot;,&quot;order&quot;:&quot;5&quot;},&quot;relativeTransform&quot;:{&quot;translate&quot;:{&quot;x&quot;:-0.00032430942172641914,&quot;y&quot;:11.08788667831176},&quot;rotate&quot;:0}},&quot;08ce5124-d60a-4d76-b63c-25bf15641443&quot;:{&quot;id&quot;:&quot;08ce5124-d60a-4d76-b63c-25bf15641443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f2c56c77-e855-467b-a095-3f5f4ea09ad1&quot;,&quot;order&quot;:&quot;5&quot;}},&quot;2a2f1e85-d2d1-496d-a4ee-31e89e29a053&quot;:{&quot;type&quot;:&quot;FIGURE_OBJECT&quot;,&quot;id&quot;:&quot;2a2f1e85-d2d1-496d-a4ee-31e89e29a053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f2c56c77-e855-467b-a095-3f5f4ea09ad1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dbd3c28a-8652-42a4-bf96-81338a26c0b5&quot;:{&quot;type&quot;:&quot;FIGURE_OBJECT&quot;,&quot;id&quot;:&quot;dbd3c28a-8652-42a4-bf96-81338a26c0b5&quot;,&quot;parent&quot;:{&quot;type&quot;:&quot;CHILD&quot;,&quot;parentId&quot;:&quot;9198917e-f7d7-465f-8b37-b2e45eaf2698&quot;,&quot;order&quot;:&quot;7&quot;},&quot;relativeTransform&quot;:{&quot;translate&quot;:{&quot;x&quot;:-0.0006486188434528383,&quot;y&quot;:22.17527669852489},&quot;rotate&quot;:0}},&quot;d96d9275-c6b2-4667-a72c-a11d02b3d5c5&quot;:{&quot;id&quot;:&quot;d96d9275-c6b2-4667-a72c-a11d02b3d5c5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dbd3c28a-8652-42a4-bf96-81338a26c0b5&quot;,&quot;order&quot;:&quot;5&quot;}},&quot;3650a775-d08f-422b-ba94-c2ae933d74bc&quot;:{&quot;type&quot;:&quot;FIGURE_OBJECT&quot;,&quot;id&quot;:&quot;3650a775-d08f-422b-ba94-c2ae933d74bc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dbd3c28a-8652-42a4-bf96-81338a26c0b5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372993e-53ff-4851-929f-3d3f328bf5d5&quot;:{&quot;id&quot;:&quot;e372993e-53ff-4851-929f-3d3f328bf5d5&quot;,&quot;name&quot;:&quot;Generic protein (ball)&quot;,&quot;displayName&quot;:&quot;&quot;,&quot;type&quot;:&quot;FIGURE_OBJECT&quot;,&quot;relativeTransform&quot;:{&quot;translate&quot;:{&quot;x&quot;:-502.5157942006773,&quot;y&quot;:-5.282981802477387},&quot;rotate&quot;:0,&quot;skewX&quot;:0,&quot;scale&quot;:{&quot;x&quot;:0.11002507446075574,&quot;y&quot;:0.11002507446075574}},&quot;image&quot;:{&quot;url&quot;:&quot;https://icons.biorender.com/biorender/5b33d1441b9d67001413a55e/20200902204057/image/generic-protein-ball.png&quot;,&quot;fallbackUrl&quot;:&quot;https://res.cloudinary.com/dlcjuc3ej/image/upload/v1599079257/aeimehwdb3st4uude6yk.svg#/keystone/api/icons/5b33d1441b9d67001413a55e/20200902204057/image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1990d480-52f1-4e19-8f12-260c4c8d1209&quot;,&quot;order&quot;:&quot;5&quot;}},&quot;c3aad1b4-a067-4f26-b091-ee7cc86c8a1b&quot;:{&quot;id&quot;:&quot;c3aad1b4-a067-4f26-b091-ee7cc86c8a1b&quot;,&quot;name&quot;:&quot;Generic protein (blob 1)&quot;,&quot;displayName&quot;:&quot;&quot;,&quot;type&quot;:&quot;FIGURE_OBJECT&quot;,&quot;relativeTransform&quot;:{&quot;translate&quot;:{&quot;x&quot;:-499.7958990596246,&quot;y&quot;:9.400258771982186},&quot;rotate&quot;:0,&quot;skewX&quot;:0,&quot;scale&quot;:{&quot;x&quot;:0.12140697774058312,&quot;y&quot;:0.12140697774058311}},&quot;image&quot;:{&quot;url&quot;:&quot;https://icons.biorender.com/biorender/5b33cf261b9d67001413a52d/20200902205854/image/generic-protein-blob-1.png&quot;,&quot;fallbackUrl&quot;:&quot;https://res.cloudinary.com/dlcjuc3ej/image/upload/v1599080334/qyjm0hkh38wbvr3jfd0j.svg#/keystone/api/icons/5b33cf261b9d67001413a52d/20200902205854/image/generic-protein-blob-1.svg&quot;,&quot;isPremium&quot;:false,&quot;size&quot;:{&quot;x&quot;:100,&quot;y&quot;:100}},&quot;source&quot;:{&quot;id&quot;:&quot;5b33cf261b9d67001413a52d&quot;,&quot;type&quot;:&quot;ASSETS&quot;},&quot;isPremium&quot;:false,&quot;parent&quot;:{&quot;type&quot;:&quot;CHILD&quot;,&quot;parentId&quot;:&quot;1990d480-52f1-4e19-8f12-260c4c8d1209&quot;,&quot;order&quot;:&quot;6&quot;}},&quot;3770c275-4764-4396-9585-c5c2e54b65c7&quot;:{&quot;id&quot;:&quot;3770c275-4764-4396-9585-c5c2e54b65c7&quot;,&quot;name&quot;:&quot;Generic protein (ball)&quot;,&quot;displayName&quot;:&quot;&quot;,&quot;type&quot;:&quot;FIGURE_OBJECT&quot;,&quot;relativeTransform&quot;:{&quot;translate&quot;:{&quot;x&quot;:-502.5157061607647,&quot;y&quot;:21.070635756162424},&quot;rotate&quot;:-0.5977583582602068,&quot;skewX&quot;:0,&quot;scale&quot;:{&quot;x&quot;:0.060703493581501775,&quot;y&quot;:0.06070349358150178}},&quot;image&quot;:{&quot;url&quot;:&quot;https://icons.biorender.com/biorender/5e2b01714f2cc000281aa403/generic-protein-ball.png&quot;,&quot;fallbackUrl&quot;:&quot;https://res.cloudinary.com/dlcjuc3ej/image/upload/v1579876711/mdh9cwgbqi7sz9vzcbmv.svg#/keystone/api/icons/5e2b01714f2cc000281aa40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1990d480-52f1-4e19-8f12-260c4c8d1209&quot;,&quot;order&quot;:&quot;7&quot;}},&quot;3da58c09-a282-4a77-b70e-d27e7b9eacb4&quot;:{&quot;id&quot;:&quot;3da58c09-a282-4a77-b70e-d27e7b9eacb4&quot;,&quot;name&quot;:&quot;Generic protein (ball)&quot;,&quot;displayName&quot;:&quot;&quot;,&quot;type&quot;:&quot;FIGURE_OBJECT&quot;,&quot;relativeTransform&quot;:{&quot;translate&quot;:{&quot;x&quot;:-509.15703761030784,&quot;y&quot;:5.113377535294895},&quot;rotate&quot;:-0.5977583582602068,&quot;skewX&quot;:0,&quot;scale&quot;:{&quot;x&quot;:0.060703493581501775,&quot;y&quot;:0.06070349358150178}},&quot;image&quot;:{&quot;url&quot;:&quot;https://icons.biorender.com/biorender/5e2b01714f2cc000281aa403/generic-protein-ball.png&quot;,&quot;fallbackUrl&quot;:&quot;https://res.cloudinary.com/dlcjuc3ej/image/upload/v1579876711/mdh9cwgbqi7sz9vzcbmv.svg#/keystone/api/icons/5e2b01714f2cc000281aa40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1990d480-52f1-4e19-8f12-260c4c8d1209&quot;,&quot;order&quot;:&quot;8&quot;}},&quot;ed4c4021-48ce-4977-a2fa-5e68c0809ee9&quot;:{&quot;type&quot;:&quot;FIGURE_OBJECT&quot;,&quot;id&quot;:&quot;ed4c4021-48ce-4977-a2fa-5e68c0809ee9&quot;,&quot;parent&quot;:{&quot;type&quot;:&quot;CHILD&quot;,&quot;parentId&quot;:&quot;f5a2b63e-6a7a-4b52-bc34-58fb7368ec2c&quot;,&quot;order&quot;:&quot;999999975&quot;},&quot;relativeTransform&quot;:{&quot;translate&quot;:{&quot;x&quot;:416.10419699262445,&quot;y&quot;:171.79556341621122},&quot;rotate&quot;:0,&quot;skewX&quot;:0,&quot;scale&quot;:{&quot;x&quot;:1,&quot;y&quot;:1}}},&quot;3203727a-c0d1-4f51-a492-c3424e7f4b7b&quot;:{&quot;type&quot;:&quot;FIGURE_OBJECT&quot;,&quot;id&quot;:&quot;3203727a-c0d1-4f51-a492-c3424e7f4b7b&quot;,&quot;parent&quot;:{&quot;type&quot;:&quot;CHILD&quot;,&quot;parentId&quot;:&quot;ed4c4021-48ce-4977-a2fa-5e68c0809ee9&quot;,&quot;order&quot;:&quot;2&quot;},&quot;relativeTransform&quot;:{&quot;translate&quot;:{&quot;x&quot;:-303.8803881671055,&quot;y&quot;:-74.19506443255277},&quot;rotate&quot;:0}},&quot;300aebe3-742d-4bdf-8d9b-8c941835c66a&quot;:{&quot;type&quot;:&quot;FIGURE_OBJECT&quot;,&quot;id&quot;:&quot;300aebe3-742d-4bdf-8d9b-8c941835c66a&quot;,&quot;parent&quot;:{&quot;type&quot;:&quot;CHILD&quot;,&quot;parentId&quot;:&quot;3203727a-c0d1-4f51-a492-c3424e7f4b7b&quot;,&quot;order&quot;:&quot;2&quot;},&quot;relativeTransform&quot;:{&quot;translate&quot;:{&quot;x&quot;:0,&quot;y&quot;:0},&quot;rotate&quot;:0}},&quot;b70e4f81-b10a-4f03-899d-aea72ce34b56&quot;:{&quot;id&quot;:&quot;b70e4f81-b10a-4f03-899d-aea72ce34b56&quot;,&quot;name&quot;:&quot;Superdex high-performance column&quot;,&quot;displayName&quot;:&quot;&quot;,&quot;type&quot;:&quot;FIGURE_OBJECT&quot;,&quot;relativeTransform&quot;:{&quot;translate&quot;:{&quot;x&quot;:-215.0413232669435,&quot;y&quot;:128.03442773338404},&quot;rotate&quot;:0,&quot;skewX&quot;:0,&quot;scale&quot;:{&quot;x&quot;:0.3140704641646858,&quot;y&quot;:0.3140704641646858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300aebe3-742d-4bdf-8d9b-8c941835c66a&quot;,&quot;order&quot;:&quot;5&quot;}},&quot;2e6165a6-1107-447c-ab5b-ea1d022d511c&quot;:{&quot;type&quot;:&quot;FIGURE_OBJECT&quot;,&quot;id&quot;:&quot;2e6165a6-1107-447c-ab5b-ea1d022d511c&quot;,&quot;parent&quot;:{&quot;type&quot;:&quot;CROP&quot;,&quot;parentId&quot;:&quot;300aebe3-742d-4bdf-8d9b-8c941835c66a&quot;,&quot;order&quot;:&quot;5&quot;},&quot;relativeTransform&quot;:{&quot;translate&quot;:{&quot;x&quot;:-215.0413232669435,&quot;y&quot;:64.34258194091177},&quot;rotate&quot;:0,&quot;skewX&quot;:0,&quot;scale&quot;:{&quot;x&quot;:15.703523208234289,&quot;y&quot;:14.717470088642374}},&quot;path&quot;:{&quot;type&quot;:&quot;RECT&quot;,&quot;size&quot;:{&quot;x&quot;:2,&quot;y&quot;:2}},&quot;pathStyles&quot;:[{&quot;type&quot;:&quot;FILL&quot;,&quot;fillStyle&quot;:&quot;#fff&quot;}],&quot;isFrozen&quot;:true},&quot;3a3578b5-e162-4515-b981-84bc3b421a6a&quot;:{&quot;type&quot;:&quot;FIGURE_OBJECT&quot;,&quot;id&quot;:&quot;3a3578b5-e162-4515-b981-84bc3b421a6a&quot;,&quot;parent&quot;:{&quot;type&quot;:&quot;CHILD&quot;,&quot;parentId&quot;:&quot;3203727a-c0d1-4f51-a492-c3424e7f4b7b&quot;,&quot;order&quot;:&quot;5&quot;},&quot;relativeTransform&quot;:{&quot;translate&quot;:{&quot;x&quot;:-25.003908587290418,&quot;y&quot;:-103.42577103079103},&quot;rotate&quot;:0}},&quot;0ecea98c-400f-4e56-9ff7-835b7e0c6507&quot;:{&quot;id&quot;:&quot;0ecea98c-400f-4e56-9ff7-835b7e0c6507&quot;,&quot;name&quot;:&quot;Superdex high-performance column&quot;,&quot;displayName&quot;:&quot;&quot;,&quot;type&quot;:&quot;FIGURE_OBJECT&quot;,&quot;relativeTransform&quot;:{&quot;translate&quot;:{&quot;x&quot;:-190.03743409182596,&quot;y&quot;:131.28763538888944},&quot;rotate&quot;:0,&quot;skewX&quot;:0,&quot;scale&quot;:{&quot;x&quot;:0.3140704641646858,&quot;y&quot;:0.3140704641646858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3a3578b5-e162-4515-b981-84bc3b421a6a&quot;,&quot;order&quot;:&quot;5&quot;}},&quot;17cb9cc2-7a42-4b62-b569-3a74e3965dbd&quot;:{&quot;type&quot;:&quot;FIGURE_OBJECT&quot;,&quot;id&quot;:&quot;17cb9cc2-7a42-4b62-b569-3a74e3965dbd&quot;,&quot;parent&quot;:{&quot;type&quot;:&quot;CROP&quot;,&quot;parentId&quot;:&quot;3a3578b5-e162-4515-b981-84bc3b421a6a&quot;,&quot;order&quot;:&quot;5&quot;},&quot;relativeTransform&quot;:{&quot;translate&quot;:{&quot;x&quot;:-190.03743409182596,&quot;y&quot;:192.59401879213056},&quot;rotate&quot;:0,&quot;skewX&quot;:0,&quot;scale&quot;:{&quot;x&quot;:15.703523208234289,&quot;y&quot;:17.102932477873555}},&quot;path&quot;:{&quot;type&quot;:&quot;RECT&quot;,&quot;size&quot;:{&quot;x&quot;:2,&quot;y&quot;:2}},&quot;pathStyles&quot;:[{&quot;type&quot;:&quot;FILL&quot;,&quot;fillStyle&quot;:&quot;#fff&quot;}],&quot;isFrozen&quot;:true},&quot;9a5fa868-a5e7-4092-b766-3a60c5ccfb1b&quot;:{&quot;type&quot;:&quot;FIGURE_OBJECT&quot;,&quot;id&quot;:&quot;9a5fa868-a5e7-4092-b766-3a60c5ccfb1b&quot;,&quot;parent&quot;:{&quot;type&quot;:&quot;CHILD&quot;,&quot;parentId&quot;:&quot;ed4c4021-48ce-4977-a2fa-5e68c0809ee9&quot;,&quot;order&quot;:&quot;5&quot;},&quot;relativeTransform&quot;:{&quot;translate&quot;:{&quot;x&quot;:1.2508463346172525,&quot;y&quot;:1.7276012031968806},&quot;rotate&quot;:0}},&quot;91a6a5fb-43f4-44f7-9aad-e28bb8133a8d&quot;:{&quot;type&quot;:&quot;FIGURE_OBJECT&quot;,&quot;id&quot;:&quot;91a6a5fb-43f4-44f7-9aad-e28bb8133a8d&quot;,&quot;parent&quot;:{&quot;type&quot;:&quot;CHILD&quot;,&quot;parentId&quot;:&quot;9a5fa868-a5e7-4092-b766-3a60c5ccfb1b&quot;,&quot;order&quot;:&quot;2&quot;},&quot;relativeTransform&quot;:{&quot;translate&quot;:{&quot;x&quot;:0,&quot;y&quot;:0},&quot;rotate&quot;:0}},&quot;d7e873af-fb44-45ce-9375-2291e7ec9441&quot;:{&quot;type&quot;:&quot;FIGURE_OBJECT&quot;,&quot;id&quot;:&quot;d7e873af-fb44-45ce-9375-2291e7ec9441&quot;,&quot;relativeTransform&quot;:{&quot;translate&quot;:{&quot;x&quot;:-489.3958285306769,&quot;y&quot;:-19.83974565843662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254231673086246,&quot;color&quot;:&quot;#232323&quot;,&quot;fontWeight&quot;:&quot;normal&quot;,&quot;fontStyle&quot;:&quot;normal&quot;,&quot;decoration&quot;:&quot;none&quot;,&quot;script&quot;:&quot;none&quot;},&quot;range&quot;:[0,7]}],&quot;text&quot;:&quot;Elution &quot;},{&quot;runs&quot;:[{&quot;style&quot;:{&quot;fontFamily&quot;:&quot;Carlito&quot;,&quot;fontSize&quot;:6.254231673086246,&quot;color&quot;:&quot;#232323&quot;,&quot;fontWeight&quot;:&quot;normal&quot;,&quot;fontStyle&quot;:&quot;normal&quot;,&quot;decoration&quot;:&quot;none&quot;,&quot;script&quot;:&quot;none&quot;},&quot;range&quot;:[0,9]}],&quot;text&quot;:&quot;of protein&quot;,&quot;baseStyle&quot;:{&quot;fontFamily&quot;:&quot;Roboto&quot;,&quot;fontSize&quot;:6.254231673086246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30.229638171195983,&quot;y&quot;:15.243261940210827},&quot;targetSize&quot;:{&quot;x&quot;:30.229638171195983,&quot;y&quot;:15.243261940210827},&quot;format&quot;:&quot;BETTER_TEXT&quot;,&quot;verticalAlign&quot;:&quot;TOP&quot;},&quot;isLocked&quot;:false,&quot;parent&quot;:{&quot;type&quot;:&quot;CHILD&quot;,&quot;parentId&quot;:&quot;91a6a5fb-43f4-44f7-9aad-e28bb8133a8d&quot;,&quot;order&quot;:&quot;5&quot;}},&quot;aabbf8ef-ba26-4a95-99cb-61d13e677379&quot;:{&quot;type&quot;:&quot;FIGURE_OBJECT&quot;,&quot;id&quot;:&quot;aabbf8ef-ba26-4a95-99cb-61d13e677379&quot;,&quot;parent&quot;:{&quot;type&quot;:&quot;CHILD&quot;,&quot;parentId&quot;:&quot;91a6a5fb-43f4-44f7-9aad-e28bb8133a8d&quot;,&quot;order&quot;:&quot;2&quot;},&quot;relativeTransform&quot;:{&quot;translate&quot;:{&quot;x&quot;:0,&quot;y&quot;:0},&quot;rotate&quot;:0}},&quot;fdff1ba5-ae7c-44c7-900a-2aa74f3788e8&quot;:{&quot;id&quot;:&quot;fdff1ba5-ae7c-44c7-900a-2aa74f3788e8&quot;,&quot;name&quot;:&quot;Generic protein (arc)&quot;,&quot;displayName&quot;:&quot;&quot;,&quot;type&quot;:&quot;FIGURE_OBJECT&quot;,&quot;relativeTransform&quot;:{&quot;translate&quot;:{&quot;x&quot;:-477.6319590368921,&quot;y&quot;:16.76991271978904},&quot;rotate&quot;:2.375804741968196,&quot;skewX&quot;:0,&quot;scale&quot;:{&quot;x&quot;:-0.12784896135986723,&quot;y&quot;:0.12784896135986726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aabbf8ef-ba26-4a95-99cb-61d13e677379&quot;,&quot;order&quot;:&quot;25&quot;}},&quot;35f96b8d-431b-4ba0-b1f1-6145e17a4111&quot;:{&quot;id&quot;:&quot;35f96b8d-431b-4ba0-b1f1-6145e17a4111&quot;,&quot;name&quot;:&quot;Generic protein (arc)&quot;,&quot;displayName&quot;:&quot;&quot;,&quot;type&quot;:&quot;FIGURE_OBJECT&quot;,&quot;relativeTransform&quot;:{&quot;translate&quot;:{&quot;x&quot;:-475.99368196739647,&quot;y&quot;:-5.438650031872475},&quot;rotate&quot;:1.5707963267948966,&quot;skewX&quot;:0,&quot;scale&quot;:{&quot;x&quot;:0.12593796692665868,&quot;y&quot;:0.1259379669266586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aabbf8ef-ba26-4a95-99cb-61d13e677379&quot;,&quot;order&quot;:&quot;15&quot;}},&quot;54a8b5ea-05b7-4357-ab1b-40a20af9b282&quot;:{&quot;type&quot;:&quot;FIGURE_OBJECT&quot;,&quot;id&quot;:&quot;54a8b5ea-05b7-4357-ab1b-40a20af9b282&quot;,&quot;parent&quot;:{&quot;type&quot;:&quot;CHILD&quot;,&quot;parentId&quot;:&quot;aabbf8ef-ba26-4a95-99cb-61d13e677379&quot;,&quot;order&quot;:&quot;1&quot;},&quot;relativeTransform&quot;:{&quot;translate&quot;:{&quot;x&quot;:-116.26180397563674,&quot;y&quot;:229.20891479288528},&quot;rotate&quot;:0}},&quot;766415db-2c0a-4d45-b10a-5e9d038be954&quot;:{&quot;type&quot;:&quot;FIGURE_OBJECT&quot;,&quot;id&quot;:&quot;766415db-2c0a-4d45-b10a-5e9d038be954&quot;,&quot;relativeTransform&quot;:{&quot;translate&quot;:{&quot;x&quot;:-392.59633647603897,&quot;y&quot;:-199.90565163345465},&quot;rotate&quot;:0},&quot;opacity&quot;:1,&quot;path&quot;:{&quot;type&quot;:&quot;POLY_LINE&quot;,&quot;points&quot;:[{&quot;x&quot;:0,&quot;y&quot;:-43.194687037956896},{&quot;x&quot;:0,&quot;y&quot;:-9.181617562763602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54a8b5ea-05b7-4357-ab1b-40a20af9b282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6a79ff8c-ae71-4136-a0d9-ec30106c8511&quot;:{&quot;type&quot;:&quot;FIGURE_OBJECT&quot;,&quot;id&quot;:&quot;6a79ff8c-ae71-4136-a0d9-ec30106c8511&quot;,&quot;parent&quot;:{&quot;type&quot;:&quot;CHILD&quot;,&quot;parentId&quot;:&quot;54a8b5ea-05b7-4357-ab1b-40a20af9b282&quot;,&quot;order&quot;:&quot;2&quot;},&quot;relativeTransform&quot;:{&quot;translate&quot;:{&quot;x&quot;:0,&quot;y&quot;:0},&quot;rotate&quot;:0}},&quot;9ece549f-7524-4c06-9b94-ec3af9d93e41&quot;:{&quot;id&quot;:&quot;9ece549f-7524-4c06-9b94-ec3af9d93e41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6a79ff8c-ae71-4136-a0d9-ec30106c8511&quot;,&quot;order&quot;:&quot;5&quot;}},&quot;6cc41952-65ce-493f-b83a-6720eb113eaf&quot;:{&quot;type&quot;:&quot;FIGURE_OBJECT&quot;,&quot;id&quot;:&quot;6cc41952-65ce-493f-b83a-6720eb113eaf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6a79ff8c-ae71-4136-a0d9-ec30106c8511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251675ec-8f2f-488d-a629-bb14ad829629&quot;:{&quot;type&quot;:&quot;FIGURE_OBJECT&quot;,&quot;id&quot;:&quot;251675ec-8f2f-488d-a629-bb14ad829629&quot;,&quot;parent&quot;:{&quot;type&quot;:&quot;CHILD&quot;,&quot;parentId&quot;:&quot;54a8b5ea-05b7-4357-ab1b-40a20af9b282&quot;,&quot;order&quot;:&quot;5&quot;},&quot;relativeTransform&quot;:{&quot;translate&quot;:{&quot;x&quot;:-0.00031019453471288396,&quot;y&quot;:10.605309678697866},&quot;rotate&quot;:0}},&quot;42bf6179-eca6-4ca9-b183-a648f87dfe02&quot;:{&quot;id&quot;:&quot;42bf6179-eca6-4ca9-b183-a648f87dfe02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251675ec-8f2f-488d-a629-bb14ad829629&quot;,&quot;order&quot;:&quot;5&quot;}},&quot;a68cf774-e3d7-4728-a714-39e92c78fc3c&quot;:{&quot;type&quot;:&quot;FIGURE_OBJECT&quot;,&quot;id&quot;:&quot;a68cf774-e3d7-4728-a714-39e92c78fc3c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251675ec-8f2f-488d-a629-bb14ad829629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8c2b22cb-2541-4c8a-a930-372ff299bd95&quot;:{&quot;type&quot;:&quot;FIGURE_OBJECT&quot;,&quot;id&quot;:&quot;8c2b22cb-2541-4c8a-a930-372ff299bd95&quot;,&quot;parent&quot;:{&quot;type&quot;:&quot;CHILD&quot;,&quot;parentId&quot;:&quot;54a8b5ea-05b7-4357-ab1b-40a20af9b282&quot;,&quot;order&quot;:&quot;7&quot;},&quot;relativeTransform&quot;:{&quot;translate&quot;:{&quot;x&quot;:-0.0006203890694257679,&quot;y&quot;:21.2101443152986},&quot;rotate&quot;:0}},&quot;f614b150-8a82-4598-8393-098e9b6ce379&quot;:{&quot;id&quot;:&quot;f614b150-8a82-4598-8393-098e9b6ce379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8c2b22cb-2541-4c8a-a930-372ff299bd95&quot;,&quot;order&quot;:&quot;5&quot;}},&quot;89de164d-9eda-4b2b-b2b2-45a3d48f693c&quot;:{&quot;type&quot;:&quot;FIGURE_OBJECT&quot;,&quot;id&quot;:&quot;89de164d-9eda-4b2b-b2b2-45a3d48f693c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8c2b22cb-2541-4c8a-a930-372ff299bd95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cf5bb631-3066-4b40-9464-5e261f32f153&quot;:{&quot;type&quot;:&quot;FIGURE_OBJECT&quot;,&quot;id&quot;:&quot;cf5bb631-3066-4b40-9464-5e261f32f153&quot;,&quot;relativeTransform&quot;:{&quot;translate&quot;:{&quot;x&quot;:-516.0517033204603,&quot;y&quot;:-80.3146849074798},&quot;rotate&quot;:-2.548622829542885},&quot;opacity&quot;:1,&quot;path&quot;:{&quot;type&quot;:&quot;POLY_LINE&quot;,&quot;points&quot;:[{&quot;x&quot;:-70.4320698760233,&quot;y&quot;:-69.68649189700528},{&quot;x&quot;:-68.55684223185318,&quot;y&quot;:-69.28280305822214},{&quot;x&quot;:-66.66767853658092,&quot;y&quot;:-69.54126847510908}],&quot;closed&quot;:false},&quot;pathStyles&quot;:[{&quot;type&quot;:&quot;FILL&quot;,&quot;fillStyle&quot;:&quot;rgba(0,0,0,0)&quot;},{&quot;type&quot;:&quot;STROKE&quot;,&quot;strokeStyle&quot;:&quot;#232323&quot;,&quot;lineWidth&quot;:0.18681879206270027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aabbf8ef-ba26-4a95-99cb-61d13e677379&quot;,&quot;order&quot;:&quot;3&quot;},&quot;connectorInfo&quot;:{&quot;connectedObjects&quot;:[],&quot;type&quot;:&quot;QUADRATIC&quot;,&quot;offset&quot;:{&quot;x&quot;:0,&quot;y&quot;:0},&quot;bending&quot;:-0.1,&quot;firstElementIsHead&quot;:true,&quot;customized&quot;:true}},&quot;88644422-19b2-404b-b935-78225d007c67&quot;:{&quot;type&quot;:&quot;FIGURE_OBJECT&quot;,&quot;id&quot;:&quot;88644422-19b2-404b-b935-78225d007c67&quot;,&quot;relativeTransform&quot;:{&quot;translate&quot;:{&quot;x&quot;:-578.5198858124345,&quot;y&quot;:44.60971777250393},&quot;rotate&quot;:0.21203859112639112},&quot;opacity&quot;:1,&quot;path&quot;:{&quot;type&quot;:&quot;POLY_LINE&quot;,&quot;points&quot;:[{&quot;x&quot;:69.37930189088814,&quot;y&quot;:-68.64486827590936},{&quot;x&quot;:67.84543383540752,&quot;y&quot;:-68.96987756237986},{&quot;x&quot;:66.33569083523285,&quot;y&quot;:-68.64486827590936}],&quot;closed&quot;:false},&quot;pathStyles&quot;:[{&quot;type&quot;:&quot;FILL&quot;,&quot;fillStyle&quot;:&quot;rgba(0,0,0,0)&quot;},{&quot;type&quot;:&quot;STROKE&quot;,&quot;strokeStyle&quot;:&quot;#232323&quot;,&quot;lineWidth&quot;:0.1840263589615370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aabbf8ef-ba26-4a95-99cb-61d13e677379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},&quot;a526a247-085f-43b0-b984-b20694a9fbb2&quot;:{&quot;type&quot;:&quot;FIGURE_OBJECT&quot;,&quot;id&quot;:&quot;a526a247-085f-43b0-b984-b20694a9fbb2&quot;,&quot;relativeTransform&quot;:{&quot;translate&quot;:{&quot;x&quot;:-578.5198858124345,&quot;y&quot;:55.63280109631844},&quot;rotate&quot;:0.21203859112639112},&quot;opacity&quot;:1,&quot;path&quot;:{&quot;type&quot;:&quot;POLY_LINE&quot;,&quot;points&quot;:[{&quot;x&quot;:69.37930189088812,&quot;y&quot;:-68.64486827590932},{&quot;x&quot;:67.8454338354075,&quot;y&quot;:-68.96987756237982},{&quot;x&quot;:66.33569083523284,&quot;y&quot;:-68.64486827590932}],&quot;closed&quot;:false},&quot;pathStyles&quot;:[{&quot;type&quot;:&quot;FILL&quot;,&quot;fillStyle&quot;:&quot;rgba(0,0,0,0)&quot;},{&quot;type&quot;:&quot;STROKE&quot;,&quot;strokeStyle&quot;:&quot;#232323&quot;,&quot;lineWidth&quot;:0.18402635896153696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aabbf8ef-ba26-4a95-99cb-61d13e677379&quot;,&quot;order&quot;:&quot;9&quot;},&quot;connectorInfo&quot;:{&quot;connectedObjects&quot;:[],&quot;type&quot;:&quot;QUADRATIC&quot;,&quot;offset&quot;:{&quot;x&quot;:0,&quot;y&quot;:0},&quot;bending&quot;:-0.1,&quot;firstElementIsHead&quot;:true,&quot;customized&quot;:true}},&quot;50977b23-f22c-41cd-8f3f-af043b0f9606&quot;:{&quot;id&quot;:&quot;50977b23-f22c-41cd-8f3f-af043b0f9606&quot;,&quot;name&quot;:&quot;Generic protein (cylinder)&quot;,&quot;displayName&quot;:&quot;&quot;,&quot;type&quot;:&quot;FIGURE_OBJECT&quot;,&quot;relativeTransform&quot;:{&quot;translate&quot;:{&quot;x&quot;:-490.1600566412729,&quot;y&quot;:2.127372938944716},&quot;rotate&quot;:1.4720818652756806,&quot;skewX&quot;:1.1924719614915407e-16,&quot;scale&quot;:{&quot;x&quot;:0.11282233045972209,&quot;y&quot;:0.11282233045972205}},&quot;image&quot;:{&quot;url&quot;:&quot;https://icons.biorender.com/biorender/5e2afebb4f2cc000281aa2b9/generic-protein-cylinder.png&quot;,&quot;fallbackUrl&quot;:&quot;https://res.cloudinary.com/dlcjuc3ej/image/upload/v1579876017/xrijvjxulgdnab6fer4c.svg#/keystone/api/icons/5e2afebb4f2cc000281aa2b9/generic-protein-cylinder.svg&quot;,&quot;isPremium&quot;:false,&quot;size&quot;:{&quot;x&quot;:100,&quot;y&quot;:133.08270676691728}},&quot;source&quot;:{&quot;id&quot;:&quot;5b33d2821b9d67001413a5a8&quot;,&quot;type&quot;:&quot;ASSETS&quot;},&quot;isPremium&quot;:false,&quot;parent&quot;:{&quot;type&quot;:&quot;CHILD&quot;,&quot;parentId&quot;:&quot;aabbf8ef-ba26-4a95-99cb-61d13e677379&quot;,&quot;order&quot;:&quot;95&quot;}},&quot;349aa9f5-a2c1-4d98-a762-e0af2a26922d&quot;:{&quot;type&quot;:&quot;FIGURE_OBJECT&quot;,&quot;id&quot;:&quot;349aa9f5-a2c1-4d98-a762-e0af2a26922d&quot;,&quot;relativeTransform&quot;:{&quot;translate&quot;:{&quot;x&quot;:-524.314130243712,&quot;y&quot;:67.35948548335516},&quot;rotate&quot;:0.21203859112639112},&quot;opacity&quot;:1,&quot;path&quot;:{&quot;type&quot;:&quot;POLY_LINE&quot;,&quot;points&quot;:[{&quot;x&quot;:69.37930189088812,&quot;y&quot;:-68.64486827590932},{&quot;x&quot;:67.8454338354075,&quot;y&quot;:-68.96987756237982},{&quot;x&quot;:66.33569083523284,&quot;y&quot;:-68.64486827590932}],&quot;closed&quot;:false},&quot;pathStyles&quot;:[{&quot;type&quot;:&quot;FILL&quot;,&quot;fillStyle&quot;:&quot;rgba(0,0,0,0)&quot;},{&quot;type&quot;:&quot;STROKE&quot;,&quot;strokeStyle&quot;:&quot;#232323&quot;,&quot;lineWidth&quot;:0.18402635896153696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9a5fa868-a5e7-4092-b766-3a60c5ccfb1b&quot;,&quot;order&quot;:&quot;7&quot;},&quot;connectorInfo&quot;:{&quot;connectedObjects&quot;:[],&quot;type&quot;:&quot;QUADRATIC&quot;,&quot;offset&quot;:{&quot;x&quot;:0,&quot;y&quot;:0},&quot;bending&quot;:-0.1,&quot;firstElementIsHead&quot;:true,&quot;customized&quot;:true}},&quot;f0b8eecc-2670-4040-98f1-a351449c03c8&quot;:{&quot;type&quot;:&quot;FIGURE_OBJECT&quot;,&quot;id&quot;:&quot;f0b8eecc-2670-4040-98f1-a351449c03c8&quot;,&quot;relativeTransform&quot;:{&quot;translate&quot;:{&quot;x&quot;:-339.91315800700477,&quot;y&quot;:-34.550572913628706},&quot;rotate&quot;:-2.665184871676213},&quot;opacity&quot;:1,&quot;path&quot;:{&quot;type&quot;:&quot;POLY_LINE&quot;,&quot;points&quot;:[{&quot;x&quot;:69.37930189088816,&quot;y&quot;:-68.64486827590933},{&quot;x&quot;:67.84543383540753,&quot;y&quot;:-68.96987756237984},{&quot;x&quot;:66.33569083523287,&quot;y&quot;:-68.64486827590933}],&quot;closed&quot;:false},&quot;pathStyles&quot;:[{&quot;type&quot;:&quot;FILL&quot;,&quot;fillStyle&quot;:&quot;rgba(0,0,0,0)&quot;},{&quot;type&quot;:&quot;STROKE&quot;,&quot;strokeStyle&quot;:&quot;#232323&quot;,&quot;lineWidth&quot;:0.1840263589615371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9a5fa868-a5e7-4092-b766-3a60c5ccfb1b&quot;,&quot;order&quot;:&quot;8&quot;},&quot;connectorInfo&quot;:{&quot;connectedObjects&quot;:[],&quot;type&quot;:&quot;QUADRATIC&quot;,&quot;offset&quot;:{&quot;x&quot;:0,&quot;y&quot;:0},&quot;bending&quot;:-0.1,&quot;firstElementIsHead&quot;:true,&quot;customized&quot;:true}},&quot;836a065a-28de-43e7-8c9a-a73d6688c02e&quot;:{&quot;type&quot;:&quot;FIGURE_OBJECT&quot;,&quot;id&quot;:&quot;836a065a-28de-43e7-8c9a-a73d6688c02e&quot;,&quot;parent&quot;:{&quot;type&quot;:&quot;CHILD&quot;,&quot;parentId&quot;:&quot;9a5fa868-a5e7-4092-b766-3a60c5ccfb1b&quot;,&quot;order&quot;:&quot;4&quot;},&quot;relativeTransform&quot;:{&quot;translate&quot;:{&quot;x&quot;:0,&quot;y&quot;:0},&quot;rotate&quot;:0}},&quot;2bcf2016-1abc-4f3a-81ea-87300508906b&quot;:{&quot;type&quot;:&quot;FIGURE_OBJECT&quot;,&quot;id&quot;:&quot;2bcf2016-1abc-4f3a-81ea-87300508906b&quot;,&quot;parent&quot;:{&quot;type&quot;:&quot;CHILD&quot;,&quot;parentId&quot;:&quot;836a065a-28de-43e7-8c9a-a73d6688c02e&quot;,&quot;order&quot;:&quot;5&quot;},&quot;relativeTransform&quot;:{&quot;translate&quot;:{&quot;x&quot;:0,&quot;y&quot;:0},&quot;rotate&quot;:0}},&quot;1cc37a6a-5650-47cb-98ae-a1c4834f4ec3&quot;:{&quot;type&quot;:&quot;FIGURE_OBJECT&quot;,&quot;id&quot;:&quot;1cc37a6a-5650-47cb-98ae-a1c4834f4ec3&quot;,&quot;parent&quot;:{&quot;type&quot;:&quot;CHILD&quot;,&quot;parentId&quot;:&quot;2bcf2016-1abc-4f3a-81ea-87300508906b&quot;,&quot;order&quot;:&quot;2&quot;},&quot;relativeTransform&quot;:{&quot;translate&quot;:{&quot;x&quot;:0,&quot;y&quot;:0},&quot;rotate&quot;:0}},&quot;7f4ee850-8eea-4f08-b9c2-a6237543d63c&quot;:{&quot;type&quot;:&quot;FIGURE_OBJECT&quot;,&quot;id&quot;:&quot;7f4ee850-8eea-4f08-b9c2-a6237543d63c&quot;,&quot;parent&quot;:{&quot;type&quot;:&quot;CHILD&quot;,&quot;parentId&quot;:&quot;1cc37a6a-5650-47cb-98ae-a1c4834f4ec3&quot;,&quot;order&quot;:&quot;1&quot;},&quot;relativeTransform&quot;:{&quot;translate&quot;:{&quot;x&quot;:-71.50606958524494,&quot;y&quot;:229.20891479288528},&quot;rotate&quot;:0}},&quot;3f2e6cfa-1726-4909-8d86-3313ea8eeb25&quot;:{&quot;type&quot;:&quot;FIGURE_OBJECT&quot;,&quot;id&quot;:&quot;3f2e6cfa-1726-4909-8d86-3313ea8eeb25&quot;,&quot;relativeTransform&quot;:{&quot;translate&quot;:{&quot;x&quot;:-392.59633647603897,&quot;y&quot;:-199.90565163345465},&quot;rotate&quot;:0},&quot;opacity&quot;:1,&quot;path&quot;:{&quot;type&quot;:&quot;POLY_LINE&quot;,&quot;points&quot;:[{&quot;x&quot;:0,&quot;y&quot;:-43.194687037956896},{&quot;x&quot;:0,&quot;y&quot;:-9.181617562763602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7f4ee850-8eea-4f08-b9c2-a6237543d63c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5c83c44f-c055-4603-9969-3c533a04de59&quot;:{&quot;type&quot;:&quot;FIGURE_OBJECT&quot;,&quot;id&quot;:&quot;5c83c44f-c055-4603-9969-3c533a04de59&quot;,&quot;parent&quot;:{&quot;type&quot;:&quot;CHILD&quot;,&quot;parentId&quot;:&quot;7f4ee850-8eea-4f08-b9c2-a6237543d63c&quot;,&quot;order&quot;:&quot;2&quot;},&quot;relativeTransform&quot;:{&quot;translate&quot;:{&quot;x&quot;:0,&quot;y&quot;:0},&quot;rotate&quot;:0}},&quot;3df6ee0f-1a15-4a13-b2c9-d0daf59a6662&quot;:{&quot;id&quot;:&quot;3df6ee0f-1a15-4a13-b2c9-d0daf59a6662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5c83c44f-c055-4603-9969-3c533a04de59&quot;,&quot;order&quot;:&quot;5&quot;}},&quot;1443b971-882d-4b0d-a086-cd28e158157d&quot;:{&quot;type&quot;:&quot;FIGURE_OBJECT&quot;,&quot;id&quot;:&quot;1443b971-882d-4b0d-a086-cd28e158157d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5c83c44f-c055-4603-9969-3c533a04de59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1b669ec6-a0a6-402a-b5c6-85b42e3bcc53&quot;:{&quot;type&quot;:&quot;FIGURE_OBJECT&quot;,&quot;id&quot;:&quot;1b669ec6-a0a6-402a-b5c6-85b42e3bcc53&quot;,&quot;parent&quot;:{&quot;type&quot;:&quot;CHILD&quot;,&quot;parentId&quot;:&quot;7f4ee850-8eea-4f08-b9c2-a6237543d63c&quot;,&quot;order&quot;:&quot;5&quot;},&quot;relativeTransform&quot;:{&quot;translate&quot;:{&quot;x&quot;:-0.00031019453471288396,&quot;y&quot;:10.605309678697866},&quot;rotate&quot;:0}},&quot;4e382e64-1450-4776-8a4a-4ff8bfe32d17&quot;:{&quot;id&quot;:&quot;4e382e64-1450-4776-8a4a-4ff8bfe32d17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1b669ec6-a0a6-402a-b5c6-85b42e3bcc53&quot;,&quot;order&quot;:&quot;5&quot;}},&quot;d76bdf7d-5f79-46c8-9fad-7c8489b8e82b&quot;:{&quot;type&quot;:&quot;FIGURE_OBJECT&quot;,&quot;id&quot;:&quot;d76bdf7d-5f79-46c8-9fad-7c8489b8e82b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1b669ec6-a0a6-402a-b5c6-85b42e3bcc53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9f9d195b-aa3b-4ca7-b3e9-73c6d2f6bbcb&quot;:{&quot;type&quot;:&quot;FIGURE_OBJECT&quot;,&quot;id&quot;:&quot;9f9d195b-aa3b-4ca7-b3e9-73c6d2f6bbcb&quot;,&quot;parent&quot;:{&quot;type&quot;:&quot;CHILD&quot;,&quot;parentId&quot;:&quot;7f4ee850-8eea-4f08-b9c2-a6237543d63c&quot;,&quot;order&quot;:&quot;7&quot;},&quot;relativeTransform&quot;:{&quot;translate&quot;:{&quot;x&quot;:-0.0006203890694257679,&quot;y&quot;:21.2101443152986},&quot;rotate&quot;:0}},&quot;fdd9f459-41f9-46ab-b67d-b9872f70e892&quot;:{&quot;id&quot;:&quot;fdd9f459-41f9-46ab-b67d-b9872f70e892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9f9d195b-aa3b-4ca7-b3e9-73c6d2f6bbcb&quot;,&quot;order&quot;:&quot;5&quot;}},&quot;8e7c2790-6c72-497a-b693-e756187e453c&quot;:{&quot;type&quot;:&quot;FIGURE_OBJECT&quot;,&quot;id&quot;:&quot;8e7c2790-6c72-497a-b693-e756187e453c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9f9d195b-aa3b-4ca7-b3e9-73c6d2f6bbcb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addb87b9-26fd-4cbb-8bec-0345a6f4dc27&quot;:{&quot;relativeTransform&quot;:{&quot;translate&quot;:{&quot;x&quot;:-451.24387491201605,&quot;y&quot;:-8.86842271436584},&quot;rotate&quot;:-0.43467019238314913},&quot;type&quot;:&quot;FIGURE_OBJECT&quot;,&quot;id&quot;:&quot;addb87b9-26fd-4cbb-8bec-0345a6f4dc27&quot;,&quot;opacity&quot;:1,&quot;path&quot;:{&quot;type&quot;:&quot;STAR_POLY&quot;,&quot;size&quot;:{&quot;x&quot;:6.044931158977941,&quot;y&quot;:6.289995911019264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1,&quot;lineJoin&quot;:&quot;round&quot;}],&quot;isLocked&quot;:false,&quot;parent&quot;:{&quot;type&quot;:&quot;CHILD&quot;,&quot;parentId&quot;:&quot;1cc37a6a-5650-47cb-98ae-a1c4834f4ec3&quot;,&quot;order&quot;:&quot;3&quot;},&quot;name&quot;:&quot;Shape (pentagon, editable)&quot;,&quot;displayName&quot;:&quot;Shape (pentagon, editable)&quot;,&quot;source&quot;:{&quot;id&quot;:&quot;62584838434689019c347028&quot;,&quot;type&quot;:&quot;ASSETS&quot;},&quot;isPremium&quot;:false},&quot;513042ba-7fb8-463d-8646-f2e75e5dce88&quot;:{&quot;relativeTransform&quot;:{&quot;translate&quot;:{&quot;x&quot;:-451.9797670092647,&quot;y&quot;:0.6921863554575675},&quot;rotate&quot;:0.22923192096665834},&quot;type&quot;:&quot;FIGURE_OBJECT&quot;,&quot;id&quot;:&quot;513042ba-7fb8-463d-8646-f2e75e5dce88&quot;,&quot;opacity&quot;:1,&quot;path&quot;:{&quot;type&quot;:&quot;STAR_POLY&quot;,&quot;size&quot;:{&quot;x&quot;:6.044931158977943,&quot;y&quot;:6.289995911019266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3,&quot;lineJoin&quot;:&quot;round&quot;}],&quot;isLocked&quot;:false,&quot;parent&quot;:{&quot;type&quot;:&quot;CHILD&quot;,&quot;parentId&quot;:&quot;1cc37a6a-5650-47cb-98ae-a1c4834f4ec3&quot;,&quot;order&quot;:&quot;5&quot;},&quot;name&quot;:&quot;Shape (pentagon, editable)&quot;,&quot;displayName&quot;:&quot;Shape (pentagon, editable)&quot;,&quot;source&quot;:{&quot;id&quot;:&quot;62584838434689019c347028&quot;,&quot;type&quot;:&quot;ASSETS&quot;},&quot;isPremium&quot;:false},&quot;80d7d9b2-b618-497d-bfaa-ed8bbb2ececb&quot;:{&quot;relativeTransform&quot;:{&quot;translate&quot;:{&quot;x&quot;:-451.9797670092648,&quot;y&quot;:15.696848713447247},&quot;rotate&quot;:0.6659691987708464},&quot;type&quot;:&quot;FIGURE_OBJECT&quot;,&quot;id&quot;:&quot;80d7d9b2-b618-497d-bfaa-ed8bbb2ececb&quot;,&quot;opacity&quot;:1,&quot;path&quot;:{&quot;type&quot;:&quot;STAR_POLY&quot;,&quot;size&quot;:{&quot;x&quot;:6.044931158977942,&quot;y&quot;:6.289995911019265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3,&quot;lineJoin&quot;:&quot;round&quot;}],&quot;isLocked&quot;:false,&quot;parent&quot;:{&quot;type&quot;:&quot;CHILD&quot;,&quot;parentId&quot;:&quot;1cc37a6a-5650-47cb-98ae-a1c4834f4ec3&quot;,&quot;order&quot;:&quot;6&quot;},&quot;name&quot;:&quot;Shape (pentagon, editable)&quot;,&quot;displayName&quot;:&quot;Shape (pentagon, editable)&quot;,&quot;source&quot;:{&quot;id&quot;:&quot;62584838434689019c347028&quot;,&quot;type&quot;:&quot;ASSETS&quot;},&quot;isPremium&quot;:false},&quot;5d14f620-1297-46da-bb92-2f1cfa9953ce&quot;:{&quot;relativeTransform&quot;:{&quot;translate&quot;:{&quot;x&quot;:-445.6897719057501,&quot;y&quot;:8.252276624104905},&quot;rotate&quot;:0},&quot;type&quot;:&quot;FIGURE_OBJECT&quot;,&quot;id&quot;:&quot;5d14f620-1297-46da-bb92-2f1cfa9953ce&quot;,&quot;opacity&quot;:1,&quot;path&quot;:{&quot;type&quot;:&quot;STAR_POLY&quot;,&quot;size&quot;:{&quot;x&quot;:6.044931158977941,&quot;y&quot;:6.289995911019264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1,&quot;lineJoin&quot;:&quot;round&quot;}],&quot;isLocked&quot;:false,&quot;parent&quot;:{&quot;type&quot;:&quot;CHILD&quot;,&quot;parentId&quot;:&quot;1cc37a6a-5650-47cb-98ae-a1c4834f4ec3&quot;,&quot;order&quot;:&quot;7&quot;},&quot;name&quot;:&quot;Shape (pentagon, editable)&quot;,&quot;displayName&quot;:&quot;Shape (pentagon, editable)&quot;,&quot;source&quot;:{&quot;id&quot;:&quot;62584838434689019c347028&quot;,&quot;type&quot;:&quot;ASSETS&quot;},&quot;isPremium&quot;:false},&quot;8c844d17-5953-442f-b8e0-a8292f22832b&quot;:{&quot;relativeTransform&quot;:{&quot;translate&quot;:{&quot;x&quot;:-439.039916505448,&quot;y&quot;:-6.867902067464504},&quot;rotate&quot;:0},&quot;type&quot;:&quot;FIGURE_OBJECT&quot;,&quot;id&quot;:&quot;8c844d17-5953-442f-b8e0-a8292f22832b&quot;,&quot;opacity&quot;:1,&quot;path&quot;:{&quot;type&quot;:&quot;STAR_POLY&quot;,&quot;size&quot;:{&quot;x&quot;:6.044931158977941,&quot;y&quot;:6.289995911019264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1,&quot;lineJoin&quot;:&quot;round&quot;}],&quot;isLocked&quot;:false,&quot;parent&quot;:{&quot;type&quot;:&quot;CHILD&quot;,&quot;parentId&quot;:&quot;1cc37a6a-5650-47cb-98ae-a1c4834f4ec3&quot;,&quot;order&quot;:&quot;8&quot;},&quot;name&quot;:&quot;Shape (pentagon, editable)&quot;,&quot;displayName&quot;:&quot;Shape (pentagon, editable)&quot;,&quot;source&quot;:{&quot;id&quot;:&quot;62584838434689019c347028&quot;,&quot;type&quot;:&quot;ASSETS&quot;},&quot;isPremium&quot;:false},&quot;69857c2f-7e7a-4b2b-b11a-4cb50a87828e&quot;:{&quot;type&quot;:&quot;FIGURE_OBJECT&quot;,&quot;id&quot;:&quot;69857c2f-7e7a-4b2b-b11a-4cb50a87828e&quot;,&quot;parent&quot;:{&quot;type&quot;:&quot;CHILD&quot;,&quot;parentId&quot;:&quot;2bcf2016-1abc-4f3a-81ea-87300508906b&quot;,&quot;order&quot;:&quot;5&quot;},&quot;relativeTransform&quot;:{&quot;translate&quot;:{&quot;x&quot;:-139.95718982355837,&quot;y&quot;:327.81926735140013},&quot;rotate&quot;:0.8209052181701357}},&quot;a489de94-4da2-4be7-aa87-ed212a784be3&quot;:{&quot;type&quot;:&quot;FIGURE_OBJECT&quot;,&quot;id&quot;:&quot;a489de94-4da2-4be7-aa87-ed212a784be3&quot;,&quot;relativeTransform&quot;:{&quot;translate&quot;:{&quot;x&quot;:-521.3504741147572,&quot;y&quot;:49.215692712996535},&quot;rotate&quot;:0.21203859112639112},&quot;opacity&quot;:1,&quot;path&quot;:{&quot;type&quot;:&quot;POLY_LINE&quot;,&quot;points&quot;:[{&quot;x&quot;:69.37930189088809,&quot;y&quot;:-68.64486827590932},{&quot;x&quot;:67.84543383540748,&quot;y&quot;:-68.96987756237982},{&quot;x&quot;:66.33569083523281,&quot;y&quot;:-68.64486827590932}],&quot;closed&quot;:false},&quot;pathStyles&quot;:[{&quot;type&quot;:&quot;FILL&quot;,&quot;fillStyle&quot;:&quot;rgba(0,0,0,0)&quot;},{&quot;type&quot;:&quot;STROKE&quot;,&quot;strokeStyle&quot;:&quot;#232323&quot;,&quot;lineWidth&quot;:0.1840263589615368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69857c2f-7e7a-4b2b-b11a-4cb50a87828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},&quot;742c0399-ed05-4151-9097-8d3d5a880b26&quot;:{&quot;id&quot;:&quot;742c0399-ed05-4151-9097-8d3d5a880b26&quot;,&quot;name&quot;:&quot;Generic protein (cylinder)&quot;,&quot;displayName&quot;:&quot;&quot;,&quot;type&quot;:&quot;FIGURE_OBJECT&quot;,&quot;relativeTransform&quot;:{&quot;translate&quot;:{&quot;x&quot;:-432.99064494359556,&quot;y&quot;:-3.9604403189377804},&quot;rotate&quot;:1.4720818652756806,&quot;skewX&quot;:1.1924719614915407e-16,&quot;scale&quot;:{&quot;x&quot;:0.11282233045972209,&quot;y&quot;:0.11282233045972205}},&quot;image&quot;:{&quot;url&quot;:&quot;https://icons.biorender.com/biorender/5e2afebb4f2cc000281aa2b9/generic-protein-cylinder.png&quot;,&quot;fallbackUrl&quot;:&quot;https://res.cloudinary.com/dlcjuc3ej/image/upload/v1579876017/xrijvjxulgdnab6fer4c.svg#/keystone/api/icons/5e2afebb4f2cc000281aa2b9/generic-protein-cylinder.svg&quot;,&quot;isPremium&quot;:false,&quot;size&quot;:{&quot;x&quot;:100,&quot;y&quot;:133.08270676691728}},&quot;source&quot;:{&quot;id&quot;:&quot;5b33d2821b9d67001413a5a8&quot;,&quot;type&quot;:&quot;ASSETS&quot;},&quot;isPremium&quot;:false,&quot;parent&quot;:{&quot;type&quot;:&quot;CHILD&quot;,&quot;parentId&quot;:&quot;69857c2f-7e7a-4b2b-b11a-4cb50a87828e&quot;,&quot;order&quot;:&quot;5&quot;}},&quot;0e5f71c7-789f-4c9c-a6d6-e0ec38600aec&quot;:{&quot;type&quot;:&quot;FIGURE_OBJECT&quot;,&quot;id&quot;:&quot;0e5f71c7-789f-4c9c-a6d6-e0ec38600aec&quot;,&quot;relativeTransform&quot;:{&quot;translate&quot;:{&quot;x&quot;:-443.2255758970497,&quot;y&quot;:-17.05243919932172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254231673086246,&quot;color&quot;:&quot;#232323&quot;,&quot;fontWeight&quot;:&quot;normal&quot;,&quot;fontStyle&quot;:&quot;normal&quot;,&quot;decoration&quot;:&quot;none&quot;,&quot;script&quot;:&quot;none&quot;},&quot;range&quot;:[0,22]}],&quot;text&quot;:&quot;Washing of contaminants&quot;}],&quot;verticalAlign&quot;:&quot;TOP&quot;,&quot;_lastCaretLocation&quot;:{&quot;lineIndex&quot;:0,&quot;runIndex&quot;:-1,&quot;charIndex&quot;:-1,&quot;endOfLine&quot;:true}},&quot;size&quot;:{&quot;x&quot;:47.50337174025472,&quot;y&quot;:21.170574213396943},&quot;targetSize&quot;:{&quot;x&quot;:47.50337174025472,&quot;y&quot;:21.170574213396943},&quot;format&quot;:&quot;BETTER_TEXT&quot;,&quot;verticalAlign&quot;:&quot;TOP&quot;},&quot;isLocked&quot;:false,&quot;parent&quot;:{&quot;type&quot;:&quot;CHILD&quot;,&quot;parentId&quot;:&quot;836a065a-28de-43e7-8c9a-a73d6688c02e&quot;,&quot;order&quot;:&quot;2&quot;}},&quot;874b5e5e-8422-430e-89f4-fd24fbbf437f&quot;:{&quot;type&quot;:&quot;FIGURE_OBJECT&quot;,&quot;id&quot;:&quot;874b5e5e-8422-430e-89f4-fd24fbbf437f&quot;,&quot;parent&quot;:{&quot;type&quot;:&quot;CHILD&quot;,&quot;parentId&quot;:&quot;f5a2b63e-6a7a-4b52-bc34-58fb7368ec2c&quot;,&quot;order&quot;:&quot;99999998&quot;},&quot;relativeTransform&quot;:{&quot;translate&quot;:{&quot;x&quot;:554.9202706630854,&quot;y&quot;:-152.69403898275345},&quot;rotate&quot;:0,&quot;skewX&quot;:0,&quot;scale&quot;:{&quot;x&quot;:1,&quot;y&quot;:1}}},&quot;86f573c5-ff7e-426c-a720-467f24d3c716&quot;:{&quot;type&quot;:&quot;FIGURE_OBJECT&quot;,&quot;id&quot;:&quot;86f573c5-ff7e-426c-a720-467f24d3c716&quot;,&quot;parent&quot;:{&quot;type&quot;:&quot;CHILD&quot;,&quot;parentId&quot;:&quot;874b5e5e-8422-430e-89f4-fd24fbbf437f&quot;,&quot;order&quot;:&quot;2&quot;},&quot;relativeTransform&quot;:{&quot;translate&quot;:{&quot;x&quot;:-315.93924142934765,&quot;y&quot;:249.13198480887218},&quot;rotate&quot;:0}},&quot;f9419a76-f90a-4067-b361-a2a9e9456140&quot;:{&quot;type&quot;:&quot;FIGURE_OBJECT&quot;,&quot;id&quot;:&quot;f9419a76-f90a-4067-b361-a2a9e9456140&quot;,&quot;parent&quot;:{&quot;type&quot;:&quot;CHILD&quot;,&quot;parentId&quot;:&quot;86f573c5-ff7e-426c-a720-467f24d3c716&quot;,&quot;order&quot;:&quot;2&quot;},&quot;relativeTransform&quot;:{&quot;translate&quot;:{&quot;x&quot;:0,&quot;y&quot;:0},&quot;rotate&quot;:0}},&quot;7d2a8199-f371-4665-ab13-8a1db09e33e1&quot;:{&quot;id&quot;:&quot;7d2a8199-f371-4665-ab13-8a1db09e33e1&quot;,&quot;name&quot;:&quot;Superdex high-performance column&quot;,&quot;displayName&quot;:&quot;&quot;,&quot;type&quot;:&quot;FIGURE_OBJECT&quot;,&quot;relativeTransform&quot;:{&quot;translate&quot;:{&quot;x&quot;:-219.22571160606034,&quot;y&quot;:130.5257896645419},&quot;rotate&quot;:0,&quot;skewX&quot;:0,&quot;scale&quot;:{&quot;x&quot;:0.32018181415056896,&quot;y&quot;:0.32018181415056896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f9419a76-f90a-4067-b361-a2a9e9456140&quot;,&quot;order&quot;:&quot;5&quot;}},&quot;e5b3490f-3fdf-48d3-ac4a-78e671aa770f&quot;:{&quot;type&quot;:&quot;FIGURE_OBJECT&quot;,&quot;id&quot;:&quot;e5b3490f-3fdf-48d3-ac4a-78e671aa770f&quot;,&quot;parent&quot;:{&quot;type&quot;:&quot;CROP&quot;,&quot;parentId&quot;:&quot;f9419a76-f90a-4067-b361-a2a9e9456140&quot;,&quot;order&quot;:&quot;5&quot;},&quot;relativeTransform&quot;:{&quot;translate&quot;:{&quot;x&quot;:-219.22571160606034,&quot;y&quot;:65.59459409137648},&quot;rotate&quot;:0,&quot;skewX&quot;:0,&quot;scale&quot;:{&quot;x&quot;:16.009090707528447,&quot;y&quot;:15.00385044235592}},&quot;path&quot;:{&quot;type&quot;:&quot;RECT&quot;,&quot;size&quot;:{&quot;x&quot;:2,&quot;y&quot;:2}},&quot;pathStyles&quot;:[{&quot;type&quot;:&quot;FILL&quot;,&quot;fillStyle&quot;:&quot;#fff&quot;}],&quot;isFrozen&quot;:true},&quot;49b8c4f1-cf2f-435c-9bfa-31418eff6b99&quot;:{&quot;type&quot;:&quot;FIGURE_OBJECT&quot;,&quot;id&quot;:&quot;49b8c4f1-cf2f-435c-9bfa-31418eff6b99&quot;,&quot;parent&quot;:{&quot;type&quot;:&quot;CHILD&quot;,&quot;parentId&quot;:&quot;86f573c5-ff7e-426c-a720-467f24d3c716&quot;,&quot;order&quot;:&quot;5&quot;},&quot;relativeTransform&quot;:{&quot;translate&quot;:{&quot;x&quot;:-25.490447927429816,&quot;y&quot;:-105.43828464301515},&quot;rotate&quot;:0}},&quot;9b1144f2-fcc5-44d9-8fe9-7a78dd256594&quot;:{&quot;id&quot;:&quot;9b1144f2-fcc5-44d9-8fe9-7a78dd256594&quot;,&quot;name&quot;:&quot;Superdex high-performance column&quot;,&quot;displayName&quot;:&quot;&quot;,&quot;type&quot;:&quot;FIGURE_OBJECT&quot;,&quot;relativeTransform&quot;:{&quot;translate&quot;:{&quot;x&quot;:-193.73528346853578,&quot;y&quot;:133.84229996333286},&quot;rotate&quot;:0,&quot;skewX&quot;:0,&quot;scale&quot;:{&quot;x&quot;:0.32018181415056896,&quot;y&quot;:0.32018181415056896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49b8c4f1-cf2f-435c-9bfa-31418eff6b99&quot;,&quot;order&quot;:&quot;5&quot;}},&quot;1f96c199-01ef-4304-837a-90a8a4fe0b3f&quot;:{&quot;type&quot;:&quot;FIGURE_OBJECT&quot;,&quot;id&quot;:&quot;1f96c199-01ef-4304-837a-90a8a4fe0b3f&quot;,&quot;parent&quot;:{&quot;type&quot;:&quot;CROP&quot;,&quot;parentId&quot;:&quot;49b8c4f1-cf2f-435c-9bfa-31418eff6b99&quot;,&quot;order&quot;:&quot;5&quot;},&quot;relativeTransform&quot;:{&quot;translate&quot;:{&quot;x&quot;:-193.73528346853578,&quot;y&quot;:196.3416155524846},&quot;rotate&quot;:0,&quot;skewX&quot;:0,&quot;scale&quot;:{&quot;x&quot;:16.009090707528447,&quot;y&quot;:17.435730426369613}},&quot;path&quot;:{&quot;type&quot;:&quot;RECT&quot;,&quot;size&quot;:{&quot;x&quot;:2,&quot;y&quot;:2}},&quot;pathStyles&quot;:[{&quot;type&quot;:&quot;FILL&quot;,&quot;fillStyle&quot;:&quot;#fff&quot;}],&quot;isFrozen&quot;:true},&quot;a279ced3-94a0-4020-9ba8-038a7fb014c3&quot;:{&quot;type&quot;:&quot;FIGURE_OBJECT&quot;,&quot;id&quot;:&quot;a279ced3-94a0-4020-9ba8-038a7fb014c3&quot;,&quot;parent&quot;:{&quot;type&quot;:&quot;CHILD&quot;,&quot;parentId&quot;:&quot;874b5e5e-8422-430e-89f4-fd24fbbf437f&quot;,&quot;order&quot;:&quot;5&quot;},&quot;relativeTransform&quot;:{&quot;translate&quot;:{&quot;x&quot;:0,&quot;y&quot;:3.04888288872069},&quot;rotate&quot;:0}},&quot;001d5cfb-f9b1-4ed3-896d-6fcab15bd1e5&quot;:{&quot;type&quot;:&quot;FIGURE_OBJECT&quot;,&quot;id&quot;:&quot;001d5cfb-f9b1-4ed3-896d-6fcab15bd1e5&quot;,&quot;relativeTransform&quot;:{&quot;translate&quot;:{&quot;x&quot;:-457.3498316412467,&quot;y&quot;:306.486115734253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375929836422559,&quot;color&quot;:&quot;#232323&quot;,&quot;fontWeight&quot;:&quot;normal&quot;,&quot;fontStyle&quot;:&quot;normal&quot;,&quot;decoration&quot;:&quot;none&quot;,&quot;script&quot;:&quot;none&quot;},&quot;range&quot;:[0,6]}],&quot;text&quot;:&quot;Elution&quot;}],&quot;verticalAlign&quot;:&quot;TOP&quot;,&quot;_lastCaretLocation&quot;:{&quot;lineIndex&quot;:0,&quot;runIndex&quot;:-1,&quot;charIndex&quot;:-1,&quot;endOfLine&quot;:true}},&quot;size&quot;:{&quot;x&quot;:30.817862534483833,&quot;y&quot;:8.250041909317686},&quot;targetSize&quot;:{&quot;x&quot;:30.817862534483833,&quot;y&quot;:8.250041909317686},&quot;format&quot;:&quot;BETTER_TEXT&quot;,&quot;verticalAlign&quot;:&quot;TOP&quot;},&quot;isLocked&quot;:false,&quot;parent&quot;:{&quot;type&quot;:&quot;CHILD&quot;,&quot;parentId&quot;:&quot;a279ced3-94a0-4020-9ba8-038a7fb014c3&quot;,&quot;order&quot;:&quot;5&quot;}},&quot;1b536519-c35e-4609-983a-8979edfdc7d5&quot;:{&quot;type&quot;:&quot;FIGURE_OBJECT&quot;,&quot;id&quot;:&quot;1b536519-c35e-4609-983a-8979edfdc7d5&quot;,&quot;parent&quot;:{&quot;type&quot;:&quot;CHILD&quot;,&quot;parentId&quot;:&quot;a279ced3-94a0-4020-9ba8-038a7fb014c3&quot;,&quot;order&quot;:&quot;2&quot;},&quot;relativeTransform&quot;:{&quot;translate&quot;:{&quot;x&quot;:0,&quot;y&quot;:0},&quot;rotate&quot;:0}},&quot;879438cb-a823-4b27-b430-d89b6df48e65&quot;:{&quot;type&quot;:&quot;FIGURE_OBJECT&quot;,&quot;id&quot;:&quot;879438cb-a823-4b27-b430-d89b6df48e65&quot;,&quot;parent&quot;:{&quot;type&quot;:&quot;CHILD&quot;,&quot;parentId&quot;:&quot;1b536519-c35e-4609-983a-8979edfdc7d5&quot;,&quot;order&quot;:&quot;02&quot;},&quot;relativeTransform&quot;:{&quot;translate&quot;:{&quot;x&quot;:-77.93149669050598,&quot;y&quot;:557.1300126033303},&quot;rotate&quot;:0}},&quot;4a0cfcb9-e626-4f95-9a9c-ecc42ea8dca5&quot;:{&quot;type&quot;:&quot;FIGURE_OBJECT&quot;,&quot;id&quot;:&quot;4a0cfcb9-e626-4f95-9a9c-ecc42ea8dca5&quot;,&quot;relativeTransform&quot;:{&quot;translate&quot;:{&quot;x&quot;:-400.5835177484026,&quot;y&quot;:-204.03549940589207},&quot;rotate&quot;:0},&quot;opacity&quot;:1,&quot;path&quot;:{&quot;type&quot;:&quot;POLY_LINE&quot;,&quot;points&quot;:[{&quot;x&quot;:0,&quot;y&quot;:-44.0870454109554},{&quot;x&quot;:0,&quot;y&quot;:-9.371300458315142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d45778c4-cea1-4da5-ac1d-758a602a6af6&quot;:{&quot;type&quot;:&quot;FIGURE_OBJECT&quot;,&quot;id&quot;:&quot;d45778c4-cea1-4da5-ac1d-758a602a6af6&quot;,&quot;relativeTransform&quot;:{&quot;translate&quot;:{&quot;x&quot;:-396.5385939396618,&quot;y&quot;:-241.58891535115166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5050688d-9ee2-41ad-8002-161316e77170&quot;:{&quot;type&quot;:&quot;FIGURE_OBJECT&quot;,&quot;id&quot;:&quot;5050688d-9ee2-41ad-8002-161316e77170&quot;,&quot;relativeTransform&quot;:{&quot;translate&quot;:{&quot;x&quot;:-396.5389105425007,&quot;y&quot;:-230.76451074344754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3&quot;},&quot;connectorInfo&quot;:{&quot;connectedObjects&quot;:[],&quot;type&quot;:&quot;LINE&quot;,&quot;offset&quot;:{&quot;x&quot;:0,&quot;y&quot;:0},&quot;bending&quot;:0.1,&quot;firstElementIsHead&quot;:true,&quot;customized&quot;:false}},&quot;72b928bb-8a2a-442f-bfc0-75ad80c88d28&quot;:{&quot;type&quot;:&quot;FIGURE_OBJECT&quot;,&quot;id&quot;:&quot;72b928bb-8a2a-442f-bfc0-75ad80c88d28&quot;,&quot;relativeTransform&quot;:{&quot;translate&quot;:{&quot;x&quot;:-396.53922714533957,&quot;y&quot;:-219.9405909917279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5&quot;},&quot;connectorInfo&quot;:{&quot;connectedObjects&quot;:[],&quot;type&quot;:&quot;LINE&quot;,&quot;offset&quot;:{&quot;x&quot;:0,&quot;y&quot;:0},&quot;bending&quot;:0.1,&quot;firstElementIsHead&quot;:true,&quot;customized&quot;:false}},&quot;afccf60e-f1e1-4bcb-9232-032ce05a0f7e&quot;:{&quot;relativeTransform&quot;:{&quot;translate&quot;:{&quot;x&quot;:-393.76208209003204,&quot;y&quot;:-219.91998773467088},&quot;rotate&quot;:0},&quot;type&quot;:&quot;FIGURE_OBJECT&quot;,&quot;id&quot;:&quot;afccf60e-f1e1-4bcb-9232-032ce05a0f7e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9438cb-a823-4b27-b430-d89b6df48e65&quot;,&quot;order&quot;:&quot;6&quot;},&quot;isPremium&quot;:true},&quot;e4174a03-9a47-4ca5-a295-c5ffc6dfd8d4&quot;:{&quot;type&quot;:&quot;FIGURE_OBJECT&quot;,&quot;id&quot;:&quot;e4174a03-9a47-4ca5-a295-c5ffc6dfd8d4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afccf60e-f1e1-4bcb-9232-032ce05a0f7e&quot;,&quot;order&quot;:&quot;2&quot;},&quot;layout&quot;:{&quot;sizeRatio&quot;:{&quot;x&quot;:0.7071067811865476,&quot;y&quot;:0.7071067811865476},&quot;keepAspectRatio&quot;:true}},&quot;1a0f960d-a2c2-4c27-9f28-ef40b0f3a85d&quot;:{&quot;id&quot;:&quot;1a0f960d-a2c2-4c27-9f28-ef40b0f3a85d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e4174a03-9a47-4ca5-a295-c5ffc6dfd8d4&quot;,&quot;order&quot;:&quot;5&quot;}},&quot;1e4a6d83-f76a-470e-b9f2-a680f3d179fc&quot;:{&quot;type&quot;:&quot;FIGURE_OBJECT&quot;,&quot;id&quot;:&quot;1e4a6d83-f76a-470e-b9f2-a680f3d179fc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afccf60e-f1e1-4bcb-9232-032ce05a0f7e&quot;,&quot;order&quot;:&quot;6&quot;}},&quot;9765f527-8a93-4ff2-95b8-42d28d778258&quot;:{&quot;relativeTransform&quot;:{&quot;translate&quot;:{&quot;x&quot;:-393.762082090032,&quot;y&quot;:-230.7647479451312},&quot;rotate&quot;:0},&quot;type&quot;:&quot;FIGURE_OBJECT&quot;,&quot;id&quot;:&quot;9765f527-8a93-4ff2-95b8-42d28d778258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9438cb-a823-4b27-b430-d89b6df48e65&quot;,&quot;order&quot;:&quot;7&quot;},&quot;isPremium&quot;:true},&quot;c139519b-0360-44eb-b5d7-18faf8c5293d&quot;:{&quot;type&quot;:&quot;FIGURE_OBJECT&quot;,&quot;id&quot;:&quot;c139519b-0360-44eb-b5d7-18faf8c5293d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9765f527-8a93-4ff2-95b8-42d28d778258&quot;,&quot;order&quot;:&quot;2&quot;},&quot;layout&quot;:{&quot;sizeRatio&quot;:{&quot;x&quot;:0.7071067811865476,&quot;y&quot;:0.7071067811865476},&quot;keepAspectRatio&quot;:true}},&quot;0271bff4-462f-45b0-972a-315483375900&quot;:{&quot;id&quot;:&quot;0271bff4-462f-45b0-972a-315483375900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c139519b-0360-44eb-b5d7-18faf8c5293d&quot;,&quot;order&quot;:&quot;5&quot;}},&quot;4501f7be-da9a-4cb0-aba0-8cf19e4fe46a&quot;:{&quot;type&quot;:&quot;FIGURE_OBJECT&quot;,&quot;id&quot;:&quot;4501f7be-da9a-4cb0-aba0-8cf19e4fe46a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9765f527-8a93-4ff2-95b8-42d28d778258&quot;,&quot;order&quot;:&quot;6&quot;}},&quot;461f4fa9-99e3-4326-ae2b-e4753ddc4a4f&quot;:{&quot;relativeTransform&quot;:{&quot;translate&quot;:{&quot;x&quot;:-393.762082090032,&quot;y&quot;:-241.58913530822542},&quot;rotate&quot;:0},&quot;type&quot;:&quot;FIGURE_OBJECT&quot;,&quot;id&quot;:&quot;461f4fa9-99e3-4326-ae2b-e4753ddc4a4f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9438cb-a823-4b27-b430-d89b6df48e65&quot;,&quot;order&quot;:&quot;8&quot;},&quot;isPremium&quot;:true},&quot;36e74aec-7260-428a-bec3-309880812aa3&quot;:{&quot;type&quot;:&quot;FIGURE_OBJECT&quot;,&quot;id&quot;:&quot;36e74aec-7260-428a-bec3-309880812aa3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461f4fa9-99e3-4326-ae2b-e4753ddc4a4f&quot;,&quot;order&quot;:&quot;2&quot;},&quot;layout&quot;:{&quot;sizeRatio&quot;:{&quot;x&quot;:0.7071067811865476,&quot;y&quot;:0.7071067811865476},&quot;keepAspectRatio&quot;:true}},&quot;057c4fc3-c997-4426-9e5c-4567c74642c7&quot;:{&quot;id&quot;:&quot;057c4fc3-c997-4426-9e5c-4567c74642c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36e74aec-7260-428a-bec3-309880812aa3&quot;,&quot;order&quot;:&quot;5&quot;}},&quot;ff80edef-640a-454f-81bf-d0a3ad9615e2&quot;:{&quot;type&quot;:&quot;FIGURE_OBJECT&quot;,&quot;id&quot;:&quot;ff80edef-640a-454f-81bf-d0a3ad9615e2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461f4fa9-99e3-4326-ae2b-e4753ddc4a4f&quot;,&quot;order&quot;:&quot;6&quot;}},&quot;3a24d69d-568f-49c3-8273-50a2216b0653&quot;:{&quot;relativeTransform&quot;:{&quot;translate&quot;:{&quot;x&quot;:-469.88757337915064,&quot;y&quot;:340.8422821603812},&quot;rotate&quot;:-3.141592653589793},&quot;type&quot;:&quot;FIGURE_OBJECT&quot;,&quot;id&quot;:&quot;3a24d69d-568f-49c3-8273-50a2216b0653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05&quot;},&quot;isPremium&quot;:true},&quot;43995aed-c86c-4b06-a767-4052bd0f41eb&quot;:{&quot;type&quot;:&quot;FIGURE_OBJECT&quot;,&quot;id&quot;:&quot;43995aed-c86c-4b06-a767-4052bd0f41eb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3a24d69d-568f-49c3-8273-50a2216b0653&quot;,&quot;order&quot;:&quot;2&quot;}},&quot;99492fa6-e5f1-4d7f-ac42-c0bf5e0a38a0&quot;:{&quot;type&quot;:&quot;FIGURE_OBJECT&quot;,&quot;id&quot;:&quot;99492fa6-e5f1-4d7f-ac42-c0bf5e0a38a0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3a24d69d-568f-49c3-8273-50a2216b0653&quot;,&quot;order&quot;:&quot;5&quot;}},&quot;83f02239-650b-42bd-bfe7-09352e516fe6&quot;:{&quot;relativeTransform&quot;:{&quot;translate&quot;:{&quot;x&quot;:-467.7591163433089,&quot;y&quot;:338.0298545921403},&quot;rotate&quot;:-3.141592653589793},&quot;type&quot;:&quot;FIGURE_OBJECT&quot;,&quot;id&quot;:&quot;83f02239-650b-42bd-bfe7-09352e516fe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1&quot;},&quot;isPremium&quot;:true},&quot;bd39d7f9-9e25-4ff9-9980-0bf0df24ca3e&quot;:{&quot;type&quot;:&quot;FIGURE_OBJECT&quot;,&quot;id&quot;:&quot;bd39d7f9-9e25-4ff9-9980-0bf0df24ca3e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83f02239-650b-42bd-bfe7-09352e516fe6&quot;,&quot;order&quot;:&quot;2&quot;}},&quot;c4919b96-78b5-4f9e-90a4-debe1a4dc4ef&quot;:{&quot;type&quot;:&quot;FIGURE_OBJECT&quot;,&quot;id&quot;:&quot;c4919b96-78b5-4f9e-90a4-debe1a4dc4ef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83f02239-650b-42bd-bfe7-09352e516fe6&quot;,&quot;order&quot;:&quot;5&quot;}},&quot;c81c72f3-0a96-4225-8692-d861ce0783bb&quot;:{&quot;relativeTransform&quot;:{&quot;translate&quot;:{&quot;x&quot;:-469.24064096222423,&quot;y&quot;:333.8692415045423},&quot;rotate&quot;:-3.141592653589793},&quot;type&quot;:&quot;FIGURE_OBJECT&quot;,&quot;id&quot;:&quot;c81c72f3-0a96-4225-8692-d861ce0783bb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15&quot;},&quot;isPremium&quot;:true},&quot;c05808f8-92cf-490c-81d5-1bc1fa6908cb&quot;:{&quot;type&quot;:&quot;FIGURE_OBJECT&quot;,&quot;id&quot;:&quot;c05808f8-92cf-490c-81d5-1bc1fa6908cb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c81c72f3-0a96-4225-8692-d861ce0783bb&quot;,&quot;order&quot;:&quot;2&quot;}},&quot;dc910225-3cdc-41d6-832a-409e9bfc814d&quot;:{&quot;type&quot;:&quot;FIGURE_OBJECT&quot;,&quot;id&quot;:&quot;dc910225-3cdc-41d6-832a-409e9bfc814d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c81c72f3-0a96-4225-8692-d861ce0783bb&quot;,&quot;order&quot;:&quot;5&quot;}},&quot;b9294967-edd4-4cc0-9ce4-eecd3d795020&quot;:{&quot;relativeTransform&quot;:{&quot;translate&quot;:{&quot;x&quot;:-467.6060254660212,&quot;y&quot;:326.365321193592},&quot;rotate&quot;:-3.141592653589793},&quot;type&quot;:&quot;FIGURE_OBJECT&quot;,&quot;id&quot;:&quot;b9294967-edd4-4cc0-9ce4-eecd3d795020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2&quot;},&quot;isPremium&quot;:true},&quot;7c70a543-cde1-4861-99ea-341339bbb89d&quot;:{&quot;type&quot;:&quot;FIGURE_OBJECT&quot;,&quot;id&quot;:&quot;7c70a543-cde1-4861-99ea-341339bbb89d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b9294967-edd4-4cc0-9ce4-eecd3d795020&quot;,&quot;order&quot;:&quot;2&quot;}},&quot;deb5c589-b801-4ea1-a58c-b36d254ad6d8&quot;:{&quot;type&quot;:&quot;FIGURE_OBJECT&quot;,&quot;id&quot;:&quot;deb5c589-b801-4ea1-a58c-b36d254ad6d8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b9294967-edd4-4cc0-9ce4-eecd3d795020&quot;,&quot;order&quot;:&quot;5&quot;}},&quot;bdcb75f7-635d-4136-9b3c-cd51f7f24246&quot;:{&quot;relativeTransform&quot;:{&quot;translate&quot;:{&quot;x&quot;:-468.96408970002676,&quot;y&quot;:329.4228176258785},&quot;rotate&quot;:-3.141592653589793},&quot;type&quot;:&quot;FIGURE_OBJECT&quot;,&quot;id&quot;:&quot;bdcb75f7-635d-4136-9b3c-cd51f7f2424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25&quot;},&quot;isPremium&quot;:true},&quot;e063ecfc-f687-4bbb-b630-0510907e5083&quot;:{&quot;type&quot;:&quot;FIGURE_OBJECT&quot;,&quot;id&quot;:&quot;e063ecfc-f687-4bbb-b630-0510907e5083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bdcb75f7-635d-4136-9b3c-cd51f7f24246&quot;,&quot;order&quot;:&quot;2&quot;}},&quot;40ab6e1b-93fb-495a-910f-ebc74d22e263&quot;:{&quot;type&quot;:&quot;FIGURE_OBJECT&quot;,&quot;id&quot;:&quot;40ab6e1b-93fb-495a-910f-ebc74d22e263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bdcb75f7-635d-4136-9b3c-cd51f7f24246&quot;,&quot;order&quot;:&quot;5&quot;}},&quot;deefcbae-0371-4a13-9554-d371b730851b&quot;:{&quot;relativeTransform&quot;:{&quot;translate&quot;:{&quot;x&quot;:-469.88757337915064,&quot;y&quot;:322.74422810419304},&quot;rotate&quot;:-3.141592653589793},&quot;type&quot;:&quot;FIGURE_OBJECT&quot;,&quot;id&quot;:&quot;deefcbae-0371-4a13-9554-d371b730851b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3&quot;},&quot;isPremium&quot;:true},&quot;a2938ad4-563c-475f-84ab-a42be5a7520e&quot;:{&quot;type&quot;:&quot;FIGURE_OBJECT&quot;,&quot;id&quot;:&quot;a2938ad4-563c-475f-84ab-a42be5a7520e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deefcbae-0371-4a13-9554-d371b730851b&quot;,&quot;order&quot;:&quot;2&quot;}},&quot;39550505-edc7-4fce-bfab-0879ac690ffb&quot;:{&quot;type&quot;:&quot;FIGURE_OBJECT&quot;,&quot;id&quot;:&quot;39550505-edc7-4fce-bfab-0879ac690ffb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eefcbae-0371-4a13-9554-d371b730851b&quot;,&quot;order&quot;:&quot;5&quot;}},&quot;26ad7e23-11a9-4fee-bafd-0284e16b18f6&quot;:{&quot;relativeTransform&quot;:{&quot;translate&quot;:{&quot;x&quot;:-469.3344708547558,&quot;y&quot;:319.36079625574513},&quot;rotate&quot;:-3.141592653589793},&quot;type&quot;:&quot;FIGURE_OBJECT&quot;,&quot;id&quot;:&quot;26ad7e23-11a9-4fee-bafd-0284e16b18f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4&quot;},&quot;isPremium&quot;:true},&quot;9f5427ec-a142-426c-9477-e9e00077b704&quot;:{&quot;type&quot;:&quot;FIGURE_OBJECT&quot;,&quot;id&quot;:&quot;9f5427ec-a142-426c-9477-e9e00077b704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26ad7e23-11a9-4fee-bafd-0284e16b18f6&quot;,&quot;order&quot;:&quot;2&quot;}},&quot;189ce775-1b30-49a3-9bdd-c24affe67ebe&quot;:{&quot;type&quot;:&quot;FIGURE_OBJECT&quot;,&quot;id&quot;:&quot;189ce775-1b30-49a3-9bdd-c24affe67ebe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26ad7e23-11a9-4fee-bafd-0284e16b18f6&quot;,&quot;order&quot;:&quot;5&quot;}},&quot;7842b0c7-dd3f-47b0-91f4-23071c09724e&quot;:{&quot;relativeTransform&quot;:{&quot;translate&quot;:{&quot;x&quot;:-468.12949749803795,&quot;y&quot;:313.43840159163113},&quot;rotate&quot;:-3.141592653589793},&quot;type&quot;:&quot;FIGURE_OBJECT&quot;,&quot;id&quot;:&quot;7842b0c7-dd3f-47b0-91f4-23071c09724e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5&quot;},&quot;isPremium&quot;:true},&quot;3f5ce4fc-ccb5-492e-b366-efc6a0dd769f&quot;:{&quot;type&quot;:&quot;FIGURE_OBJECT&quot;,&quot;id&quot;:&quot;3f5ce4fc-ccb5-492e-b366-efc6a0dd769f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7842b0c7-dd3f-47b0-91f4-23071c09724e&quot;,&quot;order&quot;:&quot;2&quot;}},&quot;ec883cfa-01f3-44f7-b14b-3ef4112be6b5&quot;:{&quot;type&quot;:&quot;FIGURE_OBJECT&quot;,&quot;id&quot;:&quot;ec883cfa-01f3-44f7-b14b-3ef4112be6b5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7842b0c7-dd3f-47b0-91f4-23071c09724e&quot;,&quot;order&quot;:&quot;5&quot;}},&quot;2ba0329b-3890-4f49-abed-d0b39cf79f2d&quot;:{&quot;relativeTransform&quot;:{&quot;translate&quot;:{&quot;x&quot;:-467.6356559583994,&quot;y&quot;:316.5162689874277},&quot;rotate&quot;:-3.141592653589793},&quot;type&quot;:&quot;FIGURE_OBJECT&quot;,&quot;id&quot;:&quot;2ba0329b-3890-4f49-abed-d0b39cf79f2d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55&quot;},&quot;isPremium&quot;:true},&quot;5246ca64-72fe-4da9-a1a8-37543986addc&quot;:{&quot;type&quot;:&quot;FIGURE_OBJECT&quot;,&quot;id&quot;:&quot;5246ca64-72fe-4da9-a1a8-37543986addc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2ba0329b-3890-4f49-abed-d0b39cf79f2d&quot;,&quot;order&quot;:&quot;2&quot;}},&quot;6a301cd8-0677-4920-bb92-a27fec4cd23b&quot;:{&quot;type&quot;:&quot;FIGURE_OBJECT&quot;,&quot;id&quot;:&quot;6a301cd8-0677-4920-bb92-a27fec4cd23b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2ba0329b-3890-4f49-abed-d0b39cf79f2d&quot;,&quot;order&quot;:&quot;5&quot;}},&quot;85393195-d271-4c23-9cc9-40dbf2ee2e76&quot;:{&quot;relativeTransform&quot;:{&quot;translate&quot;:{&quot;x&quot;:-471.2456376131564,&quot;y&quot;:311.5031600581729},&quot;rotate&quot;:-3.141592653589793},&quot;type&quot;:&quot;FIGURE_OBJECT&quot;,&quot;id&quot;:&quot;85393195-d271-4c23-9cc9-40dbf2ee2e7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6&quot;},&quot;isPremium&quot;:true},&quot;99ebdf1b-eb51-49e2-a838-4395f9f6c269&quot;:{&quot;type&quot;:&quot;FIGURE_OBJECT&quot;,&quot;id&quot;:&quot;99ebdf1b-eb51-49e2-a838-4395f9f6c269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85393195-d271-4c23-9cc9-40dbf2ee2e76&quot;,&quot;order&quot;:&quot;2&quot;}},&quot;cff830c9-ce10-4da3-9ee0-321021f4cf5e&quot;:{&quot;type&quot;:&quot;FIGURE_OBJECT&quot;,&quot;id&quot;:&quot;cff830c9-ce10-4da3-9ee0-321021f4cf5e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85393195-d271-4c23-9cc9-40dbf2ee2e76&quot;,&quot;order&quot;:&quot;5&quot;}},&quot;e830f1a5-e329-4daf-9b19-45f2ac37d49e&quot;:{&quot;type&quot;:&quot;FIGURE_OBJECT&quot;,&quot;id&quot;:&quot;e830f1a5-e329-4daf-9b19-45f2ac37d49e&quot;,&quot;parent&quot;:{&quot;type&quot;:&quot;CHILD&quot;,&quot;parentId&quot;:&quot;1b536519-c35e-4609-983a-8979edfdc7d5&quot;,&quot;order&quot;:&quot;65&quot;},&quot;relativeTransform&quot;:{&quot;translate&quot;:{&quot;x&quot;:-14.252875321808341,&quot;y&quot;:412.15331770785576},&quot;rotate&quot;:-0.33979335784797904}},&quot;0aa6b512-66b4-4277-a122-5f470c9bb7dc&quot;:{&quot;id&quot;:&quot;0aa6b512-66b4-4277-a122-5f470c9bb7dc&quot;,&quot;name&quot;:&quot;Generic protein (arc)&quot;,&quot;displayName&quot;:&quot;&quot;,&quot;type&quot;:&quot;FIGURE_OBJECT&quot;,&quot;relativeTransform&quot;:{&quot;translate&quot;:{&quot;x&quot;:-381.6383669178753,&quot;y&quot;:-216.66693356937168},&quot;rotate&quot;:2.375804741968196,&quot;skewX&quot;:7.131363299792354e-16,&quot;scale&quot;:{&quot;x&quot;:-0.13049019107981838,&quot;y&quot;:0.1304901910798184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e830f1a5-e329-4daf-9b19-45f2ac37d49e&quot;,&quot;order&quot;:&quot;1&quot;}},&quot;f214a45f-54a4-4c31-ad06-67faf52a86c9&quot;:{&quot;relativeTransform&quot;:{&quot;translate&quot;:{&quot;x&quot;:-387.0242315651927,&quot;y&quot;:-214.09574404896438},&quot;rotate&quot;:-1.1525129479952283},&quot;type&quot;:&quot;FIGURE_OBJECT&quot;,&quot;id&quot;:&quot;f214a45f-54a4-4c31-ad06-67faf52a86c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2&quot;},&quot;isPremium&quot;:true},&quot;38e3b3ca-8193-430c-8840-4e90237cd826&quot;:{&quot;type&quot;:&quot;FIGURE_OBJECT&quot;,&quot;id&quot;:&quot;38e3b3ca-8193-430c-8840-4e90237cd826&quot;,&quot;relativeTransform&quot;:{&quot;translate&quot;:{&quot;x&quot;:0,&quot;y&quot;:0},&quot;rotate&quot;:0,&quot;skewX&quot;:-6.531992281776541e-16},&quot;opacity&quot;:1,&quot;path&quot;:{&quot;type&quot;:&quot;ELLIPSE&quot;,&quot;size&quot;:{&quot;x&quot;:1.98153988056593,&quot;y&quot;:1.9815398805659319}},&quot;pathStyles&quot;:[{&quot;type&quot;:&quot;FILL&quot;,&quot;fillStyle&quot;:&quot;rgba(200, 77, 76, 1)&quot;},{&quot;type&quot;:&quot;STROKE&quot;,&quot;strokeStyle&quot;:&quot;rgba(107, 21, 25, 1)&quot;,&quot;lineWidth&quot;:0.14650938821365506,&quot;lineJoin&quot;:&quot;round&quot;}],&quot;isLocked&quot;:false,&quot;parent&quot;:{&quot;type&quot;:&quot;CHILD&quot;,&quot;parentId&quot;:&quot;f214a45f-54a4-4c31-ad06-67faf52a86c9&quot;,&quot;order&quot;:&quot;2&quot;}},&quot;88423254-5c82-4439-ad61-9a849e64d6b8&quot;:{&quot;type&quot;:&quot;FIGURE_OBJECT&quot;,&quot;id&quot;:&quot;88423254-5c82-4439-ad61-9a849e64d6b8&quot;,&quot;name&quot;:&quot;Plus sign&quot;,&quot;relativeTransform&quot;:{&quot;translate&quot;:{&quot;x&quot;:-0.004128208084511513,&quot;y&quot;:0.01376069361504088},&quot;rotate&quot;:0,&quot;skewX&quot;:-7.320539097774788e-16,&quot;scale&quot;:{&quot;x&quot;:0.00763718495634786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f214a45f-54a4-4c31-ad06-67faf52a86c9&quot;,&quot;order&quot;:&quot;5&quot;}},&quot;d2c07f9d-763d-4d78-a403-4b9dedaa3aa9&quot;:{&quot;relativeTransform&quot;:{&quot;translate&quot;:{&quot;x&quot;:-380.851212319712,&quot;y&quot;:-213.10806096968744},&quot;rotate&quot;:-1.1525129479952283},&quot;type&quot;:&quot;FIGURE_OBJECT&quot;,&quot;id&quot;:&quot;d2c07f9d-763d-4d78-a403-4b9dedaa3aa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5&quot;},&quot;isPremium&quot;:true},&quot;a7380663-ea58-4143-9825-ba7d6d131c78&quot;:{&quot;type&quot;:&quot;FIGURE_OBJECT&quot;,&quot;id&quot;:&quot;a7380663-ea58-4143-9825-ba7d6d131c78&quot;,&quot;relativeTransform&quot;:{&quot;translate&quot;:{&quot;x&quot;:0,&quot;y&quot;:0},&quot;rotate&quot;:0,&quot;skewX&quot;:-6.531992281776541e-16},&quot;opacity&quot;:1,&quot;path&quot;:{&quot;type&quot;:&quot;ELLIPSE&quot;,&quot;size&quot;:{&quot;x&quot;:1.98153988056593,&quot;y&quot;:1.9815398805659319}},&quot;pathStyles&quot;:[{&quot;type&quot;:&quot;FILL&quot;,&quot;fillStyle&quot;:&quot;rgba(200, 77, 76, 1)&quot;},{&quot;type&quot;:&quot;STROKE&quot;,&quot;strokeStyle&quot;:&quot;rgba(107, 21, 25, 1)&quot;,&quot;lineWidth&quot;:0.14650938821365506,&quot;lineJoin&quot;:&quot;round&quot;}],&quot;isLocked&quot;:false,&quot;parent&quot;:{&quot;type&quot;:&quot;CHILD&quot;,&quot;parentId&quot;:&quot;d2c07f9d-763d-4d78-a403-4b9dedaa3aa9&quot;,&quot;order&quot;:&quot;2&quot;}},&quot;c7152c6f-f9c9-45db-9cf7-08132957071d&quot;:{&quot;type&quot;:&quot;FIGURE_OBJECT&quot;,&quot;id&quot;:&quot;c7152c6f-f9c9-45db-9cf7-08132957071d&quot;,&quot;name&quot;:&quot;Plus sign&quot;,&quot;relativeTransform&quot;:{&quot;translate&quot;:{&quot;x&quot;:-0.004128208084511513,&quot;y&quot;:0.01376069361504088},&quot;rotate&quot;:0,&quot;skewX&quot;:-7.320539097774788e-16,&quot;scale&quot;:{&quot;x&quot;:0.00763718495634786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2c07f9d-763d-4d78-a403-4b9dedaa3aa9&quot;,&quot;order&quot;:&quot;5&quot;}},&quot;0edac9f2-68d6-4fdd-982b-1c73da1c469f&quot;:{&quot;relativeTransform&quot;:{&quot;translate&quot;:{&quot;x&quot;:-381.8851930433302,&quot;y&quot;:-221.7218901409751},&quot;rotate&quot;:-0.9796892505690601},&quot;type&quot;:&quot;FIGURE_OBJECT&quot;,&quot;id&quot;:&quot;0edac9f2-68d6-4fdd-982b-1c73da1c469f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6&quot;},&quot;isPremium&quot;:true},&quot;ac3dfc35-c313-4c53-b880-57f159c0a54a&quot;:{&quot;type&quot;:&quot;FIGURE_OBJECT&quot;,&quot;id&quot;:&quot;ac3dfc35-c313-4c53-b880-57f159c0a54a&quot;,&quot;relativeTransform&quot;:{&quot;translate&quot;:{&quot;x&quot;:0,&quot;y&quot;:0},&quot;rotate&quot;:0,&quot;skewX&quot;:-7.087103794089124e-16},&quot;opacity&quot;:1,&quot;path&quot;:{&quot;type&quot;:&quot;ELLIPSE&quot;,&quot;size&quot;:{&quot;x&quot;:1.9815398805659323,&quot;y&quot;:1.9815398805659317}},&quot;pathStyles&quot;:[{&quot;type&quot;:&quot;FILL&quot;,&quot;fillStyle&quot;:&quot;rgba(200, 77, 76, 1)&quot;},{&quot;type&quot;:&quot;STROKE&quot;,&quot;strokeStyle&quot;:&quot;rgba(107, 21, 25, 1)&quot;,&quot;lineWidth&quot;:0.14650938821365525,&quot;lineJoin&quot;:&quot;round&quot;}],&quot;isLocked&quot;:false,&quot;parent&quot;:{&quot;type&quot;:&quot;CHILD&quot;,&quot;parentId&quot;:&quot;0edac9f2-68d6-4fdd-982b-1c73da1c469f&quot;,&quot;order&quot;:&quot;2&quot;}},&quot;d0f80f69-9fe0-46c2-8b9d-d7234fccef7f&quot;:{&quot;type&quot;:&quot;FIGURE_OBJECT&quot;,&quot;id&quot;:&quot;d0f80f69-9fe0-46c2-8b9d-d7234fccef7f&quot;,&quot;name&quot;:&quot;Plus sign&quot;,&quot;relativeTransform&quot;:{&quot;translate&quot;:{&quot;x&quot;:-0.004128208084511518,&quot;y&quot;:0.013760693615040882},&quot;rotate&quot;:0,&quot;skewX&quot;:-7.942664071934103e-16,&quot;scale&quot;:{&quot;x&quot;:0.00763718495634787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0edac9f2-68d6-4fdd-982b-1c73da1c469f&quot;,&quot;order&quot;:&quot;5&quot;}},&quot;8466d8f9-c3ab-499f-bb64-4a54e487d1a8&quot;:{&quot;relativeTransform&quot;:{&quot;translate&quot;:{&quot;x&quot;:-378.59929489896064,&quot;y&quot;:-217.92301409730644},&quot;rotate&quot;:-1.1525129479952283},&quot;type&quot;:&quot;FIGURE_OBJECT&quot;,&quot;id&quot;:&quot;8466d8f9-c3ab-499f-bb64-4a54e487d1a8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7&quot;},&quot;isPremium&quot;:true},&quot;0360d052-df6a-47e1-9edc-6760a243b59a&quot;:{&quot;type&quot;:&quot;FIGURE_OBJECT&quot;,&quot;id&quot;:&quot;0360d052-df6a-47e1-9edc-6760a243b59a&quot;,&quot;relativeTransform&quot;:{&quot;translate&quot;:{&quot;x&quot;:0,&quot;y&quot;:0},&quot;rotate&quot;:0,&quot;skewX&quot;:-5.97688076946396e-16},&quot;opacity&quot;:1,&quot;path&quot;:{&quot;type&quot;:&quot;ELLIPSE&quot;,&quot;size&quot;:{&quot;x&quot;:1.98153988056593,&quot;y&quot;:1.9815398805659319}},&quot;pathStyles&quot;:[{&quot;type&quot;:&quot;FILL&quot;,&quot;fillStyle&quot;:&quot;rgba(200, 77, 76, 1)&quot;},{&quot;type&quot;:&quot;STROKE&quot;,&quot;strokeStyle&quot;:&quot;rgba(107, 21, 25, 1)&quot;,&quot;lineWidth&quot;:0.14650938821365506,&quot;lineJoin&quot;:&quot;round&quot;}],&quot;isLocked&quot;:false,&quot;parent&quot;:{&quot;type&quot;:&quot;CHILD&quot;,&quot;parentId&quot;:&quot;8466d8f9-c3ab-499f-bb64-4a54e487d1a8&quot;,&quot;order&quot;:&quot;2&quot;}},&quot;ae5047c0-d2c7-4e63-ad01-332875564980&quot;:{&quot;type&quot;:&quot;FIGURE_OBJECT&quot;,&quot;id&quot;:&quot;ae5047c0-d2c7-4e63-ad01-332875564980&quot;,&quot;name&quot;:&quot;Plus sign&quot;,&quot;relativeTransform&quot;:{&quot;translate&quot;:{&quot;x&quot;:-0.004128208084511512,&quot;y&quot;:0.01376069361504088},&quot;rotate&quot;:0,&quot;skewX&quot;:-6.698414123615466e-16,&quot;scale&quot;:{&quot;x&quot;:0.00763718495634786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8466d8f9-c3ab-499f-bb64-4a54e487d1a8&quot;,&quot;order&quot;:&quot;5&quot;}},&quot;e222b43d-a50a-47c8-8a9f-cfd53108a52e&quot;:{&quot;relativeTransform&quot;:{&quot;translate&quot;:{&quot;x&quot;:-456.9137773325766,&quot;y&quot;:316.06329393254373},&quot;rotate&quot;:0},&quot;type&quot;:&quot;FIGURE_OBJECT&quot;,&quot;id&quot;:&quot;e222b43d-a50a-47c8-8a9f-cfd53108a52e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7&quot;},&quot;isPremium&quot;:true},&quot;bb224c48-b6a3-4d98-acab-2a4c25e4bc47&quot;:{&quot;type&quot;:&quot;FIGURE_OBJECT&quot;,&quot;id&quot;:&quot;bb224c48-b6a3-4d98-acab-2a4c25e4bc47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e222b43d-a50a-47c8-8a9f-cfd53108a52e&quot;,&quot;order&quot;:&quot;2&quot;},&quot;layout&quot;:{&quot;sizeRatio&quot;:{&quot;x&quot;:0.7071067811865476,&quot;y&quot;:0.7071067811865476},&quot;keepAspectRatio&quot;:true}},&quot;7fcf5982-c60c-4477-a341-cc2ab2d352e8&quot;:{&quot;id&quot;:&quot;7fcf5982-c60c-4477-a341-cc2ab2d352e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bb224c48-b6a3-4d98-acab-2a4c25e4bc47&quot;,&quot;order&quot;:&quot;5&quot;}},&quot;142e271a-2294-4336-881e-49ab8289935c&quot;:{&quot;type&quot;:&quot;FIGURE_OBJECT&quot;,&quot;id&quot;:&quot;142e271a-2294-4336-881e-49ab8289935c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e222b43d-a50a-47c8-8a9f-cfd53108a52e&quot;,&quot;order&quot;:&quot;6&quot;}},&quot;65b758ec-fb69-4426-ab35-9d79160ce51a&quot;:{&quot;relativeTransform&quot;:{&quot;translate&quot;:{&quot;x&quot;:-457.70577559690867,&quot;y&quot;:330.1106164098183},&quot;rotate&quot;:0},&quot;type&quot;:&quot;FIGURE_OBJECT&quot;,&quot;id&quot;:&quot;65b758ec-fb69-4426-ab35-9d79160ce51a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75&quot;},&quot;isPremium&quot;:true},&quot;ce3e9fc4-c1d1-4fc3-96ab-70ea460e59ae&quot;:{&quot;type&quot;:&quot;FIGURE_OBJECT&quot;,&quot;id&quot;:&quot;ce3e9fc4-c1d1-4fc3-96ab-70ea460e59ae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65b758ec-fb69-4426-ab35-9d79160ce51a&quot;,&quot;order&quot;:&quot;2&quot;},&quot;layout&quot;:{&quot;sizeRatio&quot;:{&quot;x&quot;:0.7071067811865476,&quot;y&quot;:0.7071067811865476},&quot;keepAspectRatio&quot;:true}},&quot;95f3da5d-11b6-4c0e-96a3-f4dc0e50489c&quot;:{&quot;id&quot;:&quot;95f3da5d-11b6-4c0e-96a3-f4dc0e50489c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ce3e9fc4-c1d1-4fc3-96ab-70ea460e59ae&quot;,&quot;order&quot;:&quot;5&quot;}},&quot;edb40e04-cfc6-4b84-9b88-c0a19d90e05e&quot;:{&quot;type&quot;:&quot;FIGURE_OBJECT&quot;,&quot;id&quot;:&quot;edb40e04-cfc6-4b84-9b88-c0a19d90e05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65b758ec-fb69-4426-ab35-9d79160ce51a&quot;,&quot;order&quot;:&quot;6&quot;}},&quot;11725fec-6319-45c5-856f-3baea17a39bb&quot;:{&quot;relativeTransform&quot;:{&quot;translate&quot;:{&quot;x&quot;:-446.7863219584411,&quot;y&quot;:321.03566281863425},&quot;rotate&quot;:0},&quot;type&quot;:&quot;FIGURE_OBJECT&quot;,&quot;id&quot;:&quot;11725fec-6319-45c5-856f-3baea17a39bb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8&quot;},&quot;isPremium&quot;:true},&quot;1ef903aa-c379-474c-947b-30b5aead3d14&quot;:{&quot;type&quot;:&quot;FIGURE_OBJECT&quot;,&quot;id&quot;:&quot;1ef903aa-c379-474c-947b-30b5aead3d14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11725fec-6319-45c5-856f-3baea17a39bb&quot;,&quot;order&quot;:&quot;2&quot;},&quot;layout&quot;:{&quot;sizeRatio&quot;:{&quot;x&quot;:0.7071067811865476,&quot;y&quot;:0.7071067811865476},&quot;keepAspectRatio&quot;:true}},&quot;b9db1388-9f7d-4255-8713-14a03d58c34d&quot;:{&quot;id&quot;:&quot;b9db1388-9f7d-4255-8713-14a03d58c34d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1ef903aa-c379-474c-947b-30b5aead3d14&quot;,&quot;order&quot;:&quot;5&quot;}},&quot;52e3146f-22f6-4151-a402-867de6d9193e&quot;:{&quot;type&quot;:&quot;FIGURE_OBJECT&quot;,&quot;id&quot;:&quot;52e3146f-22f6-4151-a402-867de6d9193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11725fec-6319-45c5-856f-3baea17a39bb&quot;,&quot;order&quot;:&quot;6&quot;}},&quot;0ff62165-b885-4946-8662-e2beb4484bf7&quot;:{&quot;relativeTransform&quot;:{&quot;translate&quot;:{&quot;x&quot;:-455.40262222128297,&quot;y&quot;:340.6775927558289},&quot;rotate&quot;:0},&quot;type&quot;:&quot;FIGURE_OBJECT&quot;,&quot;id&quot;:&quot;0ff62165-b885-4946-8662-e2beb4484bf7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9&quot;},&quot;isPremium&quot;:true},&quot;13bf71ea-99d9-4cec-a652-bc35581cd686&quot;:{&quot;type&quot;:&quot;FIGURE_OBJECT&quot;,&quot;id&quot;:&quot;13bf71ea-99d9-4cec-a652-bc35581cd686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0ff62165-b885-4946-8662-e2beb4484bf7&quot;,&quot;order&quot;:&quot;2&quot;},&quot;layout&quot;:{&quot;sizeRatio&quot;:{&quot;x&quot;:0.7071067811865476,&quot;y&quot;:0.7071067811865476},&quot;keepAspectRatio&quot;:true}},&quot;51d0dac0-0adb-417f-8d2d-fec73d1c1358&quot;:{&quot;id&quot;:&quot;51d0dac0-0adb-417f-8d2d-fec73d1c135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13bf71ea-99d9-4cec-a652-bc35581cd686&quot;,&quot;order&quot;:&quot;5&quot;}},&quot;523ebda6-19a2-4d44-84eb-7c06050e544b&quot;:{&quot;type&quot;:&quot;FIGURE_OBJECT&quot;,&quot;id&quot;:&quot;523ebda6-19a2-4d44-84eb-7c06050e544b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0ff62165-b885-4946-8662-e2beb4484bf7&quot;,&quot;order&quot;:&quot;6&quot;}},&quot;87838a80-1c5e-4640-bae3-044ebe6c552e&quot;:{&quot;type&quot;:&quot;FIGURE_OBJECT&quot;,&quot;id&quot;:&quot;87838a80-1c5e-4640-bae3-044ebe6c552e&quot;,&quot;parent&quot;:{&quot;type&quot;:&quot;CHILD&quot;,&quot;parentId&quot;:&quot;a279ced3-94a0-4020-9ba8-038a7fb014c3&quot;,&quot;order&quot;:&quot;7&quot;},&quot;relativeTransform&quot;:{&quot;translate&quot;:{&quot;x&quot;:0,&quot;y&quot;:0},&quot;rotate&quot;:0}},&quot;520dcd3f-80e1-45aa-a1e5-2ceb3ea9bb63&quot;:{&quot;type&quot;:&quot;FIGURE_OBJECT&quot;,&quot;id&quot;:&quot;520dcd3f-80e1-45aa-a1e5-2ceb3ea9bb63&quot;,&quot;parent&quot;:{&quot;type&quot;:&quot;CHILD&quot;,&quot;parentId&quot;:&quot;87838a80-1c5e-4640-bae3-044ebe6c552e&quot;,&quot;order&quot;:&quot;9&quot;},&quot;relativeTransform&quot;:{&quot;translate&quot;:{&quot;x&quot;:-123.61271496255587,&quot;y&quot;:557.0349276539347},&quot;rotate&quot;:0}},&quot;025a4344-43e7-4929-940c-07f8738737aa&quot;:{&quot;type&quot;:&quot;FIGURE_OBJECT&quot;,&quot;id&quot;:&quot;025a4344-43e7-4929-940c-07f8738737aa&quot;,&quot;relativeTransform&quot;:{&quot;translate&quot;:{&quot;x&quot;:-400.5835177484026,&quot;y&quot;:-204.03549940589207},&quot;rotate&quot;:0},&quot;opacity&quot;:1,&quot;path&quot;:{&quot;type&quot;:&quot;POLY_LINE&quot;,&quot;points&quot;:[{&quot;x&quot;:0,&quot;y&quot;:-44.0870454109554},{&quot;x&quot;:0,&quot;y&quot;:-9.371300458315142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db24580a-db71-4b04-8642-e8c6ffa637d3&quot;:{&quot;type&quot;:&quot;FIGURE_OBJECT&quot;,&quot;id&quot;:&quot;db24580a-db71-4b04-8642-e8c6ffa637d3&quot;,&quot;relativeTransform&quot;:{&quot;translate&quot;:{&quot;x&quot;:-396.5385939396618,&quot;y&quot;:-241.58891535115166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1a8b2d6c-fbb8-4d9d-ab66-e7851852f05a&quot;:{&quot;type&quot;:&quot;FIGURE_OBJECT&quot;,&quot;id&quot;:&quot;1a8b2d6c-fbb8-4d9d-ab66-e7851852f05a&quot;,&quot;relativeTransform&quot;:{&quot;translate&quot;:{&quot;x&quot;:-396.5389105425007,&quot;y&quot;:-230.76451074344754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3&quot;},&quot;connectorInfo&quot;:{&quot;connectedObjects&quot;:[],&quot;type&quot;:&quot;LINE&quot;,&quot;offset&quot;:{&quot;x&quot;:0,&quot;y&quot;:0},&quot;bending&quot;:0.1,&quot;firstElementIsHead&quot;:true,&quot;customized&quot;:false}},&quot;51b64346-b592-4f6e-bcc4-e54092a95084&quot;:{&quot;type&quot;:&quot;FIGURE_OBJECT&quot;,&quot;id&quot;:&quot;51b64346-b592-4f6e-bcc4-e54092a95084&quot;,&quot;relativeTransform&quot;:{&quot;translate&quot;:{&quot;x&quot;:-396.53922714533957,&quot;y&quot;:-219.9405909917279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5&quot;},&quot;connectorInfo&quot;:{&quot;connectedObjects&quot;:[],&quot;type&quot;:&quot;LINE&quot;,&quot;offset&quot;:{&quot;x&quot;:0,&quot;y&quot;:0},&quot;bending&quot;:0.1,&quot;firstElementIsHead&quot;:true,&quot;customized&quot;:false}},&quot;d5b9b60a-ca68-4034-867e-95e5da280d12&quot;:{&quot;relativeTransform&quot;:{&quot;translate&quot;:{&quot;x&quot;:-393.76208209003204,&quot;y&quot;:-219.91998773467088},&quot;rotate&quot;:0},&quot;type&quot;:&quot;FIGURE_OBJECT&quot;,&quot;id&quot;:&quot;d5b9b60a-ca68-4034-867e-95e5da280d12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20dcd3f-80e1-45aa-a1e5-2ceb3ea9bb63&quot;,&quot;order&quot;:&quot;6&quot;},&quot;isPremium&quot;:true},&quot;a1385d6d-58ba-4ad7-bd1f-705869e950c8&quot;:{&quot;type&quot;:&quot;FIGURE_OBJECT&quot;,&quot;id&quot;:&quot;a1385d6d-58ba-4ad7-bd1f-705869e950c8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d5b9b60a-ca68-4034-867e-95e5da280d12&quot;,&quot;order&quot;:&quot;2&quot;},&quot;layout&quot;:{&quot;sizeRatio&quot;:{&quot;x&quot;:0.7071067811865476,&quot;y&quot;:0.7071067811865476},&quot;keepAspectRatio&quot;:true}},&quot;ec1d01c2-5970-40bc-a8e5-d99112e4c166&quot;:{&quot;id&quot;:&quot;ec1d01c2-5970-40bc-a8e5-d99112e4c16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a1385d6d-58ba-4ad7-bd1f-705869e950c8&quot;,&quot;order&quot;:&quot;5&quot;}},&quot;7d078e03-561e-4e68-a4be-0715f772e63d&quot;:{&quot;type&quot;:&quot;FIGURE_OBJECT&quot;,&quot;id&quot;:&quot;7d078e03-561e-4e68-a4be-0715f772e63d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d5b9b60a-ca68-4034-867e-95e5da280d12&quot;,&quot;order&quot;:&quot;6&quot;}},&quot;c68f6143-a862-430c-92b5-83b00b2864a0&quot;:{&quot;relativeTransform&quot;:{&quot;translate&quot;:{&quot;x&quot;:-393.762082090032,&quot;y&quot;:-230.7647479451312},&quot;rotate&quot;:0},&quot;type&quot;:&quot;FIGURE_OBJECT&quot;,&quot;id&quot;:&quot;c68f6143-a862-430c-92b5-83b00b2864a0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20dcd3f-80e1-45aa-a1e5-2ceb3ea9bb63&quot;,&quot;order&quot;:&quot;7&quot;},&quot;isPremium&quot;:true},&quot;20576e2d-a188-4428-b5ad-d50a8b146a46&quot;:{&quot;type&quot;:&quot;FIGURE_OBJECT&quot;,&quot;id&quot;:&quot;20576e2d-a188-4428-b5ad-d50a8b146a46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c68f6143-a862-430c-92b5-83b00b2864a0&quot;,&quot;order&quot;:&quot;2&quot;},&quot;layout&quot;:{&quot;sizeRatio&quot;:{&quot;x&quot;:0.7071067811865476,&quot;y&quot;:0.7071067811865476},&quot;keepAspectRatio&quot;:true}},&quot;12e581ae-c188-4656-824c-622604bbe16b&quot;:{&quot;id&quot;:&quot;12e581ae-c188-4656-824c-622604bbe16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20576e2d-a188-4428-b5ad-d50a8b146a46&quot;,&quot;order&quot;:&quot;5&quot;}},&quot;3beb45e8-dc0d-4555-82d3-6876ba2fae16&quot;:{&quot;type&quot;:&quot;FIGURE_OBJECT&quot;,&quot;id&quot;:&quot;3beb45e8-dc0d-4555-82d3-6876ba2fae16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c68f6143-a862-430c-92b5-83b00b2864a0&quot;,&quot;order&quot;:&quot;6&quot;}},&quot;2bdf73fb-3a10-4b0a-85ca-43cc5c230bb5&quot;:{&quot;relativeTransform&quot;:{&quot;translate&quot;:{&quot;x&quot;:-393.762082090032,&quot;y&quot;:-241.58913530822542},&quot;rotate&quot;:0},&quot;type&quot;:&quot;FIGURE_OBJECT&quot;,&quot;id&quot;:&quot;2bdf73fb-3a10-4b0a-85ca-43cc5c230bb5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20dcd3f-80e1-45aa-a1e5-2ceb3ea9bb63&quot;,&quot;order&quot;:&quot;8&quot;},&quot;isPremium&quot;:true},&quot;7fde258f-f022-41e2-9bb0-ab7c77465072&quot;:{&quot;type&quot;:&quot;FIGURE_OBJECT&quot;,&quot;id&quot;:&quot;7fde258f-f022-41e2-9bb0-ab7c77465072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2bdf73fb-3a10-4b0a-85ca-43cc5c230bb5&quot;,&quot;order&quot;:&quot;2&quot;},&quot;layout&quot;:{&quot;sizeRatio&quot;:{&quot;x&quot;:0.7071067811865476,&quot;y&quot;:0.7071067811865476},&quot;keepAspectRatio&quot;:true}},&quot;47163e47-657f-4762-be98-adee5ba6e915&quot;:{&quot;id&quot;:&quot;47163e47-657f-4762-be98-adee5ba6e915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7fde258f-f022-41e2-9bb0-ab7c77465072&quot;,&quot;order&quot;:&quot;5&quot;}},&quot;e1ad5a4f-9123-4cfa-afe2-0e81bb33a896&quot;:{&quot;type&quot;:&quot;FIGURE_OBJECT&quot;,&quot;id&quot;:&quot;e1ad5a4f-9123-4cfa-afe2-0e81bb33a896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2bdf73fb-3a10-4b0a-85ca-43cc5c230bb5&quot;,&quot;order&quot;:&quot;6&quot;}},&quot;ec213866-443d-453e-ab5e-83b122a9b7a7&quot;:{&quot;type&quot;:&quot;FIGURE_OBJECT&quot;,&quot;id&quot;:&quot;ec213866-443d-453e-ab5e-83b122a9b7a7&quot;,&quot;parent&quot;:{&quot;type&quot;:&quot;CHILD&quot;,&quot;parentId&quot;:&quot;87838a80-1c5e-4640-bae3-044ebe6c552e&quot;,&quot;order&quot;:&quot;15&quot;},&quot;relativeTransform&quot;:{&quot;translate&quot;:{&quot;x&quot;:-463.79988998482395,&quot;y&quot;:-98.77323316061475},&quot;rotate&quot;:-1.989079705594565}},&quot;41be9a72-ee7f-4d1b-9225-dd2898b984f8&quot;:{&quot;id&quot;:&quot;41be9a72-ee7f-4d1b-9225-dd2898b984f8&quot;,&quot;name&quot;:&quot;Generic protein (arc)&quot;,&quot;displayName&quot;:&quot;&quot;,&quot;type&quot;:&quot;FIGURE_OBJECT&quot;,&quot;relativeTransform&quot;:{&quot;translate&quot;:{&quot;x&quot;:-381.63836691787554,&quot;y&quot;:-216.66693356937165},&quot;rotate&quot;:2.375804741968196,&quot;skewX&quot;:3.0562985570538633e-16,&quot;scale&quot;:{&quot;x&quot;:-0.13049019107981844,&quot;y&quot;:0.1304901910798183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ec213866-443d-453e-ab5e-83b122a9b7a7&quot;,&quot;order&quot;:&quot;1&quot;}},&quot;4b686145-275a-4f30-96ab-87f5835520b5&quot;:{&quot;relativeTransform&quot;:{&quot;translate&quot;:{&quot;x&quot;:-387.0242315651929,&quot;y&quot;:-214.09574404896432},&quot;rotate&quot;:-1.1525129479952283},&quot;type&quot;:&quot;FIGURE_OBJECT&quot;,&quot;id&quot;:&quot;4b686145-275a-4f30-96ab-87f5835520b5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2&quot;},&quot;isPremium&quot;:true},&quot;5d8f20e4-9193-4194-8bc9-d0061b9fe3ba&quot;:{&quot;type&quot;:&quot;FIGURE_OBJECT&quot;,&quot;id&quot;:&quot;5d8f20e4-9193-4194-8bc9-d0061b9fe3ba&quot;,&quot;relativeTransform&quot;:{&quot;translate&quot;:{&quot;x&quot;:0,&quot;y&quot;:0},&quot;rotate&quot;:0,&quot;skewX&quot;:-8.43384590489074e-17},&quot;opacity&quot;:1,&quot;path&quot;:{&quot;type&quot;:&quot;ELLIPSE&quot;,&quot;size&quot;:{&quot;x&quot;:1.981539880565929,&quot;y&quot;:1.9815398805659332}},&quot;pathStyles&quot;:[{&quot;type&quot;:&quot;FILL&quot;,&quot;fillStyle&quot;:&quot;rgba(200, 77, 76, 1)&quot;},{&quot;type&quot;:&quot;STROKE&quot;,&quot;strokeStyle&quot;:&quot;rgba(107, 21, 25, 1)&quot;,&quot;lineWidth&quot;:0.14650938821365497,&quot;lineJoin&quot;:&quot;round&quot;}],&quot;isLocked&quot;:false,&quot;parent&quot;:{&quot;type&quot;:&quot;CHILD&quot;,&quot;parentId&quot;:&quot;4b686145-275a-4f30-96ab-87f5835520b5&quot;,&quot;order&quot;:&quot;2&quot;}},&quot;dfeb8644-2241-424a-a8a3-307470a56a38&quot;:{&quot;type&quot;:&quot;FIGURE_OBJECT&quot;,&quot;id&quot;:&quot;dfeb8644-2241-424a-a8a3-307470a56a38&quot;,&quot;name&quot;:&quot;Plus sign&quot;,&quot;relativeTransform&quot;:{&quot;translate&quot;:{&quot;x&quot;:-0.004128208084511502,&quot;y&quot;:0.01376069361504089},&quot;rotate&quot;:0,&quot;skewX&quot;:-9.451985860976652e-17,&quot;scale&quot;:{&quot;x&quot;:0.00763718495634786,&quot;y&quot;:0.00855915142855562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4b686145-275a-4f30-96ab-87f5835520b5&quot;,&quot;order&quot;:&quot;5&quot;}},&quot;4f1df41f-6db9-4c23-9338-06a2f31cc649&quot;:{&quot;relativeTransform&quot;:{&quot;translate&quot;:{&quot;x&quot;:-380.85121231971226,&quot;y&quot;:-213.10806096968741},&quot;rotate&quot;:-1.1525129479952283},&quot;type&quot;:&quot;FIGURE_OBJECT&quot;,&quot;id&quot;:&quot;4f1df41f-6db9-4c23-9338-06a2f31cc64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5&quot;},&quot;isPremium&quot;:true},&quot;6bb8d9d9-ccee-4f95-a079-178e7ffb2f7f&quot;:{&quot;type&quot;:&quot;FIGURE_OBJECT&quot;,&quot;id&quot;:&quot;6bb8d9d9-ccee-4f95-a079-178e7ffb2f7f&quot;,&quot;relativeTransform&quot;:{&quot;translate&quot;:{&quot;x&quot;:0,&quot;y&quot;:0},&quot;rotate&quot;:0,&quot;skewX&quot;:-8.43384590489074e-17},&quot;opacity&quot;:1,&quot;path&quot;:{&quot;type&quot;:&quot;ELLIPSE&quot;,&quot;size&quot;:{&quot;x&quot;:1.981539880565929,&quot;y&quot;:1.9815398805659332}},&quot;pathStyles&quot;:[{&quot;type&quot;:&quot;FILL&quot;,&quot;fillStyle&quot;:&quot;rgba(200, 77, 76, 1)&quot;},{&quot;type&quot;:&quot;STROKE&quot;,&quot;strokeStyle&quot;:&quot;rgba(107, 21, 25, 1)&quot;,&quot;lineWidth&quot;:0.14650938821365497,&quot;lineJoin&quot;:&quot;round&quot;}],&quot;isLocked&quot;:false,&quot;parent&quot;:{&quot;type&quot;:&quot;CHILD&quot;,&quot;parentId&quot;:&quot;4f1df41f-6db9-4c23-9338-06a2f31cc649&quot;,&quot;order&quot;:&quot;2&quot;}},&quot;681b61e8-77a5-4771-8541-57edb27b8a7f&quot;:{&quot;type&quot;:&quot;FIGURE_OBJECT&quot;,&quot;id&quot;:&quot;681b61e8-77a5-4771-8541-57edb27b8a7f&quot;,&quot;name&quot;:&quot;Plus sign&quot;,&quot;relativeTransform&quot;:{&quot;translate&quot;:{&quot;x&quot;:-0.004128208084511502,&quot;y&quot;:0.01376069361504089},&quot;rotate&quot;:0,&quot;skewX&quot;:-9.451985860976652e-17,&quot;scale&quot;:{&quot;x&quot;:0.00763718495634786,&quot;y&quot;:0.00855915142855562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4f1df41f-6db9-4c23-9338-06a2f31cc649&quot;,&quot;order&quot;:&quot;5&quot;}},&quot;630fb737-8b82-4cc8-8e7f-d5f91dac70a5&quot;:{&quot;relativeTransform&quot;:{&quot;translate&quot;:{&quot;x&quot;:-381.8851930433304,&quot;y&quot;:-221.72189014097506},&quot;rotate&quot;:-0.9796892505690599},&quot;type&quot;:&quot;FIGURE_OBJECT&quot;,&quot;id&quot;:&quot;630fb737-8b82-4cc8-8e7f-d5f91dac70a5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6&quot;},&quot;isPremium&quot;:true},&quot;13c703b3-8e15-4ee7-b748-46ab78a471a7&quot;:{&quot;type&quot;:&quot;FIGURE_OBJECT&quot;,&quot;id&quot;:&quot;13c703b3-8e15-4ee7-b748-46ab78a471a7&quot;,&quot;relativeTransform&quot;:{&quot;translate&quot;:{&quot;x&quot;:0,&quot;y&quot;:0},&quot;rotate&quot;:0,&quot;skewX&quot;:1.4464982125375542e-16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2,&quot;lineJoin&quot;:&quot;round&quot;}],&quot;isLocked&quot;:false,&quot;parent&quot;:{&quot;type&quot;:&quot;CHILD&quot;,&quot;parentId&quot;:&quot;630fb737-8b82-4cc8-8e7f-d5f91dac70a5&quot;,&quot;order&quot;:&quot;2&quot;}},&quot;a297b8ae-bd3d-480d-8377-9a3db1254690&quot;:{&quot;type&quot;:&quot;FIGURE_OBJECT&quot;,&quot;id&quot;:&quot;a297b8ae-bd3d-480d-8377-9a3db1254690&quot;,&quot;name&quot;:&quot;Plus sign&quot;,&quot;relativeTransform&quot;:{&quot;translate&quot;:{&quot;x&quot;:-0.004128208084511505,&quot;y&quot;:0.013760693615040885},&quot;rotate&quot;:0,&quot;skewX&quot;:1.621120519276318e-16,&quot;scale&quot;:{&quot;x&quot;:0.0076371849563478715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630fb737-8b82-4cc8-8e7f-d5f91dac70a5&quot;,&quot;order&quot;:&quot;5&quot;}},&quot;f4b9e0c0-ea0d-42b5-b794-d3ff2b5c4709&quot;:{&quot;relativeTransform&quot;:{&quot;translate&quot;:{&quot;x&quot;:-378.59929489896086,&quot;y&quot;:-217.9230140973064},&quot;rotate&quot;:-1.1525129479952283},&quot;type&quot;:&quot;FIGURE_OBJECT&quot;,&quot;id&quot;:&quot;f4b9e0c0-ea0d-42b5-b794-d3ff2b5c470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7&quot;},&quot;isPremium&quot;:true},&quot;c2eaf12a-4761-4b26-9501-7a23e49769bf&quot;:{&quot;type&quot;:&quot;FIGURE_OBJECT&quot;,&quot;id&quot;:&quot;c2eaf12a-4761-4b26-9501-7a23e49769bf&quot;,&quot;relativeTransform&quot;:{&quot;translate&quot;:{&quot;x&quot;:0,&quot;y&quot;:0},&quot;rotate&quot;:0,&quot;skewX&quot;:-8.43384590489074e-17},&quot;opacity&quot;:1,&quot;path&quot;:{&quot;type&quot;:&quot;ELLIPSE&quot;,&quot;size&quot;:{&quot;x&quot;:1.9815398805659286,&quot;y&quot;:1.9815398805659332}},&quot;pathStyles&quot;:[{&quot;type&quot;:&quot;FILL&quot;,&quot;fillStyle&quot;:&quot;rgba(200, 77, 76, 1)&quot;},{&quot;type&quot;:&quot;STROKE&quot;,&quot;strokeStyle&quot;:&quot;rgba(107, 21, 25, 1)&quot;,&quot;lineWidth&quot;:0.14650938821365497,&quot;lineJoin&quot;:&quot;round&quot;}],&quot;isLocked&quot;:false,&quot;parent&quot;:{&quot;type&quot;:&quot;CHILD&quot;,&quot;parentId&quot;:&quot;f4b9e0c0-ea0d-42b5-b794-d3ff2b5c4709&quot;,&quot;order&quot;:&quot;2&quot;}},&quot;41bed319-7ba4-4e95-84e4-c61b850926c5&quot;:{&quot;type&quot;:&quot;FIGURE_OBJECT&quot;,&quot;id&quot;:&quot;41bed319-7ba4-4e95-84e4-c61b850926c5&quot;,&quot;name&quot;:&quot;Plus sign&quot;,&quot;relativeTransform&quot;:{&quot;translate&quot;:{&quot;x&quot;:-0.0041282080845115015,&quot;y&quot;:0.01376069361504089},&quot;rotate&quot;:0,&quot;skewX&quot;:-9.451985860976653e-17,&quot;scale&quot;:{&quot;x&quot;:0.0076371849563478585,&quot;y&quot;:0.008559151428555626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f4b9e0c0-ea0d-42b5-b794-d3ff2b5c4709&quot;,&quot;order&quot;:&quot;5&quot;}},&quot;9745871d-6960-43a4-918c-8a674343aea9&quot;:{&quot;type&quot;:&quot;FIGURE_OBJECT&quot;,&quot;id&quot;:&quot;9745871d-6960-43a4-918c-8a674343aea9&quot;,&quot;parent&quot;:{&quot;type&quot;:&quot;CHILD&quot;,&quot;parentId&quot;:&quot;87838a80-1c5e-4640-bae3-044ebe6c552e&quot;,&quot;order&quot;:&quot;02&quot;},&quot;relativeTransform&quot;:{&quot;translate&quot;:{&quot;x&quot;:-830.18930284342,&quot;y&quot;:19.7317528358354},&quot;rotate&quot;:1.2696073233999046}},&quot;b9227f09-aee4-482d-ab0b-1e206644e4fe&quot;:{&quot;id&quot;:&quot;b9227f09-aee4-482d-ab0b-1e206644e4fe&quot;,&quot;name&quot;:&quot;Generic protein (arc)&quot;,&quot;displayName&quot;:&quot;&quot;,&quot;type&quot;:&quot;FIGURE_OBJECT&quot;,&quot;relativeTransform&quot;:{&quot;translate&quot;:{&quot;x&quot;:381.6383669178747,&quot;y&quot;:-216.6669335693715},&quot;rotate&quot;:-2.375804741968196,&quot;skewX&quot;:2.139408989937707e-15,&quot;scale&quot;:{&quot;x&quot;:0.13049019107981838,&quot;y&quot;:0.13049019107981807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9745871d-6960-43a4-918c-8a674343aea9&quot;,&quot;order&quot;:&quot;1&quot;}},&quot;aeb665aa-253a-4538-9fbe-ad2f777ca213&quot;:{&quot;relativeTransform&quot;:{&quot;translate&quot;:{&quot;x&quot;:387.0242315651919,&quot;y&quot;:-214.0957440489643},&quot;rotate&quot;:-2.449293598294712e-16},&quot;type&quot;:&quot;FIGURE_OBJECT&quot;,&quot;id&quot;:&quot;aeb665aa-253a-4538-9fbe-ad2f777ca213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2&quot;},&quot;isPremium&quot;:true},&quot;fa6bfcda-4a4e-4057-aed5-5babd6306656&quot;:{&quot;type&quot;:&quot;FIGURE_OBJECT&quot;,&quot;id&quot;:&quot;fa6bfcda-4a4e-4057-aed5-5babd6306656&quot;,&quot;relativeTransform&quot;:{&quot;translate&quot;:{&quot;x&quot;:0,&quot;y&quot;:0},&quot;rotate&quot;:-2.449293598294712e-16,&quot;skewX&quot;:2.220446049250291e-16},&quot;opacity&quot;:1,&quot;path&quot;:{&quot;type&quot;:&quot;ELLIPSE&quot;,&quot;size&quot;:{&quot;x&quot;:-1.9815398805659277,&quot;y&quot;:1.981539880565932}},&quot;pathStyles&quot;:[{&quot;type&quot;:&quot;FILL&quot;,&quot;fillStyle&quot;:&quot;rgba(200, 77, 76, 1)&quot;},{&quot;type&quot;:&quot;STROKE&quot;,&quot;strokeStyle&quot;:&quot;rgba(107, 21, 25, 1)&quot;,&quot;lineWidth&quot;:0.14650938821365492,&quot;lineJoin&quot;:&quot;round&quot;}],&quot;isLocked&quot;:false,&quot;parent&quot;:{&quot;type&quot;:&quot;CHILD&quot;,&quot;parentId&quot;:&quot;aeb665aa-253a-4538-9fbe-ad2f777ca213&quot;,&quot;order&quot;:&quot;2&quot;}},&quot;d8073366-25b4-4bf9-ab2a-047cadc98aed&quot;:{&quot;type&quot;:&quot;FIGURE_OBJECT&quot;,&quot;id&quot;:&quot;d8073366-25b4-4bf9-ab2a-047cadc98aed&quot;,&quot;name&quot;:&quot;Plus sign&quot;,&quot;relativeTransform&quot;:{&quot;translate&quot;:{&quot;x&quot;:0.004128208084513366,&quot;y&quot;:0.013760693615058786},&quot;rotate&quot;:1.871985330189886,&quot;skewX&quot;:8.713345542718599e-16,&quot;scale&quot;:{&quot;x&quot;:-0.007637184956347869,&quot;y&quot;:0.00855915142855561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aeb665aa-253a-4538-9fbe-ad2f777ca213&quot;,&quot;order&quot;:&quot;5&quot;}},&quot;db67698e-4542-40b0-873a-d42e5a009c21&quot;:{&quot;relativeTransform&quot;:{&quot;translate&quot;:{&quot;x&quot;:380.85121231971146,&quot;y&quot;:-213.10806096968759},&quot;rotate&quot;:1.871985330189889},&quot;type&quot;:&quot;FIGURE_OBJECT&quot;,&quot;id&quot;:&quot;db67698e-4542-40b0-873a-d42e5a009c21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5&quot;},&quot;isPremium&quot;:true},&quot;fb96a50e-8d7c-4765-83c3-b4c9f1c8a3fc&quot;:{&quot;type&quot;:&quot;FIGURE_OBJECT&quot;,&quot;id&quot;:&quot;fb96a50e-8d7c-4765-83c3-b4c9f1c8a3fc&quot;,&quot;relativeTransform&quot;:{&quot;translate&quot;:{&quot;x&quot;:0,&quot;y&quot;:0},&quot;rotate&quot;:-2.4492935982947064e-16,&quot;skewX&quot;:-9.220274035306103e-16},&quot;opacity&quot;:1,&quot;path&quot;:{&quot;type&quot;:&quot;ELLIPSE&quot;,&quot;size&quot;:{&quot;x&quot;:-1.981539880565931,&quot;y&quot;:1.9815398805659308}},&quot;pathStyles&quot;:[{&quot;type&quot;:&quot;FILL&quot;,&quot;fillStyle&quot;:&quot;rgba(200, 77, 76, 1)&quot;},{&quot;type&quot;:&quot;STROKE&quot;,&quot;strokeStyle&quot;:&quot;rgba(107, 21, 25, 1)&quot;,&quot;lineWidth&quot;:0.14650938821365514,&quot;lineJoin&quot;:&quot;round&quot;}],&quot;isLocked&quot;:false,&quot;parent&quot;:{&quot;type&quot;:&quot;CHILD&quot;,&quot;parentId&quot;:&quot;db67698e-4542-40b0-873a-d42e5a009c21&quot;,&quot;order&quot;:&quot;2&quot;}},&quot;a91c5c79-70c9-4dae-8157-86222b97cec2&quot;:{&quot;type&quot;:&quot;FIGURE_OBJECT&quot;,&quot;id&quot;:&quot;a91c5c79-70c9-4dae-8157-86222b97cec2&quot;,&quot;name&quot;:&quot;Plus sign&quot;,&quot;relativeTransform&quot;:{&quot;translate&quot;:{&quot;x&quot;:0.004128208084511493,&quot;y&quot;:0.013760693615040877},&quot;rotate&quot;:6.283185307179586,&quot;skewX&quot;:1.0333352162090779e-15,&quot;scale&quot;:{&quot;x&quot;:-0.007637184956347869,&quot;y&quot;:0.00855915142855561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b67698e-4542-40b0-873a-d42e5a009c21&quot;,&quot;order&quot;:&quot;5&quot;}},&quot;dd32d021-fd7f-4764-b530-b67eea97fe55&quot;:{&quot;relativeTransform&quot;:{&quot;translate&quot;:{&quot;x&quot;:381.8851930433296,&quot;y&quot;:-221.72189014097518},&quot;rotate&quot;:1.871985330189889},&quot;type&quot;:&quot;FIGURE_OBJECT&quot;,&quot;id&quot;:&quot;dd32d021-fd7f-4764-b530-b67eea97fe55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6&quot;},&quot;isPremium&quot;:true},&quot;ff00b1e7-00cc-44dd-8272-2a1898d17c0c&quot;:{&quot;type&quot;:&quot;FIGURE_OBJECT&quot;,&quot;id&quot;:&quot;ff00b1e7-00cc-44dd-8272-2a1898d17c0c&quot;,&quot;relativeTransform&quot;:{&quot;translate&quot;:{&quot;x&quot;:0,&quot;y&quot;:0},&quot;rotate&quot;:-2.4492935982947064e-16,&quot;skewX&quot;:-9.220274035306103e-16},&quot;opacity&quot;:1,&quot;path&quot;:{&quot;type&quot;:&quot;ELLIPSE&quot;,&quot;size&quot;:{&quot;x&quot;:-1.981539880565931,&quot;y&quot;:1.9815398805659308}},&quot;pathStyles&quot;:[{&quot;type&quot;:&quot;FILL&quot;,&quot;fillStyle&quot;:&quot;rgba(200, 77, 76, 1)&quot;},{&quot;type&quot;:&quot;STROKE&quot;,&quot;strokeStyle&quot;:&quot;rgba(107, 21, 25, 1)&quot;,&quot;lineWidth&quot;:0.14650938821365514,&quot;lineJoin&quot;:&quot;round&quot;}],&quot;isLocked&quot;:false,&quot;parent&quot;:{&quot;type&quot;:&quot;CHILD&quot;,&quot;parentId&quot;:&quot;dd32d021-fd7f-4764-b530-b67eea97fe55&quot;,&quot;order&quot;:&quot;2&quot;}},&quot;c7f87b8b-6d21-4df3-b798-952aecb80c87&quot;:{&quot;type&quot;:&quot;FIGURE_OBJECT&quot;,&quot;id&quot;:&quot;c7f87b8b-6d21-4df3-b798-952aecb80c87&quot;,&quot;name&quot;:&quot;Plus sign&quot;,&quot;relativeTransform&quot;:{&quot;translate&quot;:{&quot;x&quot;:0.004128208084511493,&quot;y&quot;:0.013760693615040877},&quot;rotate&quot;:6.283185307179586,&quot;skewX&quot;:1.0333352162090779e-15,&quot;scale&quot;:{&quot;x&quot;:-0.007637184956347869,&quot;y&quot;:0.00855915142855561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d32d021-fd7f-4764-b530-b67eea97fe55&quot;,&quot;order&quot;:&quot;5&quot;}},&quot;c6f2054b-2541-4b67-9d9c-ba5c9621df2f&quot;:{&quot;relativeTransform&quot;:{&quot;translate&quot;:{&quot;x&quot;:378.59929489896007,&quot;y&quot;:-217.9230140973064},&quot;rotate&quot;:1.871985330189889},&quot;type&quot;:&quot;FIGURE_OBJECT&quot;,&quot;id&quot;:&quot;c6f2054b-2541-4b67-9d9c-ba5c9621df2f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7&quot;},&quot;isPremium&quot;:true},&quot;e2d7b80e-b65b-4fb9-b385-2ea9f7bbbe18&quot;:{&quot;type&quot;:&quot;FIGURE_OBJECT&quot;,&quot;id&quot;:&quot;e2d7b80e-b65b-4fb9-b385-2ea9f7bbbe18&quot;,&quot;relativeTransform&quot;:{&quot;translate&quot;:{&quot;x&quot;:0,&quot;y&quot;:0},&quot;rotate&quot;:-2.4492935982947064e-16,&quot;skewX&quot;:-9.220274035306103e-16},&quot;opacity&quot;:1,&quot;path&quot;:{&quot;type&quot;:&quot;ELLIPSE&quot;,&quot;size&quot;:{&quot;x&quot;:-1.981539880565931,&quot;y&quot;:1.9815398805659308}},&quot;pathStyles&quot;:[{&quot;type&quot;:&quot;FILL&quot;,&quot;fillStyle&quot;:&quot;rgba(200, 77, 76, 1)&quot;},{&quot;type&quot;:&quot;STROKE&quot;,&quot;strokeStyle&quot;:&quot;rgba(107, 21, 25, 1)&quot;,&quot;lineWidth&quot;:0.14650938821365514,&quot;lineJoin&quot;:&quot;round&quot;}],&quot;isLocked&quot;:false,&quot;parent&quot;:{&quot;type&quot;:&quot;CHILD&quot;,&quot;parentId&quot;:&quot;c6f2054b-2541-4b67-9d9c-ba5c9621df2f&quot;,&quot;order&quot;:&quot;2&quot;}},&quot;bed4f25c-ea14-4f54-b3c9-3220c6eaf9ac&quot;:{&quot;type&quot;:&quot;FIGURE_OBJECT&quot;,&quot;id&quot;:&quot;bed4f25c-ea14-4f54-b3c9-3220c6eaf9ac&quot;,&quot;name&quot;:&quot;Plus sign&quot;,&quot;relativeTransform&quot;:{&quot;translate&quot;:{&quot;x&quot;:0.004128208084511493,&quot;y&quot;:0.013760693615040877},&quot;rotate&quot;:6.283185307179586,&quot;skewX&quot;:1.0333352162090779e-15,&quot;scale&quot;:{&quot;x&quot;:-0.007637184956347869,&quot;y&quot;:0.00855915142855561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c6f2054b-2541-4b67-9d9c-ba5c9621df2f&quot;,&quot;order&quot;:&quot;5&quot;}},&quot;e590d7c2-73f9-48fd-9bc6-45b9916b6693&quot;:{&quot;type&quot;:&quot;FIGURE_OBJECT&quot;,&quot;id&quot;:&quot;e590d7c2-73f9-48fd-9bc6-45b9916b6693&quot;,&quot;relativeTransform&quot;:{&quot;translate&quot;:{&quot;x&quot;:-123.61271496255587,&quot;y&quot;:556.7880068841155},&quot;rotate&quot;:0},&quot;opacity&quot;:1,&quot;path&quot;:{&quot;type&quot;:&quot;POLY_LINE&quot;,&quot;points&quot;:[{&quot;x&quot;:-386.97908967889714,&quot;y&quot;:-240.1329495572417},{&quot;x&quot;:-392.35710333473196,&quot;y&quot;:-241.63666797697175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,&quot;dashArray&quot;:[1]}],&quot;isLocked&quot;:false,&quot;parent&quot;:{&quot;type&quot;:&quot;CHILD&quot;,&quot;parentId&quot;:&quot;87838a80-1c5e-4640-bae3-044ebe6c552e&quot;,&quot;order&quot;:&quot;05&quot;},&quot;connectorInfo&quot;:{&quot;connectedObjects&quot;:[],&quot;type&quot;:&quot;LINE&quot;,&quot;offset&quot;:{&quot;x&quot;:0,&quot;y&quot;:0},&quot;bending&quot;:0.1,&quot;firstElementIsHead&quot;:true,&quot;customized&quot;:false}},&quot;a9c61e1a-739d-4f39-b5b4-ddc17829c50c&quot;:{&quot;type&quot;:&quot;FIGURE_OBJECT&quot;,&quot;id&quot;:&quot;a9c61e1a-739d-4f39-b5b4-ddc17829c50c&quot;,&quot;relativeTransform&quot;:{&quot;translate&quot;:{&quot;x&quot;:-292.66766494918375,&quot;y&quot;:717.0444694406783},&quot;rotate&quot;:0.5060405906571166},&quot;opacity&quot;:1,&quot;path&quot;:{&quot;type&quot;:&quot;POLY_LINE&quot;,&quot;points&quot;:[{&quot;x&quot;:-386.9790896788969,&quot;y&quot;:-240.13294955724206},{&quot;x&quot;:-392.3571033347317,&quot;y&quot;:-241.63666797697212}],&quot;closed&quot;:false},&quot;pathStyles&quot;:[{&quot;type&quot;:&quot;FILL&quot;,&quot;fillStyle&quot;:&quot;rgba(0,0,0,0)&quot;},{&quot;type&quot;:&quot;STROKE&quot;,&quot;strokeStyle&quot;:&quot;#232323&quot;,&quot;lineWidth&quot;:0.6173019245480593,&quot;lineJoin&quot;:&quot;round&quot;,&quot;dashArray&quot;:[1]}],&quot;isLocked&quot;:false,&quot;parent&quot;:{&quot;type&quot;:&quot;CHILD&quot;,&quot;parentId&quot;:&quot;87838a80-1c5e-4640-bae3-044ebe6c552e&quot;,&quot;order&quot;:&quot;65&quot;},&quot;connectorInfo&quot;:{&quot;connectedObjects&quot;:[],&quot;type&quot;:&quot;LINE&quot;,&quot;offset&quot;:{&quot;x&quot;:0,&quot;y&quot;:0},&quot;bending&quot;:0.1,&quot;firstElementIsHead&quot;:true,&quot;customized&quot;:false}},&quot;ffdf2769-3802-4e09-a439-14462c99a107&quot;:{&quot;type&quot;:&quot;FIGURE_OBJECT&quot;,&quot;id&quot;:&quot;ffdf2769-3802-4e09-a439-14462c99a107&quot;,&quot;relativeTransform&quot;:{&quot;translate&quot;:{&quot;x&quot;:-153.67457539216642,&quot;y&quot;:43.59042491285625},&quot;rotate&quot;:-1.2111500619405586},&quot;opacity&quot;:1,&quot;path&quot;:{&quot;type&quot;:&quot;POLY_LINE&quot;,&quot;points&quot;:[{&quot;x&quot;:-386.9790896788969,&quot;y&quot;:-240.13294955724223},{&quot;x&quot;:-392.3571033347317,&quot;y&quot;:-241.63666797697232}],&quot;closed&quot;:false},&quot;pathStyles&quot;:[{&quot;type&quot;:&quot;FILL&quot;,&quot;fillStyle&quot;:&quot;rgba(0,0,0,0)&quot;},{&quot;type&quot;:&quot;STROKE&quot;,&quot;strokeStyle&quot;:&quot;#232323&quot;,&quot;lineWidth&quot;:0.6173019245480595,&quot;lineJoin&quot;:&quot;round&quot;,&quot;dashArray&quot;:[1]}],&quot;isLocked&quot;:false,&quot;parent&quot;:{&quot;type&quot;:&quot;CHILD&quot;,&quot;parentId&quot;:&quot;87838a80-1c5e-4640-bae3-044ebe6c552e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22ee43bf-1cd1-4c98-bc15-bad9d1e1cc26&quot;:{&quot;type&quot;:&quot;FIGURE_OBJECT&quot;,&quot;id&quot;:&quot;22ee43bf-1cd1-4c98-bc15-bad9d1e1cc26&quot;,&quot;relativeTransform&quot;:{&quot;translate&quot;:{&quot;x&quot;:-57.329161889874314,&quot;y&quot;:346.9011565056791},&quot;rotate&quot;:-0.5098758775414755},&quot;opacity&quot;:1,&quot;path&quot;:{&quot;type&quot;:&quot;POLY_LINE&quot;,&quot;points&quot;:[{&quot;x&quot;:-386.97908967889623,&quot;y&quot;:-240.13294955724223},{&quot;x&quot;:-392.357103334731,&quot;y&quot;:-241.6366679769723}],&quot;closed&quot;:false},&quot;pathStyles&quot;:[{&quot;type&quot;:&quot;FILL&quot;,&quot;fillStyle&quot;:&quot;rgba(0,0,0,0)&quot;},{&quot;type&quot;:&quot;STROKE&quot;,&quot;strokeStyle&quot;:&quot;#232323&quot;,&quot;lineWidth&quot;:0.6173019245480583,&quot;lineJoin&quot;:&quot;round&quot;,&quot;dashArray&quot;:[1]}],&quot;isLocked&quot;:false,&quot;parent&quot;:{&quot;type&quot;:&quot;CHILD&quot;,&quot;parentId&quot;:&quot;87838a80-1c5e-4640-bae3-044ebe6c552e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f1885999-f06a-4c1c-bc1c-1dfd04518ec8&quot;:{&quot;type&quot;:&quot;FIGURE_OBJECT&quot;,&quot;id&quot;:&quot;f1885999-f06a-4c1c-bc1c-1dfd04518ec8&quot;,&quot;relativeTransform&quot;:{&quot;translate&quot;:{&quot;x&quot;:-55.74454784955944,&quot;y&quot;:356.649588498142},&quot;rotate&quot;:-0.5098758775414755},&quot;opacity&quot;:1,&quot;path&quot;:{&quot;type&quot;:&quot;POLY_LINE&quot;,&quot;points&quot;:[{&quot;x&quot;:-386.97908967889623,&quot;y&quot;:-240.13294955724223},{&quot;x&quot;:-392.357103334731,&quot;y&quot;:-241.6366679769723}],&quot;closed&quot;:false},&quot;pathStyles&quot;:[{&quot;type&quot;:&quot;FILL&quot;,&quot;fillStyle&quot;:&quot;rgba(0,0,0,0)&quot;},{&quot;type&quot;:&quot;STROKE&quot;,&quot;strokeStyle&quot;:&quot;#232323&quot;,&quot;lineWidth&quot;:0.6173019245480584,&quot;lineJoin&quot;:&quot;round&quot;,&quot;dashArray&quot;:[1]}],&quot;isLocked&quot;:false,&quot;parent&quot;:{&quot;type&quot;:&quot;CHILD&quot;,&quot;parentId&quot;:&quot;87838a80-1c5e-4640-bae3-044ebe6c552e&quot;,&quot;order&quot;:&quot;75&quot;},&quot;connectorInfo&quot;:{&quot;connectedObjects&quot;:[],&quot;type&quot;:&quot;LINE&quot;,&quot;offset&quot;:{&quot;x&quot;:0,&quot;y&quot;:0},&quot;bending&quot;:0.1,&quot;firstElementIsHead&quot;:true,&quot;customized&quot;:false}},&quot;7f8f83be-8634-4da8-b9ff-e474228254fd&quot;:{&quot;type&quot;:&quot;FIGURE_OBJECT&quot;,&quot;id&quot;:&quot;7f8f83be-8634-4da8-b9ff-e474228254fd&quot;,&quot;relativeTransform&quot;:{&quot;translate&quot;:{&quot;x&quot;:-125.79425996390862,&quot;y&quot;:580.0442395895395},&quot;rotate&quot;:0},&quot;opacity&quot;:1,&quot;path&quot;:{&quot;type&quot;:&quot;POLY_LINE&quot;,&quot;points&quot;:[{&quot;x&quot;:-386.9790896788969,&quot;y&quot;:-240.13294955724226},{&quot;x&quot;:-392.3571033347317,&quot;y&quot;:-241.6366679769723}],&quot;closed&quot;:false},&quot;pathStyles&quot;:[{&quot;type&quot;:&quot;FILL&quot;,&quot;fillStyle&quot;:&quot;rgba(0,0,0,0)&quot;},{&quot;type&quot;:&quot;STROKE&quot;,&quot;strokeStyle&quot;:&quot;#232323&quot;,&quot;lineWidth&quot;:0.6173019245480595,&quot;lineJoin&quot;:&quot;round&quot;,&quot;dashArray&quot;:[1]}],&quot;isLocked&quot;:false,&quot;parent&quot;:{&quot;type&quot;:&quot;CHILD&quot;,&quot;parentId&quot;:&quot;87838a80-1c5e-4640-bae3-044ebe6c552e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3166490c-6d64-44d1-9ca7-67b3e0ca2a29&quot;:{&quot;type&quot;:&quot;FIGURE_OBJECT&quot;,&quot;id&quot;:&quot;3166490c-6d64-44d1-9ca7-67b3e0ca2a29&quot;,&quot;parent&quot;:{&quot;type&quot;:&quot;CHILD&quot;,&quot;parentId&quot;:&quot;87838a80-1c5e-4640-bae3-044ebe6c552e&quot;,&quot;order&quot;:&quot;3&quot;},&quot;relativeTransform&quot;:{&quot;translate&quot;:{&quot;x&quot;:-124.37109301074447,&quot;y&quot;:556.7821349712052},&quot;rotate&quot;:0}},&quot;555f4131-99d5-48de-b128-a16042206cc3&quot;:{&quot;id&quot;:&quot;555f4131-99d5-48de-b128-a16042206cc3&quot;,&quot;name&quot;:&quot;Generic protein (ball)&quot;,&quot;displayName&quot;:&quot;&quot;,&quot;type&quot;:&quot;FIGURE_OBJECT&quot;,&quot;relativeTransform&quot;:{&quot;translate&quot;:{&quot;x&quot;:-364.6797537379371,&quot;y&quot;:-243.21202780773595},&quot;rotate&quot;:-0.5977583582602068,&quot;skewX&quot;:-6.174508871510851e-17,&quot;scale&quot;:{&quot;x&quot;:0.059260993072071305,&quot;y&quot;:0.05926099307207125}},&quot;image&quot;:{&quot;url&quot;:&quot;https://icons.biorender.com/biorender/5e2b01714f2cc000281aa3f3/generic-protein-ball.png&quot;,&quot;fallbackUrl&quot;:&quot;https://res.cloudinary.com/dlcjuc3ej/image/upload/v1579876711/uekdc3dukq0lubmm9smq.svg#/keystone/api/icons/5e2b01714f2cc000281aa3f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3166490c-6d64-44d1-9ca7-67b3e0ca2a29&quot;,&quot;order&quot;:&quot;2&quot;}},&quot;ac4e8168-f9ab-4efd-9663-3f2b3ab45233&quot;:{&quot;relativeTransform&quot;:{&quot;translate&quot;:{&quot;x&quot;:-364.28035945346454,&quot;y&quot;:-241.21628680757783},&quot;rotate&quot;:0},&quot;type&quot;:&quot;FIGURE_OBJECT&quot;,&quot;id&quot;:&quot;ac4e8168-f9ab-4efd-9663-3f2b3ab45233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3166490c-6d64-44d1-9ca7-67b3e0ca2a29&quot;,&quot;order&quot;:&quot;5&quot;},&quot;isPremium&quot;:true},&quot;b463e9a7-a19b-4d7f-8700-eb87f625fb30&quot;:{&quot;type&quot;:&quot;FIGURE_OBJECT&quot;,&quot;id&quot;:&quot;b463e9a7-a19b-4d7f-8700-eb87f625fb30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ac4e8168-f9ab-4efd-9663-3f2b3ab45233&quot;,&quot;order&quot;:&quot;2&quot;},&quot;layout&quot;:{&quot;sizeRatio&quot;:{&quot;x&quot;:0.7071067811865476,&quot;y&quot;:0.7071067811865476},&quot;keepAspectRatio&quot;:true}},&quot;d08105e2-fd91-4ed5-accd-fab1f3115181&quot;:{&quot;id&quot;:&quot;d08105e2-fd91-4ed5-accd-fab1f3115181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b463e9a7-a19b-4d7f-8700-eb87f625fb30&quot;,&quot;order&quot;:&quot;5&quot;}},&quot;110ffd0b-c804-4f15-ae49-84cf61af9f7b&quot;:{&quot;type&quot;:&quot;FIGURE_OBJECT&quot;,&quot;id&quot;:&quot;110ffd0b-c804-4f15-ae49-84cf61af9f7b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ac4e8168-f9ab-4efd-9663-3f2b3ab45233&quot;,&quot;order&quot;:&quot;6&quot;}},&quot;09420845-335a-447f-9e4f-ec6d7bf786eb&quot;:{&quot;relativeTransform&quot;:{&quot;translate&quot;:{&quot;x&quot;:-363.098226267955,&quot;y&quot;:-244.4262568152278},&quot;rotate&quot;:0},&quot;type&quot;:&quot;FIGURE_OBJECT&quot;,&quot;id&quot;:&quot;09420845-335a-447f-9e4f-ec6d7bf786eb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3166490c-6d64-44d1-9ca7-67b3e0ca2a29&quot;,&quot;order&quot;:&quot;7&quot;},&quot;isPremium&quot;:true},&quot;6e2d9a94-9c70-4803-98a3-e5bbaac94e74&quot;:{&quot;type&quot;:&quot;FIGURE_OBJECT&quot;,&quot;id&quot;:&quot;6e2d9a94-9c70-4803-98a3-e5bbaac94e74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09420845-335a-447f-9e4f-ec6d7bf786eb&quot;,&quot;order&quot;:&quot;2&quot;},&quot;layout&quot;:{&quot;sizeRatio&quot;:{&quot;x&quot;:0.7071067811865476,&quot;y&quot;:0.7071067811865476},&quot;keepAspectRatio&quot;:true}},&quot;d669495a-fab2-45b6-a083-af27ab0eb16b&quot;:{&quot;id&quot;:&quot;d669495a-fab2-45b6-a083-af27ab0eb16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6e2d9a94-9c70-4803-98a3-e5bbaac94e74&quot;,&quot;order&quot;:&quot;5&quot;}},&quot;596ea156-c9c3-40f9-a707-2cb6a886b870&quot;:{&quot;type&quot;:&quot;FIGURE_OBJECT&quot;,&quot;id&quot;:&quot;596ea156-c9c3-40f9-a707-2cb6a886b870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09420845-335a-447f-9e4f-ec6d7bf786eb&quot;,&quot;order&quot;:&quot;6&quot;}},&quot;dd36a098-daf8-4bb9-9602-7cfd59890c5c&quot;:{&quot;type&quot;:&quot;FIGURE_OBJECT&quot;,&quot;id&quot;:&quot;dd36a098-daf8-4bb9-9602-7cfd59890c5c&quot;,&quot;parent&quot;:{&quot;type&quot;:&quot;CHILD&quot;,&quot;parentId&quot;:&quot;87838a80-1c5e-4640-bae3-044ebe6c552e&quot;,&quot;order&quot;:&quot;4&quot;},&quot;relativeTransform&quot;:{&quot;translate&quot;:{&quot;x&quot;:-126.40712978644441,&quot;y&quot;:557.0349276539347},&quot;rotate&quot;:0}},&quot;8fbb6c61-0eb4-4e13-83e3-1d790d406f8c&quot;:{&quot;id&quot;:&quot;8fbb6c61-0eb4-4e13-83e3-1d790d406f8c&quot;,&quot;name&quot;:&quot;Generic protein (ball)&quot;,&quot;displayName&quot;:&quot;&quot;,&quot;type&quot;:&quot;FIGURE_OBJECT&quot;,&quot;relativeTransform&quot;:{&quot;translate&quot;:{&quot;x&quot;:-364.28035939275446,&quot;y&quot;:-216.06123349262668},&quot;rotate&quot;:-0.5977583582602068,&quot;skewX&quot;:-6.174508871510851e-17,&quot;scale&quot;:{&quot;x&quot;:0.059260993072071305,&quot;y&quot;:0.05926099307207125}},&quot;image&quot;:{&quot;url&quot;:&quot;https://icons.biorender.com/biorender/5e2b01714f2cc000281aa3f3/generic-protein-ball.png&quot;,&quot;fallbackUrl&quot;:&quot;https://res.cloudinary.com/dlcjuc3ej/image/upload/v1579876711/uekdc3dukq0lubmm9smq.svg#/keystone/api/icons/5e2b01714f2cc000281aa3f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dd36a098-daf8-4bb9-9602-7cfd59890c5c&quot;,&quot;order&quot;:&quot;2&quot;}},&quot;f4e32f95-f70e-44fb-a6b8-d2796593be4d&quot;:{&quot;relativeTransform&quot;:{&quot;translate&quot;:{&quot;x&quot;:-365.8729984187985,&quot;y&quot;:-215.70999047103254},&quot;rotate&quot;:0},&quot;type&quot;:&quot;FIGURE_OBJECT&quot;,&quot;id&quot;:&quot;f4e32f95-f70e-44fb-a6b8-d2796593be4d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dd36a098-daf8-4bb9-9602-7cfd59890c5c&quot;,&quot;order&quot;:&quot;5&quot;},&quot;isPremium&quot;:true},&quot;71c15e6a-0a80-4043-8375-96c8bdb952e6&quot;:{&quot;type&quot;:&quot;FIGURE_OBJECT&quot;,&quot;id&quot;:&quot;71c15e6a-0a80-4043-8375-96c8bdb952e6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f4e32f95-f70e-44fb-a6b8-d2796593be4d&quot;,&quot;order&quot;:&quot;2&quot;},&quot;layout&quot;:{&quot;sizeRatio&quot;:{&quot;x&quot;:0.7071067811865476,&quot;y&quot;:0.7071067811865476},&quot;keepAspectRatio&quot;:true}},&quot;6eb74b20-c50a-4dd2-9643-20a4f0e97cce&quot;:{&quot;id&quot;:&quot;6eb74b20-c50a-4dd2-9643-20a4f0e97cce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71c15e6a-0a80-4043-8375-96c8bdb952e6&quot;,&quot;order&quot;:&quot;5&quot;}},&quot;cb9b83aa-4c71-4e9a-ad81-9b7bd40584df&quot;:{&quot;type&quot;:&quot;FIGURE_OBJECT&quot;,&quot;id&quot;:&quot;cb9b83aa-4c71-4e9a-ad81-9b7bd40584df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f4e32f95-f70e-44fb-a6b8-d2796593be4d&quot;,&quot;order&quot;:&quot;6&quot;}},&quot;41ff7d9c-508b-47d9-afdc-d3d5cba274c7&quot;:{&quot;relativeTransform&quot;:{&quot;translate&quot;:{&quot;x&quot;:-362.56426010322105,&quot;y&quot;:-215.32047295664273},&quot;rotate&quot;:0},&quot;type&quot;:&quot;FIGURE_OBJECT&quot;,&quot;id&quot;:&quot;41ff7d9c-508b-47d9-afdc-d3d5cba274c7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dd36a098-daf8-4bb9-9602-7cfd59890c5c&quot;,&quot;order&quot;:&quot;7&quot;},&quot;isPremium&quot;:true},&quot;f3f44352-4368-4afe-b26b-a7343039c568&quot;:{&quot;type&quot;:&quot;FIGURE_OBJECT&quot;,&quot;id&quot;:&quot;f3f44352-4368-4afe-b26b-a7343039c568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41ff7d9c-508b-47d9-afdc-d3d5cba274c7&quot;,&quot;order&quot;:&quot;2&quot;},&quot;layout&quot;:{&quot;sizeRatio&quot;:{&quot;x&quot;:0.7071067811865476,&quot;y&quot;:0.7071067811865476},&quot;keepAspectRatio&quot;:true}},&quot;fd07754d-8eb3-41dd-956d-9d0eb1ef89f5&quot;:{&quot;id&quot;:&quot;fd07754d-8eb3-41dd-956d-9d0eb1ef89f5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f3f44352-4368-4afe-b26b-a7343039c568&quot;,&quot;order&quot;:&quot;5&quot;}},&quot;ec3b49f6-7df0-4c30-94cf-7d9b45107d6e&quot;:{&quot;type&quot;:&quot;FIGURE_OBJECT&quot;,&quot;id&quot;:&quot;ec3b49f6-7df0-4c30-94cf-7d9b45107d6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41ff7d9c-508b-47d9-afdc-d3d5cba274c7&quot;,&quot;order&quot;:&quot;6&quot;}},&quot;50467132-48b8-4d1c-895d-0a92e8248677&quot;:{&quot;type&quot;:&quot;FIGURE_OBJECT&quot;,&quot;id&quot;:&quot;50467132-48b8-4d1c-895d-0a92e8248677&quot;,&quot;parent&quot;:{&quot;type&quot;:&quot;CHILD&quot;,&quot;parentId&quot;:&quot;87838a80-1c5e-4640-bae3-044ebe6c552e&quot;,&quot;order&quot;:&quot;25&quot;},&quot;relativeTransform&quot;:{&quot;translate&quot;:{&quot;x&quot;:-127.9338284343923,&quot;y&quot;:557.3429613142843},&quot;rotate&quot;:0}},&quot;2606ba8e-ba2d-47f8-9516-7624f7770064&quot;:{&quot;id&quot;:&quot;2606ba8e-ba2d-47f8-9516-7624f7770064&quot;,&quot;name&quot;:&quot;Generic protein (blob 1)&quot;,&quot;displayName&quot;:&quot;&quot;,&quot;type&quot;:&quot;FIGURE_OBJECT&quot;,&quot;relativeTransform&quot;:{&quot;translate&quot;:{&quot;x&quot;:-369.77805035025665,&quot;y&quot;:-230.50239841238732},&quot;rotate&quot;:0,&quot;skewX&quot;:0,&quot;scale&quot;:{&quot;x&quot;:0.08271846585535447,&quot;y&quot;:0.08271846585535444}},&quot;image&quot;:{&quot;url&quot;:&quot;https://icons.biorender.com/biorender/5b33cf261b9d67001413a52d/20200902205854/image/generic-protein-blob-1.png&quot;,&quot;fallbackUrl&quot;:&quot;https://res.cloudinary.com/dlcjuc3ej/image/upload/v1599080334/qyjm0hkh38wbvr3jfd0j.svg#/keystone/api/icons/5b33cf261b9d67001413a52d/20200902205854/image/generic-protein-blob-1.svg&quot;,&quot;isPremium&quot;:false,&quot;size&quot;:{&quot;x&quot;:100,&quot;y&quot;:100}},&quot;source&quot;:{&quot;id&quot;:&quot;5b33cf261b9d67001413a52d&quot;,&quot;type&quot;:&quot;ASSETS&quot;},&quot;isPremium&quot;:false,&quot;parent&quot;:{&quot;type&quot;:&quot;CHILD&quot;,&quot;parentId&quot;:&quot;50467132-48b8-4d1c-895d-0a92e8248677&quot;,&quot;order&quot;:&quot;1&quot;}},&quot;c7c0d4f8-48af-4e32-b6ba-92a4eb5df609&quot;:{&quot;relativeTransform&quot;:{&quot;translate&quot;:{&quot;x&quot;:-371.6731673018523,&quot;y&quot;:-228.78691444065868},&quot;rotate&quot;:0},&quot;type&quot;:&quot;FIGURE_OBJECT&quot;,&quot;id&quot;:&quot;c7c0d4f8-48af-4e32-b6ba-92a4eb5df609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0467132-48b8-4d1c-895d-0a92e8248677&quot;,&quot;order&quot;:&quot;2&quot;},&quot;isPremium&quot;:true},&quot;211d85c7-8764-4893-8425-e1aadc90da3f&quot;:{&quot;type&quot;:&quot;FIGURE_OBJECT&quot;,&quot;id&quot;:&quot;211d85c7-8764-4893-8425-e1aadc90da3f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c7c0d4f8-48af-4e32-b6ba-92a4eb5df609&quot;,&quot;order&quot;:&quot;2&quot;},&quot;layout&quot;:{&quot;sizeRatio&quot;:{&quot;x&quot;:0.7071067811865476,&quot;y&quot;:0.7071067811865476},&quot;keepAspectRatio&quot;:true}},&quot;1e5869e7-6993-4e64-a43e-9b72fc3b30a7&quot;:{&quot;id&quot;:&quot;1e5869e7-6993-4e64-a43e-9b72fc3b30a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211d85c7-8764-4893-8425-e1aadc90da3f&quot;,&quot;order&quot;:&quot;5&quot;}},&quot;e9039b10-135e-4b83-b731-327bf2310b96&quot;:{&quot;type&quot;:&quot;FIGURE_OBJECT&quot;,&quot;id&quot;:&quot;e9039b10-135e-4b83-b731-327bf2310b96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c7c0d4f8-48af-4e32-b6ba-92a4eb5df609&quot;,&quot;order&quot;:&quot;6&quot;}},&quot;44a7f3bd-affe-4e4d-a0f2-41c435f56db2&quot;:{&quot;relativeTransform&quot;:{&quot;translate&quot;:{&quot;x&quot;:-369.7780503934895,&quot;y&quot;:-233.2376613166502},&quot;rotate&quot;:0},&quot;type&quot;:&quot;FIGURE_OBJECT&quot;,&quot;id&quot;:&quot;44a7f3bd-affe-4e4d-a0f2-41c435f56db2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0467132-48b8-4d1c-895d-0a92e8248677&quot;,&quot;order&quot;:&quot;5&quot;},&quot;isPremium&quot;:true},&quot;d40b5cc5-bb2b-4754-bad2-ff408335cb11&quot;:{&quot;type&quot;:&quot;FIGURE_OBJECT&quot;,&quot;id&quot;:&quot;d40b5cc5-bb2b-4754-bad2-ff408335cb11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44a7f3bd-affe-4e4d-a0f2-41c435f56db2&quot;,&quot;order&quot;:&quot;2&quot;},&quot;layout&quot;:{&quot;sizeRatio&quot;:{&quot;x&quot;:0.7071067811865476,&quot;y&quot;:0.7071067811865476},&quot;keepAspectRatio&quot;:true}},&quot;8d40809f-71ed-411e-a9a7-ac0c048444d7&quot;:{&quot;id&quot;:&quot;8d40809f-71ed-411e-a9a7-ac0c048444d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d40b5cc5-bb2b-4754-bad2-ff408335cb11&quot;,&quot;order&quot;:&quot;5&quot;}},&quot;71dbf35a-d47c-49bd-bc98-2ea7abb4213c&quot;:{&quot;type&quot;:&quot;FIGURE_OBJECT&quot;,&quot;id&quot;:&quot;71dbf35a-d47c-49bd-bc98-2ea7abb4213c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44a7f3bd-affe-4e4d-a0f2-41c435f56db2&quot;,&quot;order&quot;:&quot;6&quot;}},&quot;9afa9450-8e4c-4df6-9eb2-21f99d7e18ee&quot;:{&quot;relativeTransform&quot;:{&quot;translate&quot;:{&quot;x&quot;:-366.8150011556593,&quot;y&quot;:-227.55848361080797},&quot;rotate&quot;:0},&quot;type&quot;:&quot;FIGURE_OBJECT&quot;,&quot;id&quot;:&quot;9afa9450-8e4c-4df6-9eb2-21f99d7e18ee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0467132-48b8-4d1c-895d-0a92e8248677&quot;,&quot;order&quot;:&quot;7&quot;},&quot;isPremium&quot;:true},&quot;80308078-2f1e-4498-95a8-7d8852c507f7&quot;:{&quot;type&quot;:&quot;FIGURE_OBJECT&quot;,&quot;id&quot;:&quot;80308078-2f1e-4498-95a8-7d8852c507f7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9afa9450-8e4c-4df6-9eb2-21f99d7e18ee&quot;,&quot;order&quot;:&quot;2&quot;},&quot;layout&quot;:{&quot;sizeRatio&quot;:{&quot;x&quot;:0.7071067811865476,&quot;y&quot;:0.7071067811865476},&quot;keepAspectRatio&quot;:true}},&quot;a7356435-5ef6-49ea-b85b-58828cc5015a&quot;:{&quot;id&quot;:&quot;a7356435-5ef6-49ea-b85b-58828cc5015a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80308078-2f1e-4498-95a8-7d8852c507f7&quot;,&quot;order&quot;:&quot;5&quot;}},&quot;5a8f1386-59a5-47c6-9130-ab811c16f923&quot;:{&quot;type&quot;:&quot;FIGURE_OBJECT&quot;,&quot;id&quot;:&quot;5a8f1386-59a5-47c6-9130-ab811c16f923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9afa9450-8e4c-4df6-9eb2-21f99d7e18ee&quot;,&quot;order&quot;:&quot;6&quot;}},&quot;d8887aae-799d-4e3f-9eea-b65d14b02e15&quot;:{&quot;relativeTransform&quot;:{&quot;translate&quot;:{&quot;x&quot;:-489.05113282647307,&quot;y&quot;:333.34198869464666},&quot;rotate&quot;:0},&quot;type&quot;:&quot;FIGURE_OBJECT&quot;,&quot;id&quot;:&quot;d8887aae-799d-4e3f-9eea-b65d14b02e15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5&quot;},&quot;isPremium&quot;:true},&quot;b74059c5-af36-4986-a57a-6bf17448eac1&quot;:{&quot;type&quot;:&quot;FIGURE_OBJECT&quot;,&quot;id&quot;:&quot;b74059c5-af36-4986-a57a-6bf17448eac1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d8887aae-799d-4e3f-9eea-b65d14b02e15&quot;,&quot;order&quot;:&quot;2&quot;},&quot;layout&quot;:{&quot;sizeRatio&quot;:{&quot;x&quot;:0.7071067811865476,&quot;y&quot;:0.7071067811865476},&quot;keepAspectRatio&quot;:true}},&quot;712b62c9-4f71-4900-8cbe-126d0dfc8757&quot;:{&quot;id&quot;:&quot;712b62c9-4f71-4900-8cbe-126d0dfc875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b74059c5-af36-4986-a57a-6bf17448eac1&quot;,&quot;order&quot;:&quot;5&quot;}},&quot;0880403f-27e5-4746-bbb1-039e28724bee&quot;:{&quot;type&quot;:&quot;FIGURE_OBJECT&quot;,&quot;id&quot;:&quot;0880403f-27e5-4746-bbb1-039e28724be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d8887aae-799d-4e3f-9eea-b65d14b02e15&quot;,&quot;order&quot;:&quot;6&quot;}},&quot;3c78ffc7-5291-4fc9-8140-3196e7074e4f&quot;:{&quot;relativeTransform&quot;:{&quot;translate&quot;:{&quot;x&quot;:-485.41584179280954,&quot;y&quot;:322.6009352075104},&quot;rotate&quot;:0},&quot;type&quot;:&quot;FIGURE_OBJECT&quot;,&quot;id&quot;:&quot;3c78ffc7-5291-4fc9-8140-3196e7074e4f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52&quot;},&quot;isPremium&quot;:true},&quot;d2ba273e-fb25-4b14-aca9-5b66b719dd58&quot;:{&quot;type&quot;:&quot;FIGURE_OBJECT&quot;,&quot;id&quot;:&quot;d2ba273e-fb25-4b14-aca9-5b66b719dd58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3c78ffc7-5291-4fc9-8140-3196e7074e4f&quot;,&quot;order&quot;:&quot;2&quot;},&quot;layout&quot;:{&quot;sizeRatio&quot;:{&quot;x&quot;:0.7071067811865476,&quot;y&quot;:0.7071067811865476},&quot;keepAspectRatio&quot;:true}},&quot;a9c02a32-3fc8-48e9-aa64-1c2949cfaf6a&quot;:{&quot;id&quot;:&quot;a9c02a32-3fc8-48e9-aa64-1c2949cfaf6a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d2ba273e-fb25-4b14-aca9-5b66b719dd58&quot;,&quot;order&quot;:&quot;5&quot;}},&quot;ace76309-45dd-4d60-9471-6c00c17a9abd&quot;:{&quot;type&quot;:&quot;FIGURE_OBJECT&quot;,&quot;id&quot;:&quot;ace76309-45dd-4d60-9471-6c00c17a9abd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3c78ffc7-5291-4fc9-8140-3196e7074e4f&quot;,&quot;order&quot;:&quot;6&quot;}},&quot;135510fe-082c-4ade-88ec-7e7b4050aaf8&quot;:{&quot;relativeTransform&quot;:{&quot;translate&quot;:{&quot;x&quot;:-496.10747262432943,&quot;y&quot;:320.061849717966},&quot;rotate&quot;:-3.141592653589793},&quot;type&quot;:&quot;FIGURE_OBJECT&quot;,&quot;id&quot;:&quot;135510fe-082c-4ade-88ec-7e7b4050aaf8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55&quot;},&quot;isPremium&quot;:true},&quot;2c816f1c-774e-4a22-a5f7-2374372e89fa&quot;:{&quot;type&quot;:&quot;FIGURE_OBJECT&quot;,&quot;id&quot;:&quot;2c816f1c-774e-4a22-a5f7-2374372e89fa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135510fe-082c-4ade-88ec-7e7b4050aaf8&quot;,&quot;order&quot;:&quot;2&quot;}},&quot;2b72a185-08b9-4b57-ae7b-0d31c1127e00&quot;:{&quot;type&quot;:&quot;FIGURE_OBJECT&quot;,&quot;id&quot;:&quot;2b72a185-08b9-4b57-ae7b-0d31c1127e00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135510fe-082c-4ade-88ec-7e7b4050aaf8&quot;,&quot;order&quot;:&quot;5&quot;}},&quot;9a58eba1-3c1c-493a-9a27-49b4149e5b4b&quot;:{&quot;relativeTransform&quot;:{&quot;translate&quot;:{&quot;x&quot;:-515.214201792941,&quot;y&quot;:329.78929344499437},&quot;rotate&quot;:-3.141592653589793},&quot;type&quot;:&quot;FIGURE_OBJECT&quot;,&quot;id&quot;:&quot;9a58eba1-3c1c-493a-9a27-49b4149e5b4b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8&quot;},&quot;isPremium&quot;:true},&quot;d1a456af-feca-493d-8576-ed4384c56cc3&quot;:{&quot;type&quot;:&quot;FIGURE_OBJECT&quot;,&quot;id&quot;:&quot;d1a456af-feca-493d-8576-ed4384c56cc3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9a58eba1-3c1c-493a-9a27-49b4149e5b4b&quot;,&quot;order&quot;:&quot;2&quot;}},&quot;a7d2f496-a347-4027-bfce-1fc26e605392&quot;:{&quot;type&quot;:&quot;FIGURE_OBJECT&quot;,&quot;id&quot;:&quot;a7d2f496-a347-4027-bfce-1fc26e605392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9a58eba1-3c1c-493a-9a27-49b4149e5b4b&quot;,&quot;order&quot;:&quot;5&quot;}},&quot;dc9218b2-ce5c-450d-9273-97d849a497c5&quot;:{&quot;type&quot;:&quot;FIGURE_OBJECT&quot;,&quot;id&quot;:&quot;dc9218b2-ce5c-450d-9273-97d849a497c5&quot;,&quot;relativeTransform&quot;:{&quot;translate&quot;:{&quot;x&quot;:-504.46989530203535,&quot;y&quot;:306.4852106025313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375929836422559,&quot;color&quot;:&quot;#232323&quot;,&quot;fontWeight&quot;:&quot;normal&quot;,&quot;fontStyle&quot;:&quot;normal&quot;,&quot;decoration&quot;:&quot;none&quot;,&quot;script&quot;:&quot;none&quot;},&quot;range&quot;:[0,6]}],&quot;text&quot;:&quot;Binding&quot;}],&quot;verticalAlign&quot;:&quot;TOP&quot;,&quot;_lastCaretLocation&quot;:{&quot;lineIndex&quot;:0,&quot;runIndex&quot;:-1,&quot;charIndex&quot;:-1,&quot;endOfLine&quot;:true}},&quot;size&quot;:{&quot;x&quot;:30.817862534483833,&quot;y&quot;:8.250041909317686},&quot;targetSize&quot;:{&quot;x&quot;:30.817862534483833,&quot;y&quot;:8.250041909317686},&quot;format&quot;:&quot;BETTER_TEXT&quot;,&quot;verticalAlign&quot;:&quot;TOP&quot;},&quot;isLocked&quot;:false,&quot;parent&quot;:{&quot;type&quot;:&quot;CHILD&quot;,&quot;parentId&quot;:&quot;87838a80-1c5e-4640-bae3-044ebe6c552e&quot;,&quot;order&quot;:&quot;6&quot;}},&quot;e5f5d863-ae48-4e2b-849b-c801464ab037&quot;:{&quot;type&quot;:&quot;FIGURE_OBJECT&quot;,&quot;id&quot;:&quot;e5f5d863-ae48-4e2b-849b-c801464ab037&quot;,&quot;relativeTransform&quot;:{&quot;translate&quot;:{&quot;x&quot;:-294.9928959227517,&quot;y&quot;:-145.23380725341855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&quot;},&quot;connectorInfo&quot;:{&quot;connectedObjects&quot;:[],&quot;type&quot;:&quot;LINE&quot;,&quot;offset&quot;:{&quot;x&quot;:0,&quot;y&quot;:0},&quot;bending&quot;:0.1,&quot;firstElementIsHead&quot;:true,&quot;customized&quot;:false}},&quot;a0b41c78-29f1-420c-8f61-87e4645bf0e8&quot;:{&quot;id&quot;:&quot;a0b41c78-29f1-420c-8f61-87e4645bf0e8&quot;,&quot;type&quot;:&quot;FIGURE_OBJECT&quot;,&quot;relativeTransform&quot;:{&quot;translate&quot;:{&quot;x&quot;:-202.52290363320424,&quot;y&quot;:-124.5679854142447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13]}],&quot;text&quot;:&quot;lysis of cells&quot;}],&quot;_lastCaretLocation&quot;:{&quot;lineIndex&quot;:0,&quot;runIndex&quot;:-1,&quot;charIndex&quot;:-1,&quot;endOfLine&quot;:true}},&quot;format&quot;:&quot;BETTER_TEXT&quot;,&quot;size&quot;:{&quot;x&quot;:66.21175620235317,&quot;y&quot;:13.02771871707169},&quot;targetSize&quot;:{&quot;x&quot;:66.21175620235317,&quot;y&quot;:13.02771871707169}},&quot;parent&quot;:{&quot;type&quot;:&quot;CHILD&quot;,&quot;parentId&quot;:&quot;f5a2b63e-6a7a-4b52-bc34-58fb7368ec2c&quot;,&quot;order&quot;:&quot;999999995&quot;}},&quot;1c54b272-e425-455a-a272-88143c4e954e&quot;:{&quot;type&quot;:&quot;FIGURE_OBJECT&quot;,&quot;id&quot;:&quot;1c54b272-e425-455a-a272-88143c4e954e&quot;,&quot;relativeTransform&quot;:{&quot;translate&quot;:{&quot;x&quot;:-45.03946353540414,&quot;y&quot;:-145.2336899746212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7&quot;},&quot;connectorInfo&quot;:{&quot;connectedObjects&quot;:[],&quot;type&quot;:&quot;LINE&quot;,&quot;offset&quot;:{&quot;x&quot;:0,&quot;y&quot;:0},&quot;bending&quot;:0.1,&quot;firstElementIsHead&quot;:true,&quot;customized&quot;:false}},&quot;be3483f9-a70c-49c3-80b9-963bfb872846&quot;:{&quot;id&quot;:&quot;be3483f9-a70c-49c3-80b9-963bfb872846&quot;,&quot;type&quot;:&quot;FIGURE_OBJECT&quot;,&quot;relativeTransform&quot;:{&quot;translate&quot;:{&quot;x&quot;:76.12275536666722,&quot;y&quot;:-89.9796444400246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13]}],&quot;text&quot;:&quot;centrifugation&quot;}],&quot;_lastCaretLocation&quot;:{&quot;lineIndex&quot;:0,&quot;runIndex&quot;:-1,&quot;charIndex&quot;:-1,&quot;endOfLine&quot;:true}},&quot;format&quot;:&quot;BETTER_TEXT&quot;,&quot;size&quot;:{&quot;x&quot;:78.08180236816406,&quot;y&quot;:13.02771871707169},&quot;targetSize&quot;:{&quot;x&quot;:66.21175620235317,&quot;y&quot;:13.02771871707169}},&quot;parent&quot;:{&quot;type&quot;:&quot;CHILD&quot;,&quot;parentId&quot;:&quot;f5a2b63e-6a7a-4b52-bc34-58fb7368ec2c&quot;,&quot;order&quot;:&quot;999999998&quot;}},&quot;6fb40a05-5566-4269-a7e7-f8826cf7398d&quot;:{&quot;type&quot;:&quot;FIGURE_OBJECT&quot;,&quot;id&quot;:&quot;6fb40a05-5566-4269-a7e7-f8826cf7398d&quot;,&quot;relativeTransform&quot;:{&quot;translate&quot;:{&quot;x&quot;:-136.13268162390074,&quot;y&quot;:-49.36439258324459},&quot;rotate&quot;:2.774467294974228,&quot;skewX&quot;:0,&quot;scale&quot;:{&quot;x&quot;:0.9999999999999999,&quot;y&quot;:1}},&quot;opacity&quot;:1,&quot;path&quot;:{&quot;type&quot;:&quot;POLY_LINE&quot;,&quot;points&quot;:[{&quot;x&quot;:-92.30855213132179,&quot;y&quot;:0},{&quot;x&quot;:92.3085521313217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9&quot;},&quot;connectorInfo&quot;:{&quot;connectedObjects&quot;:[],&quot;type&quot;:&quot;LINE&quot;,&quot;offset&quot;:{&quot;x&quot;:0,&quot;y&quot;:0},&quot;bending&quot;:0.1,&quot;firstElementIsHead&quot;:true,&quot;customized&quot;:false}},&quot;9eb0dbaf-4950-496b-b589-4844e6f98757&quot;:{&quot;id&quot;:&quot;9eb0dbaf-4950-496b-b589-4844e6f98757&quot;,&quot;type&quot;:&quot;FIGURE_OBJECT&quot;,&quot;relativeTransform&quot;:{&quot;translate&quot;:{&quot;x&quot;:-330.00864758794444,&quot;y&quot;:66.0325895620353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13]}],&quot;text&quot;:&quot;chromatography&quot;}],&quot;_lastCaretLocation&quot;:{&quot;lineIndex&quot;:0,&quot;runIndex&quot;:-1,&quot;charIndex&quot;:-1,&quot;endOfLine&quot;:true}},&quot;format&quot;:&quot;BETTER_TEXT&quot;,&quot;size&quot;:{&quot;x&quot;:91.47810363769531,&quot;y&quot;:13.02771871707169},&quot;targetSize&quot;:{&quot;x&quot;:66.21175620235317,&quot;y&quot;:13.02771871707169}},&quot;parent&quot;:{&quot;type&quot;:&quot;CHILD&quot;,&quot;parentId&quot;:&quot;f5a2b63e-6a7a-4b52-bc34-58fb7368ec2c&quot;,&quot;order&quot;:&quot;9999999995&quot;}},&quot;5e9f0e45-5090-465c-aa0a-0ca4b4ce02c0&quot;:{&quot;type&quot;:&quot;FIGURE_OBJECT&quot;,&quot;id&quot;:&quot;5e9f0e45-5090-465c-aa0a-0ca4b4ce02c0&quot;,&quot;relativeTransform&quot;:{&quot;translate&quot;:{&quot;x&quot;:-136.56356611287126,&quot;y&quot;:109.82880596925344},&quot;rotate&quot;:1.570796326794898,&quot;skewX&quot;:2.0016863907903683e-15},&quot;opacity&quot;:1,&quot;path&quot;:{&quot;type&quot;:&quot;BRACKET&quot;,&quot;size&quot;:{&quot;x&quot;:24.852319099348165,&quot;y&quot;:-509.2850460001177},&quot;handleBase&quot;:{&quot;x&quot;:-0.14302341303286426,&quot;y&quot;:-188.53484913278794},&quot;handleWidth&quot;:0,&quot;cornerRounding&quot;:{&quot;type&quot;:&quot;ARC_LENGTH&quot;,&quot;global&quot;:0}},&quot;pathStyles&quot;:[{&quot;type&quot;:&quot;FILL&quot;,&quot;fillStyle&quot;:&quot;rgba(0,0,0,0)&quot;},{&quot;type&quot;:&quot;STROKE&quot;,&quot;strokeStyle&quot;:&quot;#232323&quot;,&quot;lineWidth&quot;:1.5,&quot;lineJoin&quot;:&quot;round&quot;}],&quot;isLocked&quot;:false,&quot;parent&quot;:{&quot;type&quot;:&quot;CHILD&quot;,&quot;parentId&quot;:&quot;f5a2b63e-6a7a-4b52-bc34-58fb7368ec2c&quot;,&quot;order&quot;:&quot;9999999997&quot;}},&quot;104258bb-3e9a-4b8c-952a-d746fb37cf9b&quot;:{&quot;type&quot;:&quot;FIGURE_OBJECT&quot;,&quot;id&quot;:&quot;104258bb-3e9a-4b8c-952a-d746fb37cf9b&quot;,&quot;guide&quot;:{&quot;type&quot;:&quot;GUIDELINE&quot;,&quot;position&quot;:145.686004675035,&quot;orientation&quot;:&quot;horizontal&quot;},&quot;parent&quot;:{&quot;type&quot;:&quot;GUIDE&quot;,&quot;parentId&quot;:&quot;db09ee30-4429-44cc-bd48-68be73479c8e&quot;,&quot;order&quot;:&quot;5&quot;}},&quot;52cfb029-e523-47c8-8c8c-c1196f931d5b&quot;:{&quot;type&quot;:&quot;FIGURE_OBJECT&quot;,&quot;id&quot;:&quot;52cfb029-e523-47c8-8c8c-c1196f931d5b&quot;,&quot;guide&quot;:{&quot;type&quot;:&quot;GUIDELINE&quot;,&quot;position&quot;:203.96040968339088,&quot;orientation&quot;:&quot;horizontal&quot;},&quot;parent&quot;:{&quot;type&quot;:&quot;GUIDE&quot;,&quot;parentId&quot;:&quot;db09ee30-4429-44cc-bd48-68be73479c8e&quot;,&quot;order&quot;:&quot;5&quot;}},&quot;69fb54f3-85cb-4f29-9141-f1edb3a4ceb4&quot;:{&quot;id&quot;:&quot;69fb54f3-85cb-4f29-9141-f1edb3a4ceb4&quot;,&quot;type&quot;:&quot;FIGURE_OBJECT&quot;,&quot;relativeTransform&quot;:{&quot;translate&quot;:{&quot;x&quot;:-335.52877573774947,&quot;y&quot;:218.4035658498280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7]}],&quot;text&quot;:&quot;metal ion affinity&quot;}],&quot;_lastCaretLocation&quot;:{&quot;lineIndex&quot;:0,&quot;runIndex&quot;:-1,&quot;charIndex&quot;:-1,&quot;endOfLine&quot;:true}},&quot;format&quot;:&quot;BETTER_TEXT&quot;,&quot;size&quot;:{&quot;x&quot;:99.20433776802321,&quot;y&quot;:28.453297282481607},&quot;targetSize&quot;:{&quot;x&quot;:99.20433776802321,&quot;y&quot;:28.453297282481607}},&quot;parent&quot;:{&quot;type&quot;:&quot;CHILD&quot;,&quot;parentId&quot;:&quot;f5a2b63e-6a7a-4b52-bc34-58fb7368ec2c&quot;,&quot;order&quot;:&quot;9999999998&quot;}},&quot;9062e839-bd35-45e0-96a1-edcaaf547941&quot;:{&quot;id&quot;:&quot;9062e839-bd35-45e0-96a1-edcaaf547941&quot;,&quot;type&quot;:&quot;FIGURE_OBJECT&quot;,&quot;relativeTransform&quot;:{&quot;translate&quot;:{&quot;x&quot;:-227.23395054585794,&quot;y&quot;:224.5275421377084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3]}],&quot;text&quot;:&quot;size exclusion&quot;}],&quot;_lastCaretLocation&quot;:{&quot;lineIndex&quot;:0,&quot;runIndex&quot;:-1,&quot;charIndex&quot;:-1,&quot;endOfLine&quot;:true}},&quot;format&quot;:&quot;BETTER_TEXT&quot;,&quot;size&quot;:{&quot;x&quot;:76.92294650687546,&quot;y&quot;:16.205578238875},&quot;targetSize&quot;:{&quot;x&quot;:76.92294650687546,&quot;y&quot;:16.205578238875}},&quot;parent&quot;:{&quot;type&quot;:&quot;CHILD&quot;,&quot;parentId&quot;:&quot;f5a2b63e-6a7a-4b52-bc34-58fb7368ec2c&quot;,&quot;order&quot;:&quot;9999999999&quot;}},&quot;1fe89c1d-5502-4097-8043-b3de8230ad40&quot;:{&quot;id&quot;:&quot;1fe89c1d-5502-4097-8043-b3de8230ad40&quot;,&quot;type&quot;:&quot;FIGURE_OBJECT&quot;,&quot;relativeTransform&quot;:{&quot;translate&quot;:{&quot;x&quot;:-152.80455453142093,&quot;y&quot;:218.402894230460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3]}],&quot;text&quot;:&quot;TEV &quot;},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7]}],&quot;text&quot;:&quot;cleavage&quot;,&quot;baseStyle&quot;:{&quot;fontFamily&quot;:&quot;Carlito&quot;,&quot;fontSize&quot;:13.675484320780185,&quot;color&quot;:&quot;black&quot;,&quot;fontWeight&quot;:&quot;normal&quot;,&quot;fontStyle&quot;:&quot;normal&quot;,&quot;decoration&quot;:&quot;none&quot;,&quot;script&quot;:&quot;none&quot;}}],&quot;_lastCaretLocation&quot;:{&quot;lineIndex&quot;:0,&quot;runIndex&quot;:-1,&quot;charIndex&quot;:-1,&quot;endOfLine&quot;:true}},&quot;format&quot;:&quot;BETTER_TEXT&quot;,&quot;size&quot;:{&quot;x&quot;:51.42757865876072,&quot;y&quot;:28.453297282481607},&quot;targetSize&quot;:{&quot;x&quot;:51.42757865876072,&quot;y&quot;:28.453297282481607}},&quot;parent&quot;:{&quot;type&quot;:&quot;CHILD&quot;,&quot;parentId&quot;:&quot;f5a2b63e-6a7a-4b52-bc34-58fb7368ec2c&quot;,&quot;order&quot;:&quot;99999999995&quot;}},&quot;118e5e7f-ab73-4b3c-ba4d-b7e1caa11a6a&quot;:{&quot;id&quot;:&quot;118e5e7f-ab73-4b3c-ba4d-b7e1caa11a6a&quot;,&quot;type&quot;:&quot;FIGURE_OBJECT&quot;,&quot;relativeTransform&quot;:{&quot;translate&quot;:{&quot;x&quot;:-60.320027981788144,&quot;y&quot;:219.0038473189416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7]}],&quot;text&quot;:&quot;metal ion affinity&quot;}],&quot;_lastCaretLocation&quot;:{&quot;lineIndex&quot;:0,&quot;runIndex&quot;:-1,&quot;charIndex&quot;:-1,&quot;endOfLine&quot;:true}},&quot;format&quot;:&quot;BETTER_TEXT&quot;,&quot;size&quot;:{&quot;x&quot;:99.20433776802321,&quot;y&quot;:28.453297282481607},&quot;targetSize&quot;:{&quot;x&quot;:99.20433776802321,&quot;y&quot;:28.453297282481607}},&quot;parent&quot;:{&quot;type&quot;:&quot;CHILD&quot;,&quot;parentId&quot;:&quot;f5a2b63e-6a7a-4b52-bc34-58fb7368ec2c&quot;,&quot;order&quot;:&quot;99999999997&quot;}},&quot;7e88770c-5274-405e-ba80-8ee5f443e977&quot;:{&quot;id&quot;:&quot;7e88770c-5274-405e-ba80-8ee5f443e977&quot;,&quot;type&quot;:&quot;FIGURE_OBJECT&quot;,&quot;relativeTransform&quot;:{&quot;translate&quot;:{&quot;x&quot;:61.395410464790295,&quot;y&quot;:219.0039880534985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1]}],&quot;text&quot;:&quot;ion exchange&quot;}],&quot;_lastCaretLocation&quot;:{&quot;lineIndex&quot;:0,&quot;runIndex&quot;:-1,&quot;charIndex&quot;:-1,&quot;endOfLine&quot;:true}},&quot;format&quot;:&quot;BETTER_TEXT&quot;,&quot;size&quot;:{&quot;x&quot;:76.06596991990826,&quot;y&quot;:28.453297282481607},&quot;targetSize&quot;:{&quot;x&quot;:76.06596991990826,&quot;y&quot;:28.453297282481607}},&quot;parent&quot;:{&quot;type&quot;:&quot;CHILD&quot;,&quot;parentId&quot;:&quot;f5a2b63e-6a7a-4b52-bc34-58fb7368ec2c&quot;,&quot;order&quot;:&quot;99999999998&quot;}},&quot;37cc9a88-e365-42f2-9e2f-f1bc00e4ddee&quot;:{&quot;type&quot;:&quot;FIGURE_OBJECT&quot;,&quot;id&quot;:&quot;37cc9a88-e365-42f2-9e2f-f1bc00e4ddee&quot;,&quot;relativeTransform&quot;:{&quot;translate&quot;:{&quot;x&quot;:-136.13253957596595,&quot;y&quot;:35.22076306428872},&quot;rotate&quot;:0},&quot;opacity&quot;:1,&quot;path&quot;:{&quot;type&quot;:&quot;POLY_LINE&quot;,&quot;points&quot;:[{&quot;x&quot;:-86.37638413517297,&quot;y&quot;:0},{&quot;x&quot;:86.37638413517297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0000098683991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999&quot;},&quot;connectorInfo&quot;:{&quot;connectedObjects&quot;:[],&quot;type&quot;:&quot;LINE&quot;,&quot;offset&quot;:{&quot;x&quot;:0,&quot;y&quot;:0},&quot;bending&quot;:0.1,&quot;firstElementIsHead&quot;:true,&quot;customized&quot;:false}},&quot;1cbafa03-5355-4a5c-a87c-326ada83ba05&quot;:{&quot;id&quot;:&quot;1cbafa03-5355-4a5c-a87c-326ada83ba05&quot;,&quot;displayName&quot;:&quot;5IQP&quot;,&quot;type&quot;:&quot;FIGURE_OBJECT&quot;,&quot;relativeTransform&quot;:{&quot;translate&quot;:{&quot;x&quot;:55.8978367995335,&quot;y&quot;:6.59308565970511},&quot;rotate&quot;:0,&quot;skewX&quot;:0,&quot;scale&quot;:{&quot;x&quot;:0.5271070040229524,&quot;y&quot;:0.5271070040229524}},&quot;image&quot;:{&quot;url&quot;:&quot;https://core.services.biorender.com/api/pdb/65c359413f07c854196ed14e/1707301185249_f2b01cab-7a01-458b-905e-e6ba69b3b384_icon.png&quot;,&quot;isPremium&quot;:false,&quot;isSignedURL&quot;:true,&quot;size&quot;:{&quot;x&quot;:221.4,&quot;y&quot;:176.1}},&quot;source&quot;:{&quot;id&quot;:&quot;65c359413f07c854196ed14e&quot;,&quot;type&quot;:&quot;PDBS&quot;},&quot;isPremium&quot;:false,&quot;parent&quot;:{&quot;type&quot;:&quot;CHILD&quot;,&quot;parentId&quot;:&quot;f5a2b63e-6a7a-4b52-bc34-58fb7368ec2c&quot;,&quot;order&quot;:&quot;999999999995&quot;}},&quot;361233a6-8373-4f96-a2fd-fdf5cee938b9&quot;:{&quot;id&quot;:&quot;361233a6-8373-4f96-a2fd-fdf5cee938b9&quot;,&quot;type&quot;:&quot;FIGURE_OBJECT&quot;,&quot;relativeTransform&quot;:{&quot;translate&quot;:{&quot;x&quot;:55.898062241780586,&quot;y&quot;:67.4577307184791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6]}],&quot;text&quot;:&quot;protein&quot;}],&quot;_lastCaretLocation&quot;:{&quot;lineIndex&quot;:0,&quot;runIndex&quot;:-1,&quot;charIndex&quot;:-1,&quot;endOfLine&quot;:true}},&quot;format&quot;:&quot;BETTER_TEXT&quot;,&quot;size&quot;:{&quot;x&quot;:40.48930358886719,&quot;y&quot;:13.02771871707169},&quot;targetSize&quot;:{&quot;x&quot;:40.48930358886718,&quot;y&quot;:13.02771871707169}},&quot;parent&quot;:{&quot;type&quot;:&quot;CHILD&quot;,&quot;parentId&quot;:&quot;f5a2b63e-6a7a-4b52-bc34-58fb7368ec2c&quot;,&quot;order&quot;:&quot;999999999997&quot;}},&quot;61d87615-f404-449d-a8d2-0f309932d2ce&quot;:{&quot;type&quot;:&quot;FIGURE_OBJECT&quot;,&quot;id&quot;:&quot;61d87615-f404-449d-a8d2-0f309932d2ce&quot;,&quot;relativeTransform&quot;:{&quot;translate&quot;:{&quot;x&quot;:-134.9871839483954,&quot;y&quot;:25.32453415213837},&quot;rotate&quot;:0},&quot;opacity&quot;:1,&quot;path&quot;:{&quot;type&quot;:&quot;RECT&quot;,&quot;size&quot;:{&quot;x&quot;:552.2051720493771,&quot;y&quot;:455.6833627431945},&quot;cornerRounding&quot;:{&quot;type&quot;:&quot;ARC_LENGTH&quot;,&quot;global&quot;:35.09609020015215}},&quot;pathStyles&quot;:[{&quot;type&quot;:&quot;FILL&quot;,&quot;fillStyle&quot;:&quot;rgb(245, 254, 251)&quot;},{&quot;type&quot;:&quot;STROKE&quot;,&quot;strokeStyle&quot;:&quot;rgb(186, 215, 211)&quot;,&quot;lineWidth&quot;:4.468572990842593,&quot;lineJoin&quot;:&quot;round&quot;}],&quot;isLocked&quot;:false,&quot;parent&quot;:{&quot;type&quot;:&quot;CHILD&quot;,&quot;parentId&quot;:&quot;f5a2b63e-6a7a-4b52-bc34-58fb7368ec2c&quot;,&quot;order&quot;:&quot;4&quot;},&quot;layout&quot;:{&quot;sizeRatio&quot;:{&quot;x&quot;:0.88,&quot;y&quot;:0.88},&quot;keepAspectRatio&quot;:false}},&quot;521d17c0-2a0f-44c4-984f-002f64563ca6&quot;:{&quot;id&quot;:&quot;521d17c0-2a0f-44c4-984f-002f64563ca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1.706681247864196,&quot;color&quot;:&quot;black&quot;,&quot;fontWeight&quot;:&quot;normal&quot;,&quot;fontStyle&quot;:&quot;normal&quot;,&quot;decoration&quot;:&quot;none&quot;}}]},&quot;format&quot;:&quot;BETTER_TEXT&quot;,&quot;size&quot;:{&quot;x&quot;:485.9405514034518,&quot;y&quot;:49},&quot;targetSize&quot;:{&quot;x&quot;:485.9405514034518,&quot;y&quot;:2}},&quot;parent&quot;:{&quot;type&quot;:&quot;CHILD&quot;,&quot;parentId&quot;:&quot;61d87615-f404-449d-a8d2-0f309932d2ce&quot;,&quot;order&quot;:&quot;5&quot;}},&quot;9192cbff-1325-4d15-a2e4-3faf3682a265&quot;:{&quot;type&quot;:&quot;FIGURE_OBJECT&quot;,&quot;id&quot;:&quot;9192cbff-1325-4d15-a2e4-3faf3682a265&quot;,&quot;relativeTransform&quot;:{&quot;translate&quot;:{&quot;x&quot;:-335.529457307892,&quot;y&quot;:180.89148787925197},&quot;rotate&quot;:0},&quot;opacity&quot;:1,&quot;path&quot;:{&quot;type&quot;:&quot;RECT&quot;,&quot;size&quot;:{&quot;x&quot;:114.74190845707072,&quot;y&quot;:79.17136584992724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,&quot;a8295770-9079-400a-ad54-e9f0f270949a&quot;:{&quot;type&quot;:&quot;FIGURE_OBJECT&quot;,&quot;id&quot;:&quot;a8295770-9079-400a-ad54-e9f0f270949a&quot;,&quot;relativeTransform&quot;:{&quot;translate&quot;:{&quot;x&quot;:-60.4895104785546,&quot;y&quot;:180.8908282434779},&quot;rotate&quot;:0,&quot;skewX&quot;:0,&quot;scale&quot;:{&quot;x&quot;:1,&quot;y&quot;:1}},&quot;opacity&quot;:1,&quot;path&quot;:{&quot;type&quot;:&quot;RECT&quot;,&quot;size&quot;:{&quot;x&quot;:114.74190845707072,&quot;y&quot;:79.17136584992724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,&quot;1b395cc6-c519-4771-993a-79205c164eb6&quot;:{&quot;type&quot;:&quot;FIGURE_OBJECT&quot;,&quot;id&quot;:&quot;1b395cc6-c519-4771-993a-79205c164eb6&quot;,&quot;relativeTransform&quot;:{&quot;translate&quot;:{&quot;x&quot;:-227.9317712915633,&quot;y&quot;:178.07307273244612},&quot;rotate&quot;:0},&quot;opacity&quot;:1,&quot;path&quot;:{&quot;type&quot;:&quot;RECT&quot;,&quot;size&quot;:{&quot;x&quot;:88.61831950105697,&quot;y&quot;:113.2753282717593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,&quot;eddc0a5c-b298-42d9-a276-edf82ce169bb&quot;:{&quot;type&quot;:&quot;FIGURE_OBJECT&quot;,&quot;id&quot;:&quot;eddc0a5c-b298-42d9-a276-edf82ce169bb&quot;,&quot;relativeTransform&quot;:{&quot;translate&quot;:{&quot;x&quot;:62.117313846678904,&quot;y&quot;:180.89109492965426},&quot;rotate&quot;:0,&quot;skewX&quot;:0,&quot;scale&quot;:{&quot;x&quot;:1,&quot;y&quot;:1}},&quot;opacity&quot;:1,&quot;path&quot;:{&quot;type&quot;:&quot;RECT&quot;,&quot;size&quot;:{&quot;x&quot;:114.74190845707072,&quot;y&quot;:79.17136584992724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}}"/>
    <we:property name="66d6e193a6853fd5eae602b6_1725628587943" value="{&quot;id&quot;:&quot;db09ee30-4429-44cc-bd48-68be73479c8e&quot;,&quot;objects&quot;:{&quot;db09ee30-4429-44cc-bd48-68be73479c8e&quot;:{&quot;id&quot;:&quot;db09ee30-4429-44cc-bd48-68be73479c8e&quot;,&quot;type&quot;:&quot;FIGURE_OBJECT&quot;,&quot;document&quot;:{&quot;type&quot;:&quot;DOCUMENT_GROUP&quot;,&quot;canvasType&quot;:&quot;FIGURE&quot;,&quot;units&quot;:&quot;cm&quot;}},&quot;157c02c7-6d6f-41b2-a181-eb77a73bcd19&quot;:{&quot;id&quot;:&quot;157c02c7-6d6f-41b2-a181-eb77a73bcd19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db09ee30-4429-44cc-bd48-68be73479c8e&quot;,&quot;type&quot;:&quot;FRAME&quot;,&quot;order&quot;:&quot;5&quot;}},&quot;f5a2b63e-6a7a-4b52-bc34-58fb7368ec2c&quot;:{&quot;id&quot;:&quot;f5a2b63e-6a7a-4b52-bc34-58fb7368ec2c&quot;,&quot;type&quot;:&quot;FIGURE_OBJECT&quot;,&quot;document&quot;:{&quot;type&quot;:&quot;FIGURE&quot;,&quot;canvasType&quot;:&quot;FIGURE&quot;,&quot;units&quot;:&quot;cm&quot;},&quot;parent&quot;:{&quot;parentId&quot;:&quot;db09ee30-4429-44cc-bd48-68be73479c8e&quot;,&quot;type&quot;:&quot;DOCUMENT&quot;,&quot;order&quot;:&quot;5&quot;}},&quot;f0b27a8b-00e3-4ac3-9834-03c63b4d802e&quot;:{&quot;id&quot;:&quot;f0b27a8b-00e3-4ac3-9834-03c63b4d802e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5a2b63e-6a7a-4b52-bc34-58fb7368ec2c&quot;,&quot;order&quot;:&quot;5&quot;}},&quot;6de09753-492e-46e0-9c6f-d66fca7d6086&quot;:{&quot;id&quot;:&quot;6de09753-492e-46e0-9c6f-d66fca7d6086&quot;,&quot;type&quot;:&quot;FIGURE_OBJECT&quot;,&quot;guide&quot;:{&quot;type&quot;:&quot;GRID&quot;,&quot;distance&quot;:1,&quot;units&quot;:&quot;cm&quot;},&quot;parent&quot;:{&quot;parentId&quot;:&quot;db09ee30-4429-44cc-bd48-68be73479c8e&quot;,&quot;type&quot;:&quot;GUIDE&quot;,&quot;order&quot;:&quot;5&quot;}},&quot;007a033c-0bbc-461c-a805-efe10536084e&quot;:{&quot;type&quot;:&quot;FIGURE_OBJECT&quot;,&quot;id&quot;:&quot;007a033c-0bbc-461c-a805-efe10536084e&quot;,&quot;parent&quot;:{&quot;type&quot;:&quot;CHILD&quot;,&quot;parentId&quot;:&quot;8a10e93c-c05c-438e-9f00-1233ddbf094f&quot;,&quot;order&quot;:&quot;05&quot;},&quot;relativeTransform&quot;:{&quot;translate&quot;:{&quot;x&quot;:97.00960684719126,&quot;y&quot;:-140.90807732277813},&quot;rotate&quot;:0,&quot;skewX&quot;:0,&quot;scale&quot;:{&quot;x&quot;:1,&quot;y&quot;:1}}},&quot;922c8273-5243-4755-87c9-ffbc62f7a4c3&quot;:{&quot;id&quot;:&quot;922c8273-5243-4755-87c9-ffbc62f7a4c3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1&quot;}},&quot;e3777be6-f73d-47ff-b9ab-e7e18a1321a9&quot;:{&quot;id&quot;:&quot;e3777be6-f73d-47ff-b9ab-e7e18a1321a9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2&quot;}},&quot;75d010ca-2612-44b5-86a4-a46f2872108b&quot;:{&quot;id&quot;:&quot;75d010ca-2612-44b5-86a4-a46f2872108b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3&quot;}},&quot;b49dca6f-c1d0-47ef-aef5-ac32c35f4092&quot;:{&quot;id&quot;:&quot;b49dca6f-c1d0-47ef-aef5-ac32c35f4092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5&quot;}},&quot;a3007b7e-8d0a-4b89-acb4-91ab06557b82&quot;:{&quot;id&quot;:&quot;a3007b7e-8d0a-4b89-acb4-91ab06557b82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6&quot;}},&quot;98f586cb-7259-441d-b07d-ac6d27b12dec&quot;:{&quot;id&quot;:&quot;98f586cb-7259-441d-b07d-ac6d27b12dec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007a033c-0bbc-461c-a805-efe10536084e&quot;,&quot;order&quot;:&quot;7&quot;}},&quot;31e69289-826f-4d24-83df-3e5963e70e77&quot;:{&quot;relativeTransform&quot;:{&quot;translate&quot;:{&quot;x&quot;:-33.46326472056239,&quot;y&quot;:-47.48030561949763},&quot;rotate&quot;:0,&quot;skewX&quot;:0,&quot;scale&quot;:{&quot;x&quot;:1,&quot;y&quot;:1}},&quot;type&quot;:&quot;FIGURE_OBJECT&quot;,&quot;id&quot;:&quot;31e69289-826f-4d24-83df-3e5963e70e77&quot;,&quot;name&quot;:&quot;Petri dish with bacterial colonies 3&quot;,&quot;displayName&quot;:&quot;Petri dish with bacterial colonies 3&quot;,&quot;opacity&quot;:1,&quot;source&quot;:{&quot;id&quot;:&quot;5f7b5a1d1910ce00b12ad56f&quot;,&quot;type&quot;:&quot;ASSETS&quot;},&quot;pathStyles&quot;:[{&quot;type&quot;:&quot;FILL&quot;,&quot;fillStyle&quot;:&quot;rgb(0,0,0)&quot;}],&quot;isLocked&quot;:false,&quot;parent&quot;:{&quot;type&quot;:&quot;CHILD&quot;,&quot;parentId&quot;:&quot;955e50b5-73c6-458f-a18d-0a83e3465d44&quot;,&quot;order&quot;:&quot;05&quot;},&quot;isPremium&quot;:true},&quot;ee626ca0-2cdb-4078-b2fd-e6cae11e19fd&quot;:{&quot;type&quot;:&quot;FIGURE_OBJECT&quot;,&quot;id&quot;:&quot;ee626ca0-2cdb-4078-b2fd-e6cae11e19fd&quot;,&quot;name&quot;:&quot;Petri dish&quot;,&quot;relativeTransform&quot;:{&quot;translate&quot;:{&quot;x&quot;:-1.7919591305752568e-14,&quot;y&quot;:-6.271856957013399e-14},&quot;rotate&quot;:0,&quot;skewX&quot;:0,&quot;scale&quot;:{&quot;x&quot;:0.3389468971131102,&quot;y&quot;:0.33894689711311027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31e69289-826f-4d24-83df-3e5963e70e77&quot;,&quot;order&quot;:&quot;01&quot;}},&quot;1ffa3010-5fab-4698-a2a3-eb8ae137f099&quot;:{&quot;type&quot;:&quot;FIGURE_OBJECT&quot;,&quot;id&quot;:&quot;1ffa3010-5fab-4698-a2a3-eb8ae137f099&quot;,&quot;relativeTransform&quot;:{&quot;translate&quot;:{&quot;x&quot;:16.670750505321813,&quot;y&quot;:12.05405975602289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2&quot;}},&quot;1d75743f-84a1-4b90-8370-cf8981135551&quot;:{&quot;type&quot;:&quot;FIGURE_OBJECT&quot;,&quot;id&quot;:&quot;1d75743f-84a1-4b90-8370-cf8981135551&quot;,&quot;relativeTransform&quot;:{&quot;translate&quot;:{&quot;x&quot;:17.10819180524497,&quot;y&quot;:24.75358249569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3&quot;}},&quot;61053dbc-f293-4072-8bff-621b7ef8d1e6&quot;:{&quot;type&quot;:&quot;FIGURE_OBJECT&quot;,&quot;id&quot;:&quot;61053dbc-f293-4072-8bff-621b7ef8d1e6&quot;,&quot;relativeTransform&quot;:{&quot;translate&quot;:{&quot;x&quot;:24.752037492215685,&quot;y&quot;:12.812483310395335},&quot;rotate&quot;:0},&quot;opacity&quot;:0.63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5&quot;}},&quot;6fff7857-ceea-4185-a97b-c6d32224a107&quot;:{&quot;type&quot;:&quot;FIGURE_OBJECT&quot;,&quot;id&quot;:&quot;6fff7857-ceea-4185-a97b-c6d32224a107&quot;,&quot;relativeTransform&quot;:{&quot;translate&quot;:{&quot;x&quot;:3.8892628178337203,&quot;y&quot;:17.6973012548650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6&quot;}},&quot;e94e1688-f722-4a7e-baef-b23f0edc42e1&quot;:{&quot;type&quot;:&quot;FIGURE_OBJECT&quot;,&quot;id&quot;:&quot;e94e1688-f722-4a7e-baef-b23f0edc42e1&quot;,&quot;relativeTransform&quot;:{&quot;translate&quot;:{&quot;x&quot;:-23.118898782402614,&quot;y&quot;:1.77450816021840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07&quot;}},&quot;3c8e1581-dbfb-4d52-b9d7-73a2ccedfb1c&quot;:{&quot;type&quot;:&quot;FIGURE_OBJECT&quot;,&quot;id&quot;:&quot;3c8e1581-dbfb-4d52-b9d7-73a2ccedfb1c&quot;,&quot;relativeTransform&quot;:{&quot;translate&quot;:{&quot;x&quot;:10.214520338310042,&quot;y&quot;:-9.12322776679837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&quot;}},&quot;60ff1898-2ecc-4f48-bd1b-cc2edfd57045&quot;:{&quot;type&quot;:&quot;FIGURE_OBJECT&quot;,&quot;id&quot;:&quot;60ff1898-2ecc-4f48-bd1b-cc2edfd57045&quot;,&quot;relativeTransform&quot;:{&quot;translate&quot;:{&quot;x&quot;:40.04523675323495,&quot;y&quot;:1.774677605906796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1&quot;}},&quot;38b50ade-a607-4ffa-b864-fd6e4e50cebf&quot;:{&quot;type&quot;:&quot;FIGURE_OBJECT&quot;,&quot;id&quot;:&quot;38b50ade-a607-4ffa-b864-fd6e4e50cebf&quot;,&quot;relativeTransform&quot;:{&quot;translate&quot;:{&quot;x&quot;:34.7433446518673,&quot;y&quot;:4.969252111197769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2&quot;}},&quot;5fbeaa99-27cc-49c6-ae6f-89079ee6d385&quot;:{&quot;type&quot;:&quot;FIGURE_OBJECT&quot;,&quot;id&quot;:&quot;5fbeaa99-27cc-49c6-ae6f-89079ee6d385&quot;,&quot;relativeTransform&quot;:{&quot;translate&quot;:{&quot;x&quot;:-15.877442328008684,&quot;y&quot;:-0.668621101933114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3&quot;}},&quot;05290b60-5e2e-468e-8474-8979ee5fe8d0&quot;:{&quot;type&quot;:&quot;FIGURE_OBJECT&quot;,&quot;id&quot;:&quot;05290b60-5e2e-468e-8474-8979ee5fe8d0&quot;,&quot;relativeTransform&quot;:{&quot;translate&quot;:{&quot;x&quot;:-44.73546588494314,&quot;y&quot;:13.82152822310088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5&quot;}},&quot;d661e8ce-38d4-4a8d-8b3f-9638913b9ebf&quot;:{&quot;type&quot;:&quot;FIGURE_OBJECT&quot;,&quot;id&quot;:&quot;d661e8ce-38d4-4a8d-8b3f-9638913b9ebf&quot;,&quot;relativeTransform&quot;:{&quot;translate&quot;:{&quot;x&quot;:24.752037492215685,&quot;y&quot;:6.13582259433680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6&quot;}},&quot;0a69d334-73be-4c47-b527-57ac8c073ea7&quot;:{&quot;type&quot;:&quot;FIGURE_OBJECT&quot;,&quot;id&quot;:&quot;0a69d334-73be-4c47-b527-57ac8c073ea7&quot;,&quot;relativeTransform&quot;:{&quot;translate&quot;:{&quot;x&quot;:-21.75215468549737,&quot;y&quot;:10.62695371780976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17&quot;}},&quot;73a37bbe-3f4e-444a-af2d-2919db151c2a&quot;:{&quot;type&quot;:&quot;FIGURE_OBJECT&quot;,&quot;id&quot;:&quot;73a37bbe-3f4e-444a-af2d-2919db151c2a&quot;,&quot;relativeTransform&quot;:{&quot;translate&quot;:{&quot;x&quot;:1.915236089047278,&quot;y&quot;:-5.928653261507257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&quot;}},&quot;d4b556bd-8ea9-46ba-a93d-f70eb37d2454&quot;:{&quot;type&quot;:&quot;FIGURE_OBJECT&quot;,&quot;id&quot;:&quot;d4b556bd-8ea9-46ba-a93d-f70eb37d2454&quot;,&quot;relativeTransform&quot;:{&quot;translate&quot;:{&quot;x&quot;:-12.806246699191012,&quot;y&quot;:16.655057059302862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1&quot;}},&quot;f9ac8fea-5d11-474a-9a14-304224d7cec5&quot;:{&quot;type&quot;:&quot;FIGURE_OBJECT&quot;,&quot;id&quot;:&quot;f9ac8fea-5d11-474a-9a14-304224d7cec5&quot;,&quot;relativeTransform&quot;:{&quot;translate&quot;:{&quot;x&quot;:30.507614662343908,&quot;y&quot;:-12.678238459387135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2&quot;}},&quot;164a9b4d-9736-46ce-b788-20d43c684181&quot;:{&quot;type&quot;:&quot;FIGURE_OBJECT&quot;,&quot;id&quot;:&quot;164a9b4d-9736-46ce-b788-20d43c684181&quot;,&quot;relativeTransform&quot;:{&quot;translate&quot;:{&quot;x&quot;:-2.689522334708304,&quot;y&quot;:-10.868346765527598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3&quot;}},&quot;b847d54a-30da-44c5-96dc-9820997129bc&quot;:{&quot;type&quot;:&quot;FIGURE_OBJECT&quot;,&quot;id&quot;:&quot;b847d54a-30da-44c5-96dc-9820997129bc&quot;,&quot;relativeTransform&quot;:{&quot;translate&quot;:{&quot;x&quot;:-15.876505577066606,&quot;y&quot;:5.769368432942733},&quot;rotate&quot;:0},&quot;opacity&quot;:0.54,&quot;path&quot;:{&quot;type&quot;:&quot;ELLIPSE&quot;,&quot;size&quot;:{&quot;x&quot;:6.48053778712284,&quot;y&quot;:1.8470587632816529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5&quot;}},&quot;6f0a1323-26b9-43bd-9ea1-44944d6a6900&quot;:{&quot;type&quot;:&quot;FIGURE_OBJECT&quot;,&quot;id&quot;:&quot;6f0a1323-26b9-43bd-9ea1-44944d6a6900&quot;,&quot;relativeTransform&quot;:{&quot;translate&quot;:{&quot;x&quot;:-6.336465940948645,&quot;y&quot;:8.62701735231241},&quot;rotate&quot;:0},&quot;opacity&quot;:0.54,&quot;path&quot;:{&quot;type&quot;:&quot;ELLIPSE&quot;,&quot;size&quot;:{&quot;x&quot;:6.48053778712284,&quot;y&quot;:2.6419895033276473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6&quot;}},&quot;1a4bba82-b18c-4f87-8bc0-ee9557b557aa&quot;:{&quot;type&quot;:&quot;FIGURE_OBJECT&quot;,&quot;id&quot;:&quot;1a4bba82-b18c-4f87-8bc0-ee9557b557aa&quot;,&quot;relativeTransform&quot;:{&quot;translate&quot;:{&quot;x&quot;:28.998453602947937,&quot;y&quot;:0.10116113919289652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27&quot;}},&quot;a708ea06-f581-4e0f-bf36-f797eebfaf7c&quot;:{&quot;type&quot;:&quot;FIGURE_OBJECT&quot;,&quot;id&quot;:&quot;a708ea06-f581-4e0f-bf36-f797eebfaf7c&quot;,&quot;relativeTransform&quot;:{&quot;translate&quot;:{&quot;x&quot;:28.164559499325424,&quot;y&quot;:-5.15887102038153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&quot;}},&quot;c2d7ed79-733e-41a4-8b9c-683929d70a3e&quot;:{&quot;type&quot;:&quot;FIGURE_OBJECT&quot;,&quot;id&quot;:&quot;c2d7ed79-733e-41a4-8b9c-683929d70a3e&quot;,&quot;relativeTransform&quot;:{&quot;translate&quot;:{&quot;x&quot;:-19.38502964580884,&quot;y&quot;:-6.474154454628924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2&quot;}},&quot;8eba0018-8183-4837-9a89-838233e39ebe&quot;:{&quot;type&quot;:&quot;FIGURE_OBJECT&quot;,&quot;id&quot;:&quot;8eba0018-8183-4837-9a89-838233e39ebe&quot;,&quot;relativeTransform&quot;:{&quot;translate&quot;:{&quot;x&quot;:-38.157010385348386,&quot;y&quot;:18.466659812369457},&quot;rotate&quot;:0},&quot;opacity&quot;:0.54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5&quot;}},&quot;8734e403-4c92-45d8-b5b7-d8ef0bc1d212&quot;:{&quot;type&quot;:&quot;FIGURE_OBJECT&quot;,&quot;id&quot;:&quot;8734e403-4c92-45d8-b5b7-d8ef0bc1d212&quot;,&quot;relativeTransform&quot;:{&quot;translate&quot;:{&quot;x&quot;:-36.85935218975082,&quot;y&quot;:-7.78943788887631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37&quot;}},&quot;a4c81481-73d9-4d1c-84c0-438503144137&quot;:{&quot;type&quot;:&quot;FIGURE_OBJECT&quot;,&quot;id&quot;:&quot;a4c81481-73d9-4d1c-84c0-438503144137&quot;,&quot;relativeTransform&quot;:{&quot;translate&quot;:{&quot;x&quot;:-0.3475687491052466,&quot;y&quot;:2.510310947148571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2&quot;}},&quot;fd2f81dd-4224-411a-8359-d823d563e536&quot;:{&quot;type&quot;:&quot;FIGURE_OBJECT&quot;,&quot;id&quot;:&quot;fd2f81dd-4224-411a-8359-d823d563e536&quot;,&quot;relativeTransform&quot;:{&quot;translate&quot;:{&quot;x&quot;:-1.575827567518907,&quot;y&quot;:-18.952823418745105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45&quot;}},&quot;4f27d6f2-31c1-49f5-93ba-40ffbe0fed89&quot;:{&quot;type&quot;:&quot;FIGURE_OBJECT&quot;,&quot;id&quot;:&quot;4f27d6f2-31c1-49f5-93ba-40ffbe0fed89&quot;,&quot;relativeTransform&quot;:{&quot;translate&quot;:{&quot;x&quot;:-26.039658813554688,&quot;y&quot;:26.412337711219447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1&quot;}},&quot;dae33f68-a961-41ea-8edc-c6130a14ca12&quot;:{&quot;type&quot;:&quot;FIGURE_OBJECT&quot;,&quot;id&quot;:&quot;dae33f68-a961-41ea-8edc-c6130a14ca12&quot;,&quot;relativeTransform&quot;:{&quot;translate&quot;:{&quot;x&quot;:31.330492991810434,&quot;y&quot;:9.311877895578169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2&quot;}},&quot;a5bdce97-3879-4978-a521-12aae8136f76&quot;:{&quot;type&quot;:&quot;FIGURE_OBJECT&quot;,&quot;id&quot;:&quot;a5bdce97-3879-4978-a521-12aae8136f76&quot;,&quot;relativeTransform&quot;:{&quot;translate&quot;:{&quot;x&quot;:15.402165135677139,&quot;y&quot;:-3.18496924628837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3&quot;}},&quot;22636ef6-7300-4b9c-b2fe-8c04e1c8b098&quot;:{&quot;type&quot;:&quot;FIGURE_OBJECT&quot;,&quot;id&quot;:&quot;22636ef6-7300-4b9c-b2fe-8c04e1c8b098&quot;,&quot;relativeTransform&quot;:{&quot;translate&quot;:{&quot;x&quot;:21.41629625125185,&quot;y&quot;:-9.89345075270600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5&quot;}},&quot;4cfd6654-3069-40f4-b9d1-38a305114639&quot;:{&quot;type&quot;:&quot;FIGURE_OBJECT&quot;,&quot;id&quot;:&quot;4cfd6654-3069-40f4-b9d1-38a305114639&quot;,&quot;relativeTransform&quot;:{&quot;translate&quot;:{&quot;x&quot;:-13.809946345368008,&quot;y&quot;:26.6480752781612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6&quot;}},&quot;e1f726a4-6eb9-4af5-b459-50c6aec5efe3&quot;:{&quot;type&quot;:&quot;FIGURE_OBJECT&quot;,&quot;id&quot;:&quot;e1f726a4-6eb9-4af5-b459-50c6aec5efe3&quot;,&quot;relativeTransform&quot;:{&quot;translate&quot;:{&quot;x&quot;:-30.5748530336523,&quot;y&quot;:8.933608857614608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57&quot;}},&quot;75925b06-4f85-4388-90c8-d9235c8fa2d6&quot;:{&quot;type&quot;:&quot;FIGURE_OBJECT&quot;,&quot;id&quot;:&quot;75925b06-4f85-4388-90c8-d9235c8fa2d6&quot;,&quot;relativeTransform&quot;:{&quot;translate&quot;:{&quot;x&quot;:9.210818486208709,&quot;y&quot;:31.146917443543632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&quot;}},&quot;3f781976-7acc-4721-a931-e335860307a7&quot;:{&quot;type&quot;:&quot;FIGURE_OBJECT&quot;,&quot;id&quot;:&quot;3f781976-7acc-4721-a931-e335860307a7&quot;,&quot;relativeTransform&quot;:{&quot;translate&quot;:{&quot;x&quot;:25.755409691369465,&quot;y&quot;:25.52336473681572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1&quot;}},&quot;02b7f217-a377-413d-9310-123b55445750&quot;:{&quot;type&quot;:&quot;FIGURE_OBJECT&quot;,&quot;id&quot;:&quot;02b7f217-a377-413d-9310-123b55445750&quot;,&quot;relativeTransform&quot;:{&quot;translate&quot;:{&quot;x&quot;:43.271592177105106,&quot;y&quot;:12.282404201092216},&quot;rotate&quot;:0},&quot;opacity&quot;:0.4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2&quot;}},&quot;40e457d8-5a9d-465a-bfe3-ea2ab48a6194&quot;:{&quot;type&quot;:&quot;FIGURE_OBJECT&quot;,&quot;id&quot;:&quot;40e457d8-5a9d-465a-bfe3-ea2ab48a6194&quot;,&quot;relativeTransform&quot;:{&quot;translate&quot;:{&quot;x&quot;:43.271592177105106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3&quot;}},&quot;5831400f-b4d0-4c06-be2f-d723424415d1&quot;:{&quot;type&quot;:&quot;FIGURE_OBJECT&quot;,&quot;id&quot;:&quot;5831400f-b4d0-4c06-be2f-d723424415d1&quot;,&quot;relativeTransform&quot;:{&quot;translate&quot;:{&quot;x&quot;:-28.04673286480994,&quot;y&quot;:-3.1848442915946595},&quot;rotate&quot;:0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5&quot;}},&quot;f10c87ca-59a9-478a-a6d4-4e5d31d5471a&quot;:{&quot;type&quot;:&quot;FIGURE_OBJECT&quot;,&quot;id&quot;:&quot;f10c87ca-59a9-478a-a6d4-4e5d31d5471a&quot;,&quot;relativeTransform&quot;:{&quot;translate&quot;:{&quot;x&quot;:15.908409173163921,&quot;y&quot;:5.365505113936006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67&quot;}},&quot;2b87125b-c30b-496c-a17c-b4923e34302b&quot;:{&quot;type&quot;:&quot;FIGURE_OBJECT&quot;,&quot;id&quot;:&quot;2b87125b-c30b-496c-a17c-b4923e34302b&quot;,&quot;relativeTransform&quot;:{&quot;translate&quot;:{&quot;x&quot;:-2.8184068923354038,&quot;y&quot;:15.889165864981681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&quot;}},&quot;49315b8c-bfc7-4b87-bba5-cacc654a40b3&quot;:{&quot;type&quot;:&quot;FIGURE_OBJECT&quot;,&quot;id&quot;:&quot;49315b8c-bfc7-4b87-bba5-cacc654a40b3&quot;,&quot;relativeTransform&quot;:{&quot;translate&quot;:{&quot;x&quot;:-16.88114418010987,&quot;y&quot;:-14.218243686420633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2&quot;}},&quot;bf11e750-7884-4ad1-ad25-2278f618a2cf&quot;:{&quot;type&quot;:&quot;FIGURE_OBJECT&quot;,&quot;id&quot;:&quot;bf11e750-7884-4ad1-ad25-2278f618a2cf&quot;,&quot;relativeTransform&quot;:{&quot;translate&quot;:{&quot;x&quot;:18.111564004399035,&quot;y&quot;:-16.452242685292987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3&quot;}},&quot;dbdec025-34b1-42c4-92bd-d1b2f0ae3592&quot;:{&quot;type&quot;:&quot;FIGURE_OBJECT&quot;,&quot;id&quot;:&quot;dbdec025-34b1-42c4-92bd-d1b2f0ae3592&quot;,&quot;relativeTransform&quot;:{&quot;translate&quot;:{&quot;x&quot;:8.822429666386105,&quot;y&quot;:13.148819501840974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5&quot;}},&quot;eca9491f-13d8-456d-8549-8bce7f187c3b&quot;:{&quot;type&quot;:&quot;FIGURE_OBJECT&quot;,&quot;id&quot;:&quot;eca9491f-13d8-456d-8549-8bce7f187c3b&quot;,&quot;relativeTransform&quot;:{&quot;translate&quot;:{&quot;x&quot;:-2.312473990294584,&quot;y&quot;:28.565573475818038},&quot;rotate&quot;:0},&quot;opacity&quot;:0.43,&quot;path&quot;:{&quot;type&quot;:&quot;ELLIPSE&quot;,&quot;size&quot;:{&quot;x&quot;:9.224083288555413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77&quot;}},&quot;b5242773-9da2-4f8c-9ac5-c8ab699d6747&quot;:{&quot;type&quot;:&quot;FIGURE_OBJECT&quot;,&quot;id&quot;:&quot;b5242773-9da2-4f8c-9ac5-c8ab699d6747&quot;,&quot;relativeTransform&quot;:{&quot;translate&quot;:{&quot;x&quot;:37.39388395564205,&quot;y&quot;:19.81354090873621},&quot;rotate&quot;:0},&quot;opacity&quot;:0.43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&quot;}},&quot;f3234cbf-d8cb-4c8e-9b84-f7610a9e03a2&quot;:{&quot;type&quot;:&quot;FIGURE_OBJECT&quot;,&quot;id&quot;:&quot;f3234cbf-d8cb-4c8e-9b84-f7610a9e03a2&quot;,&quot;relativeTransform&quot;:{&quot;translate&quot;:{&quot;x&quot;:-9.26797783430291,&quot;y&quot;:-17.052382004413815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5&quot;}},&quot;6fcd9b6f-4f39-4d2c-b5f7-369d710827c9&quot;:{&quot;type&quot;:&quot;FIGURE_OBJECT&quot;,&quot;id&quot;:&quot;6fcd9b6f-4f39-4d2c-b5f7-369d710827c9&quot;,&quot;relativeTransform&quot;:{&quot;translate&quot;:{&quot;x&quot;:-10.302359027567993,&quot;y&quot;:-8.5592201300020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87&quot;}},&quot;0f2f415a-8f54-4e99-9d7f-1f7825836b89&quot;:{&quot;type&quot;:&quot;FIGURE_OBJECT&quot;,&quot;id&quot;:&quot;0f2f415a-8f54-4e99-9d7f-1f7825836b89&quot;,&quot;relativeTransform&quot;:{&quot;translate&quot;:{&quot;x&quot;:-27.04303101270875,&quot;y&quot;:-13.857807499122844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2&quot;}},&quot;7e00f505-daeb-438b-956c-fbe3a9ff831d&quot;:{&quot;type&quot;:&quot;FIGURE_OBJECT&quot;,&quot;id&quot;:&quot;7e00f505-daeb-438b-956c-fbe3a9ff831d&quot;,&quot;relativeTransform&quot;:{&quot;translate&quot;:{&quot;x&quot;:-41.156440861601574,&quot;y&quot;:-2.5093569634301796},&quot;rotate&quot;:0},&quot;opacity&quot;:1,&quot;path&quot;:{&quot;type&quot;:&quot;ELLIPSE&quot;,&quot;size&quot;:{&quot;x&quot;:4.47379338881472,&quot;y&quot;:2.093069868367067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31e69289-826f-4d24-83df-3e5963e70e77&quot;,&quot;order&quot;:&quot;95&quot;}},&quot;229c0d20-01b9-4507-9865-f1fd58305753&quot;:{&quot;type&quot;:&quot;FIGURE_OBJECT&quot;,&quot;id&quot;:&quot;229c0d20-01b9-4507-9865-f1fd58305753&quot;,&quot;relativeTransform&quot;:{&quot;translate&quot;:{&quot;x&quot;:-1.3977013737428479,&quot;y&quot;:-103.9568069771452},&quot;rotate&quot;:0,&quot;skewX&quot;:0,&quot;scale&quot;:{&quot;x&quot;:1,&quot;y&quot;:1}},&quot;opacity&quot;:0.67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1&quot;}},&quot;a91ce31c-963f-4e24-9a2c-4cee4a054968&quot;:{&quot;type&quot;:&quot;FIGURE_OBJECT&quot;,&quot;id&quot;:&quot;a91ce31c-963f-4e24-9a2c-4cee4a054968&quot;,&quot;relativeTransform&quot;:{&quot;translate&quot;:{&quot;x&quot;:211.58298732932946,&quot;y&quot;:385.1237116272716},&quot;rotate&quot;:-0.8963055216582059},&quot;opacity&quot;:1,&quot;path&quot;:{&quot;type&quot;:&quot;POLY_LINE&quot;,&quot;points&quot;:[{&quot;x&quot;:185.031150427351,&quot;y&quot;:-492.03629938667814},{&quot;x&quot;:209.73718821774077,&quot;y&quot;:-510.03225781744413},{&quot;x&quot;:234.4432260081305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955e50b5-73c6-458f-a18d-0a83e3465d44&quot;,&quot;order&quot;:&quot;2&quot;},&quot;connectorInfo&quot;:{&quot;connectedObjects&quot;:[],&quot;type&quot;:&quot;QUADRATIC&quot;,&quot;offset&quot;:{&quot;x&quot;:0,&quot;y&quot;:0},&quot;bending&quot;:-0.1,&quot;firstElementIsHead&quot;:true,&quot;customized&quot;:false}},&quot;67630131-00b4-469b-8bb8-c736bc4d3444&quot;:{&quot;type&quot;:&quot;FIGURE_OBJECT&quot;,&quot;id&quot;:&quot;67630131-00b4-469b-8bb8-c736bc4d3444&quot;,&quot;parent&quot;:{&quot;type&quot;:&quot;CHILD&quot;,&quot;parentId&quot;:&quot;8a10e93c-c05c-438e-9f00-1233ddbf094f&quot;,&quot;order&quot;:&quot;1&quot;},&quot;relativeTransform&quot;:{&quot;translate&quot;:{&quot;x&quot;:100.34155387777278,&quot;y&quot;:-16.278661392923027},&quot;rotate&quot;:0,&quot;skewX&quot;:0,&quot;scale&quot;:{&quot;x&quot;:1,&quot;y&quot;:1}}},&quot;8a28daac-7708-4ee3-9b65-4b054ef3c9f8&quot;:{&quot;id&quot;:&quot;8a28daac-7708-4ee3-9b65-4b054ef3c9f8&quot;,&quot;name&quot;:&quot;Eppendorf tube (round bottom, 1/2 liquid, closed)&quot;,&quot;displayName&quot;:&quot;&quot;,&quot;type&quot;:&quot;FIGURE_OBJECT&quot;,&quot;relativeTransform&quot;:{&quot;translate&quot;:{&quot;x&quot;:100.95765213893176,&quot;y&quot;:-9.88906647181407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1&quot;}},&quot;9db0b8c1-a4d0-4db8-8c47-41e98f28ad21&quot;:{&quot;id&quot;:&quot;9db0b8c1-a4d0-4db8-8c47-41e98f28ad21&quot;,&quot;name&quot;:&quot;Eppendorf tube (round bottom, 1/2 liquid, closed)&quot;,&quot;displayName&quot;:&quot;&quot;,&quot;type&quot;:&quot;FIGURE_OBJECT&quot;,&quot;relativeTransform&quot;:{&quot;translate&quot;:{&quot;x&quot;:146.7175207149934,&quot;y&quot;:-9.88908593093209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2&quot;}},&quot;9845e63f-4787-45e6-a108-622daa5a27c0&quot;:{&quot;id&quot;:&quot;9845e63f-4787-45e6-a108-622daa5a27c0&quot;,&quot;name&quot;:&quot;Eppendorf tube (round bottom, 1/2 liquid, closed)&quot;,&quot;displayName&quot;:&quot;&quot;,&quot;type&quot;:&quot;FIGURE_OBJECT&quot;,&quot;relativeTransform&quot;:{&quot;translate&quot;:{&quot;x&quot;:123.83735542840044,&quot;y&quot;:-9.8889205284290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3&quot;}},&quot;1783e094-34fe-4cc2-b933-a45b7cf12723&quot;:{&quot;id&quot;:&quot;1783e094-34fe-4cc2-b933-a45b7cf12723&quot;,&quot;name&quot;:&quot;Eppendorf tube (round bottom, 1/2 liquid, closed)&quot;,&quot;displayName&quot;:&quot;&quot;,&quot;type&quot;:&quot;FIGURE_OBJECT&quot;,&quot;relativeTransform&quot;:{&quot;translate&quot;:{&quot;x&quot;:77.61618397909086,&quot;y&quot;:-9.888701770279782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5&quot;}},&quot;3b510a88-f02d-40b7-af57-694f98d99353&quot;:{&quot;id&quot;:&quot;3b510a88-f02d-40b7-af57-694f98d99353&quot;,&quot;name&quot;:&quot;Eppendorf tube (round bottom, 1/2 liquid, closed)&quot;,&quot;displayName&quot;:&quot;&quot;,&quot;type&quot;:&quot;FIGURE_OBJECT&quot;,&quot;relativeTransform&quot;:{&quot;translate&quot;:{&quot;x&quot;:169.59762762423236,&quot;y&quot;:-9.88900181732521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6&quot;}},&quot;0c825f25-aca4-4754-9bfd-2bcbc266b033&quot;:{&quot;id&quot;:&quot;0c825f25-aca4-4754-9bfd-2bcbc266b033&quot;,&quot;name&quot;:&quot;Eppendorf tube (round bottom, 1/2 liquid, closed)&quot;,&quot;displayName&quot;:&quot;&quot;,&quot;type&quot;:&quot;FIGURE_OBJECT&quot;,&quot;relativeTransform&quot;:{&quot;translate&quot;:{&quot;x&quot;:192.47756191226324,&quot;y&quot;:-9.888924922423367},&quot;rotate&quot;:0,&quot;skewX&quot;:0,&quot;scale&quot;:{&quot;x&quot;:0.45760312997208447,&quot;y&quot;:0.45760312997208447}},&quot;image&quot;:{&quot;url&quot;:&quot;https://icons.biorender.com/biorender/639cc44dc1ec860020da4fec/eppendorf-tube-round-bottom-1/2-liquid-closed.png&quot;,&quot;fallbackUrl&quot;:&quot;https://res.cloudinary.com/dlcjuc3ej/image/upload/v1671218247/gztg3tkzyhykjab1tt2s.svg#/keystone/api/icons/639cc44dc1ec860020da4fec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67630131-00b4-469b-8bb8-c736bc4d3444&quot;,&quot;order&quot;:&quot;7&quot;}},&quot;fecbb62e-4427-4e05-8eb3-f6caf4a0c163&quot;:{&quot;id&quot;:&quot;fecbb62e-4427-4e05-8eb3-f6caf4a0c163&quot;,&quot;name&quot;:&quot;Lab freezer&quot;,&quot;displayName&quot;:&quot;&quot;,&quot;type&quot;:&quot;FIGURE_OBJECT&quot;,&quot;relativeTransform&quot;:{&quot;translate&quot;:{&quot;x&quot;:255.1700223331638,&quot;y&quot;:105.04491497185728},&quot;rotate&quot;:6.283185307179586,&quot;skewX&quot;:-1.980258311593331e-31,&quot;scale&quot;:{&quot;x&quot;:-0.46674892845508514,&quot;y&quot;:0.4667489284550851}},&quot;image&quot;:{&quot;url&quot;:&quot;https://icons.biorender.com/biorender/5baa6c11f1de971300868c50/20200110193530/image/lab-freezer.png&quot;,&quot;fallbackUrl&quot;:&quot;https://res.cloudinary.com/dlcjuc3ej/image/upload/v1578684930/hfn23k6cjasx9rnxofxb.svg#/keystone/api/icons/5baa6c11f1de971300868c50/20200110193530/image/lab-freezer.svg&quot;,&quot;isPremium&quot;:false,&quot;size&quot;:{&quot;x&quot;:150,&quot;y&quot;:224.6606334841629}},&quot;source&quot;:{&quot;id&quot;:&quot;5baa6c11f1de971300868c50&quot;,&quot;type&quot;:&quot;ASSETS&quot;},&quot;isPremium&quot;:false,&quot;parent&quot;:{&quot;type&quot;:&quot;CHILD&quot;,&quot;parentId&quot;:&quot;8a10e93c-c05c-438e-9f00-1233ddbf094f&quot;,&quot;order&quot;:&quot;12&quot;}},&quot;6294929c-f0aa-4e79-be79-3803dd49b67f&quot;:{&quot;type&quot;:&quot;FIGURE_OBJECT&quot;,&quot;id&quot;:&quot;6294929c-f0aa-4e79-be79-3803dd49b67f&quot;,&quot;parent&quot;:{&quot;type&quot;:&quot;CHILD&quot;,&quot;parentId&quot;:&quot;8a10e93c-c05c-438e-9f00-1233ddbf094f&quot;,&quot;order&quot;:&quot;15&quot;},&quot;relativeTransform&quot;:{&quot;translate&quot;:{&quot;x&quot;:-163.62252920293318,&quot;y&quot;:13.746178104196943},&quot;rotate&quot;:0,&quot;skewX&quot;:0,&quot;scale&quot;:{&quot;x&quot;:1,&quot;y&quot;:1}}},&quot;1c79ffcd-375c-427f-88b4-5e61eb354d2c&quot;:{&quot;relativeTransform&quot;:{&quot;translate&quot;:{&quot;x&quot;:430.7473444089649,&quot;y&quot;:-26.054263929292592},&quot;rotate&quot;:0},&quot;type&quot;:&quot;FIGURE_OBJECT&quot;,&quot;id&quot;:&quot;1c79ffcd-375c-427f-88b4-5e61eb354d2c&quot;,&quot;parent&quot;:{&quot;type&quot;:&quot;CHILD&quot;,&quot;parentId&quot;:&quot;6294929c-f0aa-4e79-be79-3803dd49b67f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faba503-0f5b-4b01-8f0a-535e21352bdc&quot;:{&quot;id&quot;:&quot;8faba503-0f5b-4b01-8f0a-535e21352bdc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1c79ffcd-375c-427f-88b4-5e61eb354d2c&quot;,&quot;order&quot;:&quot;2&quot;}},&quot;942fb175-2ae6-480f-8889-fc6e3266bae1&quot;:{&quot;id&quot;:&quot;942fb175-2ae6-480f-8889-fc6e3266bae1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1c79ffcd-375c-427f-88b4-5e61eb354d2c&quot;,&quot;order&quot;:&quot;5&quot;}},&quot;099d42ef-c0ae-4481-93c8-6bf991cd6f09&quot;:{&quot;relativeTransform&quot;:{&quot;translate&quot;:{&quot;x&quot;:401.5273757828654,&quot;y&quot;:-26.053972952395142},&quot;rotate&quot;:0},&quot;type&quot;:&quot;FIGURE_OBJECT&quot;,&quot;id&quot;:&quot;099d42ef-c0ae-4481-93c8-6bf991cd6f09&quot;,&quot;parent&quot;:{&quot;type&quot;:&quot;CHILD&quot;,&quot;parentId&quot;:&quot;6294929c-f0aa-4e79-be79-3803dd49b67f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40fd233-feea-4733-b34c-08822293322d&quot;:{&quot;id&quot;:&quot;b40fd233-feea-4733-b34c-08822293322d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99d42ef-c0ae-4481-93c8-6bf991cd6f09&quot;,&quot;order&quot;:&quot;2&quot;}},&quot;453b5f59-2020-46d1-a6d6-b7fced38cffc&quot;:{&quot;id&quot;:&quot;453b5f59-2020-46d1-a6d6-b7fced38cffc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99d42ef-c0ae-4481-93c8-6bf991cd6f09&quot;,&quot;order&quot;:&quot;5&quot;}},&quot;b7612295-abec-4172-84b7-76c92e5e6758&quot;:{&quot;relativeTransform&quot;:{&quot;translate&quot;:{&quot;x&quot;:372.3867050032863,&quot;y&quot;:-26.053614970612273},&quot;rotate&quot;:0},&quot;type&quot;:&quot;FIGURE_OBJECT&quot;,&quot;id&quot;:&quot;b7612295-abec-4172-84b7-76c92e5e6758&quot;,&quot;parent&quot;:{&quot;type&quot;:&quot;CHILD&quot;,&quot;parentId&quot;:&quot;6294929c-f0aa-4e79-be79-3803dd49b67f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c4f171e-199f-485b-abaa-029fbcaf5648&quot;:{&quot;id&quot;:&quot;ac4f171e-199f-485b-abaa-029fbcaf564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b7612295-abec-4172-84b7-76c92e5e6758&quot;,&quot;order&quot;:&quot;2&quot;}},&quot;7b5a2be0-8928-40c2-a3b9-61b6607e7294&quot;:{&quot;id&quot;:&quot;7b5a2be0-8928-40c2-a3b9-61b6607e7294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b7612295-abec-4172-84b7-76c92e5e6758&quot;,&quot;order&quot;:&quot;5&quot;}},&quot;edc05235-de5e-486a-8002-3734a1d45239&quot;:{&quot;relativeTransform&quot;:{&quot;translate&quot;:{&quot;x&quot;:342.91603331900217,&quot;y&quot;:-26.054275407970437},&quot;rotate&quot;:0},&quot;type&quot;:&quot;FIGURE_OBJECT&quot;,&quot;id&quot;:&quot;edc05235-de5e-486a-8002-3734a1d45239&quot;,&quot;parent&quot;:{&quot;type&quot;:&quot;CHILD&quot;,&quot;parentId&quot;:&quot;6294929c-f0aa-4e79-be79-3803dd49b67f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01823644-855a-4185-8e2e-de411ed68f36&quot;:{&quot;id&quot;:&quot;01823644-855a-4185-8e2e-de411ed68f36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edc05235-de5e-486a-8002-3734a1d45239&quot;,&quot;order&quot;:&quot;2&quot;}},&quot;0ba4b9ce-c320-4d23-9089-2fefd9cb3eb7&quot;:{&quot;id&quot;:&quot;0ba4b9ce-c320-4d23-9089-2fefd9cb3eb7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edc05235-de5e-486a-8002-3734a1d45239&quot;,&quot;order&quot;:&quot;5&quot;}},&quot;57bc91fc-a779-4381-abb0-fd09e7932bf8&quot;:{&quot;relativeTransform&quot;:{&quot;translate&quot;:{&quot;x&quot;:313.6960646929027,&quot;y&quot;:-26.053984431072994},&quot;rotate&quot;:0},&quot;type&quot;:&quot;FIGURE_OBJECT&quot;,&quot;id&quot;:&quot;57bc91fc-a779-4381-abb0-fd09e7932bf8&quot;,&quot;parent&quot;:{&quot;type&quot;:&quot;CHILD&quot;,&quot;parentId&quot;:&quot;6294929c-f0aa-4e79-be79-3803dd49b67f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be5ea562-a646-449c-b864-818fe5b803b1&quot;:{&quot;id&quot;:&quot;be5ea562-a646-449c-b864-818fe5b803b1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57bc91fc-a779-4381-abb0-fd09e7932bf8&quot;,&quot;order&quot;:&quot;2&quot;}},&quot;a00f244e-3f04-4e97-9fd3-6adac6952e8a&quot;:{&quot;id&quot;:&quot;a00f244e-3f04-4e97-9fd3-6adac6952e8a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57bc91fc-a779-4381-abb0-fd09e7932bf8&quot;,&quot;order&quot;:&quot;5&quot;}},&quot;37bffc64-2065-48cf-9c13-1c6110c0d016&quot;:{&quot;relativeTransform&quot;:{&quot;translate&quot;:{&quot;x&quot;:284.55539391332354,&quot;y&quot;:-26.05362644929012},&quot;rotate&quot;:0},&quot;type&quot;:&quot;FIGURE_OBJECT&quot;,&quot;id&quot;:&quot;37bffc64-2065-48cf-9c13-1c6110c0d016&quot;,&quot;parent&quot;:{&quot;type&quot;:&quot;CHILD&quot;,&quot;parentId&quot;:&quot;6294929c-f0aa-4e79-be79-3803dd49b67f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ab6e8d86-3a1e-4f9a-9298-827b02af32f8&quot;:{&quot;id&quot;:&quot;ab6e8d86-3a1e-4f9a-9298-827b02af32f8&quot;,&quot;name&quot;:&quot;Test tube (5ml, 1/4 liquid)&quot;,&quot;displayName&quot;:&quot;5mL test tube (1/4 liquid)&quot;,&quot;type&quot;:&quot;FIGURE_OBJECT&quot;,&quot;relativeTransform&quot;:{&quot;translate&quot;:{&quot;x&quot;:-210.49286992108983,&quot;y&quot;:26.690864817814276},&quot;rotate&quot;:0,&quot;skewX&quot;:0,&quot;scale&quot;:{&quot;x&quot;:0.7054184787751598,&quot;y&quot;:0.7054184787751598}},&quot;image&quot;:{&quot;url&quot;:&quot;https://icons.biorender.com/biorender/5e56d3b84b682f00285fd3f5/test-tube-5ml-quarter-liquid.png&quot;,&quot;fallbackUrl&quot;:&quot;https://res.cloudinary.com/dlcjuc3ej/image/upload/v1582748593/cbxdixlzspq9wqgd4jbo.svg#/keystone/api/icons/5e56d3b84b682f00285fd3f5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7bffc64-2065-48cf-9c13-1c6110c0d016&quot;,&quot;order&quot;:&quot;2&quot;}},&quot;cf359d74-f09d-4c90-891b-dc6da1e8ad5b&quot;:{&quot;id&quot;:&quot;cf359d74-f09d-4c90-891b-dc6da1e8ad5b&quot;,&quot;name&quot;:&quot;Cell strainer (5mL test tube)&quot;,&quot;displayName&quot;:&quot;&quot;,&quot;type&quot;:&quot;FIGURE_OBJECT&quot;,&quot;relativeTransform&quot;:{&quot;translate&quot;:{&quot;x&quot;:-210.38326410148449,&quot;y&quot;:-25.552957805522382},&quot;rotate&quot;:0,&quot;skewX&quot;:0,&quot;scale&quot;:{&quot;x&quot;:0.5828115757383538,&quot;y&quot;:0.5828115757383538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7bffc64-2065-48cf-9c13-1c6110c0d016&quot;,&quot;order&quot;:&quot;5&quot;}},&quot;306aaa3c-179f-4b7d-a44a-482b5a4e76c3&quot;:{&quot;type&quot;:&quot;FIGURE_OBJECT&quot;,&quot;id&quot;:&quot;306aaa3c-179f-4b7d-a44a-482b5a4e76c3&quot;,&quot;parent&quot;:{&quot;type&quot;:&quot;CHILD&quot;,&quot;parentId&quot;:&quot;8a10e93c-c05c-438e-9f00-1233ddbf094f&quot;,&quot;order&quot;:&quot;2&quot;},&quot;relativeTransform&quot;:{&quot;translate&quot;:{&quot;x&quot;:-555.485896891183,&quot;y&quot;:51.085492317881524},&quot;rotate&quot;:0,&quot;skewX&quot;:0,&quot;scale&quot;:{&quot;x&quot;:1,&quot;y&quot;:1}}},&quot;90f5f058-1795-4857-8faa-c364c24ff316&quot;:{&quot;id&quot;:&quot;90f5f058-1795-4857-8faa-c364c24ff316&quot;,&quot;name&quot;:&quot;Qubit fluorometer&quot;,&quot;displayName&quot;:&quot;&quot;,&quot;type&quot;:&quot;FIGURE_OBJECT&quot;,&quot;relativeTransform&quot;:{&quot;translate&quot;:{&quot;x&quot;:229.2943511784317,&quot;y&quot;:3.91417939415449},&quot;rotate&quot;:0,&quot;skewX&quot;:0,&quot;scale&quot;:{&quot;x&quot;:0.6289305210641757,&quot;y&quot;:0.6289305210641757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306aaa3c-179f-4b7d-a44a-482b5a4e76c3&quot;,&quot;order&quot;:&quot;2&quot;}},&quot;386b1dc2-6e55-47a7-abdb-ad9a9c15f135&quot;:{&quot;id&quot;:&quot;386b1dc2-6e55-47a7-abdb-ad9a9c15f135&quot;,&quot;type&quot;:&quot;FIGURE_OBJECT&quot;,&quot;relativeTransform&quot;:{&quot;translate&quot;:{&quot;x&quot;:229.66329722150044,&quot;y&quot;:7.574785487681069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1.683857515471681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23.232308296330885,&quot;y&quot;:16.96327272430509},&quot;targetSize&quot;:{&quot;x&quot;:23.232308296330885,&quot;y&quot;:16.96327272430509}},&quot;parent&quot;:{&quot;type&quot;:&quot;CHILD&quot;,&quot;parentId&quot;:&quot;306aaa3c-179f-4b7d-a44a-482b5a4e76c3&quot;,&quot;order&quot;:&quot;5&quot;}},&quot;287a2a57-a7a1-4255-9706-ccda786176bb&quot;:{&quot;id&quot;:&quot;287a2a57-a7a1-4255-9706-ccda786176bb&quot;,&quot;name&quot;:&quot;image.png&quot;,&quot;type&quot;:&quot;FIGURE_OBJECT&quot;,&quot;relativeTransform&quot;:{&quot;translate&quot;:{&quot;x&quot;:-256.52621242133296,&quot;y&quot;:54.999643344491666},&quot;rotate&quot;:0,&quot;skewX&quot;:0,&quot;scale&quot;:{&quot;x&quot;:0.28810939125247337,&quot;y&quot;:0.28810939125247337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8a10e93c-c05c-438e-9f00-1233ddbf094f&quot;,&quot;order&quot;:&quot;22&quot;}},&quot;4a54643f-2248-455b-a541-978a392f6cc0&quot;:{&quot;type&quot;:&quot;FIGURE_OBJECT&quot;,&quot;id&quot;:&quot;4a54643f-2248-455b-a541-978a392f6cc0&quot;,&quot;parent&quot;:{&quot;type&quot;:&quot;CHILD&quot;,&quot;parentId&quot;:&quot;8a10e93c-c05c-438e-9f00-1233ddbf094f&quot;,&quot;order&quot;:&quot;25&quot;},&quot;relativeTransform&quot;:{&quot;translate&quot;:{&quot;x&quot;:-163.6231405060701,&quot;y&quot;:152.6971637975772},&quot;rotate&quot;:0,&quot;skewX&quot;:0,&quot;scale&quot;:{&quot;x&quot;:1,&quot;y&quot;:1}}},&quot;34afded9-33b0-4910-82ae-1ddc2f5ee010&quot;:{&quot;relativeTransform&quot;:{&quot;translate&quot;:{&quot;x&quot;:430.74731219802345,&quot;y&quot;:-26.0542619809756},&quot;rotate&quot;:0},&quot;type&quot;:&quot;FIGURE_OBJECT&quot;,&quot;id&quot;:&quot;34afded9-33b0-4910-82ae-1ddc2f5ee010&quot;,&quot;parent&quot;:{&quot;type&quot;:&quot;CHILD&quot;,&quot;parentId&quot;:&quot;4a54643f-2248-455b-a541-978a392f6cc0&quot;,&quot;order&quot;:&quot;1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d53e41cc-f883-49c3-9c3d-ffc7a6c7e91f&quot;:{&quot;id&quot;:&quot;d53e41cc-f883-49c3-9c3d-ffc7a6c7e91f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34afded9-33b0-4910-82ae-1ddc2f5ee010&quot;,&quot;order&quot;:&quot;2&quot;}},&quot;2fedb153-4db6-402a-974d-15b56fb869c2&quot;:{&quot;id&quot;:&quot;2fedb153-4db6-402a-974d-15b56fb869c2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34afded9-33b0-4910-82ae-1ddc2f5ee010&quot;,&quot;order&quot;:&quot;5&quot;}},&quot;2a2e97db-e580-47c7-837a-c0a767dd1a60&quot;:{&quot;relativeTransform&quot;:{&quot;translate&quot;:{&quot;x&quot;:401.5273457569698,&quot;y&quot;:-26.05397100409991},&quot;rotate&quot;:0},&quot;type&quot;:&quot;FIGURE_OBJECT&quot;,&quot;id&quot;:&quot;2a2e97db-e580-47c7-837a-c0a767dd1a60&quot;,&quot;parent&quot;:{&quot;type&quot;:&quot;CHILD&quot;,&quot;parentId&quot;:&quot;4a54643f-2248-455b-a541-978a392f6cc0&quot;,&quot;order&quot;:&quot;2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1f3f4991-a605-4718-b539-253a4ecb13bc&quot;:{&quot;id&quot;:&quot;1f3f4991-a605-4718-b539-253a4ecb13bc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2a2e97db-e580-47c7-837a-c0a767dd1a60&quot;,&quot;order&quot;:&quot;2&quot;}},&quot;24040fa3-f7fd-4ba4-ba78-7aafa7fb6037&quot;:{&quot;id&quot;:&quot;24040fa3-f7fd-4ba4-ba78-7aafa7fb6037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2a2e97db-e580-47c7-837a-c0a767dd1a60&quot;,&quot;order&quot;:&quot;5&quot;}},&quot;a09da446-3842-469c-99b0-358bc4e92986&quot;:{&quot;relativeTransform&quot;:{&quot;translate&quot;:{&quot;x&quot;:372.3866771565068,&quot;y&quot;:-26.05361302234381},&quot;rotate&quot;:0},&quot;type&quot;:&quot;FIGURE_OBJECT&quot;,&quot;id&quot;:&quot;a09da446-3842-469c-99b0-358bc4e92986&quot;,&quot;parent&quot;:{&quot;type&quot;:&quot;CHILD&quot;,&quot;parentId&quot;:&quot;4a54643f-2248-455b-a541-978a392f6cc0&quot;,&quot;order&quot;:&quot;3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e4e1ed31-e1f3-4e0a-bb06-5a2406954ad2&quot;:{&quot;id&quot;:&quot;e4e1ed31-e1f3-4e0a-bb06-5a2406954ad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a09da446-3842-469c-99b0-358bc4e92986&quot;,&quot;order&quot;:&quot;2&quot;}},&quot;3d9fb684-2824-4205-b41d-cfd4b4be1926&quot;:{&quot;id&quot;:&quot;3d9fb684-2824-4205-b41d-cfd4b4be1926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a09da446-3842-469c-99b0-358bc4e92986&quot;,&quot;order&quot;:&quot;5&quot;}},&quot;00b0053e-b49c-48a0-8a90-c01a90280d42&quot;:{&quot;relativeTransform&quot;:{&quot;translate&quot;:{&quot;x&quot;:342.9160076760158,&quot;y&quot;:-26.05427345965259},&quot;rotate&quot;:0},&quot;type&quot;:&quot;FIGURE_OBJECT&quot;,&quot;id&quot;:&quot;00b0053e-b49c-48a0-8a90-c01a90280d42&quot;,&quot;parent&quot;:{&quot;type&quot;:&quot;CHILD&quot;,&quot;parentId&quot;:&quot;4a54643f-2248-455b-a541-978a392f6cc0&quot;,&quot;order&quot;:&quot;5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5dcb40e4-2774-4847-8876-b3563f91f039&quot;:{&quot;id&quot;:&quot;5dcb40e4-2774-4847-8876-b3563f91f039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00b0053e-b49c-48a0-8a90-c01a90280d42&quot;,&quot;order&quot;:&quot;2&quot;}},&quot;fbaac0fa-8fe6-4787-867b-847ea07c0e7e&quot;:{&quot;id&quot;:&quot;fbaac0fa-8fe6-4787-867b-847ea07c0e7e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00b0053e-b49c-48a0-8a90-c01a90280d42&quot;,&quot;order&quot;:&quot;5&quot;}},&quot;faf7d289-4abc-4965-befa-77c9c29dcc2a&quot;:{&quot;relativeTransform&quot;:{&quot;translate&quot;:{&quot;x&quot;:313.69604123496225,&quot;y&quot;:-26.053982482776902},&quot;rotate&quot;:0},&quot;type&quot;:&quot;FIGURE_OBJECT&quot;,&quot;id&quot;:&quot;faf7d289-4abc-4965-befa-77c9c29dcc2a&quot;,&quot;parent&quot;:{&quot;type&quot;:&quot;CHILD&quot;,&quot;parentId&quot;:&quot;4a54643f-2248-455b-a541-978a392f6cc0&quot;,&quot;order&quot;:&quot;6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3927d82e-d42f-485f-8f3e-5a99b2a2adca&quot;:{&quot;id&quot;:&quot;3927d82e-d42f-485f-8f3e-5a99b2a2adca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faf7d289-4abc-4965-befa-77c9c29dcc2a&quot;,&quot;order&quot;:&quot;2&quot;}},&quot;4a973949-a55a-4e00-9ab4-6a90c2d6e4bb&quot;:{&quot;id&quot;:&quot;4a973949-a55a-4e00-9ab4-6a90c2d6e4bb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faf7d289-4abc-4965-befa-77c9c29dcc2a&quot;,&quot;order&quot;:&quot;5&quot;}},&quot;75bfa2cc-5038-4622-a561-f14cfbda3d7f&quot;:{&quot;relativeTransform&quot;:{&quot;translate&quot;:{&quot;x&quot;:284.55537263449907,&quot;y&quot;:-26.0536245010208},&quot;rotate&quot;:0},&quot;type&quot;:&quot;FIGURE_OBJECT&quot;,&quot;id&quot;:&quot;75bfa2cc-5038-4622-a561-f14cfbda3d7f&quot;,&quot;parent&quot;:{&quot;type&quot;:&quot;CHILD&quot;,&quot;parentId&quot;:&quot;4a54643f-2248-455b-a541-978a392f6cc0&quot;,&quot;order&quot;:&quot;7&quot;},&quot;name&quot;:&quot;Test tube (5mL, 1/4 liquid, with cell strainer)&quot;,&quot;displayName&quot;:&quot;Test tube (5mL, 1/4 liquid, with cell strainer)&quot;,&quot;source&quot;:{&quot;id&quot;:&quot;62e9619b365e1f8a437f51e3&quot;,&quot;type&quot;:&quot;ASSETS&quot;},&quot;isPremium&quot;:true},&quot;896b3d90-30e5-45b3-b573-2a884dd38dc2&quot;:{&quot;id&quot;:&quot;896b3d90-30e5-45b3-b573-2a884dd38dc2&quot;,&quot;name&quot;:&quot;Test tube (5ml, 1/4 liquid)&quot;,&quot;displayName&quot;:&quot;5mL test tube (1/4 liquid)&quot;,&quot;type&quot;:&quot;FIGURE_OBJECT&quot;,&quot;relativeTransform&quot;:{&quot;translate&quot;:{&quot;x&quot;:-210.49285418060157,&quot;y&quot;:26.69086282189278},&quot;rotate&quot;:0,&quot;skewX&quot;:0,&quot;scale&quot;:{&quot;x&quot;:0.7054184260245309,&quot;y&quot;:0.7054184260245309}},&quot;image&quot;:{&quot;url&quot;:&quot;https://icons.biorender.com/biorender/5e56d3b84b682f00285fd3ea/test-tube-5ml-quarter-liquid.png&quot;,&quot;fallbackUrl&quot;:&quot;https://res.cloudinary.com/dlcjuc3ej/image/upload/v1582748593/l3rig9jz3fq5hexezyt1.svg#/keystone/api/icons/5e56d3b84b682f00285fd3ea/test-tube-5ml-quarter-liquid.svg&quot;,&quot;isPremium&quot;:true,&quot;size&quot;:{&quot;x&quot;:30,&quot;y&quot;:152.65822784810126}},&quot;source&quot;:{&quot;id&quot;:&quot;5e56d37f4b682f00285fd3d5&quot;,&quot;type&quot;:&quot;ASSETS&quot;},&quot;isPremium&quot;:true,&quot;parent&quot;:{&quot;type&quot;:&quot;CHILD&quot;,&quot;parentId&quot;:&quot;75bfa2cc-5038-4622-a561-f14cfbda3d7f&quot;,&quot;order&quot;:&quot;2&quot;}},&quot;9701df27-955d-40a0-b3b6-601e4ff4fc63&quot;:{&quot;id&quot;:&quot;9701df27-955d-40a0-b3b6-601e4ff4fc63&quot;,&quot;name&quot;:&quot;Cell strainer (5mL test tube)&quot;,&quot;displayName&quot;:&quot;&quot;,&quot;type&quot;:&quot;FIGURE_OBJECT&quot;,&quot;relativeTransform&quot;:{&quot;translate&quot;:{&quot;x&quot;:-210.38324836919247,&quot;y&quot;:-25.552955894692662},&quot;rotate&quot;:0,&quot;skewX&quot;:0,&quot;scale&quot;:{&quot;x&quot;:0.582811532156171,&quot;y&quot;:0.582811532156171}},&quot;image&quot;:{&quot;url&quot;:&quot;https://icons.biorender.com/biorender/62e4160f62202800283c8e87/20220729171921/image/cell-strainer-5ml-test-tube.png&quot;,&quot;fallbackUrl&quot;:&quot;https://res.cloudinary.com/dlcjuc3ej/image/upload/v1659115161/jbgky86z1ffte9wbmbcq.svg#/keystone/api/icons/62e4160f62202800283c8e87/20220729171921/image/cell-strainer-5ml-test-tube.svg&quot;,&quot;isPremium&quot;:false,&quot;size&quot;:{&quot;x&quot;:50,&quot;y&quot;:45.175438596491226}},&quot;source&quot;:{&quot;id&quot;:&quot;62e4160f62202800283c8e87&quot;,&quot;type&quot;:&quot;ASSETS&quot;},&quot;isPremium&quot;:false,&quot;parent&quot;:{&quot;type&quot;:&quot;CHILD&quot;,&quot;parentId&quot;:&quot;75bfa2cc-5038-4622-a561-f14cfbda3d7f&quot;,&quot;order&quot;:&quot;5&quot;}},&quot;438cfa52-3aed-4721-810a-5e45c9cf54c7&quot;:{&quot;id&quot;:&quot;438cfa52-3aed-4721-810a-5e45c9cf54c7&quot;,&quot;name&quot;:&quot;Eppendorf tube (round bottom, 1/2 liquid, closed)&quot;,&quot;displayName&quot;:&quot;&quot;,&quot;type&quot;:&quot;FIGURE_OBJECT&quot;,&quot;relativeTransform&quot;:{&quot;translate&quot;:{&quot;x&quot;:192.03986238436843,&quot;y&quot;:105.37453044231982},&quot;rotate&quot;:0,&quot;skewX&quot;:0,&quot;scale&quot;:{&quot;x&quot;:0.45760312997208447,&quot;y&quot;:0.45760312997208447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8a10e93c-c05c-438e-9f00-1233ddbf094f&quot;,&quot;order&quot;:&quot;3&quot;}},&quot;9703a82d-c906-4a92-868d-c461ccdc3eac&quot;:{&quot;type&quot;:&quot;FIGURE_OBJECT&quot;,&quot;id&quot;:&quot;9703a82d-c906-4a92-868d-c461ccdc3eac&quot;,&quot;relativeTransform&quot;:{&quot;translate&quot;:{&quot;x&quot;:239.87988924717328,&quot;y&quot;:245.46958356586697},&quot;rotate&quot;:0,&quot;skewX&quot;:0,&quot;scale&quot;:{&quot;x&quot;:1,&quot;y&quot;:1}},&quot;opacity&quot;:1,&quot;path&quot;:{&quot;type&quot;:&quot;RECT&quot;,&quot;size&quot;:{&quot;x&quot;:168.4590500713517,&quot;y&quot;:32.007339857924855},&quot;cornerRounding&quot;:{&quot;type&quot;:&quot;ARC_LENGTH&quot;,&quot;global&quot;:6.296505651998877}},&quot;pathStyles&quot;:[{&quot;type&quot;:&quot;FILL&quot;,&quot;fillStyle&quot;:&quot;rgba(229, 229, 229, 0.34901960784313724)&quot;},{&quot;type&quot;:&quot;STROKE&quot;,&quot;strokeStyle&quot;:&quot;rgba(74, 72, 73, 0.23137254901960785)&quot;,&quot;lineWidth&quot;:0.801695998977343,&quot;lineJoin&quot;:&quot;round&quot;}],&quot;isLocked&quot;:false,&quot;parent&quot;:{&quot;type&quot;:&quot;CHILD&quot;,&quot;parentId&quot;:&quot;8a10e93c-c05c-438e-9f00-1233ddbf094f&quot;,&quot;order&quot;:&quot;35&quot;},&quot;layout&quot;:{&quot;sizeRatio&quot;:{&quot;x&quot;:0.88,&quot;y&quot;:0.88},&quot;keepAspectRatio&quot;:false}},&quot;c23b8f6e-8c06-4d07-b547-fca9018e73bb&quot;:{&quot;id&quot;:&quot;c23b8f6e-8c06-4d07-b547-fca9018e73bb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0.666666666666666,&quot;color&quot;:&quot;rgb(0,0,0)&quot;,&quot;fontWeight&quot;:&quot;normal&quot;,&quot;fontStyle&quot;:&quot;normal&quot;,&quot;decoration&quot;:&quot;none&quot;,&quot;script&quot;:&quot;none&quot;},&quot;range&quot;:[0,62]}],&quot;text&quot;:&quot;Analyse expression by SDS-PAGE, select the best glycerol stock.&quot;}],&quot;_lastCaretLocation&quot;:{&quot;lineIndex&quot;:0,&quot;runIndex&quot;:-1,&quot;charIndex&quot;:-1,&quot;endOfLine&quot;:true}},&quot;format&quot;:&quot;BETTER_TEXT&quot;,&quot;size&quot;:{&quot;x&quot;:148.24396406278947,&quot;y&quot;:23.053333333333327},&quot;targetSize&quot;:{&quot;x&quot;:148.24396406278947,&quot;y&quot;:2}},&quot;parent&quot;:{&quot;type&quot;:&quot;CHILD&quot;,&quot;parentId&quot;:&quot;9703a82d-c906-4a92-868d-c461ccdc3eac&quot;,&quot;order&quot;:&quot;5&quot;}},&quot;1b429749-dfc0-4282-8499-f9028d1fb2de&quot;:{&quot;type&quot;:&quot;FIGURE_OBJECT&quot;,&quot;id&quot;:&quot;1b429749-dfc0-4282-8499-f9028d1fb2de&quot;,&quot;relativeTransform&quot;:{&quot;translate&quot;:{&quot;x&quot;:-17.712762941543474,&quot;y&quot;:-109.66697741140955},&quot;rotate&quot;:0,&quot;skewX&quot;:0,&quot;scale&quot;:{&quot;x&quot;:1,&quot;y&quot;:1}},&quot;opacity&quot;:0.54,&quot;path&quot;:{&quot;type&quot;:&quot;ELLIPSE&quot;,&quot;size&quot;:{&quot;x&quot;:9.774871996364217,&quot;y&quot;:5.583933365225951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3&quot;}},&quot;dd4df9e6-7405-4534-ab3e-576a9ef39617&quot;:{&quot;type&quot;:&quot;FIGURE_OBJECT&quot;,&quot;id&quot;:&quot;dd4df9e6-7405-4534-ab3e-576a9ef39617&quot;,&quot;relativeTransform&quot;:{&quot;translate&quot;:{&quot;x&quot;:-1.3977621676591525,&quot;y&quot;:-115.3771661140136},&quot;rotate&quot;:0},&quot;opacity&quot;:0.63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5&quot;}},&quot;8b5206eb-26e6-41d2-9bd8-15b69a102816&quot;:{&quot;type&quot;:&quot;FIGURE_OBJECT&quot;,&quot;id&quot;:&quot;8b5206eb-26e6-41d2-9bd8-15b69a102816&quot;,&quot;relativeTransform&quot;:{&quot;translate&quot;:{&quot;x&quot;:8.979972616874988,&quot;y&quot;:-105.74906808882803},&quot;rotate&quot;:0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6&quot;}},&quot;8b470ba5-2f60-4507-8a6d-7911a6a3a0fb&quot;:{&quot;type&quot;:&quot;FIGURE_OBJECT&quot;,&quot;id&quot;:&quot;8b470ba5-2f60-4507-8a6d-7911a6a3a0fb&quot;,&quot;relativeTransform&quot;:{&quot;translate&quot;:{&quot;x&quot;:-14.034986776254556,&quot;y&quot;:-101.01539844949012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7&quot;}},&quot;c628181b-1438-45eb-9ed9-47e1e7eb0441&quot;:{&quot;type&quot;:&quot;FIGURE_OBJECT&quot;,&quot;id&quot;:&quot;c628181b-1438-45eb-9ed9-47e1e7eb0441&quot;,&quot;relativeTransform&quot;:{&quot;translate&quot;:{&quot;x&quot;:6.184253497855593,&quot;y&quot;:-96.2798470138349},&quot;rotate&quot;:0,&quot;skewX&quot;:0,&quot;scale&quot;:{&quot;x&quot;:1,&quot;y&quot;:1}},&quot;opacity&quot;:1,&quot;path&quot;:{&quot;type&quot;:&quot;ELLIPSE&quot;,&quot;size&quot;:{&quot;x&quot;:6.48053778712284,&quot;y&quot;:3.6326343506185164}},&quot;pathStyles&quot;:[{&quot;type&quot;:&quot;FILL&quot;,&quot;fillStyle&quot;:&quot;rgba(218,184,48,1)&quot;},{&quot;type&quot;:&quot;STROKE&quot;,&quot;strokeStyle&quot;:&quot;rgba(197,167,47,0.67)&quot;,&quot;lineWidth&quot;:1.101577415617608,&quot;lineJoin&quot;:&quot;round&quot;,&quot;dashArray&quot;:[0,0]}],&quot;isLocked&quot;:false,&quot;parent&quot;:{&quot;type&quot;:&quot;CHILD&quot;,&quot;parentId&quot;:&quot;955e50b5-73c6-458f-a18d-0a83e3465d44&quot;,&quot;order&quot;:&quot;8&quot;}},&quot;a33e0d3e-208f-46d3-99f9-f17b44d3552d&quot;:{&quot;type&quot;:&quot;FIGURE_OBJECT&quot;,&quot;id&quot;:&quot;a33e0d3e-208f-46d3-99f9-f17b44d3552d&quot;,&quot;parent&quot;:{&quot;type&quot;:&quot;CHILD&quot;,&quot;parentId&quot;:&quot;8a10e93c-c05c-438e-9f00-1233ddbf094f&quot;,&quot;order&quot;:&quot;5&quot;},&quot;relativeTransform&quot;:{&quot;translate&quot;:{&quot;x&quot;:-184.54680758109973,&quot;y&quot;:-32.33806843391088},&quot;rotate&quot;:0,&quot;skewX&quot;:0,&quot;scale&quot;:{&quot;x&quot;:1,&quot;y&quot;:1}}},&quot;c3318130-5731-4859-bb75-875de5b239c8&quot;:{&quot;relativeTransform&quot;:{&quot;translate&quot;:{&quot;x&quot;:100.09303031501007,&quot;y&quot;:-332.14878253787214},&quot;rotate&quot;:0},&quot;type&quot;:&quot;FIGURE_OBJECT&quot;,&quot;id&quot;:&quot;c3318130-5731-4859-bb75-875de5b239c8&quot;,&quot;parent&quot;:{&quot;type&quot;:&quot;CHILD&quot;,&quot;parentId&quot;:&quot;a33e0d3e-208f-46d3-99f9-f17b44d3552d&quot;,&quot;order&quot;:&quot;2&quot;},&quot;name&quot;:&quot;Petri dish (inoculation)&quot;,&quot;displayName&quot;:&quot;Petri dish (inoculation)&quot;,&quot;source&quot;:{&quot;id&quot;:&quot;6092c1573ba6bb00ab538717&quot;,&quot;type&quot;:&quot;ASSETS&quot;},&quot;isPremium&quot;:true},&quot;657d7033-af89-445d-89f5-d8d9eef31a08&quot;:{&quot;type&quot;:&quot;FIGURE_OBJECT&quot;,&quot;id&quot;:&quot;657d7033-af89-445d-89f5-d8d9eef31a08&quot;,&quot;name&quot;:&quot;Petri dish&quot;,&quot;relativeTransform&quot;:{&quot;translate&quot;:{&quot;x&quot;:-191.84124577480773,&quot;y&quot;:231.04261938267877},&quot;rotate&quot;:6.283185307179586,&quot;skewX&quot;:0,&quot;scale&quot;:{&quot;x&quot;:-0.3487027817421801,&quot;y&quot;:0.3487027817421801}},&quot;opacity&quot;:1,&quot;image&quot;:{&quot;url&quot;:&quot;https://icons.biorender.com/biorender/5ee274bf88e8df0028d0e386/petri-dish-2.png&quot;,&quot;fallbackUrl&quot;:&quot;https://res.cloudinary.com/dlcjuc3ej/image/upload/v1591899318/oczdzlkvdpbsx61kyazd.svg#/keystone/api/icons/5ee274bf88e8df0028d0e386/petri-dish-2.svg&quot;,&quot;size&quot;:{&quot;x&quot;:325,&quot;y&quot;:243},&quot;isPremium&quot;:false,&quot;isPacked&quot;:true},&quot;source&quot;:{&quot;id&quot;:&quot;5ee0f3bac4e9c30027d95cee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2&quot;}},&quot;87ac051a-cb17-4d4c-8801-08dd63df39e3&quot;:{&quot;type&quot;:&quot;FIGURE_OBJECT&quot;,&quot;id&quot;:&quot;87ac051a-cb17-4d4c-8801-08dd63df39e3&quot;,&quot;name&quot;:&quot;Petri dish (side view) &quot;,&quot;relativeTransform&quot;:{&quot;translate&quot;:{&quot;x&quot;:-168.67196206169166,&quot;y&quot;:175.36922599580498},&quot;rotate&quot;:3.6787639573988082,&quot;skewX&quot;:5.1094978146073025e-17,&quot;scale&quot;:{&quot;x&quot;:-0.3685157167365235,&quot;y&quot;:0.23785200270413953}},&quot;opacity&quot;:1,&quot;image&quot;:{&quot;url&quot;:&quot;https://icons.biorender.com/biorender/5ee933965f27fb002790643a/petri-dish-side-view.png&quot;,&quot;fallbackUrl&quot;:&quot;https://res.cloudinary.com/dlcjuc3ej/image/upload/v1592341388/f4sdtesioldsjniebtpm.svg#/keystone/api/icons/5ee933965f27fb002790643a/petri-dish-side-view.svg&quot;,&quot;size&quot;:{&quot;x&quot;:325,&quot;y&quot;:95},&quot;isPremium&quot;:false,&quot;isPacked&quot;:true},&quot;source&quot;:{&quot;id&quot;:&quot;5ee91e075f27fb00279063d0&quot;,&quot;type&quot;:&quot;ASSETS&quot;},&quot;pathStyles&quot;:[{&quot;type&quot;:&quot;FILL&quot;,&quot;fillStyle&quot;:&quot;rgb(0,0,0)&quot;}],&quot;isLocked&quot;:false,&quot;parent&quot;:{&quot;type&quot;:&quot;CHILD&quot;,&quot;parentId&quot;:&quot;c3318130-5731-4859-bb75-875de5b239c8&quot;,&quot;order&quot;:&quot;7&quot;}},&quot;7c9e4322-f047-4d1e-b73e-fc8991aa80aa&quot;:{&quot;type&quot;:&quot;FIGURE_OBJECT&quot;,&quot;id&quot;:&quot;7c9e4322-f047-4d1e-b73e-fc8991aa80aa&quot;,&quot;name&quot;:&quot;Eppendorf tube (2/3 liquid, open)&quot;,&quot;relativeTransform&quot;:{&quot;translate&quot;:{&quot;x&quot;:-210.029303372342,&quot;y&quot;:-127.93322793731288},&quot;rotate&quot;:1.2217304763960308e-16,&quot;skewX&quot;:-1.1851315637233395e-31,&quot;scale&quot;:{&quot;x&quot;:0.12747850462363317,&quot;y&quot;:0.1274785046236332}},&quot;opacity&quot;:1,&quot;image&quot;:{&quot;url&quot;:&quot;https://icons.biorender.com/biorender/5e41d88de250000028d2f6ba/eppendorf-tube-2-3-open.png&quot;,&quot;fallbackUrl&quot;:&quot;https://res.cloudinary.com/dlcjuc3ej/image/upload/v1581373572/aaux08avellczfnsfdyc.svg#/keystone/api/icons/5e41d88de250000028d2f6ba/eppendorf-tube-2-3-open.svg&quot;,&quot;size&quot;:{&quot;x&quot;:248,&quot;y&quot;:443},&quot;isPremium&quot;:false},&quot;source&quot;:{&quot;id&quot;:&quot;5e41d859e250000028d2f6a4&quot;,&quot;type&quot;:&quot;ASSETS&quot;},&quot;pathStyles&quot;:[{&quot;type&quot;:&quot;FILL&quot;,&quot;fillStyle&quot;:&quot;rgb(0,0,0)&quot;}],&quot;isLocked&quot;:false,&quot;parent&quot;:{&quot;type&quot;:&quot;CHILD&quot;,&quot;parentId&quot;:&quot;a33e0d3e-208f-46d3-99f9-f17b44d3552d&quot;,&quot;order&quot;:&quot;1&quot;}},&quot;bfb74f7d-be57-4137-81e7-5e9c3542e0ff&quot;:{&quot;id&quot;:&quot;bfb74f7d-be57-4137-81e7-5e9c3542e0ff&quot;,&quot;name&quot;:&quot;Pipette tip (big)&quot;,&quot;displayName&quot;:&quot;Big pipette tip&quot;,&quot;type&quot;:&quot;FIGURE_OBJECT&quot;,&quot;relativeTransform&quot;:{&quot;translate&quot;:{&quot;x&quot;:-133.26105062917935,&quot;y&quot;:-152.80918587406813},&quot;rotate&quot;:-0.19975763006909306,&quot;skewX&quot;:0,&quot;scale&quot;:{&quot;x&quot;:0.5399332074822691,&quot;y&quot;:0.539933207482269}},&quot;image&quot;:{&quot;url&quot;:&quot;https://icons.biorender.com/biorender/5f494eadd4a53600282c1888/pipette-tip-big.png&quot;,&quot;fallbackUrl&quot;:&quot;https://res.cloudinary.com/dlcjuc3ej/image/upload/v1598639781/ybktw6z7g5sumsyczjnv.svg#/keystone/api/icons/5f494eadd4a53600282c1888/pipette-tip-big.svg&quot;,&quot;isPremium&quot;:false,&quot;size&quot;:{&quot;x&quot;:30,&quot;y&quot;:144.375}},&quot;source&quot;:{&quot;id&quot;:&quot;5f494e47d4a53600282c1872&quot;,&quot;type&quot;:&quot;ASSETS&quot;},&quot;isPremium&quot;:false,&quot;parent&quot;:{&quot;type&quot;:&quot;CHILD&quot;,&quot;parentId&quot;:&quot;a33e0d3e-208f-46d3-99f9-f17b44d3552d&quot;,&quot;order&quot;:&quot;5&quot;}},&quot;0a209266-6aa2-4f9c-9b02-9f8bd4f461b2&quot;:{&quot;type&quot;:&quot;FIGURE_OBJECT&quot;,&quot;id&quot;:&quot;0a209266-6aa2-4f9c-9b02-9f8bd4f461b2&quot;,&quot;relativeTransform&quot;:{&quot;translate&quot;:{&quot;x&quot;:-183.1784165339141,&quot;y&quot;:-125.54888321106836},&quot;rotate&quot;:0},&quot;opacity&quot;:1,&quot;path&quot;:{&quot;type&quot;:&quot;POLY_LINE&quot;,&quot;points&quot;:[{&quot;x&quot;:-18.563675052144504,&quot;y&quot;:-20.12396052851758},{&quot;x&quot;:-0.37975294692273054,&quot;y&quot;:-45.31772082102025},{&quot;x&quot;:31.42635664294723,&quot;y&quot;:-45.31772082102024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60920539584551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a33e0d3e-208f-46d3-99f9-f17b44d3552d&quot;,&quot;order&quot;:&quot;7&quot;},&quot;connectorInfo&quot;:{&quot;connectedObjects&quot;:[],&quot;type&quot;:&quot;QUADRATIC&quot;,&quot;offset&quot;:{&quot;x&quot;:0,&quot;y&quot;:0},&quot;bending&quot;:-0.1,&quot;firstElementIsHead&quot;:true,&quot;customized&quot;:false}},&quot;334e228c-9daf-4cdc-bb28-38a41b6d66fe&quot;:{&quot;type&quot;:&quot;FIGURE_OBJECT&quot;,&quot;id&quot;:&quot;334e228c-9daf-4cdc-bb28-38a41b6d66fe&quot;,&quot;relativeTransform&quot;:{&quot;translate&quot;:{&quot;x&quot;:-33.4631032319341,&quot;y&quot;:18.539002001357524},&quot;rotate&quot;:0},&quot;opacity&quot;:1,&quot;path&quot;:{&quot;type&quot;:&quot;RECT&quot;,&quot;size&quot;:{&quot;x&quot;:780.9662874151398,&quot;y&quot;:520.7571297284173},&quot;cornerRounding&quot;:{&quot;type&quot;:&quot;ARC_LENGTH&quot;,&quot;global&quot;:15.707963267948966}},&quot;pathStyles&quot;:[{&quot;type&quot;:&quot;FILL&quot;,&quot;fillStyle&quot;:&quot;rgba(245, 254, 251, 1)&quot;},{&quot;type&quot;:&quot;STROKE&quot;,&quot;strokeStyle&quot;:&quot;rgba(186, 215, 211, 1)&quot;,&quot;lineWidth&quot;:2,&quot;lineJoin&quot;:&quot;round&quot;}],&quot;isLocked&quot;:false,&quot;parent&quot;:{&quot;type&quot;:&quot;CHILD&quot;,&quot;parentId&quot;:&quot;8a10e93c-c05c-438e-9f00-1233ddbf094f&quot;,&quot;order&quot;:&quot;02&quot;}},&quot;d09881e1-e567-4a12-9276-fe0384c7cd04&quot;:{&quot;type&quot;:&quot;FIGURE_OBJECT&quot;,&quot;id&quot;:&quot;d09881e1-e567-4a12-9276-fe0384c7cd04&quot;,&quot;relativeTransform&quot;:{&quot;translate&quot;:{&quot;x&quot;:-128.0558129440081,&quot;y&quot;:-151.1403635241583},&quot;rotate&quot;:0,&quot;skewX&quot;:0,&quot;scale&quot;:{&quot;x&quot;:1,&quot;y&quot;:1}},&quot;opacity&quot;:1,&quot;path&quot;:{&quot;type&quot;:&quot;POLY_LINE&quot;,&quot;points&quot;:[{&quot;x&quot;:-49.355586034045594,&quot;y&quot;:0},{&quot;x&quot;:49.355586034045594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52&quot;},&quot;connectorInfo&quot;:{&quot;connectedObjects&quot;:[],&quot;type&quot;:&quot;LINE&quot;,&quot;offset&quot;:{&quot;x&quot;:0,&quot;y&quot;:0},&quot;bending&quot;:0.1,&quot;firstElementIsHead&quot;:true,&quot;customized&quot;:false}},&quot;664543e0-1500-4045-9f7a-89657e4dfe2d&quot;:{&quot;id&quot;:&quot;664543e0-1500-4045-9f7a-89657e4dfe2d&quot;,&quot;type&quot;:&quot;FIGURE_OBJECT&quot;,&quot;relativeTransform&quot;:{&quot;translate&quot;:{&quot;x&quot;:-133.66404314057831,&quot;y&quot;:-160.087045419046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6.785013745713776,&quot;y&quot;:16.117535092348078},&quot;targetSize&quot;:{&quot;x&quot;:56.785013745713776,&quot;y&quot;:16.117535092348078}},&quot;parent&quot;:{&quot;type&quot;:&quot;CHILD&quot;,&quot;parentId&quot;:&quot;8a10e93c-c05c-438e-9f00-1233ddbf094f&quot;,&quot;order&quot;:&quot;55&quot;}},&quot;955e50b5-73c6-458f-a18d-0a83e3465d44&quot;:{&quot;type&quot;:&quot;FIGURE_OBJECT&quot;,&quot;id&quot;:&quot;955e50b5-73c6-458f-a18d-0a83e3465d44&quot;,&quot;parent&quot;:{&quot;type&quot;:&quot;CHILD&quot;,&quot;parentId&quot;:&quot;8a10e93c-c05c-438e-9f00-1233ddbf094f&quot;,&quot;order&quot;:&quot;4&quot;},&quot;relativeTransform&quot;:{&quot;translate&quot;:{&quot;x&quot;:17.108747319642728,&quot;y&quot;:-84.76528967108504},&quot;rotate&quot;:0,&quot;skewX&quot;:0,&quot;scale&quot;:{&quot;x&quot;:1,&quot;y&quot;:1}}},&quot;c2017fc4-d21d-45c3-b7e5-9f3f8fbbdb11&quot;:{&quot;type&quot;:&quot;FIGURE_OBJECT&quot;,&quot;id&quot;:&quot;c2017fc4-d21d-45c3-b7e5-9f3f8fbbdb11&quot;,&quot;guide&quot;:{&quot;type&quot;:&quot;GUIDELINE&quot;,&quot;position&quot;:-584.8864914441597,&quot;orientation&quot;:&quot;vertical&quot;},&quot;parent&quot;:{&quot;type&quot;:&quot;GUIDE&quot;,&quot;parentId&quot;:&quot;db09ee30-4429-44cc-bd48-68be73479c8e&quot;,&quot;order&quot;:&quot;5&quot;}},&quot;ba783223-f8d1-458b-8de6-6f35519e59f0&quot;:{&quot;type&quot;:&quot;FIGURE_OBJECT&quot;,&quot;id&quot;:&quot;ba783223-f8d1-458b-8de6-6f35519e59f0&quot;,&quot;guide&quot;:{&quot;type&quot;:&quot;GUIDELINE&quot;,&quot;position&quot;:-593.2182078464981,&quot;orientation&quot;:&quot;vertical&quot;},&quot;parent&quot;:{&quot;type&quot;:&quot;GUIDE&quot;,&quot;parentId&quot;:&quot;db09ee30-4429-44cc-bd48-68be73479c8e&quot;,&quot;order&quot;:&quot;5&quot;}},&quot;9c1dcbb7-7920-488c-90a6-b34d5f0356c3&quot;:{&quot;type&quot;:&quot;FIGURE_OBJECT&quot;,&quot;id&quot;:&quot;9c1dcbb7-7920-488c-90a6-b34d5f0356c3&quot;,&quot;relativeTransform&quot;:{&quot;translate&quot;:{&quot;x&quot;:99.56557208383597,&quot;y&quot;:-150.7966599145106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&quot;},&quot;connectorInfo&quot;:{&quot;connectedObjects&quot;:[],&quot;type&quot;:&quot;LINE&quot;,&quot;offset&quot;:{&quot;x&quot;:0,&quot;y&quot;:0},&quot;bending&quot;:0.1,&quot;firstElementIsHead&quot;:true,&quot;customized&quot;:false}},&quot;c110d28e-c49c-4e45-95c4-3f1cfa912625&quot;:{&quot;type&quot;:&quot;FIGURE_OBJECT&quot;,&quot;id&quot;:&quot;c110d28e-c49c-4e45-95c4-3f1cfa912625&quot;,&quot;relativeTransform&quot;:{&quot;translate&quot;:{&quot;x&quot;:206.8323053517055,&quot;y&quot;:-88.4818193503212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62&quot;},&quot;connectorInfo&quot;:{&quot;connectedObjects&quot;:[],&quot;type&quot;:&quot;LINE&quot;,&quot;offset&quot;:{&quot;x&quot;:0,&quot;y&quot;:0},&quot;bending&quot;:0.1,&quot;firstElementIsHead&quot;:true,&quot;customized&quot;:false}},&quot;d2674daf-bbfc-46af-a1d9-83ea0e499a98&quot;:{&quot;id&quot;:&quot;d2674daf-bbfc-46af-a1d9-83ea0e499a98&quot;,&quot;type&quot;:&quot;FIGURE_OBJECT&quot;,&quot;relativeTransform&quot;:{&quot;translate&quot;:{&quot;x&quot;:238.78129028656045,&quot;y&quot;:-87.6607361377836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33333333333333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51.822906494140625,&quot;y&quot;:13},&quot;targetSize&quot;:{&quot;x&quot;:40.015981110473085,&quot;y&quot;:11.357908315228157}},&quot;parent&quot;:{&quot;type&quot;:&quot;CHILD&quot;,&quot;parentId&quot;:&quot;8a10e93c-c05c-438e-9f00-1233ddbf094f&quot;,&quot;order&quot;:&quot;65&quot;}},&quot;60f18637-7980-4e3a-afa4-b5ab8c7852bb&quot;:{&quot;type&quot;:&quot;FIGURE_OBJECT&quot;,&quot;id&quot;:&quot;60f18637-7980-4e3a-afa4-b5ab8c7852bb&quot;,&quot;relativeTransform&quot;:{&quot;translate&quot;:{&quot;x&quot;:118.91450504106314,&quot;y&quot;:-26.168330462710223},&quot;rotate&quot;:2.9624363524282513,&quot;skewX&quot;:2.775557561562892e-17,&quot;scale&quot;:{&quot;x&quot;:0.9999999999999999,&quot;y&quot;:1.0000000000000004}},&quot;opacity&quot;:1,&quot;path&quot;:{&quot;type&quot;:&quot;POLY_LINE&quot;,&quot;points&quot;:[{&quot;x&quot;:-29.07544797095091,&quot;y&quot;:0},{&quot;x&quot;:29.07544797095091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bf81e12a-db48-40e3-9a03-42e700d4fa82&quot;:{&quot;type&quot;:&quot;FIGURE_OBJECT&quot;,&quot;id&quot;:&quot;bf81e12a-db48-40e3-9a03-42e700d4fa82&quot;,&quot;relativeTransform&quot;:{&quot;translate&quot;:{&quot;x&quot;:235.38844064851617,&quot;y&quot;:31.106787352398513},&quot;rotate&quot;:1.5707963267948966,&quot;skewX&quot;:0,&quot;scale&quot;:{&quot;x&quot;:1,&quot;y&quot;:1}},&quot;opacity&quot;:1,&quot;path&quot;:{&quot;type&quot;:&quot;POLY_LINE&quot;,&quot;points&quot;:[{&quot;x&quot;:-11.904608487545472,&quot;y&quot;:0},{&quot;x&quot;:11.904608487545472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2&quot;},&quot;connectorInfo&quot;:{&quot;connectedObjects&quot;:[],&quot;type&quot;:&quot;LINE&quot;,&quot;offset&quot;:{&quot;x&quot;:0,&quot;y&quot;:0},&quot;bending&quot;:0.1,&quot;firstElementIsHead&quot;:true,&quot;customized&quot;:false}},&quot;af78ad3b-2e07-4b20-a6ca-dd3e6867da35&quot;:{&quot;type&quot;:&quot;FIGURE_OBJECT&quot;,&quot;id&quot;:&quot;af78ad3b-2e07-4b20-a6ca-dd3e6867da35&quot;,&quot;relativeTransform&quot;:{&quot;translate&quot;:{&quot;x&quot;:-15.934730142268094,&quot;y&quot;:-41.19538158446412},&quot;rotate&quot;:0,&quot;skewX&quot;:0,&quot;scale&quot;:{&quot;x&quot;:1,&quot;y&quot;:1}},&quot;opacity&quot;:1,&quot;path&quot;:{&quot;type&quot;:&quot;POLY_LINE&quot;,&quot;points&quot;:[{&quot;x&quot;:-106.91572380390019,&quot;y&quot;:44.51484423785707},{&quot;x&quot;:-163.11956773494714,&quot;y&quot;:93.51116601438426},{&quot;x&quot;:-106.91572380390019,&quot;y&quot;:147.875558400615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75&quot;},&quot;connectorInfo&quot;:{&quot;connectedObjects&quot;:[],&quot;type&quot;:&quot;QUADRATIC&quot;,&quot;offset&quot;:{&quot;x&quot;:0,&quot;y&quot;:0},&quot;bending&quot;:-0.1,&quot;firstElementIsHead&quot;:true,&quot;customized&quot;:true}},&quot;86975659-aa80-46ba-ad8a-046261434de5&quot;:{&quot;type&quot;:&quot;FIGURE_OBJECT&quot;,&quot;id&quot;:&quot;86975659-aa80-46ba-ad8a-046261434de5&quot;,&quot;relativeTransform&quot;:{&quot;translate&quot;:{&quot;x&quot;:123.02430553374963,&quot;y&quot;:190.8495058034134},&quot;rotate&quot;:-2.6853171145458634,&quot;skewX&quot;:0,&quot;scale&quot;:{&quot;x&quot;:0.9999999999999997,&quot;y&quot;:1}},&quot;opacity&quot;:1,&quot;path&quot;:{&quot;type&quot;:&quot;POLY_LINE&quot;,&quot;points&quot;:[{&quot;x&quot;:34.78051810075989,&quot;y&quot;:0},{&quot;x&quot;:-34.7805181007598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499999999999999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8&quot;},&quot;connectorInfo&quot;:{&quot;connectedObjects&quot;:[],&quot;type&quot;:&quot;LINE&quot;,&quot;offset&quot;:{&quot;x&quot;:0,&quot;y&quot;:0},&quot;bending&quot;:0.1,&quot;firstElementIsHead&quot;:true,&quot;customized&quot;:false}},&quot;c4cef380-0490-4c87-b7e2-d0f50d977a8d&quot;:{&quot;type&quot;:&quot;FIGURE_OBJECT&quot;,&quot;id&quot;:&quot;c4cef380-0490-4c87-b7e2-d0f50d977a8d&quot;,&quot;relativeTransform&quot;:{&quot;translate&quot;:{&quot;x&quot;:139.5788215112956,&quot;y&quot;:-386.6613452271877},&quot;rotate&quot;:3.1415926535897927,&quot;skewX&quot;:0,&quot;scale&quot;:{&quot;x&quot;:1,&quot;y&quot;:1}},&quot;opacity&quot;:1,&quot;path&quot;:{&quot;type&quot;:&quot;POLY_LINE&quot;,&quot;points&quot;:[{&quot;x&quot;:-64.78869297116148,&quot;y&quot;:-492.03629938667814},{&quot;x&quot;:-72.37281418195886,&quot;y&quot;:-492.03629938667814},{&quot;x&quot;:-82.09034075574839,&quot;y&quot;:-492.03629938667814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7745927181850287,&quot;lineJoin&quot;:&quot;round&quot;,&quot;dashArray&quot;:[2.0000000000000004]}],&quot;pathSmoothing&quot;:{&quot;type&quot;:&quot;CATMULL_SMOOTHING&quot;,&quot;smoothing&quot;:0.2},&quot;pathMarkers&quot;:{&quot;markerEnd&quot;:{&quot;type&quot;:&quot;PATH&quot;,&quot;units&quot;:{&quot;type&quot;:&quot;STROKE_WIDTH&quot;,&quot;scale&quot;:0.5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8a10e93c-c05c-438e-9f00-1233ddbf094f&quot;,&quot;order&quot;:&quot;9&quot;},&quot;connectorInfo&quot;:{&quot;connectedObjects&quot;:[],&quot;type&quot;:&quot;QUADRATIC&quot;,&quot;offset&quot;:{&quot;x&quot;:0,&quot;y&quot;:0},&quot;bending&quot;:-0.1,&quot;firstElementIsHead&quot;:true,&quot;customized&quot;:true}},&quot;8a10e93c-c05c-438e-9f00-1233ddbf094f&quot;:{&quot;type&quot;:&quot;FIGURE_OBJECT&quot;,&quot;id&quot;:&quot;8a10e93c-c05c-438e-9f00-1233ddbf094f&quot;,&quot;parent&quot;:{&quot;type&quot;:&quot;CHILD&quot;,&quot;parentId&quot;:&quot;f5a2b63e-6a7a-4b52-bc34-58fb7368ec2c&quot;,&quot;order&quot;:&quot;9998&quot;},&quot;relativeTransform&quot;:{&quot;translate&quot;:{&quot;x&quot;:-1014.9999999999998,&quot;y&quot;:56.081999999999965},&quot;rotate&quot;:0,&quot;skewX&quot;:0,&quot;scale&quot;:{&quot;x&quot;:1,&quot;y&quot;:1}}},&quot;eeb8f5c7-49c5-4f65-b114-a30835289811&quot;:{&quot;id&quot;:&quot;eeb8f5c7-49c5-4f65-b114-a30835289811&quot;,&quot;name&quot;:&quot;Eppendorf tube (round bottom, 1/2 liquid, closed)&quot;,&quot;displayName&quot;:&quot;&quot;,&quot;type&quot;:&quot;FIGURE_OBJECT&quot;,&quot;relativeTransform&quot;:{&quot;translate&quot;:{&quot;x&quot;:-1213.3943183474753,&quot;y&quot;:482.305949787203},&quot;rotate&quot;:0,&quot;skewX&quot;:0,&quot;scale&quot;:{&quot;x&quot;:0.686525419293019,&quot;y&quot;:0.686525419293019}},&quot;image&quot;:{&quot;url&quot;:&quot;https://icons.biorender.com/biorender/639cc44dc1ec860020da4ff7/eppendorf-tube-round-bottom-1/2-liquid-closed.png&quot;,&quot;fallbackUrl&quot;:&quot;https://res.cloudinary.com/dlcjuc3ej/image/upload/v1671218247/amx86a5oz2k1ognlocev.svg#/keystone/api/icons/639cc44dc1ec860020da4ff7/eppendorf-tube-round-bottom-1/2-liquid-closed.svg&quot;,&quot;isPremium&quot;:false,&quot;size&quot;:{&quot;x&quot;:50,&quot;y&quot;:108.64197530864197}},&quot;source&quot;:{&quot;id&quot;:&quot;639cc406c1ec860020da4fd7&quot;,&quot;type&quot;:&quot;ASSETS&quot;},&quot;isPremium&quot;:false,&quot;parent&quot;:{&quot;type&quot;:&quot;CHILD&quot;,&quot;parentId&quot;:&quot;f5a2b63e-6a7a-4b52-bc34-58fb7368ec2c&quot;,&quot;order&quot;:&quot;99981&quot;}},&quot;582223ef-616b-43b0-9c54-9a629cca7984&quot;:{&quot;id&quot;:&quot;582223ef-616b-43b0-9c54-9a629cca7984&quot;,&quot;name&quot;:&quot;Erlenmeyer flask (small, 1/4 liquid)&quot;,&quot;displayName&quot;:&quot;&quot;,&quot;type&quot;:&quot;FIGURE_OBJECT&quot;,&quot;relativeTransform&quot;:{&quot;translate&quot;:{&quot;x&quot;:-1048.730625065738,&quot;y&quot;:482.30635846489207},&quot;rotate&quot;:0,&quot;skewX&quot;:0,&quot;scale&quot;:{&quot;x&quot;:0.6437408550579041,&quot;y&quot;:0.6437408550579041}}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isPremium&quot;:true,&quot;size&quot;:{&quot;x&quot;:75,&quot;y&quot;:135.4026845637584}},&quot;source&quot;:{&quot;id&quot;:&quot;5f060fa7c7d3f300284a4c07&quot;,&quot;type&quot;:&quot;ASSETS&quot;},&quot;isPremium&quot;:true,&quot;parent&quot;:{&quot;type&quot;:&quot;CHILD&quot;,&quot;parentId&quot;:&quot;f5a2b63e-6a7a-4b52-bc34-58fb7368ec2c&quot;,&quot;order&quot;:&quot;99982&quot;}},&quot;7f8ffcd4-2678-453b-b79c-a25cd13f0e08&quot;:{&quot;id&quot;:&quot;7f8ffcd4-2678-453b-b79c-a25cd13f0e08&quot;,&quot;type&quot;:&quot;FIGURE_OBJECT&quot;,&quot;relativeTransform&quot;:{&quot;translate&quot;:{&quot;x&quot;:-1047.4433278695867,&quot;y&quot;:534.40761713659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4.458062099715752,&quot;color&quot;:&quot;black&quot;,&quot;fontWeight&quot;:&quot;normal&quot;,&quot;fontStyle&quot;:&quot;normal&quot;,&quot;decoration&quot;:&quot;none&quot;},&quot;range&quot;:[0,8]}],&quot;text&quot;:&quot;overnight&quot;}],&quot;_lastCaretLocation&quot;:{&quot;lineIndex&quot;:0,&quot;runIndex&quot;:-1,&quot;charIndex&quot;:-1,&quot;endOfLine&quot;:true}},&quot;format&quot;:&quot;BETTER_TEXT&quot;,&quot;size&quot;:{&quot;x&quot;:60.034528636123966,&quot;y&quot;:17.039858903236425},&quot;targetSize&quot;:{&quot;x&quot;:60.034528636123966,&quot;y&quot;:17.039858903236425}},&quot;parent&quot;:{&quot;type&quot;:&quot;CHILD&quot;,&quot;parentId&quot;:&quot;f5a2b63e-6a7a-4b52-bc34-58fb7368ec2c&quot;,&quot;order&quot;:&quot;99983&quot;}},&quot;afcb9f2c-5902-4ddb-8a3c-462bc34844a4&quot;:{&quot;id&quot;:&quot;afcb9f2c-5902-4ddb-8a3c-462bc34844a4&quot;,&quot;name&quot;:&quot;Centrifuge (full)&quot;,&quot;displayName&quot;:&quot;&quot;,&quot;type&quot;:&quot;FIGURE_OBJECT&quot;,&quot;relativeTransform&quot;:{&quot;translate&quot;:{&quot;x&quot;:-1046.6804092973666,&quot;y&quot;:720.6713687572658},&quot;rotate&quot;:0,&quot;skewX&quot;:0,&quot;scale&quot;:{&quot;x&quot;:0.5877977010669151,&quot;y&quot;:0.5877977010669151}},&quot;image&quot;:{&quot;url&quot;:&quot;https://icons.biorender.com/biorender/5d38624fef208400046a7956/20190724135232/image/centrifuge-full.png&quot;,&quot;fallbackUrl&quot;:&quot;https://res.cloudinary.com/dlcjuc3ej/image/upload/v1563976352/as6unpq4gu6ddghbhc6t.svg#/keystone/api/icons/5d38624fef208400046a7956/20190724135232/image/centrifuge-full.svg&quot;,&quot;isPremium&quot;:false,&quot;size&quot;:{&quot;x&quot;:200,&quot;y&quot;:222.57217847769027}},&quot;source&quot;:{&quot;id&quot;:&quot;5d38624fef208400046a7956&quot;,&quot;type&quot;:&quot;ASSETS&quot;},&quot;isPremium&quot;:false,&quot;parent&quot;:{&quot;type&quot;:&quot;CHILD&quot;,&quot;parentId&quot;:&quot;f5a2b63e-6a7a-4b52-bc34-58fb7368ec2c&quot;,&quot;order&quot;:&quot;99985&quot;}},&quot;3d67c6ea-46a3-441c-9985-e98b33fd752b&quot;:{&quot;relativeTransform&quot;:{&quot;translate&quot;:{&quot;x&quot;:-1182.108279184265,&quot;y&quot;:874.3266516431934},&quot;rotate&quot;:0,&quot;skewX&quot;:0,&quot;scale&quot;:{&quot;x&quot;:1,&quot;y&quot;:1}},&quot;type&quot;:&quot;FIGURE_OBJECT&quot;,&quot;id&quot;:&quot;3d67c6ea-46a3-441c-9985-e98b33fd752b&quot;,&quot;name&quot;:&quot;Incubation time&quot;,&quot;displayName&quot;:&quot;Incubation time&quot;,&quot;opacity&quot;:1,&quot;source&quot;:{&quot;id&quot;:&quot;5f4d4cc0d3e13800adf01e4f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875&quot;},&quot;isPremium&quot;:true},&quot;0a085a9f-be5c-4398-a398-57a2c484848e&quot;:{&quot;type&quot;:&quot;FIGURE_OBJECT&quot;,&quot;id&quot;:&quot;0a085a9f-be5c-4398-a398-57a2c484848e&quot;,&quot;relativeTransform&quot;:{&quot;translate&quot;:{&quot;x&quot;:19.802275939596832,&quot;y&quot;:0.22089192688745443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6]}],&quot;text&quot;:&quot;optimal&quot;},{&quot;runs&quot;:[{&quot;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,&quot;range&quot;:[0,9]}],&quot;text&quot;:&quot;conditions&quot;,&quot;baseStyle&quot;:{&quot;fontFamily&quot;:&quot;Carlito&quot;,&quot;fontSize&quot;:13.409066837358036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65.20990565176976,&quot;y&quot;:32.037537489156115},&quot;targetSize&quot;:{&quot;x&quot;:65.20990565176976,&quot;y&quot;:32.037537489156115},&quot;format&quot;:&quot;BETTER_TEXT&quot;,&quot;verticalAlign&quot;:&quot;TOP&quot;},&quot;isLocked&quot;:false,&quot;parent&quot;:{&quot;type&quot;:&quot;CHILD&quot;,&quot;parentId&quot;:&quot;3d67c6ea-46a3-441c-9985-e98b33fd752b&quot;,&quot;order&quot;:&quot;2&quot;}},&quot;9643520f-d336-46e5-be29-5c239eaf1986&quot;:{&quot;type&quot;:&quot;FIGURE_OBJECT&quot;,&quot;id&quot;:&quot;9643520f-d336-46e5-be29-5c239eaf1986&quot;,&quot;name&quot;:&quot;Hourglass&quot;,&quot;relativeTransform&quot;:{&quot;translate&quot;:{&quot;x&quot;:-24.904102434527378,&quot;y&quot;:1.0208266108506872e-14},&quot;rotate&quot;:0,&quot;skewX&quot;:0,&quot;scale&quot;:{&quot;x&quot;:0.08122224826300811,&quot;y&quot;:0.08122224826300811}},&quot;opacity&quot;:1,&quot;image&quot;:{&quot;url&quot;:&quot;https://icons.biorender.com/biorender/6241d25c5b5021002817b499/hourglass.png&quot;,&quot;fallbackUrl&quot;:&quot;https://res.cloudinary.com/dlcjuc3ej/image/upload/v1648480855/agjk69jabpk4cgjrkpz3.svg#/keystone/api/icons/6241d25c5b5021002817b499/hourglass.svg&quot;,&quot;size&quot;:{&quot;x&quot;:298,&quot;y&quot;:389},&quot;isPremium&quot;:false},&quot;source&quot;:{&quot;id&quot;:&quot;5ef516eacb3b2c002812bb55&quot;,&quot;type&quot;:&quot;ASSETS&quot;},&quot;pathStyles&quot;:[{&quot;type&quot;:&quot;FILL&quot;,&quot;fillStyle&quot;:&quot;rgb(0,0,0)&quot;}],&quot;isLocked&quot;:false,&quot;parent&quot;:{&quot;type&quot;:&quot;CHILD&quot;,&quot;parentId&quot;:&quot;3d67c6ea-46a3-441c-9985-e98b33fd752b&quot;,&quot;order&quot;:&quot;5&quot;}},&quot;78b64acc-b8c6-4017-a06f-c676c21e73a5&quot;:{&quot;relativeTransform&quot;:{&quot;translate&quot;:{&quot;x&quot;:-795.0114666164325,&quot;y&quot;:689.989112030017},&quot;rotate&quot;:0,&quot;skewX&quot;:0,&quot;scale&quot;:{&quot;x&quot;:1,&quot;y&quot;:1}},&quot;type&quot;:&quot;FIGURE_OBJECT&quot;,&quot;id&quot;:&quot;78b64acc-b8c6-4017-a06f-c676c21e73a5&quot;,&quot;parent&quot;:{&quot;type&quot;:&quot;CHILD&quot;,&quot;parentId&quot;:&quot;f5a2b63e-6a7a-4b52-bc34-58fb7368ec2c&quot;,&quot;order&quot;:&quot;9999&quot;},&quot;name&quot;:&quot;Falcon tube (50mL, 1/2 liquid, with cap) &quot;,&quot;displayName&quot;:&quot;Falcon tube (50mL, 1/2 liquid, with cap) &quot;,&quot;source&quot;:{&quot;id&quot;:&quot;606df534a2aab000a6fda153&quot;,&quot;type&quot;:&quot;ASSETS&quot;},&quot;isPremium&quot;:true},&quot;687483da-f0b1-4c2a-9537-fad16a744da9&quot;:{&quot;id&quot;:&quot;687483da-f0b1-4c2a-9537-fad16a744da9&quot;,&quot;name&quot;:&quot;Falcon tube (50mL, 1/2 liquid)&quot;,&quot;type&quot;:&quot;FIGURE_OBJECT&quot;,&quot;relativeTransform&quot;:{&quot;translate&quot;:{&quot;x&quot;:-38.00990586825712,&quot;y&quot;:40.771091055751},&quot;rotate&quot;:0,&quot;skewX&quot;:0,&quot;scale&quot;:{&quot;x&quot;:0.5455483925767506,&quot;y&quot;:0.5455483925767504}},&quot;image&quot;:{&quot;url&quot;:&quot;https://icons.biorender.com/biorender/606c73c2c6644b0028d7d272/falcon-tube-50-ml-1-2-liquid.png&quot;,&quot;fallbackUrl&quot;:&quot;https://res.cloudinary.com/dlcjuc3ej/image/upload/v1617720252/hyybixbpwfnsewnv7w7a.svg#/keystone/api/icons/606c73c2c6644b0028d7d272/falcon-tube-50-ml-1-2-liquid.svg&quot;,&quot;isPremium&quot;:false,&quot;isPacked&quot;:true,&quot;size&quot;:{&quot;x&quot;:75,&quot;y&quot;:243.57142857142858}},&quot;source&quot;:{&quot;id&quot;:&quot;606c7350c6644b0028d7d251&quot;,&quot;type&quot;:&quot;ASSETS&quot;},&quot;parent&quot;:{&quot;type&quot;:&quot;CHILD&quot;,&quot;parentId&quot;:&quot;78b64acc-b8c6-4017-a06f-c676c21e73a5&quot;,&quot;order&quot;:&quot;2&quot;}},&quot;82534f52-a379-4fde-85f5-609543ba9be6&quot;:{&quot;id&quot;:&quot;82534f52-a379-4fde-85f5-609543ba9be6&quot;,&quot;name&quot;:&quot;Screw cap 1&quot;,&quot;type&quot;:&quot;FIGURE_OBJECT&quot;,&quot;relativeTransform&quot;:{&quot;translate&quot;:{&quot;x&quot;:-38.009802030450004,&quot;y&quot;:-10.721704909224778},&quot;rotate&quot;:0,&quot;skewX&quot;:0,&quot;scale&quot;:{&quot;x&quot;:0.8810181091870632,&quot;y&quot;:0.8810181091870631}},&quot;image&quot;:{&quot;url&quot;:&quot;https://icons.biorender.com/biorender/5f076a089d890700268f57b3/screw-cap-1.png&quot;,&quot;fallbackUrl&quot;:&quot;https://res.cloudinary.com/dlcjuc3ej/image/upload/v1594321413/c2ddrv4cluvpvutvtyvl.svg#/keystone/api/icons/5f076a089d890700268f57b3/screw-cap-1.svg&quot;,&quot;isPremium&quot;:false,&quot;isPacked&quot;:true,&quot;size&quot;:{&quot;x&quot;:50,&quot;y&quot;:36.55913978494623}},&quot;source&quot;:{&quot;id&quot;:&quot;5f0769b39d890700268f57af&quot;,&quot;type&quot;:&quot;ASSETS&quot;},&quot;parent&quot;:{&quot;type&quot;:&quot;CHILD&quot;,&quot;parentId&quot;:&quot;78b64acc-b8c6-4017-a06f-c676c21e73a5&quot;,&quot;order&quot;:&quot;5&quot;},&quot;opacity&quot;:1},&quot;b72a20dd-e568-471c-89b6-1acf44ea4c84&quot;:{&quot;type&quot;:&quot;FIGURE_OBJECT&quot;,&quot;id&quot;:&quot;b72a20dd-e568-471c-89b6-1acf44ea4c84&quot;,&quot;relativeTransform&quot;:{&quot;translate&quot;:{&quot;x&quot;:-1073.6263136425466,&quot;y&quot;:750.6477618289189},&quot;rotate&quot;:0,&quot;skewX&quot;:0,&quot;scale&quot;:{&quot;x&quot;:1,&quot;y&quot;:1}},&quot;opacity&quot;:1,&quot;path&quot;:{&quot;type&quot;:&quot;RECT&quot;,&quot;size&quot;:{&quot;x&quot;:669.4502283611463,&quot;y&quot;:645.0495855167217},&quot;cornerRounding&quot;:{&quot;type&quot;:&quot;ARC_LENGTH&quot;,&quot;global&quot;:35.09609020015215}},&quot;pathStyles&quot;:[{&quot;type&quot;:&quot;FILL&quot;,&quot;fillStyle&quot;:&quot;rgb(245, 254, 251)&quot;},{&quot;type&quot;:&quot;STROKE&quot;,&quot;strokeStyle&quot;:&quot;rgb(186, 215, 211)&quot;,&quot;lineWidth&quot;:4.468572990842593,&quot;lineJoin&quot;:&quot;round&quot;}],&quot;isLocked&quot;:false,&quot;parent&quot;:{&quot;type&quot;:&quot;CHILD&quot;,&quot;parentId&quot;:&quot;f5a2b63e-6a7a-4b52-bc34-58fb7368ec2c&quot;,&quot;order&quot;:&quot;999805&quot;},&quot;layout&quot;:{&quot;sizeRatio&quot;:{&quot;x&quot;:0.88,&quot;y&quot;:0.88},&quot;keepAspectRatio&quot;:false}},&quot;81fff7ef-9210-49d0-8a83-5e274955488f&quot;:{&quot;id&quot;:&quot;81fff7ef-9210-49d0-8a83-5e274955488f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1.706681247864196,&quot;color&quot;:&quot;black&quot;,&quot;fontWeight&quot;:&quot;normal&quot;,&quot;fontStyle&quot;:&quot;normal&quot;,&quot;decoration&quot;:&quot;none&quot;}}]},&quot;format&quot;:&quot;BETTER_TEXT&quot;,&quot;size&quot;:{&quot;x&quot;:589.1162009578087,&quot;y&quot;:49},&quot;targetSize&quot;:{&quot;x&quot;:589.1162009578087,&quot;y&quot;:2}},&quot;parent&quot;:{&quot;type&quot;:&quot;CHILD&quot;,&quot;parentId&quot;:&quot;b72a20dd-e568-471c-89b6-1acf44ea4c84&quot;,&quot;order&quot;:&quot;5&quot;}},&quot;04cedca2-d5dc-4426-9212-9c45ae14d2f9&quot;:{&quot;relativeTransform&quot;:{&quot;translate&quot;:{&quot;x&quot;:-1303.3599920114377,&quot;y&quot;:711.4241600370052},&quot;rotate&quot;:0,&quot;skewX&quot;:0,&quot;scale&quot;:{&quot;x&quot;:1,&quot;y&quot;:1}},&quot;type&quot;:&quot;FIGURE_OBJECT&quot;,&quot;id&quot;:&quot;04cedca2-d5dc-4426-9212-9c45ae14d2f9&quot;,&quot;name&quot;:&quot;Erlenmeyer flask (shaking)&quot;,&quot;displayName&quot;:&quot;Erlenmeyer flask shaking&quot;,&quot;opacity&quot;:1,&quot;source&quot;:{&quot;id&quot;:&quot;5f763bb601bffe00ad233113&quot;,&quot;type&quot;:&quot;ASSETS&quot;},&quot;pathStyles&quot;:[{&quot;type&quot;:&quot;FILL&quot;,&quot;fillStyle&quot;:&quot;rgb(0,0,0)&quot;}],&quot;isLocked&quot;:false,&quot;parent&quot;:{&quot;type&quot;:&quot;CHILD&quot;,&quot;parentId&quot;:&quot;f5a2b63e-6a7a-4b52-bc34-58fb7368ec2c&quot;,&quot;order&quot;:&quot;99996&quot;},&quot;isPremium&quot;:true},&quot;cb8736d9-b943-495b-a31c-f87f4f7cbb7c&quot;:{&quot;type&quot;:&quot;FIGURE_OBJECT&quot;,&quot;id&quot;:&quot;cb8736d9-b943-495b-a31c-f87f4f7cbb7c&quot;,&quot;name&quot;:&quot;Erlenmeyer flask (small, 1/4 liquid)&quot;,&quot;relativeTransform&quot;:{&quot;translate&quot;:{&quot;x&quot;:14.41535171348053,&quot;y&quot;:-1.7681259785081176},&quot;rotate&quot;:0,&quot;skewX&quot;:0,&quot;scale&quot;:{&quot;x&quot;:0.7028151342619968,&quot;y&quot;:0.70281513426199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05&quot;}},&quot;66880f12-641c-4a03-81e4-d50b987c6d31&quot;:{&quot;type&quot;:&quot;FIGURE_OBJECT&quot;,&quot;id&quot;:&quot;66880f12-641c-4a03-81e4-d50b987c6d31&quot;,&quot;name&quot;:&quot;Erlenmeyer flask (small, 1/4 liquid)&quot;,&quot;relativeTransform&quot;:{&quot;translate&quot;:{&quot;x&quot;:-16.551844672052415,&quot;y&quot;:-3.115914799694137},&quot;rotate&quot;:0,&quot;skewX&quot;:0,&quot;scale&quot;:{&quot;x&quot;:0.692794399531987,&quot;y&quot;:0.6927943995319868}},&quot;opacity&quot;:0.41,&quot;image&quot;:{&quot;url&quot;:&quot;https://icons.biorender.com/biorender/5f0e142d797816002755ebc3/erlenmeyer-flask-small-1-4-liquid.png&quot;,&quot;fallbackUrl&quot;:&quot;https://res.cloudinary.com/dlcjuc3ej/image/upload/v1594758182/gwrhbcfamxazuosznves.svg#/keystone/api/icons/5f0e142d797816002755ebc3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1&quot;}},&quot;2445df06-4fa3-4b10-8730-f12e39b85fe8&quot;:{&quot;type&quot;:&quot;FIGURE_OBJECT&quot;,&quot;id&quot;:&quot;2445df06-4fa3-4b10-8730-f12e39b85fe8&quot;,&quot;name&quot;:&quot;Erlenmeyer flask (small, 1/4 liquid)&quot;,&quot;relativeTransform&quot;:{&quot;translate&quot;:{&quot;x&quot;:-1.88687540433054,&quot;y&quot;:0.7852287589456922},&quot;rotate&quot;:0,&quot;skewX&quot;:0,&quot;scale&quot;:{&quot;x&quot;:0.7227131590613007,&quot;y&quot;:0.7227131590613006}},&quot;opacity&quot;:1,&quot;image&quot;:{&quot;url&quot;:&quot;https://icons.biorender.com/biorender/5f0e142d797816002755ebce/erlenmeyer-flask-small-1-4-liquid.png&quot;,&quot;fallbackUrl&quot;:&quot;https://res.cloudinary.com/dlcjuc3ej/image/upload/v1594758182/lsofjofvxzkdul1v0ai7.svg#/keystone/api/icons/5f0e142d797816002755ebce/erlenmeyer-flask-small-1-4-liquid.svg&quot;,&quot;size&quot;:{&quot;x&quot;:149,&quot;y&quot;:269},&quot;isPremium&quot;:false},&quot;source&quot;:{&quot;id&quot;:&quot;5f060fa7c7d3f300284a4c07&quot;,&quot;type&quot;:&quot;ASSETS&quot;},&quot;pathStyles&quot;:[{&quot;type&quot;:&quot;FILL&quot;,&quot;fillStyle&quot;:&quot;rgb(0,0,0)&quot;}],&quot;isLocked&quot;:false,&quot;parent&quot;:{&quot;type&quot;:&quot;CHILD&quot;,&quot;parentId&quot;:&quot;04cedca2-d5dc-4426-9212-9c45ae14d2f9&quot;,&quot;order&quot;:&quot;2&quot;}},&quot;9356db13-4b0e-474e-9896-d8e9a168cf6c&quot;:{&quot;type&quot;:&quot;FIGURE_OBJECT&quot;,&quot;id&quot;:&quot;9356db13-4b0e-474e-9896-d8e9a168cf6c&quot;,&quot;relativeTransform&quot;:{&quot;translate&quot;:{&quot;x&quot;:-35.30724538243828,&quot;y&quot;:-83.87427792760953},&quot;rotate&quot;:0},&quot;opacity&quot;:1,&quot;path&quot;:{&quot;type&quot;:&quot;POLY_LINE&quot;,&quot;points&quot;:[{&quot;x&quot;:-13.244774447181062,&quot;y&quot;:11.483568422695171},{&quot;x&quot;:-4.5725358923416355,&quot;y&quot;:-4.685824928951592},{&quot;x&quot;:13.244774447181062,&quot;y&quot;:-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25&quot;}},&quot;718e3d2e-e75c-4a0f-9cb1-660b66d1e08e&quot;:{&quot;type&quot;:&quot;FIGURE_OBJECT&quot;,&quot;id&quot;:&quot;718e3d2e-e75c-4a0f-9cb1-660b66d1e08e&quot;,&quot;relativeTransform&quot;:{&quot;translate&quot;:{&quot;x&quot;:-44.06369565103107,&quot;y&quot;:-89.51649441015695},&quot;rotate&quot;:0},&quot;opacity&quot;:1,&quot;path&quot;:{&quot;type&quot;:&quot;POLY_LINE&quot;,&quot;points&quot;:[{&quot;x&quot;:-8.507663347935473,&quot;y&quot;:7.454751159398495},{&quot;x&quot;:-2.350354695884035,&quot;y&quot;:-3.217638746741319},{&quot;x&quot;:8.507663347935473,&quot;y&quot;:-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3&quot;}},&quot;da7ec20a-e584-431d-95d5-7e9f129d8cc4&quot;:{&quot;type&quot;:&quot;FIGURE_OBJECT&quot;,&quot;id&quot;:&quot;da7ec20a-e584-431d-95d5-7e9f129d8cc4&quot;,&quot;relativeTransform&quot;:{&quot;translate&quot;:{&quot;x&quot;:32.93940163303194,&quot;y&quot;:-83.21260744782036},&quot;rotate&quot;:3.141592653589793},&quot;opacity&quot;:1,&quot;path&quot;:{&quot;type&quot;:&quot;POLY_LINE&quot;,&quot;points&quot;:[{&quot;x&quot;:-13.244774447181062,&quot;y&quot;:-11.483568422695171},{&quot;x&quot;:-4.5725358923416355,&quot;y&quot;:4.685824928951592},{&quot;x&quot;:13.244774447181062,&quot;y&quot;:11.48356842269517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&quot;}},&quot;ba5060ed-1245-420e-a444-0afcf36a397e&quot;:{&quot;type&quot;:&quot;FIGURE_OBJECT&quot;,&quot;id&quot;:&quot;ba5060ed-1245-420e-a444-0afcf36a397e&quot;,&quot;relativeTransform&quot;:{&quot;translate&quot;:{&quot;x&quot;:41.69585190162464,&quot;y&quot;:-88.85482393036777},&quot;rotate&quot;:3.141592653589793},&quot;opacity&quot;:1,&quot;path&quot;:{&quot;type&quot;:&quot;POLY_LINE&quot;,&quot;points&quot;:[{&quot;x&quot;:-8.507663347935473,&quot;y&quot;:-7.454751159398495},{&quot;x&quot;:-2.3503546958841985,&quot;y&quot;:3.217638746741319},{&quot;x&quot;:8.507663347935473,&quot;y&quot;:7.4547511593984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55&quot;}},&quot;7296725e-ceb6-496b-862a-7c10ce593b91&quot;:{&quot;type&quot;:&quot;FIGURE_OBJECT&quot;,&quot;id&quot;:&quot;7296725e-ceb6-496b-862a-7c10ce593b91&quot;,&quot;relativeTransform&quot;:{&quot;translate&quot;:{&quot;x&quot;:62.454117949680445,&quot;y&quot;:72.38896610028964},&quot;rotate&quot;:2.8220884084398508},&quot;opacity&quot;:1,&quot;path&quot;:{&quot;type&quot;:&quot;POLY_LINE&quot;,&quot;points&quot;:[{&quot;x&quot;:-13.24477444718098,&quot;y&quot;:11.483568422694844},{&quot;x&quot;:-4.5725358923418815,&quot;y&quot;:-4.685824928952245},{&quot;x&quot;:13.24477444718098,&quot;y&quot;:-11.483568422694844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6&quot;}},&quot;0219dbe2-e1d0-43bb-aea1-964824f51635&quot;:{&quot;type&quot;:&quot;FIGURE_OBJECT&quot;,&quot;id&quot;:&quot;0219dbe2-e1d0-43bb-aea1-964824f51635&quot;,&quot;relativeTransform&quot;:{&quot;translate&quot;:{&quot;x&quot;:72.53961246528955,&quot;y&quot;:74.99527163071211},&quot;rotate&quot;:2.8220884084398508},&quot;opacity&quot;:1,&quot;path&quot;:{&quot;type&quot;:&quot;POLY_LINE&quot;,&quot;points&quot;:[{&quot;x&quot;:-8.507663347935475,&quot;y&quot;:7.454751159398658},{&quot;x&quot;:-2.350354695884036,&quot;y&quot;:-3.217638746741156},{&quot;x&quot;:8.507663347935475,&quot;y&quot;:-7.454751159398658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&quot;}},&quot;732ecb2f-89e1-456c-aa93-c73e46613d35&quot;:{&quot;type&quot;:&quot;FIGURE_OBJECT&quot;,&quot;id&quot;:&quot;732ecb2f-89e1-456c-aa93-c73e46613d35&quot;,&quot;relativeTransform&quot;:{&quot;translate&quot;:{&quot;x&quot;:-62.454117949681255,&quot;y&quot;:73.33149337704812},&quot;rotate&quot;:0.31950424514994247},&quot;opacity&quot;:1,&quot;path&quot;:{&quot;type&quot;:&quot;POLY_LINE&quot;,&quot;points&quot;:[{&quot;x&quot;:-13.24477444718082,&quot;y&quot;:-11.483568422695011},{&quot;x&quot;:-4.572535892341717,&quot;y&quot;:4.685824928951757},{&quot;x&quot;:13.24477444718082,&quot;y&quot;:11.483568422695011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75&quot;}},&quot;48a41f89-84e0-4321-b5cb-6fda9beee5ba&quot;:{&quot;type&quot;:&quot;FIGURE_OBJECT&quot;,&quot;id&quot;:&quot;48a41f89-84e0-4321-b5cb-6fda9beee5ba&quot;,&quot;relativeTransform&quot;:{&quot;translate&quot;:{&quot;x&quot;:-72.53961246528955,&quot;y&quot;:75.9377989074693},&quot;rotate&quot;:0.31950424514994247},&quot;opacity&quot;:1,&quot;path&quot;:{&quot;type&quot;:&quot;POLY_LINE&quot;,&quot;points&quot;:[{&quot;x&quot;:-8.507663347935312,&quot;y&quot;:-7.4547511593986595},{&quot;x&quot;:-2.3503546958843615,&quot;y&quot;:3.217638746741483},{&quot;x&quot;:8.507663347935312,&quot;y&quot;:7.4547511593986595}],&quot;closed&quot;:false},&quot;pathStyles&quot;:[{&quot;type&quot;:&quot;FILL&quot;,&quot;fillStyle&quot;:&quot;transparent&quot;},{&quot;type&quot;:&quot;STROKE&quot;,&quot;strokeStyle&quot;:&quot;rgba(165,165,165,1)&quot;,&quot;lineWidth&quot;:2.0378061662703546,&quot;lineJoin&quot;:&quot;round&quot;}],&quot;pathSmoothing&quot;:{&quot;type&quot;:&quot;CATMULL_SMOOTHING&quot;,&quot;smoothing&quot;:0.2},&quot;isLocked&quot;:false,&quot;parent&quot;:{&quot;type&quot;:&quot;CHILD&quot;,&quot;parentId&quot;:&quot;04cedca2-d5dc-4426-9212-9c45ae14d2f9&quot;,&quot;order&quot;:&quot;8&quot;}},&quot;9d7ccc39-d239-40a9-8601-c8995ee1c45f&quot;:{&quot;type&quot;:&quot;FIGURE_OBJECT&quot;,&quot;id&quot;:&quot;9d7ccc39-d239-40a9-8601-c8995ee1c45f&quot;,&quot;parent&quot;:{&quot;type&quot;:&quot;CHILD&quot;,&quot;parentId&quot;:&quot;f5a2b63e-6a7a-4b52-bc34-58fb7368ec2c&quot;,&quot;order&quot;:&quot;99997&quot;},&quot;relativeTransform&quot;:{&quot;translate&quot;:{&quot;x&quot;:-1260.811868311012,&quot;y&quot;:504.1012956657266},&quot;rotate&quot;:0,&quot;skewX&quot;:0,&quot;scale&quot;:{&quot;x&quot;:1,&quot;y&quot;:1}}},&quot;dda46880-9f93-465e-a8dc-51ec37408a12&quot;:{&quot;type&quot;:&quot;FIGURE_OBJECT&quot;,&quot;id&quot;:&quot;dda46880-9f93-465e-a8dc-51ec37408a12&quot;,&quot;parent&quot;:{&quot;type&quot;:&quot;CHILD&quot;,&quot;parentId&quot;:&quot;9d7ccc39-d239-40a9-8601-c8995ee1c45f&quot;,&quot;order&quot;:&quot;2&quot;},&quot;relativeTransform&quot;:{&quot;translate&quot;:{&quot;x&quot;:-305.05344986843846,&quot;y&quot;:477.1717221771602},&quot;rotate&quot;:0}},&quot;22b6a12c-0b80-402c-b556-49e4215fe188&quot;:{&quot;id&quot;:&quot;22b6a12c-0b80-402c-b556-49e4215fe188&quot;,&quot;name&quot;:&quot;Qubit fluorometer&quot;,&quot;displayName&quot;:&quot;&quot;,&quot;type&quot;:&quot;FIGURE_OBJECT&quot;,&quot;relativeTransform&quot;:{&quot;translate&quot;:{&quot;x&quot;:317.0707845006405,&quot;y&quot;:5.412570893275219},&quot;rotate&quot;:0,&quot;skewX&quot;:0,&quot;scale&quot;:{&quot;x&quot;:0.8696921345220326,&quot;y&quot;:0.8696921345220323}},&quot;image&quot;:{&quot;url&quot;:&quot;https://icons.biorender.com/biorender/5dd47f673f2443000400197e/qubit-fluorometer.png&quot;,&quot;fallbackUrl&quot;:&quot;https://res.cloudinary.com/dlcjuc3ej/image/upload/v1574207333/dg0sspwwk7lndn0iabr9.svg#/keystone/api/icons/5dd47f673f2443000400197e/qubit-fluorometer.svg&quot;,&quot;isPremium&quot;:false,&quot;size&quot;:{&quot;x&quot;:75,&quot;y&quot;:122.53086419753086}},&quot;source&quot;:{&quot;id&quot;:&quot;5dd47eb93f2443000400197b&quot;,&quot;type&quot;:&quot;ASSETS&quot;},&quot;isPremium&quot;:false,&quot;parent&quot;:{&quot;type&quot;:&quot;CHILD&quot;,&quot;parentId&quot;:&quot;dda46880-9f93-465e-a8dc-51ec37408a12&quot;,&quot;order&quot;:&quot;2&quot;}},&quot;182979cf-300a-4b96-a084-9a6da81ebb1a&quot;:{&quot;id&quot;:&quot;182979cf-300a-4b96-a084-9a6da81ebb1a&quot;,&quot;type&quot;:&quot;FIGURE_OBJECT&quot;,&quot;relativeTransform&quot;:{&quot;translate&quot;:{&quot;x&quot;:317.5809672012304,&quot;y&quot;:10.4744978001404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 Mono&quot;,&quot;fontSize&quot;:16.156568399460774,&quot;color&quot;:&quot;rgba(240,207,127,1)&quot;,&quot;fontWeight&quot;:&quot;normal&quot;,&quot;fontStyle&quot;:&quot;normal&quot;,&quot;decoration&quot;:&quot;none&quot;},&quot;range&quot;:[0,2]}],&quot;text&quot;:&quot;0.8&quot;}],&quot;_lastCaretLocation&quot;:{&quot;lineIndex&quot;:0,&quot;runIndex&quot;:-1,&quot;charIndex&quot;:-1,&quot;endOfLine&quot;:true}},&quot;format&quot;:&quot;BETTER_TEXT&quot;,&quot;size&quot;:{&quot;x&quot;:32.125894857069966,&quot;y&quot;:23.457002594051076},&quot;targetSize&quot;:{&quot;x&quot;:32.125894857069966,&quot;y&quot;:23.457002594051076}},&quot;parent&quot;:{&quot;type&quot;:&quot;CHILD&quot;,&quot;parentId&quot;:&quot;dda46880-9f93-465e-a8dc-51ec37408a12&quot;,&quot;order&quot;:&quot;5&quot;}},&quot;e15b33bb-6ab9-408a-ba6e-ede9b660e9e1&quot;:{&quot;id&quot;:&quot;e15b33bb-6ab9-408a-ba6e-ede9b660e9e1&quot;,&quot;name&quot;:&quot;image.png&quot;,&quot;type&quot;:&quot;FIGURE_OBJECT&quot;,&quot;relativeTransform&quot;:{&quot;translate&quot;:{&quot;x&quot;:-75.53055428771488,&quot;y&quot;:482.5842627266065},&quot;rotate&quot;:0,&quot;skewX&quot;:0,&quot;scale&quot;:{&quot;x&quot;:0.3417487798404668,&quot;y&quot;:0.3417487798404668}},&quot;image&quot;:{&quot;url&quot;:&quot;https://core.services.biorender.com/api/uploads/642c232f6cf4084ca392ae7a/1680614191994_7e6719ab-e1a4-4dfb-bd24-a1df51f439e0_icon.png&quot;,&quot;isPremium&quot;:false,&quot;isSignedURL&quot;:true,&quot;size&quot;:{&quot;x&quot;:300,&quot;y&quot;:263.3294528521537}},&quot;source&quot;:{&quot;id&quot;:&quot;642c232f6cf4084ca392ae7a&quot;,&quot;type&quot;:&quot;UPLOADS&quot;},&quot;isPremium&quot;:false,&quot;parent&quot;:{&quot;type&quot;:&quot;CHILD&quot;,&quot;parentId&quot;:&quot;9d7ccc39-d239-40a9-8601-c8995ee1c45f&quot;,&quot;order&quot;:&quot;5&quot;}},&quot;9d6a21f7-73d0-449b-9c2f-d6075d091523&quot;:{&quot;id&quot;:&quot;9d6a21f7-73d0-449b-9c2f-d6075d091523&quot;,&quot;name&quot;:&quot;Erlenmeyer flask (1/4 liquid)&quot;,&quot;displayName&quot;:&quot;&quot;,&quot;type&quot;:&quot;FIGURE_OBJECT&quot;,&quot;relativeTransform&quot;:{&quot;translate&quot;:{&quot;x&quot;:-1050.2291571120152,&quot;y&quot;:971.4671693475022},&quot;rotate&quot;:0,&quot;skewX&quot;:0,&quot;scale&quot;:{&quot;x&quot;:0.9920084226678672,&quot;y&quot;:0.9920084226678672}},&quot;image&quot;:{&quot;url&quot;:&quot;https://icons.biorender.com/biorender/5f0e10d3797816002755eaf6/erlenmeyer-flask-1-4-liquid.png&quot;,&quot;fallbackUrl&quot;:&quot;https://res.cloudinary.com/dlcjuc3ej/image/upload/v1594757323/irqoxyfdf3xhdaxiwheo.svg#/keystone/api/icons/5f0e10d3797816002755eaf6/erlenmeyer-flask-1-4-liquid.svg&quot;,&quot;isPremium&quot;:true,&quot;size&quot;:{&quot;x&quot;:100,&quot;y&quot;:186.81318681318683}},&quot;source&quot;:{&quot;id&quot;:&quot;5f05ed2db073d10028340e93&quot;,&quot;type&quot;:&quot;ASSETS&quot;},&quot;isPremium&quot;:true,&quot;parent&quot;:{&quot;type&quot;:&quot;CHILD&quot;,&quot;parentId&quot;:&quot;f5a2b63e-6a7a-4b52-bc34-58fb7368ec2c&quot;,&quot;order&quot;:&quot;999975&quot;}},&quot;6320135e-cf34-4075-92b5-3b3f0c3a27ed&quot;:{&quot;type&quot;:&quot;FIGURE_OBJECT&quot;,&quot;id&quot;:&quot;6320135e-cf34-4075-92b5-3b3f0c3a27ed&quot;,&quot;parent&quot;:{&quot;type&quot;:&quot;CHILD&quot;,&quot;parentId&quot;:&quot;f5a2b63e-6a7a-4b52-bc34-58fb7368ec2c&quot;,&quot;order&quot;:&quot;99995&quot;},&quot;relativeTransform&quot;:{&quot;translate&quot;:{&quot;x&quot;:-614.0268986567133,&quot;y&quot;:761.3466337850278},&quot;rotate&quot;:0,&quot;skewX&quot;:0,&quot;scale&quot;:{&quot;x&quot;:1,&quot;y&quot;:1}}},&quot;20120860-4e02-4d11-a59a-7eeabd8c81d3&quot;:{&quot;type&quot;:&quot;FIGURE_OBJECT&quot;,&quot;id&quot;:&quot;20120860-4e02-4d11-a59a-7eeabd8c81d3&quot;,&quot;relativeTransform&quot;:{&quot;translate&quot;:{&quot;x&quot;:-218.99457687334683,&quot;y&quot;:169.2936464527916},&quot;rotate&quot;:0,&quot;skewX&quot;:0,&quot;scale&quot;:{&quot;x&quot;:1,&quot;y&quot;:1}},&quot;opacity&quot;:1,&quot;path&quot;:{&quot;type&quot;:&quot;RECT&quot;,&quot;size&quot;:{&quot;x&quot;:162.1066929376522,&quot;y&quot;:52.32980114664311},&quot;cornerRounding&quot;:{&quot;type&quot;:&quot;ARC_LENGTH&quot;,&quot;global&quot;:9.446419614925045}},&quot;pathStyles&quot;:[{&quot;type&quot;:&quot;FILL&quot;,&quot;fillStyle&quot;:&quot;rgba(229, 229, 229, 0.34901960784313724)&quot;},{&quot;type&quot;:&quot;STROKE&quot;,&quot;strokeStyle&quot;:&quot;rgba(74, 72, 73, 0.23137254901960785)&quot;,&quot;lineWidth&quot;:1.2027555009884474,&quot;lineJoin&quot;:&quot;round&quot;}],&quot;isLocked&quot;:false,&quot;parent&quot;:{&quot;type&quot;:&quot;CHILD&quot;,&quot;parentId&quot;:&quot;6320135e-cf34-4075-92b5-3b3f0c3a27ed&quot;,&quot;order&quot;:&quot;5&quot;},&quot;layout&quot;:{&quot;sizeRatio&quot;:{&quot;x&quot;:0.88,&quot;y&quot;:0.88},&quot;keepAspectRatio&quot;:false}},&quot;aefd4cff-40f6-4cde-92ee-7c21ad7ac9f2&quot;:{&quot;id&quot;:&quot;aefd4cff-40f6-4cde-92ee-7c21ad7ac9f2&quot;,&quot;type&quot;:&quot;FIGURE_OBJECT&quot;,&quot;relativeTransform&quot;:{&quot;translate&quot;:{&quot;x&quot;:0,&quot;y&quot;:0},&quot;rotate&quot;:0},&quot;text&quot;:{&quot;textData&quot;:{&quot;lineSpacing&quot;:&quot;normal&quot;,&quot;alignment&quot;:&quot;justify-left&quot;,&quot;verticalAlign&quot;:&quot;TOP&quot;,&quot;lines&quot;:[{&quot;runs&quot;:[{&quot;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,&quot;range&quot;:[0,44]}],&quot;text&quot;:&quot;Resuspend cells in a small volume of buffer. &quot;,&quot;base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},{&quot;runs&quot;:[{&quot;style&quot;:{&quot;fontFamily&quot;:&quot;Carlito&quot;,&quot;fontSize&quot;:13.333333333333332,&quot;color&quot;:&quot;rgb(0,0,0)&quot;,&quot;fontWeight&quot;:&quot;normal&quot;,&quot;fontStyle&quot;:&quot;normal&quot;,&quot;decoration&quot;:&quot;none&quot;,&quot;script&quot;:&quot;none&quot;},&quot;range&quot;:[0,27]}],&quot;text&quot;:&quot;Store in a freezer at -80°C.&quot;}],&quot;_lastCaretLocation&quot;:{&quot;lineIndex&quot;:1,&quot;runIndex&quot;:-1,&quot;charIndex&quot;:-1,&quot;endOfLine&quot;:true}},&quot;format&quot;:&quot;BETTER_TEXT&quot;,&quot;size&quot;:{&quot;x&quot;:142.65388978513394,&quot;y&quot;:43.13333333333333},&quot;targetSize&quot;:{&quot;x&quot;:142.65388978513394,&quot;y&quot;:2}},&quot;parent&quot;:{&quot;type&quot;:&quot;CHILD&quot;,&quot;parentId&quot;:&quot;20120860-4e02-4d11-a59a-7eeabd8c81d3&quot;,&quot;order&quot;:&quot;5&quot;}},&quot;e95ce0d9-59b9-47db-b856-8e7aba9a5a27&quot;:{&quot;type&quot;:&quot;FIGURE_OBJECT&quot;,&quot;id&quot;:&quot;e95ce0d9-59b9-47db-b856-8e7aba9a5a27&quot;,&quot;parent&quot;:{&quot;type&quot;:&quot;CHILD&quot;,&quot;parentId&quot;:&quot;6320135e-cf34-4075-92b5-3b3f0c3a27ed&quot;,&quot;order&quot;:&quot;2&quot;},&quot;relativeTransform&quot;:{&quot;translate&quot;:{&quot;x&quot;:13.218235323971392,&quot;y&quot;:-47.330108371156015},&quot;rotate&quot;:0,&quot;skewX&quot;:0,&quot;scale&quot;:{&quot;x&quot;:1,&quot;y&quot;:1}}},&quot;57a30e24-39ae-40c0-9c37-673d43ed2647&quot;:{&quot;id&quot;:&quot;57a30e24-39ae-40c0-9c37-673d43ed2647&quot;,&quot;name&quot;:&quot;Snowflake&quot;,&quot;displayName&quot;:&quot;&quot;,&quot;type&quot;:&quot;FIGURE_OBJECT&quot;,&quot;relativeTransform&quot;:{&quot;translate&quot;:{&quot;x&quot;:-253.7761743612192,&quot;y&quot;:168.54547732092686},&quot;rotate&quot;:0,&quot;skewX&quot;:0,&quot;scale&quot;:{&quot;x&quot;:0.2698765864471959,&quot;y&quot;:0.26987658644719587}},&quot;image&quot;:{&quot;url&quot;:&quot;https://icons.biorender.com/biorender/5b29271739949a001413e906/snowflake.png&quot;,&quot;fallbackUrl&quot;:&quot;https://res.cloudinary.com/dlcjuc3ej/image/upload/v1529423636/ufzybanrct6tnibafkrj.svg#/keystone/api/icons/5b29271739949a001413e906/snowflake.svg&quot;,&quot;isPremium&quot;:false,&quot;size&quot;:{&quot;x&quot;:100,&quot;y&quot;:110.20408163265306}},&quot;source&quot;:{&quot;id&quot;:&quot;5b292654cbc71a00141f88f9&quot;,&quot;type&quot;:&quot;ASSETS&quot;},&quot;isPremium&quot;:false,&quot;parent&quot;:{&quot;type&quot;:&quot;CHILD&quot;,&quot;parentId&quot;:&quot;e95ce0d9-59b9-47db-b856-8e7aba9a5a27&quot;,&quot;order&quot;:&quot;2&quot;}},&quot;265914b4-7f84-44a3-b69b-6ad40228fbc0&quot;:{&quot;id&quot;:&quot;265914b4-7f84-44a3-b69b-6ad40228fbc0&quot;,&quot;type&quot;:&quot;FIGURE_OBJECT&quot;,&quot;relativeTransform&quot;:{&quot;translate&quot;:{&quot;x&quot;:-217.28790198311222,&quot;y&quot;:168.50924681789957},&quot;rotate&quot;:0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6.618249515510602,&quot;color&quot;:&quot;rgba(70,69,70,1)&quot;,&quot;fontWeight&quot;:&quot;normal&quot;,&quot;fontStyle&quot;:&quot;normal&quot;,&quot;decoration&quot;:&quot;none&quot;},&quot;range&quot;:[0,4]}],&quot;text&quot;:&quot;-80°C&quot;}],&quot;_lastCaretLocation&quot;:{&quot;lineIndex&quot;:0,&quot;runIndex&quot;:-1,&quot;charIndex&quot;:-1,&quot;endOfLine&quot;:true}},&quot;format&quot;:&quot;BETTER_TEXT&quot;,&quot;size&quot;:{&quot;x&quot;:40.26578435129229,&quot;y&quot;:19.585794071851787},&quot;targetSize&quot;:{&quot;x&quot;:40.26578435129229,&quot;y&quot;:19.585794071851787}},&quot;parent&quot;:{&quot;type&quot;:&quot;CHILD&quot;,&quot;parentId&quot;:&quot;e95ce0d9-59b9-47db-b856-8e7aba9a5a27&quot;,&quot;order&quot;:&quot;5&quot;}},&quot;be03146f-c7af-427e-8e56-c64a721442e5&quot;:{&quot;type&quot;:&quot;FIGURE_OBJECT&quot;,&quot;id&quot;:&quot;be03146f-c7af-427e-8e56-c64a721442e5&quot;,&quot;relativeTransform&quot;:{&quot;translate&quot;:{&quot;x&quot;:-1134.5510768458305,&quot;y&quot;:482.30561867691057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&quot;},&quot;connectorInfo&quot;:{&quot;connectedObjects&quot;:[],&quot;type&quot;:&quot;LINE&quot;,&quot;offset&quot;:{&quot;x&quot;:0,&quot;y&quot;:0},&quot;bending&quot;:0.1,&quot;firstElementIsHead&quot;:true,&quot;customized&quot;:false}},&quot;1db3d11c-612a-4f11-91cf-c5da5d4f48dd&quot;:{&quot;type&quot;:&quot;FIGURE_OBJECT&quot;,&quot;id&quot;:&quot;1db3d11c-612a-4f11-91cf-c5da5d4f48dd&quot;,&quot;relativeTransform&quot;:{&quot;translate&quot;:{&quot;x&quot;:-1172.692408394805,&quot;y&quot;:723.1690519863117},&quot;rotate&quot;:3.141592653589793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&quot;},&quot;connectorInfo&quot;:{&quot;connectedObjects&quot;:[],&quot;type&quot;:&quot;LINE&quot;,&quot;offset&quot;:{&quot;x&quot;:0,&quot;y&quot;:0},&quot;bending&quot;:0.1,&quot;firstElementIsHead&quot;:true,&quot;customized&quot;:false}},&quot;118f246d-3806-4442-8a5a-c461d90077a6&quot;:{&quot;type&quot;:&quot;FIGURE_OBJECT&quot;,&quot;id&quot;:&quot;118f246d-3806-4442-8a5a-c461d90077a6&quot;,&quot;relativeTransform&quot;:{&quot;translate&quot;:{&quot;x&quot;:-1145.8325506882095,&quot;y&quot;:561.2681579900592},&quot;rotate&quot;:-0.9229695001883353,&quot;skewX&quot;:0,&quot;scale&quot;:{&quot;x&quot;:1,&quot;y&quot;:1.0000000000000004}},&quot;opacity&quot;:1,&quot;path&quot;:{&quot;type&quot;:&quot;POLY_LINE&quot;,&quot;points&quot;:[{&quot;x&quot;:-308.1984644699784,&quot;y&quot;:68.48220761577804},{&quot;x&quot;:-321.56943202931956,&quot;y&quot;:157.57483675549204},{&quot;x&quot;:-285.04628596935925,&quot;y&quot;:238.46452142155775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8580142001002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.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5&quot;},&quot;connectorInfo&quot;:{&quot;connectedObjects&quot;:[],&quot;type&quot;:&quot;QUADRATIC&quot;,&quot;offset&quot;:{&quot;x&quot;:0,&quot;y&quot;:0},&quot;bending&quot;:-0.1,&quot;firstElementIsHead&quot;:true,&quot;customized&quot;:true}},&quot;859e164f-030b-4d63-813d-0fd6d29a151f&quot;:{&quot;type&quot;:&quot;FIGURE_OBJECT&quot;,&quot;id&quot;:&quot;859e164f-030b-4d63-813d-0fd6d29a151f&quot;,&quot;relativeTransform&quot;:{&quot;translate&quot;:{&quot;x&quot;:-1050.2294568763768,&quot;y&quot;:832.4453339019744},&quot;rotate&quot;:-1.5707963267948966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7&quot;},&quot;connectorInfo&quot;:{&quot;connectedObjects&quot;:[],&quot;type&quot;:&quot;LINE&quot;,&quot;offset&quot;:{&quot;x&quot;:0,&quot;y&quot;:0},&quot;bending&quot;:0.1,&quot;firstElementIsHead&quot;:true,&quot;customized&quot;:false}},&quot;4397eb4d-5fd6-48a0-8ef7-6a23a152e18f&quot;:{&quot;type&quot;:&quot;FIGURE_OBJECT&quot;,&quot;id&quot;:&quot;4397eb4d-5fd6-48a0-8ef7-6a23a152e18f&quot;,&quot;relativeTransform&quot;:{&quot;translate&quot;:{&quot;x&quot;:-921.4740229838152,&quot;y&quot;:720.6720144599661},&quot;rotate&quot;:0,&quot;skewX&quot;:0,&quot;scale&quot;:{&quot;x&quot;:1.0000000000000004,&quot;y&quot;:1.0000000000000004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8&quot;},&quot;connectorInfo&quot;:{&quot;connectedObjects&quot;:[],&quot;type&quot;:&quot;LINE&quot;,&quot;offset&quot;:{&quot;x&quot;:0,&quot;y&quot;:0},&quot;bending&quot;:0.1,&quot;firstElementIsHead&quot;:true,&quot;customized&quot;:false}},&quot;9b928f1a-e702-4e59-9843-536dbd93de0a&quot;:{&quot;type&quot;:&quot;FIGURE_OBJECT&quot;,&quot;id&quot;:&quot;9b928f1a-e702-4e59-9843-536dbd93de0a&quot;,&quot;relativeTransform&quot;:{&quot;translate&quot;:{&quot;x&quot;:-833.0213949340689,&quot;y&quot;:832.4453953158649},&quot;rotate&quot;:1.5707963267948966,&quot;skewX&quot;:0,&quot;scale&quot;:{&quot;x&quot;:1,&quot;y&quot;:1}},&quot;opacity&quot;:1,&quot;path&quot;:{&quot;type&quot;:&quot;POLY_LINE&quot;,&quot;points&quot;:[{&quot;x&quot;:-16.4873730691453,&quot;y&quot;:0},{&quot;x&quot;:16.4873730691453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&quot;},&quot;connectorInfo&quot;:{&quot;connectedObjects&quot;:[],&quot;type&quot;:&quot;LINE&quot;,&quot;offset&quot;:{&quot;x&quot;:0,&quot;y&quot;:0},&quot;bending&quot;:0.1,&quot;firstElementIsHead&quot;:true,&quot;customized&quot;:false}},&quot;e3890f21-dc38-4c60-a9d6-72e975762945&quot;:{&quot;type&quot;:&quot;FIGURE_OBJECT&quot;,&quot;id&quot;:&quot;e3890f21-dc38-4c60-a9d6-72e975762945&quot;,&quot;relativeTransform&quot;:{&quot;translate&quot;:{&quot;x&quot;:-1047.1308493061708,&quot;y&quot;:595.746378447124},&quot;rotate&quot;:1.5707963267948966,&quot;skewX&quot;:0,&quot;scale&quot;:{&quot;x&quot;:1.0000000000000002,&quot;y&quot;:1.0000000000000002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7&quot;},&quot;connectorInfo&quot;:{&quot;connectedObjects&quot;:[],&quot;type&quot;:&quot;LINE&quot;,&quot;offset&quot;:{&quot;x&quot;:0,&quot;y&quot;:0},&quot;bending&quot;:0.1,&quot;firstElementIsHead&quot;:true,&quot;customized&quot;:false}},&quot;bc2d2961-ab5d-46c7-9633-e698b11dd873&quot;:{&quot;relativeTransform&quot;:{&quot;translate&quot;:{&quot;x&quot;:-358.2066391542314,&quot;y&quot;:-166.65660997993047},&quot;rotate&quot;:0,&quot;skewX&quot;:0,&quot;scale&quot;:{&quot;x&quot;:1,&quot;y&quot;:1}},&quot;type&quot;:&quot;FIGURE_OBJECT&quot;,&quot;id&quot;:&quot;bc2d2961-ab5d-46c7-9633-e698b11dd873&quot;,&quot;parent&quot;:{&quot;type&quot;:&quot;CHILD&quot;,&quot;parentId&quot;:&quot;f5a2b63e-6a7a-4b52-bc34-58fb7368ec2c&quot;,&quot;order&quot;:&quot;999999905&quot;},&quot;name&quot;:&quot;Falcon tube (50mL, 1/2 liquid, with cap) &quot;,&quot;displayName&quot;:&quot;Falcon tube (50mL, 1/2 liquid, with cap) &quot;,&quot;source&quot;:{&quot;id&quot;:&quot;606df534a2aab000a6fda153&quot;,&quot;type&quot;:&quot;ASSETS&quot;},&quot;isPremium&quot;:true},&quot;8432d0ea-b8f4-489e-a42f-7bd41cbca8cd&quot;:{&quot;id&quot;:&quot;8432d0ea-b8f4-489e-a42f-7bd41cbca8cd&quot;,&quot;name&quot;:&quot;Falcon tube (50mL, 1/2 liquid)&quot;,&quot;type&quot;:&quot;FIGURE_OBJECT&quot;,&quot;relativeTransform&quot;:{&quot;translate&quot;:{&quot;x&quot;:-20.259593589800133,&quot;y&quot;:21.731328087609537},&quot;rotate&quot;:0,&quot;skewX&quot;:0,&quot;scale&quot;:{&quot;x&quot;:0.2907817966053937,&quot;y&quot;:0.2907817966053936}},&quot;image&quot;:{&quot;url&quot;:&quot;https://icons.biorender.com/biorender/606c73c2c6644b0028d7d272/falcon-tube-50-ml-1-2-liquid.png&quot;,&quot;fallbackUrl&quot;:&quot;https://res.cloudinary.com/dlcjuc3ej/image/upload/v1617720252/hyybixbpwfnsewnv7w7a.svg#/keystone/api/icons/606c73c2c6644b0028d7d272/falcon-tube-50-ml-1-2-liquid.svg&quot;,&quot;isPremium&quot;:false,&quot;isPacked&quot;:true,&quot;size&quot;:{&quot;x&quot;:75,&quot;y&quot;:243.57142857142858}},&quot;source&quot;:{&quot;id&quot;:&quot;606c7350c6644b0028d7d251&quot;,&quot;type&quot;:&quot;ASSETS&quot;},&quot;parent&quot;:{&quot;type&quot;:&quot;CHILD&quot;,&quot;parentId&quot;:&quot;bc2d2961-ab5d-46c7-9633-e698b11dd873&quot;,&quot;order&quot;:&quot;2&quot;}},&quot;d1b65b33-f0f8-4b6e-8b35-43044a137c84&quot;:{&quot;id&quot;:&quot;d1b65b33-f0f8-4b6e-8b35-43044a137c84&quot;,&quot;name&quot;:&quot;Screw cap 1&quot;,&quot;type&quot;:&quot;FIGURE_OBJECT&quot;,&quot;relativeTransform&quot;:{&quot;translate&quot;:{&quot;x&quot;:-20.259538243391788,&quot;y&quot;:-5.714757221539499},&quot;rotate&quot;:0,&quot;skewX&quot;:0,&quot;scale&quot;:{&quot;x&quot;:0.46958992477511496,&quot;y&quot;:0.4695899247751149}},&quot;image&quot;:{&quot;url&quot;:&quot;https://icons.biorender.com/biorender/5f076a089d890700268f57b3/screw-cap-1.png&quot;,&quot;fallbackUrl&quot;:&quot;https://res.cloudinary.com/dlcjuc3ej/image/upload/v1594321413/c2ddrv4cluvpvutvtyvl.svg#/keystone/api/icons/5f076a089d890700268f57b3/screw-cap-1.svg&quot;,&quot;isPremium&quot;:false,&quot;isPacked&quot;:true,&quot;size&quot;:{&quot;x&quot;:50,&quot;y&quot;:36.55913978494623}},&quot;source&quot;:{&quot;id&quot;:&quot;5f0769b39d890700268f57af&quot;,&quot;type&quot;:&quot;ASSETS&quot;},&quot;parent&quot;:{&quot;type&quot;:&quot;CHILD&quot;,&quot;parentId&quot;:&quot;bc2d2961-ab5d-46c7-9633-e698b11dd873&quot;,&quot;order&quot;:&quot;5&quot;},&quot;opacity&quot;:1},&quot;50ec89fd-55bd-47ba-894a-833b4476c8e0&quot;:{&quot;id&quot;:&quot;50ec89fd-55bd-47ba-894a-833b4476c8e0&quot;,&quot;name&quot;:&quot;AKTA Pure&quot;,&quot;displayName&quot;:&quot;&quot;,&quot;type&quot;:&quot;FIGURE_OBJECT&quot;,&quot;relativeTransform&quot;:{&quot;translate&quot;:{&quot;x&quot;:-330.0092434629727,&quot;y&quot;:0.0004205245446073924},&quot;rotate&quot;:1.2246467991473532e-16,&quot;skewX&quot;:0,&quot;scale&quot;:{&quot;x&quot;:0.3009819197505913,&quot;y&quot;:0.3009819197505913}},&quot;image&quot;:{&quot;url&quot;:&quot;https://icons.biorender.com/biorender/5b7f14b67593b91400e98667/20180823201137/image/akta-pure.png&quot;,&quot;fallbackUrl&quot;:&quot;https://res.cloudinary.com/dlcjuc3ej/image/upload/v1535055097/lsov4dln9wetmasd5axk.svg#/keystone/api/icons/5b7f14b67593b91400e98667/20180823201137/image/akta-pure.svg&quot;,&quot;isPremium&quot;:false,&quot;size&quot;:{&quot;x&quot;:400,&quot;y&quot;:376.1557177615572}},&quot;source&quot;:{&quot;id&quot;:&quot;5b7f14b67593b91400e98667&quot;,&quot;type&quot;:&quot;ASSETS&quot;},&quot;isPremium&quot;:false,&quot;parent&quot;:{&quot;type&quot;:&quot;CHILD&quot;,&quot;parentId&quot;:&quot;f5a2b63e-6a7a-4b52-bc34-58fb7368ec2c&quot;,&quot;order&quot;:&quot;99999991&quot;}},&quot;034c52b9-67ff-48e4-b1ae-4889467c6b21&quot;:{&quot;id&quot;:&quot;034c52b9-67ff-48e4-b1ae-4889467c6b21&quot;,&quot;name&quot;:&quot;Cup horn sonicator&quot;,&quot;displayName&quot;:&quot;&quot;,&quot;type&quot;:&quot;FIGURE_OBJECT&quot;,&quot;relativeTransform&quot;:{&quot;translate&quot;:{&quot;x&quot;:-142.61091833891814,&quot;y&quot;:-146.30664548692448},&quot;rotate&quot;:0,&quot;skewX&quot;:0,&quot;scale&quot;:{&quot;x&quot;:0.23153391608574683,&quot;y&quot;:0.23153391608574678}},&quot;image&quot;:{&quot;url&quot;:&quot;https://icons.biorender.com/biorender/5dd478883f24430004001974/20191119232249/image/cup-horn-sonicator.png&quot;,&quot;fallbackUrl&quot;:&quot;https://res.cloudinary.com/dlcjuc3ej/image/upload/v1574205769/aeu45tjtojahjejonlek.svg#/keystone/api/icons/5dd478883f24430004001974/20191119232249/image/cup-horn-sonicator.svg&quot;,&quot;isPremium&quot;:false,&quot;size&quot;:{&quot;x&quot;:150,&quot;y&quot;:317.83216783216784}},&quot;source&quot;:{&quot;id&quot;:&quot;5dd478883f24430004001974&quot;,&quot;type&quot;:&quot;ASSETS&quot;},&quot;isPremium&quot;:false,&quot;parent&quot;:{&quot;type&quot;:&quot;CHILD&quot;,&quot;parentId&quot;:&quot;f5a2b63e-6a7a-4b52-bc34-58fb7368ec2c&quot;,&quot;order&quot;:&quot;999999915&quot;}},&quot;54982f3c-442f-44f0-9d7b-33b0fd24fb40&quot;:{&quot;id&quot;:&quot;54982f3c-442f-44f0-9d7b-33b0fd24fb40&quot;,&quot;name&quot;:&quot;Centrifuge (full)&quot;,&quot;displayName&quot;:&quot;&quot;,&quot;type&quot;:&quot;FIGURE_OBJECT&quot;,&quot;relativeTransform&quot;:{&quot;translate&quot;:{&quot;x&quot;:76.12311748852356,&quot;y&quot;:-145.23445617734285},&quot;rotate&quot;:6.283185307179586,&quot;skewX&quot;:0,&quot;scale&quot;:{&quot;x&quot;:-0.40955930498198756,&quot;y&quot;:0.40955930498198756}},&quot;image&quot;:{&quot;url&quot;:&quot;https://icons.biorender.com/biorender/5d38624fef208400046a7956/20190724135232/image/centrifuge-full.png&quot;,&quot;fallbackUrl&quot;:&quot;https://res.cloudinary.com/dlcjuc3ej/image/upload/v1563976352/as6unpq4gu6ddghbhc6t.svg#/keystone/api/icons/5d38624fef208400046a7956/20190724135232/image/centrifuge-full.svg&quot;,&quot;isPremium&quot;:false,&quot;size&quot;:{&quot;x&quot;:200,&quot;y&quot;:222.57217847769027}},&quot;source&quot;:{&quot;id&quot;:&quot;5d38624fef208400046a7956&quot;,&quot;type&quot;:&quot;ASSETS&quot;},&quot;isPremium&quot;:false,&quot;parent&quot;:{&quot;type&quot;:&quot;CHILD&quot;,&quot;parentId&quot;:&quot;f5a2b63e-6a7a-4b52-bc34-58fb7368ec2c&quot;,&quot;order&quot;:&quot;99999992&quot;}},&quot;7d4d5aee-8792-4a07-a02f-9e6bf1b404cf&quot;:{&quot;id&quot;:&quot;7d4d5aee-8792-4a07-a02f-9e6bf1b404cf&quot;,&quot;displayName&quot;:&quot;3MMG&quot;,&quot;type&quot;:&quot;FIGURE_OBJECT&quot;,&quot;relativeTransform&quot;:{&quot;translate&quot;:{&quot;x&quot;:-152.37807785939103,&quot;y&quot;:174.82492121244007},&quot;rotate&quot;:0,&quot;skewX&quot;:0,&quot;scale&quot;:{&quot;x&quot;:0.3402299962397483,&quot;y&quot;:0.3402299962397483}},&quot;image&quot;:{&quot;url&quot;:&quot;https://core.services.biorender.com/api/pdb/642e60f4d8dee11ecbbe9779/1680761076888_bcfb6e61-eba5-4802-aa5a-e89779d958fb_icon.png&quot;,&quot;isPremium&quot;:false,&quot;isSignedURL&quot;:true,&quot;size&quot;:{&quot;x&quot;:133.5,&quot;y&quot;:150.6}},&quot;source&quot;:{&quot;id&quot;:&quot;642e60f4d8dee11ecbbe9779&quot;,&quot;type&quot;:&quot;PDBS&quot;},&quot;isPremium&quot;:false,&quot;parent&quot;:{&quot;type&quot;:&quot;CHILD&quot;,&quot;parentId&quot;:&quot;f5a2b63e-6a7a-4b52-bc34-58fb7368ec2c&quot;,&quot;order&quot;:&quot;999999925&quot;}},&quot;180974e4-e3c8-4a64-884c-f5efc8c4dab0&quot;:{&quot;type&quot;:&quot;FIGURE_OBJECT&quot;,&quot;id&quot;:&quot;180974e4-e3c8-4a64-884c-f5efc8c4dab0&quot;,&quot;parent&quot;:{&quot;type&quot;:&quot;CHILD&quot;,&quot;parentId&quot;:&quot;f5a2b63e-6a7a-4b52-bc34-58fb7368ec2c&quot;,&quot;order&quot;:&quot;999999955&quot;},&quot;relativeTransform&quot;:{&quot;translate&quot;:{&quot;x&quot;:170.6234007227775,&quot;y&quot;:108.63964207487082},&quot;rotate&quot;:0,&quot;skewX&quot;:0,&quot;scale&quot;:{&quot;x&quot;:1,&quot;y&quot;:1}}},&quot;39243632-f9ce-420b-b0ad-f0580fbbc6d6&quot;:{&quot;type&quot;:&quot;FIGURE_OBJECT&quot;,&quot;id&quot;:&quot;39243632-f9ce-420b-b0ad-f0580fbbc6d6&quot;,&quot;parent&quot;:{&quot;type&quot;:&quot;CHILD&quot;,&quot;parentId&quot;:&quot;180974e4-e3c8-4a64-884c-f5efc8c4dab0&quot;,&quot;order&quot;:&quot;2&quot;},&quot;relativeTransform&quot;:{&quot;translate&quot;:{&quot;x&quot;:-407.74649817896005,&quot;y&quot;:91.32185756063777},&quot;rotate&quot;:0}},&quot;4e6c7747-6021-40f7-a302-977a8dddd025&quot;:{&quot;type&quot;:&quot;FIGURE_OBJECT&quot;,&quot;id&quot;:&quot;4e6c7747-6021-40f7-a302-977a8dddd025&quot;,&quot;relativeTransform&quot;:{&quot;translate&quot;:{&quot;x&quot;:-5.9166773545669695,&quot;y&quot;:-20.68064638921103},&quot;rotate&quot;:0},&quot;opacity&quot;:1,&quot;path&quot;:{&quot;type&quot;:&quot;POLY_LINE&quot;,&quot;points&quot;:[{&quot;x&quot;:23.055178811336575,&quot;y&quot;:0},{&quot;x&quot;:-23.055178811336575,&quot;y&quot;:0}],&quot;closed&quot;:false},&quot;pathStyles&quot;:[{&quot;type&quot;:&quot;FILL&quot;,&quot;fillStyle&quot;:&quot;rgba(0,0,0,0)&quot;},{&quot;type&quot;:&quot;STROKE&quot;,&quot;strokeStyle&quot;:&quot;#232323&quot;,&quot;lineWidth&quot;:0.49853096308227396,&quot;lineJoin&quot;:&quot;round&quot;,&quot;dashArray&quot;:[4]}],&quot;isLocked&quot;:false,&quot;parent&quot;:{&quot;type&quot;:&quot;CHILD&quot;,&quot;parentId&quot;:&quot;39243632-f9ce-420b-b0ad-f0580fbbc6d6&quot;,&quot;order&quot;:&quot;8&quot;}},&quot;56e37d33-2e94-43f6-80b6-d1e1cd3b2af8&quot;:{&quot;type&quot;:&quot;FIGURE_OBJECT&quot;,&quot;id&quot;:&quot;56e37d33-2e94-43f6-80b6-d1e1cd3b2af8&quot;,&quot;relativeTransform&quot;:{&quot;translate&quot;:{&quot;x&quot;:-6.031037986004062,&quot;y&quot;:-37.91978098523689},&quot;rotate&quot;:0},&quot;opacity&quot;:1,&quot;path&quot;:{&quot;type&quot;:&quot;POLY_LINE&quot;,&quot;points&quot;:[{&quot;x&quot;:23.0551788113367,&quot;y&quot;:0},{&quot;x&quot;:-23.0551788113367,&quot;y&quot;:0}],&quot;closed&quot;:false},&quot;pathStyles&quot;:[{&quot;type&quot;:&quot;FILL&quot;,&quot;fillStyle&quot;:&quot;rgba(0,0,0,0)&quot;},{&quot;type&quot;:&quot;STROKE&quot;,&quot;strokeStyle&quot;:&quot;#232323&quot;,&quot;lineWidth&quot;:0.49853096308227396,&quot;lineJoin&quot;:&quot;round&quot;,&quot;dashArray&quot;:[4]}],&quot;isLocked&quot;:false,&quot;parent&quot;:{&quot;type&quot;:&quot;CHILD&quot;,&quot;parentId&quot;:&quot;39243632-f9ce-420b-b0ad-f0580fbbc6d6&quot;,&quot;order&quot;:&quot;9&quot;}},&quot;f43ae118-ebf7-46ef-8178-62b69c4ee22c&quot;:{&quot;type&quot;:&quot;FIGURE_OBJECT&quot;,&quot;id&quot;:&quot;f43ae118-ebf7-46ef-8178-62b69c4ee22c&quot;,&quot;relativeTransform&quot;:{&quot;translate&quot;:{&quot;x&quot;:26.375310513642788,&quot;y&quot;:4.27391720578139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3]}],&quot;text&quot;:&quot;High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18.474398061667255,&quot;y&quot;:8.973557335480931},&quot;targetSize&quot;:{&quot;x&quot;:18.474398061667255,&quot;y&quot;:8.973557335480931},&quot;format&quot;:&quot;BETTER_TEXT&quot;,&quot;verticalAlign&quot;:&quot;TOP&quot;},&quot;isLocked&quot;:false,&quot;parent&quot;:{&quot;type&quot;:&quot;CHILD&quot;,&quot;parentId&quot;:&quot;39243632-f9ce-420b-b0ad-f0580fbbc6d6&quot;,&quot;order&quot;:&quot;02&quot;}},&quot;34bdf172-dee1-4488-a0ff-2dc62b77be5b&quot;:{&quot;type&quot;:&quot;FIGURE_OBJECT&quot;,&quot;id&quot;:&quot;34bdf172-dee1-4488-a0ff-2dc62b77be5b&quot;,&quot;relativeTransform&quot;:{&quot;translate&quot;:{&quot;x&quot;:26.375310513642788,&quot;y&quot;:-56.279868164358795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2]}],&quot;text&quot;:&quot;Low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17.146011255537875,&quot;y&quot;:8.973557335480931},&quot;targetSize&quot;:{&quot;x&quot;:17.146011255537875,&quot;y&quot;:8.973557335480931},&quot;format&quot;:&quot;BETTER_TEXT&quot;,&quot;verticalAlign&quot;:&quot;TOP&quot;},&quot;isLocked&quot;:false,&quot;parent&quot;:{&quot;type&quot;:&quot;CHILD&quot;,&quot;parentId&quot;:&quot;39243632-f9ce-420b-b0ad-f0580fbbc6d6&quot;,&quot;order&quot;:&quot;05&quot;}},&quot;ffe40e37-0bd1-4d5a-a0d9-3d524e914bc6&quot;:{&quot;type&quot;:&quot;FIGURE_OBJECT&quot;,&quot;id&quot;:&quot;ffe40e37-0bd1-4d5a-a0d9-3d524e914bc6&quot;,&quot;relativeTransform&quot;:{&quot;translate&quot;:{&quot;x&quot;:26.375310513642788,&quot;y&quot;:-27.272003997100967},&quot;rotate&quot;:0},&quot;opacity&quot;:1,&quot;path&quot;:{&quot;type&quot;:&quot;POLY_LINE&quot;,&quot;points&quot;:[{&quot;x&quot;:0,&quot;y&quot;:-23.534905964617803},{&quot;x&quot;:0,&quot;y&quot;:23.534905964617803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17171700&quot;,&quot;1&quot;:&quot;#171717&quot;,&quot;0.45&quot;:&quot;#171717&quot;}},&quot;lineWidth&quot;:0.89412422903077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39243632-f9ce-420b-b0ad-f0580fbbc6d6&quot;,&quot;order&quot;:&quot;1&quot;}},&quot;96f14790-4131-4f38-af26-b0fdecf6ca90&quot;:{&quot;type&quot;:&quot;FIGURE_OBJECT&quot;,&quot;id&quot;:&quot;96f14790-4131-4f38-af26-b0fdecf6ca90&quot;,&quot;relativeTransform&quot;:{&quot;translate&quot;:{&quot;x&quot;:45.89974214597925,&quot;y&quot;:-27.396726563523824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8]}],&quot;text&quot;:&quot;Molecular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,{&quot;runs&quot;:[{&quot;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,&quot;range&quot;:[0,5]}],&quot;text&quot;:&quot;Weight&quot;,&quot;baseStyle&quot;:{&quot;fontFamily&quot;:&quot;Carlito&quot;,&quot;fontSize&quot;:5.333333333333333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1,&quot;runIndex&quot;:-1,&quot;charIndex&quot;:-1,&quot;endOfLine&quot;:true}},&quot;size&quot;:{&quot;x&quot;:32.27069062917863,&quot;y&quot;:17.23587716363115},&quot;targetSize&quot;:{&quot;x&quot;:32.27069062917863,&quot;y&quot;:17.23587716363115},&quot;format&quot;:&quot;BETTER_TEXT&quot;,&quot;verticalAlign&quot;:&quot;TOP&quot;},&quot;isLocked&quot;:false,&quot;parent&quot;:{&quot;type&quot;:&quot;CHILD&quot;,&quot;parentId&quot;:&quot;39243632-f9ce-420b-b0ad-f0580fbbc6d6&quot;,&quot;order&quot;:&quot;15&quot;}},&quot;47fa1acc-6fc5-499e-b473-b035985bb0b1&quot;:{&quot;type&quot;:&quot;FIGURE_OBJECT&quot;,&quot;id&quot;:&quot;47fa1acc-6fc5-499e-b473-b035985bb0b1&quot;,&quot;name&quot;:&quot;Generic protein (ball)&quot;,&quot;relativeTransform&quot;:{&quot;translate&quot;:{&quot;x&quot;:-8.63666428781889,&quot;y&quot;:-31.575633250157455},&quot;rotate&quot;:0,&quot;skewX&quot;:0,&quot;scale&quot;:{&quot;x&quot;:0.02077786292304354,&quot;y&quot;:0.021202280254847407}},&quot;opacity&quot;:1,&quot;image&quot;:{&quot;url&quot;:&quot;https://icons.biorender.com/biorender/5e2b01714f2cc000281aa40b/generic-protein-ball.png&quot;,&quot;fallbackUrl&quot;:&quot;https://res.cloudinary.com/dlcjuc3ej/image/upload/v1579876711/xufxheztnagr9r905ajp.svg#/keystone/api/icons/5e2b01714f2cc000281aa40b/generic-protein-ball.svg&quot;,&quot;size&quot;:{&quot;x&quot;:354,&quot;y&quot;:354},&quot;isPremium&quot;:false},&quot;source&quot;:{&quot;id&quot;:&quot;5b33d1441b9d67001413a55e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2&quot;}},&quot;662feceb-c30a-40a6-967f-f3b594b8f05d&quot;:{&quot;type&quot;:&quot;FIGURE_OBJECT&quot;,&quot;id&quot;:&quot;662feceb-c30a-40a6-967f-f3b594b8f05d&quot;,&quot;name&quot;:&quot;Generic protein (ball)&quot;,&quot;relativeTransform&quot;:{&quot;translate&quot;:{&quot;x&quot;:7.96588816925133,&quot;y&quot;:-31.38685423022266},&quot;rotate&quot;:0.399305159302027,&quot;skewX&quot;:1.2480165979620365e-16,&quot;scale&quot;:{&quot;x&quot;:0.020841547289417183,&quot;y&quot;:0.021267265464765605}},&quot;opacity&quot;:1,&quot;image&quot;:{&quot;url&quot;:&quot;https://icons.biorender.com/biorender/5e2b01714f2cc000281aa40b/generic-protein-ball.png&quot;,&quot;fallbackUrl&quot;:&quot;https://res.cloudinary.com/dlcjuc3ej/image/upload/v1579876711/xufxheztnagr9r905ajp.svg#/keystone/api/icons/5e2b01714f2cc000281aa40b/generic-protein-ball.svg&quot;,&quot;size&quot;:{&quot;x&quot;:354,&quot;y&quot;:354},&quot;isPremium&quot;:false},&quot;source&quot;:{&quot;id&quot;:&quot;5b33d1441b9d67001413a55e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25&quot;}},&quot;12a32f1f-4238-4ff0-8f43-912078721dda&quot;:{&quot;type&quot;:&quot;FIGURE_OBJECT&quot;,&quot;id&quot;:&quot;12a32f1f-4238-4ff0-8f43-912078721dda&quot;,&quot;name&quot;:&quot;Generic protein (cylinder)&quot;,&quot;relativeTransform&quot;:{&quot;translate&quot;:{&quot;x&quot;:6.349358628791101,&quot;y&quot;:-9.495610638004521},&quot;rotate&quot;:2.8854581552058995,&quot;skewX&quot;:1.8595816285931357e-16,&quot;scale&quot;:{&quot;x&quot;:0.04182232190456393,&quot;y&quot;:0.04267660217093779}},&quot;opacity&quot;:1,&quot;image&quot;:{&quot;url&quot;:&quot;https://icons.biorender.com/biorender/5e2afebb4f2cc000281aa2df/generic-protein-cylinder.png&quot;,&quot;fallbackUrl&quot;:&quot;https://res.cloudinary.com/dlcjuc3ej/image/upload/v1579876017/h63qsncr45kwncuicct8.svg#/keystone/api/icons/5e2afebb4f2cc000281aa2df/generic-protein-cylinder.svg&quot;,&quot;size&quot;:{&quot;x&quot;:266,&quot;y&quot;:354},&quot;isPremium&quot;:false},&quot;source&quot;:{&quot;id&quot;:&quot;5b33d2821b9d67001413a5a8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4&quot;}},&quot;334c2f22-8039-4ce7-a234-df2afa6576cd&quot;:{&quot;type&quot;:&quot;FIGURE_OBJECT&quot;,&quot;id&quot;:&quot;334c2f22-8039-4ce7-a234-df2afa6576cd&quot;,&quot;name&quot;:&quot;Generic protein (cylinder)&quot;,&quot;relativeTransform&quot;:{&quot;translate&quot;:{&quot;x&quot;:-7.567815662158093,&quot;y&quot;:-9.495610638004521},&quot;rotate&quot;:0,&quot;skewX&quot;:0,&quot;scale&quot;:{&quot;x&quot;:0.041822321904563926,&quot;y&quot;:0.04267660217093779}},&quot;opacity&quot;:1,&quot;image&quot;:{&quot;url&quot;:&quot;https://icons.biorender.com/biorender/5e2afebb4f2cc000281aa2df/generic-protein-cylinder.png&quot;,&quot;fallbackUrl&quot;:&quot;https://res.cloudinary.com/dlcjuc3ej/image/upload/v1579876017/h63qsncr45kwncuicct8.svg#/keystone/api/icons/5e2afebb4f2cc000281aa2df/generic-protein-cylinder.svg&quot;,&quot;size&quot;:{&quot;x&quot;:266,&quot;y&quot;:354},&quot;isPremium&quot;:false},&quot;source&quot;:{&quot;id&quot;:&quot;5b33d2821b9d67001413a5a8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5&quot;}},&quot;5daf65f8-d2cc-43ca-b04b-034d678d8ae5&quot;:{&quot;type&quot;:&quot;FIGURE_OBJECT&quot;,&quot;id&quot;:&quot;5daf65f8-d2cc-43ca-b04b-034d678d8ae5&quot;,&quot;name&quot;:&quot;Generic protein (rod)&quot;,&quot;relativeTransform&quot;:{&quot;translate&quot;:{&quot;x&quot;:-9.499144235046998,&quot;y&quot;:-45.47235927831794},&quot;rotate&quot;:0,&quot;skewX&quot;:0,&quot;scale&quot;:{&quot;x&quot;:0.016229250320384178,&quot;y&quot;:0.016560755785776156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55&quot;}},&quot;7d57dbf5-7ff1-4287-8a37-81251efa2fea&quot;:{&quot;type&quot;:&quot;FIGURE_OBJECT&quot;,&quot;id&quot;:&quot;7d57dbf5-7ff1-4287-8a37-81251efa2fea&quot;,&quot;name&quot;:&quot;Generic protein (rod)&quot;,&quot;relativeTransform&quot;:{&quot;translate&quot;:{&quot;x&quot;:-4.198781664583446,&quot;y&quot;:-45.4722778544104},&quot;rotate&quot;:0.6089210454411278,&quot;skewX&quot;:0.01897312739994471,&quot;scale&quot;:{&quot;x&quot;:0.016335506732666535,&quot;y&quot;:0.01645303421195065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6&quot;}},&quot;66d814c4-0805-4f96-9be3-dc8e342b13b4&quot;:{&quot;type&quot;:&quot;FIGURE_OBJECT&quot;,&quot;id&quot;:&quot;66d814c4-0805-4f96-9be3-dc8e342b13b4&quot;,&quot;name&quot;:&quot;Generic protein (rod)&quot;,&quot;relativeTransform&quot;:{&quot;translate&quot;:{&quot;x&quot;:2.642546083199828,&quot;y&quot;:-46.37669796915363},&quot;rotate&quot;:2.015221328459111,&quot;skewX&quot;:-0.015697988863134775,&quot;scale&quot;:{&quot;x&quot;:0.01649794668732451,&quot;y&quot;:0.016291036468714482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65&quot;}},&quot;1ee836cd-4a97-4ff8-9e5c-90a280be58e2&quot;:{&quot;type&quot;:&quot;FIGURE_OBJECT&quot;,&quot;id&quot;:&quot;1ee836cd-4a97-4ff8-9e5c-90a280be58e2&quot;,&quot;name&quot;:&quot;Generic protein (rod)&quot;,&quot;relativeTransform&quot;:{&quot;translate&quot;:{&quot;x&quot;:8.799990891493376,&quot;y&quot;:-46.37675735531229},&quot;rotate&quot;:0.85350758462689,&quot;skewX&quot;:0.02003197049482871,&quot;scale&quot;:{&quot;x&quot;:0.016415039150499886,&quot;y&quot;:0.01637331770444955}},&quot;opacity&quot;:1,&quot;image&quot;:{&quot;url&quot;:&quot;https://icons.biorender.com/biorender/5e2b000d4f2cc000281aa343/generic-protein-rod.png&quot;,&quot;fallbackUrl&quot;:&quot;https://res.cloudinary.com/dlcjuc3ej/image/upload/v1579876356/ajaedk52yiy00kcxs9i5.svg#/keystone/api/icons/5e2b000d4f2cc000281aa343/generic-protein-rod.svg&quot;,&quot;size&quot;:{&quot;x&quot;:343,&quot;y&quot;:354},&quot;isPremium&quot;:false},&quot;source&quot;:{&quot;id&quot;:&quot;5b33d1d111968800146387b2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7&quot;}},&quot;e00f9dde-36d6-427c-960a-e64a7b6ec6b2&quot;:{&quot;type&quot;:&quot;FIGURE_OBJECT&quot;,&quot;id&quot;:&quot;e00f9dde-36d6-427c-960a-e64a7b6ec6b2&quot;,&quot;name&quot;:&quot;Generic protein (ball)&quot;,&quot;relativeTransform&quot;:{&quot;translate&quot;:{&quot;x&quot;:-0.32243160452063463,&quot;y&quot;:-27.266080295755764},&quot;rotate&quot;:-0.4484506157929751,&quot;skewX&quot;:-1.2480165979620355e-16,&quot;scale&quot;:{&quot;x&quot;:0.02084154728941719,&quot;y&quot;:0.021267265464765595}},&quot;opacity&quot;:1,&quot;image&quot;:{&quot;url&quot;:&quot;https://icons.biorender.com/biorender/5e2b01714f2cc000281aa40b/generic-protein-ball.png&quot;,&quot;fallbackUrl&quot;:&quot;https://res.cloudinary.com/dlcjuc3ej/image/upload/v1579876711/xufxheztnagr9r905ajp.svg#/keystone/api/icons/5e2b01714f2cc000281aa40b/generic-protein-ball.svg&quot;,&quot;size&quot;:{&quot;x&quot;:354,&quot;y&quot;:354},&quot;isPremium&quot;:false},&quot;source&quot;:{&quot;id&quot;:&quot;5b33d1441b9d67001413a55e&quot;,&quot;type&quot;:&quot;ASSETS&quot;},&quot;pathStyles&quot;:[{&quot;type&quot;:&quot;FILL&quot;,&quot;fillStyle&quot;:&quot;rgb(0,0,0)&quot;}],&quot;isLocked&quot;:false,&quot;parent&quot;:{&quot;type&quot;:&quot;CHILD&quot;,&quot;parentId&quot;:&quot;39243632-f9ce-420b-b0ad-f0580fbbc6d6&quot;,&quot;order&quot;:&quot;3&quot;}},&quot;b7959d6d-1bcf-4071-9d14-bae32c25f671&quot;:{&quot;type&quot;:&quot;FIGURE_OBJECT&quot;,&quot;id&quot;:&quot;b7959d6d-1bcf-4071-9d14-bae32c25f671&quot;,&quot;parent&quot;:{&quot;type&quot;:&quot;CHILD&quot;,&quot;parentId&quot;:&quot;180974e4-e3c8-4a64-884c-f5efc8c4dab0&quot;,&quot;order&quot;:&quot;5&quot;},&quot;relativeTransform&quot;:{&quot;translate&quot;:{&quot;x&quot;:14.64362018755837,&quot;y&quot;:-0.6101508411482661},&quot;rotate&quot;:0}},&quot;d4cadf2c-8541-4d63-976d-6d50ea9d4b28&quot;:{&quot;type&quot;:&quot;FIGURE_OBJECT&quot;,&quot;id&quot;:&quot;d4cadf2c-8541-4d63-976d-6d50ea9d4b28&quot;,&quot;parent&quot;:{&quot;type&quot;:&quot;CHILD&quot;,&quot;parentId&quot;:&quot;b7959d6d-1bcf-4071-9d14-bae32c25f671&quot;,&quot;order&quot;:&quot;2&quot;},&quot;relativeTransform&quot;:{&quot;translate&quot;:{&quot;x&quot;:0,&quot;y&quot;:0},&quot;rotate&quot;:0}},&quot;efd9f990-3ef0-486c-9683-05c8491b19b0&quot;:{&quot;id&quot;:&quot;efd9f990-3ef0-486c-9683-05c8491b19b0&quot;,&quot;name&quot;:&quot;Superdex high-performance column&quot;,&quot;displayName&quot;:&quot;&quot;,&quot;type&quot;:&quot;FIGURE_OBJECT&quot;,&quot;relativeTransform&quot;:{&quot;translate&quot;:{&quot;x&quot;:-445.0587185061702,&quot;y&quot;:81.98260195457016},&quot;rotate&quot;:0,&quot;skewX&quot;:0,&quot;scale&quot;:{&quot;x&quot;:0.2683994508488863,&quot;y&quot;:0.2683994508488863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d4cadf2c-8541-4d63-976d-6d50ea9d4b28&quot;,&quot;order&quot;:&quot;5&quot;}},&quot;a580338e-adbf-4a9a-a833-306452ab46b5&quot;:{&quot;type&quot;:&quot;FIGURE_OBJECT&quot;,&quot;id&quot;:&quot;a580338e-adbf-4a9a-a833-306452ab46b5&quot;,&quot;parent&quot;:{&quot;type&quot;:&quot;CROP&quot;,&quot;parentId&quot;:&quot;d4cadf2c-8541-4d63-976d-6d50ea9d4b28&quot;,&quot;order&quot;:&quot;5&quot;},&quot;relativeTransform&quot;:{&quot;translate&quot;:{&quot;x&quot;:-445.0587185061702,&quot;y&quot;:36.37382832948662},&quot;rotate&quot;:0,&quot;skewX&quot;:0,&quot;scale&quot;:{&quot;x&quot;:13.419972542444327,&quot;y&quot;:21.398537552362566}},&quot;path&quot;:{&quot;type&quot;:&quot;RECT&quot;,&quot;size&quot;:{&quot;x&quot;:2,&quot;y&quot;:2}},&quot;pathStyles&quot;:[{&quot;type&quot;:&quot;FILL&quot;,&quot;fillStyle&quot;:&quot;#fff&quot;}],&quot;isFrozen&quot;:true},&quot;c789f0ac-5b27-4bef-adb5-6ecc6361a559&quot;:{&quot;type&quot;:&quot;FIGURE_OBJECT&quot;,&quot;id&quot;:&quot;c789f0ac-5b27-4bef-adb5-6ecc6361a559&quot;,&quot;parent&quot;:{&quot;type&quot;:&quot;CHILD&quot;,&quot;parentId&quot;:&quot;b7959d6d-1bcf-4071-9d14-bae32c25f671&quot;,&quot;order&quot;:&quot;5&quot;},&quot;relativeTransform&quot;:{&quot;translate&quot;:{&quot;x&quot;:-13.70984644928086,&quot;y&quot;:-56.54064646883661},&quot;rotate&quot;:0}},&quot;3a656f1c-26cf-47fd-b6a4-c258035de5d9&quot;:{&quot;id&quot;:&quot;3a656f1c-26cf-47fd-b6a4-c258035de5d9&quot;,&quot;name&quot;:&quot;Superdex high-performance column&quot;,&quot;displayName&quot;:&quot;&quot;,&quot;type&quot;:&quot;FIGURE_OBJECT&quot;,&quot;relativeTransform&quot;:{&quot;translate&quot;:{&quot;x&quot;:-431.37843635640996,&quot;y&quot;:97.92888410433041},&quot;rotate&quot;:0,&quot;skewX&quot;:0,&quot;scale&quot;:{&quot;x&quot;:0.2683994508488863,&quot;y&quot;:0.2683994508488863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c789f0ac-5b27-4bef-adb5-6ecc6361a559&quot;,&quot;order&quot;:&quot;5&quot;}},&quot;826f98fb-a7fc-4912-9996-6a517aa2ab53&quot;:{&quot;type&quot;:&quot;FIGURE_OBJECT&quot;,&quot;id&quot;:&quot;826f98fb-a7fc-4912-9996-6a517aa2ab53&quot;,&quot;parent&quot;:{&quot;type&quot;:&quot;CROP&quot;,&quot;parentId&quot;:&quot;c789f0ac-5b27-4bef-adb5-6ecc6361a559&quot;,&quot;order&quot;:&quot;5&quot;},&quot;relativeTransform&quot;:{&quot;translate&quot;:{&quot;x&quot;:-431.37843635640996,&quot;y&quot;:128.74150039953736},&quot;rotate&quot;:0,&quot;skewX&quot;:0,&quot;scale&quot;:{&quot;x&quot;:13.419972542444327,&quot;y&quot;:36.19469488223916}},&quot;path&quot;:{&quot;type&quot;:&quot;RECT&quot;,&quot;size&quot;:{&quot;x&quot;:2,&quot;y&quot;:2}},&quot;pathStyles&quot;:[{&quot;type&quot;:&quot;FILL&quot;,&quot;fillStyle&quot;:&quot;#fff&quot;}],&quot;isFrozen&quot;:true},&quot;a9b6db59-a01d-4a03-ab57-e1daee4d53e6&quot;:{&quot;id&quot;:&quot;a9b6db59-a01d-4a03-ab57-e1daee4d53e6&quot;,&quot;displayName&quot;:&quot;132L&quot;,&quot;type&quot;:&quot;FIGURE_OBJECT&quot;,&quot;relativeTransform&quot;:{&quot;translate&quot;:{&quot;x&quot;:-196.33788825263463,&quot;y&quot;:-169.18856954550108},&quot;rotate&quot;:-1.935045622029435,&quot;skewX&quot;:-6.820412468334692e-17,&quot;scale&quot;:{&quot;x&quot;:0.22554063867643842,&quot;y&quot;:0.2255406386764385}},&quot;image&quot;:{&quot;url&quot;:&quot;https://core.services.biorender.com/api/pdb/64428fc836a7d2daa9941a20/1682083784091_b70323ed-2f97-4720-8689-a5f68d66ab16_icon.png&quot;,&quot;isPremium&quot;:false,&quot;isSignedURL&quot;:true,&quot;size&quot;:{&quot;x&quot;:143.7,&quot;y&quot;:200.7}},&quot;source&quot;:{&quot;id&quot;:&quot;64428fc836a7d2daa9941a20&quot;,&quot;type&quot;:&quot;PDBS&quot;},&quot;isPremium&quot;:false,&quot;parent&quot;:{&quot;type&quot;:&quot;CHILD&quot;,&quot;parentId&quot;:&quot;f5a2b63e-6a7a-4b52-bc34-58fb7368ec2c&quot;,&quot;order&quot;:&quot;99999996&quot;}},&quot;48517ab7-a1e3-4eaa-a4a9-f8c2a107c847&quot;:{&quot;type&quot;:&quot;FIGURE_OBJECT&quot;,&quot;id&quot;:&quot;48517ab7-a1e3-4eaa-a4a9-f8c2a107c847&quot;,&quot;parent&quot;:{&quot;type&quot;:&quot;CHILD&quot;,&quot;parentId&quot;:&quot;f5a2b63e-6a7a-4b52-bc34-58fb7368ec2c&quot;,&quot;order&quot;:&quot;99999997&quot;},&quot;relativeTransform&quot;:{&quot;translate&quot;:{&quot;x&quot;:160.8957519294427,&quot;y&quot;:170.64124856990094},&quot;rotate&quot;:0,&quot;skewX&quot;:0,&quot;scale&quot;:{&quot;x&quot;:1,&quot;y&quot;:1}}},&quot;5e31fccc-4a17-4c50-8770-fd9e2252db69&quot;:{&quot;type&quot;:&quot;FIGURE_OBJECT&quot;,&quot;id&quot;:&quot;5e31fccc-4a17-4c50-8770-fd9e2252db69&quot;,&quot;parent&quot;:{&quot;type&quot;:&quot;CHILD&quot;,&quot;parentId&quot;:&quot;48517ab7-a1e3-4eaa-a4a9-f8c2a107c847&quot;,&quot;order&quot;:&quot;2&quot;},&quot;relativeTransform&quot;:{&quot;translate&quot;:{&quot;x&quot;:-317.7079604310012,&quot;y&quot;:-77.57118758829046},&quot;rotate&quot;:0}},&quot;dcfcd956-7d5e-4b6c-8d63-4ce7b8862a37&quot;:{&quot;type&quot;:&quot;FIGURE_OBJECT&quot;,&quot;id&quot;:&quot;dcfcd956-7d5e-4b6c-8d63-4ce7b8862a37&quot;,&quot;parent&quot;:{&quot;type&quot;:&quot;CHILD&quot;,&quot;parentId&quot;:&quot;5e31fccc-4a17-4c50-8770-fd9e2252db69&quot;,&quot;order&quot;:&quot;2&quot;},&quot;relativeTransform&quot;:{&quot;translate&quot;:{&quot;x&quot;:0,&quot;y&quot;:0},&quot;rotate&quot;:0}},&quot;3997db05-21a6-41ab-8bcf-11969988ec3f&quot;:{&quot;id&quot;:&quot;3997db05-21a6-41ab-8bcf-11969988ec3f&quot;,&quot;name&quot;:&quot;Superdex high-performance column&quot;,&quot;displayName&quot;:&quot;&quot;,&quot;type&quot;:&quot;FIGURE_OBJECT&quot;,&quot;relativeTransform&quot;:{&quot;translate&quot;:{&quot;x&quot;:-224.8264214601256,&quot;y&quot;:133.86042167931893},&quot;rotate&quot;:0,&quot;skewX&quot;:0,&quot;scale&quot;:{&quot;x&quot;:0.32836171890931354,&quot;y&quot;:0.32836171890931354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dcfcd956-7d5e-4b6c-8d63-4ce7b8862a37&quot;,&quot;order&quot;:&quot;5&quot;}},&quot;fd256604-0aec-4d8f-bd32-4e2ee2e6506f&quot;:{&quot;type&quot;:&quot;FIGURE_OBJECT&quot;,&quot;id&quot;:&quot;fd256604-0aec-4d8f-bd32-4e2ee2e6506f&quot;,&quot;parent&quot;:{&quot;type&quot;:&quot;CROP&quot;,&quot;parentId&quot;:&quot;dcfcd956-7d5e-4b6c-8d63-4ce7b8862a37&quot;,&quot;order&quot;:&quot;5&quot;},&quot;relativeTransform&quot;:{&quot;translate&quot;:{&quot;x&quot;:-224.8264214601256,&quot;y&quot;:67.27038424760205},&quot;rotate&quot;:0,&quot;skewX&quot;:0,&quot;scale&quot;:{&quot;x&quot;:16.418085945465673,&quot;y&quot;:15.387164116677235}},&quot;path&quot;:{&quot;type&quot;:&quot;RECT&quot;,&quot;size&quot;:{&quot;x&quot;:2,&quot;y&quot;:2}},&quot;pathStyles&quot;:[{&quot;type&quot;:&quot;FILL&quot;,&quot;fillStyle&quot;:&quot;#fff&quot;}],&quot;isFrozen&quot;:true},&quot;6240df50-070a-48d8-afd6-1b9622143ed6&quot;:{&quot;type&quot;:&quot;FIGURE_OBJECT&quot;,&quot;id&quot;:&quot;6240df50-070a-48d8-afd6-1b9622143ed6&quot;,&quot;parent&quot;:{&quot;type&quot;:&quot;CHILD&quot;,&quot;parentId&quot;:&quot;5e31fccc-4a17-4c50-8770-fd9e2252db69&quot;,&quot;order&quot;:&quot;5&quot;},&quot;relativeTransform&quot;:{&quot;translate&quot;:{&quot;x&quot;:-26.14166991159304,&quot;y&quot;:-108.13198893285241},&quot;rotate&quot;:0}},&quot;e2e1676d-71ad-499b-b4b9-650b793bf973&quot;:{&quot;id&quot;:&quot;e2e1676d-71ad-499b-b4b9-650b793bf973&quot;,&quot;name&quot;:&quot;Superdex high-performance column&quot;,&quot;displayName&quot;:&quot;&quot;,&quot;type&quot;:&quot;FIGURE_OBJECT&quot;,&quot;relativeTransform&quot;:{&quot;translate&quot;:{&quot;x&quot;:-198.6847718440241,&quot;y&quot;:137.26166114502863},&quot;rotate&quot;:0,&quot;skewX&quot;:0,&quot;scale&quot;:{&quot;x&quot;:0.32836171890931354,&quot;y&quot;:0.32836171890931354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6240df50-070a-48d8-afd6-1b9622143ed6&quot;,&quot;order&quot;:&quot;5&quot;}},&quot;466d1dd9-9888-4ecb-9cbd-03386440bae7&quot;:{&quot;type&quot;:&quot;FIGURE_OBJECT&quot;,&quot;id&quot;:&quot;466d1dd9-9888-4ecb-9cbd-03386440bae7&quot;,&quot;parent&quot;:{&quot;type&quot;:&quot;CROP&quot;,&quot;parentId&quot;:&quot;6240df50-070a-48d8-afd6-1b9622143ed6&quot;,&quot;order&quot;:&quot;5&quot;},&quot;relativeTransform&quot;:{&quot;translate&quot;:{&quot;x&quot;:-198.6847718440241,&quot;y&quot;:201.35768968417185},&quot;rotate&quot;:0,&quot;skewX&quot;:0,&quot;scale&quot;:{&quot;x&quot;:16.418085945465673,&quot;y&quot;:17.881173009250908}},&quot;path&quot;:{&quot;type&quot;:&quot;RECT&quot;,&quot;size&quot;:{&quot;x&quot;:2,&quot;y&quot;:2}},&quot;pathStyles&quot;:[{&quot;type&quot;:&quot;FILL&quot;,&quot;fillStyle&quot;:&quot;#fff&quot;}],&quot;isFrozen&quot;:true},&quot;1fbf929f-bfed-47e6-b159-0f86129916b5&quot;:{&quot;type&quot;:&quot;FIGURE_OBJECT&quot;,&quot;id&quot;:&quot;1fbf929f-bfed-47e6-b159-0f86129916b5&quot;,&quot;parent&quot;:{&quot;type&quot;:&quot;CHILD&quot;,&quot;parentId&quot;:&quot;48517ab7-a1e3-4eaa-a4a9-f8c2a107c847&quot;,&quot;order&quot;:&quot;5&quot;},&quot;relativeTransform&quot;:{&quot;translate&quot;:{&quot;x&quot;:1.3077640191946391,&quot;y&quot;:1.8062128260939185},&quot;rotate&quot;:0}},&quot;9473a865-2785-4b53-b50f-854090295987&quot;:{&quot;type&quot;:&quot;FIGURE_OBJECT&quot;,&quot;id&quot;:&quot;9473a865-2785-4b53-b50f-854090295987&quot;,&quot;parent&quot;:{&quot;type&quot;:&quot;CHILD&quot;,&quot;parentId&quot;:&quot;1fbf929f-bfed-47e6-b159-0f86129916b5&quot;,&quot;order&quot;:&quot;5&quot;},&quot;relativeTransform&quot;:{&quot;translate&quot;:{&quot;x&quot;:0,&quot;y&quot;:0},&quot;rotate&quot;:0}},&quot;6dd7cdca-9887-47e3-8faf-c0c01e3219d2&quot;:{&quot;type&quot;:&quot;FIGURE_OBJECT&quot;,&quot;id&quot;:&quot;6dd7cdca-9887-47e3-8faf-c0c01e3219d2&quot;,&quot;relativeTransform&quot;:{&quot;translate&quot;:{&quot;x&quot;:-462.58761377107265,&quot;y&quot;:-16.28499031812467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538820095973179,&quot;color&quot;:&quot;#232323&quot;,&quot;fontWeight&quot;:&quot;normal&quot;,&quot;fontStyle&quot;:&quot;normal&quot;,&quot;decoration&quot;:&quot;none&quot;,&quot;script&quot;:&quot;none&quot;},&quot;range&quot;:[0,6]}],&quot;text&quot;:&quot;Elution&quot;}],&quot;verticalAlign&quot;:&quot;TOP&quot;,&quot;_lastCaretLocation&quot;:{&quot;lineIndex&quot;:0,&quot;runIndex&quot;:-1,&quot;charIndex&quot;:-1,&quot;endOfLine&quot;:true}},&quot;size&quot;:{&quot;x&quot;:25.408162867490997,&quot;y&quot;:11.001839444551921},&quot;targetSize&quot;:{&quot;x&quot;:25.408162867490997,&quot;y&quot;:11.001839444551921},&quot;format&quot;:&quot;BETTER_TEXT&quot;,&quot;verticalAlign&quot;:&quot;TOP&quot;},&quot;isLocked&quot;:false,&quot;parent&quot;:{&quot;type&quot;:&quot;CHILD&quot;,&quot;parentId&quot;:&quot;9473a865-2785-4b53-b50f-854090295987&quot;,&quot;order&quot;:&quot;5&quot;}},&quot;4b2900c6-b310-4847-83f7-9bad33b82321&quot;:{&quot;type&quot;:&quot;FIGURE_OBJECT&quot;,&quot;id&quot;:&quot;4b2900c6-b310-4847-83f7-9bad33b82321&quot;,&quot;parent&quot;:{&quot;type&quot;:&quot;CHILD&quot;,&quot;parentId&quot;:&quot;9473a865-2785-4b53-b50f-854090295987&quot;,&quot;order&quot;:&quot;2&quot;},&quot;relativeTransform&quot;:{&quot;translate&quot;:{&quot;x&quot;:0,&quot;y&quot;:0},&quot;rotate&quot;:0}},&quot;60bdcea9-1725-4d87-b1da-c11b88b33bbc&quot;:{&quot;type&quot;:&quot;FIGURE_OBJECT&quot;,&quot;id&quot;:&quot;60bdcea9-1725-4d87-b1da-c11b88b33bbc&quot;,&quot;parent&quot;:{&quot;type&quot;:&quot;CHILD&quot;,&quot;parentId&quot;:&quot;4b2900c6-b310-4847-83f7-9bad33b82321&quot;,&quot;order&quot;:&quot;1&quot;},&quot;relativeTransform&quot;:{&quot;translate&quot;:{&quot;x&quot;:-74.75983449735703,&quot;y&quot;:239.63868570355316},&quot;rotate&quot;:0}},&quot;a6a98284-ca25-4c9d-9e81-c65ef041ce1f&quot;:{&quot;type&quot;:&quot;FIGURE_OBJECT&quot;,&quot;id&quot;:&quot;a6a98284-ca25-4c9d-9e81-c65ef041ce1f&quot;,&quot;relativeTransform&quot;:{&quot;translate&quot;:{&quot;x&quot;:-410.4607805946831,&quot;y&quot;:-209.00202623201116},&quot;rotate&quot;:0},&quot;opacity&quot;:1,&quot;path&quot;:{&quot;type&quot;:&quot;POLY_LINE&quot;,&quot;points&quot;:[{&quot;x&quot;:0,&quot;y&quot;:-45.160189517522184},{&quot;x&quot;:0,&quot;y&quot;:-9.59941181764902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60bdcea9-1725-4d87-b1da-c11b88b33bbc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ccb45b7c-3814-48b8-9f63-40cd174bc6f8&quot;:{&quot;type&quot;:&quot;FIGURE_OBJECT&quot;,&quot;id&quot;:&quot;ccb45b7c-3814-48b8-9f63-40cd174bc6f8&quot;,&quot;parent&quot;:{&quot;type&quot;:&quot;CHILD&quot;,&quot;parentId&quot;:&quot;60bdcea9-1725-4d87-b1da-c11b88b33bbc&quot;,&quot;order&quot;:&quot;2&quot;},&quot;relativeTransform&quot;:{&quot;translate&quot;:{&quot;x&quot;:0,&quot;y&quot;:0},&quot;rotate&quot;:0}},&quot;ea392130-0818-46bf-806b-8a864e437e26&quot;:{&quot;id&quot;:&quot;ea392130-0818-46bf-806b-8a864e437e26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ccb45b7c-3814-48b8-9f63-40cd174bc6f8&quot;,&quot;order&quot;:&quot;5&quot;}},&quot;9d70adf2-1af9-4bfa-95ce-03d7bf69b490&quot;:{&quot;type&quot;:&quot;FIGURE_OBJECT&quot;,&quot;id&quot;:&quot;9d70adf2-1af9-4bfa-95ce-03d7bf69b490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ccb45b7c-3814-48b8-9f63-40cd174bc6f8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40e8e99-53cd-420f-aae1-08800e84729e&quot;:{&quot;type&quot;:&quot;FIGURE_OBJECT&quot;,&quot;id&quot;:&quot;e40e8e99-53cd-420f-aae1-08800e84729e&quot;,&quot;parent&quot;:{&quot;type&quot;:&quot;CHILD&quot;,&quot;parentId&quot;:&quot;60bdcea9-1725-4d87-b1da-c11b88b33bbc&quot;,&quot;order&quot;:&quot;5&quot;},&quot;relativeTransform&quot;:{&quot;translate&quot;:{&quot;x&quot;:-0.00032430942172641914,&quot;y&quot;:11.08788667831176},&quot;rotate&quot;:0}},&quot;0ea5750f-66f8-4fdc-981d-ef1d93b91108&quot;:{&quot;id&quot;:&quot;0ea5750f-66f8-4fdc-981d-ef1d93b91108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e40e8e99-53cd-420f-aae1-08800e84729e&quot;,&quot;order&quot;:&quot;5&quot;}},&quot;d16a4432-7c53-42f0-8bf7-5917a581cfad&quot;:{&quot;type&quot;:&quot;FIGURE_OBJECT&quot;,&quot;id&quot;:&quot;d16a4432-7c53-42f0-8bf7-5917a581cfad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e40e8e99-53cd-420f-aae1-08800e84729e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a7943cb-2c71-4e9d-b7e7-34f33ed1564e&quot;:{&quot;type&quot;:&quot;FIGURE_OBJECT&quot;,&quot;id&quot;:&quot;ea7943cb-2c71-4e9d-b7e7-34f33ed1564e&quot;,&quot;parent&quot;:{&quot;type&quot;:&quot;CHILD&quot;,&quot;parentId&quot;:&quot;60bdcea9-1725-4d87-b1da-c11b88b33bbc&quot;,&quot;order&quot;:&quot;7&quot;},&quot;relativeTransform&quot;:{&quot;translate&quot;:{&quot;x&quot;:-0.0006486188434528383,&quot;y&quot;:22.17527669852489},&quot;rotate&quot;:0}},&quot;24e985fa-c6a4-4718-821b-8757887b9b6c&quot;:{&quot;id&quot;:&quot;24e985fa-c6a4-4718-821b-8757887b9b6c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ea7943cb-2c71-4e9d-b7e7-34f33ed1564e&quot;,&quot;order&quot;:&quot;5&quot;}},&quot;e4b886d7-0f63-40ea-a041-050b74243ca2&quot;:{&quot;type&quot;:&quot;FIGURE_OBJECT&quot;,&quot;id&quot;:&quot;e4b886d7-0f63-40ea-a041-050b74243ca2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ea7943cb-2c71-4e9d-b7e7-34f33ed1564e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96040d8c-db13-4f38-b687-2348ddb300b7&quot;:{&quot;type&quot;:&quot;FIGURE_OBJECT&quot;,&quot;id&quot;:&quot;96040d8c-db13-4f38-b687-2348ddb300b7&quot;,&quot;parent&quot;:{&quot;type&quot;:&quot;CHILD&quot;,&quot;parentId&quot;:&quot;4b2900c6-b310-4847-83f7-9bad33b82321&quot;,&quot;order&quot;:&quot;2&quot;},&quot;relativeTransform&quot;:{&quot;translate&quot;:{&quot;x&quot;:-204.6512970414789,&quot;y&quot;:79.51548495021399},&quot;rotate&quot;:-2.336584238416494}},&quot;c2d64587-c5a1-455f-8b69-6756dc5acb95&quot;:{&quot;id&quot;:&quot;c2d64587-c5a1-455f-8b69-6756dc5acb95&quot;,&quot;name&quot;:&quot;Generic protein (arc)&quot;,&quot;displayName&quot;:&quot;&quot;,&quot;type&quot;:&quot;FIGURE_OBJECT&quot;,&quot;relativeTransform&quot;:{&quot;translate&quot;:{&quot;x&quot;:219.04900480606088,&quot;y&quot;:-126.9460841388237},&quot;rotate&quot;:4.71238898038469,&quot;skewX&quot;:-1.2935299096857073e-31,&quot;scale&quot;:{&quot;x&quot;:-0.13366651596656806,&quot;y&quot;:0.13366651596656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96040d8c-db13-4f38-b687-2348ddb300b7&quot;,&quot;order&quot;:&quot;2&quot;}},&quot;c123ffdc-7219-4732-b4f7-d96a1af056b1&quot;:{&quot;type&quot;:&quot;FIGURE_OBJECT&quot;,&quot;id&quot;:&quot;c123ffdc-7219-4732-b4f7-d96a1af056b1&quot;,&quot;relativeTransform&quot;:{&quot;translate&quot;:{&quot;x&quot;:310.99768751140283,&quot;y&quot;:-75.89024747419735},&quot;rotate&quot;:-0.21203859112639142},&quot;opacity&quot;:1,&quot;path&quot;:{&quot;type&quot;:&quot;POLY_LINE&quot;,&quot;points&quot;:[{&quot;x&quot;:-73.63696421547279,&quot;y&quot;:-72.85745994905784},{&quot;x&quot;:-71.67640745244306,&quot;y&quot;:-72.4354019202652},{&quot;x&quot;:-69.70128050145604,&quot;y&quot;:-72.70562837659033}],&quot;closed&quot;:false},&quot;pathStyles&quot;:[{&quot;type&quot;:&quot;FILL&quot;,&quot;fillStyle&quot;:&quot;rgba(0,0,0,0)&quot;},{&quot;type&quot;:&quot;STROKE&quot;,&quot;strokeStyle&quot;:&quot;#232323&quot;,&quot;lineWidth&quot;:0.1953196708561028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96040d8c-db13-4f38-b687-2348ddb300b7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},&quot;da61022e-f27b-49f0-9e0e-5fd7b97abd4a&quot;:{&quot;relativeTransform&quot;:{&quot;translate&quot;:{&quot;x&quot;:-471.77697784314375,&quot;y&quot;:-9.271965557947551},&quot;rotate&quot;:-0.43467019238314913},&quot;type&quot;:&quot;FIGURE_OBJECT&quot;,&quot;id&quot;:&quot;da61022e-f27b-49f0-9e0e-5fd7b97abd4a&quot;,&quot;opacity&quot;:1,&quot;path&quot;:{&quot;type&quot;:&quot;STAR_POLY&quot;,&quot;size&quot;:{&quot;x&quot;:6.319995709655945,&quot;y&quot;:6.576211726142545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4,&quot;lineJoin&quot;:&quot;round&quot;}],&quot;isLocked&quot;:false,&quot;parent&quot;:{&quot;type&quot;:&quot;CHILD&quot;,&quot;parentId&quot;:&quot;4b2900c6-b310-4847-83f7-9bad33b82321&quot;,&quot;order&quot;:&quot;3&quot;},&quot;name&quot;:&quot;Shape (pentagon, editable)&quot;,&quot;displayName&quot;:&quot;Shape (pentagon, editable)&quot;,&quot;source&quot;:{&quot;id&quot;:&quot;62584838434689019c347028&quot;,&quot;type&quot;:&quot;ASSETS&quot;},&quot;isPremium&quot;:false},&quot;f25cc766-2c8c-4c43-9d12-323bc78eb713&quot;:{&quot;relativeTransform&quot;:{&quot;translate&quot;:{&quot;x&quot;:-472.5463554878294,&quot;y&quot;:0.7236831457173878},&quot;rotate&quot;:0.22923192096665834},&quot;type&quot;:&quot;FIGURE_OBJECT&quot;,&quot;id&quot;:&quot;f25cc766-2c8c-4c43-9d12-323bc78eb713&quot;,&quot;opacity&quot;:1,&quot;path&quot;:{&quot;type&quot;:&quot;STAR_POLY&quot;,&quot;size&quot;:{&quot;x&quot;:6.319995709655947,&quot;y&quot;:6.576211726142545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5,&quot;lineJoin&quot;:&quot;round&quot;}],&quot;isLocked&quot;:false,&quot;parent&quot;:{&quot;type&quot;:&quot;CHILD&quot;,&quot;parentId&quot;:&quot;4b2900c6-b310-4847-83f7-9bad33b82321&quot;,&quot;order&quot;:&quot;5&quot;},&quot;name&quot;:&quot;Shape (pentagon, editable)&quot;,&quot;displayName&quot;:&quot;Shape (pentagon, editable)&quot;,&quot;source&quot;:{&quot;id&quot;:&quot;62584838434689019c347028&quot;,&quot;type&quot;:&quot;ASSETS&quot;},&quot;isPremium&quot;:false},&quot;7d590249-df49-4d5d-aa3e-31ad2396ed6f&quot;:{&quot;relativeTransform&quot;:{&quot;translate&quot;:{&quot;x&quot;:-472.54635548782943,&quot;y&quot;:16.41110773888088},&quot;rotate&quot;:0.6659691987708464},&quot;type&quot;:&quot;FIGURE_OBJECT&quot;,&quot;id&quot;:&quot;7d590249-df49-4d5d-aa3e-31ad2396ed6f&quot;,&quot;opacity&quot;:1,&quot;path&quot;:{&quot;type&quot;:&quot;STAR_POLY&quot;,&quot;size&quot;:{&quot;x&quot;:6.319995709655946,&quot;y&quot;:6.576211726142547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5,&quot;lineJoin&quot;:&quot;round&quot;}],&quot;isLocked&quot;:false,&quot;parent&quot;:{&quot;type&quot;:&quot;CHILD&quot;,&quot;parentId&quot;:&quot;4b2900c6-b310-4847-83f7-9bad33b82321&quot;,&quot;order&quot;:&quot;6&quot;},&quot;name&quot;:&quot;Shape (pentagon, editable)&quot;,&quot;displayName&quot;:&quot;Shape (pentagon, editable)&quot;,&quot;source&quot;:{&quot;id&quot;:&quot;62584838434689019c347028&quot;,&quot;type&quot;:&quot;ASSETS&quot;},&quot;isPremium&quot;:false},&quot;f2129771-e720-4f91-9ffd-04e3f59f7956&quot;:{&quot;relativeTransform&quot;:{&quot;translate&quot;:{&quot;x&quot;:-465.9701446059357,&quot;y&quot;:8.627782763378093},&quot;rotate&quot;:0},&quot;type&quot;:&quot;FIGURE_OBJECT&quot;,&quot;id&quot;:&quot;f2129771-e720-4f91-9ffd-04e3f59f7956&quot;,&quot;opacity&quot;:1,&quot;path&quot;:{&quot;type&quot;:&quot;STAR_POLY&quot;,&quot;size&quot;:{&quot;x&quot;:6.319995709655945,&quot;y&quot;:6.576211726142546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4,&quot;lineJoin&quot;:&quot;round&quot;}],&quot;isLocked&quot;:false,&quot;parent&quot;:{&quot;type&quot;:&quot;CHILD&quot;,&quot;parentId&quot;:&quot;4b2900c6-b310-4847-83f7-9bad33b82321&quot;,&quot;order&quot;:&quot;7&quot;},&quot;name&quot;:&quot;Shape (pentagon, editable)&quot;,&quot;displayName&quot;:&quot;Shape (pentagon, editable)&quot;,&quot;source&quot;:{&quot;id&quot;:&quot;62584838434689019c347028&quot;,&quot;type&quot;:&quot;ASSETS&quot;},&quot;isPremium&quot;:false},&quot;7857a0a9-5a5a-432e-a191-22fe9baa6f2b&quot;:{&quot;relativeTransform&quot;:{&quot;translate&quot;:{&quot;x&quot;:-459.0176985822414,&quot;y&quot;:-7.18041454223139},&quot;rotate&quot;:0},&quot;type&quot;:&quot;FIGURE_OBJECT&quot;,&quot;id&quot;:&quot;7857a0a9-5a5a-432e-a191-22fe9baa6f2b&quot;,&quot;opacity&quot;:1,&quot;path&quot;:{&quot;type&quot;:&quot;STAR_POLY&quot;,&quot;size&quot;:{&quot;x&quot;:6.319995709655945,&quot;y&quot;:6.576211726142546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323279694128504,&quot;lineJoin&quot;:&quot;round&quot;}],&quot;isLocked&quot;:false,&quot;parent&quot;:{&quot;type&quot;:&quot;CHILD&quot;,&quot;parentId&quot;:&quot;4b2900c6-b310-4847-83f7-9bad33b82321&quot;,&quot;order&quot;:&quot;8&quot;},&quot;name&quot;:&quot;Shape (pentagon, editable)&quot;,&quot;displayName&quot;:&quot;Shape (pentagon, editable)&quot;,&quot;source&quot;:{&quot;id&quot;:&quot;62584838434689019c347028&quot;,&quot;type&quot;:&quot;ASSETS&quot;},&quot;isPremium&quot;:false},&quot;640500b7-a800-4db1-9b4a-17dabcdde13d&quot;:{&quot;type&quot;:&quot;FIGURE_OBJECT&quot;,&quot;id&quot;:&quot;640500b7-a800-4db1-9b4a-17dabcdde13d&quot;,&quot;parent&quot;:{&quot;type&quot;:&quot;CHILD&quot;,&quot;parentId&quot;:&quot;1fbf929f-bfed-47e6-b159-0f86129916b5&quot;,&quot;order&quot;:&quot;2&quot;},&quot;relativeTransform&quot;:{&quot;translate&quot;:{&quot;x&quot;:0,&quot;y&quot;:0},&quot;rotate&quot;:0}},&quot;654deac2-ee90-4b0e-95b8-bf6001dfc4b3&quot;:{&quot;type&quot;:&quot;FIGURE_OBJECT&quot;,&quot;id&quot;:&quot;654deac2-ee90-4b0e-95b8-bf6001dfc4b3&quot;,&quot;relativeTransform&quot;:{&quot;translate&quot;:{&quot;x&quot;:-513.0276633151537,&quot;y&quot;:-16.2849903181246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538820095973179,&quot;color&quot;:&quot;#232323&quot;,&quot;fontWeight&quot;:&quot;normal&quot;,&quot;fontStyle&quot;:&quot;normal&quot;,&quot;decoration&quot;:&quot;none&quot;,&quot;script&quot;:&quot;none&quot;},&quot;range&quot;:[0,6]}],&quot;text&quot;:&quot;Binding&quot;}],&quot;verticalAlign&quot;:&quot;TOP&quot;,&quot;_lastCaretLocation&quot;:{&quot;lineIndex&quot;:0,&quot;runIndex&quot;:-1,&quot;charIndex&quot;:-1,&quot;endOfLine&quot;:true}},&quot;size&quot;:{&quot;x&quot;:25.408162867490997,&quot;y&quot;:11.001839444551921},&quot;targetSize&quot;:{&quot;x&quot;:25.408162867490997,&quot;y&quot;:11.001839444551921},&quot;format&quot;:&quot;BETTER_TEXT&quot;,&quot;verticalAlign&quot;:&quot;TOP&quot;},&quot;isLocked&quot;:false,&quot;parent&quot;:{&quot;type&quot;:&quot;CHILD&quot;,&quot;parentId&quot;:&quot;640500b7-a800-4db1-9b4a-17dabcdde13d&quot;,&quot;order&quot;:&quot;5&quot;}},&quot;1990d480-52f1-4e19-8f12-260c4c8d1209&quot;:{&quot;type&quot;:&quot;FIGURE_OBJECT&quot;,&quot;id&quot;:&quot;1990d480-52f1-4e19-8f12-260c4c8d1209&quot;,&quot;parent&quot;:{&quot;type&quot;:&quot;CHILD&quot;,&quot;parentId&quot;:&quot;640500b7-a800-4db1-9b4a-17dabcdde13d&quot;,&quot;order&quot;:&quot;2&quot;},&quot;relativeTransform&quot;:{&quot;translate&quot;:{&quot;x&quot;:0,&quot;y&quot;:0},&quot;rotate&quot;:0}},&quot;437b6876-a6f2-4442-883b-c6f2f3493578&quot;:{&quot;type&quot;:&quot;FIGURE_OBJECT&quot;,&quot;id&quot;:&quot;437b6876-a6f2-4442-883b-c6f2f3493578&quot;,&quot;parent&quot;:{&quot;type&quot;:&quot;CHILD&quot;,&quot;parentId&quot;:&quot;1990d480-52f1-4e19-8f12-260c4c8d1209&quot;,&quot;order&quot;:&quot;3&quot;},&quot;relativeTransform&quot;:{&quot;translate&quot;:{&quot;x&quot;:-269.27521551547215,&quot;y&quot;:87.60928295869849},&quot;rotate&quot;:-2.336584238416494}},&quot;335edb6a-3610-4fc0-ba69-d5c00096b280&quot;:{&quot;id&quot;:&quot;335edb6a-3610-4fc0-ba69-d5c00096b280&quot;,&quot;name&quot;:&quot;Generic protein (arc)&quot;,&quot;displayName&quot;:&quot;&quot;,&quot;type&quot;:&quot;FIGURE_OBJECT&quot;,&quot;relativeTransform&quot;:{&quot;translate&quot;:{&quot;x&quot;:219.04900480606088,&quot;y&quot;:-126.9460841388237},&quot;rotate&quot;:4.71238898038469,&quot;skewX&quot;:-1.2935299096857073e-31,&quot;scale&quot;:{&quot;x&quot;:-0.13366651596656806,&quot;y&quot;:0.13366651596656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437b6876-a6f2-4442-883b-c6f2f3493578&quot;,&quot;order&quot;:&quot;2&quot;}},&quot;847fdecc-fbe4-41b1-ad78-b963fa8bc3ec&quot;:{&quot;type&quot;:&quot;FIGURE_OBJECT&quot;,&quot;id&quot;:&quot;847fdecc-fbe4-41b1-ad78-b963fa8bc3ec&quot;,&quot;relativeTransform&quot;:{&quot;translate&quot;:{&quot;x&quot;:310.99768751140283,&quot;y&quot;:-75.89024747419735},&quot;rotate&quot;:-0.21203859112639142},&quot;opacity&quot;:1,&quot;path&quot;:{&quot;type&quot;:&quot;POLY_LINE&quot;,&quot;points&quot;:[{&quot;x&quot;:-73.63696421547279,&quot;y&quot;:-72.85745994905784},{&quot;x&quot;:-71.67640745244306,&quot;y&quot;:-72.4354019202652},{&quot;x&quot;:-69.70128050145604,&quot;y&quot;:-72.70562837659033}],&quot;closed&quot;:false},&quot;pathStyles&quot;:[{&quot;type&quot;:&quot;FILL&quot;,&quot;fillStyle&quot;:&quot;rgba(0,0,0,0)&quot;},{&quot;type&quot;:&quot;STROKE&quot;,&quot;strokeStyle&quot;:&quot;#232323&quot;,&quot;lineWidth&quot;:0.1953196708561028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437b6876-a6f2-4442-883b-c6f2f3493578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},&quot;4f37bc61-6745-48ae-92f3-b8565806584f&quot;:{&quot;type&quot;:&quot;FIGURE_OBJECT&quot;,&quot;id&quot;:&quot;4f37bc61-6745-48ae-92f3-b8565806584f&quot;,&quot;parent&quot;:{&quot;type&quot;:&quot;CHILD&quot;,&quot;parentId&quot;:&quot;1990d480-52f1-4e19-8f12-260c4c8d1209&quot;,&quot;order&quot;:&quot;2&quot;},&quot;relativeTransform&quot;:{&quot;translate&quot;:{&quot;x&quot;:-298.57454161530273,&quot;y&quot;:121.79557493686019},&quot;rotate&quot;:0}},&quot;b8b483ba-c30f-490c-a7d7-5c9a767051a5&quot;:{&quot;id&quot;:&quot;b8b483ba-c30f-490c-a7d7-5c9a767051a5&quot;,&quot;name&quot;:&quot;Generic protein (arc)&quot;,&quot;displayName&quot;:&quot;&quot;,&quot;type&quot;:&quot;FIGURE_OBJECT&quot;,&quot;relativeTransform&quot;:{&quot;translate&quot;:{&quot;x&quot;:-215.77481763760997,&quot;y&quot;:-125.04858526572708},&quot;rotate&quot;:1.5707963267948966,&quot;skewX&quot;:0,&quot;scale&quot;:{&quot;x&quot;:0.1316685649061797,&quot;y&quot;:0.1316685649061797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4f37bc61-6745-48ae-92f3-b8565806584f&quot;,&quot;order&quot;:&quot;2&quot;}},&quot;89308573-a39a-48e9-af4f-50f48cd31a70&quot;:{&quot;type&quot;:&quot;FIGURE_OBJECT&quot;,&quot;id&quot;:&quot;89308573-a39a-48e9-af4f-50f48cd31a70&quot;,&quot;relativeTransform&quot;:{&quot;translate&quot;:{&quot;x&quot;:-306.26993057607615,&quot;y&quot;:-75.15596606183442},&quot;rotate&quot;:0.21203859112639112},&quot;opacity&quot;:1,&quot;path&quot;:{&quot;type&quot;:&quot;POLY_LINE&quot;,&quot;points&quot;:[{&quot;x&quot;:72.53629177200997,&quot;y&quot;:-71.76843897540701},{&quot;x&quot;:70.93262759869374,&quot;y&quot;:-72.10823726955984},{&quot;x&quot;:69.35418625124915,&quot;y&quot;:-71.76843897540701}],&quot;closed&quot;:false},&quot;pathStyles&quot;:[{&quot;type&quot;:&quot;FILL&quot;,&quot;fillStyle&quot;:&quot;rgba(0,0,0,0)&quot;},{&quot;type&quot;:&quot;STROKE&quot;,&quot;strokeStyle&quot;:&quot;#232323&quot;,&quot;lineWidth&quot;:0.19240017272540214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4f37bc61-6745-48ae-92f3-b8565806584f&quot;,&quot;order&quot;:&quot;5&quot;},&quot;connectorInfo&quot;:{&quot;connectedObjects&quot;:[],&quot;type&quot;:&quot;QUADRATIC&quot;,&quot;offset&quot;:{&quot;x&quot;:0,&quot;y&quot;:0},&quot;bending&quot;:-0.1,&quot;firstElementIsHead&quot;:true,&quot;customized&quot;:true}},&quot;9198917e-f7d7-465f-8b37-b2e45eaf2698&quot;:{&quot;type&quot;:&quot;FIGURE_OBJECT&quot;,&quot;id&quot;:&quot;9198917e-f7d7-465f-8b37-b2e45eaf2698&quot;,&quot;parent&quot;:{&quot;type&quot;:&quot;CHILD&quot;,&quot;parentId&quot;:&quot;1990d480-52f1-4e19-8f12-260c4c8d1209&quot;,&quot;order&quot;:&quot;1&quot;},&quot;relativeTransform&quot;:{&quot;translate&quot;:{&quot;x&quot;:-121.55210423390795,&quot;y&quot;:239.63868570355316},&quot;rotate&quot;:0}},&quot;ab236c43-e337-478a-a8bd-b5fcc281f509&quot;:{&quot;type&quot;:&quot;FIGURE_OBJECT&quot;,&quot;id&quot;:&quot;ab236c43-e337-478a-a8bd-b5fcc281f509&quot;,&quot;relativeTransform&quot;:{&quot;translate&quot;:{&quot;x&quot;:-410.4607805946831,&quot;y&quot;:-209.00202623201116},&quot;rotate&quot;:0},&quot;opacity&quot;:1,&quot;path&quot;:{&quot;type&quot;:&quot;POLY_LINE&quot;,&quot;points&quot;:[{&quot;x&quot;:0,&quot;y&quot;:-45.160189517522184},{&quot;x&quot;:0,&quot;y&quot;:-9.59941181764902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9198917e-f7d7-465f-8b37-b2e45eaf2698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977464d1-bfda-4576-a1c6-f0157a998e48&quot;:{&quot;type&quot;:&quot;FIGURE_OBJECT&quot;,&quot;id&quot;:&quot;977464d1-bfda-4576-a1c6-f0157a998e48&quot;,&quot;parent&quot;:{&quot;type&quot;:&quot;CHILD&quot;,&quot;parentId&quot;:&quot;9198917e-f7d7-465f-8b37-b2e45eaf2698&quot;,&quot;order&quot;:&quot;2&quot;},&quot;relativeTransform&quot;:{&quot;translate&quot;:{&quot;x&quot;:0,&quot;y&quot;:0},&quot;rotate&quot;:0}},&quot;a751ad35-5242-49bf-948c-b7d1523d48f8&quot;:{&quot;id&quot;:&quot;a751ad35-5242-49bf-948c-b7d1523d48f8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977464d1-bfda-4576-a1c6-f0157a998e48&quot;,&quot;order&quot;:&quot;5&quot;}},&quot;0362c20b-22cd-4ed4-a54e-ac8e10422a72&quot;:{&quot;type&quot;:&quot;FIGURE_OBJECT&quot;,&quot;id&quot;:&quot;0362c20b-22cd-4ed4-a54e-ac8e10422a72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977464d1-bfda-4576-a1c6-f0157a998e48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f2c56c77-e855-467b-a095-3f5f4ea09ad1&quot;:{&quot;type&quot;:&quot;FIGURE_OBJECT&quot;,&quot;id&quot;:&quot;f2c56c77-e855-467b-a095-3f5f4ea09ad1&quot;,&quot;parent&quot;:{&quot;type&quot;:&quot;CHILD&quot;,&quot;parentId&quot;:&quot;9198917e-f7d7-465f-8b37-b2e45eaf2698&quot;,&quot;order&quot;:&quot;5&quot;},&quot;relativeTransform&quot;:{&quot;translate&quot;:{&quot;x&quot;:-0.00032430942172641914,&quot;y&quot;:11.08788667831176},&quot;rotate&quot;:0}},&quot;08ce5124-d60a-4d76-b63c-25bf15641443&quot;:{&quot;id&quot;:&quot;08ce5124-d60a-4d76-b63c-25bf15641443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f2c56c77-e855-467b-a095-3f5f4ea09ad1&quot;,&quot;order&quot;:&quot;5&quot;}},&quot;2a2f1e85-d2d1-496d-a4ee-31e89e29a053&quot;:{&quot;type&quot;:&quot;FIGURE_OBJECT&quot;,&quot;id&quot;:&quot;2a2f1e85-d2d1-496d-a4ee-31e89e29a053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f2c56c77-e855-467b-a095-3f5f4ea09ad1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dbd3c28a-8652-42a4-bf96-81338a26c0b5&quot;:{&quot;type&quot;:&quot;FIGURE_OBJECT&quot;,&quot;id&quot;:&quot;dbd3c28a-8652-42a4-bf96-81338a26c0b5&quot;,&quot;parent&quot;:{&quot;type&quot;:&quot;CHILD&quot;,&quot;parentId&quot;:&quot;9198917e-f7d7-465f-8b37-b2e45eaf2698&quot;,&quot;order&quot;:&quot;7&quot;},&quot;relativeTransform&quot;:{&quot;translate&quot;:{&quot;x&quot;:-0.0006486188434528383,&quot;y&quot;:22.17527669852489},&quot;rotate&quot;:0}},&quot;d96d9275-c6b2-4667-a72c-a11d02b3d5c5&quot;:{&quot;id&quot;:&quot;d96d9275-c6b2-4667-a72c-a11d02b3d5c5&quot;,&quot;name&quot;:&quot;Sphere&quot;,&quot;displayName&quot;:&quot;&quot;,&quot;type&quot;:&quot;FIGURE_OBJECT&quot;,&quot;relativeTransform&quot;:{&quot;translate&quot;:{&quot;x&quot;:-403.4271794073563,&quot;y&quot;:-247.46998546862355},&quot;rotate&quot;:0,&quot;skewX&quot;:0,&quot;scale&quot;:{&quot;x&quot;:0.11579879596822666,&quot;y&quot;:0.11579879596822666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dbd3c28a-8652-42a4-bf96-81338a26c0b5&quot;,&quot;order&quot;:&quot;5&quot;}},&quot;3650a775-d08f-422b-ba94-c2ae933d74bc&quot;:{&quot;type&quot;:&quot;FIGURE_OBJECT&quot;,&quot;id&quot;:&quot;3650a775-d08f-422b-ba94-c2ae933d74bc&quot;,&quot;relativeTransform&quot;:{&quot;translate&quot;:{&quot;x&quot;:-406.3173973381296,&quot;y&quot;:-247.46954804731604},&quot;rotate&quot;:0},&quot;opacity&quot;:1,&quot;path&quot;:{&quot;type&quot;:&quot;POLY_LINE&quot;,&quot;points&quot;:[{&quot;x&quot;:-4.143136507985449,&quot;y&quot;:0},{&quot;x&quot;:4.143136507985449,&quot;y&quot;:0}],&quot;closed&quot;:false},&quot;pathStyles&quot;:[{&quot;type&quot;:&quot;FILL&quot;,&quot;fillStyle&quot;:&quot;rgba(0,0,0,0)&quot;},{&quot;type&quot;:&quot;STROKE&quot;,&quot;strokeStyle&quot;:&quot;#232323&quot;,&quot;lineWidth&quot;:0.6323279694128504,&quot;lineJoin&quot;:&quot;round&quot;}],&quot;isLocked&quot;:false,&quot;parent&quot;:{&quot;type&quot;:&quot;CHILD&quot;,&quot;parentId&quot;:&quot;dbd3c28a-8652-42a4-bf96-81338a26c0b5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e372993e-53ff-4851-929f-3d3f328bf5d5&quot;:{&quot;id&quot;:&quot;e372993e-53ff-4851-929f-3d3f328bf5d5&quot;,&quot;name&quot;:&quot;Generic protein (ball)&quot;,&quot;displayName&quot;:&quot;&quot;,&quot;type&quot;:&quot;FIGURE_OBJECT&quot;,&quot;relativeTransform&quot;:{&quot;translate&quot;:{&quot;x&quot;:-502.5157942006773,&quot;y&quot;:-5.282981802477387},&quot;rotate&quot;:0,&quot;skewX&quot;:0,&quot;scale&quot;:{&quot;x&quot;:0.11002507446075574,&quot;y&quot;:0.11002507446075574}},&quot;image&quot;:{&quot;url&quot;:&quot;https://icons.biorender.com/biorender/5b33d1441b9d67001413a55e/20200902204057/image/generic-protein-ball.png&quot;,&quot;fallbackUrl&quot;:&quot;https://res.cloudinary.com/dlcjuc3ej/image/upload/v1599079257/aeimehwdb3st4uude6yk.svg#/keystone/api/icons/5b33d1441b9d67001413a55e/20200902204057/image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1990d480-52f1-4e19-8f12-260c4c8d1209&quot;,&quot;order&quot;:&quot;5&quot;}},&quot;c3aad1b4-a067-4f26-b091-ee7cc86c8a1b&quot;:{&quot;id&quot;:&quot;c3aad1b4-a067-4f26-b091-ee7cc86c8a1b&quot;,&quot;name&quot;:&quot;Generic protein (blob 1)&quot;,&quot;displayName&quot;:&quot;&quot;,&quot;type&quot;:&quot;FIGURE_OBJECT&quot;,&quot;relativeTransform&quot;:{&quot;translate&quot;:{&quot;x&quot;:-499.7958990596246,&quot;y&quot;:9.400258771982186},&quot;rotate&quot;:0,&quot;skewX&quot;:0,&quot;scale&quot;:{&quot;x&quot;:0.12140697774058312,&quot;y&quot;:0.12140697774058311}},&quot;image&quot;:{&quot;url&quot;:&quot;https://icons.biorender.com/biorender/5b33cf261b9d67001413a52d/20200902205854/image/generic-protein-blob-1.png&quot;,&quot;fallbackUrl&quot;:&quot;https://res.cloudinary.com/dlcjuc3ej/image/upload/v1599080334/qyjm0hkh38wbvr3jfd0j.svg#/keystone/api/icons/5b33cf261b9d67001413a52d/20200902205854/image/generic-protein-blob-1.svg&quot;,&quot;isPremium&quot;:false,&quot;size&quot;:{&quot;x&quot;:100,&quot;y&quot;:100}},&quot;source&quot;:{&quot;id&quot;:&quot;5b33cf261b9d67001413a52d&quot;,&quot;type&quot;:&quot;ASSETS&quot;},&quot;isPremium&quot;:false,&quot;parent&quot;:{&quot;type&quot;:&quot;CHILD&quot;,&quot;parentId&quot;:&quot;1990d480-52f1-4e19-8f12-260c4c8d1209&quot;,&quot;order&quot;:&quot;6&quot;}},&quot;3770c275-4764-4396-9585-c5c2e54b65c7&quot;:{&quot;id&quot;:&quot;3770c275-4764-4396-9585-c5c2e54b65c7&quot;,&quot;name&quot;:&quot;Generic protein (ball)&quot;,&quot;displayName&quot;:&quot;&quot;,&quot;type&quot;:&quot;FIGURE_OBJECT&quot;,&quot;relativeTransform&quot;:{&quot;translate&quot;:{&quot;x&quot;:-502.5157061607647,&quot;y&quot;:21.070635756162424},&quot;rotate&quot;:-0.5977583582602068,&quot;skewX&quot;:0,&quot;scale&quot;:{&quot;x&quot;:0.060703493581501775,&quot;y&quot;:0.06070349358150178}},&quot;image&quot;:{&quot;url&quot;:&quot;https://icons.biorender.com/biorender/5e2b01714f2cc000281aa403/generic-protein-ball.png&quot;,&quot;fallbackUrl&quot;:&quot;https://res.cloudinary.com/dlcjuc3ej/image/upload/v1579876711/mdh9cwgbqi7sz9vzcbmv.svg#/keystone/api/icons/5e2b01714f2cc000281aa40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1990d480-52f1-4e19-8f12-260c4c8d1209&quot;,&quot;order&quot;:&quot;7&quot;}},&quot;3da58c09-a282-4a77-b70e-d27e7b9eacb4&quot;:{&quot;id&quot;:&quot;3da58c09-a282-4a77-b70e-d27e7b9eacb4&quot;,&quot;name&quot;:&quot;Generic protein (ball)&quot;,&quot;displayName&quot;:&quot;&quot;,&quot;type&quot;:&quot;FIGURE_OBJECT&quot;,&quot;relativeTransform&quot;:{&quot;translate&quot;:{&quot;x&quot;:-509.15703761030784,&quot;y&quot;:5.113377535294895},&quot;rotate&quot;:-0.5977583582602068,&quot;skewX&quot;:0,&quot;scale&quot;:{&quot;x&quot;:0.060703493581501775,&quot;y&quot;:0.06070349358150178}},&quot;image&quot;:{&quot;url&quot;:&quot;https://icons.biorender.com/biorender/5e2b01714f2cc000281aa403/generic-protein-ball.png&quot;,&quot;fallbackUrl&quot;:&quot;https://res.cloudinary.com/dlcjuc3ej/image/upload/v1579876711/mdh9cwgbqi7sz9vzcbmv.svg#/keystone/api/icons/5e2b01714f2cc000281aa40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1990d480-52f1-4e19-8f12-260c4c8d1209&quot;,&quot;order&quot;:&quot;8&quot;}},&quot;ed4c4021-48ce-4977-a2fa-5e68c0809ee9&quot;:{&quot;type&quot;:&quot;FIGURE_OBJECT&quot;,&quot;id&quot;:&quot;ed4c4021-48ce-4977-a2fa-5e68c0809ee9&quot;,&quot;parent&quot;:{&quot;type&quot;:&quot;CHILD&quot;,&quot;parentId&quot;:&quot;f5a2b63e-6a7a-4b52-bc34-58fb7368ec2c&quot;,&quot;order&quot;:&quot;999999975&quot;},&quot;relativeTransform&quot;:{&quot;translate&quot;:{&quot;x&quot;:416.10419699262445,&quot;y&quot;:171.79556341621122},&quot;rotate&quot;:0,&quot;skewX&quot;:0,&quot;scale&quot;:{&quot;x&quot;:1,&quot;y&quot;:1}}},&quot;3203727a-c0d1-4f51-a492-c3424e7f4b7b&quot;:{&quot;type&quot;:&quot;FIGURE_OBJECT&quot;,&quot;id&quot;:&quot;3203727a-c0d1-4f51-a492-c3424e7f4b7b&quot;,&quot;parent&quot;:{&quot;type&quot;:&quot;CHILD&quot;,&quot;parentId&quot;:&quot;ed4c4021-48ce-4977-a2fa-5e68c0809ee9&quot;,&quot;order&quot;:&quot;2&quot;},&quot;relativeTransform&quot;:{&quot;translate&quot;:{&quot;x&quot;:-303.8803881671055,&quot;y&quot;:-74.19506443255277},&quot;rotate&quot;:0}},&quot;300aebe3-742d-4bdf-8d9b-8c941835c66a&quot;:{&quot;type&quot;:&quot;FIGURE_OBJECT&quot;,&quot;id&quot;:&quot;300aebe3-742d-4bdf-8d9b-8c941835c66a&quot;,&quot;parent&quot;:{&quot;type&quot;:&quot;CHILD&quot;,&quot;parentId&quot;:&quot;3203727a-c0d1-4f51-a492-c3424e7f4b7b&quot;,&quot;order&quot;:&quot;2&quot;},&quot;relativeTransform&quot;:{&quot;translate&quot;:{&quot;x&quot;:0,&quot;y&quot;:0},&quot;rotate&quot;:0}},&quot;b70e4f81-b10a-4f03-899d-aea72ce34b56&quot;:{&quot;id&quot;:&quot;b70e4f81-b10a-4f03-899d-aea72ce34b56&quot;,&quot;name&quot;:&quot;Superdex high-performance column&quot;,&quot;displayName&quot;:&quot;&quot;,&quot;type&quot;:&quot;FIGURE_OBJECT&quot;,&quot;relativeTransform&quot;:{&quot;translate&quot;:{&quot;x&quot;:-215.0413232669435,&quot;y&quot;:128.03442773338404},&quot;rotate&quot;:0,&quot;skewX&quot;:0,&quot;scale&quot;:{&quot;x&quot;:0.3140704641646858,&quot;y&quot;:0.3140704641646858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300aebe3-742d-4bdf-8d9b-8c941835c66a&quot;,&quot;order&quot;:&quot;5&quot;}},&quot;2e6165a6-1107-447c-ab5b-ea1d022d511c&quot;:{&quot;type&quot;:&quot;FIGURE_OBJECT&quot;,&quot;id&quot;:&quot;2e6165a6-1107-447c-ab5b-ea1d022d511c&quot;,&quot;parent&quot;:{&quot;type&quot;:&quot;CROP&quot;,&quot;parentId&quot;:&quot;300aebe3-742d-4bdf-8d9b-8c941835c66a&quot;,&quot;order&quot;:&quot;5&quot;},&quot;relativeTransform&quot;:{&quot;translate&quot;:{&quot;x&quot;:-215.0413232669435,&quot;y&quot;:64.34258194091177},&quot;rotate&quot;:0,&quot;skewX&quot;:0,&quot;scale&quot;:{&quot;x&quot;:15.703523208234289,&quot;y&quot;:14.717470088642374}},&quot;path&quot;:{&quot;type&quot;:&quot;RECT&quot;,&quot;size&quot;:{&quot;x&quot;:2,&quot;y&quot;:2}},&quot;pathStyles&quot;:[{&quot;type&quot;:&quot;FILL&quot;,&quot;fillStyle&quot;:&quot;#fff&quot;}],&quot;isFrozen&quot;:true},&quot;3a3578b5-e162-4515-b981-84bc3b421a6a&quot;:{&quot;type&quot;:&quot;FIGURE_OBJECT&quot;,&quot;id&quot;:&quot;3a3578b5-e162-4515-b981-84bc3b421a6a&quot;,&quot;parent&quot;:{&quot;type&quot;:&quot;CHILD&quot;,&quot;parentId&quot;:&quot;3203727a-c0d1-4f51-a492-c3424e7f4b7b&quot;,&quot;order&quot;:&quot;5&quot;},&quot;relativeTransform&quot;:{&quot;translate&quot;:{&quot;x&quot;:-25.003908587290418,&quot;y&quot;:-103.42577103079103},&quot;rotate&quot;:0}},&quot;0ecea98c-400f-4e56-9ff7-835b7e0c6507&quot;:{&quot;id&quot;:&quot;0ecea98c-400f-4e56-9ff7-835b7e0c6507&quot;,&quot;name&quot;:&quot;Superdex high-performance column&quot;,&quot;displayName&quot;:&quot;&quot;,&quot;type&quot;:&quot;FIGURE_OBJECT&quot;,&quot;relativeTransform&quot;:{&quot;translate&quot;:{&quot;x&quot;:-190.03743409182596,&quot;y&quot;:131.28763538888944},&quot;rotate&quot;:0,&quot;skewX&quot;:0,&quot;scale&quot;:{&quot;x&quot;:0.3140704641646858,&quot;y&quot;:0.3140704641646858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3a3578b5-e162-4515-b981-84bc3b421a6a&quot;,&quot;order&quot;:&quot;5&quot;}},&quot;17cb9cc2-7a42-4b62-b569-3a74e3965dbd&quot;:{&quot;type&quot;:&quot;FIGURE_OBJECT&quot;,&quot;id&quot;:&quot;17cb9cc2-7a42-4b62-b569-3a74e3965dbd&quot;,&quot;parent&quot;:{&quot;type&quot;:&quot;CROP&quot;,&quot;parentId&quot;:&quot;3a3578b5-e162-4515-b981-84bc3b421a6a&quot;,&quot;order&quot;:&quot;5&quot;},&quot;relativeTransform&quot;:{&quot;translate&quot;:{&quot;x&quot;:-190.03743409182596,&quot;y&quot;:192.59401879213056},&quot;rotate&quot;:0,&quot;skewX&quot;:0,&quot;scale&quot;:{&quot;x&quot;:15.703523208234289,&quot;y&quot;:17.102932477873555}},&quot;path&quot;:{&quot;type&quot;:&quot;RECT&quot;,&quot;size&quot;:{&quot;x&quot;:2,&quot;y&quot;:2}},&quot;pathStyles&quot;:[{&quot;type&quot;:&quot;FILL&quot;,&quot;fillStyle&quot;:&quot;#fff&quot;}],&quot;isFrozen&quot;:true},&quot;9a5fa868-a5e7-4092-b766-3a60c5ccfb1b&quot;:{&quot;type&quot;:&quot;FIGURE_OBJECT&quot;,&quot;id&quot;:&quot;9a5fa868-a5e7-4092-b766-3a60c5ccfb1b&quot;,&quot;parent&quot;:{&quot;type&quot;:&quot;CHILD&quot;,&quot;parentId&quot;:&quot;ed4c4021-48ce-4977-a2fa-5e68c0809ee9&quot;,&quot;order&quot;:&quot;5&quot;},&quot;relativeTransform&quot;:{&quot;translate&quot;:{&quot;x&quot;:1.2508463346172525,&quot;y&quot;:1.7276012031968806},&quot;rotate&quot;:0}},&quot;91a6a5fb-43f4-44f7-9aad-e28bb8133a8d&quot;:{&quot;type&quot;:&quot;FIGURE_OBJECT&quot;,&quot;id&quot;:&quot;91a6a5fb-43f4-44f7-9aad-e28bb8133a8d&quot;,&quot;parent&quot;:{&quot;type&quot;:&quot;CHILD&quot;,&quot;parentId&quot;:&quot;9a5fa868-a5e7-4092-b766-3a60c5ccfb1b&quot;,&quot;order&quot;:&quot;2&quot;},&quot;relativeTransform&quot;:{&quot;translate&quot;:{&quot;x&quot;:0,&quot;y&quot;:0},&quot;rotate&quot;:0}},&quot;d7e873af-fb44-45ce-9375-2291e7ec9441&quot;:{&quot;type&quot;:&quot;FIGURE_OBJECT&quot;,&quot;id&quot;:&quot;d7e873af-fb44-45ce-9375-2291e7ec9441&quot;,&quot;relativeTransform&quot;:{&quot;translate&quot;:{&quot;x&quot;:-489.3958285306769,&quot;y&quot;:-19.839745658436627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254231673086246,&quot;color&quot;:&quot;#232323&quot;,&quot;fontWeight&quot;:&quot;normal&quot;,&quot;fontStyle&quot;:&quot;normal&quot;,&quot;decoration&quot;:&quot;none&quot;,&quot;script&quot;:&quot;none&quot;},&quot;range&quot;:[0,7]}],&quot;text&quot;:&quot;Elution &quot;},{&quot;runs&quot;:[{&quot;style&quot;:{&quot;fontFamily&quot;:&quot;Carlito&quot;,&quot;fontSize&quot;:6.254231673086246,&quot;color&quot;:&quot;#232323&quot;,&quot;fontWeight&quot;:&quot;normal&quot;,&quot;fontStyle&quot;:&quot;normal&quot;,&quot;decoration&quot;:&quot;none&quot;,&quot;script&quot;:&quot;none&quot;},&quot;range&quot;:[0,9]}],&quot;text&quot;:&quot;of protein&quot;,&quot;baseStyle&quot;:{&quot;fontFamily&quot;:&quot;Roboto&quot;,&quot;fontSize&quot;:6.254231673086246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30.229638171195983,&quot;y&quot;:15.243261940210827},&quot;targetSize&quot;:{&quot;x&quot;:30.229638171195983,&quot;y&quot;:15.243261940210827},&quot;format&quot;:&quot;BETTER_TEXT&quot;,&quot;verticalAlign&quot;:&quot;TOP&quot;},&quot;isLocked&quot;:false,&quot;parent&quot;:{&quot;type&quot;:&quot;CHILD&quot;,&quot;parentId&quot;:&quot;91a6a5fb-43f4-44f7-9aad-e28bb8133a8d&quot;,&quot;order&quot;:&quot;5&quot;}},&quot;aabbf8ef-ba26-4a95-99cb-61d13e677379&quot;:{&quot;type&quot;:&quot;FIGURE_OBJECT&quot;,&quot;id&quot;:&quot;aabbf8ef-ba26-4a95-99cb-61d13e677379&quot;,&quot;parent&quot;:{&quot;type&quot;:&quot;CHILD&quot;,&quot;parentId&quot;:&quot;91a6a5fb-43f4-44f7-9aad-e28bb8133a8d&quot;,&quot;order&quot;:&quot;2&quot;},&quot;relativeTransform&quot;:{&quot;translate&quot;:{&quot;x&quot;:0,&quot;y&quot;:0},&quot;rotate&quot;:0}},&quot;fdff1ba5-ae7c-44c7-900a-2aa74f3788e8&quot;:{&quot;id&quot;:&quot;fdff1ba5-ae7c-44c7-900a-2aa74f3788e8&quot;,&quot;name&quot;:&quot;Generic protein (arc)&quot;,&quot;displayName&quot;:&quot;&quot;,&quot;type&quot;:&quot;FIGURE_OBJECT&quot;,&quot;relativeTransform&quot;:{&quot;translate&quot;:{&quot;x&quot;:-477.6319590368921,&quot;y&quot;:16.76991271978904},&quot;rotate&quot;:2.375804741968196,&quot;skewX&quot;:0,&quot;scale&quot;:{&quot;x&quot;:-0.12784896135986723,&quot;y&quot;:0.12784896135986726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aabbf8ef-ba26-4a95-99cb-61d13e677379&quot;,&quot;order&quot;:&quot;25&quot;}},&quot;35f96b8d-431b-4ba0-b1f1-6145e17a4111&quot;:{&quot;id&quot;:&quot;35f96b8d-431b-4ba0-b1f1-6145e17a4111&quot;,&quot;name&quot;:&quot;Generic protein (arc)&quot;,&quot;displayName&quot;:&quot;&quot;,&quot;type&quot;:&quot;FIGURE_OBJECT&quot;,&quot;relativeTransform&quot;:{&quot;translate&quot;:{&quot;x&quot;:-475.99368196739647,&quot;y&quot;:-5.438650031872475},&quot;rotate&quot;:1.5707963267948966,&quot;skewX&quot;:0,&quot;scale&quot;:{&quot;x&quot;:0.12593796692665868,&quot;y&quot;:0.1259379669266586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aabbf8ef-ba26-4a95-99cb-61d13e677379&quot;,&quot;order&quot;:&quot;15&quot;}},&quot;54a8b5ea-05b7-4357-ab1b-40a20af9b282&quot;:{&quot;type&quot;:&quot;FIGURE_OBJECT&quot;,&quot;id&quot;:&quot;54a8b5ea-05b7-4357-ab1b-40a20af9b282&quot;,&quot;parent&quot;:{&quot;type&quot;:&quot;CHILD&quot;,&quot;parentId&quot;:&quot;aabbf8ef-ba26-4a95-99cb-61d13e677379&quot;,&quot;order&quot;:&quot;1&quot;},&quot;relativeTransform&quot;:{&quot;translate&quot;:{&quot;x&quot;:-116.26180397563674,&quot;y&quot;:229.20891479288528},&quot;rotate&quot;:0}},&quot;766415db-2c0a-4d45-b10a-5e9d038be954&quot;:{&quot;type&quot;:&quot;FIGURE_OBJECT&quot;,&quot;id&quot;:&quot;766415db-2c0a-4d45-b10a-5e9d038be954&quot;,&quot;relativeTransform&quot;:{&quot;translate&quot;:{&quot;x&quot;:-392.59633647603897,&quot;y&quot;:-199.90565163345465},&quot;rotate&quot;:0},&quot;opacity&quot;:1,&quot;path&quot;:{&quot;type&quot;:&quot;POLY_LINE&quot;,&quot;points&quot;:[{&quot;x&quot;:0,&quot;y&quot;:-43.194687037956896},{&quot;x&quot;:0,&quot;y&quot;:-9.181617562763602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54a8b5ea-05b7-4357-ab1b-40a20af9b282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6a79ff8c-ae71-4136-a0d9-ec30106c8511&quot;:{&quot;type&quot;:&quot;FIGURE_OBJECT&quot;,&quot;id&quot;:&quot;6a79ff8c-ae71-4136-a0d9-ec30106c8511&quot;,&quot;parent&quot;:{&quot;type&quot;:&quot;CHILD&quot;,&quot;parentId&quot;:&quot;54a8b5ea-05b7-4357-ab1b-40a20af9b282&quot;,&quot;order&quot;:&quot;2&quot;},&quot;relativeTransform&quot;:{&quot;translate&quot;:{&quot;x&quot;:0,&quot;y&quot;:0},&quot;rotate&quot;:0}},&quot;9ece549f-7524-4c06-9b94-ec3af9d93e41&quot;:{&quot;id&quot;:&quot;9ece549f-7524-4c06-9b94-ec3af9d93e41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6a79ff8c-ae71-4136-a0d9-ec30106c8511&quot;,&quot;order&quot;:&quot;5&quot;}},&quot;6cc41952-65ce-493f-b83a-6720eb113eaf&quot;:{&quot;type&quot;:&quot;FIGURE_OBJECT&quot;,&quot;id&quot;:&quot;6cc41952-65ce-493f-b83a-6720eb113eaf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6a79ff8c-ae71-4136-a0d9-ec30106c8511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251675ec-8f2f-488d-a629-bb14ad829629&quot;:{&quot;type&quot;:&quot;FIGURE_OBJECT&quot;,&quot;id&quot;:&quot;251675ec-8f2f-488d-a629-bb14ad829629&quot;,&quot;parent&quot;:{&quot;type&quot;:&quot;CHILD&quot;,&quot;parentId&quot;:&quot;54a8b5ea-05b7-4357-ab1b-40a20af9b282&quot;,&quot;order&quot;:&quot;5&quot;},&quot;relativeTransform&quot;:{&quot;translate&quot;:{&quot;x&quot;:-0.00031019453471288396,&quot;y&quot;:10.605309678697866},&quot;rotate&quot;:0}},&quot;42bf6179-eca6-4ca9-b183-a648f87dfe02&quot;:{&quot;id&quot;:&quot;42bf6179-eca6-4ca9-b183-a648f87dfe02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251675ec-8f2f-488d-a629-bb14ad829629&quot;,&quot;order&quot;:&quot;5&quot;}},&quot;a68cf774-e3d7-4728-a714-39e92c78fc3c&quot;:{&quot;type&quot;:&quot;FIGURE_OBJECT&quot;,&quot;id&quot;:&quot;a68cf774-e3d7-4728-a714-39e92c78fc3c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251675ec-8f2f-488d-a629-bb14ad829629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8c2b22cb-2541-4c8a-a930-372ff299bd95&quot;:{&quot;type&quot;:&quot;FIGURE_OBJECT&quot;,&quot;id&quot;:&quot;8c2b22cb-2541-4c8a-a930-372ff299bd95&quot;,&quot;parent&quot;:{&quot;type&quot;:&quot;CHILD&quot;,&quot;parentId&quot;:&quot;54a8b5ea-05b7-4357-ab1b-40a20af9b282&quot;,&quot;order&quot;:&quot;7&quot;},&quot;relativeTransform&quot;:{&quot;translate&quot;:{&quot;x&quot;:-0.0006203890694257679,&quot;y&quot;:21.2101443152986},&quot;rotate&quot;:0}},&quot;f614b150-8a82-4598-8393-098e9b6ce379&quot;:{&quot;id&quot;:&quot;f614b150-8a82-4598-8393-098e9b6ce379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8c2b22cb-2541-4c8a-a930-372ff299bd95&quot;,&quot;order&quot;:&quot;5&quot;}},&quot;89de164d-9eda-4b2b-b2b2-45a3d48f693c&quot;:{&quot;type&quot;:&quot;FIGURE_OBJECT&quot;,&quot;id&quot;:&quot;89de164d-9eda-4b2b-b2b2-45a3d48f693c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8c2b22cb-2541-4c8a-a930-372ff299bd95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cf5bb631-3066-4b40-9464-5e261f32f153&quot;:{&quot;type&quot;:&quot;FIGURE_OBJECT&quot;,&quot;id&quot;:&quot;cf5bb631-3066-4b40-9464-5e261f32f153&quot;,&quot;relativeTransform&quot;:{&quot;translate&quot;:{&quot;x&quot;:-516.0517033204603,&quot;y&quot;:-80.3146849074798},&quot;rotate&quot;:-2.548622829542885},&quot;opacity&quot;:1,&quot;path&quot;:{&quot;type&quot;:&quot;POLY_LINE&quot;,&quot;points&quot;:[{&quot;x&quot;:-70.4320698760233,&quot;y&quot;:-69.68649189700528},{&quot;x&quot;:-68.55684223185318,&quot;y&quot;:-69.28280305822214},{&quot;x&quot;:-66.66767853658092,&quot;y&quot;:-69.54126847510908}],&quot;closed&quot;:false},&quot;pathStyles&quot;:[{&quot;type&quot;:&quot;FILL&quot;,&quot;fillStyle&quot;:&quot;rgba(0,0,0,0)&quot;},{&quot;type&quot;:&quot;STROKE&quot;,&quot;strokeStyle&quot;:&quot;#232323&quot;,&quot;lineWidth&quot;:0.18681879206270027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aabbf8ef-ba26-4a95-99cb-61d13e677379&quot;,&quot;order&quot;:&quot;3&quot;},&quot;connectorInfo&quot;:{&quot;connectedObjects&quot;:[],&quot;type&quot;:&quot;QUADRATIC&quot;,&quot;offset&quot;:{&quot;x&quot;:0,&quot;y&quot;:0},&quot;bending&quot;:-0.1,&quot;firstElementIsHead&quot;:true,&quot;customized&quot;:true}},&quot;88644422-19b2-404b-b935-78225d007c67&quot;:{&quot;type&quot;:&quot;FIGURE_OBJECT&quot;,&quot;id&quot;:&quot;88644422-19b2-404b-b935-78225d007c67&quot;,&quot;relativeTransform&quot;:{&quot;translate&quot;:{&quot;x&quot;:-578.5198858124345,&quot;y&quot;:44.60971777250393},&quot;rotate&quot;:0.21203859112639112},&quot;opacity&quot;:1,&quot;path&quot;:{&quot;type&quot;:&quot;POLY_LINE&quot;,&quot;points&quot;:[{&quot;x&quot;:69.37930189088814,&quot;y&quot;:-68.64486827590936},{&quot;x&quot;:67.84543383540752,&quot;y&quot;:-68.96987756237986},{&quot;x&quot;:66.33569083523285,&quot;y&quot;:-68.64486827590936}],&quot;closed&quot;:false},&quot;pathStyles&quot;:[{&quot;type&quot;:&quot;FILL&quot;,&quot;fillStyle&quot;:&quot;rgba(0,0,0,0)&quot;},{&quot;type&quot;:&quot;STROKE&quot;,&quot;strokeStyle&quot;:&quot;#232323&quot;,&quot;lineWidth&quot;:0.1840263589615370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aabbf8ef-ba26-4a95-99cb-61d13e677379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},&quot;a526a247-085f-43b0-b984-b20694a9fbb2&quot;:{&quot;type&quot;:&quot;FIGURE_OBJECT&quot;,&quot;id&quot;:&quot;a526a247-085f-43b0-b984-b20694a9fbb2&quot;,&quot;relativeTransform&quot;:{&quot;translate&quot;:{&quot;x&quot;:-578.5198858124345,&quot;y&quot;:55.63280109631844},&quot;rotate&quot;:0.21203859112639112},&quot;opacity&quot;:1,&quot;path&quot;:{&quot;type&quot;:&quot;POLY_LINE&quot;,&quot;points&quot;:[{&quot;x&quot;:69.37930189088812,&quot;y&quot;:-68.64486827590932},{&quot;x&quot;:67.8454338354075,&quot;y&quot;:-68.96987756237982},{&quot;x&quot;:66.33569083523284,&quot;y&quot;:-68.64486827590932}],&quot;closed&quot;:false},&quot;pathStyles&quot;:[{&quot;type&quot;:&quot;FILL&quot;,&quot;fillStyle&quot;:&quot;rgba(0,0,0,0)&quot;},{&quot;type&quot;:&quot;STROKE&quot;,&quot;strokeStyle&quot;:&quot;#232323&quot;,&quot;lineWidth&quot;:0.18402635896153696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aabbf8ef-ba26-4a95-99cb-61d13e677379&quot;,&quot;order&quot;:&quot;9&quot;},&quot;connectorInfo&quot;:{&quot;connectedObjects&quot;:[],&quot;type&quot;:&quot;QUADRATIC&quot;,&quot;offset&quot;:{&quot;x&quot;:0,&quot;y&quot;:0},&quot;bending&quot;:-0.1,&quot;firstElementIsHead&quot;:true,&quot;customized&quot;:true}},&quot;50977b23-f22c-41cd-8f3f-af043b0f9606&quot;:{&quot;id&quot;:&quot;50977b23-f22c-41cd-8f3f-af043b0f9606&quot;,&quot;name&quot;:&quot;Generic protein (cylinder)&quot;,&quot;displayName&quot;:&quot;&quot;,&quot;type&quot;:&quot;FIGURE_OBJECT&quot;,&quot;relativeTransform&quot;:{&quot;translate&quot;:{&quot;x&quot;:-490.1600566412729,&quot;y&quot;:2.127372938944716},&quot;rotate&quot;:1.4720818652756806,&quot;skewX&quot;:1.1924719614915407e-16,&quot;scale&quot;:{&quot;x&quot;:0.11282233045972209,&quot;y&quot;:0.11282233045972205}},&quot;image&quot;:{&quot;url&quot;:&quot;https://icons.biorender.com/biorender/5e2afebb4f2cc000281aa2b9/generic-protein-cylinder.png&quot;,&quot;fallbackUrl&quot;:&quot;https://res.cloudinary.com/dlcjuc3ej/image/upload/v1579876017/xrijvjxulgdnab6fer4c.svg#/keystone/api/icons/5e2afebb4f2cc000281aa2b9/generic-protein-cylinder.svg&quot;,&quot;isPremium&quot;:false,&quot;size&quot;:{&quot;x&quot;:100,&quot;y&quot;:133.08270676691728}},&quot;source&quot;:{&quot;id&quot;:&quot;5b33d2821b9d67001413a5a8&quot;,&quot;type&quot;:&quot;ASSETS&quot;},&quot;isPremium&quot;:false,&quot;parent&quot;:{&quot;type&quot;:&quot;CHILD&quot;,&quot;parentId&quot;:&quot;aabbf8ef-ba26-4a95-99cb-61d13e677379&quot;,&quot;order&quot;:&quot;95&quot;}},&quot;349aa9f5-a2c1-4d98-a762-e0af2a26922d&quot;:{&quot;type&quot;:&quot;FIGURE_OBJECT&quot;,&quot;id&quot;:&quot;349aa9f5-a2c1-4d98-a762-e0af2a26922d&quot;,&quot;relativeTransform&quot;:{&quot;translate&quot;:{&quot;x&quot;:-524.314130243712,&quot;y&quot;:67.35948548335516},&quot;rotate&quot;:0.21203859112639112},&quot;opacity&quot;:1,&quot;path&quot;:{&quot;type&quot;:&quot;POLY_LINE&quot;,&quot;points&quot;:[{&quot;x&quot;:69.37930189088812,&quot;y&quot;:-68.64486827590932},{&quot;x&quot;:67.8454338354075,&quot;y&quot;:-68.96987756237982},{&quot;x&quot;:66.33569083523284,&quot;y&quot;:-68.64486827590932}],&quot;closed&quot;:false},&quot;pathStyles&quot;:[{&quot;type&quot;:&quot;FILL&quot;,&quot;fillStyle&quot;:&quot;rgba(0,0,0,0)&quot;},{&quot;type&quot;:&quot;STROKE&quot;,&quot;strokeStyle&quot;:&quot;#232323&quot;,&quot;lineWidth&quot;:0.18402635896153696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9a5fa868-a5e7-4092-b766-3a60c5ccfb1b&quot;,&quot;order&quot;:&quot;7&quot;},&quot;connectorInfo&quot;:{&quot;connectedObjects&quot;:[],&quot;type&quot;:&quot;QUADRATIC&quot;,&quot;offset&quot;:{&quot;x&quot;:0,&quot;y&quot;:0},&quot;bending&quot;:-0.1,&quot;firstElementIsHead&quot;:true,&quot;customized&quot;:true}},&quot;f0b8eecc-2670-4040-98f1-a351449c03c8&quot;:{&quot;type&quot;:&quot;FIGURE_OBJECT&quot;,&quot;id&quot;:&quot;f0b8eecc-2670-4040-98f1-a351449c03c8&quot;,&quot;relativeTransform&quot;:{&quot;translate&quot;:{&quot;x&quot;:-339.91315800700477,&quot;y&quot;:-34.550572913628706},&quot;rotate&quot;:-2.665184871676213},&quot;opacity&quot;:1,&quot;path&quot;:{&quot;type&quot;:&quot;POLY_LINE&quot;,&quot;points&quot;:[{&quot;x&quot;:69.37930189088816,&quot;y&quot;:-68.64486827590933},{&quot;x&quot;:67.84543383540753,&quot;y&quot;:-68.96987756237984},{&quot;x&quot;:66.33569083523287,&quot;y&quot;:-68.64486827590933}],&quot;closed&quot;:false},&quot;pathStyles&quot;:[{&quot;type&quot;:&quot;FILL&quot;,&quot;fillStyle&quot;:&quot;rgba(0,0,0,0)&quot;},{&quot;type&quot;:&quot;STROKE&quot;,&quot;strokeStyle&quot;:&quot;#232323&quot;,&quot;lineWidth&quot;:0.1840263589615371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9a5fa868-a5e7-4092-b766-3a60c5ccfb1b&quot;,&quot;order&quot;:&quot;8&quot;},&quot;connectorInfo&quot;:{&quot;connectedObjects&quot;:[],&quot;type&quot;:&quot;QUADRATIC&quot;,&quot;offset&quot;:{&quot;x&quot;:0,&quot;y&quot;:0},&quot;bending&quot;:-0.1,&quot;firstElementIsHead&quot;:true,&quot;customized&quot;:true}},&quot;836a065a-28de-43e7-8c9a-a73d6688c02e&quot;:{&quot;type&quot;:&quot;FIGURE_OBJECT&quot;,&quot;id&quot;:&quot;836a065a-28de-43e7-8c9a-a73d6688c02e&quot;,&quot;parent&quot;:{&quot;type&quot;:&quot;CHILD&quot;,&quot;parentId&quot;:&quot;9a5fa868-a5e7-4092-b766-3a60c5ccfb1b&quot;,&quot;order&quot;:&quot;4&quot;},&quot;relativeTransform&quot;:{&quot;translate&quot;:{&quot;x&quot;:0,&quot;y&quot;:0},&quot;rotate&quot;:0}},&quot;2bcf2016-1abc-4f3a-81ea-87300508906b&quot;:{&quot;type&quot;:&quot;FIGURE_OBJECT&quot;,&quot;id&quot;:&quot;2bcf2016-1abc-4f3a-81ea-87300508906b&quot;,&quot;parent&quot;:{&quot;type&quot;:&quot;CHILD&quot;,&quot;parentId&quot;:&quot;836a065a-28de-43e7-8c9a-a73d6688c02e&quot;,&quot;order&quot;:&quot;5&quot;},&quot;relativeTransform&quot;:{&quot;translate&quot;:{&quot;x&quot;:0,&quot;y&quot;:0},&quot;rotate&quot;:0}},&quot;1cc37a6a-5650-47cb-98ae-a1c4834f4ec3&quot;:{&quot;type&quot;:&quot;FIGURE_OBJECT&quot;,&quot;id&quot;:&quot;1cc37a6a-5650-47cb-98ae-a1c4834f4ec3&quot;,&quot;parent&quot;:{&quot;type&quot;:&quot;CHILD&quot;,&quot;parentId&quot;:&quot;2bcf2016-1abc-4f3a-81ea-87300508906b&quot;,&quot;order&quot;:&quot;2&quot;},&quot;relativeTransform&quot;:{&quot;translate&quot;:{&quot;x&quot;:0,&quot;y&quot;:0},&quot;rotate&quot;:0}},&quot;7f4ee850-8eea-4f08-b9c2-a6237543d63c&quot;:{&quot;type&quot;:&quot;FIGURE_OBJECT&quot;,&quot;id&quot;:&quot;7f4ee850-8eea-4f08-b9c2-a6237543d63c&quot;,&quot;parent&quot;:{&quot;type&quot;:&quot;CHILD&quot;,&quot;parentId&quot;:&quot;1cc37a6a-5650-47cb-98ae-a1c4834f4ec3&quot;,&quot;order&quot;:&quot;1&quot;},&quot;relativeTransform&quot;:{&quot;translate&quot;:{&quot;x&quot;:-71.50606958524494,&quot;y&quot;:229.20891479288528},&quot;rotate&quot;:0}},&quot;3f2e6cfa-1726-4909-8d86-3313ea8eeb25&quot;:{&quot;type&quot;:&quot;FIGURE_OBJECT&quot;,&quot;id&quot;:&quot;3f2e6cfa-1726-4909-8d86-3313ea8eeb25&quot;,&quot;relativeTransform&quot;:{&quot;translate&quot;:{&quot;x&quot;:-392.59633647603897,&quot;y&quot;:-199.90565163345465},&quot;rotate&quot;:0},&quot;opacity&quot;:1,&quot;path&quot;:{&quot;type&quot;:&quot;POLY_LINE&quot;,&quot;points&quot;:[{&quot;x&quot;:0,&quot;y&quot;:-43.194687037956896},{&quot;x&quot;:0,&quot;y&quot;:-9.181617562763602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7f4ee850-8eea-4f08-b9c2-a6237543d63c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5c83c44f-c055-4603-9969-3c533a04de59&quot;:{&quot;type&quot;:&quot;FIGURE_OBJECT&quot;,&quot;id&quot;:&quot;5c83c44f-c055-4603-9969-3c533a04de59&quot;,&quot;parent&quot;:{&quot;type&quot;:&quot;CHILD&quot;,&quot;parentId&quot;:&quot;7f4ee850-8eea-4f08-b9c2-a6237543d63c&quot;,&quot;order&quot;:&quot;2&quot;},&quot;relativeTransform&quot;:{&quot;translate&quot;:{&quot;x&quot;:0,&quot;y&quot;:0},&quot;rotate&quot;:0}},&quot;3df6ee0f-1a15-4a13-b2c9-d0daf59a6662&quot;:{&quot;id&quot;:&quot;3df6ee0f-1a15-4a13-b2c9-d0daf59a6662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5c83c44f-c055-4603-9969-3c533a04de59&quot;,&quot;order&quot;:&quot;5&quot;}},&quot;1443b971-882d-4b0d-a086-cd28e158157d&quot;:{&quot;type&quot;:&quot;FIGURE_OBJECT&quot;,&quot;id&quot;:&quot;1443b971-882d-4b0d-a086-cd28e158157d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5c83c44f-c055-4603-9969-3c533a04de59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1b669ec6-a0a6-402a-b5c6-85b42e3bcc53&quot;:{&quot;type&quot;:&quot;FIGURE_OBJECT&quot;,&quot;id&quot;:&quot;1b669ec6-a0a6-402a-b5c6-85b42e3bcc53&quot;,&quot;parent&quot;:{&quot;type&quot;:&quot;CHILD&quot;,&quot;parentId&quot;:&quot;7f4ee850-8eea-4f08-b9c2-a6237543d63c&quot;,&quot;order&quot;:&quot;5&quot;},&quot;relativeTransform&quot;:{&quot;translate&quot;:{&quot;x&quot;:-0.00031019453471288396,&quot;y&quot;:10.605309678697866},&quot;rotate&quot;:0}},&quot;4e382e64-1450-4776-8a4a-4ff8bfe32d17&quot;:{&quot;id&quot;:&quot;4e382e64-1450-4776-8a4a-4ff8bfe32d17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1b669ec6-a0a6-402a-b5c6-85b42e3bcc53&quot;,&quot;order&quot;:&quot;5&quot;}},&quot;d76bdf7d-5f79-46c8-9fad-7c8489b8e82b&quot;:{&quot;type&quot;:&quot;FIGURE_OBJECT&quot;,&quot;id&quot;:&quot;d76bdf7d-5f79-46c8-9fad-7c8489b8e82b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1b669ec6-a0a6-402a-b5c6-85b42e3bcc53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9f9d195b-aa3b-4ca7-b3e9-73c6d2f6bbcb&quot;:{&quot;type&quot;:&quot;FIGURE_OBJECT&quot;,&quot;id&quot;:&quot;9f9d195b-aa3b-4ca7-b3e9-73c6d2f6bbcb&quot;,&quot;parent&quot;:{&quot;type&quot;:&quot;CHILD&quot;,&quot;parentId&quot;:&quot;7f4ee850-8eea-4f08-b9c2-a6237543d63c&quot;,&quot;order&quot;:&quot;7&quot;},&quot;relativeTransform&quot;:{&quot;translate&quot;:{&quot;x&quot;:-0.0006203890694257679,&quot;y&quot;:21.2101443152986},&quot;rotate&quot;:0}},&quot;fdd9f459-41f9-46ab-b67d-b9872f70e892&quot;:{&quot;id&quot;:&quot;fdd9f459-41f9-46ab-b67d-b9872f70e892&quot;,&quot;name&quot;:&quot;Sphere&quot;,&quot;displayName&quot;:&quot;&quot;,&quot;type&quot;:&quot;FIGURE_OBJECT&quot;,&quot;relativeTransform&quot;:{&quot;translate&quot;:{&quot;x&quot;:-385.8688580202964,&quot;y&quot;:-236.69937366975498},&quot;rotate&quot;:0,&quot;skewX&quot;:0,&quot;scale&quot;:{&quot;x&quot;:0.11075889637883468,&quot;y&quot;:0.11075889637883468}},&quot;image&quot;:{&quot;url&quot;:&quot;https://icons.biorender.com/biorender/5f4529c2929bce0028c9f872/sphere.png&quot;,&quot;fallbackUrl&quot;:&quot;https://res.cloudinary.com/dlcjuc3ej/image/upload/v1598368171/fxevr5opu8acxvlguelh.svg#/keystone/api/icons/5f4529c2929bce0028c9f872/sphere.svg&quot;,&quot;isPremium&quot;:false,&quot;size&quot;:{&quot;x&quot;:50,&quot;y&quot;:50}},&quot;source&quot;:{&quot;id&quot;:&quot;5b8847989629ce1400901caa&quot;,&quot;type&quot;:&quot;ASSETS&quot;},&quot;isPremium&quot;:false,&quot;parent&quot;:{&quot;type&quot;:&quot;CHILD&quot;,&quot;parentId&quot;:&quot;9f9d195b-aa3b-4ca7-b3e9-73c6d2f6bbcb&quot;,&quot;order&quot;:&quot;5&quot;}},&quot;8e7c2790-6c72-497a-b693-e756187e453c&quot;:{&quot;type&quot;:&quot;FIGURE_OBJECT&quot;,&quot;id&quot;:&quot;8e7c2790-6c72-497a-b693-e756187e453c&quot;,&quot;relativeTransform&quot;:{&quot;translate&quot;:{&quot;x&quot;:-388.6332852807888,&quot;y&quot;:-236.69895528629195},&quot;rotate&quot;:0},&quot;opacity&quot;:1,&quot;path&quot;:{&quot;type&quot;:&quot;POLY_LINE&quot;,&quot;points&quot;:[{&quot;x&quot;:-3.962815185895708,&quot;y&quot;:0},{&quot;x&quot;:3.962815185895708,&quot;y&quot;:0}],&quot;closed&quot;:false},&quot;pathStyles&quot;:[{&quot;type&quot;:&quot;FILL&quot;,&quot;fillStyle&quot;:&quot;rgba(0,0,0,0)&quot;},{&quot;type&quot;:&quot;STROKE&quot;,&quot;strokeStyle&quot;:&quot;#232323&quot;,&quot;lineWidth&quot;:0.6048072214917811,&quot;lineJoin&quot;:&quot;round&quot;}],&quot;isLocked&quot;:false,&quot;parent&quot;:{&quot;type&quot;:&quot;CHILD&quot;,&quot;parentId&quot;:&quot;9f9d195b-aa3b-4ca7-b3e9-73c6d2f6bbcb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addb87b9-26fd-4cbb-8bec-0345a6f4dc27&quot;:{&quot;relativeTransform&quot;:{&quot;translate&quot;:{&quot;x&quot;:-451.24387491201605,&quot;y&quot;:-8.86842271436584},&quot;rotate&quot;:-0.43467019238314913},&quot;type&quot;:&quot;FIGURE_OBJECT&quot;,&quot;id&quot;:&quot;addb87b9-26fd-4cbb-8bec-0345a6f4dc27&quot;,&quot;opacity&quot;:1,&quot;path&quot;:{&quot;type&quot;:&quot;STAR_POLY&quot;,&quot;size&quot;:{&quot;x&quot;:6.044931158977941,&quot;y&quot;:6.289995911019264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1,&quot;lineJoin&quot;:&quot;round&quot;}],&quot;isLocked&quot;:false,&quot;parent&quot;:{&quot;type&quot;:&quot;CHILD&quot;,&quot;parentId&quot;:&quot;1cc37a6a-5650-47cb-98ae-a1c4834f4ec3&quot;,&quot;order&quot;:&quot;3&quot;},&quot;name&quot;:&quot;Shape (pentagon, editable)&quot;,&quot;displayName&quot;:&quot;Shape (pentagon, editable)&quot;,&quot;source&quot;:{&quot;id&quot;:&quot;62584838434689019c347028&quot;,&quot;type&quot;:&quot;ASSETS&quot;},&quot;isPremium&quot;:false},&quot;513042ba-7fb8-463d-8646-f2e75e5dce88&quot;:{&quot;relativeTransform&quot;:{&quot;translate&quot;:{&quot;x&quot;:-451.9797670092647,&quot;y&quot;:0.6921863554575675},&quot;rotate&quot;:0.22923192096665834},&quot;type&quot;:&quot;FIGURE_OBJECT&quot;,&quot;id&quot;:&quot;513042ba-7fb8-463d-8646-f2e75e5dce88&quot;,&quot;opacity&quot;:1,&quot;path&quot;:{&quot;type&quot;:&quot;STAR_POLY&quot;,&quot;size&quot;:{&quot;x&quot;:6.044931158977943,&quot;y&quot;:6.289995911019266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3,&quot;lineJoin&quot;:&quot;round&quot;}],&quot;isLocked&quot;:false,&quot;parent&quot;:{&quot;type&quot;:&quot;CHILD&quot;,&quot;parentId&quot;:&quot;1cc37a6a-5650-47cb-98ae-a1c4834f4ec3&quot;,&quot;order&quot;:&quot;5&quot;},&quot;name&quot;:&quot;Shape (pentagon, editable)&quot;,&quot;displayName&quot;:&quot;Shape (pentagon, editable)&quot;,&quot;source&quot;:{&quot;id&quot;:&quot;62584838434689019c347028&quot;,&quot;type&quot;:&quot;ASSETS&quot;},&quot;isPremium&quot;:false},&quot;80d7d9b2-b618-497d-bfaa-ed8bbb2ececb&quot;:{&quot;relativeTransform&quot;:{&quot;translate&quot;:{&quot;x&quot;:-451.9797670092648,&quot;y&quot;:15.696848713447247},&quot;rotate&quot;:0.6659691987708464},&quot;type&quot;:&quot;FIGURE_OBJECT&quot;,&quot;id&quot;:&quot;80d7d9b2-b618-497d-bfaa-ed8bbb2ececb&quot;,&quot;opacity&quot;:1,&quot;path&quot;:{&quot;type&quot;:&quot;STAR_POLY&quot;,&quot;size&quot;:{&quot;x&quot;:6.044931158977942,&quot;y&quot;:6.289995911019265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3,&quot;lineJoin&quot;:&quot;round&quot;}],&quot;isLocked&quot;:false,&quot;parent&quot;:{&quot;type&quot;:&quot;CHILD&quot;,&quot;parentId&quot;:&quot;1cc37a6a-5650-47cb-98ae-a1c4834f4ec3&quot;,&quot;order&quot;:&quot;6&quot;},&quot;name&quot;:&quot;Shape (pentagon, editable)&quot;,&quot;displayName&quot;:&quot;Shape (pentagon, editable)&quot;,&quot;source&quot;:{&quot;id&quot;:&quot;62584838434689019c347028&quot;,&quot;type&quot;:&quot;ASSETS&quot;},&quot;isPremium&quot;:false},&quot;5d14f620-1297-46da-bb92-2f1cfa9953ce&quot;:{&quot;relativeTransform&quot;:{&quot;translate&quot;:{&quot;x&quot;:-445.6897719057501,&quot;y&quot;:8.252276624104905},&quot;rotate&quot;:0},&quot;type&quot;:&quot;FIGURE_OBJECT&quot;,&quot;id&quot;:&quot;5d14f620-1297-46da-bb92-2f1cfa9953ce&quot;,&quot;opacity&quot;:1,&quot;path&quot;:{&quot;type&quot;:&quot;STAR_POLY&quot;,&quot;size&quot;:{&quot;x&quot;:6.044931158977941,&quot;y&quot;:6.289995911019264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1,&quot;lineJoin&quot;:&quot;round&quot;}],&quot;isLocked&quot;:false,&quot;parent&quot;:{&quot;type&quot;:&quot;CHILD&quot;,&quot;parentId&quot;:&quot;1cc37a6a-5650-47cb-98ae-a1c4834f4ec3&quot;,&quot;order&quot;:&quot;7&quot;},&quot;name&quot;:&quot;Shape (pentagon, editable)&quot;,&quot;displayName&quot;:&quot;Shape (pentagon, editable)&quot;,&quot;source&quot;:{&quot;id&quot;:&quot;62584838434689019c347028&quot;,&quot;type&quot;:&quot;ASSETS&quot;},&quot;isPremium&quot;:false},&quot;8c844d17-5953-442f-b8e0-a8292f22832b&quot;:{&quot;relativeTransform&quot;:{&quot;translate&quot;:{&quot;x&quot;:-439.039916505448,&quot;y&quot;:-6.867902067464504},&quot;rotate&quot;:0},&quot;type&quot;:&quot;FIGURE_OBJECT&quot;,&quot;id&quot;:&quot;8c844d17-5953-442f-b8e0-a8292f22832b&quot;,&quot;opacity&quot;:1,&quot;path&quot;:{&quot;type&quot;:&quot;STAR_POLY&quot;,&quot;size&quot;:{&quot;x&quot;:6.044931158977941,&quot;y&quot;:6.289995911019264},&quot;startAngle&quot;:-1.5707963267948966,&quot;corners&quot;:5,&quot;cornerRounding&quot;:{&quot;type&quot;:&quot;ARC_LENGTH&quot;,&quot;global&quot;:0}},&quot;pathStyles&quot;:[{&quot;type&quot;:&quot;FILL&quot;,&quot;fillStyle&quot;:&quot;rgba(224,127,128,1)&quot;},{&quot;type&quot;:&quot;STROKE&quot;,&quot;strokeStyle&quot;:&quot;rgba(138, 42, 68, 1)&quot;,&quot;lineWidth&quot;:0.6048072214917811,&quot;lineJoin&quot;:&quot;round&quot;}],&quot;isLocked&quot;:false,&quot;parent&quot;:{&quot;type&quot;:&quot;CHILD&quot;,&quot;parentId&quot;:&quot;1cc37a6a-5650-47cb-98ae-a1c4834f4ec3&quot;,&quot;order&quot;:&quot;8&quot;},&quot;name&quot;:&quot;Shape (pentagon, editable)&quot;,&quot;displayName&quot;:&quot;Shape (pentagon, editable)&quot;,&quot;source&quot;:{&quot;id&quot;:&quot;62584838434689019c347028&quot;,&quot;type&quot;:&quot;ASSETS&quot;},&quot;isPremium&quot;:false},&quot;69857c2f-7e7a-4b2b-b11a-4cb50a87828e&quot;:{&quot;type&quot;:&quot;FIGURE_OBJECT&quot;,&quot;id&quot;:&quot;69857c2f-7e7a-4b2b-b11a-4cb50a87828e&quot;,&quot;parent&quot;:{&quot;type&quot;:&quot;CHILD&quot;,&quot;parentId&quot;:&quot;2bcf2016-1abc-4f3a-81ea-87300508906b&quot;,&quot;order&quot;:&quot;5&quot;},&quot;relativeTransform&quot;:{&quot;translate&quot;:{&quot;x&quot;:-139.95718982355837,&quot;y&quot;:327.81926735140013},&quot;rotate&quot;:0.8209052181701357}},&quot;a489de94-4da2-4be7-aa87-ed212a784be3&quot;:{&quot;type&quot;:&quot;FIGURE_OBJECT&quot;,&quot;id&quot;:&quot;a489de94-4da2-4be7-aa87-ed212a784be3&quot;,&quot;relativeTransform&quot;:{&quot;translate&quot;:{&quot;x&quot;:-521.3504741147572,&quot;y&quot;:49.215692712996535},&quot;rotate&quot;:0.21203859112639112},&quot;opacity&quot;:1,&quot;path&quot;:{&quot;type&quot;:&quot;POLY_LINE&quot;,&quot;points&quot;:[{&quot;x&quot;:69.37930189088809,&quot;y&quot;:-68.64486827590932},{&quot;x&quot;:67.84543383540748,&quot;y&quot;:-68.96987756237982},{&quot;x&quot;:66.33569083523281,&quot;y&quot;:-68.64486827590932}],&quot;closed&quot;:false},&quot;pathStyles&quot;:[{&quot;type&quot;:&quot;FILL&quot;,&quot;fillStyle&quot;:&quot;rgba(0,0,0,0)&quot;},{&quot;type&quot;:&quot;STROKE&quot;,&quot;strokeStyle&quot;:&quot;#232323&quot;,&quot;lineWidth&quot;:0.18402635896153685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2},&quot;orient&quot;:{&quot;type&quot;:&quot;AUTO_START_REVERSE&quot;},&quot;name&quot;:&quot;inhib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3,&quot;isEndPoint&quot;:true},{&quot;x&quot;:0,&quot;y&quot;:-3,&quot;isEndPoint&quot;:true}],&quot;closed&quot;:false}},&quot;pathStyles&quot;:[{&quot;type&quot;:&quot;STROKE&quot;,&quot;strokeStyle&quot;:&quot;context-stroke-flat&quot;,&quot;lineWidth&quot;:1,&quot;lineJoin&quot;:&quot;round&quot;}]}},&quot;isLocked&quot;:false,&quot;parent&quot;:{&quot;type&quot;:&quot;CHILD&quot;,&quot;parentId&quot;:&quot;69857c2f-7e7a-4b2b-b11a-4cb50a87828e&quot;,&quot;order&quot;:&quot;2&quot;},&quot;connectorInfo&quot;:{&quot;connectedObjects&quot;:[],&quot;type&quot;:&quot;QUADRATIC&quot;,&quot;offset&quot;:{&quot;x&quot;:0,&quot;y&quot;:0},&quot;bending&quot;:-0.1,&quot;firstElementIsHead&quot;:true,&quot;customized&quot;:true}},&quot;742c0399-ed05-4151-9097-8d3d5a880b26&quot;:{&quot;id&quot;:&quot;742c0399-ed05-4151-9097-8d3d5a880b26&quot;,&quot;name&quot;:&quot;Generic protein (cylinder)&quot;,&quot;displayName&quot;:&quot;&quot;,&quot;type&quot;:&quot;FIGURE_OBJECT&quot;,&quot;relativeTransform&quot;:{&quot;translate&quot;:{&quot;x&quot;:-432.99064494359556,&quot;y&quot;:-3.9604403189377804},&quot;rotate&quot;:1.4720818652756806,&quot;skewX&quot;:1.1924719614915407e-16,&quot;scale&quot;:{&quot;x&quot;:0.11282233045972209,&quot;y&quot;:0.11282233045972205}},&quot;image&quot;:{&quot;url&quot;:&quot;https://icons.biorender.com/biorender/5e2afebb4f2cc000281aa2b9/generic-protein-cylinder.png&quot;,&quot;fallbackUrl&quot;:&quot;https://res.cloudinary.com/dlcjuc3ej/image/upload/v1579876017/xrijvjxulgdnab6fer4c.svg#/keystone/api/icons/5e2afebb4f2cc000281aa2b9/generic-protein-cylinder.svg&quot;,&quot;isPremium&quot;:false,&quot;size&quot;:{&quot;x&quot;:100,&quot;y&quot;:133.08270676691728}},&quot;source&quot;:{&quot;id&quot;:&quot;5b33d2821b9d67001413a5a8&quot;,&quot;type&quot;:&quot;ASSETS&quot;},&quot;isPremium&quot;:false,&quot;parent&quot;:{&quot;type&quot;:&quot;CHILD&quot;,&quot;parentId&quot;:&quot;69857c2f-7e7a-4b2b-b11a-4cb50a87828e&quot;,&quot;order&quot;:&quot;5&quot;}},&quot;0e5f71c7-789f-4c9c-a6d6-e0ec38600aec&quot;:{&quot;type&quot;:&quot;FIGURE_OBJECT&quot;,&quot;id&quot;:&quot;0e5f71c7-789f-4c9c-a6d6-e0ec38600aec&quot;,&quot;relativeTransform&quot;:{&quot;translate&quot;:{&quot;x&quot;:-443.2255758970497,&quot;y&quot;:-17.05243919932172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254231673086246,&quot;color&quot;:&quot;#232323&quot;,&quot;fontWeight&quot;:&quot;normal&quot;,&quot;fontStyle&quot;:&quot;normal&quot;,&quot;decoration&quot;:&quot;none&quot;,&quot;script&quot;:&quot;none&quot;},&quot;range&quot;:[0,22]}],&quot;text&quot;:&quot;Washing of contaminants&quot;}],&quot;verticalAlign&quot;:&quot;TOP&quot;,&quot;_lastCaretLocation&quot;:{&quot;lineIndex&quot;:0,&quot;runIndex&quot;:-1,&quot;charIndex&quot;:-1,&quot;endOfLine&quot;:true}},&quot;size&quot;:{&quot;x&quot;:47.50337174025472,&quot;y&quot;:21.170574213396943},&quot;targetSize&quot;:{&quot;x&quot;:47.50337174025472,&quot;y&quot;:21.170574213396943},&quot;format&quot;:&quot;BETTER_TEXT&quot;,&quot;verticalAlign&quot;:&quot;TOP&quot;},&quot;isLocked&quot;:false,&quot;parent&quot;:{&quot;type&quot;:&quot;CHILD&quot;,&quot;parentId&quot;:&quot;836a065a-28de-43e7-8c9a-a73d6688c02e&quot;,&quot;order&quot;:&quot;2&quot;}},&quot;874b5e5e-8422-430e-89f4-fd24fbbf437f&quot;:{&quot;type&quot;:&quot;FIGURE_OBJECT&quot;,&quot;id&quot;:&quot;874b5e5e-8422-430e-89f4-fd24fbbf437f&quot;,&quot;parent&quot;:{&quot;type&quot;:&quot;CHILD&quot;,&quot;parentId&quot;:&quot;f5a2b63e-6a7a-4b52-bc34-58fb7368ec2c&quot;,&quot;order&quot;:&quot;99999998&quot;},&quot;relativeTransform&quot;:{&quot;translate&quot;:{&quot;x&quot;:554.9202706630854,&quot;y&quot;:-152.69403898275345},&quot;rotate&quot;:0,&quot;skewX&quot;:0,&quot;scale&quot;:{&quot;x&quot;:1,&quot;y&quot;:1}}},&quot;86f573c5-ff7e-426c-a720-467f24d3c716&quot;:{&quot;type&quot;:&quot;FIGURE_OBJECT&quot;,&quot;id&quot;:&quot;86f573c5-ff7e-426c-a720-467f24d3c716&quot;,&quot;parent&quot;:{&quot;type&quot;:&quot;CHILD&quot;,&quot;parentId&quot;:&quot;874b5e5e-8422-430e-89f4-fd24fbbf437f&quot;,&quot;order&quot;:&quot;2&quot;},&quot;relativeTransform&quot;:{&quot;translate&quot;:{&quot;x&quot;:-315.93924142934765,&quot;y&quot;:249.13198480887218},&quot;rotate&quot;:0}},&quot;f9419a76-f90a-4067-b361-a2a9e9456140&quot;:{&quot;type&quot;:&quot;FIGURE_OBJECT&quot;,&quot;id&quot;:&quot;f9419a76-f90a-4067-b361-a2a9e9456140&quot;,&quot;parent&quot;:{&quot;type&quot;:&quot;CHILD&quot;,&quot;parentId&quot;:&quot;86f573c5-ff7e-426c-a720-467f24d3c716&quot;,&quot;order&quot;:&quot;2&quot;},&quot;relativeTransform&quot;:{&quot;translate&quot;:{&quot;x&quot;:0,&quot;y&quot;:0},&quot;rotate&quot;:0}},&quot;7d2a8199-f371-4665-ab13-8a1db09e33e1&quot;:{&quot;id&quot;:&quot;7d2a8199-f371-4665-ab13-8a1db09e33e1&quot;,&quot;name&quot;:&quot;Superdex high-performance column&quot;,&quot;displayName&quot;:&quot;&quot;,&quot;type&quot;:&quot;FIGURE_OBJECT&quot;,&quot;relativeTransform&quot;:{&quot;translate&quot;:{&quot;x&quot;:-219.22571160606034,&quot;y&quot;:130.5257896645419},&quot;rotate&quot;:0,&quot;skewX&quot;:0,&quot;scale&quot;:{&quot;x&quot;:0.32018181415056896,&quot;y&quot;:0.32018181415056896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f9419a76-f90a-4067-b361-a2a9e9456140&quot;,&quot;order&quot;:&quot;5&quot;}},&quot;e5b3490f-3fdf-48d3-ac4a-78e671aa770f&quot;:{&quot;type&quot;:&quot;FIGURE_OBJECT&quot;,&quot;id&quot;:&quot;e5b3490f-3fdf-48d3-ac4a-78e671aa770f&quot;,&quot;parent&quot;:{&quot;type&quot;:&quot;CROP&quot;,&quot;parentId&quot;:&quot;f9419a76-f90a-4067-b361-a2a9e9456140&quot;,&quot;order&quot;:&quot;5&quot;},&quot;relativeTransform&quot;:{&quot;translate&quot;:{&quot;x&quot;:-219.22571160606034,&quot;y&quot;:65.59459409137648},&quot;rotate&quot;:0,&quot;skewX&quot;:0,&quot;scale&quot;:{&quot;x&quot;:16.009090707528447,&quot;y&quot;:15.00385044235592}},&quot;path&quot;:{&quot;type&quot;:&quot;RECT&quot;,&quot;size&quot;:{&quot;x&quot;:2,&quot;y&quot;:2}},&quot;pathStyles&quot;:[{&quot;type&quot;:&quot;FILL&quot;,&quot;fillStyle&quot;:&quot;#fff&quot;}],&quot;isFrozen&quot;:true},&quot;49b8c4f1-cf2f-435c-9bfa-31418eff6b99&quot;:{&quot;type&quot;:&quot;FIGURE_OBJECT&quot;,&quot;id&quot;:&quot;49b8c4f1-cf2f-435c-9bfa-31418eff6b99&quot;,&quot;parent&quot;:{&quot;type&quot;:&quot;CHILD&quot;,&quot;parentId&quot;:&quot;86f573c5-ff7e-426c-a720-467f24d3c716&quot;,&quot;order&quot;:&quot;5&quot;},&quot;relativeTransform&quot;:{&quot;translate&quot;:{&quot;x&quot;:-25.490447927429816,&quot;y&quot;:-105.43828464301515},&quot;rotate&quot;:0}},&quot;9b1144f2-fcc5-44d9-8fe9-7a78dd256594&quot;:{&quot;id&quot;:&quot;9b1144f2-fcc5-44d9-8fe9-7a78dd256594&quot;,&quot;name&quot;:&quot;Superdex high-performance column&quot;,&quot;displayName&quot;:&quot;&quot;,&quot;type&quot;:&quot;FIGURE_OBJECT&quot;,&quot;relativeTransform&quot;:{&quot;translate&quot;:{&quot;x&quot;:-193.73528346853578,&quot;y&quot;:133.84229996333286},&quot;rotate&quot;:0,&quot;skewX&quot;:0,&quot;scale&quot;:{&quot;x&quot;:0.32018181415056896,&quot;y&quot;:0.32018181415056896}},&quot;image&quot;:{&quot;url&quot;:&quot;https://icons.biorender.com/biorender/5ed50f8254fe110028f73b94/20200601144648/image/superdex-high-performance-column.png&quot;,&quot;fallbackUrl&quot;:&quot;https://res.cloudinary.com/dlcjuc3ej/image/upload/v1591022808/bjlrcdtw2s8lr1ivgscx.svg#/keystone/api/icons/5ed50f8254fe110028f73b94/20200601144648/image/superdex-high-performance-column.svg&quot;,&quot;isPremium&quot;:false,&quot;size&quot;:{&quot;x&quot;:100,&quot;y&quot;:499.3103448275862}},&quot;source&quot;:{&quot;id&quot;:&quot;5ed50f8254fe110028f73b94&quot;,&quot;type&quot;:&quot;ASSETS&quot;},&quot;isPremium&quot;:false,&quot;parent&quot;:{&quot;type&quot;:&quot;CHILD&quot;,&quot;parentId&quot;:&quot;49b8c4f1-cf2f-435c-9bfa-31418eff6b99&quot;,&quot;order&quot;:&quot;5&quot;}},&quot;1f96c199-01ef-4304-837a-90a8a4fe0b3f&quot;:{&quot;type&quot;:&quot;FIGURE_OBJECT&quot;,&quot;id&quot;:&quot;1f96c199-01ef-4304-837a-90a8a4fe0b3f&quot;,&quot;parent&quot;:{&quot;type&quot;:&quot;CROP&quot;,&quot;parentId&quot;:&quot;49b8c4f1-cf2f-435c-9bfa-31418eff6b99&quot;,&quot;order&quot;:&quot;5&quot;},&quot;relativeTransform&quot;:{&quot;translate&quot;:{&quot;x&quot;:-193.73528346853578,&quot;y&quot;:196.3416155524846},&quot;rotate&quot;:0,&quot;skewX&quot;:0,&quot;scale&quot;:{&quot;x&quot;:16.009090707528447,&quot;y&quot;:17.435730426369613}},&quot;path&quot;:{&quot;type&quot;:&quot;RECT&quot;,&quot;size&quot;:{&quot;x&quot;:2,&quot;y&quot;:2}},&quot;pathStyles&quot;:[{&quot;type&quot;:&quot;FILL&quot;,&quot;fillStyle&quot;:&quot;#fff&quot;}],&quot;isFrozen&quot;:true},&quot;a279ced3-94a0-4020-9ba8-038a7fb014c3&quot;:{&quot;type&quot;:&quot;FIGURE_OBJECT&quot;,&quot;id&quot;:&quot;a279ced3-94a0-4020-9ba8-038a7fb014c3&quot;,&quot;parent&quot;:{&quot;type&quot;:&quot;CHILD&quot;,&quot;parentId&quot;:&quot;874b5e5e-8422-430e-89f4-fd24fbbf437f&quot;,&quot;order&quot;:&quot;5&quot;},&quot;relativeTransform&quot;:{&quot;translate&quot;:{&quot;x&quot;:0,&quot;y&quot;:3.04888288872069},&quot;rotate&quot;:0}},&quot;001d5cfb-f9b1-4ed3-896d-6fcab15bd1e5&quot;:{&quot;type&quot;:&quot;FIGURE_OBJECT&quot;,&quot;id&quot;:&quot;001d5cfb-f9b1-4ed3-896d-6fcab15bd1e5&quot;,&quot;relativeTransform&quot;:{&quot;translate&quot;:{&quot;x&quot;:-457.3498316412467,&quot;y&quot;:306.486115734253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375929836422559,&quot;color&quot;:&quot;#232323&quot;,&quot;fontWeight&quot;:&quot;normal&quot;,&quot;fontStyle&quot;:&quot;normal&quot;,&quot;decoration&quot;:&quot;none&quot;,&quot;script&quot;:&quot;none&quot;},&quot;range&quot;:[0,6]}],&quot;text&quot;:&quot;Elution&quot;}],&quot;verticalAlign&quot;:&quot;TOP&quot;,&quot;_lastCaretLocation&quot;:{&quot;lineIndex&quot;:0,&quot;runIndex&quot;:-1,&quot;charIndex&quot;:-1,&quot;endOfLine&quot;:true}},&quot;size&quot;:{&quot;x&quot;:30.817862534483833,&quot;y&quot;:8.250041909317686},&quot;targetSize&quot;:{&quot;x&quot;:30.817862534483833,&quot;y&quot;:8.250041909317686},&quot;format&quot;:&quot;BETTER_TEXT&quot;,&quot;verticalAlign&quot;:&quot;TOP&quot;},&quot;isLocked&quot;:false,&quot;parent&quot;:{&quot;type&quot;:&quot;CHILD&quot;,&quot;parentId&quot;:&quot;a279ced3-94a0-4020-9ba8-038a7fb014c3&quot;,&quot;order&quot;:&quot;5&quot;}},&quot;1b536519-c35e-4609-983a-8979edfdc7d5&quot;:{&quot;type&quot;:&quot;FIGURE_OBJECT&quot;,&quot;id&quot;:&quot;1b536519-c35e-4609-983a-8979edfdc7d5&quot;,&quot;parent&quot;:{&quot;type&quot;:&quot;CHILD&quot;,&quot;parentId&quot;:&quot;a279ced3-94a0-4020-9ba8-038a7fb014c3&quot;,&quot;order&quot;:&quot;2&quot;},&quot;relativeTransform&quot;:{&quot;translate&quot;:{&quot;x&quot;:0,&quot;y&quot;:0},&quot;rotate&quot;:0}},&quot;879438cb-a823-4b27-b430-d89b6df48e65&quot;:{&quot;type&quot;:&quot;FIGURE_OBJECT&quot;,&quot;id&quot;:&quot;879438cb-a823-4b27-b430-d89b6df48e65&quot;,&quot;parent&quot;:{&quot;type&quot;:&quot;CHILD&quot;,&quot;parentId&quot;:&quot;1b536519-c35e-4609-983a-8979edfdc7d5&quot;,&quot;order&quot;:&quot;02&quot;},&quot;relativeTransform&quot;:{&quot;translate&quot;:{&quot;x&quot;:-77.93149669050598,&quot;y&quot;:557.1300126033303},&quot;rotate&quot;:0}},&quot;4a0cfcb9-e626-4f95-9a9c-ecc42ea8dca5&quot;:{&quot;type&quot;:&quot;FIGURE_OBJECT&quot;,&quot;id&quot;:&quot;4a0cfcb9-e626-4f95-9a9c-ecc42ea8dca5&quot;,&quot;relativeTransform&quot;:{&quot;translate&quot;:{&quot;x&quot;:-400.5835177484026,&quot;y&quot;:-204.03549940589207},&quot;rotate&quot;:0},&quot;opacity&quot;:1,&quot;path&quot;:{&quot;type&quot;:&quot;POLY_LINE&quot;,&quot;points&quot;:[{&quot;x&quot;:0,&quot;y&quot;:-44.0870454109554},{&quot;x&quot;:0,&quot;y&quot;:-9.371300458315142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d45778c4-cea1-4da5-ac1d-758a602a6af6&quot;:{&quot;type&quot;:&quot;FIGURE_OBJECT&quot;,&quot;id&quot;:&quot;d45778c4-cea1-4da5-ac1d-758a602a6af6&quot;,&quot;relativeTransform&quot;:{&quot;translate&quot;:{&quot;x&quot;:-396.5385939396618,&quot;y&quot;:-241.58891535115166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5050688d-9ee2-41ad-8002-161316e77170&quot;:{&quot;type&quot;:&quot;FIGURE_OBJECT&quot;,&quot;id&quot;:&quot;5050688d-9ee2-41ad-8002-161316e77170&quot;,&quot;relativeTransform&quot;:{&quot;translate&quot;:{&quot;x&quot;:-396.5389105425007,&quot;y&quot;:-230.76451074344754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3&quot;},&quot;connectorInfo&quot;:{&quot;connectedObjects&quot;:[],&quot;type&quot;:&quot;LINE&quot;,&quot;offset&quot;:{&quot;x&quot;:0,&quot;y&quot;:0},&quot;bending&quot;:0.1,&quot;firstElementIsHead&quot;:true,&quot;customized&quot;:false}},&quot;72b928bb-8a2a-442f-bfc0-75ad80c88d28&quot;:{&quot;type&quot;:&quot;FIGURE_OBJECT&quot;,&quot;id&quot;:&quot;72b928bb-8a2a-442f-bfc0-75ad80c88d28&quot;,&quot;relativeTransform&quot;:{&quot;translate&quot;:{&quot;x&quot;:-396.53922714533957,&quot;y&quot;:-219.9405909917279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879438cb-a823-4b27-b430-d89b6df48e65&quot;,&quot;order&quot;:&quot;5&quot;},&quot;connectorInfo&quot;:{&quot;connectedObjects&quot;:[],&quot;type&quot;:&quot;LINE&quot;,&quot;offset&quot;:{&quot;x&quot;:0,&quot;y&quot;:0},&quot;bending&quot;:0.1,&quot;firstElementIsHead&quot;:true,&quot;customized&quot;:false}},&quot;afccf60e-f1e1-4bcb-9232-032ce05a0f7e&quot;:{&quot;relativeTransform&quot;:{&quot;translate&quot;:{&quot;x&quot;:-393.76208209003204,&quot;y&quot;:-219.91998773467088},&quot;rotate&quot;:0},&quot;type&quot;:&quot;FIGURE_OBJECT&quot;,&quot;id&quot;:&quot;afccf60e-f1e1-4bcb-9232-032ce05a0f7e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9438cb-a823-4b27-b430-d89b6df48e65&quot;,&quot;order&quot;:&quot;6&quot;},&quot;isPremium&quot;:true},&quot;e4174a03-9a47-4ca5-a295-c5ffc6dfd8d4&quot;:{&quot;type&quot;:&quot;FIGURE_OBJECT&quot;,&quot;id&quot;:&quot;e4174a03-9a47-4ca5-a295-c5ffc6dfd8d4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afccf60e-f1e1-4bcb-9232-032ce05a0f7e&quot;,&quot;order&quot;:&quot;2&quot;},&quot;layout&quot;:{&quot;sizeRatio&quot;:{&quot;x&quot;:0.7071067811865476,&quot;y&quot;:0.7071067811865476},&quot;keepAspectRatio&quot;:true}},&quot;1a0f960d-a2c2-4c27-9f28-ef40b0f3a85d&quot;:{&quot;id&quot;:&quot;1a0f960d-a2c2-4c27-9f28-ef40b0f3a85d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e4174a03-9a47-4ca5-a295-c5ffc6dfd8d4&quot;,&quot;order&quot;:&quot;5&quot;}},&quot;1e4a6d83-f76a-470e-b9f2-a680f3d179fc&quot;:{&quot;type&quot;:&quot;FIGURE_OBJECT&quot;,&quot;id&quot;:&quot;1e4a6d83-f76a-470e-b9f2-a680f3d179fc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afccf60e-f1e1-4bcb-9232-032ce05a0f7e&quot;,&quot;order&quot;:&quot;6&quot;}},&quot;9765f527-8a93-4ff2-95b8-42d28d778258&quot;:{&quot;relativeTransform&quot;:{&quot;translate&quot;:{&quot;x&quot;:-393.762082090032,&quot;y&quot;:-230.7647479451312},&quot;rotate&quot;:0},&quot;type&quot;:&quot;FIGURE_OBJECT&quot;,&quot;id&quot;:&quot;9765f527-8a93-4ff2-95b8-42d28d778258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9438cb-a823-4b27-b430-d89b6df48e65&quot;,&quot;order&quot;:&quot;7&quot;},&quot;isPremium&quot;:true},&quot;c139519b-0360-44eb-b5d7-18faf8c5293d&quot;:{&quot;type&quot;:&quot;FIGURE_OBJECT&quot;,&quot;id&quot;:&quot;c139519b-0360-44eb-b5d7-18faf8c5293d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9765f527-8a93-4ff2-95b8-42d28d778258&quot;,&quot;order&quot;:&quot;2&quot;},&quot;layout&quot;:{&quot;sizeRatio&quot;:{&quot;x&quot;:0.7071067811865476,&quot;y&quot;:0.7071067811865476},&quot;keepAspectRatio&quot;:true}},&quot;0271bff4-462f-45b0-972a-315483375900&quot;:{&quot;id&quot;:&quot;0271bff4-462f-45b0-972a-315483375900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c139519b-0360-44eb-b5d7-18faf8c5293d&quot;,&quot;order&quot;:&quot;5&quot;}},&quot;4501f7be-da9a-4cb0-aba0-8cf19e4fe46a&quot;:{&quot;type&quot;:&quot;FIGURE_OBJECT&quot;,&quot;id&quot;:&quot;4501f7be-da9a-4cb0-aba0-8cf19e4fe46a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9765f527-8a93-4ff2-95b8-42d28d778258&quot;,&quot;order&quot;:&quot;6&quot;}},&quot;461f4fa9-99e3-4326-ae2b-e4753ddc4a4f&quot;:{&quot;relativeTransform&quot;:{&quot;translate&quot;:{&quot;x&quot;:-393.762082090032,&quot;y&quot;:-241.58913530822542},&quot;rotate&quot;:0},&quot;type&quot;:&quot;FIGURE_OBJECT&quot;,&quot;id&quot;:&quot;461f4fa9-99e3-4326-ae2b-e4753ddc4a4f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9438cb-a823-4b27-b430-d89b6df48e65&quot;,&quot;order&quot;:&quot;8&quot;},&quot;isPremium&quot;:true},&quot;36e74aec-7260-428a-bec3-309880812aa3&quot;:{&quot;type&quot;:&quot;FIGURE_OBJECT&quot;,&quot;id&quot;:&quot;36e74aec-7260-428a-bec3-309880812aa3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461f4fa9-99e3-4326-ae2b-e4753ddc4a4f&quot;,&quot;order&quot;:&quot;2&quot;},&quot;layout&quot;:{&quot;sizeRatio&quot;:{&quot;x&quot;:0.7071067811865476,&quot;y&quot;:0.7071067811865476},&quot;keepAspectRatio&quot;:true}},&quot;057c4fc3-c997-4426-9e5c-4567c74642c7&quot;:{&quot;id&quot;:&quot;057c4fc3-c997-4426-9e5c-4567c74642c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36e74aec-7260-428a-bec3-309880812aa3&quot;,&quot;order&quot;:&quot;5&quot;}},&quot;ff80edef-640a-454f-81bf-d0a3ad9615e2&quot;:{&quot;type&quot;:&quot;FIGURE_OBJECT&quot;,&quot;id&quot;:&quot;ff80edef-640a-454f-81bf-d0a3ad9615e2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461f4fa9-99e3-4326-ae2b-e4753ddc4a4f&quot;,&quot;order&quot;:&quot;6&quot;}},&quot;3a24d69d-568f-49c3-8273-50a2216b0653&quot;:{&quot;relativeTransform&quot;:{&quot;translate&quot;:{&quot;x&quot;:-469.88757337915064,&quot;y&quot;:340.8422821603812},&quot;rotate&quot;:-3.141592653589793},&quot;type&quot;:&quot;FIGURE_OBJECT&quot;,&quot;id&quot;:&quot;3a24d69d-568f-49c3-8273-50a2216b0653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05&quot;},&quot;isPremium&quot;:true},&quot;43995aed-c86c-4b06-a767-4052bd0f41eb&quot;:{&quot;type&quot;:&quot;FIGURE_OBJECT&quot;,&quot;id&quot;:&quot;43995aed-c86c-4b06-a767-4052bd0f41eb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3a24d69d-568f-49c3-8273-50a2216b0653&quot;,&quot;order&quot;:&quot;2&quot;}},&quot;99492fa6-e5f1-4d7f-ac42-c0bf5e0a38a0&quot;:{&quot;type&quot;:&quot;FIGURE_OBJECT&quot;,&quot;id&quot;:&quot;99492fa6-e5f1-4d7f-ac42-c0bf5e0a38a0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3a24d69d-568f-49c3-8273-50a2216b0653&quot;,&quot;order&quot;:&quot;5&quot;}},&quot;83f02239-650b-42bd-bfe7-09352e516fe6&quot;:{&quot;relativeTransform&quot;:{&quot;translate&quot;:{&quot;x&quot;:-467.7591163433089,&quot;y&quot;:338.0298545921403},&quot;rotate&quot;:-3.141592653589793},&quot;type&quot;:&quot;FIGURE_OBJECT&quot;,&quot;id&quot;:&quot;83f02239-650b-42bd-bfe7-09352e516fe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1&quot;},&quot;isPremium&quot;:true},&quot;bd39d7f9-9e25-4ff9-9980-0bf0df24ca3e&quot;:{&quot;type&quot;:&quot;FIGURE_OBJECT&quot;,&quot;id&quot;:&quot;bd39d7f9-9e25-4ff9-9980-0bf0df24ca3e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83f02239-650b-42bd-bfe7-09352e516fe6&quot;,&quot;order&quot;:&quot;2&quot;}},&quot;c4919b96-78b5-4f9e-90a4-debe1a4dc4ef&quot;:{&quot;type&quot;:&quot;FIGURE_OBJECT&quot;,&quot;id&quot;:&quot;c4919b96-78b5-4f9e-90a4-debe1a4dc4ef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83f02239-650b-42bd-bfe7-09352e516fe6&quot;,&quot;order&quot;:&quot;5&quot;}},&quot;c81c72f3-0a96-4225-8692-d861ce0783bb&quot;:{&quot;relativeTransform&quot;:{&quot;translate&quot;:{&quot;x&quot;:-469.24064096222423,&quot;y&quot;:333.8692415045423},&quot;rotate&quot;:-3.141592653589793},&quot;type&quot;:&quot;FIGURE_OBJECT&quot;,&quot;id&quot;:&quot;c81c72f3-0a96-4225-8692-d861ce0783bb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15&quot;},&quot;isPremium&quot;:true},&quot;c05808f8-92cf-490c-81d5-1bc1fa6908cb&quot;:{&quot;type&quot;:&quot;FIGURE_OBJECT&quot;,&quot;id&quot;:&quot;c05808f8-92cf-490c-81d5-1bc1fa6908cb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c81c72f3-0a96-4225-8692-d861ce0783bb&quot;,&quot;order&quot;:&quot;2&quot;}},&quot;dc910225-3cdc-41d6-832a-409e9bfc814d&quot;:{&quot;type&quot;:&quot;FIGURE_OBJECT&quot;,&quot;id&quot;:&quot;dc910225-3cdc-41d6-832a-409e9bfc814d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c81c72f3-0a96-4225-8692-d861ce0783bb&quot;,&quot;order&quot;:&quot;5&quot;}},&quot;b9294967-edd4-4cc0-9ce4-eecd3d795020&quot;:{&quot;relativeTransform&quot;:{&quot;translate&quot;:{&quot;x&quot;:-467.6060254660212,&quot;y&quot;:326.365321193592},&quot;rotate&quot;:-3.141592653589793},&quot;type&quot;:&quot;FIGURE_OBJECT&quot;,&quot;id&quot;:&quot;b9294967-edd4-4cc0-9ce4-eecd3d795020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2&quot;},&quot;isPremium&quot;:true},&quot;7c70a543-cde1-4861-99ea-341339bbb89d&quot;:{&quot;type&quot;:&quot;FIGURE_OBJECT&quot;,&quot;id&quot;:&quot;7c70a543-cde1-4861-99ea-341339bbb89d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b9294967-edd4-4cc0-9ce4-eecd3d795020&quot;,&quot;order&quot;:&quot;2&quot;}},&quot;deb5c589-b801-4ea1-a58c-b36d254ad6d8&quot;:{&quot;type&quot;:&quot;FIGURE_OBJECT&quot;,&quot;id&quot;:&quot;deb5c589-b801-4ea1-a58c-b36d254ad6d8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b9294967-edd4-4cc0-9ce4-eecd3d795020&quot;,&quot;order&quot;:&quot;5&quot;}},&quot;bdcb75f7-635d-4136-9b3c-cd51f7f24246&quot;:{&quot;relativeTransform&quot;:{&quot;translate&quot;:{&quot;x&quot;:-468.96408970002676,&quot;y&quot;:329.4228176258785},&quot;rotate&quot;:-3.141592653589793},&quot;type&quot;:&quot;FIGURE_OBJECT&quot;,&quot;id&quot;:&quot;bdcb75f7-635d-4136-9b3c-cd51f7f2424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25&quot;},&quot;isPremium&quot;:true},&quot;e063ecfc-f687-4bbb-b630-0510907e5083&quot;:{&quot;type&quot;:&quot;FIGURE_OBJECT&quot;,&quot;id&quot;:&quot;e063ecfc-f687-4bbb-b630-0510907e5083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bdcb75f7-635d-4136-9b3c-cd51f7f24246&quot;,&quot;order&quot;:&quot;2&quot;}},&quot;40ab6e1b-93fb-495a-910f-ebc74d22e263&quot;:{&quot;type&quot;:&quot;FIGURE_OBJECT&quot;,&quot;id&quot;:&quot;40ab6e1b-93fb-495a-910f-ebc74d22e263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bdcb75f7-635d-4136-9b3c-cd51f7f24246&quot;,&quot;order&quot;:&quot;5&quot;}},&quot;deefcbae-0371-4a13-9554-d371b730851b&quot;:{&quot;relativeTransform&quot;:{&quot;translate&quot;:{&quot;x&quot;:-469.88757337915064,&quot;y&quot;:322.74422810419304},&quot;rotate&quot;:-3.141592653589793},&quot;type&quot;:&quot;FIGURE_OBJECT&quot;,&quot;id&quot;:&quot;deefcbae-0371-4a13-9554-d371b730851b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3&quot;},&quot;isPremium&quot;:true},&quot;a2938ad4-563c-475f-84ab-a42be5a7520e&quot;:{&quot;type&quot;:&quot;FIGURE_OBJECT&quot;,&quot;id&quot;:&quot;a2938ad4-563c-475f-84ab-a42be5a7520e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deefcbae-0371-4a13-9554-d371b730851b&quot;,&quot;order&quot;:&quot;2&quot;}},&quot;39550505-edc7-4fce-bfab-0879ac690ffb&quot;:{&quot;type&quot;:&quot;FIGURE_OBJECT&quot;,&quot;id&quot;:&quot;39550505-edc7-4fce-bfab-0879ac690ffb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eefcbae-0371-4a13-9554-d371b730851b&quot;,&quot;order&quot;:&quot;5&quot;}},&quot;26ad7e23-11a9-4fee-bafd-0284e16b18f6&quot;:{&quot;relativeTransform&quot;:{&quot;translate&quot;:{&quot;x&quot;:-469.3344708547558,&quot;y&quot;:319.36079625574513},&quot;rotate&quot;:-3.141592653589793},&quot;type&quot;:&quot;FIGURE_OBJECT&quot;,&quot;id&quot;:&quot;26ad7e23-11a9-4fee-bafd-0284e16b18f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4&quot;},&quot;isPremium&quot;:true},&quot;9f5427ec-a142-426c-9477-e9e00077b704&quot;:{&quot;type&quot;:&quot;FIGURE_OBJECT&quot;,&quot;id&quot;:&quot;9f5427ec-a142-426c-9477-e9e00077b704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26ad7e23-11a9-4fee-bafd-0284e16b18f6&quot;,&quot;order&quot;:&quot;2&quot;}},&quot;189ce775-1b30-49a3-9bdd-c24affe67ebe&quot;:{&quot;type&quot;:&quot;FIGURE_OBJECT&quot;,&quot;id&quot;:&quot;189ce775-1b30-49a3-9bdd-c24affe67ebe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26ad7e23-11a9-4fee-bafd-0284e16b18f6&quot;,&quot;order&quot;:&quot;5&quot;}},&quot;7842b0c7-dd3f-47b0-91f4-23071c09724e&quot;:{&quot;relativeTransform&quot;:{&quot;translate&quot;:{&quot;x&quot;:-468.12949749803795,&quot;y&quot;:313.43840159163113},&quot;rotate&quot;:-3.141592653589793},&quot;type&quot;:&quot;FIGURE_OBJECT&quot;,&quot;id&quot;:&quot;7842b0c7-dd3f-47b0-91f4-23071c09724e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5&quot;},&quot;isPremium&quot;:true},&quot;3f5ce4fc-ccb5-492e-b366-efc6a0dd769f&quot;:{&quot;type&quot;:&quot;FIGURE_OBJECT&quot;,&quot;id&quot;:&quot;3f5ce4fc-ccb5-492e-b366-efc6a0dd769f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7842b0c7-dd3f-47b0-91f4-23071c09724e&quot;,&quot;order&quot;:&quot;2&quot;}},&quot;ec883cfa-01f3-44f7-b14b-3ef4112be6b5&quot;:{&quot;type&quot;:&quot;FIGURE_OBJECT&quot;,&quot;id&quot;:&quot;ec883cfa-01f3-44f7-b14b-3ef4112be6b5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7842b0c7-dd3f-47b0-91f4-23071c09724e&quot;,&quot;order&quot;:&quot;5&quot;}},&quot;2ba0329b-3890-4f49-abed-d0b39cf79f2d&quot;:{&quot;relativeTransform&quot;:{&quot;translate&quot;:{&quot;x&quot;:-467.6356559583994,&quot;y&quot;:316.5162689874277},&quot;rotate&quot;:-3.141592653589793},&quot;type&quot;:&quot;FIGURE_OBJECT&quot;,&quot;id&quot;:&quot;2ba0329b-3890-4f49-abed-d0b39cf79f2d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55&quot;},&quot;isPremium&quot;:true},&quot;5246ca64-72fe-4da9-a1a8-37543986addc&quot;:{&quot;type&quot;:&quot;FIGURE_OBJECT&quot;,&quot;id&quot;:&quot;5246ca64-72fe-4da9-a1a8-37543986addc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2ba0329b-3890-4f49-abed-d0b39cf79f2d&quot;,&quot;order&quot;:&quot;2&quot;}},&quot;6a301cd8-0677-4920-bb92-a27fec4cd23b&quot;:{&quot;type&quot;:&quot;FIGURE_OBJECT&quot;,&quot;id&quot;:&quot;6a301cd8-0677-4920-bb92-a27fec4cd23b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2ba0329b-3890-4f49-abed-d0b39cf79f2d&quot;,&quot;order&quot;:&quot;5&quot;}},&quot;85393195-d271-4c23-9cc9-40dbf2ee2e76&quot;:{&quot;relativeTransform&quot;:{&quot;translate&quot;:{&quot;x&quot;:-471.2456376131564,&quot;y&quot;:311.5031600581729},&quot;rotate&quot;:-3.141592653589793},&quot;type&quot;:&quot;FIGURE_OBJECT&quot;,&quot;id&quot;:&quot;85393195-d271-4c23-9cc9-40dbf2ee2e76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6&quot;},&quot;isPremium&quot;:true},&quot;99ebdf1b-eb51-49e2-a838-4395f9f6c269&quot;:{&quot;type&quot;:&quot;FIGURE_OBJECT&quot;,&quot;id&quot;:&quot;99ebdf1b-eb51-49e2-a838-4395f9f6c269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85393195-d271-4c23-9cc9-40dbf2ee2e76&quot;,&quot;order&quot;:&quot;2&quot;}},&quot;cff830c9-ce10-4da3-9ee0-321021f4cf5e&quot;:{&quot;type&quot;:&quot;FIGURE_OBJECT&quot;,&quot;id&quot;:&quot;cff830c9-ce10-4da3-9ee0-321021f4cf5e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85393195-d271-4c23-9cc9-40dbf2ee2e76&quot;,&quot;order&quot;:&quot;5&quot;}},&quot;e830f1a5-e329-4daf-9b19-45f2ac37d49e&quot;:{&quot;type&quot;:&quot;FIGURE_OBJECT&quot;,&quot;id&quot;:&quot;e830f1a5-e329-4daf-9b19-45f2ac37d49e&quot;,&quot;parent&quot;:{&quot;type&quot;:&quot;CHILD&quot;,&quot;parentId&quot;:&quot;1b536519-c35e-4609-983a-8979edfdc7d5&quot;,&quot;order&quot;:&quot;65&quot;},&quot;relativeTransform&quot;:{&quot;translate&quot;:{&quot;x&quot;:-14.252875321808341,&quot;y&quot;:412.15331770785576},&quot;rotate&quot;:-0.33979335784797904}},&quot;0aa6b512-66b4-4277-a122-5f470c9bb7dc&quot;:{&quot;id&quot;:&quot;0aa6b512-66b4-4277-a122-5f470c9bb7dc&quot;,&quot;name&quot;:&quot;Generic protein (arc)&quot;,&quot;displayName&quot;:&quot;&quot;,&quot;type&quot;:&quot;FIGURE_OBJECT&quot;,&quot;relativeTransform&quot;:{&quot;translate&quot;:{&quot;x&quot;:-381.6383669178753,&quot;y&quot;:-216.66693356937168},&quot;rotate&quot;:2.375804741968196,&quot;skewX&quot;:7.131363299792354e-16,&quot;scale&quot;:{&quot;x&quot;:-0.13049019107981838,&quot;y&quot;:0.1304901910798184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e830f1a5-e329-4daf-9b19-45f2ac37d49e&quot;,&quot;order&quot;:&quot;1&quot;}},&quot;f214a45f-54a4-4c31-ad06-67faf52a86c9&quot;:{&quot;relativeTransform&quot;:{&quot;translate&quot;:{&quot;x&quot;:-387.0242315651927,&quot;y&quot;:-214.09574404896438},&quot;rotate&quot;:-1.1525129479952283},&quot;type&quot;:&quot;FIGURE_OBJECT&quot;,&quot;id&quot;:&quot;f214a45f-54a4-4c31-ad06-67faf52a86c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2&quot;},&quot;isPremium&quot;:true},&quot;38e3b3ca-8193-430c-8840-4e90237cd826&quot;:{&quot;type&quot;:&quot;FIGURE_OBJECT&quot;,&quot;id&quot;:&quot;38e3b3ca-8193-430c-8840-4e90237cd826&quot;,&quot;relativeTransform&quot;:{&quot;translate&quot;:{&quot;x&quot;:0,&quot;y&quot;:0},&quot;rotate&quot;:0,&quot;skewX&quot;:-6.531992281776541e-16},&quot;opacity&quot;:1,&quot;path&quot;:{&quot;type&quot;:&quot;ELLIPSE&quot;,&quot;size&quot;:{&quot;x&quot;:1.98153988056593,&quot;y&quot;:1.9815398805659319}},&quot;pathStyles&quot;:[{&quot;type&quot;:&quot;FILL&quot;,&quot;fillStyle&quot;:&quot;rgba(200, 77, 76, 1)&quot;},{&quot;type&quot;:&quot;STROKE&quot;,&quot;strokeStyle&quot;:&quot;rgba(107, 21, 25, 1)&quot;,&quot;lineWidth&quot;:0.14650938821365506,&quot;lineJoin&quot;:&quot;round&quot;}],&quot;isLocked&quot;:false,&quot;parent&quot;:{&quot;type&quot;:&quot;CHILD&quot;,&quot;parentId&quot;:&quot;f214a45f-54a4-4c31-ad06-67faf52a86c9&quot;,&quot;order&quot;:&quot;2&quot;}},&quot;88423254-5c82-4439-ad61-9a849e64d6b8&quot;:{&quot;type&quot;:&quot;FIGURE_OBJECT&quot;,&quot;id&quot;:&quot;88423254-5c82-4439-ad61-9a849e64d6b8&quot;,&quot;name&quot;:&quot;Plus sign&quot;,&quot;relativeTransform&quot;:{&quot;translate&quot;:{&quot;x&quot;:-0.004128208084511513,&quot;y&quot;:0.01376069361504088},&quot;rotate&quot;:0,&quot;skewX&quot;:-7.320539097774788e-16,&quot;scale&quot;:{&quot;x&quot;:0.00763718495634786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f214a45f-54a4-4c31-ad06-67faf52a86c9&quot;,&quot;order&quot;:&quot;5&quot;}},&quot;d2c07f9d-763d-4d78-a403-4b9dedaa3aa9&quot;:{&quot;relativeTransform&quot;:{&quot;translate&quot;:{&quot;x&quot;:-380.851212319712,&quot;y&quot;:-213.10806096968744},&quot;rotate&quot;:-1.1525129479952283},&quot;type&quot;:&quot;FIGURE_OBJECT&quot;,&quot;id&quot;:&quot;d2c07f9d-763d-4d78-a403-4b9dedaa3aa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5&quot;},&quot;isPremium&quot;:true},&quot;a7380663-ea58-4143-9825-ba7d6d131c78&quot;:{&quot;type&quot;:&quot;FIGURE_OBJECT&quot;,&quot;id&quot;:&quot;a7380663-ea58-4143-9825-ba7d6d131c78&quot;,&quot;relativeTransform&quot;:{&quot;translate&quot;:{&quot;x&quot;:0,&quot;y&quot;:0},&quot;rotate&quot;:0,&quot;skewX&quot;:-6.531992281776541e-16},&quot;opacity&quot;:1,&quot;path&quot;:{&quot;type&quot;:&quot;ELLIPSE&quot;,&quot;size&quot;:{&quot;x&quot;:1.98153988056593,&quot;y&quot;:1.9815398805659319}},&quot;pathStyles&quot;:[{&quot;type&quot;:&quot;FILL&quot;,&quot;fillStyle&quot;:&quot;rgba(200, 77, 76, 1)&quot;},{&quot;type&quot;:&quot;STROKE&quot;,&quot;strokeStyle&quot;:&quot;rgba(107, 21, 25, 1)&quot;,&quot;lineWidth&quot;:0.14650938821365506,&quot;lineJoin&quot;:&quot;round&quot;}],&quot;isLocked&quot;:false,&quot;parent&quot;:{&quot;type&quot;:&quot;CHILD&quot;,&quot;parentId&quot;:&quot;d2c07f9d-763d-4d78-a403-4b9dedaa3aa9&quot;,&quot;order&quot;:&quot;2&quot;}},&quot;c7152c6f-f9c9-45db-9cf7-08132957071d&quot;:{&quot;type&quot;:&quot;FIGURE_OBJECT&quot;,&quot;id&quot;:&quot;c7152c6f-f9c9-45db-9cf7-08132957071d&quot;,&quot;name&quot;:&quot;Plus sign&quot;,&quot;relativeTransform&quot;:{&quot;translate&quot;:{&quot;x&quot;:-0.004128208084511513,&quot;y&quot;:0.01376069361504088},&quot;rotate&quot;:0,&quot;skewX&quot;:-7.320539097774788e-16,&quot;scale&quot;:{&quot;x&quot;:0.00763718495634786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2c07f9d-763d-4d78-a403-4b9dedaa3aa9&quot;,&quot;order&quot;:&quot;5&quot;}},&quot;0edac9f2-68d6-4fdd-982b-1c73da1c469f&quot;:{&quot;relativeTransform&quot;:{&quot;translate&quot;:{&quot;x&quot;:-381.8851930433302,&quot;y&quot;:-221.7218901409751},&quot;rotate&quot;:-0.9796892505690601},&quot;type&quot;:&quot;FIGURE_OBJECT&quot;,&quot;id&quot;:&quot;0edac9f2-68d6-4fdd-982b-1c73da1c469f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6&quot;},&quot;isPremium&quot;:true},&quot;ac3dfc35-c313-4c53-b880-57f159c0a54a&quot;:{&quot;type&quot;:&quot;FIGURE_OBJECT&quot;,&quot;id&quot;:&quot;ac3dfc35-c313-4c53-b880-57f159c0a54a&quot;,&quot;relativeTransform&quot;:{&quot;translate&quot;:{&quot;x&quot;:0,&quot;y&quot;:0},&quot;rotate&quot;:0,&quot;skewX&quot;:-7.087103794089124e-16},&quot;opacity&quot;:1,&quot;path&quot;:{&quot;type&quot;:&quot;ELLIPSE&quot;,&quot;size&quot;:{&quot;x&quot;:1.9815398805659323,&quot;y&quot;:1.9815398805659317}},&quot;pathStyles&quot;:[{&quot;type&quot;:&quot;FILL&quot;,&quot;fillStyle&quot;:&quot;rgba(200, 77, 76, 1)&quot;},{&quot;type&quot;:&quot;STROKE&quot;,&quot;strokeStyle&quot;:&quot;rgba(107, 21, 25, 1)&quot;,&quot;lineWidth&quot;:0.14650938821365525,&quot;lineJoin&quot;:&quot;round&quot;}],&quot;isLocked&quot;:false,&quot;parent&quot;:{&quot;type&quot;:&quot;CHILD&quot;,&quot;parentId&quot;:&quot;0edac9f2-68d6-4fdd-982b-1c73da1c469f&quot;,&quot;order&quot;:&quot;2&quot;}},&quot;d0f80f69-9fe0-46c2-8b9d-d7234fccef7f&quot;:{&quot;type&quot;:&quot;FIGURE_OBJECT&quot;,&quot;id&quot;:&quot;d0f80f69-9fe0-46c2-8b9d-d7234fccef7f&quot;,&quot;name&quot;:&quot;Plus sign&quot;,&quot;relativeTransform&quot;:{&quot;translate&quot;:{&quot;x&quot;:-0.004128208084511518,&quot;y&quot;:0.013760693615040882},&quot;rotate&quot;:0,&quot;skewX&quot;:-7.942664071934103e-16,&quot;scale&quot;:{&quot;x&quot;:0.00763718495634787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0edac9f2-68d6-4fdd-982b-1c73da1c469f&quot;,&quot;order&quot;:&quot;5&quot;}},&quot;8466d8f9-c3ab-499f-bb64-4a54e487d1a8&quot;:{&quot;relativeTransform&quot;:{&quot;translate&quot;:{&quot;x&quot;:-378.59929489896064,&quot;y&quot;:-217.92301409730644},&quot;rotate&quot;:-1.1525129479952283},&quot;type&quot;:&quot;FIGURE_OBJECT&quot;,&quot;id&quot;:&quot;8466d8f9-c3ab-499f-bb64-4a54e487d1a8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830f1a5-e329-4daf-9b19-45f2ac37d49e&quot;,&quot;order&quot;:&quot;7&quot;},&quot;isPremium&quot;:true},&quot;0360d052-df6a-47e1-9edc-6760a243b59a&quot;:{&quot;type&quot;:&quot;FIGURE_OBJECT&quot;,&quot;id&quot;:&quot;0360d052-df6a-47e1-9edc-6760a243b59a&quot;,&quot;relativeTransform&quot;:{&quot;translate&quot;:{&quot;x&quot;:0,&quot;y&quot;:0},&quot;rotate&quot;:0,&quot;skewX&quot;:-5.97688076946396e-16},&quot;opacity&quot;:1,&quot;path&quot;:{&quot;type&quot;:&quot;ELLIPSE&quot;,&quot;size&quot;:{&quot;x&quot;:1.98153988056593,&quot;y&quot;:1.9815398805659319}},&quot;pathStyles&quot;:[{&quot;type&quot;:&quot;FILL&quot;,&quot;fillStyle&quot;:&quot;rgba(200, 77, 76, 1)&quot;},{&quot;type&quot;:&quot;STROKE&quot;,&quot;strokeStyle&quot;:&quot;rgba(107, 21, 25, 1)&quot;,&quot;lineWidth&quot;:0.14650938821365506,&quot;lineJoin&quot;:&quot;round&quot;}],&quot;isLocked&quot;:false,&quot;parent&quot;:{&quot;type&quot;:&quot;CHILD&quot;,&quot;parentId&quot;:&quot;8466d8f9-c3ab-499f-bb64-4a54e487d1a8&quot;,&quot;order&quot;:&quot;2&quot;}},&quot;ae5047c0-d2c7-4e63-ad01-332875564980&quot;:{&quot;type&quot;:&quot;FIGURE_OBJECT&quot;,&quot;id&quot;:&quot;ae5047c0-d2c7-4e63-ad01-332875564980&quot;,&quot;name&quot;:&quot;Plus sign&quot;,&quot;relativeTransform&quot;:{&quot;translate&quot;:{&quot;x&quot;:-0.004128208084511512,&quot;y&quot;:0.01376069361504088},&quot;rotate&quot;:0,&quot;skewX&quot;:-6.698414123615466e-16,&quot;scale&quot;:{&quot;x&quot;:0.007637184956347864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8466d8f9-c3ab-499f-bb64-4a54e487d1a8&quot;,&quot;order&quot;:&quot;5&quot;}},&quot;e222b43d-a50a-47c8-8a9f-cfd53108a52e&quot;:{&quot;relativeTransform&quot;:{&quot;translate&quot;:{&quot;x&quot;:-456.9137773325766,&quot;y&quot;:316.06329393254373},&quot;rotate&quot;:0},&quot;type&quot;:&quot;FIGURE_OBJECT&quot;,&quot;id&quot;:&quot;e222b43d-a50a-47c8-8a9f-cfd53108a52e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7&quot;},&quot;isPremium&quot;:true},&quot;bb224c48-b6a3-4d98-acab-2a4c25e4bc47&quot;:{&quot;type&quot;:&quot;FIGURE_OBJECT&quot;,&quot;id&quot;:&quot;bb224c48-b6a3-4d98-acab-2a4c25e4bc47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e222b43d-a50a-47c8-8a9f-cfd53108a52e&quot;,&quot;order&quot;:&quot;2&quot;},&quot;layout&quot;:{&quot;sizeRatio&quot;:{&quot;x&quot;:0.7071067811865476,&quot;y&quot;:0.7071067811865476},&quot;keepAspectRatio&quot;:true}},&quot;7fcf5982-c60c-4477-a341-cc2ab2d352e8&quot;:{&quot;id&quot;:&quot;7fcf5982-c60c-4477-a341-cc2ab2d352e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bb224c48-b6a3-4d98-acab-2a4c25e4bc47&quot;,&quot;order&quot;:&quot;5&quot;}},&quot;142e271a-2294-4336-881e-49ab8289935c&quot;:{&quot;type&quot;:&quot;FIGURE_OBJECT&quot;,&quot;id&quot;:&quot;142e271a-2294-4336-881e-49ab8289935c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e222b43d-a50a-47c8-8a9f-cfd53108a52e&quot;,&quot;order&quot;:&quot;6&quot;}},&quot;65b758ec-fb69-4426-ab35-9d79160ce51a&quot;:{&quot;relativeTransform&quot;:{&quot;translate&quot;:{&quot;x&quot;:-457.70577559690867,&quot;y&quot;:330.1106164098183},&quot;rotate&quot;:0},&quot;type&quot;:&quot;FIGURE_OBJECT&quot;,&quot;id&quot;:&quot;65b758ec-fb69-4426-ab35-9d79160ce51a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75&quot;},&quot;isPremium&quot;:true},&quot;ce3e9fc4-c1d1-4fc3-96ab-70ea460e59ae&quot;:{&quot;type&quot;:&quot;FIGURE_OBJECT&quot;,&quot;id&quot;:&quot;ce3e9fc4-c1d1-4fc3-96ab-70ea460e59ae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65b758ec-fb69-4426-ab35-9d79160ce51a&quot;,&quot;order&quot;:&quot;2&quot;},&quot;layout&quot;:{&quot;sizeRatio&quot;:{&quot;x&quot;:0.7071067811865476,&quot;y&quot;:0.7071067811865476},&quot;keepAspectRatio&quot;:true}},&quot;95f3da5d-11b6-4c0e-96a3-f4dc0e50489c&quot;:{&quot;id&quot;:&quot;95f3da5d-11b6-4c0e-96a3-f4dc0e50489c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ce3e9fc4-c1d1-4fc3-96ab-70ea460e59ae&quot;,&quot;order&quot;:&quot;5&quot;}},&quot;edb40e04-cfc6-4b84-9b88-c0a19d90e05e&quot;:{&quot;type&quot;:&quot;FIGURE_OBJECT&quot;,&quot;id&quot;:&quot;edb40e04-cfc6-4b84-9b88-c0a19d90e05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65b758ec-fb69-4426-ab35-9d79160ce51a&quot;,&quot;order&quot;:&quot;6&quot;}},&quot;11725fec-6319-45c5-856f-3baea17a39bb&quot;:{&quot;relativeTransform&quot;:{&quot;translate&quot;:{&quot;x&quot;:-446.7863219584411,&quot;y&quot;:321.03566281863425},&quot;rotate&quot;:0},&quot;type&quot;:&quot;FIGURE_OBJECT&quot;,&quot;id&quot;:&quot;11725fec-6319-45c5-856f-3baea17a39bb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8&quot;},&quot;isPremium&quot;:true},&quot;1ef903aa-c379-474c-947b-30b5aead3d14&quot;:{&quot;type&quot;:&quot;FIGURE_OBJECT&quot;,&quot;id&quot;:&quot;1ef903aa-c379-474c-947b-30b5aead3d14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11725fec-6319-45c5-856f-3baea17a39bb&quot;,&quot;order&quot;:&quot;2&quot;},&quot;layout&quot;:{&quot;sizeRatio&quot;:{&quot;x&quot;:0.7071067811865476,&quot;y&quot;:0.7071067811865476},&quot;keepAspectRatio&quot;:true}},&quot;b9db1388-9f7d-4255-8713-14a03d58c34d&quot;:{&quot;id&quot;:&quot;b9db1388-9f7d-4255-8713-14a03d58c34d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1ef903aa-c379-474c-947b-30b5aead3d14&quot;,&quot;order&quot;:&quot;5&quot;}},&quot;52e3146f-22f6-4151-a402-867de6d9193e&quot;:{&quot;type&quot;:&quot;FIGURE_OBJECT&quot;,&quot;id&quot;:&quot;52e3146f-22f6-4151-a402-867de6d9193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11725fec-6319-45c5-856f-3baea17a39bb&quot;,&quot;order&quot;:&quot;6&quot;}},&quot;0ff62165-b885-4946-8662-e2beb4484bf7&quot;:{&quot;relativeTransform&quot;:{&quot;translate&quot;:{&quot;x&quot;:-455.40262222128297,&quot;y&quot;:340.6775927558289},&quot;rotate&quot;:0},&quot;type&quot;:&quot;FIGURE_OBJECT&quot;,&quot;id&quot;:&quot;0ff62165-b885-4946-8662-e2beb4484bf7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1b536519-c35e-4609-983a-8979edfdc7d5&quot;,&quot;order&quot;:&quot;9&quot;},&quot;isPremium&quot;:true},&quot;13bf71ea-99d9-4cec-a652-bc35581cd686&quot;:{&quot;type&quot;:&quot;FIGURE_OBJECT&quot;,&quot;id&quot;:&quot;13bf71ea-99d9-4cec-a652-bc35581cd686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0ff62165-b885-4946-8662-e2beb4484bf7&quot;,&quot;order&quot;:&quot;2&quot;},&quot;layout&quot;:{&quot;sizeRatio&quot;:{&quot;x&quot;:0.7071067811865476,&quot;y&quot;:0.7071067811865476},&quot;keepAspectRatio&quot;:true}},&quot;51d0dac0-0adb-417f-8d2d-fec73d1c1358&quot;:{&quot;id&quot;:&quot;51d0dac0-0adb-417f-8d2d-fec73d1c135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13bf71ea-99d9-4cec-a652-bc35581cd686&quot;,&quot;order&quot;:&quot;5&quot;}},&quot;523ebda6-19a2-4d44-84eb-7c06050e544b&quot;:{&quot;type&quot;:&quot;FIGURE_OBJECT&quot;,&quot;id&quot;:&quot;523ebda6-19a2-4d44-84eb-7c06050e544b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0ff62165-b885-4946-8662-e2beb4484bf7&quot;,&quot;order&quot;:&quot;6&quot;}},&quot;87838a80-1c5e-4640-bae3-044ebe6c552e&quot;:{&quot;type&quot;:&quot;FIGURE_OBJECT&quot;,&quot;id&quot;:&quot;87838a80-1c5e-4640-bae3-044ebe6c552e&quot;,&quot;parent&quot;:{&quot;type&quot;:&quot;CHILD&quot;,&quot;parentId&quot;:&quot;a279ced3-94a0-4020-9ba8-038a7fb014c3&quot;,&quot;order&quot;:&quot;7&quot;},&quot;relativeTransform&quot;:{&quot;translate&quot;:{&quot;x&quot;:0,&quot;y&quot;:0},&quot;rotate&quot;:0}},&quot;520dcd3f-80e1-45aa-a1e5-2ceb3ea9bb63&quot;:{&quot;type&quot;:&quot;FIGURE_OBJECT&quot;,&quot;id&quot;:&quot;520dcd3f-80e1-45aa-a1e5-2ceb3ea9bb63&quot;,&quot;parent&quot;:{&quot;type&quot;:&quot;CHILD&quot;,&quot;parentId&quot;:&quot;87838a80-1c5e-4640-bae3-044ebe6c552e&quot;,&quot;order&quot;:&quot;9&quot;},&quot;relativeTransform&quot;:{&quot;translate&quot;:{&quot;x&quot;:-123.61271496255587,&quot;y&quot;:557.0349276539347},&quot;rotate&quot;:0}},&quot;025a4344-43e7-4929-940c-07f8738737aa&quot;:{&quot;type&quot;:&quot;FIGURE_OBJECT&quot;,&quot;id&quot;:&quot;025a4344-43e7-4929-940c-07f8738737aa&quot;,&quot;relativeTransform&quot;:{&quot;translate&quot;:{&quot;x&quot;:-400.5835177484026,&quot;y&quot;:-204.03549940589207},&quot;rotate&quot;:0},&quot;opacity&quot;:1,&quot;path&quot;:{&quot;type&quot;:&quot;POLY_LINE&quot;,&quot;points&quot;:[{&quot;x&quot;:0,&quot;y&quot;:-44.0870454109554},{&quot;x&quot;:0,&quot;y&quot;:-9.371300458315142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db24580a-db71-4b04-8642-e8c6ffa637d3&quot;:{&quot;type&quot;:&quot;FIGURE_OBJECT&quot;,&quot;id&quot;:&quot;db24580a-db71-4b04-8642-e8c6ffa637d3&quot;,&quot;relativeTransform&quot;:{&quot;translate&quot;:{&quot;x&quot;:-396.5385939396618,&quot;y&quot;:-241.58891535115166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1a8b2d6c-fbb8-4d9d-ab66-e7851852f05a&quot;:{&quot;type&quot;:&quot;FIGURE_OBJECT&quot;,&quot;id&quot;:&quot;1a8b2d6c-fbb8-4d9d-ab66-e7851852f05a&quot;,&quot;relativeTransform&quot;:{&quot;translate&quot;:{&quot;x&quot;:-396.5389105425007,&quot;y&quot;:-230.76451074344754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3&quot;},&quot;connectorInfo&quot;:{&quot;connectedObjects&quot;:[],&quot;type&quot;:&quot;LINE&quot;,&quot;offset&quot;:{&quot;x&quot;:0,&quot;y&quot;:0},&quot;bending&quot;:0.1,&quot;firstElementIsHead&quot;:true,&quot;customized&quot;:false}},&quot;51b64346-b592-4f6e-bcc4-e54092a95084&quot;:{&quot;type&quot;:&quot;FIGURE_OBJECT&quot;,&quot;id&quot;:&quot;51b64346-b592-4f6e-bcc4-e54092a95084&quot;,&quot;relativeTransform&quot;:{&quot;translate&quot;:{&quot;x&quot;:-396.53922714533957,&quot;y&quot;:-219.9405909917279},&quot;rotate&quot;:0},&quot;opacity&quot;:1,&quot;path&quot;:{&quot;type&quot;:&quot;POLY_LINE&quot;,&quot;points&quot;:[{&quot;x&quot;:-4.044682923672631,&quot;y&quot;:0},{&quot;x&quot;:4.044682923672631,&quot;y&quot;:0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}],&quot;isLocked&quot;:false,&quot;parent&quot;:{&quot;type&quot;:&quot;CHILD&quot;,&quot;parentId&quot;:&quot;520dcd3f-80e1-45aa-a1e5-2ceb3ea9bb63&quot;,&quot;order&quot;:&quot;5&quot;},&quot;connectorInfo&quot;:{&quot;connectedObjects&quot;:[],&quot;type&quot;:&quot;LINE&quot;,&quot;offset&quot;:{&quot;x&quot;:0,&quot;y&quot;:0},&quot;bending&quot;:0.1,&quot;firstElementIsHead&quot;:true,&quot;customized&quot;:false}},&quot;d5b9b60a-ca68-4034-867e-95e5da280d12&quot;:{&quot;relativeTransform&quot;:{&quot;translate&quot;:{&quot;x&quot;:-393.76208209003204,&quot;y&quot;:-219.91998773467088},&quot;rotate&quot;:0},&quot;type&quot;:&quot;FIGURE_OBJECT&quot;,&quot;id&quot;:&quot;d5b9b60a-ca68-4034-867e-95e5da280d12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20dcd3f-80e1-45aa-a1e5-2ceb3ea9bb63&quot;,&quot;order&quot;:&quot;6&quot;},&quot;isPremium&quot;:true},&quot;a1385d6d-58ba-4ad7-bd1f-705869e950c8&quot;:{&quot;type&quot;:&quot;FIGURE_OBJECT&quot;,&quot;id&quot;:&quot;a1385d6d-58ba-4ad7-bd1f-705869e950c8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d5b9b60a-ca68-4034-867e-95e5da280d12&quot;,&quot;order&quot;:&quot;2&quot;},&quot;layout&quot;:{&quot;sizeRatio&quot;:{&quot;x&quot;:0.7071067811865476,&quot;y&quot;:0.7071067811865476},&quot;keepAspectRatio&quot;:true}},&quot;ec1d01c2-5970-40bc-a8e5-d99112e4c166&quot;:{&quot;id&quot;:&quot;ec1d01c2-5970-40bc-a8e5-d99112e4c16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a1385d6d-58ba-4ad7-bd1f-705869e950c8&quot;,&quot;order&quot;:&quot;5&quot;}},&quot;7d078e03-561e-4e68-a4be-0715f772e63d&quot;:{&quot;type&quot;:&quot;FIGURE_OBJECT&quot;,&quot;id&quot;:&quot;7d078e03-561e-4e68-a4be-0715f772e63d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d5b9b60a-ca68-4034-867e-95e5da280d12&quot;,&quot;order&quot;:&quot;6&quot;}},&quot;c68f6143-a862-430c-92b5-83b00b2864a0&quot;:{&quot;relativeTransform&quot;:{&quot;translate&quot;:{&quot;x&quot;:-393.762082090032,&quot;y&quot;:-230.7647479451312},&quot;rotate&quot;:0},&quot;type&quot;:&quot;FIGURE_OBJECT&quot;,&quot;id&quot;:&quot;c68f6143-a862-430c-92b5-83b00b2864a0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20dcd3f-80e1-45aa-a1e5-2ceb3ea9bb63&quot;,&quot;order&quot;:&quot;7&quot;},&quot;isPremium&quot;:true},&quot;20576e2d-a188-4428-b5ad-d50a8b146a46&quot;:{&quot;type&quot;:&quot;FIGURE_OBJECT&quot;,&quot;id&quot;:&quot;20576e2d-a188-4428-b5ad-d50a8b146a46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c68f6143-a862-430c-92b5-83b00b2864a0&quot;,&quot;order&quot;:&quot;2&quot;},&quot;layout&quot;:{&quot;sizeRatio&quot;:{&quot;x&quot;:0.7071067811865476,&quot;y&quot;:0.7071067811865476},&quot;keepAspectRatio&quot;:true}},&quot;12e581ae-c188-4656-824c-622604bbe16b&quot;:{&quot;id&quot;:&quot;12e581ae-c188-4656-824c-622604bbe16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20576e2d-a188-4428-b5ad-d50a8b146a46&quot;,&quot;order&quot;:&quot;5&quot;}},&quot;3beb45e8-dc0d-4555-82d3-6876ba2fae16&quot;:{&quot;type&quot;:&quot;FIGURE_OBJECT&quot;,&quot;id&quot;:&quot;3beb45e8-dc0d-4555-82d3-6876ba2fae16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c68f6143-a862-430c-92b5-83b00b2864a0&quot;,&quot;order&quot;:&quot;6&quot;}},&quot;2bdf73fb-3a10-4b0a-85ca-43cc5c230bb5&quot;:{&quot;relativeTransform&quot;:{&quot;translate&quot;:{&quot;x&quot;:-393.762082090032,&quot;y&quot;:-241.58913530822542},&quot;rotate&quot;:0},&quot;type&quot;:&quot;FIGURE_OBJECT&quot;,&quot;id&quot;:&quot;2bdf73fb-3a10-4b0a-85ca-43cc5c230bb5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20dcd3f-80e1-45aa-a1e5-2ceb3ea9bb63&quot;,&quot;order&quot;:&quot;8&quot;},&quot;isPremium&quot;:true},&quot;7fde258f-f022-41e2-9bb0-ab7c77465072&quot;:{&quot;type&quot;:&quot;FIGURE_OBJECT&quot;,&quot;id&quot;:&quot;7fde258f-f022-41e2-9bb0-ab7c77465072&quot;,&quot;relativeTransform&quot;:{&quot;translate&quot;:{&quot;x&quot;:0,&quot;y&quot;:0},&quot;rotate&quot;:0},&quot;opacity&quot;:1,&quot;path&quot;:{&quot;type&quot;:&quot;ELLIPSE&quot;,&quot;size&quot;:{&quot;x&quot;:5.432257590957226,&quot;y&quot;:5.432257590957226}},&quot;pathStyles&quot;:[{&quot;type&quot;:&quot;FILL&quot;,&quot;fillStyle&quot;:&quot;rgba(68, 160, 67, 1)&quot;},{&quot;type&quot;:&quot;STROKE&quot;,&quot;strokeStyle&quot;:&quot;rgba(33, 87, 22, 1)&quot;,&quot;lineWidth&quot;:0.3086509622740299,&quot;lineJoin&quot;:&quot;round&quot;}],&quot;isLocked&quot;:false,&quot;parent&quot;:{&quot;type&quot;:&quot;CHILD&quot;,&quot;parentId&quot;:&quot;2bdf73fb-3a10-4b0a-85ca-43cc5c230bb5&quot;,&quot;order&quot;:&quot;2&quot;},&quot;layout&quot;:{&quot;sizeRatio&quot;:{&quot;x&quot;:0.7071067811865476,&quot;y&quot;:0.7071067811865476},&quot;keepAspectRatio&quot;:true}},&quot;47163e47-657f-4762-be98-adee5ba6e915&quot;:{&quot;id&quot;:&quot;47163e47-657f-4762-be98-adee5ba6e915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.2675267712233522,&quot;color&quot;:&quot;black&quot;,&quot;fontWeight&quot;:&quot;normal&quot;,&quot;fontStyle&quot;:&quot;normal&quot;,&quot;decoration&quot;:&quot;none&quot;}}]},&quot;format&quot;:&quot;BETTER_TEXT&quot;,&quot;size&quot;:{&quot;x&quot;:5.432257590957226,&quot;y&quot;:1.493870837513237},&quot;targetSize&quot;:{&quot;x&quot;:5.432257590957226,&quot;y&quot;:2}},&quot;parent&quot;:{&quot;type&quot;:&quot;CHILD&quot;,&quot;parentId&quot;:&quot;7fde258f-f022-41e2-9bb0-ab7c77465072&quot;,&quot;order&quot;:&quot;5&quot;}},&quot;e1ad5a4f-9123-4cfa-afe2-0e81bb33a896&quot;:{&quot;type&quot;:&quot;FIGURE_OBJECT&quot;,&quot;id&quot;:&quot;e1ad5a4f-9123-4cfa-afe2-0e81bb33a896&quot;,&quot;name&quot;:&quot;Plus sign&quot;,&quot;relativeTransform&quot;:{&quot;translate&quot;:{&quot;x&quot;:-0.030179208838650422,&quot;y&quot;:0.030179208838651626},&quot;rotate&quot;:0,&quot;skewX&quot;:0,&quot;scale&quot;:{&quot;x&quot;:0.020748206076572746,&quot;y&quot;:0.022030822452215416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2bdf73fb-3a10-4b0a-85ca-43cc5c230bb5&quot;,&quot;order&quot;:&quot;6&quot;}},&quot;ec213866-443d-453e-ab5e-83b122a9b7a7&quot;:{&quot;type&quot;:&quot;FIGURE_OBJECT&quot;,&quot;id&quot;:&quot;ec213866-443d-453e-ab5e-83b122a9b7a7&quot;,&quot;parent&quot;:{&quot;type&quot;:&quot;CHILD&quot;,&quot;parentId&quot;:&quot;87838a80-1c5e-4640-bae3-044ebe6c552e&quot;,&quot;order&quot;:&quot;15&quot;},&quot;relativeTransform&quot;:{&quot;translate&quot;:{&quot;x&quot;:-463.79988998482395,&quot;y&quot;:-98.77323316061475},&quot;rotate&quot;:-1.989079705594565}},&quot;41be9a72-ee7f-4d1b-9225-dd2898b984f8&quot;:{&quot;id&quot;:&quot;41be9a72-ee7f-4d1b-9225-dd2898b984f8&quot;,&quot;name&quot;:&quot;Generic protein (arc)&quot;,&quot;displayName&quot;:&quot;&quot;,&quot;type&quot;:&quot;FIGURE_OBJECT&quot;,&quot;relativeTransform&quot;:{&quot;translate&quot;:{&quot;x&quot;:-381.63836691787554,&quot;y&quot;:-216.66693356937165},&quot;rotate&quot;:2.375804741968196,&quot;skewX&quot;:3.0562985570538633e-16,&quot;scale&quot;:{&quot;x&quot;:-0.13049019107981844,&quot;y&quot;:0.13049019107981838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ec213866-443d-453e-ab5e-83b122a9b7a7&quot;,&quot;order&quot;:&quot;1&quot;}},&quot;4b686145-275a-4f30-96ab-87f5835520b5&quot;:{&quot;relativeTransform&quot;:{&quot;translate&quot;:{&quot;x&quot;:-387.0242315651929,&quot;y&quot;:-214.09574404896432},&quot;rotate&quot;:-1.1525129479952283},&quot;type&quot;:&quot;FIGURE_OBJECT&quot;,&quot;id&quot;:&quot;4b686145-275a-4f30-96ab-87f5835520b5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2&quot;},&quot;isPremium&quot;:true},&quot;5d8f20e4-9193-4194-8bc9-d0061b9fe3ba&quot;:{&quot;type&quot;:&quot;FIGURE_OBJECT&quot;,&quot;id&quot;:&quot;5d8f20e4-9193-4194-8bc9-d0061b9fe3ba&quot;,&quot;relativeTransform&quot;:{&quot;translate&quot;:{&quot;x&quot;:0,&quot;y&quot;:0},&quot;rotate&quot;:0,&quot;skewX&quot;:-8.43384590489074e-17},&quot;opacity&quot;:1,&quot;path&quot;:{&quot;type&quot;:&quot;ELLIPSE&quot;,&quot;size&quot;:{&quot;x&quot;:1.981539880565929,&quot;y&quot;:1.9815398805659332}},&quot;pathStyles&quot;:[{&quot;type&quot;:&quot;FILL&quot;,&quot;fillStyle&quot;:&quot;rgba(200, 77, 76, 1)&quot;},{&quot;type&quot;:&quot;STROKE&quot;,&quot;strokeStyle&quot;:&quot;rgba(107, 21, 25, 1)&quot;,&quot;lineWidth&quot;:0.14650938821365497,&quot;lineJoin&quot;:&quot;round&quot;}],&quot;isLocked&quot;:false,&quot;parent&quot;:{&quot;type&quot;:&quot;CHILD&quot;,&quot;parentId&quot;:&quot;4b686145-275a-4f30-96ab-87f5835520b5&quot;,&quot;order&quot;:&quot;2&quot;}},&quot;dfeb8644-2241-424a-a8a3-307470a56a38&quot;:{&quot;type&quot;:&quot;FIGURE_OBJECT&quot;,&quot;id&quot;:&quot;dfeb8644-2241-424a-a8a3-307470a56a38&quot;,&quot;name&quot;:&quot;Plus sign&quot;,&quot;relativeTransform&quot;:{&quot;translate&quot;:{&quot;x&quot;:-0.004128208084511502,&quot;y&quot;:0.01376069361504089},&quot;rotate&quot;:0,&quot;skewX&quot;:-9.451985860976652e-17,&quot;scale&quot;:{&quot;x&quot;:0.00763718495634786,&quot;y&quot;:0.00855915142855562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4b686145-275a-4f30-96ab-87f5835520b5&quot;,&quot;order&quot;:&quot;5&quot;}},&quot;4f1df41f-6db9-4c23-9338-06a2f31cc649&quot;:{&quot;relativeTransform&quot;:{&quot;translate&quot;:{&quot;x&quot;:-380.85121231971226,&quot;y&quot;:-213.10806096968741},&quot;rotate&quot;:-1.1525129479952283},&quot;type&quot;:&quot;FIGURE_OBJECT&quot;,&quot;id&quot;:&quot;4f1df41f-6db9-4c23-9338-06a2f31cc64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5&quot;},&quot;isPremium&quot;:true},&quot;6bb8d9d9-ccee-4f95-a079-178e7ffb2f7f&quot;:{&quot;type&quot;:&quot;FIGURE_OBJECT&quot;,&quot;id&quot;:&quot;6bb8d9d9-ccee-4f95-a079-178e7ffb2f7f&quot;,&quot;relativeTransform&quot;:{&quot;translate&quot;:{&quot;x&quot;:0,&quot;y&quot;:0},&quot;rotate&quot;:0,&quot;skewX&quot;:-8.43384590489074e-17},&quot;opacity&quot;:1,&quot;path&quot;:{&quot;type&quot;:&quot;ELLIPSE&quot;,&quot;size&quot;:{&quot;x&quot;:1.981539880565929,&quot;y&quot;:1.9815398805659332}},&quot;pathStyles&quot;:[{&quot;type&quot;:&quot;FILL&quot;,&quot;fillStyle&quot;:&quot;rgba(200, 77, 76, 1)&quot;},{&quot;type&quot;:&quot;STROKE&quot;,&quot;strokeStyle&quot;:&quot;rgba(107, 21, 25, 1)&quot;,&quot;lineWidth&quot;:0.14650938821365497,&quot;lineJoin&quot;:&quot;round&quot;}],&quot;isLocked&quot;:false,&quot;parent&quot;:{&quot;type&quot;:&quot;CHILD&quot;,&quot;parentId&quot;:&quot;4f1df41f-6db9-4c23-9338-06a2f31cc649&quot;,&quot;order&quot;:&quot;2&quot;}},&quot;681b61e8-77a5-4771-8541-57edb27b8a7f&quot;:{&quot;type&quot;:&quot;FIGURE_OBJECT&quot;,&quot;id&quot;:&quot;681b61e8-77a5-4771-8541-57edb27b8a7f&quot;,&quot;name&quot;:&quot;Plus sign&quot;,&quot;relativeTransform&quot;:{&quot;translate&quot;:{&quot;x&quot;:-0.004128208084511502,&quot;y&quot;:0.01376069361504089},&quot;rotate&quot;:0,&quot;skewX&quot;:-9.451985860976652e-17,&quot;scale&quot;:{&quot;x&quot;:0.00763718495634786,&quot;y&quot;:0.00855915142855562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4f1df41f-6db9-4c23-9338-06a2f31cc649&quot;,&quot;order&quot;:&quot;5&quot;}},&quot;630fb737-8b82-4cc8-8e7f-d5f91dac70a5&quot;:{&quot;relativeTransform&quot;:{&quot;translate&quot;:{&quot;x&quot;:-381.8851930433304,&quot;y&quot;:-221.72189014097506},&quot;rotate&quot;:-0.9796892505690599},&quot;type&quot;:&quot;FIGURE_OBJECT&quot;,&quot;id&quot;:&quot;630fb737-8b82-4cc8-8e7f-d5f91dac70a5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6&quot;},&quot;isPremium&quot;:true},&quot;13c703b3-8e15-4ee7-b748-46ab78a471a7&quot;:{&quot;type&quot;:&quot;FIGURE_OBJECT&quot;,&quot;id&quot;:&quot;13c703b3-8e15-4ee7-b748-46ab78a471a7&quot;,&quot;relativeTransform&quot;:{&quot;translate&quot;:{&quot;x&quot;:0,&quot;y&quot;:0},&quot;rotate&quot;:0,&quot;skewX&quot;:1.4464982125375542e-16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2,&quot;lineJoin&quot;:&quot;round&quot;}],&quot;isLocked&quot;:false,&quot;parent&quot;:{&quot;type&quot;:&quot;CHILD&quot;,&quot;parentId&quot;:&quot;630fb737-8b82-4cc8-8e7f-d5f91dac70a5&quot;,&quot;order&quot;:&quot;2&quot;}},&quot;a297b8ae-bd3d-480d-8377-9a3db1254690&quot;:{&quot;type&quot;:&quot;FIGURE_OBJECT&quot;,&quot;id&quot;:&quot;a297b8ae-bd3d-480d-8377-9a3db1254690&quot;,&quot;name&quot;:&quot;Plus sign&quot;,&quot;relativeTransform&quot;:{&quot;translate&quot;:{&quot;x&quot;:-0.004128208084511505,&quot;y&quot;:0.013760693615040885},&quot;rotate&quot;:0,&quot;skewX&quot;:1.621120519276318e-16,&quot;scale&quot;:{&quot;x&quot;:0.0076371849563478715,&quot;y&quot;:0.008559151428555619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630fb737-8b82-4cc8-8e7f-d5f91dac70a5&quot;,&quot;order&quot;:&quot;5&quot;}},&quot;f4b9e0c0-ea0d-42b5-b794-d3ff2b5c4709&quot;:{&quot;relativeTransform&quot;:{&quot;translate&quot;:{&quot;x&quot;:-378.59929489896086,&quot;y&quot;:-217.9230140973064},&quot;rotate&quot;:-1.1525129479952283},&quot;type&quot;:&quot;FIGURE_OBJECT&quot;,&quot;id&quot;:&quot;f4b9e0c0-ea0d-42b5-b794-d3ff2b5c4709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ec213866-443d-453e-ab5e-83b122a9b7a7&quot;,&quot;order&quot;:&quot;7&quot;},&quot;isPremium&quot;:true},&quot;c2eaf12a-4761-4b26-9501-7a23e49769bf&quot;:{&quot;type&quot;:&quot;FIGURE_OBJECT&quot;,&quot;id&quot;:&quot;c2eaf12a-4761-4b26-9501-7a23e49769bf&quot;,&quot;relativeTransform&quot;:{&quot;translate&quot;:{&quot;x&quot;:0,&quot;y&quot;:0},&quot;rotate&quot;:0,&quot;skewX&quot;:-8.43384590489074e-17},&quot;opacity&quot;:1,&quot;path&quot;:{&quot;type&quot;:&quot;ELLIPSE&quot;,&quot;size&quot;:{&quot;x&quot;:1.9815398805659286,&quot;y&quot;:1.9815398805659332}},&quot;pathStyles&quot;:[{&quot;type&quot;:&quot;FILL&quot;,&quot;fillStyle&quot;:&quot;rgba(200, 77, 76, 1)&quot;},{&quot;type&quot;:&quot;STROKE&quot;,&quot;strokeStyle&quot;:&quot;rgba(107, 21, 25, 1)&quot;,&quot;lineWidth&quot;:0.14650938821365497,&quot;lineJoin&quot;:&quot;round&quot;}],&quot;isLocked&quot;:false,&quot;parent&quot;:{&quot;type&quot;:&quot;CHILD&quot;,&quot;parentId&quot;:&quot;f4b9e0c0-ea0d-42b5-b794-d3ff2b5c4709&quot;,&quot;order&quot;:&quot;2&quot;}},&quot;41bed319-7ba4-4e95-84e4-c61b850926c5&quot;:{&quot;type&quot;:&quot;FIGURE_OBJECT&quot;,&quot;id&quot;:&quot;41bed319-7ba4-4e95-84e4-c61b850926c5&quot;,&quot;name&quot;:&quot;Plus sign&quot;,&quot;relativeTransform&quot;:{&quot;translate&quot;:{&quot;x&quot;:-0.0041282080845115015,&quot;y&quot;:0.01376069361504089},&quot;rotate&quot;:0,&quot;skewX&quot;:-9.451985860976653e-17,&quot;scale&quot;:{&quot;x&quot;:0.0076371849563478585,&quot;y&quot;:0.008559151428555626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f4b9e0c0-ea0d-42b5-b794-d3ff2b5c4709&quot;,&quot;order&quot;:&quot;5&quot;}},&quot;9745871d-6960-43a4-918c-8a674343aea9&quot;:{&quot;type&quot;:&quot;FIGURE_OBJECT&quot;,&quot;id&quot;:&quot;9745871d-6960-43a4-918c-8a674343aea9&quot;,&quot;parent&quot;:{&quot;type&quot;:&quot;CHILD&quot;,&quot;parentId&quot;:&quot;87838a80-1c5e-4640-bae3-044ebe6c552e&quot;,&quot;order&quot;:&quot;02&quot;},&quot;relativeTransform&quot;:{&quot;translate&quot;:{&quot;x&quot;:-830.18930284342,&quot;y&quot;:19.7317528358354},&quot;rotate&quot;:1.2696073233999046}},&quot;b9227f09-aee4-482d-ab0b-1e206644e4fe&quot;:{&quot;id&quot;:&quot;b9227f09-aee4-482d-ab0b-1e206644e4fe&quot;,&quot;name&quot;:&quot;Generic protein (arc)&quot;,&quot;displayName&quot;:&quot;&quot;,&quot;type&quot;:&quot;FIGURE_OBJECT&quot;,&quot;relativeTransform&quot;:{&quot;translate&quot;:{&quot;x&quot;:381.6383669178747,&quot;y&quot;:-216.6669335693715},&quot;rotate&quot;:-2.375804741968196,&quot;skewX&quot;:2.139408989937707e-15,&quot;scale&quot;:{&quot;x&quot;:0.13049019107981838,&quot;y&quot;:0.13049019107981807}},&quot;image&quot;:{&quot;url&quot;:&quot;https://icons.biorender.com/biorender/5e2a14013a08bd00287c5e05/generic-protein-arc.png&quot;,&quot;fallbackUrl&quot;:&quot;https://res.cloudinary.com/dlcjuc3ej/image/upload/v1579815927/sc4zzszcj3h5efvio16z.svg#/keystone/api/icons/5e2a14013a08bd00287c5e05/generic-protein-arc.svg&quot;,&quot;isPremium&quot;:false,&quot;size&quot;:{&quot;x&quot;:100,&quot;y&quot;:76.5840220385675}},&quot;source&quot;:{&quot;id&quot;:&quot;5b33d0ba1196880014638797&quot;,&quot;type&quot;:&quot;ASSETS&quot;},&quot;isPremium&quot;:false,&quot;parent&quot;:{&quot;type&quot;:&quot;CHILD&quot;,&quot;parentId&quot;:&quot;9745871d-6960-43a4-918c-8a674343aea9&quot;,&quot;order&quot;:&quot;1&quot;}},&quot;aeb665aa-253a-4538-9fbe-ad2f777ca213&quot;:{&quot;relativeTransform&quot;:{&quot;translate&quot;:{&quot;x&quot;:387.0242315651919,&quot;y&quot;:-214.0957440489643},&quot;rotate&quot;:-2.449293598294712e-16},&quot;type&quot;:&quot;FIGURE_OBJECT&quot;,&quot;id&quot;:&quot;aeb665aa-253a-4538-9fbe-ad2f777ca213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2&quot;},&quot;isPremium&quot;:true},&quot;fa6bfcda-4a4e-4057-aed5-5babd6306656&quot;:{&quot;type&quot;:&quot;FIGURE_OBJECT&quot;,&quot;id&quot;:&quot;fa6bfcda-4a4e-4057-aed5-5babd6306656&quot;,&quot;relativeTransform&quot;:{&quot;translate&quot;:{&quot;x&quot;:0,&quot;y&quot;:0},&quot;rotate&quot;:-2.449293598294712e-16,&quot;skewX&quot;:2.220446049250291e-16},&quot;opacity&quot;:1,&quot;path&quot;:{&quot;type&quot;:&quot;ELLIPSE&quot;,&quot;size&quot;:{&quot;x&quot;:-1.9815398805659277,&quot;y&quot;:1.981539880565932}},&quot;pathStyles&quot;:[{&quot;type&quot;:&quot;FILL&quot;,&quot;fillStyle&quot;:&quot;rgba(200, 77, 76, 1)&quot;},{&quot;type&quot;:&quot;STROKE&quot;,&quot;strokeStyle&quot;:&quot;rgba(107, 21, 25, 1)&quot;,&quot;lineWidth&quot;:0.14650938821365492,&quot;lineJoin&quot;:&quot;round&quot;}],&quot;isLocked&quot;:false,&quot;parent&quot;:{&quot;type&quot;:&quot;CHILD&quot;,&quot;parentId&quot;:&quot;aeb665aa-253a-4538-9fbe-ad2f777ca213&quot;,&quot;order&quot;:&quot;2&quot;}},&quot;d8073366-25b4-4bf9-ab2a-047cadc98aed&quot;:{&quot;type&quot;:&quot;FIGURE_OBJECT&quot;,&quot;id&quot;:&quot;d8073366-25b4-4bf9-ab2a-047cadc98aed&quot;,&quot;name&quot;:&quot;Plus sign&quot;,&quot;relativeTransform&quot;:{&quot;translate&quot;:{&quot;x&quot;:0.004128208084513366,&quot;y&quot;:0.013760693615058786},&quot;rotate&quot;:1.871985330189886,&quot;skewX&quot;:8.713345542718599e-16,&quot;scale&quot;:{&quot;x&quot;:-0.007637184956347869,&quot;y&quot;:0.00855915142855561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aeb665aa-253a-4538-9fbe-ad2f777ca213&quot;,&quot;order&quot;:&quot;5&quot;}},&quot;db67698e-4542-40b0-873a-d42e5a009c21&quot;:{&quot;relativeTransform&quot;:{&quot;translate&quot;:{&quot;x&quot;:380.85121231971146,&quot;y&quot;:-213.10806096968759},&quot;rotate&quot;:1.871985330189889},&quot;type&quot;:&quot;FIGURE_OBJECT&quot;,&quot;id&quot;:&quot;db67698e-4542-40b0-873a-d42e5a009c21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5&quot;},&quot;isPremium&quot;:true},&quot;fb96a50e-8d7c-4765-83c3-b4c9f1c8a3fc&quot;:{&quot;type&quot;:&quot;FIGURE_OBJECT&quot;,&quot;id&quot;:&quot;fb96a50e-8d7c-4765-83c3-b4c9f1c8a3fc&quot;,&quot;relativeTransform&quot;:{&quot;translate&quot;:{&quot;x&quot;:0,&quot;y&quot;:0},&quot;rotate&quot;:-2.4492935982947064e-16,&quot;skewX&quot;:-9.220274035306103e-16},&quot;opacity&quot;:1,&quot;path&quot;:{&quot;type&quot;:&quot;ELLIPSE&quot;,&quot;size&quot;:{&quot;x&quot;:-1.981539880565931,&quot;y&quot;:1.9815398805659308}},&quot;pathStyles&quot;:[{&quot;type&quot;:&quot;FILL&quot;,&quot;fillStyle&quot;:&quot;rgba(200, 77, 76, 1)&quot;},{&quot;type&quot;:&quot;STROKE&quot;,&quot;strokeStyle&quot;:&quot;rgba(107, 21, 25, 1)&quot;,&quot;lineWidth&quot;:0.14650938821365514,&quot;lineJoin&quot;:&quot;round&quot;}],&quot;isLocked&quot;:false,&quot;parent&quot;:{&quot;type&quot;:&quot;CHILD&quot;,&quot;parentId&quot;:&quot;db67698e-4542-40b0-873a-d42e5a009c21&quot;,&quot;order&quot;:&quot;2&quot;}},&quot;a91c5c79-70c9-4dae-8157-86222b97cec2&quot;:{&quot;type&quot;:&quot;FIGURE_OBJECT&quot;,&quot;id&quot;:&quot;a91c5c79-70c9-4dae-8157-86222b97cec2&quot;,&quot;name&quot;:&quot;Plus sign&quot;,&quot;relativeTransform&quot;:{&quot;translate&quot;:{&quot;x&quot;:0.004128208084511493,&quot;y&quot;:0.013760693615040877},&quot;rotate&quot;:6.283185307179586,&quot;skewX&quot;:1.0333352162090779e-15,&quot;scale&quot;:{&quot;x&quot;:-0.007637184956347869,&quot;y&quot;:0.00855915142855561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b67698e-4542-40b0-873a-d42e5a009c21&quot;,&quot;order&quot;:&quot;5&quot;}},&quot;dd32d021-fd7f-4764-b530-b67eea97fe55&quot;:{&quot;relativeTransform&quot;:{&quot;translate&quot;:{&quot;x&quot;:381.8851930433296,&quot;y&quot;:-221.72189014097518},&quot;rotate&quot;:1.871985330189889},&quot;type&quot;:&quot;FIGURE_OBJECT&quot;,&quot;id&quot;:&quot;dd32d021-fd7f-4764-b530-b67eea97fe55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6&quot;},&quot;isPremium&quot;:true},&quot;ff00b1e7-00cc-44dd-8272-2a1898d17c0c&quot;:{&quot;type&quot;:&quot;FIGURE_OBJECT&quot;,&quot;id&quot;:&quot;ff00b1e7-00cc-44dd-8272-2a1898d17c0c&quot;,&quot;relativeTransform&quot;:{&quot;translate&quot;:{&quot;x&quot;:0,&quot;y&quot;:0},&quot;rotate&quot;:-2.4492935982947064e-16,&quot;skewX&quot;:-9.220274035306103e-16},&quot;opacity&quot;:1,&quot;path&quot;:{&quot;type&quot;:&quot;ELLIPSE&quot;,&quot;size&quot;:{&quot;x&quot;:-1.981539880565931,&quot;y&quot;:1.9815398805659308}},&quot;pathStyles&quot;:[{&quot;type&quot;:&quot;FILL&quot;,&quot;fillStyle&quot;:&quot;rgba(200, 77, 76, 1)&quot;},{&quot;type&quot;:&quot;STROKE&quot;,&quot;strokeStyle&quot;:&quot;rgba(107, 21, 25, 1)&quot;,&quot;lineWidth&quot;:0.14650938821365514,&quot;lineJoin&quot;:&quot;round&quot;}],&quot;isLocked&quot;:false,&quot;parent&quot;:{&quot;type&quot;:&quot;CHILD&quot;,&quot;parentId&quot;:&quot;dd32d021-fd7f-4764-b530-b67eea97fe55&quot;,&quot;order&quot;:&quot;2&quot;}},&quot;c7f87b8b-6d21-4df3-b798-952aecb80c87&quot;:{&quot;type&quot;:&quot;FIGURE_OBJECT&quot;,&quot;id&quot;:&quot;c7f87b8b-6d21-4df3-b798-952aecb80c87&quot;,&quot;name&quot;:&quot;Plus sign&quot;,&quot;relativeTransform&quot;:{&quot;translate&quot;:{&quot;x&quot;:0.004128208084511493,&quot;y&quot;:0.013760693615040877},&quot;rotate&quot;:6.283185307179586,&quot;skewX&quot;:1.0333352162090779e-15,&quot;scale&quot;:{&quot;x&quot;:-0.007637184956347869,&quot;y&quot;:0.00855915142855561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dd32d021-fd7f-4764-b530-b67eea97fe55&quot;,&quot;order&quot;:&quot;5&quot;}},&quot;c6f2054b-2541-4b67-9d9c-ba5c9621df2f&quot;:{&quot;relativeTransform&quot;:{&quot;translate&quot;:{&quot;x&quot;:378.59929489896007,&quot;y&quot;:-217.9230140973064},&quot;rotate&quot;:1.871985330189889},&quot;type&quot;:&quot;FIGURE_OBJECT&quot;,&quot;id&quot;:&quot;c6f2054b-2541-4b67-9d9c-ba5c9621df2f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9745871d-6960-43a4-918c-8a674343aea9&quot;,&quot;order&quot;:&quot;7&quot;},&quot;isPremium&quot;:true},&quot;e2d7b80e-b65b-4fb9-b385-2ea9f7bbbe18&quot;:{&quot;type&quot;:&quot;FIGURE_OBJECT&quot;,&quot;id&quot;:&quot;e2d7b80e-b65b-4fb9-b385-2ea9f7bbbe18&quot;,&quot;relativeTransform&quot;:{&quot;translate&quot;:{&quot;x&quot;:0,&quot;y&quot;:0},&quot;rotate&quot;:-2.4492935982947064e-16,&quot;skewX&quot;:-9.220274035306103e-16},&quot;opacity&quot;:1,&quot;path&quot;:{&quot;type&quot;:&quot;ELLIPSE&quot;,&quot;size&quot;:{&quot;x&quot;:-1.981539880565931,&quot;y&quot;:1.9815398805659308}},&quot;pathStyles&quot;:[{&quot;type&quot;:&quot;FILL&quot;,&quot;fillStyle&quot;:&quot;rgba(200, 77, 76, 1)&quot;},{&quot;type&quot;:&quot;STROKE&quot;,&quot;strokeStyle&quot;:&quot;rgba(107, 21, 25, 1)&quot;,&quot;lineWidth&quot;:0.14650938821365514,&quot;lineJoin&quot;:&quot;round&quot;}],&quot;isLocked&quot;:false,&quot;parent&quot;:{&quot;type&quot;:&quot;CHILD&quot;,&quot;parentId&quot;:&quot;c6f2054b-2541-4b67-9d9c-ba5c9621df2f&quot;,&quot;order&quot;:&quot;2&quot;}},&quot;bed4f25c-ea14-4f54-b3c9-3220c6eaf9ac&quot;:{&quot;type&quot;:&quot;FIGURE_OBJECT&quot;,&quot;id&quot;:&quot;bed4f25c-ea14-4f54-b3c9-3220c6eaf9ac&quot;,&quot;name&quot;:&quot;Plus sign&quot;,&quot;relativeTransform&quot;:{&quot;translate&quot;:{&quot;x&quot;:0.004128208084511493,&quot;y&quot;:0.013760693615040877},&quot;rotate&quot;:6.283185307179586,&quot;skewX&quot;:1.0333352162090779e-15,&quot;scale&quot;:{&quot;x&quot;:-0.007637184956347869,&quot;y&quot;:0.008559151428555612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c6f2054b-2541-4b67-9d9c-ba5c9621df2f&quot;,&quot;order&quot;:&quot;5&quot;}},&quot;e590d7c2-73f9-48fd-9bc6-45b9916b6693&quot;:{&quot;type&quot;:&quot;FIGURE_OBJECT&quot;,&quot;id&quot;:&quot;e590d7c2-73f9-48fd-9bc6-45b9916b6693&quot;,&quot;relativeTransform&quot;:{&quot;translate&quot;:{&quot;x&quot;:-123.61271496255587,&quot;y&quot;:556.7880068841155},&quot;rotate&quot;:0},&quot;opacity&quot;:1,&quot;path&quot;:{&quot;type&quot;:&quot;POLY_LINE&quot;,&quot;points&quot;:[{&quot;x&quot;:-386.97908967889714,&quot;y&quot;:-240.1329495572417},{&quot;x&quot;:-392.35710333473196,&quot;y&quot;:-241.63666797697175}],&quot;closed&quot;:false},&quot;pathStyles&quot;:[{&quot;type&quot;:&quot;FILL&quot;,&quot;fillStyle&quot;:&quot;rgba(0,0,0,0)&quot;},{&quot;type&quot;:&quot;STROKE&quot;,&quot;strokeStyle&quot;:&quot;#232323&quot;,&quot;lineWidth&quot;:0.6173019245480598,&quot;lineJoin&quot;:&quot;round&quot;,&quot;dashArray&quot;:[1]}],&quot;isLocked&quot;:false,&quot;parent&quot;:{&quot;type&quot;:&quot;CHILD&quot;,&quot;parentId&quot;:&quot;87838a80-1c5e-4640-bae3-044ebe6c552e&quot;,&quot;order&quot;:&quot;05&quot;},&quot;connectorInfo&quot;:{&quot;connectedObjects&quot;:[],&quot;type&quot;:&quot;LINE&quot;,&quot;offset&quot;:{&quot;x&quot;:0,&quot;y&quot;:0},&quot;bending&quot;:0.1,&quot;firstElementIsHead&quot;:true,&quot;customized&quot;:false}},&quot;a9c61e1a-739d-4f39-b5b4-ddc17829c50c&quot;:{&quot;type&quot;:&quot;FIGURE_OBJECT&quot;,&quot;id&quot;:&quot;a9c61e1a-739d-4f39-b5b4-ddc17829c50c&quot;,&quot;relativeTransform&quot;:{&quot;translate&quot;:{&quot;x&quot;:-292.66766494918375,&quot;y&quot;:717.0444694406783},&quot;rotate&quot;:0.5060405906571166},&quot;opacity&quot;:1,&quot;path&quot;:{&quot;type&quot;:&quot;POLY_LINE&quot;,&quot;points&quot;:[{&quot;x&quot;:-386.9790896788969,&quot;y&quot;:-240.13294955724206},{&quot;x&quot;:-392.3571033347317,&quot;y&quot;:-241.63666797697212}],&quot;closed&quot;:false},&quot;pathStyles&quot;:[{&quot;type&quot;:&quot;FILL&quot;,&quot;fillStyle&quot;:&quot;rgba(0,0,0,0)&quot;},{&quot;type&quot;:&quot;STROKE&quot;,&quot;strokeStyle&quot;:&quot;#232323&quot;,&quot;lineWidth&quot;:0.6173019245480593,&quot;lineJoin&quot;:&quot;round&quot;,&quot;dashArray&quot;:[1]}],&quot;isLocked&quot;:false,&quot;parent&quot;:{&quot;type&quot;:&quot;CHILD&quot;,&quot;parentId&quot;:&quot;87838a80-1c5e-4640-bae3-044ebe6c552e&quot;,&quot;order&quot;:&quot;65&quot;},&quot;connectorInfo&quot;:{&quot;connectedObjects&quot;:[],&quot;type&quot;:&quot;LINE&quot;,&quot;offset&quot;:{&quot;x&quot;:0,&quot;y&quot;:0},&quot;bending&quot;:0.1,&quot;firstElementIsHead&quot;:true,&quot;customized&quot;:false}},&quot;ffdf2769-3802-4e09-a439-14462c99a107&quot;:{&quot;type&quot;:&quot;FIGURE_OBJECT&quot;,&quot;id&quot;:&quot;ffdf2769-3802-4e09-a439-14462c99a107&quot;,&quot;relativeTransform&quot;:{&quot;translate&quot;:{&quot;x&quot;:-153.67457539216642,&quot;y&quot;:43.59042491285625},&quot;rotate&quot;:-1.2111500619405586},&quot;opacity&quot;:1,&quot;path&quot;:{&quot;type&quot;:&quot;POLY_LINE&quot;,&quot;points&quot;:[{&quot;x&quot;:-386.9790896788969,&quot;y&quot;:-240.13294955724223},{&quot;x&quot;:-392.3571033347317,&quot;y&quot;:-241.63666797697232}],&quot;closed&quot;:false},&quot;pathStyles&quot;:[{&quot;type&quot;:&quot;FILL&quot;,&quot;fillStyle&quot;:&quot;rgba(0,0,0,0)&quot;},{&quot;type&quot;:&quot;STROKE&quot;,&quot;strokeStyle&quot;:&quot;#232323&quot;,&quot;lineWidth&quot;:0.6173019245480595,&quot;lineJoin&quot;:&quot;round&quot;,&quot;dashArray&quot;:[1]}],&quot;isLocked&quot;:false,&quot;parent&quot;:{&quot;type&quot;:&quot;CHILD&quot;,&quot;parentId&quot;:&quot;87838a80-1c5e-4640-bae3-044ebe6c552e&quot;,&quot;order&quot;:&quot;1&quot;},&quot;connectorInfo&quot;:{&quot;connectedObjects&quot;:[],&quot;type&quot;:&quot;LINE&quot;,&quot;offset&quot;:{&quot;x&quot;:0,&quot;y&quot;:0},&quot;bending&quot;:0.1,&quot;firstElementIsHead&quot;:true,&quot;customized&quot;:false}},&quot;22ee43bf-1cd1-4c98-bc15-bad9d1e1cc26&quot;:{&quot;type&quot;:&quot;FIGURE_OBJECT&quot;,&quot;id&quot;:&quot;22ee43bf-1cd1-4c98-bc15-bad9d1e1cc26&quot;,&quot;relativeTransform&quot;:{&quot;translate&quot;:{&quot;x&quot;:-57.329161889874314,&quot;y&quot;:346.9011565056791},&quot;rotate&quot;:-0.5098758775414755},&quot;opacity&quot;:1,&quot;path&quot;:{&quot;type&quot;:&quot;POLY_LINE&quot;,&quot;points&quot;:[{&quot;x&quot;:-386.97908967889623,&quot;y&quot;:-240.13294955724223},{&quot;x&quot;:-392.357103334731,&quot;y&quot;:-241.6366679769723}],&quot;closed&quot;:false},&quot;pathStyles&quot;:[{&quot;type&quot;:&quot;FILL&quot;,&quot;fillStyle&quot;:&quot;rgba(0,0,0,0)&quot;},{&quot;type&quot;:&quot;STROKE&quot;,&quot;strokeStyle&quot;:&quot;#232323&quot;,&quot;lineWidth&quot;:0.6173019245480583,&quot;lineJoin&quot;:&quot;round&quot;,&quot;dashArray&quot;:[1]}],&quot;isLocked&quot;:false,&quot;parent&quot;:{&quot;type&quot;:&quot;CHILD&quot;,&quot;parentId&quot;:&quot;87838a80-1c5e-4640-bae3-044ebe6c552e&quot;,&quot;order&quot;:&quot;7&quot;},&quot;connectorInfo&quot;:{&quot;connectedObjects&quot;:[],&quot;type&quot;:&quot;LINE&quot;,&quot;offset&quot;:{&quot;x&quot;:0,&quot;y&quot;:0},&quot;bending&quot;:0.1,&quot;firstElementIsHead&quot;:true,&quot;customized&quot;:false}},&quot;f1885999-f06a-4c1c-bc1c-1dfd04518ec8&quot;:{&quot;type&quot;:&quot;FIGURE_OBJECT&quot;,&quot;id&quot;:&quot;f1885999-f06a-4c1c-bc1c-1dfd04518ec8&quot;,&quot;relativeTransform&quot;:{&quot;translate&quot;:{&quot;x&quot;:-55.74454784955944,&quot;y&quot;:356.649588498142},&quot;rotate&quot;:-0.5098758775414755},&quot;opacity&quot;:1,&quot;path&quot;:{&quot;type&quot;:&quot;POLY_LINE&quot;,&quot;points&quot;:[{&quot;x&quot;:-386.97908967889623,&quot;y&quot;:-240.13294955724223},{&quot;x&quot;:-392.357103334731,&quot;y&quot;:-241.6366679769723}],&quot;closed&quot;:false},&quot;pathStyles&quot;:[{&quot;type&quot;:&quot;FILL&quot;,&quot;fillStyle&quot;:&quot;rgba(0,0,0,0)&quot;},{&quot;type&quot;:&quot;STROKE&quot;,&quot;strokeStyle&quot;:&quot;#232323&quot;,&quot;lineWidth&quot;:0.6173019245480584,&quot;lineJoin&quot;:&quot;round&quot;,&quot;dashArray&quot;:[1]}],&quot;isLocked&quot;:false,&quot;parent&quot;:{&quot;type&quot;:&quot;CHILD&quot;,&quot;parentId&quot;:&quot;87838a80-1c5e-4640-bae3-044ebe6c552e&quot;,&quot;order&quot;:&quot;75&quot;},&quot;connectorInfo&quot;:{&quot;connectedObjects&quot;:[],&quot;type&quot;:&quot;LINE&quot;,&quot;offset&quot;:{&quot;x&quot;:0,&quot;y&quot;:0},&quot;bending&quot;:0.1,&quot;firstElementIsHead&quot;:true,&quot;customized&quot;:false}},&quot;7f8f83be-8634-4da8-b9ff-e474228254fd&quot;:{&quot;type&quot;:&quot;FIGURE_OBJECT&quot;,&quot;id&quot;:&quot;7f8f83be-8634-4da8-b9ff-e474228254fd&quot;,&quot;relativeTransform&quot;:{&quot;translate&quot;:{&quot;x&quot;:-125.79425996390862,&quot;y&quot;:580.0442395895395},&quot;rotate&quot;:0},&quot;opacity&quot;:1,&quot;path&quot;:{&quot;type&quot;:&quot;POLY_LINE&quot;,&quot;points&quot;:[{&quot;x&quot;:-386.9790896788969,&quot;y&quot;:-240.13294955724226},{&quot;x&quot;:-392.3571033347317,&quot;y&quot;:-241.6366679769723}],&quot;closed&quot;:false},&quot;pathStyles&quot;:[{&quot;type&quot;:&quot;FILL&quot;,&quot;fillStyle&quot;:&quot;rgba(0,0,0,0)&quot;},{&quot;type&quot;:&quot;STROKE&quot;,&quot;strokeStyle&quot;:&quot;#232323&quot;,&quot;lineWidth&quot;:0.6173019245480595,&quot;lineJoin&quot;:&quot;round&quot;,&quot;dashArray&quot;:[1]}],&quot;isLocked&quot;:false,&quot;parent&quot;:{&quot;type&quot;:&quot;CHILD&quot;,&quot;parentId&quot;:&quot;87838a80-1c5e-4640-bae3-044ebe6c552e&quot;,&quot;order&quot;:&quot;2&quot;},&quot;connectorInfo&quot;:{&quot;connectedObjects&quot;:[],&quot;type&quot;:&quot;LINE&quot;,&quot;offset&quot;:{&quot;x&quot;:0,&quot;y&quot;:0},&quot;bending&quot;:0.1,&quot;firstElementIsHead&quot;:true,&quot;customized&quot;:false}},&quot;3166490c-6d64-44d1-9ca7-67b3e0ca2a29&quot;:{&quot;type&quot;:&quot;FIGURE_OBJECT&quot;,&quot;id&quot;:&quot;3166490c-6d64-44d1-9ca7-67b3e0ca2a29&quot;,&quot;parent&quot;:{&quot;type&quot;:&quot;CHILD&quot;,&quot;parentId&quot;:&quot;87838a80-1c5e-4640-bae3-044ebe6c552e&quot;,&quot;order&quot;:&quot;3&quot;},&quot;relativeTransform&quot;:{&quot;translate&quot;:{&quot;x&quot;:-124.37109301074447,&quot;y&quot;:556.7821349712052},&quot;rotate&quot;:0}},&quot;555f4131-99d5-48de-b128-a16042206cc3&quot;:{&quot;id&quot;:&quot;555f4131-99d5-48de-b128-a16042206cc3&quot;,&quot;name&quot;:&quot;Generic protein (ball)&quot;,&quot;displayName&quot;:&quot;&quot;,&quot;type&quot;:&quot;FIGURE_OBJECT&quot;,&quot;relativeTransform&quot;:{&quot;translate&quot;:{&quot;x&quot;:-364.6797537379371,&quot;y&quot;:-243.21202780773595},&quot;rotate&quot;:-0.5977583582602068,&quot;skewX&quot;:-6.174508871510851e-17,&quot;scale&quot;:{&quot;x&quot;:0.059260993072071305,&quot;y&quot;:0.05926099307207125}},&quot;image&quot;:{&quot;url&quot;:&quot;https://icons.biorender.com/biorender/5e2b01714f2cc000281aa3f3/generic-protein-ball.png&quot;,&quot;fallbackUrl&quot;:&quot;https://res.cloudinary.com/dlcjuc3ej/image/upload/v1579876711/uekdc3dukq0lubmm9smq.svg#/keystone/api/icons/5e2b01714f2cc000281aa3f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3166490c-6d64-44d1-9ca7-67b3e0ca2a29&quot;,&quot;order&quot;:&quot;2&quot;}},&quot;ac4e8168-f9ab-4efd-9663-3f2b3ab45233&quot;:{&quot;relativeTransform&quot;:{&quot;translate&quot;:{&quot;x&quot;:-364.28035945346454,&quot;y&quot;:-241.21628680757783},&quot;rotate&quot;:0},&quot;type&quot;:&quot;FIGURE_OBJECT&quot;,&quot;id&quot;:&quot;ac4e8168-f9ab-4efd-9663-3f2b3ab45233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3166490c-6d64-44d1-9ca7-67b3e0ca2a29&quot;,&quot;order&quot;:&quot;5&quot;},&quot;isPremium&quot;:true},&quot;b463e9a7-a19b-4d7f-8700-eb87f625fb30&quot;:{&quot;type&quot;:&quot;FIGURE_OBJECT&quot;,&quot;id&quot;:&quot;b463e9a7-a19b-4d7f-8700-eb87f625fb30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ac4e8168-f9ab-4efd-9663-3f2b3ab45233&quot;,&quot;order&quot;:&quot;2&quot;},&quot;layout&quot;:{&quot;sizeRatio&quot;:{&quot;x&quot;:0.7071067811865476,&quot;y&quot;:0.7071067811865476},&quot;keepAspectRatio&quot;:true}},&quot;d08105e2-fd91-4ed5-accd-fab1f3115181&quot;:{&quot;id&quot;:&quot;d08105e2-fd91-4ed5-accd-fab1f3115181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b463e9a7-a19b-4d7f-8700-eb87f625fb30&quot;,&quot;order&quot;:&quot;5&quot;}},&quot;110ffd0b-c804-4f15-ae49-84cf61af9f7b&quot;:{&quot;type&quot;:&quot;FIGURE_OBJECT&quot;,&quot;id&quot;:&quot;110ffd0b-c804-4f15-ae49-84cf61af9f7b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ac4e8168-f9ab-4efd-9663-3f2b3ab45233&quot;,&quot;order&quot;:&quot;6&quot;}},&quot;09420845-335a-447f-9e4f-ec6d7bf786eb&quot;:{&quot;relativeTransform&quot;:{&quot;translate&quot;:{&quot;x&quot;:-363.098226267955,&quot;y&quot;:-244.4262568152278},&quot;rotate&quot;:0},&quot;type&quot;:&quot;FIGURE_OBJECT&quot;,&quot;id&quot;:&quot;09420845-335a-447f-9e4f-ec6d7bf786eb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3166490c-6d64-44d1-9ca7-67b3e0ca2a29&quot;,&quot;order&quot;:&quot;7&quot;},&quot;isPremium&quot;:true},&quot;6e2d9a94-9c70-4803-98a3-e5bbaac94e74&quot;:{&quot;type&quot;:&quot;FIGURE_OBJECT&quot;,&quot;id&quot;:&quot;6e2d9a94-9c70-4803-98a3-e5bbaac94e74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09420845-335a-447f-9e4f-ec6d7bf786eb&quot;,&quot;order&quot;:&quot;2&quot;},&quot;layout&quot;:{&quot;sizeRatio&quot;:{&quot;x&quot;:0.7071067811865476,&quot;y&quot;:0.7071067811865476},&quot;keepAspectRatio&quot;:true}},&quot;d669495a-fab2-45b6-a083-af27ab0eb16b&quot;:{&quot;id&quot;:&quot;d669495a-fab2-45b6-a083-af27ab0eb16b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6e2d9a94-9c70-4803-98a3-e5bbaac94e74&quot;,&quot;order&quot;:&quot;5&quot;}},&quot;596ea156-c9c3-40f9-a707-2cb6a886b870&quot;:{&quot;type&quot;:&quot;FIGURE_OBJECT&quot;,&quot;id&quot;:&quot;596ea156-c9c3-40f9-a707-2cb6a886b870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09420845-335a-447f-9e4f-ec6d7bf786eb&quot;,&quot;order&quot;:&quot;6&quot;}},&quot;dd36a098-daf8-4bb9-9602-7cfd59890c5c&quot;:{&quot;type&quot;:&quot;FIGURE_OBJECT&quot;,&quot;id&quot;:&quot;dd36a098-daf8-4bb9-9602-7cfd59890c5c&quot;,&quot;parent&quot;:{&quot;type&quot;:&quot;CHILD&quot;,&quot;parentId&quot;:&quot;87838a80-1c5e-4640-bae3-044ebe6c552e&quot;,&quot;order&quot;:&quot;4&quot;},&quot;relativeTransform&quot;:{&quot;translate&quot;:{&quot;x&quot;:-126.40712978644441,&quot;y&quot;:557.0349276539347},&quot;rotate&quot;:0}},&quot;8fbb6c61-0eb4-4e13-83e3-1d790d406f8c&quot;:{&quot;id&quot;:&quot;8fbb6c61-0eb4-4e13-83e3-1d790d406f8c&quot;,&quot;name&quot;:&quot;Generic protein (ball)&quot;,&quot;displayName&quot;:&quot;&quot;,&quot;type&quot;:&quot;FIGURE_OBJECT&quot;,&quot;relativeTransform&quot;:{&quot;translate&quot;:{&quot;x&quot;:-364.28035939275446,&quot;y&quot;:-216.06123349262668},&quot;rotate&quot;:-0.5977583582602068,&quot;skewX&quot;:-6.174508871510851e-17,&quot;scale&quot;:{&quot;x&quot;:0.059260993072071305,&quot;y&quot;:0.05926099307207125}},&quot;image&quot;:{&quot;url&quot;:&quot;https://icons.biorender.com/biorender/5e2b01714f2cc000281aa3f3/generic-protein-ball.png&quot;,&quot;fallbackUrl&quot;:&quot;https://res.cloudinary.com/dlcjuc3ej/image/upload/v1579876711/uekdc3dukq0lubmm9smq.svg#/keystone/api/icons/5e2b01714f2cc000281aa3f3/generic-protein-ball.svg&quot;,&quot;isPremium&quot;:false,&quot;size&quot;:{&quot;x&quot;:100,&quot;y&quot;:100}},&quot;source&quot;:{&quot;id&quot;:&quot;5b33d1441b9d67001413a55e&quot;,&quot;type&quot;:&quot;ASSETS&quot;},&quot;isPremium&quot;:false,&quot;parent&quot;:{&quot;type&quot;:&quot;CHILD&quot;,&quot;parentId&quot;:&quot;dd36a098-daf8-4bb9-9602-7cfd59890c5c&quot;,&quot;order&quot;:&quot;2&quot;}},&quot;f4e32f95-f70e-44fb-a6b8-d2796593be4d&quot;:{&quot;relativeTransform&quot;:{&quot;translate&quot;:{&quot;x&quot;:-365.8729984187985,&quot;y&quot;:-215.70999047103254},&quot;rotate&quot;:0},&quot;type&quot;:&quot;FIGURE_OBJECT&quot;,&quot;id&quot;:&quot;f4e32f95-f70e-44fb-a6b8-d2796593be4d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dd36a098-daf8-4bb9-9602-7cfd59890c5c&quot;,&quot;order&quot;:&quot;5&quot;},&quot;isPremium&quot;:true},&quot;71c15e6a-0a80-4043-8375-96c8bdb952e6&quot;:{&quot;type&quot;:&quot;FIGURE_OBJECT&quot;,&quot;id&quot;:&quot;71c15e6a-0a80-4043-8375-96c8bdb952e6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f4e32f95-f70e-44fb-a6b8-d2796593be4d&quot;,&quot;order&quot;:&quot;2&quot;},&quot;layout&quot;:{&quot;sizeRatio&quot;:{&quot;x&quot;:0.7071067811865476,&quot;y&quot;:0.7071067811865476},&quot;keepAspectRatio&quot;:true}},&quot;6eb74b20-c50a-4dd2-9643-20a4f0e97cce&quot;:{&quot;id&quot;:&quot;6eb74b20-c50a-4dd2-9643-20a4f0e97cce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71c15e6a-0a80-4043-8375-96c8bdb952e6&quot;,&quot;order&quot;:&quot;5&quot;}},&quot;cb9b83aa-4c71-4e9a-ad81-9b7bd40584df&quot;:{&quot;type&quot;:&quot;FIGURE_OBJECT&quot;,&quot;id&quot;:&quot;cb9b83aa-4c71-4e9a-ad81-9b7bd40584df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f4e32f95-f70e-44fb-a6b8-d2796593be4d&quot;,&quot;order&quot;:&quot;6&quot;}},&quot;41ff7d9c-508b-47d9-afdc-d3d5cba274c7&quot;:{&quot;relativeTransform&quot;:{&quot;translate&quot;:{&quot;x&quot;:-362.56426010322105,&quot;y&quot;:-215.32047295664273},&quot;rotate&quot;:0},&quot;type&quot;:&quot;FIGURE_OBJECT&quot;,&quot;id&quot;:&quot;41ff7d9c-508b-47d9-afdc-d3d5cba274c7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dd36a098-daf8-4bb9-9602-7cfd59890c5c&quot;,&quot;order&quot;:&quot;7&quot;},&quot;isPremium&quot;:true},&quot;f3f44352-4368-4afe-b26b-a7343039c568&quot;:{&quot;type&quot;:&quot;FIGURE_OBJECT&quot;,&quot;id&quot;:&quot;f3f44352-4368-4afe-b26b-a7343039c568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41ff7d9c-508b-47d9-afdc-d3d5cba274c7&quot;,&quot;order&quot;:&quot;2&quot;},&quot;layout&quot;:{&quot;sizeRatio&quot;:{&quot;x&quot;:0.7071067811865476,&quot;y&quot;:0.7071067811865476},&quot;keepAspectRatio&quot;:true}},&quot;fd07754d-8eb3-41dd-956d-9d0eb1ef89f5&quot;:{&quot;id&quot;:&quot;fd07754d-8eb3-41dd-956d-9d0eb1ef89f5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f3f44352-4368-4afe-b26b-a7343039c568&quot;,&quot;order&quot;:&quot;5&quot;}},&quot;ec3b49f6-7df0-4c30-94cf-7d9b45107d6e&quot;:{&quot;type&quot;:&quot;FIGURE_OBJECT&quot;,&quot;id&quot;:&quot;ec3b49f6-7df0-4c30-94cf-7d9b45107d6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41ff7d9c-508b-47d9-afdc-d3d5cba274c7&quot;,&quot;order&quot;:&quot;6&quot;}},&quot;50467132-48b8-4d1c-895d-0a92e8248677&quot;:{&quot;type&quot;:&quot;FIGURE_OBJECT&quot;,&quot;id&quot;:&quot;50467132-48b8-4d1c-895d-0a92e8248677&quot;,&quot;parent&quot;:{&quot;type&quot;:&quot;CHILD&quot;,&quot;parentId&quot;:&quot;87838a80-1c5e-4640-bae3-044ebe6c552e&quot;,&quot;order&quot;:&quot;25&quot;},&quot;relativeTransform&quot;:{&quot;translate&quot;:{&quot;x&quot;:-127.9338284343923,&quot;y&quot;:557.3429613142843},&quot;rotate&quot;:0}},&quot;2606ba8e-ba2d-47f8-9516-7624f7770064&quot;:{&quot;id&quot;:&quot;2606ba8e-ba2d-47f8-9516-7624f7770064&quot;,&quot;name&quot;:&quot;Generic protein (blob 1)&quot;,&quot;displayName&quot;:&quot;&quot;,&quot;type&quot;:&quot;FIGURE_OBJECT&quot;,&quot;relativeTransform&quot;:{&quot;translate&quot;:{&quot;x&quot;:-369.77805035025665,&quot;y&quot;:-230.50239841238732},&quot;rotate&quot;:0,&quot;skewX&quot;:0,&quot;scale&quot;:{&quot;x&quot;:0.08271846585535447,&quot;y&quot;:0.08271846585535444}},&quot;image&quot;:{&quot;url&quot;:&quot;https://icons.biorender.com/biorender/5b33cf261b9d67001413a52d/20200902205854/image/generic-protein-blob-1.png&quot;,&quot;fallbackUrl&quot;:&quot;https://res.cloudinary.com/dlcjuc3ej/image/upload/v1599080334/qyjm0hkh38wbvr3jfd0j.svg#/keystone/api/icons/5b33cf261b9d67001413a52d/20200902205854/image/generic-protein-blob-1.svg&quot;,&quot;isPremium&quot;:false,&quot;size&quot;:{&quot;x&quot;:100,&quot;y&quot;:100}},&quot;source&quot;:{&quot;id&quot;:&quot;5b33cf261b9d67001413a52d&quot;,&quot;type&quot;:&quot;ASSETS&quot;},&quot;isPremium&quot;:false,&quot;parent&quot;:{&quot;type&quot;:&quot;CHILD&quot;,&quot;parentId&quot;:&quot;50467132-48b8-4d1c-895d-0a92e8248677&quot;,&quot;order&quot;:&quot;1&quot;}},&quot;c7c0d4f8-48af-4e32-b6ba-92a4eb5df609&quot;:{&quot;relativeTransform&quot;:{&quot;translate&quot;:{&quot;x&quot;:-371.6731673018523,&quot;y&quot;:-228.78691444065868},&quot;rotate&quot;:0},&quot;type&quot;:&quot;FIGURE_OBJECT&quot;,&quot;id&quot;:&quot;c7c0d4f8-48af-4e32-b6ba-92a4eb5df609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0467132-48b8-4d1c-895d-0a92e8248677&quot;,&quot;order&quot;:&quot;2&quot;},&quot;isPremium&quot;:true},&quot;211d85c7-8764-4893-8425-e1aadc90da3f&quot;:{&quot;type&quot;:&quot;FIGURE_OBJECT&quot;,&quot;id&quot;:&quot;211d85c7-8764-4893-8425-e1aadc90da3f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c7c0d4f8-48af-4e32-b6ba-92a4eb5df609&quot;,&quot;order&quot;:&quot;2&quot;},&quot;layout&quot;:{&quot;sizeRatio&quot;:{&quot;x&quot;:0.7071067811865476,&quot;y&quot;:0.7071067811865476},&quot;keepAspectRatio&quot;:true}},&quot;1e5869e7-6993-4e64-a43e-9b72fc3b30a7&quot;:{&quot;id&quot;:&quot;1e5869e7-6993-4e64-a43e-9b72fc3b30a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211d85c7-8764-4893-8425-e1aadc90da3f&quot;,&quot;order&quot;:&quot;5&quot;}},&quot;e9039b10-135e-4b83-b731-327bf2310b96&quot;:{&quot;type&quot;:&quot;FIGURE_OBJECT&quot;,&quot;id&quot;:&quot;e9039b10-135e-4b83-b731-327bf2310b96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c7c0d4f8-48af-4e32-b6ba-92a4eb5df609&quot;,&quot;order&quot;:&quot;6&quot;}},&quot;44a7f3bd-affe-4e4d-a0f2-41c435f56db2&quot;:{&quot;relativeTransform&quot;:{&quot;translate&quot;:{&quot;x&quot;:-369.7780503934895,&quot;y&quot;:-233.2376613166502},&quot;rotate&quot;:0},&quot;type&quot;:&quot;FIGURE_OBJECT&quot;,&quot;id&quot;:&quot;44a7f3bd-affe-4e4d-a0f2-41c435f56db2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0467132-48b8-4d1c-895d-0a92e8248677&quot;,&quot;order&quot;:&quot;5&quot;},&quot;isPremium&quot;:true},&quot;d40b5cc5-bb2b-4754-bad2-ff408335cb11&quot;:{&quot;type&quot;:&quot;FIGURE_OBJECT&quot;,&quot;id&quot;:&quot;d40b5cc5-bb2b-4754-bad2-ff408335cb11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44a7f3bd-affe-4e4d-a0f2-41c435f56db2&quot;,&quot;order&quot;:&quot;2&quot;},&quot;layout&quot;:{&quot;sizeRatio&quot;:{&quot;x&quot;:0.7071067811865476,&quot;y&quot;:0.7071067811865476},&quot;keepAspectRatio&quot;:true}},&quot;8d40809f-71ed-411e-a9a7-ac0c048444d7&quot;:{&quot;id&quot;:&quot;8d40809f-71ed-411e-a9a7-ac0c048444d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d40b5cc5-bb2b-4754-bad2-ff408335cb11&quot;,&quot;order&quot;:&quot;5&quot;}},&quot;71dbf35a-d47c-49bd-bc98-2ea7abb4213c&quot;:{&quot;type&quot;:&quot;FIGURE_OBJECT&quot;,&quot;id&quot;:&quot;71dbf35a-d47c-49bd-bc98-2ea7abb4213c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44a7f3bd-affe-4e4d-a0f2-41c435f56db2&quot;,&quot;order&quot;:&quot;6&quot;}},&quot;9afa9450-8e4c-4df6-9eb2-21f99d7e18ee&quot;:{&quot;relativeTransform&quot;:{&quot;translate&quot;:{&quot;x&quot;:-366.8150011556593,&quot;y&quot;:-227.55848361080797},&quot;rotate&quot;:0},&quot;type&quot;:&quot;FIGURE_OBJECT&quot;,&quot;id&quot;:&quot;9afa9450-8e4c-4df6-9eb2-21f99d7e18ee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50467132-48b8-4d1c-895d-0a92e8248677&quot;,&quot;order&quot;:&quot;7&quot;},&quot;isPremium&quot;:true},&quot;80308078-2f1e-4498-95a8-7d8852c507f7&quot;:{&quot;type&quot;:&quot;FIGURE_OBJECT&quot;,&quot;id&quot;:&quot;80308078-2f1e-4498-95a8-7d8852c507f7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9afa9450-8e4c-4df6-9eb2-21f99d7e18ee&quot;,&quot;order&quot;:&quot;2&quot;},&quot;layout&quot;:{&quot;sizeRatio&quot;:{&quot;x&quot;:0.7071067811865476,&quot;y&quot;:0.7071067811865476},&quot;keepAspectRatio&quot;:true}},&quot;a7356435-5ef6-49ea-b85b-58828cc5015a&quot;:{&quot;id&quot;:&quot;a7356435-5ef6-49ea-b85b-58828cc5015a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80308078-2f1e-4498-95a8-7d8852c507f7&quot;,&quot;order&quot;:&quot;5&quot;}},&quot;5a8f1386-59a5-47c6-9130-ab811c16f923&quot;:{&quot;type&quot;:&quot;FIGURE_OBJECT&quot;,&quot;id&quot;:&quot;5a8f1386-59a5-47c6-9130-ab811c16f923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9afa9450-8e4c-4df6-9eb2-21f99d7e18ee&quot;,&quot;order&quot;:&quot;6&quot;}},&quot;d8887aae-799d-4e3f-9eea-b65d14b02e15&quot;:{&quot;relativeTransform&quot;:{&quot;translate&quot;:{&quot;x&quot;:-489.05113282647307,&quot;y&quot;:333.34198869464666},&quot;rotate&quot;:0},&quot;type&quot;:&quot;FIGURE_OBJECT&quot;,&quot;id&quot;:&quot;d8887aae-799d-4e3f-9eea-b65d14b02e15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5&quot;},&quot;isPremium&quot;:true},&quot;b74059c5-af36-4986-a57a-6bf17448eac1&quot;:{&quot;type&quot;:&quot;FIGURE_OBJECT&quot;,&quot;id&quot;:&quot;b74059c5-af36-4986-a57a-6bf17448eac1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d8887aae-799d-4e3f-9eea-b65d14b02e15&quot;,&quot;order&quot;:&quot;2&quot;},&quot;layout&quot;:{&quot;sizeRatio&quot;:{&quot;x&quot;:0.7071067811865476,&quot;y&quot;:0.7071067811865476},&quot;keepAspectRatio&quot;:true}},&quot;712b62c9-4f71-4900-8cbe-126d0dfc8757&quot;:{&quot;id&quot;:&quot;712b62c9-4f71-4900-8cbe-126d0dfc8757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b74059c5-af36-4986-a57a-6bf17448eac1&quot;,&quot;order&quot;:&quot;5&quot;}},&quot;0880403f-27e5-4746-bbb1-039e28724bee&quot;:{&quot;type&quot;:&quot;FIGURE_OBJECT&quot;,&quot;id&quot;:&quot;0880403f-27e5-4746-bbb1-039e28724bee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d8887aae-799d-4e3f-9eea-b65d14b02e15&quot;,&quot;order&quot;:&quot;6&quot;}},&quot;3c78ffc7-5291-4fc9-8140-3196e7074e4f&quot;:{&quot;relativeTransform&quot;:{&quot;translate&quot;:{&quot;x&quot;:-485.41584179280954,&quot;y&quot;:322.6009352075104},&quot;rotate&quot;:0},&quot;type&quot;:&quot;FIGURE_OBJECT&quot;,&quot;id&quot;:&quot;3c78ffc7-5291-4fc9-8140-3196e7074e4f&quot;,&quot;name&quot;:&quot;Plus sign (editable)&quot;,&quot;displayName&quot;:&quot;Plus sign (editable)&quot;,&quot;opacity&quot;:1,&quot;source&quot;:{&quot;id&quot;:&quot;5d4063e0cd38af0033767471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52&quot;},&quot;isPremium&quot;:true},&quot;d2ba273e-fb25-4b14-aca9-5b66b719dd58&quot;:{&quot;type&quot;:&quot;FIGURE_OBJECT&quot;,&quot;id&quot;:&quot;d2ba273e-fb25-4b14-aca9-5b66b719dd58&quot;,&quot;relativeTransform&quot;:{&quot;translate&quot;:{&quot;x&quot;:0,&quot;y&quot;:0},&quot;rotate&quot;:0},&quot;opacity&quot;:1,&quot;path&quot;:{&quot;type&quot;:&quot;ELLIPSE&quot;,&quot;size&quot;:{&quot;x&quot;:1.8210413765040254,&quot;y&quot;:1.8210413765040254}},&quot;pathStyles&quot;:[{&quot;type&quot;:&quot;FILL&quot;,&quot;fillStyle&quot;:&quot;rgba(68, 160, 67, 1)&quot;},{&quot;type&quot;:&quot;STROKE&quot;,&quot;strokeStyle&quot;:&quot;rgba(33, 87, 22, 1)&quot;,&quot;lineWidth&quot;:0.14197944264605375,&quot;lineJoin&quot;:&quot;round&quot;}],&quot;isLocked&quot;:false,&quot;parent&quot;:{&quot;type&quot;:&quot;CHILD&quot;,&quot;parentId&quot;:&quot;3c78ffc7-5291-4fc9-8140-3196e7074e4f&quot;,&quot;order&quot;:&quot;2&quot;},&quot;layout&quot;:{&quot;sizeRatio&quot;:{&quot;x&quot;:0.7071067811865476,&quot;y&quot;:0.7071067811865476},&quot;keepAspectRatio&quot;:true}},&quot;a9c02a32-3fc8-48e9-aa64-1c2949cfaf6a&quot;:{&quot;id&quot;:&quot;a9c02a32-3fc8-48e9-aa64-1c2949cfaf6a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0.42490965451760593,&quot;color&quot;:&quot;black&quot;,&quot;fontWeight&quot;:&quot;normal&quot;,&quot;fontStyle&quot;:&quot;normal&quot;,&quot;decoration&quot;:&quot;none&quot;}}]},&quot;format&quot;:&quot;BETTER_TEXT&quot;,&quot;size&quot;:{&quot;x&quot;:1.8210413765040254,&quot;y&quot;:0.500786378538607},&quot;targetSize&quot;:{&quot;x&quot;:1.8210413765040254,&quot;y&quot;:2}},&quot;parent&quot;:{&quot;type&quot;:&quot;CHILD&quot;,&quot;parentId&quot;:&quot;d2ba273e-fb25-4b14-aca9-5b66b719dd58&quot;,&quot;order&quot;:&quot;5&quot;}},&quot;ace76309-45dd-4d60-9471-6c00c17a9abd&quot;:{&quot;type&quot;:&quot;FIGURE_OBJECT&quot;,&quot;id&quot;:&quot;ace76309-45dd-4d60-9471-6c00c17a9abd&quot;,&quot;name&quot;:&quot;Plus sign&quot;,&quot;relativeTransform&quot;:{&quot;translate&quot;:{&quot;x&quot;:-0.010116896536133199,&quot;y&quot;:0.0101168965361336},&quot;rotate&quot;:0,&quot;skewX&quot;:0,&quot;scale&quot;:{&quot;x&quot;:0.0069553663685917675,&quot;y&quot;:0.007385334471377435}},&quot;opacity&quot;:1,&quot;image&quot;:{&quot;url&quot;:&quot;https://icons.biorender.com/biorender/5c9a3472743ac2330043c91c/plus-sign.png&quot;,&quot;fallbackUrl&quot;:&quot;https://res.cloudinary.com/dlcjuc3ej/image/upload/v1553609816/z1evgqxlulvs47je1fv1.svg#/keystone/api/icons/5c9a3472743ac2330043c91c/plus-sign.svg&quot;,&quot;size&quot;:{&quot;x&quot;:200,&quot;y&quot;:200},&quot;isPremium&quot;:false},&quot;source&quot;:{&quot;id&quot;:&quot;5c9a3417743ac2330043c8f6&quot;,&quot;type&quot;:&quot;ASSETS&quot;},&quot;pathStyles&quot;:[{&quot;type&quot;:&quot;FILL&quot;,&quot;fillStyle&quot;:&quot;rgb(0,0,0)&quot;}],&quot;isLocked&quot;:false,&quot;parent&quot;:{&quot;type&quot;:&quot;CHILD&quot;,&quot;parentId&quot;:&quot;3c78ffc7-5291-4fc9-8140-3196e7074e4f&quot;,&quot;order&quot;:&quot;6&quot;}},&quot;135510fe-082c-4ade-88ec-7e7b4050aaf8&quot;:{&quot;relativeTransform&quot;:{&quot;translate&quot;:{&quot;x&quot;:-496.10747262432943,&quot;y&quot;:320.061849717966},&quot;rotate&quot;:-3.141592653589793},&quot;type&quot;:&quot;FIGURE_OBJECT&quot;,&quot;id&quot;:&quot;135510fe-082c-4ade-88ec-7e7b4050aaf8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55&quot;},&quot;isPremium&quot;:true},&quot;2c816f1c-774e-4a22-a5f7-2374372e89fa&quot;:{&quot;type&quot;:&quot;FIGURE_OBJECT&quot;,&quot;id&quot;:&quot;2c816f1c-774e-4a22-a5f7-2374372e89fa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135510fe-082c-4ade-88ec-7e7b4050aaf8&quot;,&quot;order&quot;:&quot;2&quot;}},&quot;2b72a185-08b9-4b57-ae7b-0d31c1127e00&quot;:{&quot;type&quot;:&quot;FIGURE_OBJECT&quot;,&quot;id&quot;:&quot;2b72a185-08b9-4b57-ae7b-0d31c1127e00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135510fe-082c-4ade-88ec-7e7b4050aaf8&quot;,&quot;order&quot;:&quot;5&quot;}},&quot;9a58eba1-3c1c-493a-9a27-49b4149e5b4b&quot;:{&quot;relativeTransform&quot;:{&quot;translate&quot;:{&quot;x&quot;:-515.214201792941,&quot;y&quot;:329.78929344499437},&quot;rotate&quot;:-3.141592653589793},&quot;type&quot;:&quot;FIGURE_OBJECT&quot;,&quot;id&quot;:&quot;9a58eba1-3c1c-493a-9a27-49b4149e5b4b&quot;,&quot;name&quot;:&quot;Minus sign&quot;,&quot;displayName&quot;:&quot;Minus sign&quot;,&quot;opacity&quot;:1,&quot;source&quot;:{&quot;id&quot;:&quot;5d4063dbcd38af003376746a&quot;,&quot;type&quot;:&quot;ASSETS&quot;},&quot;pathStyles&quot;:[{&quot;type&quot;:&quot;FILL&quot;,&quot;fillStyle&quot;:&quot;rgb(0,0,0)&quot;}],&quot;isLocked&quot;:false,&quot;parent&quot;:{&quot;type&quot;:&quot;CHILD&quot;,&quot;parentId&quot;:&quot;87838a80-1c5e-4640-bae3-044ebe6c552e&quot;,&quot;order&quot;:&quot;8&quot;},&quot;isPremium&quot;:true},&quot;d1a456af-feca-493d-8576-ed4384c56cc3&quot;:{&quot;type&quot;:&quot;FIGURE_OBJECT&quot;,&quot;id&quot;:&quot;d1a456af-feca-493d-8576-ed4384c56cc3&quot;,&quot;relativeTransform&quot;:{&quot;translate&quot;:{&quot;x&quot;:0,&quot;y&quot;:0},&quot;rotate&quot;:0,&quot;skewX&quot;:4.930380657631327e-32},&quot;opacity&quot;:1,&quot;path&quot;:{&quot;type&quot;:&quot;ELLIPSE&quot;,&quot;size&quot;:{&quot;x&quot;:1.9815398805659317,&quot;y&quot;:1.9815398805659326}},&quot;pathStyles&quot;:[{&quot;type&quot;:&quot;FILL&quot;,&quot;fillStyle&quot;:&quot;rgba(200, 77, 76, 1)&quot;},{&quot;type&quot;:&quot;STROKE&quot;,&quot;strokeStyle&quot;:&quot;rgba(107, 21, 25, 1)&quot;,&quot;lineWidth&quot;:0.14650938821365517,&quot;lineJoin&quot;:&quot;round&quot;}],&quot;isLocked&quot;:false,&quot;parent&quot;:{&quot;type&quot;:&quot;CHILD&quot;,&quot;parentId&quot;:&quot;9a58eba1-3c1c-493a-9a27-49b4149e5b4b&quot;,&quot;order&quot;:&quot;2&quot;}},&quot;a7d2f496-a347-4027-bfce-1fc26e605392&quot;:{&quot;type&quot;:&quot;FIGURE_OBJECT&quot;,&quot;id&quot;:&quot;a7d2f496-a347-4027-bfce-1fc26e605392&quot;,&quot;name&quot;:&quot;Plus sign&quot;,&quot;relativeTransform&quot;:{&quot;translate&quot;:{&quot;x&quot;:-0.004128208084511507,&quot;y&quot;:0.013760693615040885},&quot;rotate&quot;:0,&quot;skewX&quot;:5.525579764048074e-32,&quot;scale&quot;:{&quot;x&quot;:0.00763718495634787,&quot;y&quot;:0.008559151428555624}},&quot;opacity&quot;:1,&quot;image&quot;:{&quot;url&quot;:&quot;https://icons.biorender.com/biorender/5c9a34bc743ac2330043c945/plus-sign-1.png&quot;,&quot;fallbackUrl&quot;:&quot;https://res.cloudinary.com/dlcjuc3ej/image/upload/v1553609907/luzumvqb5y6jsl3ikwht.svg#/keystone/api/icons/5c9a34bc743ac2330043c945/plus-sign-1.svg&quot;,&quot;size&quot;:{&quot;x&quot;:200,&quot;y&quot;:200},&quot;isPremium&quot;:false},&quot;source&quot;:{&quot;id&quot;:&quot;5c9a3472743ac2330043c920&quot;,&quot;type&quot;:&quot;ASSETS&quot;},&quot;pathStyles&quot;:[{&quot;type&quot;:&quot;FILL&quot;,&quot;fillStyle&quot;:&quot;rgb(0,0,0)&quot;}],&quot;isLocked&quot;:false,&quot;parent&quot;:{&quot;type&quot;:&quot;CHILD&quot;,&quot;parentId&quot;:&quot;9a58eba1-3c1c-493a-9a27-49b4149e5b4b&quot;,&quot;order&quot;:&quot;5&quot;}},&quot;dc9218b2-ce5c-450d-9273-97d849a497c5&quot;:{&quot;type&quot;:&quot;FIGURE_OBJECT&quot;,&quot;id&quot;:&quot;dc9218b2-ce5c-450d-9273-97d849a497c5&quot;,&quot;relativeTransform&quot;:{&quot;translate&quot;:{&quot;x&quot;:-504.46989530203535,&quot;y&quot;:306.4852106025313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Carlito&quot;,&quot;fontSize&quot;:6.375929836422559,&quot;color&quot;:&quot;#232323&quot;,&quot;fontWeight&quot;:&quot;normal&quot;,&quot;fontStyle&quot;:&quot;normal&quot;,&quot;decoration&quot;:&quot;none&quot;,&quot;script&quot;:&quot;none&quot;},&quot;range&quot;:[0,6]}],&quot;text&quot;:&quot;Binding&quot;}],&quot;verticalAlign&quot;:&quot;TOP&quot;,&quot;_lastCaretLocation&quot;:{&quot;lineIndex&quot;:0,&quot;runIndex&quot;:-1,&quot;charIndex&quot;:-1,&quot;endOfLine&quot;:true}},&quot;size&quot;:{&quot;x&quot;:30.817862534483833,&quot;y&quot;:8.250041909317686},&quot;targetSize&quot;:{&quot;x&quot;:30.817862534483833,&quot;y&quot;:8.250041909317686},&quot;format&quot;:&quot;BETTER_TEXT&quot;,&quot;verticalAlign&quot;:&quot;TOP&quot;},&quot;isLocked&quot;:false,&quot;parent&quot;:{&quot;type&quot;:&quot;CHILD&quot;,&quot;parentId&quot;:&quot;87838a80-1c5e-4640-bae3-044ebe6c552e&quot;,&quot;order&quot;:&quot;6&quot;}},&quot;e5f5d863-ae48-4e2b-849b-c801464ab037&quot;:{&quot;type&quot;:&quot;FIGURE_OBJECT&quot;,&quot;id&quot;:&quot;e5f5d863-ae48-4e2b-849b-c801464ab037&quot;,&quot;relativeTransform&quot;:{&quot;translate&quot;:{&quot;x&quot;:-294.9928959227517,&quot;y&quot;:-145.23380725341855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&quot;},&quot;connectorInfo&quot;:{&quot;connectedObjects&quot;:[],&quot;type&quot;:&quot;LINE&quot;,&quot;offset&quot;:{&quot;x&quot;:0,&quot;y&quot;:0},&quot;bending&quot;:0.1,&quot;firstElementIsHead&quot;:true,&quot;customized&quot;:false}},&quot;a0b41c78-29f1-420c-8f61-87e4645bf0e8&quot;:{&quot;id&quot;:&quot;a0b41c78-29f1-420c-8f61-87e4645bf0e8&quot;,&quot;type&quot;:&quot;FIGURE_OBJECT&quot;,&quot;relativeTransform&quot;:{&quot;translate&quot;:{&quot;x&quot;:-202.52290363320424,&quot;y&quot;:-124.56798541424479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13]}],&quot;text&quot;:&quot;lysis of cells&quot;}],&quot;_lastCaretLocation&quot;:{&quot;lineIndex&quot;:0,&quot;runIndex&quot;:-1,&quot;charIndex&quot;:-1,&quot;endOfLine&quot;:true}},&quot;format&quot;:&quot;BETTER_TEXT&quot;,&quot;size&quot;:{&quot;x&quot;:66.21175620235317,&quot;y&quot;:13.02771871707169},&quot;targetSize&quot;:{&quot;x&quot;:66.21175620235317,&quot;y&quot;:13.02771871707169}},&quot;parent&quot;:{&quot;type&quot;:&quot;CHILD&quot;,&quot;parentId&quot;:&quot;f5a2b63e-6a7a-4b52-bc34-58fb7368ec2c&quot;,&quot;order&quot;:&quot;999999995&quot;}},&quot;1c54b272-e425-455a-a272-88143c4e954e&quot;:{&quot;type&quot;:&quot;FIGURE_OBJECT&quot;,&quot;id&quot;:&quot;1c54b272-e425-455a-a272-88143c4e954e&quot;,&quot;relativeTransform&quot;:{&quot;translate&quot;:{&quot;x&quot;:-45.03946353540414,&quot;y&quot;:-145.2336899746212},&quot;rotate&quot;:0,&quot;skewX&quot;:0,&quot;scale&quot;:{&quot;x&quot;:1,&quot;y&quot;:1}},&quot;opacity&quot;:1,&quot;path&quot;:{&quot;type&quot;:&quot;POLY_LINE&quot;,&quot;points&quot;:[{&quot;x&quot;:-34.7805181007599,&quot;y&quot;:0},{&quot;x&quot;:34.780518100759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7&quot;},&quot;connectorInfo&quot;:{&quot;connectedObjects&quot;:[],&quot;type&quot;:&quot;LINE&quot;,&quot;offset&quot;:{&quot;x&quot;:0,&quot;y&quot;:0},&quot;bending&quot;:0.1,&quot;firstElementIsHead&quot;:true,&quot;customized&quot;:false}},&quot;be3483f9-a70c-49c3-80b9-963bfb872846&quot;:{&quot;id&quot;:&quot;be3483f9-a70c-49c3-80b9-963bfb872846&quot;,&quot;type&quot;:&quot;FIGURE_OBJECT&quot;,&quot;relativeTransform&quot;:{&quot;translate&quot;:{&quot;x&quot;:76.12275536666722,&quot;y&quot;:-89.9796444400246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13]}],&quot;text&quot;:&quot;centrifugation&quot;}],&quot;_lastCaretLocation&quot;:{&quot;lineIndex&quot;:0,&quot;runIndex&quot;:-1,&quot;charIndex&quot;:-1,&quot;endOfLine&quot;:true}},&quot;format&quot;:&quot;BETTER_TEXT&quot;,&quot;size&quot;:{&quot;x&quot;:78.08180236816406,&quot;y&quot;:13.02771871707169},&quot;targetSize&quot;:{&quot;x&quot;:66.21175620235317,&quot;y&quot;:13.02771871707169}},&quot;parent&quot;:{&quot;type&quot;:&quot;CHILD&quot;,&quot;parentId&quot;:&quot;f5a2b63e-6a7a-4b52-bc34-58fb7368ec2c&quot;,&quot;order&quot;:&quot;999999998&quot;}},&quot;6fb40a05-5566-4269-a7e7-f8826cf7398d&quot;:{&quot;type&quot;:&quot;FIGURE_OBJECT&quot;,&quot;id&quot;:&quot;6fb40a05-5566-4269-a7e7-f8826cf7398d&quot;,&quot;relativeTransform&quot;:{&quot;translate&quot;:{&quot;x&quot;:-136.13268162390074,&quot;y&quot;:-49.36439258324459},&quot;rotate&quot;:2.774467294974228,&quot;skewX&quot;:0,&quot;scale&quot;:{&quot;x&quot;:0.9999999999999999,&quot;y&quot;:1}},&quot;opacity&quot;:1,&quot;path&quot;:{&quot;type&quot;:&quot;POLY_LINE&quot;,&quot;points&quot;:[{&quot;x&quot;:-92.30855213132179,&quot;y&quot;:0},{&quot;x&quot;:92.3085521313217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9&quot;},&quot;connectorInfo&quot;:{&quot;connectedObjects&quot;:[],&quot;type&quot;:&quot;LINE&quot;,&quot;offset&quot;:{&quot;x&quot;:0,&quot;y&quot;:0},&quot;bending&quot;:0.1,&quot;firstElementIsHead&quot;:true,&quot;customized&quot;:false}},&quot;9eb0dbaf-4950-496b-b589-4844e6f98757&quot;:{&quot;id&quot;:&quot;9eb0dbaf-4950-496b-b589-4844e6f98757&quot;,&quot;type&quot;:&quot;FIGURE_OBJECT&quot;,&quot;relativeTransform&quot;:{&quot;translate&quot;:{&quot;x&quot;:-330.00864758794444,&quot;y&quot;:66.0325895620353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13]}],&quot;text&quot;:&quot;chromatography&quot;}],&quot;_lastCaretLocation&quot;:{&quot;lineIndex&quot;:0,&quot;runIndex&quot;:-1,&quot;charIndex&quot;:-1,&quot;endOfLine&quot;:true}},&quot;format&quot;:&quot;BETTER_TEXT&quot;,&quot;size&quot;:{&quot;x&quot;:91.47810363769531,&quot;y&quot;:13.02771871707169},&quot;targetSize&quot;:{&quot;x&quot;:66.21175620235317,&quot;y&quot;:13.02771871707169}},&quot;parent&quot;:{&quot;type&quot;:&quot;CHILD&quot;,&quot;parentId&quot;:&quot;f5a2b63e-6a7a-4b52-bc34-58fb7368ec2c&quot;,&quot;order&quot;:&quot;9999999995&quot;}},&quot;5e9f0e45-5090-465c-aa0a-0ca4b4ce02c0&quot;:{&quot;type&quot;:&quot;FIGURE_OBJECT&quot;,&quot;id&quot;:&quot;5e9f0e45-5090-465c-aa0a-0ca4b4ce02c0&quot;,&quot;relativeTransform&quot;:{&quot;translate&quot;:{&quot;x&quot;:-136.56356611287126,&quot;y&quot;:109.82880596925344},&quot;rotate&quot;:1.570796326794898,&quot;skewX&quot;:2.0016863907903683e-15},&quot;opacity&quot;:1,&quot;path&quot;:{&quot;type&quot;:&quot;BRACKET&quot;,&quot;size&quot;:{&quot;x&quot;:24.852319099348165,&quot;y&quot;:-509.2850460001177},&quot;handleBase&quot;:{&quot;x&quot;:-0.14302341303286426,&quot;y&quot;:-188.53484913278794},&quot;handleWidth&quot;:0,&quot;cornerRounding&quot;:{&quot;type&quot;:&quot;ARC_LENGTH&quot;,&quot;global&quot;:0}},&quot;pathStyles&quot;:[{&quot;type&quot;:&quot;FILL&quot;,&quot;fillStyle&quot;:&quot;rgba(0,0,0,0)&quot;},{&quot;type&quot;:&quot;STROKE&quot;,&quot;strokeStyle&quot;:&quot;#232323&quot;,&quot;lineWidth&quot;:1.5,&quot;lineJoin&quot;:&quot;round&quot;}],&quot;isLocked&quot;:false,&quot;parent&quot;:{&quot;type&quot;:&quot;CHILD&quot;,&quot;parentId&quot;:&quot;f5a2b63e-6a7a-4b52-bc34-58fb7368ec2c&quot;,&quot;order&quot;:&quot;9999999997&quot;}},&quot;104258bb-3e9a-4b8c-952a-d746fb37cf9b&quot;:{&quot;type&quot;:&quot;FIGURE_OBJECT&quot;,&quot;id&quot;:&quot;104258bb-3e9a-4b8c-952a-d746fb37cf9b&quot;,&quot;guide&quot;:{&quot;type&quot;:&quot;GUIDELINE&quot;,&quot;position&quot;:145.686004675035,&quot;orientation&quot;:&quot;horizontal&quot;},&quot;parent&quot;:{&quot;type&quot;:&quot;GUIDE&quot;,&quot;parentId&quot;:&quot;db09ee30-4429-44cc-bd48-68be73479c8e&quot;,&quot;order&quot;:&quot;5&quot;}},&quot;52cfb029-e523-47c8-8c8c-c1196f931d5b&quot;:{&quot;type&quot;:&quot;FIGURE_OBJECT&quot;,&quot;id&quot;:&quot;52cfb029-e523-47c8-8c8c-c1196f931d5b&quot;,&quot;guide&quot;:{&quot;type&quot;:&quot;GUIDELINE&quot;,&quot;position&quot;:203.96040968339088,&quot;orientation&quot;:&quot;horizontal&quot;},&quot;parent&quot;:{&quot;type&quot;:&quot;GUIDE&quot;,&quot;parentId&quot;:&quot;db09ee30-4429-44cc-bd48-68be73479c8e&quot;,&quot;order&quot;:&quot;5&quot;}},&quot;69fb54f3-85cb-4f29-9141-f1edb3a4ceb4&quot;:{&quot;id&quot;:&quot;69fb54f3-85cb-4f29-9141-f1edb3a4ceb4&quot;,&quot;type&quot;:&quot;FIGURE_OBJECT&quot;,&quot;relativeTransform&quot;:{&quot;translate&quot;:{&quot;x&quot;:-335.52877573774947,&quot;y&quot;:218.40356584982803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7]}],&quot;text&quot;:&quot;metal ion affinity&quot;}],&quot;_lastCaretLocation&quot;:{&quot;lineIndex&quot;:0,&quot;runIndex&quot;:-1,&quot;charIndex&quot;:-1,&quot;endOfLine&quot;:true}},&quot;format&quot;:&quot;BETTER_TEXT&quot;,&quot;size&quot;:{&quot;x&quot;:99.20433776802321,&quot;y&quot;:28.453297282481607},&quot;targetSize&quot;:{&quot;x&quot;:99.20433776802321,&quot;y&quot;:28.453297282481607}},&quot;parent&quot;:{&quot;type&quot;:&quot;CHILD&quot;,&quot;parentId&quot;:&quot;f5a2b63e-6a7a-4b52-bc34-58fb7368ec2c&quot;,&quot;order&quot;:&quot;9999999998&quot;}},&quot;9062e839-bd35-45e0-96a1-edcaaf547941&quot;:{&quot;id&quot;:&quot;9062e839-bd35-45e0-96a1-edcaaf547941&quot;,&quot;type&quot;:&quot;FIGURE_OBJECT&quot;,&quot;relativeTransform&quot;:{&quot;translate&quot;:{&quot;x&quot;:-227.23395054585794,&quot;y&quot;:224.5275421377084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3]}],&quot;text&quot;:&quot;size exclusion&quot;}],&quot;_lastCaretLocation&quot;:{&quot;lineIndex&quot;:0,&quot;runIndex&quot;:-1,&quot;charIndex&quot;:-1,&quot;endOfLine&quot;:true}},&quot;format&quot;:&quot;BETTER_TEXT&quot;,&quot;size&quot;:{&quot;x&quot;:76.92294650687546,&quot;y&quot;:16.205578238875},&quot;targetSize&quot;:{&quot;x&quot;:76.92294650687546,&quot;y&quot;:16.205578238875}},&quot;parent&quot;:{&quot;type&quot;:&quot;CHILD&quot;,&quot;parentId&quot;:&quot;f5a2b63e-6a7a-4b52-bc34-58fb7368ec2c&quot;,&quot;order&quot;:&quot;9999999999&quot;}},&quot;1fe89c1d-5502-4097-8043-b3de8230ad40&quot;:{&quot;id&quot;:&quot;1fe89c1d-5502-4097-8043-b3de8230ad40&quot;,&quot;type&quot;:&quot;FIGURE_OBJECT&quot;,&quot;relativeTransform&quot;:{&quot;translate&quot;:{&quot;x&quot;:-152.80455453142093,&quot;y&quot;:218.4028942304607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3]}],&quot;text&quot;:&quot;TEV &quot;},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7]}],&quot;text&quot;:&quot;cleavage&quot;,&quot;baseStyle&quot;:{&quot;fontFamily&quot;:&quot;Carlito&quot;,&quot;fontSize&quot;:13.675484320780185,&quot;color&quot;:&quot;black&quot;,&quot;fontWeight&quot;:&quot;normal&quot;,&quot;fontStyle&quot;:&quot;normal&quot;,&quot;decoration&quot;:&quot;none&quot;,&quot;script&quot;:&quot;none&quot;}}],&quot;_lastCaretLocation&quot;:{&quot;lineIndex&quot;:0,&quot;runIndex&quot;:-1,&quot;charIndex&quot;:-1,&quot;endOfLine&quot;:true}},&quot;format&quot;:&quot;BETTER_TEXT&quot;,&quot;size&quot;:{&quot;x&quot;:51.42757865876072,&quot;y&quot;:28.453297282481607},&quot;targetSize&quot;:{&quot;x&quot;:51.42757865876072,&quot;y&quot;:28.453297282481607}},&quot;parent&quot;:{&quot;type&quot;:&quot;CHILD&quot;,&quot;parentId&quot;:&quot;f5a2b63e-6a7a-4b52-bc34-58fb7368ec2c&quot;,&quot;order&quot;:&quot;99999999995&quot;}},&quot;118e5e7f-ab73-4b3c-ba4d-b7e1caa11a6a&quot;:{&quot;id&quot;:&quot;118e5e7f-ab73-4b3c-ba4d-b7e1caa11a6a&quot;,&quot;type&quot;:&quot;FIGURE_OBJECT&quot;,&quot;relativeTransform&quot;:{&quot;translate&quot;:{&quot;x&quot;:-60.320027981788144,&quot;y&quot;:219.00384731894167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7]}],&quot;text&quot;:&quot;metal ion affinity&quot;}],&quot;_lastCaretLocation&quot;:{&quot;lineIndex&quot;:0,&quot;runIndex&quot;:-1,&quot;charIndex&quot;:-1,&quot;endOfLine&quot;:true}},&quot;format&quot;:&quot;BETTER_TEXT&quot;,&quot;size&quot;:{&quot;x&quot;:99.20433776802321,&quot;y&quot;:28.453297282481607},&quot;targetSize&quot;:{&quot;x&quot;:99.20433776802321,&quot;y&quot;:28.453297282481607}},&quot;parent&quot;:{&quot;type&quot;:&quot;CHILD&quot;,&quot;parentId&quot;:&quot;f5a2b63e-6a7a-4b52-bc34-58fb7368ec2c&quot;,&quot;order&quot;:&quot;99999999997&quot;}},&quot;7e88770c-5274-405e-ba80-8ee5f443e977&quot;:{&quot;id&quot;:&quot;7e88770c-5274-405e-ba80-8ee5f443e977&quot;,&quot;type&quot;:&quot;FIGURE_OBJECT&quot;,&quot;relativeTransform&quot;:{&quot;translate&quot;:{&quot;x&quot;:61.395410464790295,&quot;y&quot;:219.00398805349852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Weight&quot;:&quot;normal&quot;,&quot;fontStyle&quot;:&quot;normal&quot;,&quot;fontSize&quot;:13.675484320780185,&quot;fontFamily&quot;:&quot;Carlito&quot;,&quot;color&quot;:&quot;black&quot;,&quot;decoration&quot;:&quot;none&quot;},&quot;range&quot;:[0,11]}],&quot;text&quot;:&quot;ion exchange&quot;}],&quot;_lastCaretLocation&quot;:{&quot;lineIndex&quot;:0,&quot;runIndex&quot;:-1,&quot;charIndex&quot;:-1,&quot;endOfLine&quot;:true}},&quot;format&quot;:&quot;BETTER_TEXT&quot;,&quot;size&quot;:{&quot;x&quot;:76.06596991990826,&quot;y&quot;:28.453297282481607},&quot;targetSize&quot;:{&quot;x&quot;:76.06596991990826,&quot;y&quot;:28.453297282481607}},&quot;parent&quot;:{&quot;type&quot;:&quot;CHILD&quot;,&quot;parentId&quot;:&quot;f5a2b63e-6a7a-4b52-bc34-58fb7368ec2c&quot;,&quot;order&quot;:&quot;99999999998&quot;}},&quot;37cc9a88-e365-42f2-9e2f-f1bc00e4ddee&quot;:{&quot;type&quot;:&quot;FIGURE_OBJECT&quot;,&quot;id&quot;:&quot;37cc9a88-e365-42f2-9e2f-f1bc00e4ddee&quot;,&quot;relativeTransform&quot;:{&quot;translate&quot;:{&quot;x&quot;:-136.13253957596595,&quot;y&quot;:35.22076306428872},&quot;rotate&quot;:0},&quot;opacity&quot;:1,&quot;path&quot;:{&quot;type&quot;:&quot;POLY_LINE&quot;,&quot;points&quot;:[{&quot;x&quot;:-86.37638413517297,&quot;y&quot;:0},{&quot;x&quot;:86.37638413517297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500000986839916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5a2b63e-6a7a-4b52-bc34-58fb7368ec2c&quot;,&quot;order&quot;:&quot;99999999999&quot;},&quot;connectorInfo&quot;:{&quot;connectedObjects&quot;:[],&quot;type&quot;:&quot;LINE&quot;,&quot;offset&quot;:{&quot;x&quot;:0,&quot;y&quot;:0},&quot;bending&quot;:0.1,&quot;firstElementIsHead&quot;:true,&quot;customized&quot;:false}},&quot;1cbafa03-5355-4a5c-a87c-326ada83ba05&quot;:{&quot;id&quot;:&quot;1cbafa03-5355-4a5c-a87c-326ada83ba05&quot;,&quot;displayName&quot;:&quot;5IQP&quot;,&quot;type&quot;:&quot;FIGURE_OBJECT&quot;,&quot;relativeTransform&quot;:{&quot;translate&quot;:{&quot;x&quot;:55.8978367995335,&quot;y&quot;:6.59308565970511},&quot;rotate&quot;:0,&quot;skewX&quot;:0,&quot;scale&quot;:{&quot;x&quot;:0.5271070040229524,&quot;y&quot;:0.5271070040229524}},&quot;image&quot;:{&quot;url&quot;:&quot;https://core.services.biorender.com/api/pdb/65c359413f07c854196ed14e/1707301185249_f2b01cab-7a01-458b-905e-e6ba69b3b384_icon.png&quot;,&quot;isPremium&quot;:false,&quot;isSignedURL&quot;:true,&quot;size&quot;:{&quot;x&quot;:221.4,&quot;y&quot;:176.1}},&quot;source&quot;:{&quot;id&quot;:&quot;65c359413f07c854196ed14e&quot;,&quot;type&quot;:&quot;PDBS&quot;},&quot;isPremium&quot;:false,&quot;parent&quot;:{&quot;type&quot;:&quot;CHILD&quot;,&quot;parentId&quot;:&quot;f5a2b63e-6a7a-4b52-bc34-58fb7368ec2c&quot;,&quot;order&quot;:&quot;999999999995&quot;}},&quot;361233a6-8373-4f96-a2fd-fdf5cee938b9&quot;:{&quot;id&quot;:&quot;361233a6-8373-4f96-a2fd-fdf5cee938b9&quot;,&quot;type&quot;:&quot;FIGURE_OBJECT&quot;,&quot;relativeTransform&quot;:{&quot;translate&quot;:{&quot;x&quot;:55.898062241780586,&quot;y&quot;:67.45773071847911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Carlito&quot;,&quot;fontSize&quot;:13.675484320780185,&quot;color&quot;:&quot;black&quot;,&quot;fontWeight&quot;:&quot;normal&quot;,&quot;fontStyle&quot;:&quot;normal&quot;,&quot;decoration&quot;:&quot;none&quot;},&quot;range&quot;:[0,6]}],&quot;text&quot;:&quot;protein&quot;}],&quot;_lastCaretLocation&quot;:{&quot;lineIndex&quot;:0,&quot;runIndex&quot;:-1,&quot;charIndex&quot;:-1,&quot;endOfLine&quot;:true}},&quot;format&quot;:&quot;BETTER_TEXT&quot;,&quot;size&quot;:{&quot;x&quot;:40.48930358886719,&quot;y&quot;:13.02771871707169},&quot;targetSize&quot;:{&quot;x&quot;:40.48930358886718,&quot;y&quot;:13.02771871707169}},&quot;parent&quot;:{&quot;type&quot;:&quot;CHILD&quot;,&quot;parentId&quot;:&quot;f5a2b63e-6a7a-4b52-bc34-58fb7368ec2c&quot;,&quot;order&quot;:&quot;999999999997&quot;}},&quot;61d87615-f404-449d-a8d2-0f309932d2ce&quot;:{&quot;type&quot;:&quot;FIGURE_OBJECT&quot;,&quot;id&quot;:&quot;61d87615-f404-449d-a8d2-0f309932d2ce&quot;,&quot;relativeTransform&quot;:{&quot;translate&quot;:{&quot;x&quot;:-134.9871839483954,&quot;y&quot;:25.32453415213837},&quot;rotate&quot;:0},&quot;opacity&quot;:1,&quot;path&quot;:{&quot;type&quot;:&quot;RECT&quot;,&quot;size&quot;:{&quot;x&quot;:552.2051720493771,&quot;y&quot;:455.6833627431945},&quot;cornerRounding&quot;:{&quot;type&quot;:&quot;ARC_LENGTH&quot;,&quot;global&quot;:35.09609020015215}},&quot;pathStyles&quot;:[{&quot;type&quot;:&quot;FILL&quot;,&quot;fillStyle&quot;:&quot;rgb(245, 254, 251)&quot;},{&quot;type&quot;:&quot;STROKE&quot;,&quot;strokeStyle&quot;:&quot;rgb(186, 215, 211)&quot;,&quot;lineWidth&quot;:4.468572990842593,&quot;lineJoin&quot;:&quot;round&quot;}],&quot;isLocked&quot;:false,&quot;parent&quot;:{&quot;type&quot;:&quot;CHILD&quot;,&quot;parentId&quot;:&quot;f5a2b63e-6a7a-4b52-bc34-58fb7368ec2c&quot;,&quot;order&quot;:&quot;4&quot;},&quot;layout&quot;:{&quot;sizeRatio&quot;:{&quot;x&quot;:0.88,&quot;y&quot;:0.88},&quot;keepAspectRatio&quot;:false}},&quot;521d17c0-2a0f-44c4-984f-002f64563ca6&quot;:{&quot;id&quot;:&quot;521d17c0-2a0f-44c4-984f-002f64563ca6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41.706681247864196,&quot;color&quot;:&quot;black&quot;,&quot;fontWeight&quot;:&quot;normal&quot;,&quot;fontStyle&quot;:&quot;normal&quot;,&quot;decoration&quot;:&quot;none&quot;}}]},&quot;format&quot;:&quot;BETTER_TEXT&quot;,&quot;size&quot;:{&quot;x&quot;:485.9405514034518,&quot;y&quot;:49},&quot;targetSize&quot;:{&quot;x&quot;:485.9405514034518,&quot;y&quot;:2}},&quot;parent&quot;:{&quot;type&quot;:&quot;CHILD&quot;,&quot;parentId&quot;:&quot;61d87615-f404-449d-a8d2-0f309932d2ce&quot;,&quot;order&quot;:&quot;5&quot;}},&quot;9192cbff-1325-4d15-a2e4-3faf3682a265&quot;:{&quot;type&quot;:&quot;FIGURE_OBJECT&quot;,&quot;id&quot;:&quot;9192cbff-1325-4d15-a2e4-3faf3682a265&quot;,&quot;relativeTransform&quot;:{&quot;translate&quot;:{&quot;x&quot;:-335.529457307892,&quot;y&quot;:180.89148787925197},&quot;rotate&quot;:0},&quot;opacity&quot;:1,&quot;path&quot;:{&quot;type&quot;:&quot;RECT&quot;,&quot;size&quot;:{&quot;x&quot;:114.74190845707072,&quot;y&quot;:79.17136584992724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,&quot;a8295770-9079-400a-ad54-e9f0f270949a&quot;:{&quot;type&quot;:&quot;FIGURE_OBJECT&quot;,&quot;id&quot;:&quot;a8295770-9079-400a-ad54-e9f0f270949a&quot;,&quot;relativeTransform&quot;:{&quot;translate&quot;:{&quot;x&quot;:-60.4895104785546,&quot;y&quot;:180.8908282434779},&quot;rotate&quot;:0,&quot;skewX&quot;:0,&quot;scale&quot;:{&quot;x&quot;:1,&quot;y&quot;:1}},&quot;opacity&quot;:1,&quot;path&quot;:{&quot;type&quot;:&quot;RECT&quot;,&quot;size&quot;:{&quot;x&quot;:114.74190845707072,&quot;y&quot;:79.17136584992724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,&quot;1b395cc6-c519-4771-993a-79205c164eb6&quot;:{&quot;type&quot;:&quot;FIGURE_OBJECT&quot;,&quot;id&quot;:&quot;1b395cc6-c519-4771-993a-79205c164eb6&quot;,&quot;relativeTransform&quot;:{&quot;translate&quot;:{&quot;x&quot;:-227.9317712915633,&quot;y&quot;:178.07307273244612},&quot;rotate&quot;:0},&quot;opacity&quot;:1,&quot;path&quot;:{&quot;type&quot;:&quot;RECT&quot;,&quot;size&quot;:{&quot;x&quot;:88.61831950105697,&quot;y&quot;:113.2753282717593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,&quot;eddc0a5c-b298-42d9-a276-edf82ce169bb&quot;:{&quot;type&quot;:&quot;FIGURE_OBJECT&quot;,&quot;id&quot;:&quot;eddc0a5c-b298-42d9-a276-edf82ce169bb&quot;,&quot;relativeTransform&quot;:{&quot;translate&quot;:{&quot;x&quot;:62.117313846678904,&quot;y&quot;:180.89109492965426},&quot;rotate&quot;:0,&quot;skewX&quot;:0,&quot;scale&quot;:{&quot;x&quot;:1,&quot;y&quot;:1}},&quot;opacity&quot;:1,&quot;path&quot;:{&quot;type&quot;:&quot;RECT&quot;,&quot;size&quot;:{&quot;x&quot;:114.74190845707072,&quot;y&quot;:79.17136584992724},&quot;cornerRounding&quot;:{&quot;type&quot;:&quot;ARC_LENGTH&quot;,&quot;global&quot;:15.707963267948966}},&quot;pathStyles&quot;:[{&quot;type&quot;:&quot;FILL&quot;,&quot;fillStyle&quot;:&quot;rgb(186, 215, 211)&quot;},{&quot;type&quot;:&quot;STROKE&quot;,&quot;strokeStyle&quot;:&quot;rgb(186, 215, 211)&quot;,&quot;lineWidth&quot;:2,&quot;lineJoin&quot;:&quot;round&quot;}],&quot;isLocked&quot;:false,&quot;parent&quot;:{&quot;type&quot;:&quot;CHILD&quot;,&quot;parentId&quot;:&quot;f5a2b63e-6a7a-4b52-bc34-58fb7368ec2c&quot;,&quot;order&quot;:&quot;6&quot;}}}}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34888</TotalTime>
  <Words>938</Words>
  <Application>Microsoft Office PowerPoint</Application>
  <PresentationFormat>Widescreen</PresentationFormat>
  <Paragraphs>147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CIDFont+F2</vt:lpstr>
      <vt:lpstr>CIDFont+F3</vt:lpstr>
      <vt:lpstr>Open Sans</vt:lpstr>
      <vt:lpstr>Motiv Office</vt:lpstr>
      <vt:lpstr>1_Motiv Office</vt:lpstr>
      <vt:lpstr>Equation</vt:lpstr>
      <vt:lpstr>Sylabus – Přednášky a semináře C5855 a C5856, podzim 2024</vt:lpstr>
      <vt:lpstr>Exprese a purifikace proteinů</vt:lpstr>
      <vt:lpstr>Central Dogma of Molecular Biology</vt:lpstr>
      <vt:lpstr>PowerPoint Presentation</vt:lpstr>
      <vt:lpstr>Often cleavage sites are considered</vt:lpstr>
      <vt:lpstr>Phusion Tags</vt:lpstr>
      <vt:lpstr>Once there is clear idea of DNA sequence </vt:lpstr>
      <vt:lpstr>PowerPoint Presentation</vt:lpstr>
      <vt:lpstr>PowerPoint Presentation</vt:lpstr>
      <vt:lpstr>PowerPoint Presentation</vt:lpstr>
      <vt:lpstr>PowerPoint Presentation</vt:lpstr>
      <vt:lpstr>Transformace</vt:lpstr>
      <vt:lpstr>Colony selection</vt:lpstr>
      <vt:lpstr>Exprese</vt:lpstr>
      <vt:lpstr>Purifikace</vt:lpstr>
      <vt:lpstr>PowerPoint Presentation</vt:lpstr>
      <vt:lpstr>Size-exclusion chromatography (Gel filtration)</vt:lpstr>
      <vt:lpstr>Protein Purity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Exprese a purifikace proteinů</dc:title>
  <dc:creator>Kateřina Králová</dc:creator>
  <cp:lastModifiedBy>Jozef Hritz</cp:lastModifiedBy>
  <cp:revision>28</cp:revision>
  <dcterms:created xsi:type="dcterms:W3CDTF">2024-09-03T10:13:27Z</dcterms:created>
  <dcterms:modified xsi:type="dcterms:W3CDTF">2024-10-14T05:32:02Z</dcterms:modified>
</cp:coreProperties>
</file>